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5" r:id="rId1"/>
  </p:sldMasterIdLst>
  <p:notesMasterIdLst>
    <p:notesMasterId r:id="rId19"/>
  </p:notesMasterIdLst>
  <p:sldIdLst>
    <p:sldId id="418" r:id="rId2"/>
    <p:sldId id="260" r:id="rId3"/>
    <p:sldId id="270" r:id="rId4"/>
    <p:sldId id="419" r:id="rId5"/>
    <p:sldId id="420" r:id="rId6"/>
    <p:sldId id="273" r:id="rId7"/>
    <p:sldId id="291" r:id="rId8"/>
    <p:sldId id="313" r:id="rId9"/>
    <p:sldId id="268" r:id="rId10"/>
    <p:sldId id="276" r:id="rId11"/>
    <p:sldId id="309" r:id="rId12"/>
    <p:sldId id="305" r:id="rId13"/>
    <p:sldId id="310" r:id="rId14"/>
    <p:sldId id="311" r:id="rId15"/>
    <p:sldId id="304" r:id="rId16"/>
    <p:sldId id="421" r:id="rId17"/>
    <p:sldId id="295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FFC262-C4E3-405F-9BDF-39F46B75F9B7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701751-9164-489C-BEF2-2C4FD4A93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255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2170A6-CFF9-495D-AA9A-071B95F72881}" type="slidenum">
              <a:rPr kumimoji="0" lang="th-TH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ordia New" panose="020B0304020202020204" pitchFamily="34" charset="-3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th-TH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Cordia New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885160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2170A6-CFF9-495D-AA9A-071B95F72881}" type="slidenum">
              <a:rPr kumimoji="0" lang="th-TH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ordia New" panose="020B0304020202020204" pitchFamily="34" charset="-3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th-TH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Cordia New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518411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0CFA3-AC3B-41A4-9C48-8BEA70F03D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FE37F6-CED7-436D-85B9-B9D5830D2E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7EAEEB-91E0-465D-912C-DF720F110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ED7BD-95F7-4C63-844C-5B7020ECD5A2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18305D-48AE-4B10-8D60-1FD801002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882CAD-F5AE-4F1C-96BD-7EEEDA8BB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A4BB0-D160-476C-84A8-3C0521B53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111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5A20E-1D40-475A-B4AF-3E2F7F05C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B3C56E-6230-4334-9E22-92262FDB16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55D76E-1BFD-4E5A-ABC7-C7B2ED2A9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ED7BD-95F7-4C63-844C-5B7020ECD5A2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BC7E5A-4EB2-41D8-B7D3-66BC30002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AE19CE-5641-4B17-B873-8F5E2E385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A4BB0-D160-476C-84A8-3C0521B53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165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DE3578-B18A-469C-AB65-44DA9B0F5D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992450-4855-4C65-A78B-55D4AE039D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DE5EA6-B518-4617-A0A0-1E0A7830B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ED7BD-95F7-4C63-844C-5B7020ECD5A2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A84F94-036E-492E-A03D-AB4D9AE6F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A9690A-E09A-4206-B59B-9262E6E34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A4BB0-D160-476C-84A8-3C0521B53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126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สไลด์ชื่อเรื่อง">
    <p:bg>
      <p:bgPr>
        <a:solidFill>
          <a:srgbClr val="ECE28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21FE8347-1CCB-4BF8-944A-36A452D63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914F9-34B9-4290-8B55-3D6EA89D2C0C}" type="datetimeFigureOut">
              <a:rPr lang="th-TH" smtClean="0"/>
              <a:t>08/09/66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67221B12-3948-4732-A4DD-C1F7D1471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EBE37A0D-CCE4-4A9C-97AF-DBEA3A87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B6048-1DE1-4598-9344-915940F160B2}" type="slidenum">
              <a:rPr lang="th-TH" smtClean="0"/>
              <a:t>‹#›</a:t>
            </a:fld>
            <a:endParaRPr lang="th-TH"/>
          </a:p>
        </p:txBody>
      </p:sp>
      <p:sp>
        <p:nvSpPr>
          <p:cNvPr id="197" name="รูปแบบอิสระ: รูปร่าง 196">
            <a:extLst>
              <a:ext uri="{FF2B5EF4-FFF2-40B4-BE49-F238E27FC236}">
                <a16:creationId xmlns:a16="http://schemas.microsoft.com/office/drawing/2014/main" id="{8E6426C9-3557-4EB6-BA4A-4F0CAC8E797C}"/>
              </a:ext>
            </a:extLst>
          </p:cNvPr>
          <p:cNvSpPr/>
          <p:nvPr userDrawn="1"/>
        </p:nvSpPr>
        <p:spPr>
          <a:xfrm flipH="1">
            <a:off x="-2396778" y="1620456"/>
            <a:ext cx="5918479" cy="2984954"/>
          </a:xfrm>
          <a:custGeom>
            <a:avLst/>
            <a:gdLst>
              <a:gd name="connsiteX0" fmla="*/ 383972 w 12582719"/>
              <a:gd name="connsiteY0" fmla="*/ 865738 h 5187518"/>
              <a:gd name="connsiteX1" fmla="*/ 729412 w 12582719"/>
              <a:gd name="connsiteY1" fmla="*/ 398378 h 5187518"/>
              <a:gd name="connsiteX2" fmla="*/ 1125652 w 12582719"/>
              <a:gd name="connsiteY2" fmla="*/ 520298 h 5187518"/>
              <a:gd name="connsiteX3" fmla="*/ 1430452 w 12582719"/>
              <a:gd name="connsiteY3" fmla="*/ 388218 h 5187518"/>
              <a:gd name="connsiteX4" fmla="*/ 1968932 w 12582719"/>
              <a:gd name="connsiteY4" fmla="*/ 489818 h 5187518"/>
              <a:gd name="connsiteX5" fmla="*/ 2233092 w 12582719"/>
              <a:gd name="connsiteY5" fmla="*/ 347578 h 5187518"/>
              <a:gd name="connsiteX6" fmla="*/ 2771572 w 12582719"/>
              <a:gd name="connsiteY6" fmla="*/ 499978 h 5187518"/>
              <a:gd name="connsiteX7" fmla="*/ 3208452 w 12582719"/>
              <a:gd name="connsiteY7" fmla="*/ 337418 h 5187518"/>
              <a:gd name="connsiteX8" fmla="*/ 3635172 w 12582719"/>
              <a:gd name="connsiteY8" fmla="*/ 581258 h 5187518"/>
              <a:gd name="connsiteX9" fmla="*/ 4193972 w 12582719"/>
              <a:gd name="connsiteY9" fmla="*/ 327258 h 5187518"/>
              <a:gd name="connsiteX10" fmla="*/ 4376852 w 12582719"/>
              <a:gd name="connsiteY10" fmla="*/ 469498 h 5187518"/>
              <a:gd name="connsiteX11" fmla="*/ 5088052 w 12582719"/>
              <a:gd name="connsiteY11" fmla="*/ 317098 h 5187518"/>
              <a:gd name="connsiteX12" fmla="*/ 5250612 w 12582719"/>
              <a:gd name="connsiteY12" fmla="*/ 510138 h 5187518"/>
              <a:gd name="connsiteX13" fmla="*/ 5921172 w 12582719"/>
              <a:gd name="connsiteY13" fmla="*/ 367898 h 5187518"/>
              <a:gd name="connsiteX14" fmla="*/ 6307252 w 12582719"/>
              <a:gd name="connsiteY14" fmla="*/ 571098 h 5187518"/>
              <a:gd name="connsiteX15" fmla="*/ 6754292 w 12582719"/>
              <a:gd name="connsiteY15" fmla="*/ 306938 h 5187518"/>
              <a:gd name="connsiteX16" fmla="*/ 7282612 w 12582719"/>
              <a:gd name="connsiteY16" fmla="*/ 378058 h 5187518"/>
              <a:gd name="connsiteX17" fmla="*/ 7577252 w 12582719"/>
              <a:gd name="connsiteY17" fmla="*/ 185018 h 5187518"/>
              <a:gd name="connsiteX18" fmla="*/ 8024292 w 12582719"/>
              <a:gd name="connsiteY18" fmla="*/ 357738 h 5187518"/>
              <a:gd name="connsiteX19" fmla="*/ 8420532 w 12582719"/>
              <a:gd name="connsiteY19" fmla="*/ 174858 h 5187518"/>
              <a:gd name="connsiteX20" fmla="*/ 8847252 w 12582719"/>
              <a:gd name="connsiteY20" fmla="*/ 327258 h 5187518"/>
              <a:gd name="connsiteX21" fmla="*/ 9436532 w 12582719"/>
              <a:gd name="connsiteY21" fmla="*/ 134218 h 5187518"/>
              <a:gd name="connsiteX22" fmla="*/ 9853092 w 12582719"/>
              <a:gd name="connsiteY22" fmla="*/ 428858 h 5187518"/>
              <a:gd name="connsiteX23" fmla="*/ 10432212 w 12582719"/>
              <a:gd name="connsiteY23" fmla="*/ 215498 h 5187518"/>
              <a:gd name="connsiteX24" fmla="*/ 10747172 w 12582719"/>
              <a:gd name="connsiteY24" fmla="*/ 418698 h 5187518"/>
              <a:gd name="connsiteX25" fmla="*/ 11224692 w 12582719"/>
              <a:gd name="connsiteY25" fmla="*/ 174858 h 5187518"/>
              <a:gd name="connsiteX26" fmla="*/ 11580292 w 12582719"/>
              <a:gd name="connsiteY26" fmla="*/ 276458 h 5187518"/>
              <a:gd name="connsiteX27" fmla="*/ 12047652 w 12582719"/>
              <a:gd name="connsiteY27" fmla="*/ 124058 h 5187518"/>
              <a:gd name="connsiteX28" fmla="*/ 12301652 w 12582719"/>
              <a:gd name="connsiteY28" fmla="*/ 317098 h 5187518"/>
              <a:gd name="connsiteX29" fmla="*/ 12423572 w 12582719"/>
              <a:gd name="connsiteY29" fmla="*/ 205338 h 5187518"/>
              <a:gd name="connsiteX30" fmla="*/ 12575972 w 12582719"/>
              <a:gd name="connsiteY30" fmla="*/ 357738 h 5187518"/>
              <a:gd name="connsiteX31" fmla="*/ 12535332 w 12582719"/>
              <a:gd name="connsiteY31" fmla="*/ 4452218 h 5187518"/>
              <a:gd name="connsiteX32" fmla="*/ 12352452 w 12582719"/>
              <a:gd name="connsiteY32" fmla="*/ 4817978 h 5187518"/>
              <a:gd name="connsiteX33" fmla="*/ 11255172 w 12582719"/>
              <a:gd name="connsiteY33" fmla="*/ 4889098 h 5187518"/>
              <a:gd name="connsiteX34" fmla="*/ 983412 w 12582719"/>
              <a:gd name="connsiteY34" fmla="*/ 4889098 h 5187518"/>
              <a:gd name="connsiteX35" fmla="*/ 383972 w 12582719"/>
              <a:gd name="connsiteY35" fmla="*/ 865738 h 5187518"/>
              <a:gd name="connsiteX0" fmla="*/ 366373 w 12565120"/>
              <a:gd name="connsiteY0" fmla="*/ 865738 h 5013694"/>
              <a:gd name="connsiteX1" fmla="*/ 711813 w 12565120"/>
              <a:gd name="connsiteY1" fmla="*/ 398378 h 5013694"/>
              <a:gd name="connsiteX2" fmla="*/ 1108053 w 12565120"/>
              <a:gd name="connsiteY2" fmla="*/ 520298 h 5013694"/>
              <a:gd name="connsiteX3" fmla="*/ 1412853 w 12565120"/>
              <a:gd name="connsiteY3" fmla="*/ 388218 h 5013694"/>
              <a:gd name="connsiteX4" fmla="*/ 1951333 w 12565120"/>
              <a:gd name="connsiteY4" fmla="*/ 489818 h 5013694"/>
              <a:gd name="connsiteX5" fmla="*/ 2215493 w 12565120"/>
              <a:gd name="connsiteY5" fmla="*/ 347578 h 5013694"/>
              <a:gd name="connsiteX6" fmla="*/ 2753973 w 12565120"/>
              <a:gd name="connsiteY6" fmla="*/ 499978 h 5013694"/>
              <a:gd name="connsiteX7" fmla="*/ 3190853 w 12565120"/>
              <a:gd name="connsiteY7" fmla="*/ 337418 h 5013694"/>
              <a:gd name="connsiteX8" fmla="*/ 3617573 w 12565120"/>
              <a:gd name="connsiteY8" fmla="*/ 581258 h 5013694"/>
              <a:gd name="connsiteX9" fmla="*/ 4176373 w 12565120"/>
              <a:gd name="connsiteY9" fmla="*/ 327258 h 5013694"/>
              <a:gd name="connsiteX10" fmla="*/ 4359253 w 12565120"/>
              <a:gd name="connsiteY10" fmla="*/ 469498 h 5013694"/>
              <a:gd name="connsiteX11" fmla="*/ 5070453 w 12565120"/>
              <a:gd name="connsiteY11" fmla="*/ 317098 h 5013694"/>
              <a:gd name="connsiteX12" fmla="*/ 5233013 w 12565120"/>
              <a:gd name="connsiteY12" fmla="*/ 510138 h 5013694"/>
              <a:gd name="connsiteX13" fmla="*/ 5903573 w 12565120"/>
              <a:gd name="connsiteY13" fmla="*/ 367898 h 5013694"/>
              <a:gd name="connsiteX14" fmla="*/ 6289653 w 12565120"/>
              <a:gd name="connsiteY14" fmla="*/ 571098 h 5013694"/>
              <a:gd name="connsiteX15" fmla="*/ 6736693 w 12565120"/>
              <a:gd name="connsiteY15" fmla="*/ 306938 h 5013694"/>
              <a:gd name="connsiteX16" fmla="*/ 7265013 w 12565120"/>
              <a:gd name="connsiteY16" fmla="*/ 378058 h 5013694"/>
              <a:gd name="connsiteX17" fmla="*/ 7559653 w 12565120"/>
              <a:gd name="connsiteY17" fmla="*/ 185018 h 5013694"/>
              <a:gd name="connsiteX18" fmla="*/ 8006693 w 12565120"/>
              <a:gd name="connsiteY18" fmla="*/ 357738 h 5013694"/>
              <a:gd name="connsiteX19" fmla="*/ 8402933 w 12565120"/>
              <a:gd name="connsiteY19" fmla="*/ 174858 h 5013694"/>
              <a:gd name="connsiteX20" fmla="*/ 8829653 w 12565120"/>
              <a:gd name="connsiteY20" fmla="*/ 327258 h 5013694"/>
              <a:gd name="connsiteX21" fmla="*/ 9418933 w 12565120"/>
              <a:gd name="connsiteY21" fmla="*/ 134218 h 5013694"/>
              <a:gd name="connsiteX22" fmla="*/ 9835493 w 12565120"/>
              <a:gd name="connsiteY22" fmla="*/ 428858 h 5013694"/>
              <a:gd name="connsiteX23" fmla="*/ 10414613 w 12565120"/>
              <a:gd name="connsiteY23" fmla="*/ 215498 h 5013694"/>
              <a:gd name="connsiteX24" fmla="*/ 10729573 w 12565120"/>
              <a:gd name="connsiteY24" fmla="*/ 418698 h 5013694"/>
              <a:gd name="connsiteX25" fmla="*/ 11207093 w 12565120"/>
              <a:gd name="connsiteY25" fmla="*/ 174858 h 5013694"/>
              <a:gd name="connsiteX26" fmla="*/ 11562693 w 12565120"/>
              <a:gd name="connsiteY26" fmla="*/ 276458 h 5013694"/>
              <a:gd name="connsiteX27" fmla="*/ 12030053 w 12565120"/>
              <a:gd name="connsiteY27" fmla="*/ 124058 h 5013694"/>
              <a:gd name="connsiteX28" fmla="*/ 12284053 w 12565120"/>
              <a:gd name="connsiteY28" fmla="*/ 317098 h 5013694"/>
              <a:gd name="connsiteX29" fmla="*/ 12405973 w 12565120"/>
              <a:gd name="connsiteY29" fmla="*/ 205338 h 5013694"/>
              <a:gd name="connsiteX30" fmla="*/ 12558373 w 12565120"/>
              <a:gd name="connsiteY30" fmla="*/ 357738 h 5013694"/>
              <a:gd name="connsiteX31" fmla="*/ 12517733 w 12565120"/>
              <a:gd name="connsiteY31" fmla="*/ 4452218 h 5013694"/>
              <a:gd name="connsiteX32" fmla="*/ 12334853 w 12565120"/>
              <a:gd name="connsiteY32" fmla="*/ 4817978 h 5013694"/>
              <a:gd name="connsiteX33" fmla="*/ 11237573 w 12565120"/>
              <a:gd name="connsiteY33" fmla="*/ 4889098 h 5013694"/>
              <a:gd name="connsiteX34" fmla="*/ 965813 w 12565120"/>
              <a:gd name="connsiteY34" fmla="*/ 4889098 h 5013694"/>
              <a:gd name="connsiteX35" fmla="*/ 366373 w 12565120"/>
              <a:gd name="connsiteY35" fmla="*/ 3243178 h 5013694"/>
              <a:gd name="connsiteX36" fmla="*/ 366373 w 12565120"/>
              <a:gd name="connsiteY36" fmla="*/ 865738 h 5013694"/>
              <a:gd name="connsiteX0" fmla="*/ 339731 w 12538478"/>
              <a:gd name="connsiteY0" fmla="*/ 865738 h 4965347"/>
              <a:gd name="connsiteX1" fmla="*/ 685171 w 12538478"/>
              <a:gd name="connsiteY1" fmla="*/ 398378 h 4965347"/>
              <a:gd name="connsiteX2" fmla="*/ 1081411 w 12538478"/>
              <a:gd name="connsiteY2" fmla="*/ 520298 h 4965347"/>
              <a:gd name="connsiteX3" fmla="*/ 1386211 w 12538478"/>
              <a:gd name="connsiteY3" fmla="*/ 388218 h 4965347"/>
              <a:gd name="connsiteX4" fmla="*/ 1924691 w 12538478"/>
              <a:gd name="connsiteY4" fmla="*/ 489818 h 4965347"/>
              <a:gd name="connsiteX5" fmla="*/ 2188851 w 12538478"/>
              <a:gd name="connsiteY5" fmla="*/ 347578 h 4965347"/>
              <a:gd name="connsiteX6" fmla="*/ 2727331 w 12538478"/>
              <a:gd name="connsiteY6" fmla="*/ 499978 h 4965347"/>
              <a:gd name="connsiteX7" fmla="*/ 3164211 w 12538478"/>
              <a:gd name="connsiteY7" fmla="*/ 337418 h 4965347"/>
              <a:gd name="connsiteX8" fmla="*/ 3590931 w 12538478"/>
              <a:gd name="connsiteY8" fmla="*/ 581258 h 4965347"/>
              <a:gd name="connsiteX9" fmla="*/ 4149731 w 12538478"/>
              <a:gd name="connsiteY9" fmla="*/ 327258 h 4965347"/>
              <a:gd name="connsiteX10" fmla="*/ 4332611 w 12538478"/>
              <a:gd name="connsiteY10" fmla="*/ 469498 h 4965347"/>
              <a:gd name="connsiteX11" fmla="*/ 5043811 w 12538478"/>
              <a:gd name="connsiteY11" fmla="*/ 317098 h 4965347"/>
              <a:gd name="connsiteX12" fmla="*/ 5206371 w 12538478"/>
              <a:gd name="connsiteY12" fmla="*/ 510138 h 4965347"/>
              <a:gd name="connsiteX13" fmla="*/ 5876931 w 12538478"/>
              <a:gd name="connsiteY13" fmla="*/ 367898 h 4965347"/>
              <a:gd name="connsiteX14" fmla="*/ 6263011 w 12538478"/>
              <a:gd name="connsiteY14" fmla="*/ 571098 h 4965347"/>
              <a:gd name="connsiteX15" fmla="*/ 6710051 w 12538478"/>
              <a:gd name="connsiteY15" fmla="*/ 306938 h 4965347"/>
              <a:gd name="connsiteX16" fmla="*/ 7238371 w 12538478"/>
              <a:gd name="connsiteY16" fmla="*/ 378058 h 4965347"/>
              <a:gd name="connsiteX17" fmla="*/ 7533011 w 12538478"/>
              <a:gd name="connsiteY17" fmla="*/ 185018 h 4965347"/>
              <a:gd name="connsiteX18" fmla="*/ 7980051 w 12538478"/>
              <a:gd name="connsiteY18" fmla="*/ 357738 h 4965347"/>
              <a:gd name="connsiteX19" fmla="*/ 8376291 w 12538478"/>
              <a:gd name="connsiteY19" fmla="*/ 174858 h 4965347"/>
              <a:gd name="connsiteX20" fmla="*/ 8803011 w 12538478"/>
              <a:gd name="connsiteY20" fmla="*/ 327258 h 4965347"/>
              <a:gd name="connsiteX21" fmla="*/ 9392291 w 12538478"/>
              <a:gd name="connsiteY21" fmla="*/ 134218 h 4965347"/>
              <a:gd name="connsiteX22" fmla="*/ 9808851 w 12538478"/>
              <a:gd name="connsiteY22" fmla="*/ 428858 h 4965347"/>
              <a:gd name="connsiteX23" fmla="*/ 10387971 w 12538478"/>
              <a:gd name="connsiteY23" fmla="*/ 215498 h 4965347"/>
              <a:gd name="connsiteX24" fmla="*/ 10702931 w 12538478"/>
              <a:gd name="connsiteY24" fmla="*/ 418698 h 4965347"/>
              <a:gd name="connsiteX25" fmla="*/ 11180451 w 12538478"/>
              <a:gd name="connsiteY25" fmla="*/ 174858 h 4965347"/>
              <a:gd name="connsiteX26" fmla="*/ 11536051 w 12538478"/>
              <a:gd name="connsiteY26" fmla="*/ 276458 h 4965347"/>
              <a:gd name="connsiteX27" fmla="*/ 12003411 w 12538478"/>
              <a:gd name="connsiteY27" fmla="*/ 124058 h 4965347"/>
              <a:gd name="connsiteX28" fmla="*/ 12257411 w 12538478"/>
              <a:gd name="connsiteY28" fmla="*/ 317098 h 4965347"/>
              <a:gd name="connsiteX29" fmla="*/ 12379331 w 12538478"/>
              <a:gd name="connsiteY29" fmla="*/ 205338 h 4965347"/>
              <a:gd name="connsiteX30" fmla="*/ 12531731 w 12538478"/>
              <a:gd name="connsiteY30" fmla="*/ 357738 h 4965347"/>
              <a:gd name="connsiteX31" fmla="*/ 12491091 w 12538478"/>
              <a:gd name="connsiteY31" fmla="*/ 4452218 h 4965347"/>
              <a:gd name="connsiteX32" fmla="*/ 12308211 w 12538478"/>
              <a:gd name="connsiteY32" fmla="*/ 4817978 h 4965347"/>
              <a:gd name="connsiteX33" fmla="*/ 11210931 w 12538478"/>
              <a:gd name="connsiteY33" fmla="*/ 4889098 h 4965347"/>
              <a:gd name="connsiteX34" fmla="*/ 939171 w 12538478"/>
              <a:gd name="connsiteY34" fmla="*/ 4889098 h 4965347"/>
              <a:gd name="connsiteX35" fmla="*/ 400690 w 12538478"/>
              <a:gd name="connsiteY35" fmla="*/ 4828138 h 4965347"/>
              <a:gd name="connsiteX36" fmla="*/ 339731 w 12538478"/>
              <a:gd name="connsiteY36" fmla="*/ 3243178 h 4965347"/>
              <a:gd name="connsiteX37" fmla="*/ 339731 w 12538478"/>
              <a:gd name="connsiteY37" fmla="*/ 865738 h 4965347"/>
              <a:gd name="connsiteX0" fmla="*/ 366372 w 12565119"/>
              <a:gd name="connsiteY0" fmla="*/ 865738 h 4889101"/>
              <a:gd name="connsiteX1" fmla="*/ 711812 w 12565119"/>
              <a:gd name="connsiteY1" fmla="*/ 398378 h 4889101"/>
              <a:gd name="connsiteX2" fmla="*/ 1108052 w 12565119"/>
              <a:gd name="connsiteY2" fmla="*/ 520298 h 4889101"/>
              <a:gd name="connsiteX3" fmla="*/ 1412852 w 12565119"/>
              <a:gd name="connsiteY3" fmla="*/ 388218 h 4889101"/>
              <a:gd name="connsiteX4" fmla="*/ 1951332 w 12565119"/>
              <a:gd name="connsiteY4" fmla="*/ 489818 h 4889101"/>
              <a:gd name="connsiteX5" fmla="*/ 2215492 w 12565119"/>
              <a:gd name="connsiteY5" fmla="*/ 347578 h 4889101"/>
              <a:gd name="connsiteX6" fmla="*/ 2753972 w 12565119"/>
              <a:gd name="connsiteY6" fmla="*/ 499978 h 4889101"/>
              <a:gd name="connsiteX7" fmla="*/ 3190852 w 12565119"/>
              <a:gd name="connsiteY7" fmla="*/ 337418 h 4889101"/>
              <a:gd name="connsiteX8" fmla="*/ 3617572 w 12565119"/>
              <a:gd name="connsiteY8" fmla="*/ 581258 h 4889101"/>
              <a:gd name="connsiteX9" fmla="*/ 4176372 w 12565119"/>
              <a:gd name="connsiteY9" fmla="*/ 327258 h 4889101"/>
              <a:gd name="connsiteX10" fmla="*/ 4359252 w 12565119"/>
              <a:gd name="connsiteY10" fmla="*/ 469498 h 4889101"/>
              <a:gd name="connsiteX11" fmla="*/ 5070452 w 12565119"/>
              <a:gd name="connsiteY11" fmla="*/ 317098 h 4889101"/>
              <a:gd name="connsiteX12" fmla="*/ 5233012 w 12565119"/>
              <a:gd name="connsiteY12" fmla="*/ 510138 h 4889101"/>
              <a:gd name="connsiteX13" fmla="*/ 5903572 w 12565119"/>
              <a:gd name="connsiteY13" fmla="*/ 367898 h 4889101"/>
              <a:gd name="connsiteX14" fmla="*/ 6289652 w 12565119"/>
              <a:gd name="connsiteY14" fmla="*/ 571098 h 4889101"/>
              <a:gd name="connsiteX15" fmla="*/ 6736692 w 12565119"/>
              <a:gd name="connsiteY15" fmla="*/ 306938 h 4889101"/>
              <a:gd name="connsiteX16" fmla="*/ 7265012 w 12565119"/>
              <a:gd name="connsiteY16" fmla="*/ 378058 h 4889101"/>
              <a:gd name="connsiteX17" fmla="*/ 7559652 w 12565119"/>
              <a:gd name="connsiteY17" fmla="*/ 185018 h 4889101"/>
              <a:gd name="connsiteX18" fmla="*/ 8006692 w 12565119"/>
              <a:gd name="connsiteY18" fmla="*/ 357738 h 4889101"/>
              <a:gd name="connsiteX19" fmla="*/ 8402932 w 12565119"/>
              <a:gd name="connsiteY19" fmla="*/ 174858 h 4889101"/>
              <a:gd name="connsiteX20" fmla="*/ 8829652 w 12565119"/>
              <a:gd name="connsiteY20" fmla="*/ 327258 h 4889101"/>
              <a:gd name="connsiteX21" fmla="*/ 9418932 w 12565119"/>
              <a:gd name="connsiteY21" fmla="*/ 134218 h 4889101"/>
              <a:gd name="connsiteX22" fmla="*/ 9835492 w 12565119"/>
              <a:gd name="connsiteY22" fmla="*/ 428858 h 4889101"/>
              <a:gd name="connsiteX23" fmla="*/ 10414612 w 12565119"/>
              <a:gd name="connsiteY23" fmla="*/ 215498 h 4889101"/>
              <a:gd name="connsiteX24" fmla="*/ 10729572 w 12565119"/>
              <a:gd name="connsiteY24" fmla="*/ 418698 h 4889101"/>
              <a:gd name="connsiteX25" fmla="*/ 11207092 w 12565119"/>
              <a:gd name="connsiteY25" fmla="*/ 174858 h 4889101"/>
              <a:gd name="connsiteX26" fmla="*/ 11562692 w 12565119"/>
              <a:gd name="connsiteY26" fmla="*/ 276458 h 4889101"/>
              <a:gd name="connsiteX27" fmla="*/ 12030052 w 12565119"/>
              <a:gd name="connsiteY27" fmla="*/ 124058 h 4889101"/>
              <a:gd name="connsiteX28" fmla="*/ 12284052 w 12565119"/>
              <a:gd name="connsiteY28" fmla="*/ 317098 h 4889101"/>
              <a:gd name="connsiteX29" fmla="*/ 12405972 w 12565119"/>
              <a:gd name="connsiteY29" fmla="*/ 205338 h 4889101"/>
              <a:gd name="connsiteX30" fmla="*/ 12558372 w 12565119"/>
              <a:gd name="connsiteY30" fmla="*/ 357738 h 4889101"/>
              <a:gd name="connsiteX31" fmla="*/ 12517732 w 12565119"/>
              <a:gd name="connsiteY31" fmla="*/ 4452218 h 4889101"/>
              <a:gd name="connsiteX32" fmla="*/ 12334852 w 12565119"/>
              <a:gd name="connsiteY32" fmla="*/ 4817978 h 4889101"/>
              <a:gd name="connsiteX33" fmla="*/ 11237572 w 12565119"/>
              <a:gd name="connsiteY33" fmla="*/ 4889098 h 4889101"/>
              <a:gd name="connsiteX34" fmla="*/ 965812 w 12565119"/>
              <a:gd name="connsiteY34" fmla="*/ 4889098 h 4889101"/>
              <a:gd name="connsiteX35" fmla="*/ 366372 w 12565119"/>
              <a:gd name="connsiteY35" fmla="*/ 3243178 h 4889101"/>
              <a:gd name="connsiteX36" fmla="*/ 366372 w 12565119"/>
              <a:gd name="connsiteY36" fmla="*/ 865738 h 4889101"/>
              <a:gd name="connsiteX0" fmla="*/ 341162 w 12539909"/>
              <a:gd name="connsiteY0" fmla="*/ 865738 h 5011018"/>
              <a:gd name="connsiteX1" fmla="*/ 686602 w 12539909"/>
              <a:gd name="connsiteY1" fmla="*/ 398378 h 5011018"/>
              <a:gd name="connsiteX2" fmla="*/ 1082842 w 12539909"/>
              <a:gd name="connsiteY2" fmla="*/ 520298 h 5011018"/>
              <a:gd name="connsiteX3" fmla="*/ 1387642 w 12539909"/>
              <a:gd name="connsiteY3" fmla="*/ 388218 h 5011018"/>
              <a:gd name="connsiteX4" fmla="*/ 1926122 w 12539909"/>
              <a:gd name="connsiteY4" fmla="*/ 489818 h 5011018"/>
              <a:gd name="connsiteX5" fmla="*/ 2190282 w 12539909"/>
              <a:gd name="connsiteY5" fmla="*/ 347578 h 5011018"/>
              <a:gd name="connsiteX6" fmla="*/ 2728762 w 12539909"/>
              <a:gd name="connsiteY6" fmla="*/ 499978 h 5011018"/>
              <a:gd name="connsiteX7" fmla="*/ 3165642 w 12539909"/>
              <a:gd name="connsiteY7" fmla="*/ 337418 h 5011018"/>
              <a:gd name="connsiteX8" fmla="*/ 3592362 w 12539909"/>
              <a:gd name="connsiteY8" fmla="*/ 581258 h 5011018"/>
              <a:gd name="connsiteX9" fmla="*/ 4151162 w 12539909"/>
              <a:gd name="connsiteY9" fmla="*/ 327258 h 5011018"/>
              <a:gd name="connsiteX10" fmla="*/ 4334042 w 12539909"/>
              <a:gd name="connsiteY10" fmla="*/ 469498 h 5011018"/>
              <a:gd name="connsiteX11" fmla="*/ 5045242 w 12539909"/>
              <a:gd name="connsiteY11" fmla="*/ 317098 h 5011018"/>
              <a:gd name="connsiteX12" fmla="*/ 5207802 w 12539909"/>
              <a:gd name="connsiteY12" fmla="*/ 510138 h 5011018"/>
              <a:gd name="connsiteX13" fmla="*/ 5878362 w 12539909"/>
              <a:gd name="connsiteY13" fmla="*/ 367898 h 5011018"/>
              <a:gd name="connsiteX14" fmla="*/ 6264442 w 12539909"/>
              <a:gd name="connsiteY14" fmla="*/ 571098 h 5011018"/>
              <a:gd name="connsiteX15" fmla="*/ 6711482 w 12539909"/>
              <a:gd name="connsiteY15" fmla="*/ 306938 h 5011018"/>
              <a:gd name="connsiteX16" fmla="*/ 7239802 w 12539909"/>
              <a:gd name="connsiteY16" fmla="*/ 378058 h 5011018"/>
              <a:gd name="connsiteX17" fmla="*/ 7534442 w 12539909"/>
              <a:gd name="connsiteY17" fmla="*/ 185018 h 5011018"/>
              <a:gd name="connsiteX18" fmla="*/ 7981482 w 12539909"/>
              <a:gd name="connsiteY18" fmla="*/ 357738 h 5011018"/>
              <a:gd name="connsiteX19" fmla="*/ 8377722 w 12539909"/>
              <a:gd name="connsiteY19" fmla="*/ 174858 h 5011018"/>
              <a:gd name="connsiteX20" fmla="*/ 8804442 w 12539909"/>
              <a:gd name="connsiteY20" fmla="*/ 327258 h 5011018"/>
              <a:gd name="connsiteX21" fmla="*/ 9393722 w 12539909"/>
              <a:gd name="connsiteY21" fmla="*/ 134218 h 5011018"/>
              <a:gd name="connsiteX22" fmla="*/ 9810282 w 12539909"/>
              <a:gd name="connsiteY22" fmla="*/ 428858 h 5011018"/>
              <a:gd name="connsiteX23" fmla="*/ 10389402 w 12539909"/>
              <a:gd name="connsiteY23" fmla="*/ 215498 h 5011018"/>
              <a:gd name="connsiteX24" fmla="*/ 10704362 w 12539909"/>
              <a:gd name="connsiteY24" fmla="*/ 418698 h 5011018"/>
              <a:gd name="connsiteX25" fmla="*/ 11181882 w 12539909"/>
              <a:gd name="connsiteY25" fmla="*/ 174858 h 5011018"/>
              <a:gd name="connsiteX26" fmla="*/ 11537482 w 12539909"/>
              <a:gd name="connsiteY26" fmla="*/ 276458 h 5011018"/>
              <a:gd name="connsiteX27" fmla="*/ 12004842 w 12539909"/>
              <a:gd name="connsiteY27" fmla="*/ 124058 h 5011018"/>
              <a:gd name="connsiteX28" fmla="*/ 12258842 w 12539909"/>
              <a:gd name="connsiteY28" fmla="*/ 317098 h 5011018"/>
              <a:gd name="connsiteX29" fmla="*/ 12380762 w 12539909"/>
              <a:gd name="connsiteY29" fmla="*/ 205338 h 5011018"/>
              <a:gd name="connsiteX30" fmla="*/ 12533162 w 12539909"/>
              <a:gd name="connsiteY30" fmla="*/ 357738 h 5011018"/>
              <a:gd name="connsiteX31" fmla="*/ 12492522 w 12539909"/>
              <a:gd name="connsiteY31" fmla="*/ 4452218 h 5011018"/>
              <a:gd name="connsiteX32" fmla="*/ 12309642 w 12539909"/>
              <a:gd name="connsiteY32" fmla="*/ 4817978 h 5011018"/>
              <a:gd name="connsiteX33" fmla="*/ 11212362 w 12539909"/>
              <a:gd name="connsiteY33" fmla="*/ 4889098 h 5011018"/>
              <a:gd name="connsiteX34" fmla="*/ 981242 w 12539909"/>
              <a:gd name="connsiteY34" fmla="*/ 5011018 h 5011018"/>
              <a:gd name="connsiteX35" fmla="*/ 341162 w 12539909"/>
              <a:gd name="connsiteY35" fmla="*/ 3243178 h 5011018"/>
              <a:gd name="connsiteX36" fmla="*/ 341162 w 12539909"/>
              <a:gd name="connsiteY36" fmla="*/ 865738 h 5011018"/>
              <a:gd name="connsiteX0" fmla="*/ 348362 w 12547109"/>
              <a:gd name="connsiteY0" fmla="*/ 865738 h 5011018"/>
              <a:gd name="connsiteX1" fmla="*/ 693802 w 12547109"/>
              <a:gd name="connsiteY1" fmla="*/ 398378 h 5011018"/>
              <a:gd name="connsiteX2" fmla="*/ 1090042 w 12547109"/>
              <a:gd name="connsiteY2" fmla="*/ 520298 h 5011018"/>
              <a:gd name="connsiteX3" fmla="*/ 1394842 w 12547109"/>
              <a:gd name="connsiteY3" fmla="*/ 388218 h 5011018"/>
              <a:gd name="connsiteX4" fmla="*/ 1933322 w 12547109"/>
              <a:gd name="connsiteY4" fmla="*/ 489818 h 5011018"/>
              <a:gd name="connsiteX5" fmla="*/ 2197482 w 12547109"/>
              <a:gd name="connsiteY5" fmla="*/ 347578 h 5011018"/>
              <a:gd name="connsiteX6" fmla="*/ 2735962 w 12547109"/>
              <a:gd name="connsiteY6" fmla="*/ 499978 h 5011018"/>
              <a:gd name="connsiteX7" fmla="*/ 3172842 w 12547109"/>
              <a:gd name="connsiteY7" fmla="*/ 337418 h 5011018"/>
              <a:gd name="connsiteX8" fmla="*/ 3599562 w 12547109"/>
              <a:gd name="connsiteY8" fmla="*/ 581258 h 5011018"/>
              <a:gd name="connsiteX9" fmla="*/ 4158362 w 12547109"/>
              <a:gd name="connsiteY9" fmla="*/ 327258 h 5011018"/>
              <a:gd name="connsiteX10" fmla="*/ 4341242 w 12547109"/>
              <a:gd name="connsiteY10" fmla="*/ 469498 h 5011018"/>
              <a:gd name="connsiteX11" fmla="*/ 5052442 w 12547109"/>
              <a:gd name="connsiteY11" fmla="*/ 317098 h 5011018"/>
              <a:gd name="connsiteX12" fmla="*/ 5215002 w 12547109"/>
              <a:gd name="connsiteY12" fmla="*/ 510138 h 5011018"/>
              <a:gd name="connsiteX13" fmla="*/ 5885562 w 12547109"/>
              <a:gd name="connsiteY13" fmla="*/ 367898 h 5011018"/>
              <a:gd name="connsiteX14" fmla="*/ 6271642 w 12547109"/>
              <a:gd name="connsiteY14" fmla="*/ 571098 h 5011018"/>
              <a:gd name="connsiteX15" fmla="*/ 6718682 w 12547109"/>
              <a:gd name="connsiteY15" fmla="*/ 306938 h 5011018"/>
              <a:gd name="connsiteX16" fmla="*/ 7247002 w 12547109"/>
              <a:gd name="connsiteY16" fmla="*/ 378058 h 5011018"/>
              <a:gd name="connsiteX17" fmla="*/ 7541642 w 12547109"/>
              <a:gd name="connsiteY17" fmla="*/ 185018 h 5011018"/>
              <a:gd name="connsiteX18" fmla="*/ 7988682 w 12547109"/>
              <a:gd name="connsiteY18" fmla="*/ 357738 h 5011018"/>
              <a:gd name="connsiteX19" fmla="*/ 8384922 w 12547109"/>
              <a:gd name="connsiteY19" fmla="*/ 174858 h 5011018"/>
              <a:gd name="connsiteX20" fmla="*/ 8811642 w 12547109"/>
              <a:gd name="connsiteY20" fmla="*/ 327258 h 5011018"/>
              <a:gd name="connsiteX21" fmla="*/ 9400922 w 12547109"/>
              <a:gd name="connsiteY21" fmla="*/ 134218 h 5011018"/>
              <a:gd name="connsiteX22" fmla="*/ 9817482 w 12547109"/>
              <a:gd name="connsiteY22" fmla="*/ 428858 h 5011018"/>
              <a:gd name="connsiteX23" fmla="*/ 10396602 w 12547109"/>
              <a:gd name="connsiteY23" fmla="*/ 215498 h 5011018"/>
              <a:gd name="connsiteX24" fmla="*/ 10711562 w 12547109"/>
              <a:gd name="connsiteY24" fmla="*/ 418698 h 5011018"/>
              <a:gd name="connsiteX25" fmla="*/ 11189082 w 12547109"/>
              <a:gd name="connsiteY25" fmla="*/ 174858 h 5011018"/>
              <a:gd name="connsiteX26" fmla="*/ 11544682 w 12547109"/>
              <a:gd name="connsiteY26" fmla="*/ 276458 h 5011018"/>
              <a:gd name="connsiteX27" fmla="*/ 12012042 w 12547109"/>
              <a:gd name="connsiteY27" fmla="*/ 124058 h 5011018"/>
              <a:gd name="connsiteX28" fmla="*/ 12266042 w 12547109"/>
              <a:gd name="connsiteY28" fmla="*/ 317098 h 5011018"/>
              <a:gd name="connsiteX29" fmla="*/ 12387962 w 12547109"/>
              <a:gd name="connsiteY29" fmla="*/ 205338 h 5011018"/>
              <a:gd name="connsiteX30" fmla="*/ 12540362 w 12547109"/>
              <a:gd name="connsiteY30" fmla="*/ 357738 h 5011018"/>
              <a:gd name="connsiteX31" fmla="*/ 12499722 w 12547109"/>
              <a:gd name="connsiteY31" fmla="*/ 4452218 h 5011018"/>
              <a:gd name="connsiteX32" fmla="*/ 12316842 w 12547109"/>
              <a:gd name="connsiteY32" fmla="*/ 4817978 h 5011018"/>
              <a:gd name="connsiteX33" fmla="*/ 11219562 w 12547109"/>
              <a:gd name="connsiteY33" fmla="*/ 4889098 h 5011018"/>
              <a:gd name="connsiteX34" fmla="*/ 988442 w 12547109"/>
              <a:gd name="connsiteY34" fmla="*/ 5011018 h 5011018"/>
              <a:gd name="connsiteX35" fmla="*/ 328042 w 12547109"/>
              <a:gd name="connsiteY35" fmla="*/ 4655418 h 5011018"/>
              <a:gd name="connsiteX36" fmla="*/ 348362 w 12547109"/>
              <a:gd name="connsiteY36" fmla="*/ 3243178 h 5011018"/>
              <a:gd name="connsiteX37" fmla="*/ 348362 w 12547109"/>
              <a:gd name="connsiteY37" fmla="*/ 865738 h 5011018"/>
              <a:gd name="connsiteX0" fmla="*/ 326429 w 12525176"/>
              <a:gd name="connsiteY0" fmla="*/ 865738 h 5011018"/>
              <a:gd name="connsiteX1" fmla="*/ 671869 w 12525176"/>
              <a:gd name="connsiteY1" fmla="*/ 398378 h 5011018"/>
              <a:gd name="connsiteX2" fmla="*/ 1068109 w 12525176"/>
              <a:gd name="connsiteY2" fmla="*/ 520298 h 5011018"/>
              <a:gd name="connsiteX3" fmla="*/ 1372909 w 12525176"/>
              <a:gd name="connsiteY3" fmla="*/ 388218 h 5011018"/>
              <a:gd name="connsiteX4" fmla="*/ 1911389 w 12525176"/>
              <a:gd name="connsiteY4" fmla="*/ 489818 h 5011018"/>
              <a:gd name="connsiteX5" fmla="*/ 2175549 w 12525176"/>
              <a:gd name="connsiteY5" fmla="*/ 347578 h 5011018"/>
              <a:gd name="connsiteX6" fmla="*/ 2714029 w 12525176"/>
              <a:gd name="connsiteY6" fmla="*/ 499978 h 5011018"/>
              <a:gd name="connsiteX7" fmla="*/ 3150909 w 12525176"/>
              <a:gd name="connsiteY7" fmla="*/ 337418 h 5011018"/>
              <a:gd name="connsiteX8" fmla="*/ 3577629 w 12525176"/>
              <a:gd name="connsiteY8" fmla="*/ 581258 h 5011018"/>
              <a:gd name="connsiteX9" fmla="*/ 4136429 w 12525176"/>
              <a:gd name="connsiteY9" fmla="*/ 327258 h 5011018"/>
              <a:gd name="connsiteX10" fmla="*/ 4319309 w 12525176"/>
              <a:gd name="connsiteY10" fmla="*/ 469498 h 5011018"/>
              <a:gd name="connsiteX11" fmla="*/ 5030509 w 12525176"/>
              <a:gd name="connsiteY11" fmla="*/ 317098 h 5011018"/>
              <a:gd name="connsiteX12" fmla="*/ 5193069 w 12525176"/>
              <a:gd name="connsiteY12" fmla="*/ 510138 h 5011018"/>
              <a:gd name="connsiteX13" fmla="*/ 5863629 w 12525176"/>
              <a:gd name="connsiteY13" fmla="*/ 367898 h 5011018"/>
              <a:gd name="connsiteX14" fmla="*/ 6249709 w 12525176"/>
              <a:gd name="connsiteY14" fmla="*/ 571098 h 5011018"/>
              <a:gd name="connsiteX15" fmla="*/ 6696749 w 12525176"/>
              <a:gd name="connsiteY15" fmla="*/ 306938 h 5011018"/>
              <a:gd name="connsiteX16" fmla="*/ 7225069 w 12525176"/>
              <a:gd name="connsiteY16" fmla="*/ 378058 h 5011018"/>
              <a:gd name="connsiteX17" fmla="*/ 7519709 w 12525176"/>
              <a:gd name="connsiteY17" fmla="*/ 185018 h 5011018"/>
              <a:gd name="connsiteX18" fmla="*/ 7966749 w 12525176"/>
              <a:gd name="connsiteY18" fmla="*/ 357738 h 5011018"/>
              <a:gd name="connsiteX19" fmla="*/ 8362989 w 12525176"/>
              <a:gd name="connsiteY19" fmla="*/ 174858 h 5011018"/>
              <a:gd name="connsiteX20" fmla="*/ 8789709 w 12525176"/>
              <a:gd name="connsiteY20" fmla="*/ 327258 h 5011018"/>
              <a:gd name="connsiteX21" fmla="*/ 9378989 w 12525176"/>
              <a:gd name="connsiteY21" fmla="*/ 134218 h 5011018"/>
              <a:gd name="connsiteX22" fmla="*/ 9795549 w 12525176"/>
              <a:gd name="connsiteY22" fmla="*/ 428858 h 5011018"/>
              <a:gd name="connsiteX23" fmla="*/ 10374669 w 12525176"/>
              <a:gd name="connsiteY23" fmla="*/ 215498 h 5011018"/>
              <a:gd name="connsiteX24" fmla="*/ 10689629 w 12525176"/>
              <a:gd name="connsiteY24" fmla="*/ 418698 h 5011018"/>
              <a:gd name="connsiteX25" fmla="*/ 11167149 w 12525176"/>
              <a:gd name="connsiteY25" fmla="*/ 174858 h 5011018"/>
              <a:gd name="connsiteX26" fmla="*/ 11522749 w 12525176"/>
              <a:gd name="connsiteY26" fmla="*/ 276458 h 5011018"/>
              <a:gd name="connsiteX27" fmla="*/ 11990109 w 12525176"/>
              <a:gd name="connsiteY27" fmla="*/ 124058 h 5011018"/>
              <a:gd name="connsiteX28" fmla="*/ 12244109 w 12525176"/>
              <a:gd name="connsiteY28" fmla="*/ 317098 h 5011018"/>
              <a:gd name="connsiteX29" fmla="*/ 12366029 w 12525176"/>
              <a:gd name="connsiteY29" fmla="*/ 205338 h 5011018"/>
              <a:gd name="connsiteX30" fmla="*/ 12518429 w 12525176"/>
              <a:gd name="connsiteY30" fmla="*/ 357738 h 5011018"/>
              <a:gd name="connsiteX31" fmla="*/ 12477789 w 12525176"/>
              <a:gd name="connsiteY31" fmla="*/ 4452218 h 5011018"/>
              <a:gd name="connsiteX32" fmla="*/ 12294909 w 12525176"/>
              <a:gd name="connsiteY32" fmla="*/ 4817978 h 5011018"/>
              <a:gd name="connsiteX33" fmla="*/ 11197629 w 12525176"/>
              <a:gd name="connsiteY33" fmla="*/ 4889098 h 5011018"/>
              <a:gd name="connsiteX34" fmla="*/ 966509 w 12525176"/>
              <a:gd name="connsiteY34" fmla="*/ 5011018 h 5011018"/>
              <a:gd name="connsiteX35" fmla="*/ 306109 w 12525176"/>
              <a:gd name="connsiteY35" fmla="*/ 4655418 h 5011018"/>
              <a:gd name="connsiteX36" fmla="*/ 326429 w 12525176"/>
              <a:gd name="connsiteY36" fmla="*/ 3243178 h 5011018"/>
              <a:gd name="connsiteX37" fmla="*/ 326429 w 12525176"/>
              <a:gd name="connsiteY37" fmla="*/ 865738 h 5011018"/>
              <a:gd name="connsiteX0" fmla="*/ 339065 w 12537812"/>
              <a:gd name="connsiteY0" fmla="*/ 865738 h 5011018"/>
              <a:gd name="connsiteX1" fmla="*/ 684505 w 12537812"/>
              <a:gd name="connsiteY1" fmla="*/ 398378 h 5011018"/>
              <a:gd name="connsiteX2" fmla="*/ 1080745 w 12537812"/>
              <a:gd name="connsiteY2" fmla="*/ 520298 h 5011018"/>
              <a:gd name="connsiteX3" fmla="*/ 1385545 w 12537812"/>
              <a:gd name="connsiteY3" fmla="*/ 388218 h 5011018"/>
              <a:gd name="connsiteX4" fmla="*/ 1924025 w 12537812"/>
              <a:gd name="connsiteY4" fmla="*/ 489818 h 5011018"/>
              <a:gd name="connsiteX5" fmla="*/ 2188185 w 12537812"/>
              <a:gd name="connsiteY5" fmla="*/ 347578 h 5011018"/>
              <a:gd name="connsiteX6" fmla="*/ 2726665 w 12537812"/>
              <a:gd name="connsiteY6" fmla="*/ 499978 h 5011018"/>
              <a:gd name="connsiteX7" fmla="*/ 3163545 w 12537812"/>
              <a:gd name="connsiteY7" fmla="*/ 337418 h 5011018"/>
              <a:gd name="connsiteX8" fmla="*/ 3590265 w 12537812"/>
              <a:gd name="connsiteY8" fmla="*/ 581258 h 5011018"/>
              <a:gd name="connsiteX9" fmla="*/ 4149065 w 12537812"/>
              <a:gd name="connsiteY9" fmla="*/ 327258 h 5011018"/>
              <a:gd name="connsiteX10" fmla="*/ 4331945 w 12537812"/>
              <a:gd name="connsiteY10" fmla="*/ 469498 h 5011018"/>
              <a:gd name="connsiteX11" fmla="*/ 5043145 w 12537812"/>
              <a:gd name="connsiteY11" fmla="*/ 317098 h 5011018"/>
              <a:gd name="connsiteX12" fmla="*/ 5205705 w 12537812"/>
              <a:gd name="connsiteY12" fmla="*/ 510138 h 5011018"/>
              <a:gd name="connsiteX13" fmla="*/ 5876265 w 12537812"/>
              <a:gd name="connsiteY13" fmla="*/ 367898 h 5011018"/>
              <a:gd name="connsiteX14" fmla="*/ 6262345 w 12537812"/>
              <a:gd name="connsiteY14" fmla="*/ 571098 h 5011018"/>
              <a:gd name="connsiteX15" fmla="*/ 6709385 w 12537812"/>
              <a:gd name="connsiteY15" fmla="*/ 306938 h 5011018"/>
              <a:gd name="connsiteX16" fmla="*/ 7237705 w 12537812"/>
              <a:gd name="connsiteY16" fmla="*/ 378058 h 5011018"/>
              <a:gd name="connsiteX17" fmla="*/ 7532345 w 12537812"/>
              <a:gd name="connsiteY17" fmla="*/ 185018 h 5011018"/>
              <a:gd name="connsiteX18" fmla="*/ 7979385 w 12537812"/>
              <a:gd name="connsiteY18" fmla="*/ 357738 h 5011018"/>
              <a:gd name="connsiteX19" fmla="*/ 8375625 w 12537812"/>
              <a:gd name="connsiteY19" fmla="*/ 174858 h 5011018"/>
              <a:gd name="connsiteX20" fmla="*/ 8802345 w 12537812"/>
              <a:gd name="connsiteY20" fmla="*/ 327258 h 5011018"/>
              <a:gd name="connsiteX21" fmla="*/ 9391625 w 12537812"/>
              <a:gd name="connsiteY21" fmla="*/ 134218 h 5011018"/>
              <a:gd name="connsiteX22" fmla="*/ 9808185 w 12537812"/>
              <a:gd name="connsiteY22" fmla="*/ 428858 h 5011018"/>
              <a:gd name="connsiteX23" fmla="*/ 10387305 w 12537812"/>
              <a:gd name="connsiteY23" fmla="*/ 215498 h 5011018"/>
              <a:gd name="connsiteX24" fmla="*/ 10702265 w 12537812"/>
              <a:gd name="connsiteY24" fmla="*/ 418698 h 5011018"/>
              <a:gd name="connsiteX25" fmla="*/ 11179785 w 12537812"/>
              <a:gd name="connsiteY25" fmla="*/ 174858 h 5011018"/>
              <a:gd name="connsiteX26" fmla="*/ 11535385 w 12537812"/>
              <a:gd name="connsiteY26" fmla="*/ 276458 h 5011018"/>
              <a:gd name="connsiteX27" fmla="*/ 12002745 w 12537812"/>
              <a:gd name="connsiteY27" fmla="*/ 124058 h 5011018"/>
              <a:gd name="connsiteX28" fmla="*/ 12256745 w 12537812"/>
              <a:gd name="connsiteY28" fmla="*/ 317098 h 5011018"/>
              <a:gd name="connsiteX29" fmla="*/ 12378665 w 12537812"/>
              <a:gd name="connsiteY29" fmla="*/ 205338 h 5011018"/>
              <a:gd name="connsiteX30" fmla="*/ 12531065 w 12537812"/>
              <a:gd name="connsiteY30" fmla="*/ 357738 h 5011018"/>
              <a:gd name="connsiteX31" fmla="*/ 12490425 w 12537812"/>
              <a:gd name="connsiteY31" fmla="*/ 4452218 h 5011018"/>
              <a:gd name="connsiteX32" fmla="*/ 12307545 w 12537812"/>
              <a:gd name="connsiteY32" fmla="*/ 4817978 h 5011018"/>
              <a:gd name="connsiteX33" fmla="*/ 11210265 w 12537812"/>
              <a:gd name="connsiteY33" fmla="*/ 4889098 h 5011018"/>
              <a:gd name="connsiteX34" fmla="*/ 979145 w 12537812"/>
              <a:gd name="connsiteY34" fmla="*/ 5011018 h 5011018"/>
              <a:gd name="connsiteX35" fmla="*/ 339065 w 12537812"/>
              <a:gd name="connsiteY35" fmla="*/ 3243178 h 5011018"/>
              <a:gd name="connsiteX36" fmla="*/ 339065 w 12537812"/>
              <a:gd name="connsiteY36" fmla="*/ 865738 h 5011018"/>
              <a:gd name="connsiteX0" fmla="*/ 367294 w 12566041"/>
              <a:gd name="connsiteY0" fmla="*/ 865738 h 5112603"/>
              <a:gd name="connsiteX1" fmla="*/ 712734 w 12566041"/>
              <a:gd name="connsiteY1" fmla="*/ 398378 h 5112603"/>
              <a:gd name="connsiteX2" fmla="*/ 1108974 w 12566041"/>
              <a:gd name="connsiteY2" fmla="*/ 520298 h 5112603"/>
              <a:gd name="connsiteX3" fmla="*/ 1413774 w 12566041"/>
              <a:gd name="connsiteY3" fmla="*/ 388218 h 5112603"/>
              <a:gd name="connsiteX4" fmla="*/ 1952254 w 12566041"/>
              <a:gd name="connsiteY4" fmla="*/ 489818 h 5112603"/>
              <a:gd name="connsiteX5" fmla="*/ 2216414 w 12566041"/>
              <a:gd name="connsiteY5" fmla="*/ 347578 h 5112603"/>
              <a:gd name="connsiteX6" fmla="*/ 2754894 w 12566041"/>
              <a:gd name="connsiteY6" fmla="*/ 499978 h 5112603"/>
              <a:gd name="connsiteX7" fmla="*/ 3191774 w 12566041"/>
              <a:gd name="connsiteY7" fmla="*/ 337418 h 5112603"/>
              <a:gd name="connsiteX8" fmla="*/ 3618494 w 12566041"/>
              <a:gd name="connsiteY8" fmla="*/ 581258 h 5112603"/>
              <a:gd name="connsiteX9" fmla="*/ 4177294 w 12566041"/>
              <a:gd name="connsiteY9" fmla="*/ 327258 h 5112603"/>
              <a:gd name="connsiteX10" fmla="*/ 4360174 w 12566041"/>
              <a:gd name="connsiteY10" fmla="*/ 469498 h 5112603"/>
              <a:gd name="connsiteX11" fmla="*/ 5071374 w 12566041"/>
              <a:gd name="connsiteY11" fmla="*/ 317098 h 5112603"/>
              <a:gd name="connsiteX12" fmla="*/ 5233934 w 12566041"/>
              <a:gd name="connsiteY12" fmla="*/ 510138 h 5112603"/>
              <a:gd name="connsiteX13" fmla="*/ 5904494 w 12566041"/>
              <a:gd name="connsiteY13" fmla="*/ 367898 h 5112603"/>
              <a:gd name="connsiteX14" fmla="*/ 6290574 w 12566041"/>
              <a:gd name="connsiteY14" fmla="*/ 571098 h 5112603"/>
              <a:gd name="connsiteX15" fmla="*/ 6737614 w 12566041"/>
              <a:gd name="connsiteY15" fmla="*/ 306938 h 5112603"/>
              <a:gd name="connsiteX16" fmla="*/ 7265934 w 12566041"/>
              <a:gd name="connsiteY16" fmla="*/ 378058 h 5112603"/>
              <a:gd name="connsiteX17" fmla="*/ 7560574 w 12566041"/>
              <a:gd name="connsiteY17" fmla="*/ 185018 h 5112603"/>
              <a:gd name="connsiteX18" fmla="*/ 8007614 w 12566041"/>
              <a:gd name="connsiteY18" fmla="*/ 357738 h 5112603"/>
              <a:gd name="connsiteX19" fmla="*/ 8403854 w 12566041"/>
              <a:gd name="connsiteY19" fmla="*/ 174858 h 5112603"/>
              <a:gd name="connsiteX20" fmla="*/ 8830574 w 12566041"/>
              <a:gd name="connsiteY20" fmla="*/ 327258 h 5112603"/>
              <a:gd name="connsiteX21" fmla="*/ 9419854 w 12566041"/>
              <a:gd name="connsiteY21" fmla="*/ 134218 h 5112603"/>
              <a:gd name="connsiteX22" fmla="*/ 9836414 w 12566041"/>
              <a:gd name="connsiteY22" fmla="*/ 428858 h 5112603"/>
              <a:gd name="connsiteX23" fmla="*/ 10415534 w 12566041"/>
              <a:gd name="connsiteY23" fmla="*/ 215498 h 5112603"/>
              <a:gd name="connsiteX24" fmla="*/ 10730494 w 12566041"/>
              <a:gd name="connsiteY24" fmla="*/ 418698 h 5112603"/>
              <a:gd name="connsiteX25" fmla="*/ 11208014 w 12566041"/>
              <a:gd name="connsiteY25" fmla="*/ 174858 h 5112603"/>
              <a:gd name="connsiteX26" fmla="*/ 11563614 w 12566041"/>
              <a:gd name="connsiteY26" fmla="*/ 276458 h 5112603"/>
              <a:gd name="connsiteX27" fmla="*/ 12030974 w 12566041"/>
              <a:gd name="connsiteY27" fmla="*/ 124058 h 5112603"/>
              <a:gd name="connsiteX28" fmla="*/ 12284974 w 12566041"/>
              <a:gd name="connsiteY28" fmla="*/ 317098 h 5112603"/>
              <a:gd name="connsiteX29" fmla="*/ 12406894 w 12566041"/>
              <a:gd name="connsiteY29" fmla="*/ 205338 h 5112603"/>
              <a:gd name="connsiteX30" fmla="*/ 12559294 w 12566041"/>
              <a:gd name="connsiteY30" fmla="*/ 357738 h 5112603"/>
              <a:gd name="connsiteX31" fmla="*/ 12518654 w 12566041"/>
              <a:gd name="connsiteY31" fmla="*/ 4452218 h 5112603"/>
              <a:gd name="connsiteX32" fmla="*/ 12335774 w 12566041"/>
              <a:gd name="connsiteY32" fmla="*/ 4817978 h 5112603"/>
              <a:gd name="connsiteX33" fmla="*/ 11238494 w 12566041"/>
              <a:gd name="connsiteY33" fmla="*/ 4889098 h 5112603"/>
              <a:gd name="connsiteX34" fmla="*/ 1007374 w 12566041"/>
              <a:gd name="connsiteY34" fmla="*/ 5011018 h 5112603"/>
              <a:gd name="connsiteX35" fmla="*/ 306334 w 12566041"/>
              <a:gd name="connsiteY35" fmla="*/ 3263498 h 5112603"/>
              <a:gd name="connsiteX36" fmla="*/ 367294 w 12566041"/>
              <a:gd name="connsiteY36" fmla="*/ 865738 h 5112603"/>
              <a:gd name="connsiteX0" fmla="*/ 333049 w 12531796"/>
              <a:gd name="connsiteY0" fmla="*/ 865738 h 5160787"/>
              <a:gd name="connsiteX1" fmla="*/ 678489 w 12531796"/>
              <a:gd name="connsiteY1" fmla="*/ 398378 h 5160787"/>
              <a:gd name="connsiteX2" fmla="*/ 1074729 w 12531796"/>
              <a:gd name="connsiteY2" fmla="*/ 520298 h 5160787"/>
              <a:gd name="connsiteX3" fmla="*/ 1379529 w 12531796"/>
              <a:gd name="connsiteY3" fmla="*/ 388218 h 5160787"/>
              <a:gd name="connsiteX4" fmla="*/ 1918009 w 12531796"/>
              <a:gd name="connsiteY4" fmla="*/ 489818 h 5160787"/>
              <a:gd name="connsiteX5" fmla="*/ 2182169 w 12531796"/>
              <a:gd name="connsiteY5" fmla="*/ 347578 h 5160787"/>
              <a:gd name="connsiteX6" fmla="*/ 2720649 w 12531796"/>
              <a:gd name="connsiteY6" fmla="*/ 499978 h 5160787"/>
              <a:gd name="connsiteX7" fmla="*/ 3157529 w 12531796"/>
              <a:gd name="connsiteY7" fmla="*/ 337418 h 5160787"/>
              <a:gd name="connsiteX8" fmla="*/ 3584249 w 12531796"/>
              <a:gd name="connsiteY8" fmla="*/ 581258 h 5160787"/>
              <a:gd name="connsiteX9" fmla="*/ 4143049 w 12531796"/>
              <a:gd name="connsiteY9" fmla="*/ 327258 h 5160787"/>
              <a:gd name="connsiteX10" fmla="*/ 4325929 w 12531796"/>
              <a:gd name="connsiteY10" fmla="*/ 469498 h 5160787"/>
              <a:gd name="connsiteX11" fmla="*/ 5037129 w 12531796"/>
              <a:gd name="connsiteY11" fmla="*/ 317098 h 5160787"/>
              <a:gd name="connsiteX12" fmla="*/ 5199689 w 12531796"/>
              <a:gd name="connsiteY12" fmla="*/ 510138 h 5160787"/>
              <a:gd name="connsiteX13" fmla="*/ 5870249 w 12531796"/>
              <a:gd name="connsiteY13" fmla="*/ 367898 h 5160787"/>
              <a:gd name="connsiteX14" fmla="*/ 6256329 w 12531796"/>
              <a:gd name="connsiteY14" fmla="*/ 571098 h 5160787"/>
              <a:gd name="connsiteX15" fmla="*/ 6703369 w 12531796"/>
              <a:gd name="connsiteY15" fmla="*/ 306938 h 5160787"/>
              <a:gd name="connsiteX16" fmla="*/ 7231689 w 12531796"/>
              <a:gd name="connsiteY16" fmla="*/ 378058 h 5160787"/>
              <a:gd name="connsiteX17" fmla="*/ 7526329 w 12531796"/>
              <a:gd name="connsiteY17" fmla="*/ 185018 h 5160787"/>
              <a:gd name="connsiteX18" fmla="*/ 7973369 w 12531796"/>
              <a:gd name="connsiteY18" fmla="*/ 357738 h 5160787"/>
              <a:gd name="connsiteX19" fmla="*/ 8369609 w 12531796"/>
              <a:gd name="connsiteY19" fmla="*/ 174858 h 5160787"/>
              <a:gd name="connsiteX20" fmla="*/ 8796329 w 12531796"/>
              <a:gd name="connsiteY20" fmla="*/ 327258 h 5160787"/>
              <a:gd name="connsiteX21" fmla="*/ 9385609 w 12531796"/>
              <a:gd name="connsiteY21" fmla="*/ 134218 h 5160787"/>
              <a:gd name="connsiteX22" fmla="*/ 9802169 w 12531796"/>
              <a:gd name="connsiteY22" fmla="*/ 428858 h 5160787"/>
              <a:gd name="connsiteX23" fmla="*/ 10381289 w 12531796"/>
              <a:gd name="connsiteY23" fmla="*/ 215498 h 5160787"/>
              <a:gd name="connsiteX24" fmla="*/ 10696249 w 12531796"/>
              <a:gd name="connsiteY24" fmla="*/ 418698 h 5160787"/>
              <a:gd name="connsiteX25" fmla="*/ 11173769 w 12531796"/>
              <a:gd name="connsiteY25" fmla="*/ 174858 h 5160787"/>
              <a:gd name="connsiteX26" fmla="*/ 11529369 w 12531796"/>
              <a:gd name="connsiteY26" fmla="*/ 276458 h 5160787"/>
              <a:gd name="connsiteX27" fmla="*/ 11996729 w 12531796"/>
              <a:gd name="connsiteY27" fmla="*/ 124058 h 5160787"/>
              <a:gd name="connsiteX28" fmla="*/ 12250729 w 12531796"/>
              <a:gd name="connsiteY28" fmla="*/ 317098 h 5160787"/>
              <a:gd name="connsiteX29" fmla="*/ 12372649 w 12531796"/>
              <a:gd name="connsiteY29" fmla="*/ 205338 h 5160787"/>
              <a:gd name="connsiteX30" fmla="*/ 12525049 w 12531796"/>
              <a:gd name="connsiteY30" fmla="*/ 357738 h 5160787"/>
              <a:gd name="connsiteX31" fmla="*/ 12484409 w 12531796"/>
              <a:gd name="connsiteY31" fmla="*/ 4452218 h 5160787"/>
              <a:gd name="connsiteX32" fmla="*/ 12301529 w 12531796"/>
              <a:gd name="connsiteY32" fmla="*/ 4817978 h 5160787"/>
              <a:gd name="connsiteX33" fmla="*/ 11204249 w 12531796"/>
              <a:gd name="connsiteY33" fmla="*/ 4889098 h 5160787"/>
              <a:gd name="connsiteX34" fmla="*/ 973129 w 12531796"/>
              <a:gd name="connsiteY34" fmla="*/ 5011018 h 5160787"/>
              <a:gd name="connsiteX35" fmla="*/ 339425 w 12531796"/>
              <a:gd name="connsiteY35" fmla="*/ 5031338 h 5160787"/>
              <a:gd name="connsiteX36" fmla="*/ 272089 w 12531796"/>
              <a:gd name="connsiteY36" fmla="*/ 3263498 h 5160787"/>
              <a:gd name="connsiteX37" fmla="*/ 333049 w 12531796"/>
              <a:gd name="connsiteY37" fmla="*/ 865738 h 5160787"/>
              <a:gd name="connsiteX0" fmla="*/ 367294 w 12566041"/>
              <a:gd name="connsiteY0" fmla="*/ 865738 h 5011018"/>
              <a:gd name="connsiteX1" fmla="*/ 712734 w 12566041"/>
              <a:gd name="connsiteY1" fmla="*/ 398378 h 5011018"/>
              <a:gd name="connsiteX2" fmla="*/ 1108974 w 12566041"/>
              <a:gd name="connsiteY2" fmla="*/ 520298 h 5011018"/>
              <a:gd name="connsiteX3" fmla="*/ 1413774 w 12566041"/>
              <a:gd name="connsiteY3" fmla="*/ 388218 h 5011018"/>
              <a:gd name="connsiteX4" fmla="*/ 1952254 w 12566041"/>
              <a:gd name="connsiteY4" fmla="*/ 489818 h 5011018"/>
              <a:gd name="connsiteX5" fmla="*/ 2216414 w 12566041"/>
              <a:gd name="connsiteY5" fmla="*/ 347578 h 5011018"/>
              <a:gd name="connsiteX6" fmla="*/ 2754894 w 12566041"/>
              <a:gd name="connsiteY6" fmla="*/ 499978 h 5011018"/>
              <a:gd name="connsiteX7" fmla="*/ 3191774 w 12566041"/>
              <a:gd name="connsiteY7" fmla="*/ 337418 h 5011018"/>
              <a:gd name="connsiteX8" fmla="*/ 3618494 w 12566041"/>
              <a:gd name="connsiteY8" fmla="*/ 581258 h 5011018"/>
              <a:gd name="connsiteX9" fmla="*/ 4177294 w 12566041"/>
              <a:gd name="connsiteY9" fmla="*/ 327258 h 5011018"/>
              <a:gd name="connsiteX10" fmla="*/ 4360174 w 12566041"/>
              <a:gd name="connsiteY10" fmla="*/ 469498 h 5011018"/>
              <a:gd name="connsiteX11" fmla="*/ 5071374 w 12566041"/>
              <a:gd name="connsiteY11" fmla="*/ 317098 h 5011018"/>
              <a:gd name="connsiteX12" fmla="*/ 5233934 w 12566041"/>
              <a:gd name="connsiteY12" fmla="*/ 510138 h 5011018"/>
              <a:gd name="connsiteX13" fmla="*/ 5904494 w 12566041"/>
              <a:gd name="connsiteY13" fmla="*/ 367898 h 5011018"/>
              <a:gd name="connsiteX14" fmla="*/ 6290574 w 12566041"/>
              <a:gd name="connsiteY14" fmla="*/ 571098 h 5011018"/>
              <a:gd name="connsiteX15" fmla="*/ 6737614 w 12566041"/>
              <a:gd name="connsiteY15" fmla="*/ 306938 h 5011018"/>
              <a:gd name="connsiteX16" fmla="*/ 7265934 w 12566041"/>
              <a:gd name="connsiteY16" fmla="*/ 378058 h 5011018"/>
              <a:gd name="connsiteX17" fmla="*/ 7560574 w 12566041"/>
              <a:gd name="connsiteY17" fmla="*/ 185018 h 5011018"/>
              <a:gd name="connsiteX18" fmla="*/ 8007614 w 12566041"/>
              <a:gd name="connsiteY18" fmla="*/ 357738 h 5011018"/>
              <a:gd name="connsiteX19" fmla="*/ 8403854 w 12566041"/>
              <a:gd name="connsiteY19" fmla="*/ 174858 h 5011018"/>
              <a:gd name="connsiteX20" fmla="*/ 8830574 w 12566041"/>
              <a:gd name="connsiteY20" fmla="*/ 327258 h 5011018"/>
              <a:gd name="connsiteX21" fmla="*/ 9419854 w 12566041"/>
              <a:gd name="connsiteY21" fmla="*/ 134218 h 5011018"/>
              <a:gd name="connsiteX22" fmla="*/ 9836414 w 12566041"/>
              <a:gd name="connsiteY22" fmla="*/ 428858 h 5011018"/>
              <a:gd name="connsiteX23" fmla="*/ 10415534 w 12566041"/>
              <a:gd name="connsiteY23" fmla="*/ 215498 h 5011018"/>
              <a:gd name="connsiteX24" fmla="*/ 10730494 w 12566041"/>
              <a:gd name="connsiteY24" fmla="*/ 418698 h 5011018"/>
              <a:gd name="connsiteX25" fmla="*/ 11208014 w 12566041"/>
              <a:gd name="connsiteY25" fmla="*/ 174858 h 5011018"/>
              <a:gd name="connsiteX26" fmla="*/ 11563614 w 12566041"/>
              <a:gd name="connsiteY26" fmla="*/ 276458 h 5011018"/>
              <a:gd name="connsiteX27" fmla="*/ 12030974 w 12566041"/>
              <a:gd name="connsiteY27" fmla="*/ 124058 h 5011018"/>
              <a:gd name="connsiteX28" fmla="*/ 12284974 w 12566041"/>
              <a:gd name="connsiteY28" fmla="*/ 317098 h 5011018"/>
              <a:gd name="connsiteX29" fmla="*/ 12406894 w 12566041"/>
              <a:gd name="connsiteY29" fmla="*/ 205338 h 5011018"/>
              <a:gd name="connsiteX30" fmla="*/ 12559294 w 12566041"/>
              <a:gd name="connsiteY30" fmla="*/ 357738 h 5011018"/>
              <a:gd name="connsiteX31" fmla="*/ 12518654 w 12566041"/>
              <a:gd name="connsiteY31" fmla="*/ 4452218 h 5011018"/>
              <a:gd name="connsiteX32" fmla="*/ 12335774 w 12566041"/>
              <a:gd name="connsiteY32" fmla="*/ 4817978 h 5011018"/>
              <a:gd name="connsiteX33" fmla="*/ 11238494 w 12566041"/>
              <a:gd name="connsiteY33" fmla="*/ 4889098 h 5011018"/>
              <a:gd name="connsiteX34" fmla="*/ 1007374 w 12566041"/>
              <a:gd name="connsiteY34" fmla="*/ 5011018 h 5011018"/>
              <a:gd name="connsiteX35" fmla="*/ 306334 w 12566041"/>
              <a:gd name="connsiteY35" fmla="*/ 3263498 h 5011018"/>
              <a:gd name="connsiteX36" fmla="*/ 367294 w 12566041"/>
              <a:gd name="connsiteY36" fmla="*/ 865738 h 5011018"/>
              <a:gd name="connsiteX0" fmla="*/ 107740 w 12306487"/>
              <a:gd name="connsiteY0" fmla="*/ 865738 h 5031338"/>
              <a:gd name="connsiteX1" fmla="*/ 453180 w 12306487"/>
              <a:gd name="connsiteY1" fmla="*/ 398378 h 5031338"/>
              <a:gd name="connsiteX2" fmla="*/ 849420 w 12306487"/>
              <a:gd name="connsiteY2" fmla="*/ 520298 h 5031338"/>
              <a:gd name="connsiteX3" fmla="*/ 1154220 w 12306487"/>
              <a:gd name="connsiteY3" fmla="*/ 388218 h 5031338"/>
              <a:gd name="connsiteX4" fmla="*/ 1692700 w 12306487"/>
              <a:gd name="connsiteY4" fmla="*/ 489818 h 5031338"/>
              <a:gd name="connsiteX5" fmla="*/ 1956860 w 12306487"/>
              <a:gd name="connsiteY5" fmla="*/ 347578 h 5031338"/>
              <a:gd name="connsiteX6" fmla="*/ 2495340 w 12306487"/>
              <a:gd name="connsiteY6" fmla="*/ 499978 h 5031338"/>
              <a:gd name="connsiteX7" fmla="*/ 2932220 w 12306487"/>
              <a:gd name="connsiteY7" fmla="*/ 337418 h 5031338"/>
              <a:gd name="connsiteX8" fmla="*/ 3358940 w 12306487"/>
              <a:gd name="connsiteY8" fmla="*/ 581258 h 5031338"/>
              <a:gd name="connsiteX9" fmla="*/ 3917740 w 12306487"/>
              <a:gd name="connsiteY9" fmla="*/ 327258 h 5031338"/>
              <a:gd name="connsiteX10" fmla="*/ 4100620 w 12306487"/>
              <a:gd name="connsiteY10" fmla="*/ 469498 h 5031338"/>
              <a:gd name="connsiteX11" fmla="*/ 4811820 w 12306487"/>
              <a:gd name="connsiteY11" fmla="*/ 317098 h 5031338"/>
              <a:gd name="connsiteX12" fmla="*/ 4974380 w 12306487"/>
              <a:gd name="connsiteY12" fmla="*/ 510138 h 5031338"/>
              <a:gd name="connsiteX13" fmla="*/ 5644940 w 12306487"/>
              <a:gd name="connsiteY13" fmla="*/ 367898 h 5031338"/>
              <a:gd name="connsiteX14" fmla="*/ 6031020 w 12306487"/>
              <a:gd name="connsiteY14" fmla="*/ 571098 h 5031338"/>
              <a:gd name="connsiteX15" fmla="*/ 6478060 w 12306487"/>
              <a:gd name="connsiteY15" fmla="*/ 306938 h 5031338"/>
              <a:gd name="connsiteX16" fmla="*/ 7006380 w 12306487"/>
              <a:gd name="connsiteY16" fmla="*/ 378058 h 5031338"/>
              <a:gd name="connsiteX17" fmla="*/ 7301020 w 12306487"/>
              <a:gd name="connsiteY17" fmla="*/ 185018 h 5031338"/>
              <a:gd name="connsiteX18" fmla="*/ 7748060 w 12306487"/>
              <a:gd name="connsiteY18" fmla="*/ 357738 h 5031338"/>
              <a:gd name="connsiteX19" fmla="*/ 8144300 w 12306487"/>
              <a:gd name="connsiteY19" fmla="*/ 174858 h 5031338"/>
              <a:gd name="connsiteX20" fmla="*/ 8571020 w 12306487"/>
              <a:gd name="connsiteY20" fmla="*/ 327258 h 5031338"/>
              <a:gd name="connsiteX21" fmla="*/ 9160300 w 12306487"/>
              <a:gd name="connsiteY21" fmla="*/ 134218 h 5031338"/>
              <a:gd name="connsiteX22" fmla="*/ 9576860 w 12306487"/>
              <a:gd name="connsiteY22" fmla="*/ 428858 h 5031338"/>
              <a:gd name="connsiteX23" fmla="*/ 10155980 w 12306487"/>
              <a:gd name="connsiteY23" fmla="*/ 215498 h 5031338"/>
              <a:gd name="connsiteX24" fmla="*/ 10470940 w 12306487"/>
              <a:gd name="connsiteY24" fmla="*/ 418698 h 5031338"/>
              <a:gd name="connsiteX25" fmla="*/ 10948460 w 12306487"/>
              <a:gd name="connsiteY25" fmla="*/ 174858 h 5031338"/>
              <a:gd name="connsiteX26" fmla="*/ 11304060 w 12306487"/>
              <a:gd name="connsiteY26" fmla="*/ 276458 h 5031338"/>
              <a:gd name="connsiteX27" fmla="*/ 11771420 w 12306487"/>
              <a:gd name="connsiteY27" fmla="*/ 124058 h 5031338"/>
              <a:gd name="connsiteX28" fmla="*/ 12025420 w 12306487"/>
              <a:gd name="connsiteY28" fmla="*/ 317098 h 5031338"/>
              <a:gd name="connsiteX29" fmla="*/ 12147340 w 12306487"/>
              <a:gd name="connsiteY29" fmla="*/ 205338 h 5031338"/>
              <a:gd name="connsiteX30" fmla="*/ 12299740 w 12306487"/>
              <a:gd name="connsiteY30" fmla="*/ 357738 h 5031338"/>
              <a:gd name="connsiteX31" fmla="*/ 12259100 w 12306487"/>
              <a:gd name="connsiteY31" fmla="*/ 4452218 h 5031338"/>
              <a:gd name="connsiteX32" fmla="*/ 12076220 w 12306487"/>
              <a:gd name="connsiteY32" fmla="*/ 4817978 h 5031338"/>
              <a:gd name="connsiteX33" fmla="*/ 10978940 w 12306487"/>
              <a:gd name="connsiteY33" fmla="*/ 4889098 h 5031338"/>
              <a:gd name="connsiteX34" fmla="*/ 1713020 w 12306487"/>
              <a:gd name="connsiteY34" fmla="*/ 5031338 h 5031338"/>
              <a:gd name="connsiteX35" fmla="*/ 46780 w 12306487"/>
              <a:gd name="connsiteY35" fmla="*/ 3263498 h 5031338"/>
              <a:gd name="connsiteX36" fmla="*/ 107740 w 12306487"/>
              <a:gd name="connsiteY36" fmla="*/ 865738 h 5031338"/>
              <a:gd name="connsiteX0" fmla="*/ 185751 w 12384498"/>
              <a:gd name="connsiteY0" fmla="*/ 865738 h 5043588"/>
              <a:gd name="connsiteX1" fmla="*/ 531191 w 12384498"/>
              <a:gd name="connsiteY1" fmla="*/ 398378 h 5043588"/>
              <a:gd name="connsiteX2" fmla="*/ 927431 w 12384498"/>
              <a:gd name="connsiteY2" fmla="*/ 520298 h 5043588"/>
              <a:gd name="connsiteX3" fmla="*/ 1232231 w 12384498"/>
              <a:gd name="connsiteY3" fmla="*/ 388218 h 5043588"/>
              <a:gd name="connsiteX4" fmla="*/ 1770711 w 12384498"/>
              <a:gd name="connsiteY4" fmla="*/ 489818 h 5043588"/>
              <a:gd name="connsiteX5" fmla="*/ 2034871 w 12384498"/>
              <a:gd name="connsiteY5" fmla="*/ 347578 h 5043588"/>
              <a:gd name="connsiteX6" fmla="*/ 2573351 w 12384498"/>
              <a:gd name="connsiteY6" fmla="*/ 499978 h 5043588"/>
              <a:gd name="connsiteX7" fmla="*/ 3010231 w 12384498"/>
              <a:gd name="connsiteY7" fmla="*/ 337418 h 5043588"/>
              <a:gd name="connsiteX8" fmla="*/ 3436951 w 12384498"/>
              <a:gd name="connsiteY8" fmla="*/ 581258 h 5043588"/>
              <a:gd name="connsiteX9" fmla="*/ 3995751 w 12384498"/>
              <a:gd name="connsiteY9" fmla="*/ 327258 h 5043588"/>
              <a:gd name="connsiteX10" fmla="*/ 4178631 w 12384498"/>
              <a:gd name="connsiteY10" fmla="*/ 469498 h 5043588"/>
              <a:gd name="connsiteX11" fmla="*/ 4889831 w 12384498"/>
              <a:gd name="connsiteY11" fmla="*/ 317098 h 5043588"/>
              <a:gd name="connsiteX12" fmla="*/ 5052391 w 12384498"/>
              <a:gd name="connsiteY12" fmla="*/ 510138 h 5043588"/>
              <a:gd name="connsiteX13" fmla="*/ 5722951 w 12384498"/>
              <a:gd name="connsiteY13" fmla="*/ 367898 h 5043588"/>
              <a:gd name="connsiteX14" fmla="*/ 6109031 w 12384498"/>
              <a:gd name="connsiteY14" fmla="*/ 571098 h 5043588"/>
              <a:gd name="connsiteX15" fmla="*/ 6556071 w 12384498"/>
              <a:gd name="connsiteY15" fmla="*/ 306938 h 5043588"/>
              <a:gd name="connsiteX16" fmla="*/ 7084391 w 12384498"/>
              <a:gd name="connsiteY16" fmla="*/ 378058 h 5043588"/>
              <a:gd name="connsiteX17" fmla="*/ 7379031 w 12384498"/>
              <a:gd name="connsiteY17" fmla="*/ 185018 h 5043588"/>
              <a:gd name="connsiteX18" fmla="*/ 7826071 w 12384498"/>
              <a:gd name="connsiteY18" fmla="*/ 357738 h 5043588"/>
              <a:gd name="connsiteX19" fmla="*/ 8222311 w 12384498"/>
              <a:gd name="connsiteY19" fmla="*/ 174858 h 5043588"/>
              <a:gd name="connsiteX20" fmla="*/ 8649031 w 12384498"/>
              <a:gd name="connsiteY20" fmla="*/ 327258 h 5043588"/>
              <a:gd name="connsiteX21" fmla="*/ 9238311 w 12384498"/>
              <a:gd name="connsiteY21" fmla="*/ 134218 h 5043588"/>
              <a:gd name="connsiteX22" fmla="*/ 9654871 w 12384498"/>
              <a:gd name="connsiteY22" fmla="*/ 428858 h 5043588"/>
              <a:gd name="connsiteX23" fmla="*/ 10233991 w 12384498"/>
              <a:gd name="connsiteY23" fmla="*/ 215498 h 5043588"/>
              <a:gd name="connsiteX24" fmla="*/ 10548951 w 12384498"/>
              <a:gd name="connsiteY24" fmla="*/ 418698 h 5043588"/>
              <a:gd name="connsiteX25" fmla="*/ 11026471 w 12384498"/>
              <a:gd name="connsiteY25" fmla="*/ 174858 h 5043588"/>
              <a:gd name="connsiteX26" fmla="*/ 11382071 w 12384498"/>
              <a:gd name="connsiteY26" fmla="*/ 276458 h 5043588"/>
              <a:gd name="connsiteX27" fmla="*/ 11849431 w 12384498"/>
              <a:gd name="connsiteY27" fmla="*/ 124058 h 5043588"/>
              <a:gd name="connsiteX28" fmla="*/ 12103431 w 12384498"/>
              <a:gd name="connsiteY28" fmla="*/ 317098 h 5043588"/>
              <a:gd name="connsiteX29" fmla="*/ 12225351 w 12384498"/>
              <a:gd name="connsiteY29" fmla="*/ 205338 h 5043588"/>
              <a:gd name="connsiteX30" fmla="*/ 12377751 w 12384498"/>
              <a:gd name="connsiteY30" fmla="*/ 357738 h 5043588"/>
              <a:gd name="connsiteX31" fmla="*/ 12337111 w 12384498"/>
              <a:gd name="connsiteY31" fmla="*/ 4452218 h 5043588"/>
              <a:gd name="connsiteX32" fmla="*/ 12154231 w 12384498"/>
              <a:gd name="connsiteY32" fmla="*/ 4817978 h 5043588"/>
              <a:gd name="connsiteX33" fmla="*/ 11056951 w 12384498"/>
              <a:gd name="connsiteY33" fmla="*/ 4889098 h 5043588"/>
              <a:gd name="connsiteX34" fmla="*/ 1791031 w 12384498"/>
              <a:gd name="connsiteY34" fmla="*/ 5031338 h 5043588"/>
              <a:gd name="connsiteX35" fmla="*/ 33351 w 12384498"/>
              <a:gd name="connsiteY35" fmla="*/ 4553818 h 5043588"/>
              <a:gd name="connsiteX36" fmla="*/ 185751 w 12384498"/>
              <a:gd name="connsiteY36" fmla="*/ 865738 h 5043588"/>
              <a:gd name="connsiteX0" fmla="*/ 152400 w 12351147"/>
              <a:gd name="connsiteY0" fmla="*/ 865738 h 5043588"/>
              <a:gd name="connsiteX1" fmla="*/ 497840 w 12351147"/>
              <a:gd name="connsiteY1" fmla="*/ 398378 h 5043588"/>
              <a:gd name="connsiteX2" fmla="*/ 894080 w 12351147"/>
              <a:gd name="connsiteY2" fmla="*/ 520298 h 5043588"/>
              <a:gd name="connsiteX3" fmla="*/ 1198880 w 12351147"/>
              <a:gd name="connsiteY3" fmla="*/ 388218 h 5043588"/>
              <a:gd name="connsiteX4" fmla="*/ 1737360 w 12351147"/>
              <a:gd name="connsiteY4" fmla="*/ 489818 h 5043588"/>
              <a:gd name="connsiteX5" fmla="*/ 2001520 w 12351147"/>
              <a:gd name="connsiteY5" fmla="*/ 347578 h 5043588"/>
              <a:gd name="connsiteX6" fmla="*/ 2540000 w 12351147"/>
              <a:gd name="connsiteY6" fmla="*/ 499978 h 5043588"/>
              <a:gd name="connsiteX7" fmla="*/ 2976880 w 12351147"/>
              <a:gd name="connsiteY7" fmla="*/ 337418 h 5043588"/>
              <a:gd name="connsiteX8" fmla="*/ 3403600 w 12351147"/>
              <a:gd name="connsiteY8" fmla="*/ 581258 h 5043588"/>
              <a:gd name="connsiteX9" fmla="*/ 3962400 w 12351147"/>
              <a:gd name="connsiteY9" fmla="*/ 327258 h 5043588"/>
              <a:gd name="connsiteX10" fmla="*/ 4145280 w 12351147"/>
              <a:gd name="connsiteY10" fmla="*/ 469498 h 5043588"/>
              <a:gd name="connsiteX11" fmla="*/ 4856480 w 12351147"/>
              <a:gd name="connsiteY11" fmla="*/ 317098 h 5043588"/>
              <a:gd name="connsiteX12" fmla="*/ 5019040 w 12351147"/>
              <a:gd name="connsiteY12" fmla="*/ 510138 h 5043588"/>
              <a:gd name="connsiteX13" fmla="*/ 5689600 w 12351147"/>
              <a:gd name="connsiteY13" fmla="*/ 367898 h 5043588"/>
              <a:gd name="connsiteX14" fmla="*/ 6075680 w 12351147"/>
              <a:gd name="connsiteY14" fmla="*/ 571098 h 5043588"/>
              <a:gd name="connsiteX15" fmla="*/ 6522720 w 12351147"/>
              <a:gd name="connsiteY15" fmla="*/ 306938 h 5043588"/>
              <a:gd name="connsiteX16" fmla="*/ 7051040 w 12351147"/>
              <a:gd name="connsiteY16" fmla="*/ 378058 h 5043588"/>
              <a:gd name="connsiteX17" fmla="*/ 7345680 w 12351147"/>
              <a:gd name="connsiteY17" fmla="*/ 185018 h 5043588"/>
              <a:gd name="connsiteX18" fmla="*/ 7792720 w 12351147"/>
              <a:gd name="connsiteY18" fmla="*/ 357738 h 5043588"/>
              <a:gd name="connsiteX19" fmla="*/ 8188960 w 12351147"/>
              <a:gd name="connsiteY19" fmla="*/ 174858 h 5043588"/>
              <a:gd name="connsiteX20" fmla="*/ 8615680 w 12351147"/>
              <a:gd name="connsiteY20" fmla="*/ 327258 h 5043588"/>
              <a:gd name="connsiteX21" fmla="*/ 9204960 w 12351147"/>
              <a:gd name="connsiteY21" fmla="*/ 134218 h 5043588"/>
              <a:gd name="connsiteX22" fmla="*/ 9621520 w 12351147"/>
              <a:gd name="connsiteY22" fmla="*/ 428858 h 5043588"/>
              <a:gd name="connsiteX23" fmla="*/ 10200640 w 12351147"/>
              <a:gd name="connsiteY23" fmla="*/ 215498 h 5043588"/>
              <a:gd name="connsiteX24" fmla="*/ 10515600 w 12351147"/>
              <a:gd name="connsiteY24" fmla="*/ 418698 h 5043588"/>
              <a:gd name="connsiteX25" fmla="*/ 10993120 w 12351147"/>
              <a:gd name="connsiteY25" fmla="*/ 174858 h 5043588"/>
              <a:gd name="connsiteX26" fmla="*/ 11348720 w 12351147"/>
              <a:gd name="connsiteY26" fmla="*/ 276458 h 5043588"/>
              <a:gd name="connsiteX27" fmla="*/ 11816080 w 12351147"/>
              <a:gd name="connsiteY27" fmla="*/ 124058 h 5043588"/>
              <a:gd name="connsiteX28" fmla="*/ 12070080 w 12351147"/>
              <a:gd name="connsiteY28" fmla="*/ 317098 h 5043588"/>
              <a:gd name="connsiteX29" fmla="*/ 12192000 w 12351147"/>
              <a:gd name="connsiteY29" fmla="*/ 205338 h 5043588"/>
              <a:gd name="connsiteX30" fmla="*/ 12344400 w 12351147"/>
              <a:gd name="connsiteY30" fmla="*/ 357738 h 5043588"/>
              <a:gd name="connsiteX31" fmla="*/ 12303760 w 12351147"/>
              <a:gd name="connsiteY31" fmla="*/ 4452218 h 5043588"/>
              <a:gd name="connsiteX32" fmla="*/ 12120880 w 12351147"/>
              <a:gd name="connsiteY32" fmla="*/ 4817978 h 5043588"/>
              <a:gd name="connsiteX33" fmla="*/ 11023600 w 12351147"/>
              <a:gd name="connsiteY33" fmla="*/ 4889098 h 5043588"/>
              <a:gd name="connsiteX34" fmla="*/ 1757680 w 12351147"/>
              <a:gd name="connsiteY34" fmla="*/ 5031338 h 5043588"/>
              <a:gd name="connsiteX35" fmla="*/ 0 w 12351147"/>
              <a:gd name="connsiteY35" fmla="*/ 4553818 h 5043588"/>
              <a:gd name="connsiteX36" fmla="*/ 152400 w 12351147"/>
              <a:gd name="connsiteY36" fmla="*/ 865738 h 5043588"/>
              <a:gd name="connsiteX0" fmla="*/ 152400 w 12351147"/>
              <a:gd name="connsiteY0" fmla="*/ 865738 h 5043588"/>
              <a:gd name="connsiteX1" fmla="*/ 497840 w 12351147"/>
              <a:gd name="connsiteY1" fmla="*/ 398378 h 5043588"/>
              <a:gd name="connsiteX2" fmla="*/ 894080 w 12351147"/>
              <a:gd name="connsiteY2" fmla="*/ 520298 h 5043588"/>
              <a:gd name="connsiteX3" fmla="*/ 1198880 w 12351147"/>
              <a:gd name="connsiteY3" fmla="*/ 388218 h 5043588"/>
              <a:gd name="connsiteX4" fmla="*/ 1737360 w 12351147"/>
              <a:gd name="connsiteY4" fmla="*/ 489818 h 5043588"/>
              <a:gd name="connsiteX5" fmla="*/ 2001520 w 12351147"/>
              <a:gd name="connsiteY5" fmla="*/ 347578 h 5043588"/>
              <a:gd name="connsiteX6" fmla="*/ 2540000 w 12351147"/>
              <a:gd name="connsiteY6" fmla="*/ 499978 h 5043588"/>
              <a:gd name="connsiteX7" fmla="*/ 2976880 w 12351147"/>
              <a:gd name="connsiteY7" fmla="*/ 337418 h 5043588"/>
              <a:gd name="connsiteX8" fmla="*/ 3403600 w 12351147"/>
              <a:gd name="connsiteY8" fmla="*/ 581258 h 5043588"/>
              <a:gd name="connsiteX9" fmla="*/ 3962400 w 12351147"/>
              <a:gd name="connsiteY9" fmla="*/ 327258 h 5043588"/>
              <a:gd name="connsiteX10" fmla="*/ 4145280 w 12351147"/>
              <a:gd name="connsiteY10" fmla="*/ 469498 h 5043588"/>
              <a:gd name="connsiteX11" fmla="*/ 4856480 w 12351147"/>
              <a:gd name="connsiteY11" fmla="*/ 317098 h 5043588"/>
              <a:gd name="connsiteX12" fmla="*/ 5019040 w 12351147"/>
              <a:gd name="connsiteY12" fmla="*/ 510138 h 5043588"/>
              <a:gd name="connsiteX13" fmla="*/ 5689600 w 12351147"/>
              <a:gd name="connsiteY13" fmla="*/ 367898 h 5043588"/>
              <a:gd name="connsiteX14" fmla="*/ 6075680 w 12351147"/>
              <a:gd name="connsiteY14" fmla="*/ 571098 h 5043588"/>
              <a:gd name="connsiteX15" fmla="*/ 6522720 w 12351147"/>
              <a:gd name="connsiteY15" fmla="*/ 306938 h 5043588"/>
              <a:gd name="connsiteX16" fmla="*/ 7051040 w 12351147"/>
              <a:gd name="connsiteY16" fmla="*/ 378058 h 5043588"/>
              <a:gd name="connsiteX17" fmla="*/ 7345680 w 12351147"/>
              <a:gd name="connsiteY17" fmla="*/ 185018 h 5043588"/>
              <a:gd name="connsiteX18" fmla="*/ 7792720 w 12351147"/>
              <a:gd name="connsiteY18" fmla="*/ 357738 h 5043588"/>
              <a:gd name="connsiteX19" fmla="*/ 8188960 w 12351147"/>
              <a:gd name="connsiteY19" fmla="*/ 174858 h 5043588"/>
              <a:gd name="connsiteX20" fmla="*/ 8615680 w 12351147"/>
              <a:gd name="connsiteY20" fmla="*/ 327258 h 5043588"/>
              <a:gd name="connsiteX21" fmla="*/ 9204960 w 12351147"/>
              <a:gd name="connsiteY21" fmla="*/ 134218 h 5043588"/>
              <a:gd name="connsiteX22" fmla="*/ 9621520 w 12351147"/>
              <a:gd name="connsiteY22" fmla="*/ 428858 h 5043588"/>
              <a:gd name="connsiteX23" fmla="*/ 10200640 w 12351147"/>
              <a:gd name="connsiteY23" fmla="*/ 215498 h 5043588"/>
              <a:gd name="connsiteX24" fmla="*/ 10515600 w 12351147"/>
              <a:gd name="connsiteY24" fmla="*/ 418698 h 5043588"/>
              <a:gd name="connsiteX25" fmla="*/ 10993120 w 12351147"/>
              <a:gd name="connsiteY25" fmla="*/ 174858 h 5043588"/>
              <a:gd name="connsiteX26" fmla="*/ 11348720 w 12351147"/>
              <a:gd name="connsiteY26" fmla="*/ 276458 h 5043588"/>
              <a:gd name="connsiteX27" fmla="*/ 11816080 w 12351147"/>
              <a:gd name="connsiteY27" fmla="*/ 124058 h 5043588"/>
              <a:gd name="connsiteX28" fmla="*/ 12070080 w 12351147"/>
              <a:gd name="connsiteY28" fmla="*/ 317098 h 5043588"/>
              <a:gd name="connsiteX29" fmla="*/ 12192000 w 12351147"/>
              <a:gd name="connsiteY29" fmla="*/ 205338 h 5043588"/>
              <a:gd name="connsiteX30" fmla="*/ 12344400 w 12351147"/>
              <a:gd name="connsiteY30" fmla="*/ 357738 h 5043588"/>
              <a:gd name="connsiteX31" fmla="*/ 12303760 w 12351147"/>
              <a:gd name="connsiteY31" fmla="*/ 4452218 h 5043588"/>
              <a:gd name="connsiteX32" fmla="*/ 12120880 w 12351147"/>
              <a:gd name="connsiteY32" fmla="*/ 4817978 h 5043588"/>
              <a:gd name="connsiteX33" fmla="*/ 11023600 w 12351147"/>
              <a:gd name="connsiteY33" fmla="*/ 4889098 h 5043588"/>
              <a:gd name="connsiteX34" fmla="*/ 1757680 w 12351147"/>
              <a:gd name="connsiteY34" fmla="*/ 5031338 h 5043588"/>
              <a:gd name="connsiteX35" fmla="*/ 0 w 12351147"/>
              <a:gd name="connsiteY35" fmla="*/ 4553818 h 5043588"/>
              <a:gd name="connsiteX36" fmla="*/ 152400 w 12351147"/>
              <a:gd name="connsiteY36" fmla="*/ 865738 h 5043588"/>
              <a:gd name="connsiteX0" fmla="*/ 152400 w 12351147"/>
              <a:gd name="connsiteY0" fmla="*/ 865738 h 5043588"/>
              <a:gd name="connsiteX1" fmla="*/ 497840 w 12351147"/>
              <a:gd name="connsiteY1" fmla="*/ 398378 h 5043588"/>
              <a:gd name="connsiteX2" fmla="*/ 894080 w 12351147"/>
              <a:gd name="connsiteY2" fmla="*/ 520298 h 5043588"/>
              <a:gd name="connsiteX3" fmla="*/ 1198880 w 12351147"/>
              <a:gd name="connsiteY3" fmla="*/ 388218 h 5043588"/>
              <a:gd name="connsiteX4" fmla="*/ 1737360 w 12351147"/>
              <a:gd name="connsiteY4" fmla="*/ 489818 h 5043588"/>
              <a:gd name="connsiteX5" fmla="*/ 2001520 w 12351147"/>
              <a:gd name="connsiteY5" fmla="*/ 347578 h 5043588"/>
              <a:gd name="connsiteX6" fmla="*/ 2540000 w 12351147"/>
              <a:gd name="connsiteY6" fmla="*/ 499978 h 5043588"/>
              <a:gd name="connsiteX7" fmla="*/ 2976880 w 12351147"/>
              <a:gd name="connsiteY7" fmla="*/ 337418 h 5043588"/>
              <a:gd name="connsiteX8" fmla="*/ 3403600 w 12351147"/>
              <a:gd name="connsiteY8" fmla="*/ 581258 h 5043588"/>
              <a:gd name="connsiteX9" fmla="*/ 3962400 w 12351147"/>
              <a:gd name="connsiteY9" fmla="*/ 327258 h 5043588"/>
              <a:gd name="connsiteX10" fmla="*/ 4145280 w 12351147"/>
              <a:gd name="connsiteY10" fmla="*/ 469498 h 5043588"/>
              <a:gd name="connsiteX11" fmla="*/ 4856480 w 12351147"/>
              <a:gd name="connsiteY11" fmla="*/ 317098 h 5043588"/>
              <a:gd name="connsiteX12" fmla="*/ 5019040 w 12351147"/>
              <a:gd name="connsiteY12" fmla="*/ 510138 h 5043588"/>
              <a:gd name="connsiteX13" fmla="*/ 5689600 w 12351147"/>
              <a:gd name="connsiteY13" fmla="*/ 367898 h 5043588"/>
              <a:gd name="connsiteX14" fmla="*/ 6075680 w 12351147"/>
              <a:gd name="connsiteY14" fmla="*/ 571098 h 5043588"/>
              <a:gd name="connsiteX15" fmla="*/ 6522720 w 12351147"/>
              <a:gd name="connsiteY15" fmla="*/ 306938 h 5043588"/>
              <a:gd name="connsiteX16" fmla="*/ 7051040 w 12351147"/>
              <a:gd name="connsiteY16" fmla="*/ 378058 h 5043588"/>
              <a:gd name="connsiteX17" fmla="*/ 7345680 w 12351147"/>
              <a:gd name="connsiteY17" fmla="*/ 185018 h 5043588"/>
              <a:gd name="connsiteX18" fmla="*/ 7792720 w 12351147"/>
              <a:gd name="connsiteY18" fmla="*/ 357738 h 5043588"/>
              <a:gd name="connsiteX19" fmla="*/ 8188960 w 12351147"/>
              <a:gd name="connsiteY19" fmla="*/ 174858 h 5043588"/>
              <a:gd name="connsiteX20" fmla="*/ 8615680 w 12351147"/>
              <a:gd name="connsiteY20" fmla="*/ 327258 h 5043588"/>
              <a:gd name="connsiteX21" fmla="*/ 9204960 w 12351147"/>
              <a:gd name="connsiteY21" fmla="*/ 134218 h 5043588"/>
              <a:gd name="connsiteX22" fmla="*/ 9621520 w 12351147"/>
              <a:gd name="connsiteY22" fmla="*/ 428858 h 5043588"/>
              <a:gd name="connsiteX23" fmla="*/ 10200640 w 12351147"/>
              <a:gd name="connsiteY23" fmla="*/ 215498 h 5043588"/>
              <a:gd name="connsiteX24" fmla="*/ 10515600 w 12351147"/>
              <a:gd name="connsiteY24" fmla="*/ 418698 h 5043588"/>
              <a:gd name="connsiteX25" fmla="*/ 10993120 w 12351147"/>
              <a:gd name="connsiteY25" fmla="*/ 174858 h 5043588"/>
              <a:gd name="connsiteX26" fmla="*/ 11348720 w 12351147"/>
              <a:gd name="connsiteY26" fmla="*/ 276458 h 5043588"/>
              <a:gd name="connsiteX27" fmla="*/ 11816080 w 12351147"/>
              <a:gd name="connsiteY27" fmla="*/ 124058 h 5043588"/>
              <a:gd name="connsiteX28" fmla="*/ 12070080 w 12351147"/>
              <a:gd name="connsiteY28" fmla="*/ 317098 h 5043588"/>
              <a:gd name="connsiteX29" fmla="*/ 12192000 w 12351147"/>
              <a:gd name="connsiteY29" fmla="*/ 205338 h 5043588"/>
              <a:gd name="connsiteX30" fmla="*/ 12344400 w 12351147"/>
              <a:gd name="connsiteY30" fmla="*/ 357738 h 5043588"/>
              <a:gd name="connsiteX31" fmla="*/ 12303760 w 12351147"/>
              <a:gd name="connsiteY31" fmla="*/ 4452218 h 5043588"/>
              <a:gd name="connsiteX32" fmla="*/ 12120880 w 12351147"/>
              <a:gd name="connsiteY32" fmla="*/ 4817978 h 5043588"/>
              <a:gd name="connsiteX33" fmla="*/ 11023600 w 12351147"/>
              <a:gd name="connsiteY33" fmla="*/ 4889098 h 5043588"/>
              <a:gd name="connsiteX34" fmla="*/ 1757680 w 12351147"/>
              <a:gd name="connsiteY34" fmla="*/ 5031338 h 5043588"/>
              <a:gd name="connsiteX35" fmla="*/ 0 w 12351147"/>
              <a:gd name="connsiteY35" fmla="*/ 4553818 h 5043588"/>
              <a:gd name="connsiteX36" fmla="*/ 152400 w 12351147"/>
              <a:gd name="connsiteY36" fmla="*/ 865738 h 5043588"/>
              <a:gd name="connsiteX0" fmla="*/ 152400 w 12351147"/>
              <a:gd name="connsiteY0" fmla="*/ 865738 h 5043588"/>
              <a:gd name="connsiteX1" fmla="*/ 497840 w 12351147"/>
              <a:gd name="connsiteY1" fmla="*/ 398378 h 5043588"/>
              <a:gd name="connsiteX2" fmla="*/ 894080 w 12351147"/>
              <a:gd name="connsiteY2" fmla="*/ 520298 h 5043588"/>
              <a:gd name="connsiteX3" fmla="*/ 1198880 w 12351147"/>
              <a:gd name="connsiteY3" fmla="*/ 388218 h 5043588"/>
              <a:gd name="connsiteX4" fmla="*/ 1737360 w 12351147"/>
              <a:gd name="connsiteY4" fmla="*/ 489818 h 5043588"/>
              <a:gd name="connsiteX5" fmla="*/ 2001520 w 12351147"/>
              <a:gd name="connsiteY5" fmla="*/ 347578 h 5043588"/>
              <a:gd name="connsiteX6" fmla="*/ 2540000 w 12351147"/>
              <a:gd name="connsiteY6" fmla="*/ 499978 h 5043588"/>
              <a:gd name="connsiteX7" fmla="*/ 2976880 w 12351147"/>
              <a:gd name="connsiteY7" fmla="*/ 337418 h 5043588"/>
              <a:gd name="connsiteX8" fmla="*/ 3403600 w 12351147"/>
              <a:gd name="connsiteY8" fmla="*/ 581258 h 5043588"/>
              <a:gd name="connsiteX9" fmla="*/ 3962400 w 12351147"/>
              <a:gd name="connsiteY9" fmla="*/ 327258 h 5043588"/>
              <a:gd name="connsiteX10" fmla="*/ 4145280 w 12351147"/>
              <a:gd name="connsiteY10" fmla="*/ 469498 h 5043588"/>
              <a:gd name="connsiteX11" fmla="*/ 4856480 w 12351147"/>
              <a:gd name="connsiteY11" fmla="*/ 317098 h 5043588"/>
              <a:gd name="connsiteX12" fmla="*/ 5019040 w 12351147"/>
              <a:gd name="connsiteY12" fmla="*/ 510138 h 5043588"/>
              <a:gd name="connsiteX13" fmla="*/ 5689600 w 12351147"/>
              <a:gd name="connsiteY13" fmla="*/ 367898 h 5043588"/>
              <a:gd name="connsiteX14" fmla="*/ 6075680 w 12351147"/>
              <a:gd name="connsiteY14" fmla="*/ 571098 h 5043588"/>
              <a:gd name="connsiteX15" fmla="*/ 6522720 w 12351147"/>
              <a:gd name="connsiteY15" fmla="*/ 306938 h 5043588"/>
              <a:gd name="connsiteX16" fmla="*/ 7051040 w 12351147"/>
              <a:gd name="connsiteY16" fmla="*/ 378058 h 5043588"/>
              <a:gd name="connsiteX17" fmla="*/ 7345680 w 12351147"/>
              <a:gd name="connsiteY17" fmla="*/ 185018 h 5043588"/>
              <a:gd name="connsiteX18" fmla="*/ 7792720 w 12351147"/>
              <a:gd name="connsiteY18" fmla="*/ 357738 h 5043588"/>
              <a:gd name="connsiteX19" fmla="*/ 8188960 w 12351147"/>
              <a:gd name="connsiteY19" fmla="*/ 174858 h 5043588"/>
              <a:gd name="connsiteX20" fmla="*/ 8615680 w 12351147"/>
              <a:gd name="connsiteY20" fmla="*/ 327258 h 5043588"/>
              <a:gd name="connsiteX21" fmla="*/ 9204960 w 12351147"/>
              <a:gd name="connsiteY21" fmla="*/ 134218 h 5043588"/>
              <a:gd name="connsiteX22" fmla="*/ 9621520 w 12351147"/>
              <a:gd name="connsiteY22" fmla="*/ 428858 h 5043588"/>
              <a:gd name="connsiteX23" fmla="*/ 10200640 w 12351147"/>
              <a:gd name="connsiteY23" fmla="*/ 215498 h 5043588"/>
              <a:gd name="connsiteX24" fmla="*/ 10515600 w 12351147"/>
              <a:gd name="connsiteY24" fmla="*/ 418698 h 5043588"/>
              <a:gd name="connsiteX25" fmla="*/ 10993120 w 12351147"/>
              <a:gd name="connsiteY25" fmla="*/ 174858 h 5043588"/>
              <a:gd name="connsiteX26" fmla="*/ 11348720 w 12351147"/>
              <a:gd name="connsiteY26" fmla="*/ 276458 h 5043588"/>
              <a:gd name="connsiteX27" fmla="*/ 11816080 w 12351147"/>
              <a:gd name="connsiteY27" fmla="*/ 124058 h 5043588"/>
              <a:gd name="connsiteX28" fmla="*/ 12070080 w 12351147"/>
              <a:gd name="connsiteY28" fmla="*/ 317098 h 5043588"/>
              <a:gd name="connsiteX29" fmla="*/ 12192000 w 12351147"/>
              <a:gd name="connsiteY29" fmla="*/ 205338 h 5043588"/>
              <a:gd name="connsiteX30" fmla="*/ 12344400 w 12351147"/>
              <a:gd name="connsiteY30" fmla="*/ 357738 h 5043588"/>
              <a:gd name="connsiteX31" fmla="*/ 12303760 w 12351147"/>
              <a:gd name="connsiteY31" fmla="*/ 4452218 h 5043588"/>
              <a:gd name="connsiteX32" fmla="*/ 12120880 w 12351147"/>
              <a:gd name="connsiteY32" fmla="*/ 4817978 h 5043588"/>
              <a:gd name="connsiteX33" fmla="*/ 11023600 w 12351147"/>
              <a:gd name="connsiteY33" fmla="*/ 4889098 h 5043588"/>
              <a:gd name="connsiteX34" fmla="*/ 1757680 w 12351147"/>
              <a:gd name="connsiteY34" fmla="*/ 5031338 h 5043588"/>
              <a:gd name="connsiteX35" fmla="*/ 0 w 12351147"/>
              <a:gd name="connsiteY35" fmla="*/ 4553818 h 5043588"/>
              <a:gd name="connsiteX36" fmla="*/ 152400 w 12351147"/>
              <a:gd name="connsiteY36" fmla="*/ 865738 h 5043588"/>
              <a:gd name="connsiteX0" fmla="*/ 71120 w 12269867"/>
              <a:gd name="connsiteY0" fmla="*/ 865738 h 5253891"/>
              <a:gd name="connsiteX1" fmla="*/ 416560 w 12269867"/>
              <a:gd name="connsiteY1" fmla="*/ 398378 h 5253891"/>
              <a:gd name="connsiteX2" fmla="*/ 812800 w 12269867"/>
              <a:gd name="connsiteY2" fmla="*/ 520298 h 5253891"/>
              <a:gd name="connsiteX3" fmla="*/ 1117600 w 12269867"/>
              <a:gd name="connsiteY3" fmla="*/ 388218 h 5253891"/>
              <a:gd name="connsiteX4" fmla="*/ 1656080 w 12269867"/>
              <a:gd name="connsiteY4" fmla="*/ 489818 h 5253891"/>
              <a:gd name="connsiteX5" fmla="*/ 1920240 w 12269867"/>
              <a:gd name="connsiteY5" fmla="*/ 347578 h 5253891"/>
              <a:gd name="connsiteX6" fmla="*/ 2458720 w 12269867"/>
              <a:gd name="connsiteY6" fmla="*/ 499978 h 5253891"/>
              <a:gd name="connsiteX7" fmla="*/ 2895600 w 12269867"/>
              <a:gd name="connsiteY7" fmla="*/ 337418 h 5253891"/>
              <a:gd name="connsiteX8" fmla="*/ 3322320 w 12269867"/>
              <a:gd name="connsiteY8" fmla="*/ 581258 h 5253891"/>
              <a:gd name="connsiteX9" fmla="*/ 3881120 w 12269867"/>
              <a:gd name="connsiteY9" fmla="*/ 327258 h 5253891"/>
              <a:gd name="connsiteX10" fmla="*/ 4064000 w 12269867"/>
              <a:gd name="connsiteY10" fmla="*/ 469498 h 5253891"/>
              <a:gd name="connsiteX11" fmla="*/ 4775200 w 12269867"/>
              <a:gd name="connsiteY11" fmla="*/ 317098 h 5253891"/>
              <a:gd name="connsiteX12" fmla="*/ 4937760 w 12269867"/>
              <a:gd name="connsiteY12" fmla="*/ 510138 h 5253891"/>
              <a:gd name="connsiteX13" fmla="*/ 5608320 w 12269867"/>
              <a:gd name="connsiteY13" fmla="*/ 367898 h 5253891"/>
              <a:gd name="connsiteX14" fmla="*/ 5994400 w 12269867"/>
              <a:gd name="connsiteY14" fmla="*/ 571098 h 5253891"/>
              <a:gd name="connsiteX15" fmla="*/ 6441440 w 12269867"/>
              <a:gd name="connsiteY15" fmla="*/ 306938 h 5253891"/>
              <a:gd name="connsiteX16" fmla="*/ 6969760 w 12269867"/>
              <a:gd name="connsiteY16" fmla="*/ 378058 h 5253891"/>
              <a:gd name="connsiteX17" fmla="*/ 7264400 w 12269867"/>
              <a:gd name="connsiteY17" fmla="*/ 185018 h 5253891"/>
              <a:gd name="connsiteX18" fmla="*/ 7711440 w 12269867"/>
              <a:gd name="connsiteY18" fmla="*/ 357738 h 5253891"/>
              <a:gd name="connsiteX19" fmla="*/ 8107680 w 12269867"/>
              <a:gd name="connsiteY19" fmla="*/ 174858 h 5253891"/>
              <a:gd name="connsiteX20" fmla="*/ 8534400 w 12269867"/>
              <a:gd name="connsiteY20" fmla="*/ 327258 h 5253891"/>
              <a:gd name="connsiteX21" fmla="*/ 9123680 w 12269867"/>
              <a:gd name="connsiteY21" fmla="*/ 134218 h 5253891"/>
              <a:gd name="connsiteX22" fmla="*/ 9540240 w 12269867"/>
              <a:gd name="connsiteY22" fmla="*/ 428858 h 5253891"/>
              <a:gd name="connsiteX23" fmla="*/ 10119360 w 12269867"/>
              <a:gd name="connsiteY23" fmla="*/ 215498 h 5253891"/>
              <a:gd name="connsiteX24" fmla="*/ 10434320 w 12269867"/>
              <a:gd name="connsiteY24" fmla="*/ 418698 h 5253891"/>
              <a:gd name="connsiteX25" fmla="*/ 10911840 w 12269867"/>
              <a:gd name="connsiteY25" fmla="*/ 174858 h 5253891"/>
              <a:gd name="connsiteX26" fmla="*/ 11267440 w 12269867"/>
              <a:gd name="connsiteY26" fmla="*/ 276458 h 5253891"/>
              <a:gd name="connsiteX27" fmla="*/ 11734800 w 12269867"/>
              <a:gd name="connsiteY27" fmla="*/ 124058 h 5253891"/>
              <a:gd name="connsiteX28" fmla="*/ 11988800 w 12269867"/>
              <a:gd name="connsiteY28" fmla="*/ 317098 h 5253891"/>
              <a:gd name="connsiteX29" fmla="*/ 12110720 w 12269867"/>
              <a:gd name="connsiteY29" fmla="*/ 205338 h 5253891"/>
              <a:gd name="connsiteX30" fmla="*/ 12263120 w 12269867"/>
              <a:gd name="connsiteY30" fmla="*/ 357738 h 5253891"/>
              <a:gd name="connsiteX31" fmla="*/ 12222480 w 12269867"/>
              <a:gd name="connsiteY31" fmla="*/ 4452218 h 5253891"/>
              <a:gd name="connsiteX32" fmla="*/ 12039600 w 12269867"/>
              <a:gd name="connsiteY32" fmla="*/ 4817978 h 5253891"/>
              <a:gd name="connsiteX33" fmla="*/ 10942320 w 12269867"/>
              <a:gd name="connsiteY33" fmla="*/ 4889098 h 5253891"/>
              <a:gd name="connsiteX34" fmla="*/ 1676400 w 12269867"/>
              <a:gd name="connsiteY34" fmla="*/ 5031338 h 5253891"/>
              <a:gd name="connsiteX35" fmla="*/ 0 w 12269867"/>
              <a:gd name="connsiteY35" fmla="*/ 4960218 h 5253891"/>
              <a:gd name="connsiteX36" fmla="*/ 71120 w 12269867"/>
              <a:gd name="connsiteY36" fmla="*/ 865738 h 5253891"/>
              <a:gd name="connsiteX0" fmla="*/ 71120 w 12269867"/>
              <a:gd name="connsiteY0" fmla="*/ 865738 h 5036678"/>
              <a:gd name="connsiteX1" fmla="*/ 416560 w 12269867"/>
              <a:gd name="connsiteY1" fmla="*/ 398378 h 5036678"/>
              <a:gd name="connsiteX2" fmla="*/ 812800 w 12269867"/>
              <a:gd name="connsiteY2" fmla="*/ 520298 h 5036678"/>
              <a:gd name="connsiteX3" fmla="*/ 1117600 w 12269867"/>
              <a:gd name="connsiteY3" fmla="*/ 388218 h 5036678"/>
              <a:gd name="connsiteX4" fmla="*/ 1656080 w 12269867"/>
              <a:gd name="connsiteY4" fmla="*/ 489818 h 5036678"/>
              <a:gd name="connsiteX5" fmla="*/ 1920240 w 12269867"/>
              <a:gd name="connsiteY5" fmla="*/ 347578 h 5036678"/>
              <a:gd name="connsiteX6" fmla="*/ 2458720 w 12269867"/>
              <a:gd name="connsiteY6" fmla="*/ 499978 h 5036678"/>
              <a:gd name="connsiteX7" fmla="*/ 2895600 w 12269867"/>
              <a:gd name="connsiteY7" fmla="*/ 337418 h 5036678"/>
              <a:gd name="connsiteX8" fmla="*/ 3322320 w 12269867"/>
              <a:gd name="connsiteY8" fmla="*/ 581258 h 5036678"/>
              <a:gd name="connsiteX9" fmla="*/ 3881120 w 12269867"/>
              <a:gd name="connsiteY9" fmla="*/ 327258 h 5036678"/>
              <a:gd name="connsiteX10" fmla="*/ 4064000 w 12269867"/>
              <a:gd name="connsiteY10" fmla="*/ 469498 h 5036678"/>
              <a:gd name="connsiteX11" fmla="*/ 4775200 w 12269867"/>
              <a:gd name="connsiteY11" fmla="*/ 317098 h 5036678"/>
              <a:gd name="connsiteX12" fmla="*/ 4937760 w 12269867"/>
              <a:gd name="connsiteY12" fmla="*/ 510138 h 5036678"/>
              <a:gd name="connsiteX13" fmla="*/ 5608320 w 12269867"/>
              <a:gd name="connsiteY13" fmla="*/ 367898 h 5036678"/>
              <a:gd name="connsiteX14" fmla="*/ 5994400 w 12269867"/>
              <a:gd name="connsiteY14" fmla="*/ 571098 h 5036678"/>
              <a:gd name="connsiteX15" fmla="*/ 6441440 w 12269867"/>
              <a:gd name="connsiteY15" fmla="*/ 306938 h 5036678"/>
              <a:gd name="connsiteX16" fmla="*/ 6969760 w 12269867"/>
              <a:gd name="connsiteY16" fmla="*/ 378058 h 5036678"/>
              <a:gd name="connsiteX17" fmla="*/ 7264400 w 12269867"/>
              <a:gd name="connsiteY17" fmla="*/ 185018 h 5036678"/>
              <a:gd name="connsiteX18" fmla="*/ 7711440 w 12269867"/>
              <a:gd name="connsiteY18" fmla="*/ 357738 h 5036678"/>
              <a:gd name="connsiteX19" fmla="*/ 8107680 w 12269867"/>
              <a:gd name="connsiteY19" fmla="*/ 174858 h 5036678"/>
              <a:gd name="connsiteX20" fmla="*/ 8534400 w 12269867"/>
              <a:gd name="connsiteY20" fmla="*/ 327258 h 5036678"/>
              <a:gd name="connsiteX21" fmla="*/ 9123680 w 12269867"/>
              <a:gd name="connsiteY21" fmla="*/ 134218 h 5036678"/>
              <a:gd name="connsiteX22" fmla="*/ 9540240 w 12269867"/>
              <a:gd name="connsiteY22" fmla="*/ 428858 h 5036678"/>
              <a:gd name="connsiteX23" fmla="*/ 10119360 w 12269867"/>
              <a:gd name="connsiteY23" fmla="*/ 215498 h 5036678"/>
              <a:gd name="connsiteX24" fmla="*/ 10434320 w 12269867"/>
              <a:gd name="connsiteY24" fmla="*/ 418698 h 5036678"/>
              <a:gd name="connsiteX25" fmla="*/ 10911840 w 12269867"/>
              <a:gd name="connsiteY25" fmla="*/ 174858 h 5036678"/>
              <a:gd name="connsiteX26" fmla="*/ 11267440 w 12269867"/>
              <a:gd name="connsiteY26" fmla="*/ 276458 h 5036678"/>
              <a:gd name="connsiteX27" fmla="*/ 11734800 w 12269867"/>
              <a:gd name="connsiteY27" fmla="*/ 124058 h 5036678"/>
              <a:gd name="connsiteX28" fmla="*/ 11988800 w 12269867"/>
              <a:gd name="connsiteY28" fmla="*/ 317098 h 5036678"/>
              <a:gd name="connsiteX29" fmla="*/ 12110720 w 12269867"/>
              <a:gd name="connsiteY29" fmla="*/ 205338 h 5036678"/>
              <a:gd name="connsiteX30" fmla="*/ 12263120 w 12269867"/>
              <a:gd name="connsiteY30" fmla="*/ 357738 h 5036678"/>
              <a:gd name="connsiteX31" fmla="*/ 12222480 w 12269867"/>
              <a:gd name="connsiteY31" fmla="*/ 4452218 h 5036678"/>
              <a:gd name="connsiteX32" fmla="*/ 12039600 w 12269867"/>
              <a:gd name="connsiteY32" fmla="*/ 4817978 h 5036678"/>
              <a:gd name="connsiteX33" fmla="*/ 10942320 w 12269867"/>
              <a:gd name="connsiteY33" fmla="*/ 4889098 h 5036678"/>
              <a:gd name="connsiteX34" fmla="*/ 1676400 w 12269867"/>
              <a:gd name="connsiteY34" fmla="*/ 5031338 h 5036678"/>
              <a:gd name="connsiteX35" fmla="*/ 0 w 12269867"/>
              <a:gd name="connsiteY35" fmla="*/ 4960218 h 5036678"/>
              <a:gd name="connsiteX36" fmla="*/ 71120 w 12269867"/>
              <a:gd name="connsiteY36" fmla="*/ 865738 h 5036678"/>
              <a:gd name="connsiteX0" fmla="*/ 71120 w 12269867"/>
              <a:gd name="connsiteY0" fmla="*/ 865738 h 5032817"/>
              <a:gd name="connsiteX1" fmla="*/ 416560 w 12269867"/>
              <a:gd name="connsiteY1" fmla="*/ 398378 h 5032817"/>
              <a:gd name="connsiteX2" fmla="*/ 812800 w 12269867"/>
              <a:gd name="connsiteY2" fmla="*/ 520298 h 5032817"/>
              <a:gd name="connsiteX3" fmla="*/ 1117600 w 12269867"/>
              <a:gd name="connsiteY3" fmla="*/ 388218 h 5032817"/>
              <a:gd name="connsiteX4" fmla="*/ 1656080 w 12269867"/>
              <a:gd name="connsiteY4" fmla="*/ 489818 h 5032817"/>
              <a:gd name="connsiteX5" fmla="*/ 1920240 w 12269867"/>
              <a:gd name="connsiteY5" fmla="*/ 347578 h 5032817"/>
              <a:gd name="connsiteX6" fmla="*/ 2458720 w 12269867"/>
              <a:gd name="connsiteY6" fmla="*/ 499978 h 5032817"/>
              <a:gd name="connsiteX7" fmla="*/ 2895600 w 12269867"/>
              <a:gd name="connsiteY7" fmla="*/ 337418 h 5032817"/>
              <a:gd name="connsiteX8" fmla="*/ 3322320 w 12269867"/>
              <a:gd name="connsiteY8" fmla="*/ 581258 h 5032817"/>
              <a:gd name="connsiteX9" fmla="*/ 3881120 w 12269867"/>
              <a:gd name="connsiteY9" fmla="*/ 327258 h 5032817"/>
              <a:gd name="connsiteX10" fmla="*/ 4064000 w 12269867"/>
              <a:gd name="connsiteY10" fmla="*/ 469498 h 5032817"/>
              <a:gd name="connsiteX11" fmla="*/ 4775200 w 12269867"/>
              <a:gd name="connsiteY11" fmla="*/ 317098 h 5032817"/>
              <a:gd name="connsiteX12" fmla="*/ 4937760 w 12269867"/>
              <a:gd name="connsiteY12" fmla="*/ 510138 h 5032817"/>
              <a:gd name="connsiteX13" fmla="*/ 5608320 w 12269867"/>
              <a:gd name="connsiteY13" fmla="*/ 367898 h 5032817"/>
              <a:gd name="connsiteX14" fmla="*/ 5994400 w 12269867"/>
              <a:gd name="connsiteY14" fmla="*/ 571098 h 5032817"/>
              <a:gd name="connsiteX15" fmla="*/ 6441440 w 12269867"/>
              <a:gd name="connsiteY15" fmla="*/ 306938 h 5032817"/>
              <a:gd name="connsiteX16" fmla="*/ 6969760 w 12269867"/>
              <a:gd name="connsiteY16" fmla="*/ 378058 h 5032817"/>
              <a:gd name="connsiteX17" fmla="*/ 7264400 w 12269867"/>
              <a:gd name="connsiteY17" fmla="*/ 185018 h 5032817"/>
              <a:gd name="connsiteX18" fmla="*/ 7711440 w 12269867"/>
              <a:gd name="connsiteY18" fmla="*/ 357738 h 5032817"/>
              <a:gd name="connsiteX19" fmla="*/ 8107680 w 12269867"/>
              <a:gd name="connsiteY19" fmla="*/ 174858 h 5032817"/>
              <a:gd name="connsiteX20" fmla="*/ 8534400 w 12269867"/>
              <a:gd name="connsiteY20" fmla="*/ 327258 h 5032817"/>
              <a:gd name="connsiteX21" fmla="*/ 9123680 w 12269867"/>
              <a:gd name="connsiteY21" fmla="*/ 134218 h 5032817"/>
              <a:gd name="connsiteX22" fmla="*/ 9540240 w 12269867"/>
              <a:gd name="connsiteY22" fmla="*/ 428858 h 5032817"/>
              <a:gd name="connsiteX23" fmla="*/ 10119360 w 12269867"/>
              <a:gd name="connsiteY23" fmla="*/ 215498 h 5032817"/>
              <a:gd name="connsiteX24" fmla="*/ 10434320 w 12269867"/>
              <a:gd name="connsiteY24" fmla="*/ 418698 h 5032817"/>
              <a:gd name="connsiteX25" fmla="*/ 10911840 w 12269867"/>
              <a:gd name="connsiteY25" fmla="*/ 174858 h 5032817"/>
              <a:gd name="connsiteX26" fmla="*/ 11267440 w 12269867"/>
              <a:gd name="connsiteY26" fmla="*/ 276458 h 5032817"/>
              <a:gd name="connsiteX27" fmla="*/ 11734800 w 12269867"/>
              <a:gd name="connsiteY27" fmla="*/ 124058 h 5032817"/>
              <a:gd name="connsiteX28" fmla="*/ 11988800 w 12269867"/>
              <a:gd name="connsiteY28" fmla="*/ 317098 h 5032817"/>
              <a:gd name="connsiteX29" fmla="*/ 12110720 w 12269867"/>
              <a:gd name="connsiteY29" fmla="*/ 205338 h 5032817"/>
              <a:gd name="connsiteX30" fmla="*/ 12263120 w 12269867"/>
              <a:gd name="connsiteY30" fmla="*/ 357738 h 5032817"/>
              <a:gd name="connsiteX31" fmla="*/ 12222480 w 12269867"/>
              <a:gd name="connsiteY31" fmla="*/ 4452218 h 5032817"/>
              <a:gd name="connsiteX32" fmla="*/ 12039600 w 12269867"/>
              <a:gd name="connsiteY32" fmla="*/ 4817978 h 5032817"/>
              <a:gd name="connsiteX33" fmla="*/ 10942320 w 12269867"/>
              <a:gd name="connsiteY33" fmla="*/ 4889098 h 5032817"/>
              <a:gd name="connsiteX34" fmla="*/ 1676400 w 12269867"/>
              <a:gd name="connsiteY34" fmla="*/ 5031338 h 5032817"/>
              <a:gd name="connsiteX35" fmla="*/ 0 w 12269867"/>
              <a:gd name="connsiteY35" fmla="*/ 4960218 h 5032817"/>
              <a:gd name="connsiteX36" fmla="*/ 71120 w 12269867"/>
              <a:gd name="connsiteY36" fmla="*/ 865738 h 5032817"/>
              <a:gd name="connsiteX0" fmla="*/ 71120 w 12269867"/>
              <a:gd name="connsiteY0" fmla="*/ 865738 h 5032142"/>
              <a:gd name="connsiteX1" fmla="*/ 416560 w 12269867"/>
              <a:gd name="connsiteY1" fmla="*/ 398378 h 5032142"/>
              <a:gd name="connsiteX2" fmla="*/ 812800 w 12269867"/>
              <a:gd name="connsiteY2" fmla="*/ 520298 h 5032142"/>
              <a:gd name="connsiteX3" fmla="*/ 1117600 w 12269867"/>
              <a:gd name="connsiteY3" fmla="*/ 388218 h 5032142"/>
              <a:gd name="connsiteX4" fmla="*/ 1656080 w 12269867"/>
              <a:gd name="connsiteY4" fmla="*/ 489818 h 5032142"/>
              <a:gd name="connsiteX5" fmla="*/ 1920240 w 12269867"/>
              <a:gd name="connsiteY5" fmla="*/ 347578 h 5032142"/>
              <a:gd name="connsiteX6" fmla="*/ 2458720 w 12269867"/>
              <a:gd name="connsiteY6" fmla="*/ 499978 h 5032142"/>
              <a:gd name="connsiteX7" fmla="*/ 2895600 w 12269867"/>
              <a:gd name="connsiteY7" fmla="*/ 337418 h 5032142"/>
              <a:gd name="connsiteX8" fmla="*/ 3322320 w 12269867"/>
              <a:gd name="connsiteY8" fmla="*/ 581258 h 5032142"/>
              <a:gd name="connsiteX9" fmla="*/ 3881120 w 12269867"/>
              <a:gd name="connsiteY9" fmla="*/ 327258 h 5032142"/>
              <a:gd name="connsiteX10" fmla="*/ 4064000 w 12269867"/>
              <a:gd name="connsiteY10" fmla="*/ 469498 h 5032142"/>
              <a:gd name="connsiteX11" fmla="*/ 4775200 w 12269867"/>
              <a:gd name="connsiteY11" fmla="*/ 317098 h 5032142"/>
              <a:gd name="connsiteX12" fmla="*/ 4937760 w 12269867"/>
              <a:gd name="connsiteY12" fmla="*/ 510138 h 5032142"/>
              <a:gd name="connsiteX13" fmla="*/ 5608320 w 12269867"/>
              <a:gd name="connsiteY13" fmla="*/ 367898 h 5032142"/>
              <a:gd name="connsiteX14" fmla="*/ 5994400 w 12269867"/>
              <a:gd name="connsiteY14" fmla="*/ 571098 h 5032142"/>
              <a:gd name="connsiteX15" fmla="*/ 6441440 w 12269867"/>
              <a:gd name="connsiteY15" fmla="*/ 306938 h 5032142"/>
              <a:gd name="connsiteX16" fmla="*/ 6969760 w 12269867"/>
              <a:gd name="connsiteY16" fmla="*/ 378058 h 5032142"/>
              <a:gd name="connsiteX17" fmla="*/ 7264400 w 12269867"/>
              <a:gd name="connsiteY17" fmla="*/ 185018 h 5032142"/>
              <a:gd name="connsiteX18" fmla="*/ 7711440 w 12269867"/>
              <a:gd name="connsiteY18" fmla="*/ 357738 h 5032142"/>
              <a:gd name="connsiteX19" fmla="*/ 8107680 w 12269867"/>
              <a:gd name="connsiteY19" fmla="*/ 174858 h 5032142"/>
              <a:gd name="connsiteX20" fmla="*/ 8534400 w 12269867"/>
              <a:gd name="connsiteY20" fmla="*/ 327258 h 5032142"/>
              <a:gd name="connsiteX21" fmla="*/ 9123680 w 12269867"/>
              <a:gd name="connsiteY21" fmla="*/ 134218 h 5032142"/>
              <a:gd name="connsiteX22" fmla="*/ 9540240 w 12269867"/>
              <a:gd name="connsiteY22" fmla="*/ 428858 h 5032142"/>
              <a:gd name="connsiteX23" fmla="*/ 10119360 w 12269867"/>
              <a:gd name="connsiteY23" fmla="*/ 215498 h 5032142"/>
              <a:gd name="connsiteX24" fmla="*/ 10434320 w 12269867"/>
              <a:gd name="connsiteY24" fmla="*/ 418698 h 5032142"/>
              <a:gd name="connsiteX25" fmla="*/ 10911840 w 12269867"/>
              <a:gd name="connsiteY25" fmla="*/ 174858 h 5032142"/>
              <a:gd name="connsiteX26" fmla="*/ 11267440 w 12269867"/>
              <a:gd name="connsiteY26" fmla="*/ 276458 h 5032142"/>
              <a:gd name="connsiteX27" fmla="*/ 11734800 w 12269867"/>
              <a:gd name="connsiteY27" fmla="*/ 124058 h 5032142"/>
              <a:gd name="connsiteX28" fmla="*/ 11988800 w 12269867"/>
              <a:gd name="connsiteY28" fmla="*/ 317098 h 5032142"/>
              <a:gd name="connsiteX29" fmla="*/ 12110720 w 12269867"/>
              <a:gd name="connsiteY29" fmla="*/ 205338 h 5032142"/>
              <a:gd name="connsiteX30" fmla="*/ 12263120 w 12269867"/>
              <a:gd name="connsiteY30" fmla="*/ 357738 h 5032142"/>
              <a:gd name="connsiteX31" fmla="*/ 12222480 w 12269867"/>
              <a:gd name="connsiteY31" fmla="*/ 4452218 h 5032142"/>
              <a:gd name="connsiteX32" fmla="*/ 12039600 w 12269867"/>
              <a:gd name="connsiteY32" fmla="*/ 4817978 h 5032142"/>
              <a:gd name="connsiteX33" fmla="*/ 10942320 w 12269867"/>
              <a:gd name="connsiteY33" fmla="*/ 4889098 h 5032142"/>
              <a:gd name="connsiteX34" fmla="*/ 1676400 w 12269867"/>
              <a:gd name="connsiteY34" fmla="*/ 5031338 h 5032142"/>
              <a:gd name="connsiteX35" fmla="*/ 0 w 12269867"/>
              <a:gd name="connsiteY35" fmla="*/ 4960218 h 5032142"/>
              <a:gd name="connsiteX36" fmla="*/ 71120 w 12269867"/>
              <a:gd name="connsiteY36" fmla="*/ 865738 h 5032142"/>
              <a:gd name="connsiteX0" fmla="*/ 71120 w 12269867"/>
              <a:gd name="connsiteY0" fmla="*/ 865738 h 4960218"/>
              <a:gd name="connsiteX1" fmla="*/ 416560 w 12269867"/>
              <a:gd name="connsiteY1" fmla="*/ 398378 h 4960218"/>
              <a:gd name="connsiteX2" fmla="*/ 812800 w 12269867"/>
              <a:gd name="connsiteY2" fmla="*/ 520298 h 4960218"/>
              <a:gd name="connsiteX3" fmla="*/ 1117600 w 12269867"/>
              <a:gd name="connsiteY3" fmla="*/ 388218 h 4960218"/>
              <a:gd name="connsiteX4" fmla="*/ 1656080 w 12269867"/>
              <a:gd name="connsiteY4" fmla="*/ 489818 h 4960218"/>
              <a:gd name="connsiteX5" fmla="*/ 1920240 w 12269867"/>
              <a:gd name="connsiteY5" fmla="*/ 347578 h 4960218"/>
              <a:gd name="connsiteX6" fmla="*/ 2458720 w 12269867"/>
              <a:gd name="connsiteY6" fmla="*/ 499978 h 4960218"/>
              <a:gd name="connsiteX7" fmla="*/ 2895600 w 12269867"/>
              <a:gd name="connsiteY7" fmla="*/ 337418 h 4960218"/>
              <a:gd name="connsiteX8" fmla="*/ 3322320 w 12269867"/>
              <a:gd name="connsiteY8" fmla="*/ 581258 h 4960218"/>
              <a:gd name="connsiteX9" fmla="*/ 3881120 w 12269867"/>
              <a:gd name="connsiteY9" fmla="*/ 327258 h 4960218"/>
              <a:gd name="connsiteX10" fmla="*/ 4064000 w 12269867"/>
              <a:gd name="connsiteY10" fmla="*/ 469498 h 4960218"/>
              <a:gd name="connsiteX11" fmla="*/ 4775200 w 12269867"/>
              <a:gd name="connsiteY11" fmla="*/ 317098 h 4960218"/>
              <a:gd name="connsiteX12" fmla="*/ 4937760 w 12269867"/>
              <a:gd name="connsiteY12" fmla="*/ 510138 h 4960218"/>
              <a:gd name="connsiteX13" fmla="*/ 5608320 w 12269867"/>
              <a:gd name="connsiteY13" fmla="*/ 367898 h 4960218"/>
              <a:gd name="connsiteX14" fmla="*/ 5994400 w 12269867"/>
              <a:gd name="connsiteY14" fmla="*/ 571098 h 4960218"/>
              <a:gd name="connsiteX15" fmla="*/ 6441440 w 12269867"/>
              <a:gd name="connsiteY15" fmla="*/ 306938 h 4960218"/>
              <a:gd name="connsiteX16" fmla="*/ 6969760 w 12269867"/>
              <a:gd name="connsiteY16" fmla="*/ 378058 h 4960218"/>
              <a:gd name="connsiteX17" fmla="*/ 7264400 w 12269867"/>
              <a:gd name="connsiteY17" fmla="*/ 185018 h 4960218"/>
              <a:gd name="connsiteX18" fmla="*/ 7711440 w 12269867"/>
              <a:gd name="connsiteY18" fmla="*/ 357738 h 4960218"/>
              <a:gd name="connsiteX19" fmla="*/ 8107680 w 12269867"/>
              <a:gd name="connsiteY19" fmla="*/ 174858 h 4960218"/>
              <a:gd name="connsiteX20" fmla="*/ 8534400 w 12269867"/>
              <a:gd name="connsiteY20" fmla="*/ 327258 h 4960218"/>
              <a:gd name="connsiteX21" fmla="*/ 9123680 w 12269867"/>
              <a:gd name="connsiteY21" fmla="*/ 134218 h 4960218"/>
              <a:gd name="connsiteX22" fmla="*/ 9540240 w 12269867"/>
              <a:gd name="connsiteY22" fmla="*/ 428858 h 4960218"/>
              <a:gd name="connsiteX23" fmla="*/ 10119360 w 12269867"/>
              <a:gd name="connsiteY23" fmla="*/ 215498 h 4960218"/>
              <a:gd name="connsiteX24" fmla="*/ 10434320 w 12269867"/>
              <a:gd name="connsiteY24" fmla="*/ 418698 h 4960218"/>
              <a:gd name="connsiteX25" fmla="*/ 10911840 w 12269867"/>
              <a:gd name="connsiteY25" fmla="*/ 174858 h 4960218"/>
              <a:gd name="connsiteX26" fmla="*/ 11267440 w 12269867"/>
              <a:gd name="connsiteY26" fmla="*/ 276458 h 4960218"/>
              <a:gd name="connsiteX27" fmla="*/ 11734800 w 12269867"/>
              <a:gd name="connsiteY27" fmla="*/ 124058 h 4960218"/>
              <a:gd name="connsiteX28" fmla="*/ 11988800 w 12269867"/>
              <a:gd name="connsiteY28" fmla="*/ 317098 h 4960218"/>
              <a:gd name="connsiteX29" fmla="*/ 12110720 w 12269867"/>
              <a:gd name="connsiteY29" fmla="*/ 205338 h 4960218"/>
              <a:gd name="connsiteX30" fmla="*/ 12263120 w 12269867"/>
              <a:gd name="connsiteY30" fmla="*/ 357738 h 4960218"/>
              <a:gd name="connsiteX31" fmla="*/ 12222480 w 12269867"/>
              <a:gd name="connsiteY31" fmla="*/ 4452218 h 4960218"/>
              <a:gd name="connsiteX32" fmla="*/ 12039600 w 12269867"/>
              <a:gd name="connsiteY32" fmla="*/ 4817978 h 4960218"/>
              <a:gd name="connsiteX33" fmla="*/ 10942320 w 12269867"/>
              <a:gd name="connsiteY33" fmla="*/ 4889098 h 4960218"/>
              <a:gd name="connsiteX34" fmla="*/ 2377440 w 12269867"/>
              <a:gd name="connsiteY34" fmla="*/ 4950058 h 4960218"/>
              <a:gd name="connsiteX35" fmla="*/ 0 w 12269867"/>
              <a:gd name="connsiteY35" fmla="*/ 4960218 h 4960218"/>
              <a:gd name="connsiteX36" fmla="*/ 71120 w 12269867"/>
              <a:gd name="connsiteY36" fmla="*/ 865738 h 4960218"/>
              <a:gd name="connsiteX0" fmla="*/ 71120 w 12270109"/>
              <a:gd name="connsiteY0" fmla="*/ 865738 h 4960218"/>
              <a:gd name="connsiteX1" fmla="*/ 416560 w 12270109"/>
              <a:gd name="connsiteY1" fmla="*/ 398378 h 4960218"/>
              <a:gd name="connsiteX2" fmla="*/ 812800 w 12270109"/>
              <a:gd name="connsiteY2" fmla="*/ 520298 h 4960218"/>
              <a:gd name="connsiteX3" fmla="*/ 1117600 w 12270109"/>
              <a:gd name="connsiteY3" fmla="*/ 388218 h 4960218"/>
              <a:gd name="connsiteX4" fmla="*/ 1656080 w 12270109"/>
              <a:gd name="connsiteY4" fmla="*/ 489818 h 4960218"/>
              <a:gd name="connsiteX5" fmla="*/ 1920240 w 12270109"/>
              <a:gd name="connsiteY5" fmla="*/ 347578 h 4960218"/>
              <a:gd name="connsiteX6" fmla="*/ 2458720 w 12270109"/>
              <a:gd name="connsiteY6" fmla="*/ 499978 h 4960218"/>
              <a:gd name="connsiteX7" fmla="*/ 2895600 w 12270109"/>
              <a:gd name="connsiteY7" fmla="*/ 337418 h 4960218"/>
              <a:gd name="connsiteX8" fmla="*/ 3322320 w 12270109"/>
              <a:gd name="connsiteY8" fmla="*/ 581258 h 4960218"/>
              <a:gd name="connsiteX9" fmla="*/ 3881120 w 12270109"/>
              <a:gd name="connsiteY9" fmla="*/ 327258 h 4960218"/>
              <a:gd name="connsiteX10" fmla="*/ 4064000 w 12270109"/>
              <a:gd name="connsiteY10" fmla="*/ 469498 h 4960218"/>
              <a:gd name="connsiteX11" fmla="*/ 4775200 w 12270109"/>
              <a:gd name="connsiteY11" fmla="*/ 317098 h 4960218"/>
              <a:gd name="connsiteX12" fmla="*/ 4937760 w 12270109"/>
              <a:gd name="connsiteY12" fmla="*/ 510138 h 4960218"/>
              <a:gd name="connsiteX13" fmla="*/ 5608320 w 12270109"/>
              <a:gd name="connsiteY13" fmla="*/ 367898 h 4960218"/>
              <a:gd name="connsiteX14" fmla="*/ 5994400 w 12270109"/>
              <a:gd name="connsiteY14" fmla="*/ 571098 h 4960218"/>
              <a:gd name="connsiteX15" fmla="*/ 6441440 w 12270109"/>
              <a:gd name="connsiteY15" fmla="*/ 306938 h 4960218"/>
              <a:gd name="connsiteX16" fmla="*/ 6969760 w 12270109"/>
              <a:gd name="connsiteY16" fmla="*/ 378058 h 4960218"/>
              <a:gd name="connsiteX17" fmla="*/ 7264400 w 12270109"/>
              <a:gd name="connsiteY17" fmla="*/ 185018 h 4960218"/>
              <a:gd name="connsiteX18" fmla="*/ 7711440 w 12270109"/>
              <a:gd name="connsiteY18" fmla="*/ 357738 h 4960218"/>
              <a:gd name="connsiteX19" fmla="*/ 8107680 w 12270109"/>
              <a:gd name="connsiteY19" fmla="*/ 174858 h 4960218"/>
              <a:gd name="connsiteX20" fmla="*/ 8534400 w 12270109"/>
              <a:gd name="connsiteY20" fmla="*/ 327258 h 4960218"/>
              <a:gd name="connsiteX21" fmla="*/ 9123680 w 12270109"/>
              <a:gd name="connsiteY21" fmla="*/ 134218 h 4960218"/>
              <a:gd name="connsiteX22" fmla="*/ 9540240 w 12270109"/>
              <a:gd name="connsiteY22" fmla="*/ 428858 h 4960218"/>
              <a:gd name="connsiteX23" fmla="*/ 10119360 w 12270109"/>
              <a:gd name="connsiteY23" fmla="*/ 215498 h 4960218"/>
              <a:gd name="connsiteX24" fmla="*/ 10434320 w 12270109"/>
              <a:gd name="connsiteY24" fmla="*/ 418698 h 4960218"/>
              <a:gd name="connsiteX25" fmla="*/ 10911840 w 12270109"/>
              <a:gd name="connsiteY25" fmla="*/ 174858 h 4960218"/>
              <a:gd name="connsiteX26" fmla="*/ 11267440 w 12270109"/>
              <a:gd name="connsiteY26" fmla="*/ 276458 h 4960218"/>
              <a:gd name="connsiteX27" fmla="*/ 11734800 w 12270109"/>
              <a:gd name="connsiteY27" fmla="*/ 124058 h 4960218"/>
              <a:gd name="connsiteX28" fmla="*/ 11988800 w 12270109"/>
              <a:gd name="connsiteY28" fmla="*/ 317098 h 4960218"/>
              <a:gd name="connsiteX29" fmla="*/ 12110720 w 12270109"/>
              <a:gd name="connsiteY29" fmla="*/ 205338 h 4960218"/>
              <a:gd name="connsiteX30" fmla="*/ 12263120 w 12270109"/>
              <a:gd name="connsiteY30" fmla="*/ 357738 h 4960218"/>
              <a:gd name="connsiteX31" fmla="*/ 12222480 w 12270109"/>
              <a:gd name="connsiteY31" fmla="*/ 4452218 h 4960218"/>
              <a:gd name="connsiteX32" fmla="*/ 12029440 w 12270109"/>
              <a:gd name="connsiteY32" fmla="*/ 4919578 h 4960218"/>
              <a:gd name="connsiteX33" fmla="*/ 10942320 w 12270109"/>
              <a:gd name="connsiteY33" fmla="*/ 4889098 h 4960218"/>
              <a:gd name="connsiteX34" fmla="*/ 2377440 w 12270109"/>
              <a:gd name="connsiteY34" fmla="*/ 4950058 h 4960218"/>
              <a:gd name="connsiteX35" fmla="*/ 0 w 12270109"/>
              <a:gd name="connsiteY35" fmla="*/ 4960218 h 4960218"/>
              <a:gd name="connsiteX36" fmla="*/ 71120 w 12270109"/>
              <a:gd name="connsiteY36" fmla="*/ 865738 h 4960218"/>
              <a:gd name="connsiteX0" fmla="*/ 71120 w 12270109"/>
              <a:gd name="connsiteY0" fmla="*/ 865738 h 4970141"/>
              <a:gd name="connsiteX1" fmla="*/ 416560 w 12270109"/>
              <a:gd name="connsiteY1" fmla="*/ 398378 h 4970141"/>
              <a:gd name="connsiteX2" fmla="*/ 812800 w 12270109"/>
              <a:gd name="connsiteY2" fmla="*/ 520298 h 4970141"/>
              <a:gd name="connsiteX3" fmla="*/ 1117600 w 12270109"/>
              <a:gd name="connsiteY3" fmla="*/ 388218 h 4970141"/>
              <a:gd name="connsiteX4" fmla="*/ 1656080 w 12270109"/>
              <a:gd name="connsiteY4" fmla="*/ 489818 h 4970141"/>
              <a:gd name="connsiteX5" fmla="*/ 1920240 w 12270109"/>
              <a:gd name="connsiteY5" fmla="*/ 347578 h 4970141"/>
              <a:gd name="connsiteX6" fmla="*/ 2458720 w 12270109"/>
              <a:gd name="connsiteY6" fmla="*/ 499978 h 4970141"/>
              <a:gd name="connsiteX7" fmla="*/ 2895600 w 12270109"/>
              <a:gd name="connsiteY7" fmla="*/ 337418 h 4970141"/>
              <a:gd name="connsiteX8" fmla="*/ 3322320 w 12270109"/>
              <a:gd name="connsiteY8" fmla="*/ 581258 h 4970141"/>
              <a:gd name="connsiteX9" fmla="*/ 3881120 w 12270109"/>
              <a:gd name="connsiteY9" fmla="*/ 327258 h 4970141"/>
              <a:gd name="connsiteX10" fmla="*/ 4064000 w 12270109"/>
              <a:gd name="connsiteY10" fmla="*/ 469498 h 4970141"/>
              <a:gd name="connsiteX11" fmla="*/ 4775200 w 12270109"/>
              <a:gd name="connsiteY11" fmla="*/ 317098 h 4970141"/>
              <a:gd name="connsiteX12" fmla="*/ 4937760 w 12270109"/>
              <a:gd name="connsiteY12" fmla="*/ 510138 h 4970141"/>
              <a:gd name="connsiteX13" fmla="*/ 5608320 w 12270109"/>
              <a:gd name="connsiteY13" fmla="*/ 367898 h 4970141"/>
              <a:gd name="connsiteX14" fmla="*/ 5994400 w 12270109"/>
              <a:gd name="connsiteY14" fmla="*/ 571098 h 4970141"/>
              <a:gd name="connsiteX15" fmla="*/ 6441440 w 12270109"/>
              <a:gd name="connsiteY15" fmla="*/ 306938 h 4970141"/>
              <a:gd name="connsiteX16" fmla="*/ 6969760 w 12270109"/>
              <a:gd name="connsiteY16" fmla="*/ 378058 h 4970141"/>
              <a:gd name="connsiteX17" fmla="*/ 7264400 w 12270109"/>
              <a:gd name="connsiteY17" fmla="*/ 185018 h 4970141"/>
              <a:gd name="connsiteX18" fmla="*/ 7711440 w 12270109"/>
              <a:gd name="connsiteY18" fmla="*/ 357738 h 4970141"/>
              <a:gd name="connsiteX19" fmla="*/ 8107680 w 12270109"/>
              <a:gd name="connsiteY19" fmla="*/ 174858 h 4970141"/>
              <a:gd name="connsiteX20" fmla="*/ 8534400 w 12270109"/>
              <a:gd name="connsiteY20" fmla="*/ 327258 h 4970141"/>
              <a:gd name="connsiteX21" fmla="*/ 9123680 w 12270109"/>
              <a:gd name="connsiteY21" fmla="*/ 134218 h 4970141"/>
              <a:gd name="connsiteX22" fmla="*/ 9540240 w 12270109"/>
              <a:gd name="connsiteY22" fmla="*/ 428858 h 4970141"/>
              <a:gd name="connsiteX23" fmla="*/ 10119360 w 12270109"/>
              <a:gd name="connsiteY23" fmla="*/ 215498 h 4970141"/>
              <a:gd name="connsiteX24" fmla="*/ 10434320 w 12270109"/>
              <a:gd name="connsiteY24" fmla="*/ 418698 h 4970141"/>
              <a:gd name="connsiteX25" fmla="*/ 10911840 w 12270109"/>
              <a:gd name="connsiteY25" fmla="*/ 174858 h 4970141"/>
              <a:gd name="connsiteX26" fmla="*/ 11267440 w 12270109"/>
              <a:gd name="connsiteY26" fmla="*/ 276458 h 4970141"/>
              <a:gd name="connsiteX27" fmla="*/ 11734800 w 12270109"/>
              <a:gd name="connsiteY27" fmla="*/ 124058 h 4970141"/>
              <a:gd name="connsiteX28" fmla="*/ 11988800 w 12270109"/>
              <a:gd name="connsiteY28" fmla="*/ 317098 h 4970141"/>
              <a:gd name="connsiteX29" fmla="*/ 12110720 w 12270109"/>
              <a:gd name="connsiteY29" fmla="*/ 205338 h 4970141"/>
              <a:gd name="connsiteX30" fmla="*/ 12263120 w 12270109"/>
              <a:gd name="connsiteY30" fmla="*/ 357738 h 4970141"/>
              <a:gd name="connsiteX31" fmla="*/ 12222480 w 12270109"/>
              <a:gd name="connsiteY31" fmla="*/ 4452218 h 4970141"/>
              <a:gd name="connsiteX32" fmla="*/ 12029440 w 12270109"/>
              <a:gd name="connsiteY32" fmla="*/ 4919578 h 4970141"/>
              <a:gd name="connsiteX33" fmla="*/ 10942320 w 12270109"/>
              <a:gd name="connsiteY33" fmla="*/ 4889098 h 4970141"/>
              <a:gd name="connsiteX34" fmla="*/ 2377440 w 12270109"/>
              <a:gd name="connsiteY34" fmla="*/ 4950058 h 4970141"/>
              <a:gd name="connsiteX35" fmla="*/ 0 w 12270109"/>
              <a:gd name="connsiteY35" fmla="*/ 4960218 h 4970141"/>
              <a:gd name="connsiteX36" fmla="*/ 71120 w 12270109"/>
              <a:gd name="connsiteY36" fmla="*/ 865738 h 4970141"/>
              <a:gd name="connsiteX0" fmla="*/ 71120 w 12270109"/>
              <a:gd name="connsiteY0" fmla="*/ 865738 h 4992300"/>
              <a:gd name="connsiteX1" fmla="*/ 416560 w 12270109"/>
              <a:gd name="connsiteY1" fmla="*/ 398378 h 4992300"/>
              <a:gd name="connsiteX2" fmla="*/ 812800 w 12270109"/>
              <a:gd name="connsiteY2" fmla="*/ 520298 h 4992300"/>
              <a:gd name="connsiteX3" fmla="*/ 1117600 w 12270109"/>
              <a:gd name="connsiteY3" fmla="*/ 388218 h 4992300"/>
              <a:gd name="connsiteX4" fmla="*/ 1656080 w 12270109"/>
              <a:gd name="connsiteY4" fmla="*/ 489818 h 4992300"/>
              <a:gd name="connsiteX5" fmla="*/ 1920240 w 12270109"/>
              <a:gd name="connsiteY5" fmla="*/ 347578 h 4992300"/>
              <a:gd name="connsiteX6" fmla="*/ 2458720 w 12270109"/>
              <a:gd name="connsiteY6" fmla="*/ 499978 h 4992300"/>
              <a:gd name="connsiteX7" fmla="*/ 2895600 w 12270109"/>
              <a:gd name="connsiteY7" fmla="*/ 337418 h 4992300"/>
              <a:gd name="connsiteX8" fmla="*/ 3322320 w 12270109"/>
              <a:gd name="connsiteY8" fmla="*/ 581258 h 4992300"/>
              <a:gd name="connsiteX9" fmla="*/ 3881120 w 12270109"/>
              <a:gd name="connsiteY9" fmla="*/ 327258 h 4992300"/>
              <a:gd name="connsiteX10" fmla="*/ 4064000 w 12270109"/>
              <a:gd name="connsiteY10" fmla="*/ 469498 h 4992300"/>
              <a:gd name="connsiteX11" fmla="*/ 4775200 w 12270109"/>
              <a:gd name="connsiteY11" fmla="*/ 317098 h 4992300"/>
              <a:gd name="connsiteX12" fmla="*/ 4937760 w 12270109"/>
              <a:gd name="connsiteY12" fmla="*/ 510138 h 4992300"/>
              <a:gd name="connsiteX13" fmla="*/ 5608320 w 12270109"/>
              <a:gd name="connsiteY13" fmla="*/ 367898 h 4992300"/>
              <a:gd name="connsiteX14" fmla="*/ 5994400 w 12270109"/>
              <a:gd name="connsiteY14" fmla="*/ 571098 h 4992300"/>
              <a:gd name="connsiteX15" fmla="*/ 6441440 w 12270109"/>
              <a:gd name="connsiteY15" fmla="*/ 306938 h 4992300"/>
              <a:gd name="connsiteX16" fmla="*/ 6969760 w 12270109"/>
              <a:gd name="connsiteY16" fmla="*/ 378058 h 4992300"/>
              <a:gd name="connsiteX17" fmla="*/ 7264400 w 12270109"/>
              <a:gd name="connsiteY17" fmla="*/ 185018 h 4992300"/>
              <a:gd name="connsiteX18" fmla="*/ 7711440 w 12270109"/>
              <a:gd name="connsiteY18" fmla="*/ 357738 h 4992300"/>
              <a:gd name="connsiteX19" fmla="*/ 8107680 w 12270109"/>
              <a:gd name="connsiteY19" fmla="*/ 174858 h 4992300"/>
              <a:gd name="connsiteX20" fmla="*/ 8534400 w 12270109"/>
              <a:gd name="connsiteY20" fmla="*/ 327258 h 4992300"/>
              <a:gd name="connsiteX21" fmla="*/ 9123680 w 12270109"/>
              <a:gd name="connsiteY21" fmla="*/ 134218 h 4992300"/>
              <a:gd name="connsiteX22" fmla="*/ 9540240 w 12270109"/>
              <a:gd name="connsiteY22" fmla="*/ 428858 h 4992300"/>
              <a:gd name="connsiteX23" fmla="*/ 10119360 w 12270109"/>
              <a:gd name="connsiteY23" fmla="*/ 215498 h 4992300"/>
              <a:gd name="connsiteX24" fmla="*/ 10434320 w 12270109"/>
              <a:gd name="connsiteY24" fmla="*/ 418698 h 4992300"/>
              <a:gd name="connsiteX25" fmla="*/ 10911840 w 12270109"/>
              <a:gd name="connsiteY25" fmla="*/ 174858 h 4992300"/>
              <a:gd name="connsiteX26" fmla="*/ 11267440 w 12270109"/>
              <a:gd name="connsiteY26" fmla="*/ 276458 h 4992300"/>
              <a:gd name="connsiteX27" fmla="*/ 11734800 w 12270109"/>
              <a:gd name="connsiteY27" fmla="*/ 124058 h 4992300"/>
              <a:gd name="connsiteX28" fmla="*/ 11988800 w 12270109"/>
              <a:gd name="connsiteY28" fmla="*/ 317098 h 4992300"/>
              <a:gd name="connsiteX29" fmla="*/ 12110720 w 12270109"/>
              <a:gd name="connsiteY29" fmla="*/ 205338 h 4992300"/>
              <a:gd name="connsiteX30" fmla="*/ 12263120 w 12270109"/>
              <a:gd name="connsiteY30" fmla="*/ 357738 h 4992300"/>
              <a:gd name="connsiteX31" fmla="*/ 12222480 w 12270109"/>
              <a:gd name="connsiteY31" fmla="*/ 4452218 h 4992300"/>
              <a:gd name="connsiteX32" fmla="*/ 12029440 w 12270109"/>
              <a:gd name="connsiteY32" fmla="*/ 4919578 h 4992300"/>
              <a:gd name="connsiteX33" fmla="*/ 10962640 w 12270109"/>
              <a:gd name="connsiteY33" fmla="*/ 4990698 h 4992300"/>
              <a:gd name="connsiteX34" fmla="*/ 2377440 w 12270109"/>
              <a:gd name="connsiteY34" fmla="*/ 4950058 h 4992300"/>
              <a:gd name="connsiteX35" fmla="*/ 0 w 12270109"/>
              <a:gd name="connsiteY35" fmla="*/ 4960218 h 4992300"/>
              <a:gd name="connsiteX36" fmla="*/ 71120 w 12270109"/>
              <a:gd name="connsiteY36" fmla="*/ 865738 h 4992300"/>
              <a:gd name="connsiteX0" fmla="*/ 71120 w 12270109"/>
              <a:gd name="connsiteY0" fmla="*/ 865738 h 4992300"/>
              <a:gd name="connsiteX1" fmla="*/ 416560 w 12270109"/>
              <a:gd name="connsiteY1" fmla="*/ 398378 h 4992300"/>
              <a:gd name="connsiteX2" fmla="*/ 812800 w 12270109"/>
              <a:gd name="connsiteY2" fmla="*/ 520298 h 4992300"/>
              <a:gd name="connsiteX3" fmla="*/ 1117600 w 12270109"/>
              <a:gd name="connsiteY3" fmla="*/ 388218 h 4992300"/>
              <a:gd name="connsiteX4" fmla="*/ 1656080 w 12270109"/>
              <a:gd name="connsiteY4" fmla="*/ 489818 h 4992300"/>
              <a:gd name="connsiteX5" fmla="*/ 1920240 w 12270109"/>
              <a:gd name="connsiteY5" fmla="*/ 347578 h 4992300"/>
              <a:gd name="connsiteX6" fmla="*/ 2458720 w 12270109"/>
              <a:gd name="connsiteY6" fmla="*/ 499978 h 4992300"/>
              <a:gd name="connsiteX7" fmla="*/ 2895600 w 12270109"/>
              <a:gd name="connsiteY7" fmla="*/ 337418 h 4992300"/>
              <a:gd name="connsiteX8" fmla="*/ 3322320 w 12270109"/>
              <a:gd name="connsiteY8" fmla="*/ 581258 h 4992300"/>
              <a:gd name="connsiteX9" fmla="*/ 3881120 w 12270109"/>
              <a:gd name="connsiteY9" fmla="*/ 327258 h 4992300"/>
              <a:gd name="connsiteX10" fmla="*/ 4064000 w 12270109"/>
              <a:gd name="connsiteY10" fmla="*/ 469498 h 4992300"/>
              <a:gd name="connsiteX11" fmla="*/ 4775200 w 12270109"/>
              <a:gd name="connsiteY11" fmla="*/ 317098 h 4992300"/>
              <a:gd name="connsiteX12" fmla="*/ 4937760 w 12270109"/>
              <a:gd name="connsiteY12" fmla="*/ 510138 h 4992300"/>
              <a:gd name="connsiteX13" fmla="*/ 5608320 w 12270109"/>
              <a:gd name="connsiteY13" fmla="*/ 367898 h 4992300"/>
              <a:gd name="connsiteX14" fmla="*/ 5994400 w 12270109"/>
              <a:gd name="connsiteY14" fmla="*/ 571098 h 4992300"/>
              <a:gd name="connsiteX15" fmla="*/ 6441440 w 12270109"/>
              <a:gd name="connsiteY15" fmla="*/ 306938 h 4992300"/>
              <a:gd name="connsiteX16" fmla="*/ 6969760 w 12270109"/>
              <a:gd name="connsiteY16" fmla="*/ 378058 h 4992300"/>
              <a:gd name="connsiteX17" fmla="*/ 7264400 w 12270109"/>
              <a:gd name="connsiteY17" fmla="*/ 185018 h 4992300"/>
              <a:gd name="connsiteX18" fmla="*/ 7711440 w 12270109"/>
              <a:gd name="connsiteY18" fmla="*/ 357738 h 4992300"/>
              <a:gd name="connsiteX19" fmla="*/ 8107680 w 12270109"/>
              <a:gd name="connsiteY19" fmla="*/ 174858 h 4992300"/>
              <a:gd name="connsiteX20" fmla="*/ 8534400 w 12270109"/>
              <a:gd name="connsiteY20" fmla="*/ 327258 h 4992300"/>
              <a:gd name="connsiteX21" fmla="*/ 9123680 w 12270109"/>
              <a:gd name="connsiteY21" fmla="*/ 134218 h 4992300"/>
              <a:gd name="connsiteX22" fmla="*/ 9540240 w 12270109"/>
              <a:gd name="connsiteY22" fmla="*/ 428858 h 4992300"/>
              <a:gd name="connsiteX23" fmla="*/ 10119360 w 12270109"/>
              <a:gd name="connsiteY23" fmla="*/ 215498 h 4992300"/>
              <a:gd name="connsiteX24" fmla="*/ 10434320 w 12270109"/>
              <a:gd name="connsiteY24" fmla="*/ 418698 h 4992300"/>
              <a:gd name="connsiteX25" fmla="*/ 10911840 w 12270109"/>
              <a:gd name="connsiteY25" fmla="*/ 174858 h 4992300"/>
              <a:gd name="connsiteX26" fmla="*/ 11267440 w 12270109"/>
              <a:gd name="connsiteY26" fmla="*/ 276458 h 4992300"/>
              <a:gd name="connsiteX27" fmla="*/ 11734800 w 12270109"/>
              <a:gd name="connsiteY27" fmla="*/ 124058 h 4992300"/>
              <a:gd name="connsiteX28" fmla="*/ 11988800 w 12270109"/>
              <a:gd name="connsiteY28" fmla="*/ 317098 h 4992300"/>
              <a:gd name="connsiteX29" fmla="*/ 12110720 w 12270109"/>
              <a:gd name="connsiteY29" fmla="*/ 205338 h 4992300"/>
              <a:gd name="connsiteX30" fmla="*/ 12263120 w 12270109"/>
              <a:gd name="connsiteY30" fmla="*/ 357738 h 4992300"/>
              <a:gd name="connsiteX31" fmla="*/ 12222480 w 12270109"/>
              <a:gd name="connsiteY31" fmla="*/ 4452218 h 4992300"/>
              <a:gd name="connsiteX32" fmla="*/ 12029440 w 12270109"/>
              <a:gd name="connsiteY32" fmla="*/ 4919578 h 4992300"/>
              <a:gd name="connsiteX33" fmla="*/ 10962640 w 12270109"/>
              <a:gd name="connsiteY33" fmla="*/ 4990698 h 4992300"/>
              <a:gd name="connsiteX34" fmla="*/ 2387600 w 12270109"/>
              <a:gd name="connsiteY34" fmla="*/ 4990698 h 4992300"/>
              <a:gd name="connsiteX35" fmla="*/ 0 w 12270109"/>
              <a:gd name="connsiteY35" fmla="*/ 4960218 h 4992300"/>
              <a:gd name="connsiteX36" fmla="*/ 71120 w 12270109"/>
              <a:gd name="connsiteY36" fmla="*/ 865738 h 4992300"/>
              <a:gd name="connsiteX0" fmla="*/ 71120 w 12270109"/>
              <a:gd name="connsiteY0" fmla="*/ 865738 h 4995022"/>
              <a:gd name="connsiteX1" fmla="*/ 416560 w 12270109"/>
              <a:gd name="connsiteY1" fmla="*/ 398378 h 4995022"/>
              <a:gd name="connsiteX2" fmla="*/ 812800 w 12270109"/>
              <a:gd name="connsiteY2" fmla="*/ 520298 h 4995022"/>
              <a:gd name="connsiteX3" fmla="*/ 1117600 w 12270109"/>
              <a:gd name="connsiteY3" fmla="*/ 388218 h 4995022"/>
              <a:gd name="connsiteX4" fmla="*/ 1656080 w 12270109"/>
              <a:gd name="connsiteY4" fmla="*/ 489818 h 4995022"/>
              <a:gd name="connsiteX5" fmla="*/ 1920240 w 12270109"/>
              <a:gd name="connsiteY5" fmla="*/ 347578 h 4995022"/>
              <a:gd name="connsiteX6" fmla="*/ 2458720 w 12270109"/>
              <a:gd name="connsiteY6" fmla="*/ 499978 h 4995022"/>
              <a:gd name="connsiteX7" fmla="*/ 2895600 w 12270109"/>
              <a:gd name="connsiteY7" fmla="*/ 337418 h 4995022"/>
              <a:gd name="connsiteX8" fmla="*/ 3322320 w 12270109"/>
              <a:gd name="connsiteY8" fmla="*/ 581258 h 4995022"/>
              <a:gd name="connsiteX9" fmla="*/ 3881120 w 12270109"/>
              <a:gd name="connsiteY9" fmla="*/ 327258 h 4995022"/>
              <a:gd name="connsiteX10" fmla="*/ 4064000 w 12270109"/>
              <a:gd name="connsiteY10" fmla="*/ 469498 h 4995022"/>
              <a:gd name="connsiteX11" fmla="*/ 4775200 w 12270109"/>
              <a:gd name="connsiteY11" fmla="*/ 317098 h 4995022"/>
              <a:gd name="connsiteX12" fmla="*/ 4937760 w 12270109"/>
              <a:gd name="connsiteY12" fmla="*/ 510138 h 4995022"/>
              <a:gd name="connsiteX13" fmla="*/ 5608320 w 12270109"/>
              <a:gd name="connsiteY13" fmla="*/ 367898 h 4995022"/>
              <a:gd name="connsiteX14" fmla="*/ 5994400 w 12270109"/>
              <a:gd name="connsiteY14" fmla="*/ 571098 h 4995022"/>
              <a:gd name="connsiteX15" fmla="*/ 6441440 w 12270109"/>
              <a:gd name="connsiteY15" fmla="*/ 306938 h 4995022"/>
              <a:gd name="connsiteX16" fmla="*/ 6969760 w 12270109"/>
              <a:gd name="connsiteY16" fmla="*/ 378058 h 4995022"/>
              <a:gd name="connsiteX17" fmla="*/ 7264400 w 12270109"/>
              <a:gd name="connsiteY17" fmla="*/ 185018 h 4995022"/>
              <a:gd name="connsiteX18" fmla="*/ 7711440 w 12270109"/>
              <a:gd name="connsiteY18" fmla="*/ 357738 h 4995022"/>
              <a:gd name="connsiteX19" fmla="*/ 8107680 w 12270109"/>
              <a:gd name="connsiteY19" fmla="*/ 174858 h 4995022"/>
              <a:gd name="connsiteX20" fmla="*/ 8534400 w 12270109"/>
              <a:gd name="connsiteY20" fmla="*/ 327258 h 4995022"/>
              <a:gd name="connsiteX21" fmla="*/ 9123680 w 12270109"/>
              <a:gd name="connsiteY21" fmla="*/ 134218 h 4995022"/>
              <a:gd name="connsiteX22" fmla="*/ 9540240 w 12270109"/>
              <a:gd name="connsiteY22" fmla="*/ 428858 h 4995022"/>
              <a:gd name="connsiteX23" fmla="*/ 10119360 w 12270109"/>
              <a:gd name="connsiteY23" fmla="*/ 215498 h 4995022"/>
              <a:gd name="connsiteX24" fmla="*/ 10434320 w 12270109"/>
              <a:gd name="connsiteY24" fmla="*/ 418698 h 4995022"/>
              <a:gd name="connsiteX25" fmla="*/ 10911840 w 12270109"/>
              <a:gd name="connsiteY25" fmla="*/ 174858 h 4995022"/>
              <a:gd name="connsiteX26" fmla="*/ 11267440 w 12270109"/>
              <a:gd name="connsiteY26" fmla="*/ 276458 h 4995022"/>
              <a:gd name="connsiteX27" fmla="*/ 11734800 w 12270109"/>
              <a:gd name="connsiteY27" fmla="*/ 124058 h 4995022"/>
              <a:gd name="connsiteX28" fmla="*/ 11988800 w 12270109"/>
              <a:gd name="connsiteY28" fmla="*/ 317098 h 4995022"/>
              <a:gd name="connsiteX29" fmla="*/ 12110720 w 12270109"/>
              <a:gd name="connsiteY29" fmla="*/ 205338 h 4995022"/>
              <a:gd name="connsiteX30" fmla="*/ 12263120 w 12270109"/>
              <a:gd name="connsiteY30" fmla="*/ 357738 h 4995022"/>
              <a:gd name="connsiteX31" fmla="*/ 12222480 w 12270109"/>
              <a:gd name="connsiteY31" fmla="*/ 4452218 h 4995022"/>
              <a:gd name="connsiteX32" fmla="*/ 12029440 w 12270109"/>
              <a:gd name="connsiteY32" fmla="*/ 4919578 h 4995022"/>
              <a:gd name="connsiteX33" fmla="*/ 10962640 w 12270109"/>
              <a:gd name="connsiteY33" fmla="*/ 4990698 h 4995022"/>
              <a:gd name="connsiteX34" fmla="*/ 2387600 w 12270109"/>
              <a:gd name="connsiteY34" fmla="*/ 4990698 h 4995022"/>
              <a:gd name="connsiteX35" fmla="*/ 0 w 12270109"/>
              <a:gd name="connsiteY35" fmla="*/ 4960218 h 4995022"/>
              <a:gd name="connsiteX36" fmla="*/ 71120 w 12270109"/>
              <a:gd name="connsiteY36" fmla="*/ 865738 h 4995022"/>
              <a:gd name="connsiteX0" fmla="*/ 71120 w 12270109"/>
              <a:gd name="connsiteY0" fmla="*/ 865738 h 4992300"/>
              <a:gd name="connsiteX1" fmla="*/ 416560 w 12270109"/>
              <a:gd name="connsiteY1" fmla="*/ 398378 h 4992300"/>
              <a:gd name="connsiteX2" fmla="*/ 812800 w 12270109"/>
              <a:gd name="connsiteY2" fmla="*/ 520298 h 4992300"/>
              <a:gd name="connsiteX3" fmla="*/ 1117600 w 12270109"/>
              <a:gd name="connsiteY3" fmla="*/ 388218 h 4992300"/>
              <a:gd name="connsiteX4" fmla="*/ 1656080 w 12270109"/>
              <a:gd name="connsiteY4" fmla="*/ 489818 h 4992300"/>
              <a:gd name="connsiteX5" fmla="*/ 1920240 w 12270109"/>
              <a:gd name="connsiteY5" fmla="*/ 347578 h 4992300"/>
              <a:gd name="connsiteX6" fmla="*/ 2458720 w 12270109"/>
              <a:gd name="connsiteY6" fmla="*/ 499978 h 4992300"/>
              <a:gd name="connsiteX7" fmla="*/ 2895600 w 12270109"/>
              <a:gd name="connsiteY7" fmla="*/ 337418 h 4992300"/>
              <a:gd name="connsiteX8" fmla="*/ 3322320 w 12270109"/>
              <a:gd name="connsiteY8" fmla="*/ 581258 h 4992300"/>
              <a:gd name="connsiteX9" fmla="*/ 3881120 w 12270109"/>
              <a:gd name="connsiteY9" fmla="*/ 327258 h 4992300"/>
              <a:gd name="connsiteX10" fmla="*/ 4064000 w 12270109"/>
              <a:gd name="connsiteY10" fmla="*/ 469498 h 4992300"/>
              <a:gd name="connsiteX11" fmla="*/ 4775200 w 12270109"/>
              <a:gd name="connsiteY11" fmla="*/ 317098 h 4992300"/>
              <a:gd name="connsiteX12" fmla="*/ 4937760 w 12270109"/>
              <a:gd name="connsiteY12" fmla="*/ 510138 h 4992300"/>
              <a:gd name="connsiteX13" fmla="*/ 5608320 w 12270109"/>
              <a:gd name="connsiteY13" fmla="*/ 367898 h 4992300"/>
              <a:gd name="connsiteX14" fmla="*/ 5994400 w 12270109"/>
              <a:gd name="connsiteY14" fmla="*/ 571098 h 4992300"/>
              <a:gd name="connsiteX15" fmla="*/ 6441440 w 12270109"/>
              <a:gd name="connsiteY15" fmla="*/ 306938 h 4992300"/>
              <a:gd name="connsiteX16" fmla="*/ 6969760 w 12270109"/>
              <a:gd name="connsiteY16" fmla="*/ 378058 h 4992300"/>
              <a:gd name="connsiteX17" fmla="*/ 7264400 w 12270109"/>
              <a:gd name="connsiteY17" fmla="*/ 185018 h 4992300"/>
              <a:gd name="connsiteX18" fmla="*/ 7711440 w 12270109"/>
              <a:gd name="connsiteY18" fmla="*/ 357738 h 4992300"/>
              <a:gd name="connsiteX19" fmla="*/ 8107680 w 12270109"/>
              <a:gd name="connsiteY19" fmla="*/ 174858 h 4992300"/>
              <a:gd name="connsiteX20" fmla="*/ 8534400 w 12270109"/>
              <a:gd name="connsiteY20" fmla="*/ 327258 h 4992300"/>
              <a:gd name="connsiteX21" fmla="*/ 9123680 w 12270109"/>
              <a:gd name="connsiteY21" fmla="*/ 134218 h 4992300"/>
              <a:gd name="connsiteX22" fmla="*/ 9540240 w 12270109"/>
              <a:gd name="connsiteY22" fmla="*/ 428858 h 4992300"/>
              <a:gd name="connsiteX23" fmla="*/ 10119360 w 12270109"/>
              <a:gd name="connsiteY23" fmla="*/ 215498 h 4992300"/>
              <a:gd name="connsiteX24" fmla="*/ 10434320 w 12270109"/>
              <a:gd name="connsiteY24" fmla="*/ 418698 h 4992300"/>
              <a:gd name="connsiteX25" fmla="*/ 10911840 w 12270109"/>
              <a:gd name="connsiteY25" fmla="*/ 174858 h 4992300"/>
              <a:gd name="connsiteX26" fmla="*/ 11267440 w 12270109"/>
              <a:gd name="connsiteY26" fmla="*/ 276458 h 4992300"/>
              <a:gd name="connsiteX27" fmla="*/ 11734800 w 12270109"/>
              <a:gd name="connsiteY27" fmla="*/ 124058 h 4992300"/>
              <a:gd name="connsiteX28" fmla="*/ 11988800 w 12270109"/>
              <a:gd name="connsiteY28" fmla="*/ 317098 h 4992300"/>
              <a:gd name="connsiteX29" fmla="*/ 12110720 w 12270109"/>
              <a:gd name="connsiteY29" fmla="*/ 205338 h 4992300"/>
              <a:gd name="connsiteX30" fmla="*/ 12263120 w 12270109"/>
              <a:gd name="connsiteY30" fmla="*/ 357738 h 4992300"/>
              <a:gd name="connsiteX31" fmla="*/ 12222480 w 12270109"/>
              <a:gd name="connsiteY31" fmla="*/ 4452218 h 4992300"/>
              <a:gd name="connsiteX32" fmla="*/ 12029440 w 12270109"/>
              <a:gd name="connsiteY32" fmla="*/ 4919578 h 4992300"/>
              <a:gd name="connsiteX33" fmla="*/ 10962640 w 12270109"/>
              <a:gd name="connsiteY33" fmla="*/ 4990698 h 4992300"/>
              <a:gd name="connsiteX34" fmla="*/ 2387600 w 12270109"/>
              <a:gd name="connsiteY34" fmla="*/ 4990698 h 4992300"/>
              <a:gd name="connsiteX35" fmla="*/ 0 w 12270109"/>
              <a:gd name="connsiteY35" fmla="*/ 4960218 h 4992300"/>
              <a:gd name="connsiteX36" fmla="*/ 71120 w 12270109"/>
              <a:gd name="connsiteY36" fmla="*/ 865738 h 4992300"/>
              <a:gd name="connsiteX0" fmla="*/ 50800 w 12270109"/>
              <a:gd name="connsiteY0" fmla="*/ 855578 h 4992300"/>
              <a:gd name="connsiteX1" fmla="*/ 416560 w 12270109"/>
              <a:gd name="connsiteY1" fmla="*/ 398378 h 4992300"/>
              <a:gd name="connsiteX2" fmla="*/ 812800 w 12270109"/>
              <a:gd name="connsiteY2" fmla="*/ 520298 h 4992300"/>
              <a:gd name="connsiteX3" fmla="*/ 1117600 w 12270109"/>
              <a:gd name="connsiteY3" fmla="*/ 388218 h 4992300"/>
              <a:gd name="connsiteX4" fmla="*/ 1656080 w 12270109"/>
              <a:gd name="connsiteY4" fmla="*/ 489818 h 4992300"/>
              <a:gd name="connsiteX5" fmla="*/ 1920240 w 12270109"/>
              <a:gd name="connsiteY5" fmla="*/ 347578 h 4992300"/>
              <a:gd name="connsiteX6" fmla="*/ 2458720 w 12270109"/>
              <a:gd name="connsiteY6" fmla="*/ 499978 h 4992300"/>
              <a:gd name="connsiteX7" fmla="*/ 2895600 w 12270109"/>
              <a:gd name="connsiteY7" fmla="*/ 337418 h 4992300"/>
              <a:gd name="connsiteX8" fmla="*/ 3322320 w 12270109"/>
              <a:gd name="connsiteY8" fmla="*/ 581258 h 4992300"/>
              <a:gd name="connsiteX9" fmla="*/ 3881120 w 12270109"/>
              <a:gd name="connsiteY9" fmla="*/ 327258 h 4992300"/>
              <a:gd name="connsiteX10" fmla="*/ 4064000 w 12270109"/>
              <a:gd name="connsiteY10" fmla="*/ 469498 h 4992300"/>
              <a:gd name="connsiteX11" fmla="*/ 4775200 w 12270109"/>
              <a:gd name="connsiteY11" fmla="*/ 317098 h 4992300"/>
              <a:gd name="connsiteX12" fmla="*/ 4937760 w 12270109"/>
              <a:gd name="connsiteY12" fmla="*/ 510138 h 4992300"/>
              <a:gd name="connsiteX13" fmla="*/ 5608320 w 12270109"/>
              <a:gd name="connsiteY13" fmla="*/ 367898 h 4992300"/>
              <a:gd name="connsiteX14" fmla="*/ 5994400 w 12270109"/>
              <a:gd name="connsiteY14" fmla="*/ 571098 h 4992300"/>
              <a:gd name="connsiteX15" fmla="*/ 6441440 w 12270109"/>
              <a:gd name="connsiteY15" fmla="*/ 306938 h 4992300"/>
              <a:gd name="connsiteX16" fmla="*/ 6969760 w 12270109"/>
              <a:gd name="connsiteY16" fmla="*/ 378058 h 4992300"/>
              <a:gd name="connsiteX17" fmla="*/ 7264400 w 12270109"/>
              <a:gd name="connsiteY17" fmla="*/ 185018 h 4992300"/>
              <a:gd name="connsiteX18" fmla="*/ 7711440 w 12270109"/>
              <a:gd name="connsiteY18" fmla="*/ 357738 h 4992300"/>
              <a:gd name="connsiteX19" fmla="*/ 8107680 w 12270109"/>
              <a:gd name="connsiteY19" fmla="*/ 174858 h 4992300"/>
              <a:gd name="connsiteX20" fmla="*/ 8534400 w 12270109"/>
              <a:gd name="connsiteY20" fmla="*/ 327258 h 4992300"/>
              <a:gd name="connsiteX21" fmla="*/ 9123680 w 12270109"/>
              <a:gd name="connsiteY21" fmla="*/ 134218 h 4992300"/>
              <a:gd name="connsiteX22" fmla="*/ 9540240 w 12270109"/>
              <a:gd name="connsiteY22" fmla="*/ 428858 h 4992300"/>
              <a:gd name="connsiteX23" fmla="*/ 10119360 w 12270109"/>
              <a:gd name="connsiteY23" fmla="*/ 215498 h 4992300"/>
              <a:gd name="connsiteX24" fmla="*/ 10434320 w 12270109"/>
              <a:gd name="connsiteY24" fmla="*/ 418698 h 4992300"/>
              <a:gd name="connsiteX25" fmla="*/ 10911840 w 12270109"/>
              <a:gd name="connsiteY25" fmla="*/ 174858 h 4992300"/>
              <a:gd name="connsiteX26" fmla="*/ 11267440 w 12270109"/>
              <a:gd name="connsiteY26" fmla="*/ 276458 h 4992300"/>
              <a:gd name="connsiteX27" fmla="*/ 11734800 w 12270109"/>
              <a:gd name="connsiteY27" fmla="*/ 124058 h 4992300"/>
              <a:gd name="connsiteX28" fmla="*/ 11988800 w 12270109"/>
              <a:gd name="connsiteY28" fmla="*/ 317098 h 4992300"/>
              <a:gd name="connsiteX29" fmla="*/ 12110720 w 12270109"/>
              <a:gd name="connsiteY29" fmla="*/ 205338 h 4992300"/>
              <a:gd name="connsiteX30" fmla="*/ 12263120 w 12270109"/>
              <a:gd name="connsiteY30" fmla="*/ 357738 h 4992300"/>
              <a:gd name="connsiteX31" fmla="*/ 12222480 w 12270109"/>
              <a:gd name="connsiteY31" fmla="*/ 4452218 h 4992300"/>
              <a:gd name="connsiteX32" fmla="*/ 12029440 w 12270109"/>
              <a:gd name="connsiteY32" fmla="*/ 4919578 h 4992300"/>
              <a:gd name="connsiteX33" fmla="*/ 10962640 w 12270109"/>
              <a:gd name="connsiteY33" fmla="*/ 4990698 h 4992300"/>
              <a:gd name="connsiteX34" fmla="*/ 2387600 w 12270109"/>
              <a:gd name="connsiteY34" fmla="*/ 4990698 h 4992300"/>
              <a:gd name="connsiteX35" fmla="*/ 0 w 12270109"/>
              <a:gd name="connsiteY35" fmla="*/ 4960218 h 4992300"/>
              <a:gd name="connsiteX36" fmla="*/ 50800 w 12270109"/>
              <a:gd name="connsiteY36" fmla="*/ 855578 h 4992300"/>
              <a:gd name="connsiteX0" fmla="*/ 101600 w 12320909"/>
              <a:gd name="connsiteY0" fmla="*/ 855578 h 4992300"/>
              <a:gd name="connsiteX1" fmla="*/ 467360 w 12320909"/>
              <a:gd name="connsiteY1" fmla="*/ 398378 h 4992300"/>
              <a:gd name="connsiteX2" fmla="*/ 863600 w 12320909"/>
              <a:gd name="connsiteY2" fmla="*/ 520298 h 4992300"/>
              <a:gd name="connsiteX3" fmla="*/ 1168400 w 12320909"/>
              <a:gd name="connsiteY3" fmla="*/ 388218 h 4992300"/>
              <a:gd name="connsiteX4" fmla="*/ 1706880 w 12320909"/>
              <a:gd name="connsiteY4" fmla="*/ 489818 h 4992300"/>
              <a:gd name="connsiteX5" fmla="*/ 1971040 w 12320909"/>
              <a:gd name="connsiteY5" fmla="*/ 347578 h 4992300"/>
              <a:gd name="connsiteX6" fmla="*/ 2509520 w 12320909"/>
              <a:gd name="connsiteY6" fmla="*/ 499978 h 4992300"/>
              <a:gd name="connsiteX7" fmla="*/ 2946400 w 12320909"/>
              <a:gd name="connsiteY7" fmla="*/ 337418 h 4992300"/>
              <a:gd name="connsiteX8" fmla="*/ 3373120 w 12320909"/>
              <a:gd name="connsiteY8" fmla="*/ 581258 h 4992300"/>
              <a:gd name="connsiteX9" fmla="*/ 3931920 w 12320909"/>
              <a:gd name="connsiteY9" fmla="*/ 327258 h 4992300"/>
              <a:gd name="connsiteX10" fmla="*/ 4114800 w 12320909"/>
              <a:gd name="connsiteY10" fmla="*/ 469498 h 4992300"/>
              <a:gd name="connsiteX11" fmla="*/ 4826000 w 12320909"/>
              <a:gd name="connsiteY11" fmla="*/ 317098 h 4992300"/>
              <a:gd name="connsiteX12" fmla="*/ 4988560 w 12320909"/>
              <a:gd name="connsiteY12" fmla="*/ 510138 h 4992300"/>
              <a:gd name="connsiteX13" fmla="*/ 5659120 w 12320909"/>
              <a:gd name="connsiteY13" fmla="*/ 367898 h 4992300"/>
              <a:gd name="connsiteX14" fmla="*/ 6045200 w 12320909"/>
              <a:gd name="connsiteY14" fmla="*/ 571098 h 4992300"/>
              <a:gd name="connsiteX15" fmla="*/ 6492240 w 12320909"/>
              <a:gd name="connsiteY15" fmla="*/ 306938 h 4992300"/>
              <a:gd name="connsiteX16" fmla="*/ 7020560 w 12320909"/>
              <a:gd name="connsiteY16" fmla="*/ 378058 h 4992300"/>
              <a:gd name="connsiteX17" fmla="*/ 7315200 w 12320909"/>
              <a:gd name="connsiteY17" fmla="*/ 185018 h 4992300"/>
              <a:gd name="connsiteX18" fmla="*/ 7762240 w 12320909"/>
              <a:gd name="connsiteY18" fmla="*/ 357738 h 4992300"/>
              <a:gd name="connsiteX19" fmla="*/ 8158480 w 12320909"/>
              <a:gd name="connsiteY19" fmla="*/ 174858 h 4992300"/>
              <a:gd name="connsiteX20" fmla="*/ 8585200 w 12320909"/>
              <a:gd name="connsiteY20" fmla="*/ 327258 h 4992300"/>
              <a:gd name="connsiteX21" fmla="*/ 9174480 w 12320909"/>
              <a:gd name="connsiteY21" fmla="*/ 134218 h 4992300"/>
              <a:gd name="connsiteX22" fmla="*/ 9591040 w 12320909"/>
              <a:gd name="connsiteY22" fmla="*/ 428858 h 4992300"/>
              <a:gd name="connsiteX23" fmla="*/ 10170160 w 12320909"/>
              <a:gd name="connsiteY23" fmla="*/ 215498 h 4992300"/>
              <a:gd name="connsiteX24" fmla="*/ 10485120 w 12320909"/>
              <a:gd name="connsiteY24" fmla="*/ 418698 h 4992300"/>
              <a:gd name="connsiteX25" fmla="*/ 10962640 w 12320909"/>
              <a:gd name="connsiteY25" fmla="*/ 174858 h 4992300"/>
              <a:gd name="connsiteX26" fmla="*/ 11318240 w 12320909"/>
              <a:gd name="connsiteY26" fmla="*/ 276458 h 4992300"/>
              <a:gd name="connsiteX27" fmla="*/ 11785600 w 12320909"/>
              <a:gd name="connsiteY27" fmla="*/ 124058 h 4992300"/>
              <a:gd name="connsiteX28" fmla="*/ 12039600 w 12320909"/>
              <a:gd name="connsiteY28" fmla="*/ 317098 h 4992300"/>
              <a:gd name="connsiteX29" fmla="*/ 12161520 w 12320909"/>
              <a:gd name="connsiteY29" fmla="*/ 205338 h 4992300"/>
              <a:gd name="connsiteX30" fmla="*/ 12313920 w 12320909"/>
              <a:gd name="connsiteY30" fmla="*/ 357738 h 4992300"/>
              <a:gd name="connsiteX31" fmla="*/ 12273280 w 12320909"/>
              <a:gd name="connsiteY31" fmla="*/ 4452218 h 4992300"/>
              <a:gd name="connsiteX32" fmla="*/ 12080240 w 12320909"/>
              <a:gd name="connsiteY32" fmla="*/ 4919578 h 4992300"/>
              <a:gd name="connsiteX33" fmla="*/ 11013440 w 12320909"/>
              <a:gd name="connsiteY33" fmla="*/ 4990698 h 4992300"/>
              <a:gd name="connsiteX34" fmla="*/ 2438400 w 12320909"/>
              <a:gd name="connsiteY34" fmla="*/ 4990698 h 4992300"/>
              <a:gd name="connsiteX35" fmla="*/ 0 w 12320909"/>
              <a:gd name="connsiteY35" fmla="*/ 4990698 h 4992300"/>
              <a:gd name="connsiteX36" fmla="*/ 101600 w 12320909"/>
              <a:gd name="connsiteY36" fmla="*/ 855578 h 4992300"/>
              <a:gd name="connsiteX0" fmla="*/ 101600 w 12320909"/>
              <a:gd name="connsiteY0" fmla="*/ 855578 h 4992300"/>
              <a:gd name="connsiteX1" fmla="*/ 467360 w 12320909"/>
              <a:gd name="connsiteY1" fmla="*/ 398378 h 4992300"/>
              <a:gd name="connsiteX2" fmla="*/ 863600 w 12320909"/>
              <a:gd name="connsiteY2" fmla="*/ 520298 h 4992300"/>
              <a:gd name="connsiteX3" fmla="*/ 1168400 w 12320909"/>
              <a:gd name="connsiteY3" fmla="*/ 388218 h 4992300"/>
              <a:gd name="connsiteX4" fmla="*/ 1706880 w 12320909"/>
              <a:gd name="connsiteY4" fmla="*/ 489818 h 4992300"/>
              <a:gd name="connsiteX5" fmla="*/ 1971040 w 12320909"/>
              <a:gd name="connsiteY5" fmla="*/ 347578 h 4992300"/>
              <a:gd name="connsiteX6" fmla="*/ 2509520 w 12320909"/>
              <a:gd name="connsiteY6" fmla="*/ 499978 h 4992300"/>
              <a:gd name="connsiteX7" fmla="*/ 2946400 w 12320909"/>
              <a:gd name="connsiteY7" fmla="*/ 337418 h 4992300"/>
              <a:gd name="connsiteX8" fmla="*/ 3373120 w 12320909"/>
              <a:gd name="connsiteY8" fmla="*/ 581258 h 4992300"/>
              <a:gd name="connsiteX9" fmla="*/ 3931920 w 12320909"/>
              <a:gd name="connsiteY9" fmla="*/ 327258 h 4992300"/>
              <a:gd name="connsiteX10" fmla="*/ 4114800 w 12320909"/>
              <a:gd name="connsiteY10" fmla="*/ 469498 h 4992300"/>
              <a:gd name="connsiteX11" fmla="*/ 4826000 w 12320909"/>
              <a:gd name="connsiteY11" fmla="*/ 317098 h 4992300"/>
              <a:gd name="connsiteX12" fmla="*/ 4988560 w 12320909"/>
              <a:gd name="connsiteY12" fmla="*/ 510138 h 4992300"/>
              <a:gd name="connsiteX13" fmla="*/ 5659120 w 12320909"/>
              <a:gd name="connsiteY13" fmla="*/ 367898 h 4992300"/>
              <a:gd name="connsiteX14" fmla="*/ 6045200 w 12320909"/>
              <a:gd name="connsiteY14" fmla="*/ 571098 h 4992300"/>
              <a:gd name="connsiteX15" fmla="*/ 6492240 w 12320909"/>
              <a:gd name="connsiteY15" fmla="*/ 306938 h 4992300"/>
              <a:gd name="connsiteX16" fmla="*/ 7020560 w 12320909"/>
              <a:gd name="connsiteY16" fmla="*/ 378058 h 4992300"/>
              <a:gd name="connsiteX17" fmla="*/ 7315200 w 12320909"/>
              <a:gd name="connsiteY17" fmla="*/ 185018 h 4992300"/>
              <a:gd name="connsiteX18" fmla="*/ 7762240 w 12320909"/>
              <a:gd name="connsiteY18" fmla="*/ 357738 h 4992300"/>
              <a:gd name="connsiteX19" fmla="*/ 8158480 w 12320909"/>
              <a:gd name="connsiteY19" fmla="*/ 174858 h 4992300"/>
              <a:gd name="connsiteX20" fmla="*/ 8585200 w 12320909"/>
              <a:gd name="connsiteY20" fmla="*/ 327258 h 4992300"/>
              <a:gd name="connsiteX21" fmla="*/ 9174480 w 12320909"/>
              <a:gd name="connsiteY21" fmla="*/ 134218 h 4992300"/>
              <a:gd name="connsiteX22" fmla="*/ 9591040 w 12320909"/>
              <a:gd name="connsiteY22" fmla="*/ 428858 h 4992300"/>
              <a:gd name="connsiteX23" fmla="*/ 10170160 w 12320909"/>
              <a:gd name="connsiteY23" fmla="*/ 215498 h 4992300"/>
              <a:gd name="connsiteX24" fmla="*/ 10485120 w 12320909"/>
              <a:gd name="connsiteY24" fmla="*/ 418698 h 4992300"/>
              <a:gd name="connsiteX25" fmla="*/ 10962640 w 12320909"/>
              <a:gd name="connsiteY25" fmla="*/ 174858 h 4992300"/>
              <a:gd name="connsiteX26" fmla="*/ 11318240 w 12320909"/>
              <a:gd name="connsiteY26" fmla="*/ 276458 h 4992300"/>
              <a:gd name="connsiteX27" fmla="*/ 11785600 w 12320909"/>
              <a:gd name="connsiteY27" fmla="*/ 124058 h 4992300"/>
              <a:gd name="connsiteX28" fmla="*/ 12039600 w 12320909"/>
              <a:gd name="connsiteY28" fmla="*/ 317098 h 4992300"/>
              <a:gd name="connsiteX29" fmla="*/ 12161520 w 12320909"/>
              <a:gd name="connsiteY29" fmla="*/ 205338 h 4992300"/>
              <a:gd name="connsiteX30" fmla="*/ 12313920 w 12320909"/>
              <a:gd name="connsiteY30" fmla="*/ 357738 h 4992300"/>
              <a:gd name="connsiteX31" fmla="*/ 12273280 w 12320909"/>
              <a:gd name="connsiteY31" fmla="*/ 4452218 h 4992300"/>
              <a:gd name="connsiteX32" fmla="*/ 12080240 w 12320909"/>
              <a:gd name="connsiteY32" fmla="*/ 4919578 h 4992300"/>
              <a:gd name="connsiteX33" fmla="*/ 11013440 w 12320909"/>
              <a:gd name="connsiteY33" fmla="*/ 4990698 h 4992300"/>
              <a:gd name="connsiteX34" fmla="*/ 2438400 w 12320909"/>
              <a:gd name="connsiteY34" fmla="*/ 4990698 h 4992300"/>
              <a:gd name="connsiteX35" fmla="*/ 0 w 12320909"/>
              <a:gd name="connsiteY35" fmla="*/ 4990698 h 4992300"/>
              <a:gd name="connsiteX36" fmla="*/ 101600 w 12320909"/>
              <a:gd name="connsiteY36" fmla="*/ 855578 h 4992300"/>
              <a:gd name="connsiteX0" fmla="*/ 101600 w 12320667"/>
              <a:gd name="connsiteY0" fmla="*/ 855578 h 5030585"/>
              <a:gd name="connsiteX1" fmla="*/ 467360 w 12320667"/>
              <a:gd name="connsiteY1" fmla="*/ 398378 h 5030585"/>
              <a:gd name="connsiteX2" fmla="*/ 863600 w 12320667"/>
              <a:gd name="connsiteY2" fmla="*/ 520298 h 5030585"/>
              <a:gd name="connsiteX3" fmla="*/ 1168400 w 12320667"/>
              <a:gd name="connsiteY3" fmla="*/ 388218 h 5030585"/>
              <a:gd name="connsiteX4" fmla="*/ 1706880 w 12320667"/>
              <a:gd name="connsiteY4" fmla="*/ 489818 h 5030585"/>
              <a:gd name="connsiteX5" fmla="*/ 1971040 w 12320667"/>
              <a:gd name="connsiteY5" fmla="*/ 347578 h 5030585"/>
              <a:gd name="connsiteX6" fmla="*/ 2509520 w 12320667"/>
              <a:gd name="connsiteY6" fmla="*/ 499978 h 5030585"/>
              <a:gd name="connsiteX7" fmla="*/ 2946400 w 12320667"/>
              <a:gd name="connsiteY7" fmla="*/ 337418 h 5030585"/>
              <a:gd name="connsiteX8" fmla="*/ 3373120 w 12320667"/>
              <a:gd name="connsiteY8" fmla="*/ 581258 h 5030585"/>
              <a:gd name="connsiteX9" fmla="*/ 3931920 w 12320667"/>
              <a:gd name="connsiteY9" fmla="*/ 327258 h 5030585"/>
              <a:gd name="connsiteX10" fmla="*/ 4114800 w 12320667"/>
              <a:gd name="connsiteY10" fmla="*/ 469498 h 5030585"/>
              <a:gd name="connsiteX11" fmla="*/ 4826000 w 12320667"/>
              <a:gd name="connsiteY11" fmla="*/ 317098 h 5030585"/>
              <a:gd name="connsiteX12" fmla="*/ 4988560 w 12320667"/>
              <a:gd name="connsiteY12" fmla="*/ 510138 h 5030585"/>
              <a:gd name="connsiteX13" fmla="*/ 5659120 w 12320667"/>
              <a:gd name="connsiteY13" fmla="*/ 367898 h 5030585"/>
              <a:gd name="connsiteX14" fmla="*/ 6045200 w 12320667"/>
              <a:gd name="connsiteY14" fmla="*/ 571098 h 5030585"/>
              <a:gd name="connsiteX15" fmla="*/ 6492240 w 12320667"/>
              <a:gd name="connsiteY15" fmla="*/ 306938 h 5030585"/>
              <a:gd name="connsiteX16" fmla="*/ 7020560 w 12320667"/>
              <a:gd name="connsiteY16" fmla="*/ 378058 h 5030585"/>
              <a:gd name="connsiteX17" fmla="*/ 7315200 w 12320667"/>
              <a:gd name="connsiteY17" fmla="*/ 185018 h 5030585"/>
              <a:gd name="connsiteX18" fmla="*/ 7762240 w 12320667"/>
              <a:gd name="connsiteY18" fmla="*/ 357738 h 5030585"/>
              <a:gd name="connsiteX19" fmla="*/ 8158480 w 12320667"/>
              <a:gd name="connsiteY19" fmla="*/ 174858 h 5030585"/>
              <a:gd name="connsiteX20" fmla="*/ 8585200 w 12320667"/>
              <a:gd name="connsiteY20" fmla="*/ 327258 h 5030585"/>
              <a:gd name="connsiteX21" fmla="*/ 9174480 w 12320667"/>
              <a:gd name="connsiteY21" fmla="*/ 134218 h 5030585"/>
              <a:gd name="connsiteX22" fmla="*/ 9591040 w 12320667"/>
              <a:gd name="connsiteY22" fmla="*/ 428858 h 5030585"/>
              <a:gd name="connsiteX23" fmla="*/ 10170160 w 12320667"/>
              <a:gd name="connsiteY23" fmla="*/ 215498 h 5030585"/>
              <a:gd name="connsiteX24" fmla="*/ 10485120 w 12320667"/>
              <a:gd name="connsiteY24" fmla="*/ 418698 h 5030585"/>
              <a:gd name="connsiteX25" fmla="*/ 10962640 w 12320667"/>
              <a:gd name="connsiteY25" fmla="*/ 174858 h 5030585"/>
              <a:gd name="connsiteX26" fmla="*/ 11318240 w 12320667"/>
              <a:gd name="connsiteY26" fmla="*/ 276458 h 5030585"/>
              <a:gd name="connsiteX27" fmla="*/ 11785600 w 12320667"/>
              <a:gd name="connsiteY27" fmla="*/ 124058 h 5030585"/>
              <a:gd name="connsiteX28" fmla="*/ 12039600 w 12320667"/>
              <a:gd name="connsiteY28" fmla="*/ 317098 h 5030585"/>
              <a:gd name="connsiteX29" fmla="*/ 12161520 w 12320667"/>
              <a:gd name="connsiteY29" fmla="*/ 205338 h 5030585"/>
              <a:gd name="connsiteX30" fmla="*/ 12313920 w 12320667"/>
              <a:gd name="connsiteY30" fmla="*/ 357738 h 5030585"/>
              <a:gd name="connsiteX31" fmla="*/ 12273280 w 12320667"/>
              <a:gd name="connsiteY31" fmla="*/ 4452218 h 5030585"/>
              <a:gd name="connsiteX32" fmla="*/ 12090400 w 12320667"/>
              <a:gd name="connsiteY32" fmla="*/ 4990698 h 5030585"/>
              <a:gd name="connsiteX33" fmla="*/ 11013440 w 12320667"/>
              <a:gd name="connsiteY33" fmla="*/ 4990698 h 5030585"/>
              <a:gd name="connsiteX34" fmla="*/ 2438400 w 12320667"/>
              <a:gd name="connsiteY34" fmla="*/ 4990698 h 5030585"/>
              <a:gd name="connsiteX35" fmla="*/ 0 w 12320667"/>
              <a:gd name="connsiteY35" fmla="*/ 4990698 h 5030585"/>
              <a:gd name="connsiteX36" fmla="*/ 101600 w 12320667"/>
              <a:gd name="connsiteY36" fmla="*/ 855578 h 5030585"/>
              <a:gd name="connsiteX0" fmla="*/ 101600 w 12319629"/>
              <a:gd name="connsiteY0" fmla="*/ 855578 h 5038271"/>
              <a:gd name="connsiteX1" fmla="*/ 467360 w 12319629"/>
              <a:gd name="connsiteY1" fmla="*/ 398378 h 5038271"/>
              <a:gd name="connsiteX2" fmla="*/ 863600 w 12319629"/>
              <a:gd name="connsiteY2" fmla="*/ 520298 h 5038271"/>
              <a:gd name="connsiteX3" fmla="*/ 1168400 w 12319629"/>
              <a:gd name="connsiteY3" fmla="*/ 388218 h 5038271"/>
              <a:gd name="connsiteX4" fmla="*/ 1706880 w 12319629"/>
              <a:gd name="connsiteY4" fmla="*/ 489818 h 5038271"/>
              <a:gd name="connsiteX5" fmla="*/ 1971040 w 12319629"/>
              <a:gd name="connsiteY5" fmla="*/ 347578 h 5038271"/>
              <a:gd name="connsiteX6" fmla="*/ 2509520 w 12319629"/>
              <a:gd name="connsiteY6" fmla="*/ 499978 h 5038271"/>
              <a:gd name="connsiteX7" fmla="*/ 2946400 w 12319629"/>
              <a:gd name="connsiteY7" fmla="*/ 337418 h 5038271"/>
              <a:gd name="connsiteX8" fmla="*/ 3373120 w 12319629"/>
              <a:gd name="connsiteY8" fmla="*/ 581258 h 5038271"/>
              <a:gd name="connsiteX9" fmla="*/ 3931920 w 12319629"/>
              <a:gd name="connsiteY9" fmla="*/ 327258 h 5038271"/>
              <a:gd name="connsiteX10" fmla="*/ 4114800 w 12319629"/>
              <a:gd name="connsiteY10" fmla="*/ 469498 h 5038271"/>
              <a:gd name="connsiteX11" fmla="*/ 4826000 w 12319629"/>
              <a:gd name="connsiteY11" fmla="*/ 317098 h 5038271"/>
              <a:gd name="connsiteX12" fmla="*/ 4988560 w 12319629"/>
              <a:gd name="connsiteY12" fmla="*/ 510138 h 5038271"/>
              <a:gd name="connsiteX13" fmla="*/ 5659120 w 12319629"/>
              <a:gd name="connsiteY13" fmla="*/ 367898 h 5038271"/>
              <a:gd name="connsiteX14" fmla="*/ 6045200 w 12319629"/>
              <a:gd name="connsiteY14" fmla="*/ 571098 h 5038271"/>
              <a:gd name="connsiteX15" fmla="*/ 6492240 w 12319629"/>
              <a:gd name="connsiteY15" fmla="*/ 306938 h 5038271"/>
              <a:gd name="connsiteX16" fmla="*/ 7020560 w 12319629"/>
              <a:gd name="connsiteY16" fmla="*/ 378058 h 5038271"/>
              <a:gd name="connsiteX17" fmla="*/ 7315200 w 12319629"/>
              <a:gd name="connsiteY17" fmla="*/ 185018 h 5038271"/>
              <a:gd name="connsiteX18" fmla="*/ 7762240 w 12319629"/>
              <a:gd name="connsiteY18" fmla="*/ 357738 h 5038271"/>
              <a:gd name="connsiteX19" fmla="*/ 8158480 w 12319629"/>
              <a:gd name="connsiteY19" fmla="*/ 174858 h 5038271"/>
              <a:gd name="connsiteX20" fmla="*/ 8585200 w 12319629"/>
              <a:gd name="connsiteY20" fmla="*/ 327258 h 5038271"/>
              <a:gd name="connsiteX21" fmla="*/ 9174480 w 12319629"/>
              <a:gd name="connsiteY21" fmla="*/ 134218 h 5038271"/>
              <a:gd name="connsiteX22" fmla="*/ 9591040 w 12319629"/>
              <a:gd name="connsiteY22" fmla="*/ 428858 h 5038271"/>
              <a:gd name="connsiteX23" fmla="*/ 10170160 w 12319629"/>
              <a:gd name="connsiteY23" fmla="*/ 215498 h 5038271"/>
              <a:gd name="connsiteX24" fmla="*/ 10485120 w 12319629"/>
              <a:gd name="connsiteY24" fmla="*/ 418698 h 5038271"/>
              <a:gd name="connsiteX25" fmla="*/ 10962640 w 12319629"/>
              <a:gd name="connsiteY25" fmla="*/ 174858 h 5038271"/>
              <a:gd name="connsiteX26" fmla="*/ 11318240 w 12319629"/>
              <a:gd name="connsiteY26" fmla="*/ 276458 h 5038271"/>
              <a:gd name="connsiteX27" fmla="*/ 11785600 w 12319629"/>
              <a:gd name="connsiteY27" fmla="*/ 124058 h 5038271"/>
              <a:gd name="connsiteX28" fmla="*/ 12039600 w 12319629"/>
              <a:gd name="connsiteY28" fmla="*/ 317098 h 5038271"/>
              <a:gd name="connsiteX29" fmla="*/ 12161520 w 12319629"/>
              <a:gd name="connsiteY29" fmla="*/ 205338 h 5038271"/>
              <a:gd name="connsiteX30" fmla="*/ 12313920 w 12319629"/>
              <a:gd name="connsiteY30" fmla="*/ 357738 h 5038271"/>
              <a:gd name="connsiteX31" fmla="*/ 12273280 w 12319629"/>
              <a:gd name="connsiteY31" fmla="*/ 4452218 h 5038271"/>
              <a:gd name="connsiteX32" fmla="*/ 12141200 w 12319629"/>
              <a:gd name="connsiteY32" fmla="*/ 5000858 h 5038271"/>
              <a:gd name="connsiteX33" fmla="*/ 11013440 w 12319629"/>
              <a:gd name="connsiteY33" fmla="*/ 4990698 h 5038271"/>
              <a:gd name="connsiteX34" fmla="*/ 2438400 w 12319629"/>
              <a:gd name="connsiteY34" fmla="*/ 4990698 h 5038271"/>
              <a:gd name="connsiteX35" fmla="*/ 0 w 12319629"/>
              <a:gd name="connsiteY35" fmla="*/ 4990698 h 5038271"/>
              <a:gd name="connsiteX36" fmla="*/ 101600 w 12319629"/>
              <a:gd name="connsiteY36" fmla="*/ 855578 h 5038271"/>
              <a:gd name="connsiteX0" fmla="*/ 71120 w 12319629"/>
              <a:gd name="connsiteY0" fmla="*/ 825098 h 5038271"/>
              <a:gd name="connsiteX1" fmla="*/ 467360 w 12319629"/>
              <a:gd name="connsiteY1" fmla="*/ 398378 h 5038271"/>
              <a:gd name="connsiteX2" fmla="*/ 863600 w 12319629"/>
              <a:gd name="connsiteY2" fmla="*/ 520298 h 5038271"/>
              <a:gd name="connsiteX3" fmla="*/ 1168400 w 12319629"/>
              <a:gd name="connsiteY3" fmla="*/ 388218 h 5038271"/>
              <a:gd name="connsiteX4" fmla="*/ 1706880 w 12319629"/>
              <a:gd name="connsiteY4" fmla="*/ 489818 h 5038271"/>
              <a:gd name="connsiteX5" fmla="*/ 1971040 w 12319629"/>
              <a:gd name="connsiteY5" fmla="*/ 347578 h 5038271"/>
              <a:gd name="connsiteX6" fmla="*/ 2509520 w 12319629"/>
              <a:gd name="connsiteY6" fmla="*/ 499978 h 5038271"/>
              <a:gd name="connsiteX7" fmla="*/ 2946400 w 12319629"/>
              <a:gd name="connsiteY7" fmla="*/ 337418 h 5038271"/>
              <a:gd name="connsiteX8" fmla="*/ 3373120 w 12319629"/>
              <a:gd name="connsiteY8" fmla="*/ 581258 h 5038271"/>
              <a:gd name="connsiteX9" fmla="*/ 3931920 w 12319629"/>
              <a:gd name="connsiteY9" fmla="*/ 327258 h 5038271"/>
              <a:gd name="connsiteX10" fmla="*/ 4114800 w 12319629"/>
              <a:gd name="connsiteY10" fmla="*/ 469498 h 5038271"/>
              <a:gd name="connsiteX11" fmla="*/ 4826000 w 12319629"/>
              <a:gd name="connsiteY11" fmla="*/ 317098 h 5038271"/>
              <a:gd name="connsiteX12" fmla="*/ 4988560 w 12319629"/>
              <a:gd name="connsiteY12" fmla="*/ 510138 h 5038271"/>
              <a:gd name="connsiteX13" fmla="*/ 5659120 w 12319629"/>
              <a:gd name="connsiteY13" fmla="*/ 367898 h 5038271"/>
              <a:gd name="connsiteX14" fmla="*/ 6045200 w 12319629"/>
              <a:gd name="connsiteY14" fmla="*/ 571098 h 5038271"/>
              <a:gd name="connsiteX15" fmla="*/ 6492240 w 12319629"/>
              <a:gd name="connsiteY15" fmla="*/ 306938 h 5038271"/>
              <a:gd name="connsiteX16" fmla="*/ 7020560 w 12319629"/>
              <a:gd name="connsiteY16" fmla="*/ 378058 h 5038271"/>
              <a:gd name="connsiteX17" fmla="*/ 7315200 w 12319629"/>
              <a:gd name="connsiteY17" fmla="*/ 185018 h 5038271"/>
              <a:gd name="connsiteX18" fmla="*/ 7762240 w 12319629"/>
              <a:gd name="connsiteY18" fmla="*/ 357738 h 5038271"/>
              <a:gd name="connsiteX19" fmla="*/ 8158480 w 12319629"/>
              <a:gd name="connsiteY19" fmla="*/ 174858 h 5038271"/>
              <a:gd name="connsiteX20" fmla="*/ 8585200 w 12319629"/>
              <a:gd name="connsiteY20" fmla="*/ 327258 h 5038271"/>
              <a:gd name="connsiteX21" fmla="*/ 9174480 w 12319629"/>
              <a:gd name="connsiteY21" fmla="*/ 134218 h 5038271"/>
              <a:gd name="connsiteX22" fmla="*/ 9591040 w 12319629"/>
              <a:gd name="connsiteY22" fmla="*/ 428858 h 5038271"/>
              <a:gd name="connsiteX23" fmla="*/ 10170160 w 12319629"/>
              <a:gd name="connsiteY23" fmla="*/ 215498 h 5038271"/>
              <a:gd name="connsiteX24" fmla="*/ 10485120 w 12319629"/>
              <a:gd name="connsiteY24" fmla="*/ 418698 h 5038271"/>
              <a:gd name="connsiteX25" fmla="*/ 10962640 w 12319629"/>
              <a:gd name="connsiteY25" fmla="*/ 174858 h 5038271"/>
              <a:gd name="connsiteX26" fmla="*/ 11318240 w 12319629"/>
              <a:gd name="connsiteY26" fmla="*/ 276458 h 5038271"/>
              <a:gd name="connsiteX27" fmla="*/ 11785600 w 12319629"/>
              <a:gd name="connsiteY27" fmla="*/ 124058 h 5038271"/>
              <a:gd name="connsiteX28" fmla="*/ 12039600 w 12319629"/>
              <a:gd name="connsiteY28" fmla="*/ 317098 h 5038271"/>
              <a:gd name="connsiteX29" fmla="*/ 12161520 w 12319629"/>
              <a:gd name="connsiteY29" fmla="*/ 205338 h 5038271"/>
              <a:gd name="connsiteX30" fmla="*/ 12313920 w 12319629"/>
              <a:gd name="connsiteY30" fmla="*/ 357738 h 5038271"/>
              <a:gd name="connsiteX31" fmla="*/ 12273280 w 12319629"/>
              <a:gd name="connsiteY31" fmla="*/ 4452218 h 5038271"/>
              <a:gd name="connsiteX32" fmla="*/ 12141200 w 12319629"/>
              <a:gd name="connsiteY32" fmla="*/ 5000858 h 5038271"/>
              <a:gd name="connsiteX33" fmla="*/ 11013440 w 12319629"/>
              <a:gd name="connsiteY33" fmla="*/ 4990698 h 5038271"/>
              <a:gd name="connsiteX34" fmla="*/ 2438400 w 12319629"/>
              <a:gd name="connsiteY34" fmla="*/ 4990698 h 5038271"/>
              <a:gd name="connsiteX35" fmla="*/ 0 w 12319629"/>
              <a:gd name="connsiteY35" fmla="*/ 4990698 h 5038271"/>
              <a:gd name="connsiteX36" fmla="*/ 71120 w 12319629"/>
              <a:gd name="connsiteY36" fmla="*/ 825098 h 50382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2319629" h="5038271">
                <a:moveTo>
                  <a:pt x="71120" y="825098"/>
                </a:moveTo>
                <a:cubicBezTo>
                  <a:pt x="149013" y="59711"/>
                  <a:pt x="335280" y="449178"/>
                  <a:pt x="467360" y="398378"/>
                </a:cubicBezTo>
                <a:cubicBezTo>
                  <a:pt x="599440" y="347578"/>
                  <a:pt x="746760" y="521991"/>
                  <a:pt x="863600" y="520298"/>
                </a:cubicBezTo>
                <a:cubicBezTo>
                  <a:pt x="980440" y="518605"/>
                  <a:pt x="1027854" y="393298"/>
                  <a:pt x="1168400" y="388218"/>
                </a:cubicBezTo>
                <a:cubicBezTo>
                  <a:pt x="1308946" y="383138"/>
                  <a:pt x="1573107" y="496591"/>
                  <a:pt x="1706880" y="489818"/>
                </a:cubicBezTo>
                <a:cubicBezTo>
                  <a:pt x="1840653" y="483045"/>
                  <a:pt x="1837267" y="345885"/>
                  <a:pt x="1971040" y="347578"/>
                </a:cubicBezTo>
                <a:cubicBezTo>
                  <a:pt x="2104813" y="349271"/>
                  <a:pt x="2346960" y="501671"/>
                  <a:pt x="2509520" y="499978"/>
                </a:cubicBezTo>
                <a:cubicBezTo>
                  <a:pt x="2672080" y="498285"/>
                  <a:pt x="2802467" y="323871"/>
                  <a:pt x="2946400" y="337418"/>
                </a:cubicBezTo>
                <a:cubicBezTo>
                  <a:pt x="3090333" y="350965"/>
                  <a:pt x="3208867" y="582951"/>
                  <a:pt x="3373120" y="581258"/>
                </a:cubicBezTo>
                <a:cubicBezTo>
                  <a:pt x="3537373" y="579565"/>
                  <a:pt x="3808307" y="345885"/>
                  <a:pt x="3931920" y="327258"/>
                </a:cubicBezTo>
                <a:cubicBezTo>
                  <a:pt x="4055533" y="308631"/>
                  <a:pt x="3965787" y="471191"/>
                  <a:pt x="4114800" y="469498"/>
                </a:cubicBezTo>
                <a:cubicBezTo>
                  <a:pt x="4263813" y="467805"/>
                  <a:pt x="4680373" y="310325"/>
                  <a:pt x="4826000" y="317098"/>
                </a:cubicBezTo>
                <a:cubicBezTo>
                  <a:pt x="4971627" y="323871"/>
                  <a:pt x="4849707" y="501671"/>
                  <a:pt x="4988560" y="510138"/>
                </a:cubicBezTo>
                <a:cubicBezTo>
                  <a:pt x="5127413" y="518605"/>
                  <a:pt x="5483013" y="357738"/>
                  <a:pt x="5659120" y="367898"/>
                </a:cubicBezTo>
                <a:cubicBezTo>
                  <a:pt x="5835227" y="378058"/>
                  <a:pt x="5906347" y="581258"/>
                  <a:pt x="6045200" y="571098"/>
                </a:cubicBezTo>
                <a:cubicBezTo>
                  <a:pt x="6184053" y="560938"/>
                  <a:pt x="6329680" y="339111"/>
                  <a:pt x="6492240" y="306938"/>
                </a:cubicBezTo>
                <a:cubicBezTo>
                  <a:pt x="6654800" y="274765"/>
                  <a:pt x="6883400" y="398378"/>
                  <a:pt x="7020560" y="378058"/>
                </a:cubicBezTo>
                <a:cubicBezTo>
                  <a:pt x="7157720" y="357738"/>
                  <a:pt x="7191587" y="188405"/>
                  <a:pt x="7315200" y="185018"/>
                </a:cubicBezTo>
                <a:cubicBezTo>
                  <a:pt x="7438813" y="181631"/>
                  <a:pt x="7621693" y="359431"/>
                  <a:pt x="7762240" y="357738"/>
                </a:cubicBezTo>
                <a:cubicBezTo>
                  <a:pt x="7902787" y="356045"/>
                  <a:pt x="8021320" y="179938"/>
                  <a:pt x="8158480" y="174858"/>
                </a:cubicBezTo>
                <a:cubicBezTo>
                  <a:pt x="8295640" y="169778"/>
                  <a:pt x="8415867" y="334031"/>
                  <a:pt x="8585200" y="327258"/>
                </a:cubicBezTo>
                <a:cubicBezTo>
                  <a:pt x="8754533" y="320485"/>
                  <a:pt x="9006840" y="117285"/>
                  <a:pt x="9174480" y="134218"/>
                </a:cubicBezTo>
                <a:cubicBezTo>
                  <a:pt x="9342120" y="151151"/>
                  <a:pt x="9425093" y="415311"/>
                  <a:pt x="9591040" y="428858"/>
                </a:cubicBezTo>
                <a:cubicBezTo>
                  <a:pt x="9756987" y="442405"/>
                  <a:pt x="10021147" y="217191"/>
                  <a:pt x="10170160" y="215498"/>
                </a:cubicBezTo>
                <a:cubicBezTo>
                  <a:pt x="10319173" y="213805"/>
                  <a:pt x="10353040" y="425471"/>
                  <a:pt x="10485120" y="418698"/>
                </a:cubicBezTo>
                <a:cubicBezTo>
                  <a:pt x="10617200" y="411925"/>
                  <a:pt x="10823787" y="198565"/>
                  <a:pt x="10962640" y="174858"/>
                </a:cubicBezTo>
                <a:cubicBezTo>
                  <a:pt x="11101493" y="151151"/>
                  <a:pt x="11181080" y="284925"/>
                  <a:pt x="11318240" y="276458"/>
                </a:cubicBezTo>
                <a:cubicBezTo>
                  <a:pt x="11455400" y="267991"/>
                  <a:pt x="11665373" y="117285"/>
                  <a:pt x="11785600" y="124058"/>
                </a:cubicBezTo>
                <a:cubicBezTo>
                  <a:pt x="11905827" y="130831"/>
                  <a:pt x="11976947" y="303551"/>
                  <a:pt x="12039600" y="317098"/>
                </a:cubicBezTo>
                <a:cubicBezTo>
                  <a:pt x="12102253" y="330645"/>
                  <a:pt x="12115800" y="198565"/>
                  <a:pt x="12161520" y="205338"/>
                </a:cubicBezTo>
                <a:cubicBezTo>
                  <a:pt x="12207240" y="212111"/>
                  <a:pt x="12295293" y="-350075"/>
                  <a:pt x="12313920" y="357738"/>
                </a:cubicBezTo>
                <a:cubicBezTo>
                  <a:pt x="12332547" y="1065551"/>
                  <a:pt x="12302067" y="3678365"/>
                  <a:pt x="12273280" y="4452218"/>
                </a:cubicBezTo>
                <a:cubicBezTo>
                  <a:pt x="12244493" y="5226071"/>
                  <a:pt x="12351173" y="4911111"/>
                  <a:pt x="12141200" y="5000858"/>
                </a:cubicBezTo>
                <a:cubicBezTo>
                  <a:pt x="11931227" y="5090605"/>
                  <a:pt x="11013440" y="4990698"/>
                  <a:pt x="11013440" y="4990698"/>
                </a:cubicBezTo>
                <a:lnTo>
                  <a:pt x="2438400" y="4990698"/>
                </a:lnTo>
                <a:lnTo>
                  <a:pt x="0" y="4990698"/>
                </a:lnTo>
                <a:cubicBezTo>
                  <a:pt x="127000" y="4279498"/>
                  <a:pt x="-6773" y="1590485"/>
                  <a:pt x="71120" y="825098"/>
                </a:cubicBezTo>
                <a:close/>
              </a:path>
            </a:pathLst>
          </a:custGeom>
          <a:solidFill>
            <a:srgbClr val="8CAD67"/>
          </a:solidFill>
          <a:ln w="5715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198" name="รูปแบบอิสระ: รูปร่าง 197">
            <a:extLst>
              <a:ext uri="{FF2B5EF4-FFF2-40B4-BE49-F238E27FC236}">
                <a16:creationId xmlns:a16="http://schemas.microsoft.com/office/drawing/2014/main" id="{4878AF4B-8847-4632-8FD9-6FCF91C4DA71}"/>
              </a:ext>
            </a:extLst>
          </p:cNvPr>
          <p:cNvSpPr/>
          <p:nvPr userDrawn="1"/>
        </p:nvSpPr>
        <p:spPr>
          <a:xfrm>
            <a:off x="8809688" y="1605751"/>
            <a:ext cx="5918479" cy="2984954"/>
          </a:xfrm>
          <a:custGeom>
            <a:avLst/>
            <a:gdLst>
              <a:gd name="connsiteX0" fmla="*/ 383972 w 12582719"/>
              <a:gd name="connsiteY0" fmla="*/ 865738 h 5187518"/>
              <a:gd name="connsiteX1" fmla="*/ 729412 w 12582719"/>
              <a:gd name="connsiteY1" fmla="*/ 398378 h 5187518"/>
              <a:gd name="connsiteX2" fmla="*/ 1125652 w 12582719"/>
              <a:gd name="connsiteY2" fmla="*/ 520298 h 5187518"/>
              <a:gd name="connsiteX3" fmla="*/ 1430452 w 12582719"/>
              <a:gd name="connsiteY3" fmla="*/ 388218 h 5187518"/>
              <a:gd name="connsiteX4" fmla="*/ 1968932 w 12582719"/>
              <a:gd name="connsiteY4" fmla="*/ 489818 h 5187518"/>
              <a:gd name="connsiteX5" fmla="*/ 2233092 w 12582719"/>
              <a:gd name="connsiteY5" fmla="*/ 347578 h 5187518"/>
              <a:gd name="connsiteX6" fmla="*/ 2771572 w 12582719"/>
              <a:gd name="connsiteY6" fmla="*/ 499978 h 5187518"/>
              <a:gd name="connsiteX7" fmla="*/ 3208452 w 12582719"/>
              <a:gd name="connsiteY7" fmla="*/ 337418 h 5187518"/>
              <a:gd name="connsiteX8" fmla="*/ 3635172 w 12582719"/>
              <a:gd name="connsiteY8" fmla="*/ 581258 h 5187518"/>
              <a:gd name="connsiteX9" fmla="*/ 4193972 w 12582719"/>
              <a:gd name="connsiteY9" fmla="*/ 327258 h 5187518"/>
              <a:gd name="connsiteX10" fmla="*/ 4376852 w 12582719"/>
              <a:gd name="connsiteY10" fmla="*/ 469498 h 5187518"/>
              <a:gd name="connsiteX11" fmla="*/ 5088052 w 12582719"/>
              <a:gd name="connsiteY11" fmla="*/ 317098 h 5187518"/>
              <a:gd name="connsiteX12" fmla="*/ 5250612 w 12582719"/>
              <a:gd name="connsiteY12" fmla="*/ 510138 h 5187518"/>
              <a:gd name="connsiteX13" fmla="*/ 5921172 w 12582719"/>
              <a:gd name="connsiteY13" fmla="*/ 367898 h 5187518"/>
              <a:gd name="connsiteX14" fmla="*/ 6307252 w 12582719"/>
              <a:gd name="connsiteY14" fmla="*/ 571098 h 5187518"/>
              <a:gd name="connsiteX15" fmla="*/ 6754292 w 12582719"/>
              <a:gd name="connsiteY15" fmla="*/ 306938 h 5187518"/>
              <a:gd name="connsiteX16" fmla="*/ 7282612 w 12582719"/>
              <a:gd name="connsiteY16" fmla="*/ 378058 h 5187518"/>
              <a:gd name="connsiteX17" fmla="*/ 7577252 w 12582719"/>
              <a:gd name="connsiteY17" fmla="*/ 185018 h 5187518"/>
              <a:gd name="connsiteX18" fmla="*/ 8024292 w 12582719"/>
              <a:gd name="connsiteY18" fmla="*/ 357738 h 5187518"/>
              <a:gd name="connsiteX19" fmla="*/ 8420532 w 12582719"/>
              <a:gd name="connsiteY19" fmla="*/ 174858 h 5187518"/>
              <a:gd name="connsiteX20" fmla="*/ 8847252 w 12582719"/>
              <a:gd name="connsiteY20" fmla="*/ 327258 h 5187518"/>
              <a:gd name="connsiteX21" fmla="*/ 9436532 w 12582719"/>
              <a:gd name="connsiteY21" fmla="*/ 134218 h 5187518"/>
              <a:gd name="connsiteX22" fmla="*/ 9853092 w 12582719"/>
              <a:gd name="connsiteY22" fmla="*/ 428858 h 5187518"/>
              <a:gd name="connsiteX23" fmla="*/ 10432212 w 12582719"/>
              <a:gd name="connsiteY23" fmla="*/ 215498 h 5187518"/>
              <a:gd name="connsiteX24" fmla="*/ 10747172 w 12582719"/>
              <a:gd name="connsiteY24" fmla="*/ 418698 h 5187518"/>
              <a:gd name="connsiteX25" fmla="*/ 11224692 w 12582719"/>
              <a:gd name="connsiteY25" fmla="*/ 174858 h 5187518"/>
              <a:gd name="connsiteX26" fmla="*/ 11580292 w 12582719"/>
              <a:gd name="connsiteY26" fmla="*/ 276458 h 5187518"/>
              <a:gd name="connsiteX27" fmla="*/ 12047652 w 12582719"/>
              <a:gd name="connsiteY27" fmla="*/ 124058 h 5187518"/>
              <a:gd name="connsiteX28" fmla="*/ 12301652 w 12582719"/>
              <a:gd name="connsiteY28" fmla="*/ 317098 h 5187518"/>
              <a:gd name="connsiteX29" fmla="*/ 12423572 w 12582719"/>
              <a:gd name="connsiteY29" fmla="*/ 205338 h 5187518"/>
              <a:gd name="connsiteX30" fmla="*/ 12575972 w 12582719"/>
              <a:gd name="connsiteY30" fmla="*/ 357738 h 5187518"/>
              <a:gd name="connsiteX31" fmla="*/ 12535332 w 12582719"/>
              <a:gd name="connsiteY31" fmla="*/ 4452218 h 5187518"/>
              <a:gd name="connsiteX32" fmla="*/ 12352452 w 12582719"/>
              <a:gd name="connsiteY32" fmla="*/ 4817978 h 5187518"/>
              <a:gd name="connsiteX33" fmla="*/ 11255172 w 12582719"/>
              <a:gd name="connsiteY33" fmla="*/ 4889098 h 5187518"/>
              <a:gd name="connsiteX34" fmla="*/ 983412 w 12582719"/>
              <a:gd name="connsiteY34" fmla="*/ 4889098 h 5187518"/>
              <a:gd name="connsiteX35" fmla="*/ 383972 w 12582719"/>
              <a:gd name="connsiteY35" fmla="*/ 865738 h 5187518"/>
              <a:gd name="connsiteX0" fmla="*/ 366373 w 12565120"/>
              <a:gd name="connsiteY0" fmla="*/ 865738 h 5013694"/>
              <a:gd name="connsiteX1" fmla="*/ 711813 w 12565120"/>
              <a:gd name="connsiteY1" fmla="*/ 398378 h 5013694"/>
              <a:gd name="connsiteX2" fmla="*/ 1108053 w 12565120"/>
              <a:gd name="connsiteY2" fmla="*/ 520298 h 5013694"/>
              <a:gd name="connsiteX3" fmla="*/ 1412853 w 12565120"/>
              <a:gd name="connsiteY3" fmla="*/ 388218 h 5013694"/>
              <a:gd name="connsiteX4" fmla="*/ 1951333 w 12565120"/>
              <a:gd name="connsiteY4" fmla="*/ 489818 h 5013694"/>
              <a:gd name="connsiteX5" fmla="*/ 2215493 w 12565120"/>
              <a:gd name="connsiteY5" fmla="*/ 347578 h 5013694"/>
              <a:gd name="connsiteX6" fmla="*/ 2753973 w 12565120"/>
              <a:gd name="connsiteY6" fmla="*/ 499978 h 5013694"/>
              <a:gd name="connsiteX7" fmla="*/ 3190853 w 12565120"/>
              <a:gd name="connsiteY7" fmla="*/ 337418 h 5013694"/>
              <a:gd name="connsiteX8" fmla="*/ 3617573 w 12565120"/>
              <a:gd name="connsiteY8" fmla="*/ 581258 h 5013694"/>
              <a:gd name="connsiteX9" fmla="*/ 4176373 w 12565120"/>
              <a:gd name="connsiteY9" fmla="*/ 327258 h 5013694"/>
              <a:gd name="connsiteX10" fmla="*/ 4359253 w 12565120"/>
              <a:gd name="connsiteY10" fmla="*/ 469498 h 5013694"/>
              <a:gd name="connsiteX11" fmla="*/ 5070453 w 12565120"/>
              <a:gd name="connsiteY11" fmla="*/ 317098 h 5013694"/>
              <a:gd name="connsiteX12" fmla="*/ 5233013 w 12565120"/>
              <a:gd name="connsiteY12" fmla="*/ 510138 h 5013694"/>
              <a:gd name="connsiteX13" fmla="*/ 5903573 w 12565120"/>
              <a:gd name="connsiteY13" fmla="*/ 367898 h 5013694"/>
              <a:gd name="connsiteX14" fmla="*/ 6289653 w 12565120"/>
              <a:gd name="connsiteY14" fmla="*/ 571098 h 5013694"/>
              <a:gd name="connsiteX15" fmla="*/ 6736693 w 12565120"/>
              <a:gd name="connsiteY15" fmla="*/ 306938 h 5013694"/>
              <a:gd name="connsiteX16" fmla="*/ 7265013 w 12565120"/>
              <a:gd name="connsiteY16" fmla="*/ 378058 h 5013694"/>
              <a:gd name="connsiteX17" fmla="*/ 7559653 w 12565120"/>
              <a:gd name="connsiteY17" fmla="*/ 185018 h 5013694"/>
              <a:gd name="connsiteX18" fmla="*/ 8006693 w 12565120"/>
              <a:gd name="connsiteY18" fmla="*/ 357738 h 5013694"/>
              <a:gd name="connsiteX19" fmla="*/ 8402933 w 12565120"/>
              <a:gd name="connsiteY19" fmla="*/ 174858 h 5013694"/>
              <a:gd name="connsiteX20" fmla="*/ 8829653 w 12565120"/>
              <a:gd name="connsiteY20" fmla="*/ 327258 h 5013694"/>
              <a:gd name="connsiteX21" fmla="*/ 9418933 w 12565120"/>
              <a:gd name="connsiteY21" fmla="*/ 134218 h 5013694"/>
              <a:gd name="connsiteX22" fmla="*/ 9835493 w 12565120"/>
              <a:gd name="connsiteY22" fmla="*/ 428858 h 5013694"/>
              <a:gd name="connsiteX23" fmla="*/ 10414613 w 12565120"/>
              <a:gd name="connsiteY23" fmla="*/ 215498 h 5013694"/>
              <a:gd name="connsiteX24" fmla="*/ 10729573 w 12565120"/>
              <a:gd name="connsiteY24" fmla="*/ 418698 h 5013694"/>
              <a:gd name="connsiteX25" fmla="*/ 11207093 w 12565120"/>
              <a:gd name="connsiteY25" fmla="*/ 174858 h 5013694"/>
              <a:gd name="connsiteX26" fmla="*/ 11562693 w 12565120"/>
              <a:gd name="connsiteY26" fmla="*/ 276458 h 5013694"/>
              <a:gd name="connsiteX27" fmla="*/ 12030053 w 12565120"/>
              <a:gd name="connsiteY27" fmla="*/ 124058 h 5013694"/>
              <a:gd name="connsiteX28" fmla="*/ 12284053 w 12565120"/>
              <a:gd name="connsiteY28" fmla="*/ 317098 h 5013694"/>
              <a:gd name="connsiteX29" fmla="*/ 12405973 w 12565120"/>
              <a:gd name="connsiteY29" fmla="*/ 205338 h 5013694"/>
              <a:gd name="connsiteX30" fmla="*/ 12558373 w 12565120"/>
              <a:gd name="connsiteY30" fmla="*/ 357738 h 5013694"/>
              <a:gd name="connsiteX31" fmla="*/ 12517733 w 12565120"/>
              <a:gd name="connsiteY31" fmla="*/ 4452218 h 5013694"/>
              <a:gd name="connsiteX32" fmla="*/ 12334853 w 12565120"/>
              <a:gd name="connsiteY32" fmla="*/ 4817978 h 5013694"/>
              <a:gd name="connsiteX33" fmla="*/ 11237573 w 12565120"/>
              <a:gd name="connsiteY33" fmla="*/ 4889098 h 5013694"/>
              <a:gd name="connsiteX34" fmla="*/ 965813 w 12565120"/>
              <a:gd name="connsiteY34" fmla="*/ 4889098 h 5013694"/>
              <a:gd name="connsiteX35" fmla="*/ 366373 w 12565120"/>
              <a:gd name="connsiteY35" fmla="*/ 3243178 h 5013694"/>
              <a:gd name="connsiteX36" fmla="*/ 366373 w 12565120"/>
              <a:gd name="connsiteY36" fmla="*/ 865738 h 5013694"/>
              <a:gd name="connsiteX0" fmla="*/ 339731 w 12538478"/>
              <a:gd name="connsiteY0" fmla="*/ 865738 h 4965347"/>
              <a:gd name="connsiteX1" fmla="*/ 685171 w 12538478"/>
              <a:gd name="connsiteY1" fmla="*/ 398378 h 4965347"/>
              <a:gd name="connsiteX2" fmla="*/ 1081411 w 12538478"/>
              <a:gd name="connsiteY2" fmla="*/ 520298 h 4965347"/>
              <a:gd name="connsiteX3" fmla="*/ 1386211 w 12538478"/>
              <a:gd name="connsiteY3" fmla="*/ 388218 h 4965347"/>
              <a:gd name="connsiteX4" fmla="*/ 1924691 w 12538478"/>
              <a:gd name="connsiteY4" fmla="*/ 489818 h 4965347"/>
              <a:gd name="connsiteX5" fmla="*/ 2188851 w 12538478"/>
              <a:gd name="connsiteY5" fmla="*/ 347578 h 4965347"/>
              <a:gd name="connsiteX6" fmla="*/ 2727331 w 12538478"/>
              <a:gd name="connsiteY6" fmla="*/ 499978 h 4965347"/>
              <a:gd name="connsiteX7" fmla="*/ 3164211 w 12538478"/>
              <a:gd name="connsiteY7" fmla="*/ 337418 h 4965347"/>
              <a:gd name="connsiteX8" fmla="*/ 3590931 w 12538478"/>
              <a:gd name="connsiteY8" fmla="*/ 581258 h 4965347"/>
              <a:gd name="connsiteX9" fmla="*/ 4149731 w 12538478"/>
              <a:gd name="connsiteY9" fmla="*/ 327258 h 4965347"/>
              <a:gd name="connsiteX10" fmla="*/ 4332611 w 12538478"/>
              <a:gd name="connsiteY10" fmla="*/ 469498 h 4965347"/>
              <a:gd name="connsiteX11" fmla="*/ 5043811 w 12538478"/>
              <a:gd name="connsiteY11" fmla="*/ 317098 h 4965347"/>
              <a:gd name="connsiteX12" fmla="*/ 5206371 w 12538478"/>
              <a:gd name="connsiteY12" fmla="*/ 510138 h 4965347"/>
              <a:gd name="connsiteX13" fmla="*/ 5876931 w 12538478"/>
              <a:gd name="connsiteY13" fmla="*/ 367898 h 4965347"/>
              <a:gd name="connsiteX14" fmla="*/ 6263011 w 12538478"/>
              <a:gd name="connsiteY14" fmla="*/ 571098 h 4965347"/>
              <a:gd name="connsiteX15" fmla="*/ 6710051 w 12538478"/>
              <a:gd name="connsiteY15" fmla="*/ 306938 h 4965347"/>
              <a:gd name="connsiteX16" fmla="*/ 7238371 w 12538478"/>
              <a:gd name="connsiteY16" fmla="*/ 378058 h 4965347"/>
              <a:gd name="connsiteX17" fmla="*/ 7533011 w 12538478"/>
              <a:gd name="connsiteY17" fmla="*/ 185018 h 4965347"/>
              <a:gd name="connsiteX18" fmla="*/ 7980051 w 12538478"/>
              <a:gd name="connsiteY18" fmla="*/ 357738 h 4965347"/>
              <a:gd name="connsiteX19" fmla="*/ 8376291 w 12538478"/>
              <a:gd name="connsiteY19" fmla="*/ 174858 h 4965347"/>
              <a:gd name="connsiteX20" fmla="*/ 8803011 w 12538478"/>
              <a:gd name="connsiteY20" fmla="*/ 327258 h 4965347"/>
              <a:gd name="connsiteX21" fmla="*/ 9392291 w 12538478"/>
              <a:gd name="connsiteY21" fmla="*/ 134218 h 4965347"/>
              <a:gd name="connsiteX22" fmla="*/ 9808851 w 12538478"/>
              <a:gd name="connsiteY22" fmla="*/ 428858 h 4965347"/>
              <a:gd name="connsiteX23" fmla="*/ 10387971 w 12538478"/>
              <a:gd name="connsiteY23" fmla="*/ 215498 h 4965347"/>
              <a:gd name="connsiteX24" fmla="*/ 10702931 w 12538478"/>
              <a:gd name="connsiteY24" fmla="*/ 418698 h 4965347"/>
              <a:gd name="connsiteX25" fmla="*/ 11180451 w 12538478"/>
              <a:gd name="connsiteY25" fmla="*/ 174858 h 4965347"/>
              <a:gd name="connsiteX26" fmla="*/ 11536051 w 12538478"/>
              <a:gd name="connsiteY26" fmla="*/ 276458 h 4965347"/>
              <a:gd name="connsiteX27" fmla="*/ 12003411 w 12538478"/>
              <a:gd name="connsiteY27" fmla="*/ 124058 h 4965347"/>
              <a:gd name="connsiteX28" fmla="*/ 12257411 w 12538478"/>
              <a:gd name="connsiteY28" fmla="*/ 317098 h 4965347"/>
              <a:gd name="connsiteX29" fmla="*/ 12379331 w 12538478"/>
              <a:gd name="connsiteY29" fmla="*/ 205338 h 4965347"/>
              <a:gd name="connsiteX30" fmla="*/ 12531731 w 12538478"/>
              <a:gd name="connsiteY30" fmla="*/ 357738 h 4965347"/>
              <a:gd name="connsiteX31" fmla="*/ 12491091 w 12538478"/>
              <a:gd name="connsiteY31" fmla="*/ 4452218 h 4965347"/>
              <a:gd name="connsiteX32" fmla="*/ 12308211 w 12538478"/>
              <a:gd name="connsiteY32" fmla="*/ 4817978 h 4965347"/>
              <a:gd name="connsiteX33" fmla="*/ 11210931 w 12538478"/>
              <a:gd name="connsiteY33" fmla="*/ 4889098 h 4965347"/>
              <a:gd name="connsiteX34" fmla="*/ 939171 w 12538478"/>
              <a:gd name="connsiteY34" fmla="*/ 4889098 h 4965347"/>
              <a:gd name="connsiteX35" fmla="*/ 400690 w 12538478"/>
              <a:gd name="connsiteY35" fmla="*/ 4828138 h 4965347"/>
              <a:gd name="connsiteX36" fmla="*/ 339731 w 12538478"/>
              <a:gd name="connsiteY36" fmla="*/ 3243178 h 4965347"/>
              <a:gd name="connsiteX37" fmla="*/ 339731 w 12538478"/>
              <a:gd name="connsiteY37" fmla="*/ 865738 h 4965347"/>
              <a:gd name="connsiteX0" fmla="*/ 366372 w 12565119"/>
              <a:gd name="connsiteY0" fmla="*/ 865738 h 4889101"/>
              <a:gd name="connsiteX1" fmla="*/ 711812 w 12565119"/>
              <a:gd name="connsiteY1" fmla="*/ 398378 h 4889101"/>
              <a:gd name="connsiteX2" fmla="*/ 1108052 w 12565119"/>
              <a:gd name="connsiteY2" fmla="*/ 520298 h 4889101"/>
              <a:gd name="connsiteX3" fmla="*/ 1412852 w 12565119"/>
              <a:gd name="connsiteY3" fmla="*/ 388218 h 4889101"/>
              <a:gd name="connsiteX4" fmla="*/ 1951332 w 12565119"/>
              <a:gd name="connsiteY4" fmla="*/ 489818 h 4889101"/>
              <a:gd name="connsiteX5" fmla="*/ 2215492 w 12565119"/>
              <a:gd name="connsiteY5" fmla="*/ 347578 h 4889101"/>
              <a:gd name="connsiteX6" fmla="*/ 2753972 w 12565119"/>
              <a:gd name="connsiteY6" fmla="*/ 499978 h 4889101"/>
              <a:gd name="connsiteX7" fmla="*/ 3190852 w 12565119"/>
              <a:gd name="connsiteY7" fmla="*/ 337418 h 4889101"/>
              <a:gd name="connsiteX8" fmla="*/ 3617572 w 12565119"/>
              <a:gd name="connsiteY8" fmla="*/ 581258 h 4889101"/>
              <a:gd name="connsiteX9" fmla="*/ 4176372 w 12565119"/>
              <a:gd name="connsiteY9" fmla="*/ 327258 h 4889101"/>
              <a:gd name="connsiteX10" fmla="*/ 4359252 w 12565119"/>
              <a:gd name="connsiteY10" fmla="*/ 469498 h 4889101"/>
              <a:gd name="connsiteX11" fmla="*/ 5070452 w 12565119"/>
              <a:gd name="connsiteY11" fmla="*/ 317098 h 4889101"/>
              <a:gd name="connsiteX12" fmla="*/ 5233012 w 12565119"/>
              <a:gd name="connsiteY12" fmla="*/ 510138 h 4889101"/>
              <a:gd name="connsiteX13" fmla="*/ 5903572 w 12565119"/>
              <a:gd name="connsiteY13" fmla="*/ 367898 h 4889101"/>
              <a:gd name="connsiteX14" fmla="*/ 6289652 w 12565119"/>
              <a:gd name="connsiteY14" fmla="*/ 571098 h 4889101"/>
              <a:gd name="connsiteX15" fmla="*/ 6736692 w 12565119"/>
              <a:gd name="connsiteY15" fmla="*/ 306938 h 4889101"/>
              <a:gd name="connsiteX16" fmla="*/ 7265012 w 12565119"/>
              <a:gd name="connsiteY16" fmla="*/ 378058 h 4889101"/>
              <a:gd name="connsiteX17" fmla="*/ 7559652 w 12565119"/>
              <a:gd name="connsiteY17" fmla="*/ 185018 h 4889101"/>
              <a:gd name="connsiteX18" fmla="*/ 8006692 w 12565119"/>
              <a:gd name="connsiteY18" fmla="*/ 357738 h 4889101"/>
              <a:gd name="connsiteX19" fmla="*/ 8402932 w 12565119"/>
              <a:gd name="connsiteY19" fmla="*/ 174858 h 4889101"/>
              <a:gd name="connsiteX20" fmla="*/ 8829652 w 12565119"/>
              <a:gd name="connsiteY20" fmla="*/ 327258 h 4889101"/>
              <a:gd name="connsiteX21" fmla="*/ 9418932 w 12565119"/>
              <a:gd name="connsiteY21" fmla="*/ 134218 h 4889101"/>
              <a:gd name="connsiteX22" fmla="*/ 9835492 w 12565119"/>
              <a:gd name="connsiteY22" fmla="*/ 428858 h 4889101"/>
              <a:gd name="connsiteX23" fmla="*/ 10414612 w 12565119"/>
              <a:gd name="connsiteY23" fmla="*/ 215498 h 4889101"/>
              <a:gd name="connsiteX24" fmla="*/ 10729572 w 12565119"/>
              <a:gd name="connsiteY24" fmla="*/ 418698 h 4889101"/>
              <a:gd name="connsiteX25" fmla="*/ 11207092 w 12565119"/>
              <a:gd name="connsiteY25" fmla="*/ 174858 h 4889101"/>
              <a:gd name="connsiteX26" fmla="*/ 11562692 w 12565119"/>
              <a:gd name="connsiteY26" fmla="*/ 276458 h 4889101"/>
              <a:gd name="connsiteX27" fmla="*/ 12030052 w 12565119"/>
              <a:gd name="connsiteY27" fmla="*/ 124058 h 4889101"/>
              <a:gd name="connsiteX28" fmla="*/ 12284052 w 12565119"/>
              <a:gd name="connsiteY28" fmla="*/ 317098 h 4889101"/>
              <a:gd name="connsiteX29" fmla="*/ 12405972 w 12565119"/>
              <a:gd name="connsiteY29" fmla="*/ 205338 h 4889101"/>
              <a:gd name="connsiteX30" fmla="*/ 12558372 w 12565119"/>
              <a:gd name="connsiteY30" fmla="*/ 357738 h 4889101"/>
              <a:gd name="connsiteX31" fmla="*/ 12517732 w 12565119"/>
              <a:gd name="connsiteY31" fmla="*/ 4452218 h 4889101"/>
              <a:gd name="connsiteX32" fmla="*/ 12334852 w 12565119"/>
              <a:gd name="connsiteY32" fmla="*/ 4817978 h 4889101"/>
              <a:gd name="connsiteX33" fmla="*/ 11237572 w 12565119"/>
              <a:gd name="connsiteY33" fmla="*/ 4889098 h 4889101"/>
              <a:gd name="connsiteX34" fmla="*/ 965812 w 12565119"/>
              <a:gd name="connsiteY34" fmla="*/ 4889098 h 4889101"/>
              <a:gd name="connsiteX35" fmla="*/ 366372 w 12565119"/>
              <a:gd name="connsiteY35" fmla="*/ 3243178 h 4889101"/>
              <a:gd name="connsiteX36" fmla="*/ 366372 w 12565119"/>
              <a:gd name="connsiteY36" fmla="*/ 865738 h 4889101"/>
              <a:gd name="connsiteX0" fmla="*/ 341162 w 12539909"/>
              <a:gd name="connsiteY0" fmla="*/ 865738 h 5011018"/>
              <a:gd name="connsiteX1" fmla="*/ 686602 w 12539909"/>
              <a:gd name="connsiteY1" fmla="*/ 398378 h 5011018"/>
              <a:gd name="connsiteX2" fmla="*/ 1082842 w 12539909"/>
              <a:gd name="connsiteY2" fmla="*/ 520298 h 5011018"/>
              <a:gd name="connsiteX3" fmla="*/ 1387642 w 12539909"/>
              <a:gd name="connsiteY3" fmla="*/ 388218 h 5011018"/>
              <a:gd name="connsiteX4" fmla="*/ 1926122 w 12539909"/>
              <a:gd name="connsiteY4" fmla="*/ 489818 h 5011018"/>
              <a:gd name="connsiteX5" fmla="*/ 2190282 w 12539909"/>
              <a:gd name="connsiteY5" fmla="*/ 347578 h 5011018"/>
              <a:gd name="connsiteX6" fmla="*/ 2728762 w 12539909"/>
              <a:gd name="connsiteY6" fmla="*/ 499978 h 5011018"/>
              <a:gd name="connsiteX7" fmla="*/ 3165642 w 12539909"/>
              <a:gd name="connsiteY7" fmla="*/ 337418 h 5011018"/>
              <a:gd name="connsiteX8" fmla="*/ 3592362 w 12539909"/>
              <a:gd name="connsiteY8" fmla="*/ 581258 h 5011018"/>
              <a:gd name="connsiteX9" fmla="*/ 4151162 w 12539909"/>
              <a:gd name="connsiteY9" fmla="*/ 327258 h 5011018"/>
              <a:gd name="connsiteX10" fmla="*/ 4334042 w 12539909"/>
              <a:gd name="connsiteY10" fmla="*/ 469498 h 5011018"/>
              <a:gd name="connsiteX11" fmla="*/ 5045242 w 12539909"/>
              <a:gd name="connsiteY11" fmla="*/ 317098 h 5011018"/>
              <a:gd name="connsiteX12" fmla="*/ 5207802 w 12539909"/>
              <a:gd name="connsiteY12" fmla="*/ 510138 h 5011018"/>
              <a:gd name="connsiteX13" fmla="*/ 5878362 w 12539909"/>
              <a:gd name="connsiteY13" fmla="*/ 367898 h 5011018"/>
              <a:gd name="connsiteX14" fmla="*/ 6264442 w 12539909"/>
              <a:gd name="connsiteY14" fmla="*/ 571098 h 5011018"/>
              <a:gd name="connsiteX15" fmla="*/ 6711482 w 12539909"/>
              <a:gd name="connsiteY15" fmla="*/ 306938 h 5011018"/>
              <a:gd name="connsiteX16" fmla="*/ 7239802 w 12539909"/>
              <a:gd name="connsiteY16" fmla="*/ 378058 h 5011018"/>
              <a:gd name="connsiteX17" fmla="*/ 7534442 w 12539909"/>
              <a:gd name="connsiteY17" fmla="*/ 185018 h 5011018"/>
              <a:gd name="connsiteX18" fmla="*/ 7981482 w 12539909"/>
              <a:gd name="connsiteY18" fmla="*/ 357738 h 5011018"/>
              <a:gd name="connsiteX19" fmla="*/ 8377722 w 12539909"/>
              <a:gd name="connsiteY19" fmla="*/ 174858 h 5011018"/>
              <a:gd name="connsiteX20" fmla="*/ 8804442 w 12539909"/>
              <a:gd name="connsiteY20" fmla="*/ 327258 h 5011018"/>
              <a:gd name="connsiteX21" fmla="*/ 9393722 w 12539909"/>
              <a:gd name="connsiteY21" fmla="*/ 134218 h 5011018"/>
              <a:gd name="connsiteX22" fmla="*/ 9810282 w 12539909"/>
              <a:gd name="connsiteY22" fmla="*/ 428858 h 5011018"/>
              <a:gd name="connsiteX23" fmla="*/ 10389402 w 12539909"/>
              <a:gd name="connsiteY23" fmla="*/ 215498 h 5011018"/>
              <a:gd name="connsiteX24" fmla="*/ 10704362 w 12539909"/>
              <a:gd name="connsiteY24" fmla="*/ 418698 h 5011018"/>
              <a:gd name="connsiteX25" fmla="*/ 11181882 w 12539909"/>
              <a:gd name="connsiteY25" fmla="*/ 174858 h 5011018"/>
              <a:gd name="connsiteX26" fmla="*/ 11537482 w 12539909"/>
              <a:gd name="connsiteY26" fmla="*/ 276458 h 5011018"/>
              <a:gd name="connsiteX27" fmla="*/ 12004842 w 12539909"/>
              <a:gd name="connsiteY27" fmla="*/ 124058 h 5011018"/>
              <a:gd name="connsiteX28" fmla="*/ 12258842 w 12539909"/>
              <a:gd name="connsiteY28" fmla="*/ 317098 h 5011018"/>
              <a:gd name="connsiteX29" fmla="*/ 12380762 w 12539909"/>
              <a:gd name="connsiteY29" fmla="*/ 205338 h 5011018"/>
              <a:gd name="connsiteX30" fmla="*/ 12533162 w 12539909"/>
              <a:gd name="connsiteY30" fmla="*/ 357738 h 5011018"/>
              <a:gd name="connsiteX31" fmla="*/ 12492522 w 12539909"/>
              <a:gd name="connsiteY31" fmla="*/ 4452218 h 5011018"/>
              <a:gd name="connsiteX32" fmla="*/ 12309642 w 12539909"/>
              <a:gd name="connsiteY32" fmla="*/ 4817978 h 5011018"/>
              <a:gd name="connsiteX33" fmla="*/ 11212362 w 12539909"/>
              <a:gd name="connsiteY33" fmla="*/ 4889098 h 5011018"/>
              <a:gd name="connsiteX34" fmla="*/ 981242 w 12539909"/>
              <a:gd name="connsiteY34" fmla="*/ 5011018 h 5011018"/>
              <a:gd name="connsiteX35" fmla="*/ 341162 w 12539909"/>
              <a:gd name="connsiteY35" fmla="*/ 3243178 h 5011018"/>
              <a:gd name="connsiteX36" fmla="*/ 341162 w 12539909"/>
              <a:gd name="connsiteY36" fmla="*/ 865738 h 5011018"/>
              <a:gd name="connsiteX0" fmla="*/ 348362 w 12547109"/>
              <a:gd name="connsiteY0" fmla="*/ 865738 h 5011018"/>
              <a:gd name="connsiteX1" fmla="*/ 693802 w 12547109"/>
              <a:gd name="connsiteY1" fmla="*/ 398378 h 5011018"/>
              <a:gd name="connsiteX2" fmla="*/ 1090042 w 12547109"/>
              <a:gd name="connsiteY2" fmla="*/ 520298 h 5011018"/>
              <a:gd name="connsiteX3" fmla="*/ 1394842 w 12547109"/>
              <a:gd name="connsiteY3" fmla="*/ 388218 h 5011018"/>
              <a:gd name="connsiteX4" fmla="*/ 1933322 w 12547109"/>
              <a:gd name="connsiteY4" fmla="*/ 489818 h 5011018"/>
              <a:gd name="connsiteX5" fmla="*/ 2197482 w 12547109"/>
              <a:gd name="connsiteY5" fmla="*/ 347578 h 5011018"/>
              <a:gd name="connsiteX6" fmla="*/ 2735962 w 12547109"/>
              <a:gd name="connsiteY6" fmla="*/ 499978 h 5011018"/>
              <a:gd name="connsiteX7" fmla="*/ 3172842 w 12547109"/>
              <a:gd name="connsiteY7" fmla="*/ 337418 h 5011018"/>
              <a:gd name="connsiteX8" fmla="*/ 3599562 w 12547109"/>
              <a:gd name="connsiteY8" fmla="*/ 581258 h 5011018"/>
              <a:gd name="connsiteX9" fmla="*/ 4158362 w 12547109"/>
              <a:gd name="connsiteY9" fmla="*/ 327258 h 5011018"/>
              <a:gd name="connsiteX10" fmla="*/ 4341242 w 12547109"/>
              <a:gd name="connsiteY10" fmla="*/ 469498 h 5011018"/>
              <a:gd name="connsiteX11" fmla="*/ 5052442 w 12547109"/>
              <a:gd name="connsiteY11" fmla="*/ 317098 h 5011018"/>
              <a:gd name="connsiteX12" fmla="*/ 5215002 w 12547109"/>
              <a:gd name="connsiteY12" fmla="*/ 510138 h 5011018"/>
              <a:gd name="connsiteX13" fmla="*/ 5885562 w 12547109"/>
              <a:gd name="connsiteY13" fmla="*/ 367898 h 5011018"/>
              <a:gd name="connsiteX14" fmla="*/ 6271642 w 12547109"/>
              <a:gd name="connsiteY14" fmla="*/ 571098 h 5011018"/>
              <a:gd name="connsiteX15" fmla="*/ 6718682 w 12547109"/>
              <a:gd name="connsiteY15" fmla="*/ 306938 h 5011018"/>
              <a:gd name="connsiteX16" fmla="*/ 7247002 w 12547109"/>
              <a:gd name="connsiteY16" fmla="*/ 378058 h 5011018"/>
              <a:gd name="connsiteX17" fmla="*/ 7541642 w 12547109"/>
              <a:gd name="connsiteY17" fmla="*/ 185018 h 5011018"/>
              <a:gd name="connsiteX18" fmla="*/ 7988682 w 12547109"/>
              <a:gd name="connsiteY18" fmla="*/ 357738 h 5011018"/>
              <a:gd name="connsiteX19" fmla="*/ 8384922 w 12547109"/>
              <a:gd name="connsiteY19" fmla="*/ 174858 h 5011018"/>
              <a:gd name="connsiteX20" fmla="*/ 8811642 w 12547109"/>
              <a:gd name="connsiteY20" fmla="*/ 327258 h 5011018"/>
              <a:gd name="connsiteX21" fmla="*/ 9400922 w 12547109"/>
              <a:gd name="connsiteY21" fmla="*/ 134218 h 5011018"/>
              <a:gd name="connsiteX22" fmla="*/ 9817482 w 12547109"/>
              <a:gd name="connsiteY22" fmla="*/ 428858 h 5011018"/>
              <a:gd name="connsiteX23" fmla="*/ 10396602 w 12547109"/>
              <a:gd name="connsiteY23" fmla="*/ 215498 h 5011018"/>
              <a:gd name="connsiteX24" fmla="*/ 10711562 w 12547109"/>
              <a:gd name="connsiteY24" fmla="*/ 418698 h 5011018"/>
              <a:gd name="connsiteX25" fmla="*/ 11189082 w 12547109"/>
              <a:gd name="connsiteY25" fmla="*/ 174858 h 5011018"/>
              <a:gd name="connsiteX26" fmla="*/ 11544682 w 12547109"/>
              <a:gd name="connsiteY26" fmla="*/ 276458 h 5011018"/>
              <a:gd name="connsiteX27" fmla="*/ 12012042 w 12547109"/>
              <a:gd name="connsiteY27" fmla="*/ 124058 h 5011018"/>
              <a:gd name="connsiteX28" fmla="*/ 12266042 w 12547109"/>
              <a:gd name="connsiteY28" fmla="*/ 317098 h 5011018"/>
              <a:gd name="connsiteX29" fmla="*/ 12387962 w 12547109"/>
              <a:gd name="connsiteY29" fmla="*/ 205338 h 5011018"/>
              <a:gd name="connsiteX30" fmla="*/ 12540362 w 12547109"/>
              <a:gd name="connsiteY30" fmla="*/ 357738 h 5011018"/>
              <a:gd name="connsiteX31" fmla="*/ 12499722 w 12547109"/>
              <a:gd name="connsiteY31" fmla="*/ 4452218 h 5011018"/>
              <a:gd name="connsiteX32" fmla="*/ 12316842 w 12547109"/>
              <a:gd name="connsiteY32" fmla="*/ 4817978 h 5011018"/>
              <a:gd name="connsiteX33" fmla="*/ 11219562 w 12547109"/>
              <a:gd name="connsiteY33" fmla="*/ 4889098 h 5011018"/>
              <a:gd name="connsiteX34" fmla="*/ 988442 w 12547109"/>
              <a:gd name="connsiteY34" fmla="*/ 5011018 h 5011018"/>
              <a:gd name="connsiteX35" fmla="*/ 328042 w 12547109"/>
              <a:gd name="connsiteY35" fmla="*/ 4655418 h 5011018"/>
              <a:gd name="connsiteX36" fmla="*/ 348362 w 12547109"/>
              <a:gd name="connsiteY36" fmla="*/ 3243178 h 5011018"/>
              <a:gd name="connsiteX37" fmla="*/ 348362 w 12547109"/>
              <a:gd name="connsiteY37" fmla="*/ 865738 h 5011018"/>
              <a:gd name="connsiteX0" fmla="*/ 326429 w 12525176"/>
              <a:gd name="connsiteY0" fmla="*/ 865738 h 5011018"/>
              <a:gd name="connsiteX1" fmla="*/ 671869 w 12525176"/>
              <a:gd name="connsiteY1" fmla="*/ 398378 h 5011018"/>
              <a:gd name="connsiteX2" fmla="*/ 1068109 w 12525176"/>
              <a:gd name="connsiteY2" fmla="*/ 520298 h 5011018"/>
              <a:gd name="connsiteX3" fmla="*/ 1372909 w 12525176"/>
              <a:gd name="connsiteY3" fmla="*/ 388218 h 5011018"/>
              <a:gd name="connsiteX4" fmla="*/ 1911389 w 12525176"/>
              <a:gd name="connsiteY4" fmla="*/ 489818 h 5011018"/>
              <a:gd name="connsiteX5" fmla="*/ 2175549 w 12525176"/>
              <a:gd name="connsiteY5" fmla="*/ 347578 h 5011018"/>
              <a:gd name="connsiteX6" fmla="*/ 2714029 w 12525176"/>
              <a:gd name="connsiteY6" fmla="*/ 499978 h 5011018"/>
              <a:gd name="connsiteX7" fmla="*/ 3150909 w 12525176"/>
              <a:gd name="connsiteY7" fmla="*/ 337418 h 5011018"/>
              <a:gd name="connsiteX8" fmla="*/ 3577629 w 12525176"/>
              <a:gd name="connsiteY8" fmla="*/ 581258 h 5011018"/>
              <a:gd name="connsiteX9" fmla="*/ 4136429 w 12525176"/>
              <a:gd name="connsiteY9" fmla="*/ 327258 h 5011018"/>
              <a:gd name="connsiteX10" fmla="*/ 4319309 w 12525176"/>
              <a:gd name="connsiteY10" fmla="*/ 469498 h 5011018"/>
              <a:gd name="connsiteX11" fmla="*/ 5030509 w 12525176"/>
              <a:gd name="connsiteY11" fmla="*/ 317098 h 5011018"/>
              <a:gd name="connsiteX12" fmla="*/ 5193069 w 12525176"/>
              <a:gd name="connsiteY12" fmla="*/ 510138 h 5011018"/>
              <a:gd name="connsiteX13" fmla="*/ 5863629 w 12525176"/>
              <a:gd name="connsiteY13" fmla="*/ 367898 h 5011018"/>
              <a:gd name="connsiteX14" fmla="*/ 6249709 w 12525176"/>
              <a:gd name="connsiteY14" fmla="*/ 571098 h 5011018"/>
              <a:gd name="connsiteX15" fmla="*/ 6696749 w 12525176"/>
              <a:gd name="connsiteY15" fmla="*/ 306938 h 5011018"/>
              <a:gd name="connsiteX16" fmla="*/ 7225069 w 12525176"/>
              <a:gd name="connsiteY16" fmla="*/ 378058 h 5011018"/>
              <a:gd name="connsiteX17" fmla="*/ 7519709 w 12525176"/>
              <a:gd name="connsiteY17" fmla="*/ 185018 h 5011018"/>
              <a:gd name="connsiteX18" fmla="*/ 7966749 w 12525176"/>
              <a:gd name="connsiteY18" fmla="*/ 357738 h 5011018"/>
              <a:gd name="connsiteX19" fmla="*/ 8362989 w 12525176"/>
              <a:gd name="connsiteY19" fmla="*/ 174858 h 5011018"/>
              <a:gd name="connsiteX20" fmla="*/ 8789709 w 12525176"/>
              <a:gd name="connsiteY20" fmla="*/ 327258 h 5011018"/>
              <a:gd name="connsiteX21" fmla="*/ 9378989 w 12525176"/>
              <a:gd name="connsiteY21" fmla="*/ 134218 h 5011018"/>
              <a:gd name="connsiteX22" fmla="*/ 9795549 w 12525176"/>
              <a:gd name="connsiteY22" fmla="*/ 428858 h 5011018"/>
              <a:gd name="connsiteX23" fmla="*/ 10374669 w 12525176"/>
              <a:gd name="connsiteY23" fmla="*/ 215498 h 5011018"/>
              <a:gd name="connsiteX24" fmla="*/ 10689629 w 12525176"/>
              <a:gd name="connsiteY24" fmla="*/ 418698 h 5011018"/>
              <a:gd name="connsiteX25" fmla="*/ 11167149 w 12525176"/>
              <a:gd name="connsiteY25" fmla="*/ 174858 h 5011018"/>
              <a:gd name="connsiteX26" fmla="*/ 11522749 w 12525176"/>
              <a:gd name="connsiteY26" fmla="*/ 276458 h 5011018"/>
              <a:gd name="connsiteX27" fmla="*/ 11990109 w 12525176"/>
              <a:gd name="connsiteY27" fmla="*/ 124058 h 5011018"/>
              <a:gd name="connsiteX28" fmla="*/ 12244109 w 12525176"/>
              <a:gd name="connsiteY28" fmla="*/ 317098 h 5011018"/>
              <a:gd name="connsiteX29" fmla="*/ 12366029 w 12525176"/>
              <a:gd name="connsiteY29" fmla="*/ 205338 h 5011018"/>
              <a:gd name="connsiteX30" fmla="*/ 12518429 w 12525176"/>
              <a:gd name="connsiteY30" fmla="*/ 357738 h 5011018"/>
              <a:gd name="connsiteX31" fmla="*/ 12477789 w 12525176"/>
              <a:gd name="connsiteY31" fmla="*/ 4452218 h 5011018"/>
              <a:gd name="connsiteX32" fmla="*/ 12294909 w 12525176"/>
              <a:gd name="connsiteY32" fmla="*/ 4817978 h 5011018"/>
              <a:gd name="connsiteX33" fmla="*/ 11197629 w 12525176"/>
              <a:gd name="connsiteY33" fmla="*/ 4889098 h 5011018"/>
              <a:gd name="connsiteX34" fmla="*/ 966509 w 12525176"/>
              <a:gd name="connsiteY34" fmla="*/ 5011018 h 5011018"/>
              <a:gd name="connsiteX35" fmla="*/ 306109 w 12525176"/>
              <a:gd name="connsiteY35" fmla="*/ 4655418 h 5011018"/>
              <a:gd name="connsiteX36" fmla="*/ 326429 w 12525176"/>
              <a:gd name="connsiteY36" fmla="*/ 3243178 h 5011018"/>
              <a:gd name="connsiteX37" fmla="*/ 326429 w 12525176"/>
              <a:gd name="connsiteY37" fmla="*/ 865738 h 5011018"/>
              <a:gd name="connsiteX0" fmla="*/ 339065 w 12537812"/>
              <a:gd name="connsiteY0" fmla="*/ 865738 h 5011018"/>
              <a:gd name="connsiteX1" fmla="*/ 684505 w 12537812"/>
              <a:gd name="connsiteY1" fmla="*/ 398378 h 5011018"/>
              <a:gd name="connsiteX2" fmla="*/ 1080745 w 12537812"/>
              <a:gd name="connsiteY2" fmla="*/ 520298 h 5011018"/>
              <a:gd name="connsiteX3" fmla="*/ 1385545 w 12537812"/>
              <a:gd name="connsiteY3" fmla="*/ 388218 h 5011018"/>
              <a:gd name="connsiteX4" fmla="*/ 1924025 w 12537812"/>
              <a:gd name="connsiteY4" fmla="*/ 489818 h 5011018"/>
              <a:gd name="connsiteX5" fmla="*/ 2188185 w 12537812"/>
              <a:gd name="connsiteY5" fmla="*/ 347578 h 5011018"/>
              <a:gd name="connsiteX6" fmla="*/ 2726665 w 12537812"/>
              <a:gd name="connsiteY6" fmla="*/ 499978 h 5011018"/>
              <a:gd name="connsiteX7" fmla="*/ 3163545 w 12537812"/>
              <a:gd name="connsiteY7" fmla="*/ 337418 h 5011018"/>
              <a:gd name="connsiteX8" fmla="*/ 3590265 w 12537812"/>
              <a:gd name="connsiteY8" fmla="*/ 581258 h 5011018"/>
              <a:gd name="connsiteX9" fmla="*/ 4149065 w 12537812"/>
              <a:gd name="connsiteY9" fmla="*/ 327258 h 5011018"/>
              <a:gd name="connsiteX10" fmla="*/ 4331945 w 12537812"/>
              <a:gd name="connsiteY10" fmla="*/ 469498 h 5011018"/>
              <a:gd name="connsiteX11" fmla="*/ 5043145 w 12537812"/>
              <a:gd name="connsiteY11" fmla="*/ 317098 h 5011018"/>
              <a:gd name="connsiteX12" fmla="*/ 5205705 w 12537812"/>
              <a:gd name="connsiteY12" fmla="*/ 510138 h 5011018"/>
              <a:gd name="connsiteX13" fmla="*/ 5876265 w 12537812"/>
              <a:gd name="connsiteY13" fmla="*/ 367898 h 5011018"/>
              <a:gd name="connsiteX14" fmla="*/ 6262345 w 12537812"/>
              <a:gd name="connsiteY14" fmla="*/ 571098 h 5011018"/>
              <a:gd name="connsiteX15" fmla="*/ 6709385 w 12537812"/>
              <a:gd name="connsiteY15" fmla="*/ 306938 h 5011018"/>
              <a:gd name="connsiteX16" fmla="*/ 7237705 w 12537812"/>
              <a:gd name="connsiteY16" fmla="*/ 378058 h 5011018"/>
              <a:gd name="connsiteX17" fmla="*/ 7532345 w 12537812"/>
              <a:gd name="connsiteY17" fmla="*/ 185018 h 5011018"/>
              <a:gd name="connsiteX18" fmla="*/ 7979385 w 12537812"/>
              <a:gd name="connsiteY18" fmla="*/ 357738 h 5011018"/>
              <a:gd name="connsiteX19" fmla="*/ 8375625 w 12537812"/>
              <a:gd name="connsiteY19" fmla="*/ 174858 h 5011018"/>
              <a:gd name="connsiteX20" fmla="*/ 8802345 w 12537812"/>
              <a:gd name="connsiteY20" fmla="*/ 327258 h 5011018"/>
              <a:gd name="connsiteX21" fmla="*/ 9391625 w 12537812"/>
              <a:gd name="connsiteY21" fmla="*/ 134218 h 5011018"/>
              <a:gd name="connsiteX22" fmla="*/ 9808185 w 12537812"/>
              <a:gd name="connsiteY22" fmla="*/ 428858 h 5011018"/>
              <a:gd name="connsiteX23" fmla="*/ 10387305 w 12537812"/>
              <a:gd name="connsiteY23" fmla="*/ 215498 h 5011018"/>
              <a:gd name="connsiteX24" fmla="*/ 10702265 w 12537812"/>
              <a:gd name="connsiteY24" fmla="*/ 418698 h 5011018"/>
              <a:gd name="connsiteX25" fmla="*/ 11179785 w 12537812"/>
              <a:gd name="connsiteY25" fmla="*/ 174858 h 5011018"/>
              <a:gd name="connsiteX26" fmla="*/ 11535385 w 12537812"/>
              <a:gd name="connsiteY26" fmla="*/ 276458 h 5011018"/>
              <a:gd name="connsiteX27" fmla="*/ 12002745 w 12537812"/>
              <a:gd name="connsiteY27" fmla="*/ 124058 h 5011018"/>
              <a:gd name="connsiteX28" fmla="*/ 12256745 w 12537812"/>
              <a:gd name="connsiteY28" fmla="*/ 317098 h 5011018"/>
              <a:gd name="connsiteX29" fmla="*/ 12378665 w 12537812"/>
              <a:gd name="connsiteY29" fmla="*/ 205338 h 5011018"/>
              <a:gd name="connsiteX30" fmla="*/ 12531065 w 12537812"/>
              <a:gd name="connsiteY30" fmla="*/ 357738 h 5011018"/>
              <a:gd name="connsiteX31" fmla="*/ 12490425 w 12537812"/>
              <a:gd name="connsiteY31" fmla="*/ 4452218 h 5011018"/>
              <a:gd name="connsiteX32" fmla="*/ 12307545 w 12537812"/>
              <a:gd name="connsiteY32" fmla="*/ 4817978 h 5011018"/>
              <a:gd name="connsiteX33" fmla="*/ 11210265 w 12537812"/>
              <a:gd name="connsiteY33" fmla="*/ 4889098 h 5011018"/>
              <a:gd name="connsiteX34" fmla="*/ 979145 w 12537812"/>
              <a:gd name="connsiteY34" fmla="*/ 5011018 h 5011018"/>
              <a:gd name="connsiteX35" fmla="*/ 339065 w 12537812"/>
              <a:gd name="connsiteY35" fmla="*/ 3243178 h 5011018"/>
              <a:gd name="connsiteX36" fmla="*/ 339065 w 12537812"/>
              <a:gd name="connsiteY36" fmla="*/ 865738 h 5011018"/>
              <a:gd name="connsiteX0" fmla="*/ 367294 w 12566041"/>
              <a:gd name="connsiteY0" fmla="*/ 865738 h 5112603"/>
              <a:gd name="connsiteX1" fmla="*/ 712734 w 12566041"/>
              <a:gd name="connsiteY1" fmla="*/ 398378 h 5112603"/>
              <a:gd name="connsiteX2" fmla="*/ 1108974 w 12566041"/>
              <a:gd name="connsiteY2" fmla="*/ 520298 h 5112603"/>
              <a:gd name="connsiteX3" fmla="*/ 1413774 w 12566041"/>
              <a:gd name="connsiteY3" fmla="*/ 388218 h 5112603"/>
              <a:gd name="connsiteX4" fmla="*/ 1952254 w 12566041"/>
              <a:gd name="connsiteY4" fmla="*/ 489818 h 5112603"/>
              <a:gd name="connsiteX5" fmla="*/ 2216414 w 12566041"/>
              <a:gd name="connsiteY5" fmla="*/ 347578 h 5112603"/>
              <a:gd name="connsiteX6" fmla="*/ 2754894 w 12566041"/>
              <a:gd name="connsiteY6" fmla="*/ 499978 h 5112603"/>
              <a:gd name="connsiteX7" fmla="*/ 3191774 w 12566041"/>
              <a:gd name="connsiteY7" fmla="*/ 337418 h 5112603"/>
              <a:gd name="connsiteX8" fmla="*/ 3618494 w 12566041"/>
              <a:gd name="connsiteY8" fmla="*/ 581258 h 5112603"/>
              <a:gd name="connsiteX9" fmla="*/ 4177294 w 12566041"/>
              <a:gd name="connsiteY9" fmla="*/ 327258 h 5112603"/>
              <a:gd name="connsiteX10" fmla="*/ 4360174 w 12566041"/>
              <a:gd name="connsiteY10" fmla="*/ 469498 h 5112603"/>
              <a:gd name="connsiteX11" fmla="*/ 5071374 w 12566041"/>
              <a:gd name="connsiteY11" fmla="*/ 317098 h 5112603"/>
              <a:gd name="connsiteX12" fmla="*/ 5233934 w 12566041"/>
              <a:gd name="connsiteY12" fmla="*/ 510138 h 5112603"/>
              <a:gd name="connsiteX13" fmla="*/ 5904494 w 12566041"/>
              <a:gd name="connsiteY13" fmla="*/ 367898 h 5112603"/>
              <a:gd name="connsiteX14" fmla="*/ 6290574 w 12566041"/>
              <a:gd name="connsiteY14" fmla="*/ 571098 h 5112603"/>
              <a:gd name="connsiteX15" fmla="*/ 6737614 w 12566041"/>
              <a:gd name="connsiteY15" fmla="*/ 306938 h 5112603"/>
              <a:gd name="connsiteX16" fmla="*/ 7265934 w 12566041"/>
              <a:gd name="connsiteY16" fmla="*/ 378058 h 5112603"/>
              <a:gd name="connsiteX17" fmla="*/ 7560574 w 12566041"/>
              <a:gd name="connsiteY17" fmla="*/ 185018 h 5112603"/>
              <a:gd name="connsiteX18" fmla="*/ 8007614 w 12566041"/>
              <a:gd name="connsiteY18" fmla="*/ 357738 h 5112603"/>
              <a:gd name="connsiteX19" fmla="*/ 8403854 w 12566041"/>
              <a:gd name="connsiteY19" fmla="*/ 174858 h 5112603"/>
              <a:gd name="connsiteX20" fmla="*/ 8830574 w 12566041"/>
              <a:gd name="connsiteY20" fmla="*/ 327258 h 5112603"/>
              <a:gd name="connsiteX21" fmla="*/ 9419854 w 12566041"/>
              <a:gd name="connsiteY21" fmla="*/ 134218 h 5112603"/>
              <a:gd name="connsiteX22" fmla="*/ 9836414 w 12566041"/>
              <a:gd name="connsiteY22" fmla="*/ 428858 h 5112603"/>
              <a:gd name="connsiteX23" fmla="*/ 10415534 w 12566041"/>
              <a:gd name="connsiteY23" fmla="*/ 215498 h 5112603"/>
              <a:gd name="connsiteX24" fmla="*/ 10730494 w 12566041"/>
              <a:gd name="connsiteY24" fmla="*/ 418698 h 5112603"/>
              <a:gd name="connsiteX25" fmla="*/ 11208014 w 12566041"/>
              <a:gd name="connsiteY25" fmla="*/ 174858 h 5112603"/>
              <a:gd name="connsiteX26" fmla="*/ 11563614 w 12566041"/>
              <a:gd name="connsiteY26" fmla="*/ 276458 h 5112603"/>
              <a:gd name="connsiteX27" fmla="*/ 12030974 w 12566041"/>
              <a:gd name="connsiteY27" fmla="*/ 124058 h 5112603"/>
              <a:gd name="connsiteX28" fmla="*/ 12284974 w 12566041"/>
              <a:gd name="connsiteY28" fmla="*/ 317098 h 5112603"/>
              <a:gd name="connsiteX29" fmla="*/ 12406894 w 12566041"/>
              <a:gd name="connsiteY29" fmla="*/ 205338 h 5112603"/>
              <a:gd name="connsiteX30" fmla="*/ 12559294 w 12566041"/>
              <a:gd name="connsiteY30" fmla="*/ 357738 h 5112603"/>
              <a:gd name="connsiteX31" fmla="*/ 12518654 w 12566041"/>
              <a:gd name="connsiteY31" fmla="*/ 4452218 h 5112603"/>
              <a:gd name="connsiteX32" fmla="*/ 12335774 w 12566041"/>
              <a:gd name="connsiteY32" fmla="*/ 4817978 h 5112603"/>
              <a:gd name="connsiteX33" fmla="*/ 11238494 w 12566041"/>
              <a:gd name="connsiteY33" fmla="*/ 4889098 h 5112603"/>
              <a:gd name="connsiteX34" fmla="*/ 1007374 w 12566041"/>
              <a:gd name="connsiteY34" fmla="*/ 5011018 h 5112603"/>
              <a:gd name="connsiteX35" fmla="*/ 306334 w 12566041"/>
              <a:gd name="connsiteY35" fmla="*/ 3263498 h 5112603"/>
              <a:gd name="connsiteX36" fmla="*/ 367294 w 12566041"/>
              <a:gd name="connsiteY36" fmla="*/ 865738 h 5112603"/>
              <a:gd name="connsiteX0" fmla="*/ 333049 w 12531796"/>
              <a:gd name="connsiteY0" fmla="*/ 865738 h 5160787"/>
              <a:gd name="connsiteX1" fmla="*/ 678489 w 12531796"/>
              <a:gd name="connsiteY1" fmla="*/ 398378 h 5160787"/>
              <a:gd name="connsiteX2" fmla="*/ 1074729 w 12531796"/>
              <a:gd name="connsiteY2" fmla="*/ 520298 h 5160787"/>
              <a:gd name="connsiteX3" fmla="*/ 1379529 w 12531796"/>
              <a:gd name="connsiteY3" fmla="*/ 388218 h 5160787"/>
              <a:gd name="connsiteX4" fmla="*/ 1918009 w 12531796"/>
              <a:gd name="connsiteY4" fmla="*/ 489818 h 5160787"/>
              <a:gd name="connsiteX5" fmla="*/ 2182169 w 12531796"/>
              <a:gd name="connsiteY5" fmla="*/ 347578 h 5160787"/>
              <a:gd name="connsiteX6" fmla="*/ 2720649 w 12531796"/>
              <a:gd name="connsiteY6" fmla="*/ 499978 h 5160787"/>
              <a:gd name="connsiteX7" fmla="*/ 3157529 w 12531796"/>
              <a:gd name="connsiteY7" fmla="*/ 337418 h 5160787"/>
              <a:gd name="connsiteX8" fmla="*/ 3584249 w 12531796"/>
              <a:gd name="connsiteY8" fmla="*/ 581258 h 5160787"/>
              <a:gd name="connsiteX9" fmla="*/ 4143049 w 12531796"/>
              <a:gd name="connsiteY9" fmla="*/ 327258 h 5160787"/>
              <a:gd name="connsiteX10" fmla="*/ 4325929 w 12531796"/>
              <a:gd name="connsiteY10" fmla="*/ 469498 h 5160787"/>
              <a:gd name="connsiteX11" fmla="*/ 5037129 w 12531796"/>
              <a:gd name="connsiteY11" fmla="*/ 317098 h 5160787"/>
              <a:gd name="connsiteX12" fmla="*/ 5199689 w 12531796"/>
              <a:gd name="connsiteY12" fmla="*/ 510138 h 5160787"/>
              <a:gd name="connsiteX13" fmla="*/ 5870249 w 12531796"/>
              <a:gd name="connsiteY13" fmla="*/ 367898 h 5160787"/>
              <a:gd name="connsiteX14" fmla="*/ 6256329 w 12531796"/>
              <a:gd name="connsiteY14" fmla="*/ 571098 h 5160787"/>
              <a:gd name="connsiteX15" fmla="*/ 6703369 w 12531796"/>
              <a:gd name="connsiteY15" fmla="*/ 306938 h 5160787"/>
              <a:gd name="connsiteX16" fmla="*/ 7231689 w 12531796"/>
              <a:gd name="connsiteY16" fmla="*/ 378058 h 5160787"/>
              <a:gd name="connsiteX17" fmla="*/ 7526329 w 12531796"/>
              <a:gd name="connsiteY17" fmla="*/ 185018 h 5160787"/>
              <a:gd name="connsiteX18" fmla="*/ 7973369 w 12531796"/>
              <a:gd name="connsiteY18" fmla="*/ 357738 h 5160787"/>
              <a:gd name="connsiteX19" fmla="*/ 8369609 w 12531796"/>
              <a:gd name="connsiteY19" fmla="*/ 174858 h 5160787"/>
              <a:gd name="connsiteX20" fmla="*/ 8796329 w 12531796"/>
              <a:gd name="connsiteY20" fmla="*/ 327258 h 5160787"/>
              <a:gd name="connsiteX21" fmla="*/ 9385609 w 12531796"/>
              <a:gd name="connsiteY21" fmla="*/ 134218 h 5160787"/>
              <a:gd name="connsiteX22" fmla="*/ 9802169 w 12531796"/>
              <a:gd name="connsiteY22" fmla="*/ 428858 h 5160787"/>
              <a:gd name="connsiteX23" fmla="*/ 10381289 w 12531796"/>
              <a:gd name="connsiteY23" fmla="*/ 215498 h 5160787"/>
              <a:gd name="connsiteX24" fmla="*/ 10696249 w 12531796"/>
              <a:gd name="connsiteY24" fmla="*/ 418698 h 5160787"/>
              <a:gd name="connsiteX25" fmla="*/ 11173769 w 12531796"/>
              <a:gd name="connsiteY25" fmla="*/ 174858 h 5160787"/>
              <a:gd name="connsiteX26" fmla="*/ 11529369 w 12531796"/>
              <a:gd name="connsiteY26" fmla="*/ 276458 h 5160787"/>
              <a:gd name="connsiteX27" fmla="*/ 11996729 w 12531796"/>
              <a:gd name="connsiteY27" fmla="*/ 124058 h 5160787"/>
              <a:gd name="connsiteX28" fmla="*/ 12250729 w 12531796"/>
              <a:gd name="connsiteY28" fmla="*/ 317098 h 5160787"/>
              <a:gd name="connsiteX29" fmla="*/ 12372649 w 12531796"/>
              <a:gd name="connsiteY29" fmla="*/ 205338 h 5160787"/>
              <a:gd name="connsiteX30" fmla="*/ 12525049 w 12531796"/>
              <a:gd name="connsiteY30" fmla="*/ 357738 h 5160787"/>
              <a:gd name="connsiteX31" fmla="*/ 12484409 w 12531796"/>
              <a:gd name="connsiteY31" fmla="*/ 4452218 h 5160787"/>
              <a:gd name="connsiteX32" fmla="*/ 12301529 w 12531796"/>
              <a:gd name="connsiteY32" fmla="*/ 4817978 h 5160787"/>
              <a:gd name="connsiteX33" fmla="*/ 11204249 w 12531796"/>
              <a:gd name="connsiteY33" fmla="*/ 4889098 h 5160787"/>
              <a:gd name="connsiteX34" fmla="*/ 973129 w 12531796"/>
              <a:gd name="connsiteY34" fmla="*/ 5011018 h 5160787"/>
              <a:gd name="connsiteX35" fmla="*/ 339425 w 12531796"/>
              <a:gd name="connsiteY35" fmla="*/ 5031338 h 5160787"/>
              <a:gd name="connsiteX36" fmla="*/ 272089 w 12531796"/>
              <a:gd name="connsiteY36" fmla="*/ 3263498 h 5160787"/>
              <a:gd name="connsiteX37" fmla="*/ 333049 w 12531796"/>
              <a:gd name="connsiteY37" fmla="*/ 865738 h 5160787"/>
              <a:gd name="connsiteX0" fmla="*/ 367294 w 12566041"/>
              <a:gd name="connsiteY0" fmla="*/ 865738 h 5011018"/>
              <a:gd name="connsiteX1" fmla="*/ 712734 w 12566041"/>
              <a:gd name="connsiteY1" fmla="*/ 398378 h 5011018"/>
              <a:gd name="connsiteX2" fmla="*/ 1108974 w 12566041"/>
              <a:gd name="connsiteY2" fmla="*/ 520298 h 5011018"/>
              <a:gd name="connsiteX3" fmla="*/ 1413774 w 12566041"/>
              <a:gd name="connsiteY3" fmla="*/ 388218 h 5011018"/>
              <a:gd name="connsiteX4" fmla="*/ 1952254 w 12566041"/>
              <a:gd name="connsiteY4" fmla="*/ 489818 h 5011018"/>
              <a:gd name="connsiteX5" fmla="*/ 2216414 w 12566041"/>
              <a:gd name="connsiteY5" fmla="*/ 347578 h 5011018"/>
              <a:gd name="connsiteX6" fmla="*/ 2754894 w 12566041"/>
              <a:gd name="connsiteY6" fmla="*/ 499978 h 5011018"/>
              <a:gd name="connsiteX7" fmla="*/ 3191774 w 12566041"/>
              <a:gd name="connsiteY7" fmla="*/ 337418 h 5011018"/>
              <a:gd name="connsiteX8" fmla="*/ 3618494 w 12566041"/>
              <a:gd name="connsiteY8" fmla="*/ 581258 h 5011018"/>
              <a:gd name="connsiteX9" fmla="*/ 4177294 w 12566041"/>
              <a:gd name="connsiteY9" fmla="*/ 327258 h 5011018"/>
              <a:gd name="connsiteX10" fmla="*/ 4360174 w 12566041"/>
              <a:gd name="connsiteY10" fmla="*/ 469498 h 5011018"/>
              <a:gd name="connsiteX11" fmla="*/ 5071374 w 12566041"/>
              <a:gd name="connsiteY11" fmla="*/ 317098 h 5011018"/>
              <a:gd name="connsiteX12" fmla="*/ 5233934 w 12566041"/>
              <a:gd name="connsiteY12" fmla="*/ 510138 h 5011018"/>
              <a:gd name="connsiteX13" fmla="*/ 5904494 w 12566041"/>
              <a:gd name="connsiteY13" fmla="*/ 367898 h 5011018"/>
              <a:gd name="connsiteX14" fmla="*/ 6290574 w 12566041"/>
              <a:gd name="connsiteY14" fmla="*/ 571098 h 5011018"/>
              <a:gd name="connsiteX15" fmla="*/ 6737614 w 12566041"/>
              <a:gd name="connsiteY15" fmla="*/ 306938 h 5011018"/>
              <a:gd name="connsiteX16" fmla="*/ 7265934 w 12566041"/>
              <a:gd name="connsiteY16" fmla="*/ 378058 h 5011018"/>
              <a:gd name="connsiteX17" fmla="*/ 7560574 w 12566041"/>
              <a:gd name="connsiteY17" fmla="*/ 185018 h 5011018"/>
              <a:gd name="connsiteX18" fmla="*/ 8007614 w 12566041"/>
              <a:gd name="connsiteY18" fmla="*/ 357738 h 5011018"/>
              <a:gd name="connsiteX19" fmla="*/ 8403854 w 12566041"/>
              <a:gd name="connsiteY19" fmla="*/ 174858 h 5011018"/>
              <a:gd name="connsiteX20" fmla="*/ 8830574 w 12566041"/>
              <a:gd name="connsiteY20" fmla="*/ 327258 h 5011018"/>
              <a:gd name="connsiteX21" fmla="*/ 9419854 w 12566041"/>
              <a:gd name="connsiteY21" fmla="*/ 134218 h 5011018"/>
              <a:gd name="connsiteX22" fmla="*/ 9836414 w 12566041"/>
              <a:gd name="connsiteY22" fmla="*/ 428858 h 5011018"/>
              <a:gd name="connsiteX23" fmla="*/ 10415534 w 12566041"/>
              <a:gd name="connsiteY23" fmla="*/ 215498 h 5011018"/>
              <a:gd name="connsiteX24" fmla="*/ 10730494 w 12566041"/>
              <a:gd name="connsiteY24" fmla="*/ 418698 h 5011018"/>
              <a:gd name="connsiteX25" fmla="*/ 11208014 w 12566041"/>
              <a:gd name="connsiteY25" fmla="*/ 174858 h 5011018"/>
              <a:gd name="connsiteX26" fmla="*/ 11563614 w 12566041"/>
              <a:gd name="connsiteY26" fmla="*/ 276458 h 5011018"/>
              <a:gd name="connsiteX27" fmla="*/ 12030974 w 12566041"/>
              <a:gd name="connsiteY27" fmla="*/ 124058 h 5011018"/>
              <a:gd name="connsiteX28" fmla="*/ 12284974 w 12566041"/>
              <a:gd name="connsiteY28" fmla="*/ 317098 h 5011018"/>
              <a:gd name="connsiteX29" fmla="*/ 12406894 w 12566041"/>
              <a:gd name="connsiteY29" fmla="*/ 205338 h 5011018"/>
              <a:gd name="connsiteX30" fmla="*/ 12559294 w 12566041"/>
              <a:gd name="connsiteY30" fmla="*/ 357738 h 5011018"/>
              <a:gd name="connsiteX31" fmla="*/ 12518654 w 12566041"/>
              <a:gd name="connsiteY31" fmla="*/ 4452218 h 5011018"/>
              <a:gd name="connsiteX32" fmla="*/ 12335774 w 12566041"/>
              <a:gd name="connsiteY32" fmla="*/ 4817978 h 5011018"/>
              <a:gd name="connsiteX33" fmla="*/ 11238494 w 12566041"/>
              <a:gd name="connsiteY33" fmla="*/ 4889098 h 5011018"/>
              <a:gd name="connsiteX34" fmla="*/ 1007374 w 12566041"/>
              <a:gd name="connsiteY34" fmla="*/ 5011018 h 5011018"/>
              <a:gd name="connsiteX35" fmla="*/ 306334 w 12566041"/>
              <a:gd name="connsiteY35" fmla="*/ 3263498 h 5011018"/>
              <a:gd name="connsiteX36" fmla="*/ 367294 w 12566041"/>
              <a:gd name="connsiteY36" fmla="*/ 865738 h 5011018"/>
              <a:gd name="connsiteX0" fmla="*/ 107740 w 12306487"/>
              <a:gd name="connsiteY0" fmla="*/ 865738 h 5031338"/>
              <a:gd name="connsiteX1" fmla="*/ 453180 w 12306487"/>
              <a:gd name="connsiteY1" fmla="*/ 398378 h 5031338"/>
              <a:gd name="connsiteX2" fmla="*/ 849420 w 12306487"/>
              <a:gd name="connsiteY2" fmla="*/ 520298 h 5031338"/>
              <a:gd name="connsiteX3" fmla="*/ 1154220 w 12306487"/>
              <a:gd name="connsiteY3" fmla="*/ 388218 h 5031338"/>
              <a:gd name="connsiteX4" fmla="*/ 1692700 w 12306487"/>
              <a:gd name="connsiteY4" fmla="*/ 489818 h 5031338"/>
              <a:gd name="connsiteX5" fmla="*/ 1956860 w 12306487"/>
              <a:gd name="connsiteY5" fmla="*/ 347578 h 5031338"/>
              <a:gd name="connsiteX6" fmla="*/ 2495340 w 12306487"/>
              <a:gd name="connsiteY6" fmla="*/ 499978 h 5031338"/>
              <a:gd name="connsiteX7" fmla="*/ 2932220 w 12306487"/>
              <a:gd name="connsiteY7" fmla="*/ 337418 h 5031338"/>
              <a:gd name="connsiteX8" fmla="*/ 3358940 w 12306487"/>
              <a:gd name="connsiteY8" fmla="*/ 581258 h 5031338"/>
              <a:gd name="connsiteX9" fmla="*/ 3917740 w 12306487"/>
              <a:gd name="connsiteY9" fmla="*/ 327258 h 5031338"/>
              <a:gd name="connsiteX10" fmla="*/ 4100620 w 12306487"/>
              <a:gd name="connsiteY10" fmla="*/ 469498 h 5031338"/>
              <a:gd name="connsiteX11" fmla="*/ 4811820 w 12306487"/>
              <a:gd name="connsiteY11" fmla="*/ 317098 h 5031338"/>
              <a:gd name="connsiteX12" fmla="*/ 4974380 w 12306487"/>
              <a:gd name="connsiteY12" fmla="*/ 510138 h 5031338"/>
              <a:gd name="connsiteX13" fmla="*/ 5644940 w 12306487"/>
              <a:gd name="connsiteY13" fmla="*/ 367898 h 5031338"/>
              <a:gd name="connsiteX14" fmla="*/ 6031020 w 12306487"/>
              <a:gd name="connsiteY14" fmla="*/ 571098 h 5031338"/>
              <a:gd name="connsiteX15" fmla="*/ 6478060 w 12306487"/>
              <a:gd name="connsiteY15" fmla="*/ 306938 h 5031338"/>
              <a:gd name="connsiteX16" fmla="*/ 7006380 w 12306487"/>
              <a:gd name="connsiteY16" fmla="*/ 378058 h 5031338"/>
              <a:gd name="connsiteX17" fmla="*/ 7301020 w 12306487"/>
              <a:gd name="connsiteY17" fmla="*/ 185018 h 5031338"/>
              <a:gd name="connsiteX18" fmla="*/ 7748060 w 12306487"/>
              <a:gd name="connsiteY18" fmla="*/ 357738 h 5031338"/>
              <a:gd name="connsiteX19" fmla="*/ 8144300 w 12306487"/>
              <a:gd name="connsiteY19" fmla="*/ 174858 h 5031338"/>
              <a:gd name="connsiteX20" fmla="*/ 8571020 w 12306487"/>
              <a:gd name="connsiteY20" fmla="*/ 327258 h 5031338"/>
              <a:gd name="connsiteX21" fmla="*/ 9160300 w 12306487"/>
              <a:gd name="connsiteY21" fmla="*/ 134218 h 5031338"/>
              <a:gd name="connsiteX22" fmla="*/ 9576860 w 12306487"/>
              <a:gd name="connsiteY22" fmla="*/ 428858 h 5031338"/>
              <a:gd name="connsiteX23" fmla="*/ 10155980 w 12306487"/>
              <a:gd name="connsiteY23" fmla="*/ 215498 h 5031338"/>
              <a:gd name="connsiteX24" fmla="*/ 10470940 w 12306487"/>
              <a:gd name="connsiteY24" fmla="*/ 418698 h 5031338"/>
              <a:gd name="connsiteX25" fmla="*/ 10948460 w 12306487"/>
              <a:gd name="connsiteY25" fmla="*/ 174858 h 5031338"/>
              <a:gd name="connsiteX26" fmla="*/ 11304060 w 12306487"/>
              <a:gd name="connsiteY26" fmla="*/ 276458 h 5031338"/>
              <a:gd name="connsiteX27" fmla="*/ 11771420 w 12306487"/>
              <a:gd name="connsiteY27" fmla="*/ 124058 h 5031338"/>
              <a:gd name="connsiteX28" fmla="*/ 12025420 w 12306487"/>
              <a:gd name="connsiteY28" fmla="*/ 317098 h 5031338"/>
              <a:gd name="connsiteX29" fmla="*/ 12147340 w 12306487"/>
              <a:gd name="connsiteY29" fmla="*/ 205338 h 5031338"/>
              <a:gd name="connsiteX30" fmla="*/ 12299740 w 12306487"/>
              <a:gd name="connsiteY30" fmla="*/ 357738 h 5031338"/>
              <a:gd name="connsiteX31" fmla="*/ 12259100 w 12306487"/>
              <a:gd name="connsiteY31" fmla="*/ 4452218 h 5031338"/>
              <a:gd name="connsiteX32" fmla="*/ 12076220 w 12306487"/>
              <a:gd name="connsiteY32" fmla="*/ 4817978 h 5031338"/>
              <a:gd name="connsiteX33" fmla="*/ 10978940 w 12306487"/>
              <a:gd name="connsiteY33" fmla="*/ 4889098 h 5031338"/>
              <a:gd name="connsiteX34" fmla="*/ 1713020 w 12306487"/>
              <a:gd name="connsiteY34" fmla="*/ 5031338 h 5031338"/>
              <a:gd name="connsiteX35" fmla="*/ 46780 w 12306487"/>
              <a:gd name="connsiteY35" fmla="*/ 3263498 h 5031338"/>
              <a:gd name="connsiteX36" fmla="*/ 107740 w 12306487"/>
              <a:gd name="connsiteY36" fmla="*/ 865738 h 5031338"/>
              <a:gd name="connsiteX0" fmla="*/ 185751 w 12384498"/>
              <a:gd name="connsiteY0" fmla="*/ 865738 h 5043588"/>
              <a:gd name="connsiteX1" fmla="*/ 531191 w 12384498"/>
              <a:gd name="connsiteY1" fmla="*/ 398378 h 5043588"/>
              <a:gd name="connsiteX2" fmla="*/ 927431 w 12384498"/>
              <a:gd name="connsiteY2" fmla="*/ 520298 h 5043588"/>
              <a:gd name="connsiteX3" fmla="*/ 1232231 w 12384498"/>
              <a:gd name="connsiteY3" fmla="*/ 388218 h 5043588"/>
              <a:gd name="connsiteX4" fmla="*/ 1770711 w 12384498"/>
              <a:gd name="connsiteY4" fmla="*/ 489818 h 5043588"/>
              <a:gd name="connsiteX5" fmla="*/ 2034871 w 12384498"/>
              <a:gd name="connsiteY5" fmla="*/ 347578 h 5043588"/>
              <a:gd name="connsiteX6" fmla="*/ 2573351 w 12384498"/>
              <a:gd name="connsiteY6" fmla="*/ 499978 h 5043588"/>
              <a:gd name="connsiteX7" fmla="*/ 3010231 w 12384498"/>
              <a:gd name="connsiteY7" fmla="*/ 337418 h 5043588"/>
              <a:gd name="connsiteX8" fmla="*/ 3436951 w 12384498"/>
              <a:gd name="connsiteY8" fmla="*/ 581258 h 5043588"/>
              <a:gd name="connsiteX9" fmla="*/ 3995751 w 12384498"/>
              <a:gd name="connsiteY9" fmla="*/ 327258 h 5043588"/>
              <a:gd name="connsiteX10" fmla="*/ 4178631 w 12384498"/>
              <a:gd name="connsiteY10" fmla="*/ 469498 h 5043588"/>
              <a:gd name="connsiteX11" fmla="*/ 4889831 w 12384498"/>
              <a:gd name="connsiteY11" fmla="*/ 317098 h 5043588"/>
              <a:gd name="connsiteX12" fmla="*/ 5052391 w 12384498"/>
              <a:gd name="connsiteY12" fmla="*/ 510138 h 5043588"/>
              <a:gd name="connsiteX13" fmla="*/ 5722951 w 12384498"/>
              <a:gd name="connsiteY13" fmla="*/ 367898 h 5043588"/>
              <a:gd name="connsiteX14" fmla="*/ 6109031 w 12384498"/>
              <a:gd name="connsiteY14" fmla="*/ 571098 h 5043588"/>
              <a:gd name="connsiteX15" fmla="*/ 6556071 w 12384498"/>
              <a:gd name="connsiteY15" fmla="*/ 306938 h 5043588"/>
              <a:gd name="connsiteX16" fmla="*/ 7084391 w 12384498"/>
              <a:gd name="connsiteY16" fmla="*/ 378058 h 5043588"/>
              <a:gd name="connsiteX17" fmla="*/ 7379031 w 12384498"/>
              <a:gd name="connsiteY17" fmla="*/ 185018 h 5043588"/>
              <a:gd name="connsiteX18" fmla="*/ 7826071 w 12384498"/>
              <a:gd name="connsiteY18" fmla="*/ 357738 h 5043588"/>
              <a:gd name="connsiteX19" fmla="*/ 8222311 w 12384498"/>
              <a:gd name="connsiteY19" fmla="*/ 174858 h 5043588"/>
              <a:gd name="connsiteX20" fmla="*/ 8649031 w 12384498"/>
              <a:gd name="connsiteY20" fmla="*/ 327258 h 5043588"/>
              <a:gd name="connsiteX21" fmla="*/ 9238311 w 12384498"/>
              <a:gd name="connsiteY21" fmla="*/ 134218 h 5043588"/>
              <a:gd name="connsiteX22" fmla="*/ 9654871 w 12384498"/>
              <a:gd name="connsiteY22" fmla="*/ 428858 h 5043588"/>
              <a:gd name="connsiteX23" fmla="*/ 10233991 w 12384498"/>
              <a:gd name="connsiteY23" fmla="*/ 215498 h 5043588"/>
              <a:gd name="connsiteX24" fmla="*/ 10548951 w 12384498"/>
              <a:gd name="connsiteY24" fmla="*/ 418698 h 5043588"/>
              <a:gd name="connsiteX25" fmla="*/ 11026471 w 12384498"/>
              <a:gd name="connsiteY25" fmla="*/ 174858 h 5043588"/>
              <a:gd name="connsiteX26" fmla="*/ 11382071 w 12384498"/>
              <a:gd name="connsiteY26" fmla="*/ 276458 h 5043588"/>
              <a:gd name="connsiteX27" fmla="*/ 11849431 w 12384498"/>
              <a:gd name="connsiteY27" fmla="*/ 124058 h 5043588"/>
              <a:gd name="connsiteX28" fmla="*/ 12103431 w 12384498"/>
              <a:gd name="connsiteY28" fmla="*/ 317098 h 5043588"/>
              <a:gd name="connsiteX29" fmla="*/ 12225351 w 12384498"/>
              <a:gd name="connsiteY29" fmla="*/ 205338 h 5043588"/>
              <a:gd name="connsiteX30" fmla="*/ 12377751 w 12384498"/>
              <a:gd name="connsiteY30" fmla="*/ 357738 h 5043588"/>
              <a:gd name="connsiteX31" fmla="*/ 12337111 w 12384498"/>
              <a:gd name="connsiteY31" fmla="*/ 4452218 h 5043588"/>
              <a:gd name="connsiteX32" fmla="*/ 12154231 w 12384498"/>
              <a:gd name="connsiteY32" fmla="*/ 4817978 h 5043588"/>
              <a:gd name="connsiteX33" fmla="*/ 11056951 w 12384498"/>
              <a:gd name="connsiteY33" fmla="*/ 4889098 h 5043588"/>
              <a:gd name="connsiteX34" fmla="*/ 1791031 w 12384498"/>
              <a:gd name="connsiteY34" fmla="*/ 5031338 h 5043588"/>
              <a:gd name="connsiteX35" fmla="*/ 33351 w 12384498"/>
              <a:gd name="connsiteY35" fmla="*/ 4553818 h 5043588"/>
              <a:gd name="connsiteX36" fmla="*/ 185751 w 12384498"/>
              <a:gd name="connsiteY36" fmla="*/ 865738 h 5043588"/>
              <a:gd name="connsiteX0" fmla="*/ 152400 w 12351147"/>
              <a:gd name="connsiteY0" fmla="*/ 865738 h 5043588"/>
              <a:gd name="connsiteX1" fmla="*/ 497840 w 12351147"/>
              <a:gd name="connsiteY1" fmla="*/ 398378 h 5043588"/>
              <a:gd name="connsiteX2" fmla="*/ 894080 w 12351147"/>
              <a:gd name="connsiteY2" fmla="*/ 520298 h 5043588"/>
              <a:gd name="connsiteX3" fmla="*/ 1198880 w 12351147"/>
              <a:gd name="connsiteY3" fmla="*/ 388218 h 5043588"/>
              <a:gd name="connsiteX4" fmla="*/ 1737360 w 12351147"/>
              <a:gd name="connsiteY4" fmla="*/ 489818 h 5043588"/>
              <a:gd name="connsiteX5" fmla="*/ 2001520 w 12351147"/>
              <a:gd name="connsiteY5" fmla="*/ 347578 h 5043588"/>
              <a:gd name="connsiteX6" fmla="*/ 2540000 w 12351147"/>
              <a:gd name="connsiteY6" fmla="*/ 499978 h 5043588"/>
              <a:gd name="connsiteX7" fmla="*/ 2976880 w 12351147"/>
              <a:gd name="connsiteY7" fmla="*/ 337418 h 5043588"/>
              <a:gd name="connsiteX8" fmla="*/ 3403600 w 12351147"/>
              <a:gd name="connsiteY8" fmla="*/ 581258 h 5043588"/>
              <a:gd name="connsiteX9" fmla="*/ 3962400 w 12351147"/>
              <a:gd name="connsiteY9" fmla="*/ 327258 h 5043588"/>
              <a:gd name="connsiteX10" fmla="*/ 4145280 w 12351147"/>
              <a:gd name="connsiteY10" fmla="*/ 469498 h 5043588"/>
              <a:gd name="connsiteX11" fmla="*/ 4856480 w 12351147"/>
              <a:gd name="connsiteY11" fmla="*/ 317098 h 5043588"/>
              <a:gd name="connsiteX12" fmla="*/ 5019040 w 12351147"/>
              <a:gd name="connsiteY12" fmla="*/ 510138 h 5043588"/>
              <a:gd name="connsiteX13" fmla="*/ 5689600 w 12351147"/>
              <a:gd name="connsiteY13" fmla="*/ 367898 h 5043588"/>
              <a:gd name="connsiteX14" fmla="*/ 6075680 w 12351147"/>
              <a:gd name="connsiteY14" fmla="*/ 571098 h 5043588"/>
              <a:gd name="connsiteX15" fmla="*/ 6522720 w 12351147"/>
              <a:gd name="connsiteY15" fmla="*/ 306938 h 5043588"/>
              <a:gd name="connsiteX16" fmla="*/ 7051040 w 12351147"/>
              <a:gd name="connsiteY16" fmla="*/ 378058 h 5043588"/>
              <a:gd name="connsiteX17" fmla="*/ 7345680 w 12351147"/>
              <a:gd name="connsiteY17" fmla="*/ 185018 h 5043588"/>
              <a:gd name="connsiteX18" fmla="*/ 7792720 w 12351147"/>
              <a:gd name="connsiteY18" fmla="*/ 357738 h 5043588"/>
              <a:gd name="connsiteX19" fmla="*/ 8188960 w 12351147"/>
              <a:gd name="connsiteY19" fmla="*/ 174858 h 5043588"/>
              <a:gd name="connsiteX20" fmla="*/ 8615680 w 12351147"/>
              <a:gd name="connsiteY20" fmla="*/ 327258 h 5043588"/>
              <a:gd name="connsiteX21" fmla="*/ 9204960 w 12351147"/>
              <a:gd name="connsiteY21" fmla="*/ 134218 h 5043588"/>
              <a:gd name="connsiteX22" fmla="*/ 9621520 w 12351147"/>
              <a:gd name="connsiteY22" fmla="*/ 428858 h 5043588"/>
              <a:gd name="connsiteX23" fmla="*/ 10200640 w 12351147"/>
              <a:gd name="connsiteY23" fmla="*/ 215498 h 5043588"/>
              <a:gd name="connsiteX24" fmla="*/ 10515600 w 12351147"/>
              <a:gd name="connsiteY24" fmla="*/ 418698 h 5043588"/>
              <a:gd name="connsiteX25" fmla="*/ 10993120 w 12351147"/>
              <a:gd name="connsiteY25" fmla="*/ 174858 h 5043588"/>
              <a:gd name="connsiteX26" fmla="*/ 11348720 w 12351147"/>
              <a:gd name="connsiteY26" fmla="*/ 276458 h 5043588"/>
              <a:gd name="connsiteX27" fmla="*/ 11816080 w 12351147"/>
              <a:gd name="connsiteY27" fmla="*/ 124058 h 5043588"/>
              <a:gd name="connsiteX28" fmla="*/ 12070080 w 12351147"/>
              <a:gd name="connsiteY28" fmla="*/ 317098 h 5043588"/>
              <a:gd name="connsiteX29" fmla="*/ 12192000 w 12351147"/>
              <a:gd name="connsiteY29" fmla="*/ 205338 h 5043588"/>
              <a:gd name="connsiteX30" fmla="*/ 12344400 w 12351147"/>
              <a:gd name="connsiteY30" fmla="*/ 357738 h 5043588"/>
              <a:gd name="connsiteX31" fmla="*/ 12303760 w 12351147"/>
              <a:gd name="connsiteY31" fmla="*/ 4452218 h 5043588"/>
              <a:gd name="connsiteX32" fmla="*/ 12120880 w 12351147"/>
              <a:gd name="connsiteY32" fmla="*/ 4817978 h 5043588"/>
              <a:gd name="connsiteX33" fmla="*/ 11023600 w 12351147"/>
              <a:gd name="connsiteY33" fmla="*/ 4889098 h 5043588"/>
              <a:gd name="connsiteX34" fmla="*/ 1757680 w 12351147"/>
              <a:gd name="connsiteY34" fmla="*/ 5031338 h 5043588"/>
              <a:gd name="connsiteX35" fmla="*/ 0 w 12351147"/>
              <a:gd name="connsiteY35" fmla="*/ 4553818 h 5043588"/>
              <a:gd name="connsiteX36" fmla="*/ 152400 w 12351147"/>
              <a:gd name="connsiteY36" fmla="*/ 865738 h 5043588"/>
              <a:gd name="connsiteX0" fmla="*/ 152400 w 12351147"/>
              <a:gd name="connsiteY0" fmla="*/ 865738 h 5043588"/>
              <a:gd name="connsiteX1" fmla="*/ 497840 w 12351147"/>
              <a:gd name="connsiteY1" fmla="*/ 398378 h 5043588"/>
              <a:gd name="connsiteX2" fmla="*/ 894080 w 12351147"/>
              <a:gd name="connsiteY2" fmla="*/ 520298 h 5043588"/>
              <a:gd name="connsiteX3" fmla="*/ 1198880 w 12351147"/>
              <a:gd name="connsiteY3" fmla="*/ 388218 h 5043588"/>
              <a:gd name="connsiteX4" fmla="*/ 1737360 w 12351147"/>
              <a:gd name="connsiteY4" fmla="*/ 489818 h 5043588"/>
              <a:gd name="connsiteX5" fmla="*/ 2001520 w 12351147"/>
              <a:gd name="connsiteY5" fmla="*/ 347578 h 5043588"/>
              <a:gd name="connsiteX6" fmla="*/ 2540000 w 12351147"/>
              <a:gd name="connsiteY6" fmla="*/ 499978 h 5043588"/>
              <a:gd name="connsiteX7" fmla="*/ 2976880 w 12351147"/>
              <a:gd name="connsiteY7" fmla="*/ 337418 h 5043588"/>
              <a:gd name="connsiteX8" fmla="*/ 3403600 w 12351147"/>
              <a:gd name="connsiteY8" fmla="*/ 581258 h 5043588"/>
              <a:gd name="connsiteX9" fmla="*/ 3962400 w 12351147"/>
              <a:gd name="connsiteY9" fmla="*/ 327258 h 5043588"/>
              <a:gd name="connsiteX10" fmla="*/ 4145280 w 12351147"/>
              <a:gd name="connsiteY10" fmla="*/ 469498 h 5043588"/>
              <a:gd name="connsiteX11" fmla="*/ 4856480 w 12351147"/>
              <a:gd name="connsiteY11" fmla="*/ 317098 h 5043588"/>
              <a:gd name="connsiteX12" fmla="*/ 5019040 w 12351147"/>
              <a:gd name="connsiteY12" fmla="*/ 510138 h 5043588"/>
              <a:gd name="connsiteX13" fmla="*/ 5689600 w 12351147"/>
              <a:gd name="connsiteY13" fmla="*/ 367898 h 5043588"/>
              <a:gd name="connsiteX14" fmla="*/ 6075680 w 12351147"/>
              <a:gd name="connsiteY14" fmla="*/ 571098 h 5043588"/>
              <a:gd name="connsiteX15" fmla="*/ 6522720 w 12351147"/>
              <a:gd name="connsiteY15" fmla="*/ 306938 h 5043588"/>
              <a:gd name="connsiteX16" fmla="*/ 7051040 w 12351147"/>
              <a:gd name="connsiteY16" fmla="*/ 378058 h 5043588"/>
              <a:gd name="connsiteX17" fmla="*/ 7345680 w 12351147"/>
              <a:gd name="connsiteY17" fmla="*/ 185018 h 5043588"/>
              <a:gd name="connsiteX18" fmla="*/ 7792720 w 12351147"/>
              <a:gd name="connsiteY18" fmla="*/ 357738 h 5043588"/>
              <a:gd name="connsiteX19" fmla="*/ 8188960 w 12351147"/>
              <a:gd name="connsiteY19" fmla="*/ 174858 h 5043588"/>
              <a:gd name="connsiteX20" fmla="*/ 8615680 w 12351147"/>
              <a:gd name="connsiteY20" fmla="*/ 327258 h 5043588"/>
              <a:gd name="connsiteX21" fmla="*/ 9204960 w 12351147"/>
              <a:gd name="connsiteY21" fmla="*/ 134218 h 5043588"/>
              <a:gd name="connsiteX22" fmla="*/ 9621520 w 12351147"/>
              <a:gd name="connsiteY22" fmla="*/ 428858 h 5043588"/>
              <a:gd name="connsiteX23" fmla="*/ 10200640 w 12351147"/>
              <a:gd name="connsiteY23" fmla="*/ 215498 h 5043588"/>
              <a:gd name="connsiteX24" fmla="*/ 10515600 w 12351147"/>
              <a:gd name="connsiteY24" fmla="*/ 418698 h 5043588"/>
              <a:gd name="connsiteX25" fmla="*/ 10993120 w 12351147"/>
              <a:gd name="connsiteY25" fmla="*/ 174858 h 5043588"/>
              <a:gd name="connsiteX26" fmla="*/ 11348720 w 12351147"/>
              <a:gd name="connsiteY26" fmla="*/ 276458 h 5043588"/>
              <a:gd name="connsiteX27" fmla="*/ 11816080 w 12351147"/>
              <a:gd name="connsiteY27" fmla="*/ 124058 h 5043588"/>
              <a:gd name="connsiteX28" fmla="*/ 12070080 w 12351147"/>
              <a:gd name="connsiteY28" fmla="*/ 317098 h 5043588"/>
              <a:gd name="connsiteX29" fmla="*/ 12192000 w 12351147"/>
              <a:gd name="connsiteY29" fmla="*/ 205338 h 5043588"/>
              <a:gd name="connsiteX30" fmla="*/ 12344400 w 12351147"/>
              <a:gd name="connsiteY30" fmla="*/ 357738 h 5043588"/>
              <a:gd name="connsiteX31" fmla="*/ 12303760 w 12351147"/>
              <a:gd name="connsiteY31" fmla="*/ 4452218 h 5043588"/>
              <a:gd name="connsiteX32" fmla="*/ 12120880 w 12351147"/>
              <a:gd name="connsiteY32" fmla="*/ 4817978 h 5043588"/>
              <a:gd name="connsiteX33" fmla="*/ 11023600 w 12351147"/>
              <a:gd name="connsiteY33" fmla="*/ 4889098 h 5043588"/>
              <a:gd name="connsiteX34" fmla="*/ 1757680 w 12351147"/>
              <a:gd name="connsiteY34" fmla="*/ 5031338 h 5043588"/>
              <a:gd name="connsiteX35" fmla="*/ 0 w 12351147"/>
              <a:gd name="connsiteY35" fmla="*/ 4553818 h 5043588"/>
              <a:gd name="connsiteX36" fmla="*/ 152400 w 12351147"/>
              <a:gd name="connsiteY36" fmla="*/ 865738 h 5043588"/>
              <a:gd name="connsiteX0" fmla="*/ 152400 w 12351147"/>
              <a:gd name="connsiteY0" fmla="*/ 865738 h 5043588"/>
              <a:gd name="connsiteX1" fmla="*/ 497840 w 12351147"/>
              <a:gd name="connsiteY1" fmla="*/ 398378 h 5043588"/>
              <a:gd name="connsiteX2" fmla="*/ 894080 w 12351147"/>
              <a:gd name="connsiteY2" fmla="*/ 520298 h 5043588"/>
              <a:gd name="connsiteX3" fmla="*/ 1198880 w 12351147"/>
              <a:gd name="connsiteY3" fmla="*/ 388218 h 5043588"/>
              <a:gd name="connsiteX4" fmla="*/ 1737360 w 12351147"/>
              <a:gd name="connsiteY4" fmla="*/ 489818 h 5043588"/>
              <a:gd name="connsiteX5" fmla="*/ 2001520 w 12351147"/>
              <a:gd name="connsiteY5" fmla="*/ 347578 h 5043588"/>
              <a:gd name="connsiteX6" fmla="*/ 2540000 w 12351147"/>
              <a:gd name="connsiteY6" fmla="*/ 499978 h 5043588"/>
              <a:gd name="connsiteX7" fmla="*/ 2976880 w 12351147"/>
              <a:gd name="connsiteY7" fmla="*/ 337418 h 5043588"/>
              <a:gd name="connsiteX8" fmla="*/ 3403600 w 12351147"/>
              <a:gd name="connsiteY8" fmla="*/ 581258 h 5043588"/>
              <a:gd name="connsiteX9" fmla="*/ 3962400 w 12351147"/>
              <a:gd name="connsiteY9" fmla="*/ 327258 h 5043588"/>
              <a:gd name="connsiteX10" fmla="*/ 4145280 w 12351147"/>
              <a:gd name="connsiteY10" fmla="*/ 469498 h 5043588"/>
              <a:gd name="connsiteX11" fmla="*/ 4856480 w 12351147"/>
              <a:gd name="connsiteY11" fmla="*/ 317098 h 5043588"/>
              <a:gd name="connsiteX12" fmla="*/ 5019040 w 12351147"/>
              <a:gd name="connsiteY12" fmla="*/ 510138 h 5043588"/>
              <a:gd name="connsiteX13" fmla="*/ 5689600 w 12351147"/>
              <a:gd name="connsiteY13" fmla="*/ 367898 h 5043588"/>
              <a:gd name="connsiteX14" fmla="*/ 6075680 w 12351147"/>
              <a:gd name="connsiteY14" fmla="*/ 571098 h 5043588"/>
              <a:gd name="connsiteX15" fmla="*/ 6522720 w 12351147"/>
              <a:gd name="connsiteY15" fmla="*/ 306938 h 5043588"/>
              <a:gd name="connsiteX16" fmla="*/ 7051040 w 12351147"/>
              <a:gd name="connsiteY16" fmla="*/ 378058 h 5043588"/>
              <a:gd name="connsiteX17" fmla="*/ 7345680 w 12351147"/>
              <a:gd name="connsiteY17" fmla="*/ 185018 h 5043588"/>
              <a:gd name="connsiteX18" fmla="*/ 7792720 w 12351147"/>
              <a:gd name="connsiteY18" fmla="*/ 357738 h 5043588"/>
              <a:gd name="connsiteX19" fmla="*/ 8188960 w 12351147"/>
              <a:gd name="connsiteY19" fmla="*/ 174858 h 5043588"/>
              <a:gd name="connsiteX20" fmla="*/ 8615680 w 12351147"/>
              <a:gd name="connsiteY20" fmla="*/ 327258 h 5043588"/>
              <a:gd name="connsiteX21" fmla="*/ 9204960 w 12351147"/>
              <a:gd name="connsiteY21" fmla="*/ 134218 h 5043588"/>
              <a:gd name="connsiteX22" fmla="*/ 9621520 w 12351147"/>
              <a:gd name="connsiteY22" fmla="*/ 428858 h 5043588"/>
              <a:gd name="connsiteX23" fmla="*/ 10200640 w 12351147"/>
              <a:gd name="connsiteY23" fmla="*/ 215498 h 5043588"/>
              <a:gd name="connsiteX24" fmla="*/ 10515600 w 12351147"/>
              <a:gd name="connsiteY24" fmla="*/ 418698 h 5043588"/>
              <a:gd name="connsiteX25" fmla="*/ 10993120 w 12351147"/>
              <a:gd name="connsiteY25" fmla="*/ 174858 h 5043588"/>
              <a:gd name="connsiteX26" fmla="*/ 11348720 w 12351147"/>
              <a:gd name="connsiteY26" fmla="*/ 276458 h 5043588"/>
              <a:gd name="connsiteX27" fmla="*/ 11816080 w 12351147"/>
              <a:gd name="connsiteY27" fmla="*/ 124058 h 5043588"/>
              <a:gd name="connsiteX28" fmla="*/ 12070080 w 12351147"/>
              <a:gd name="connsiteY28" fmla="*/ 317098 h 5043588"/>
              <a:gd name="connsiteX29" fmla="*/ 12192000 w 12351147"/>
              <a:gd name="connsiteY29" fmla="*/ 205338 h 5043588"/>
              <a:gd name="connsiteX30" fmla="*/ 12344400 w 12351147"/>
              <a:gd name="connsiteY30" fmla="*/ 357738 h 5043588"/>
              <a:gd name="connsiteX31" fmla="*/ 12303760 w 12351147"/>
              <a:gd name="connsiteY31" fmla="*/ 4452218 h 5043588"/>
              <a:gd name="connsiteX32" fmla="*/ 12120880 w 12351147"/>
              <a:gd name="connsiteY32" fmla="*/ 4817978 h 5043588"/>
              <a:gd name="connsiteX33" fmla="*/ 11023600 w 12351147"/>
              <a:gd name="connsiteY33" fmla="*/ 4889098 h 5043588"/>
              <a:gd name="connsiteX34" fmla="*/ 1757680 w 12351147"/>
              <a:gd name="connsiteY34" fmla="*/ 5031338 h 5043588"/>
              <a:gd name="connsiteX35" fmla="*/ 0 w 12351147"/>
              <a:gd name="connsiteY35" fmla="*/ 4553818 h 5043588"/>
              <a:gd name="connsiteX36" fmla="*/ 152400 w 12351147"/>
              <a:gd name="connsiteY36" fmla="*/ 865738 h 5043588"/>
              <a:gd name="connsiteX0" fmla="*/ 152400 w 12351147"/>
              <a:gd name="connsiteY0" fmla="*/ 865738 h 5043588"/>
              <a:gd name="connsiteX1" fmla="*/ 497840 w 12351147"/>
              <a:gd name="connsiteY1" fmla="*/ 398378 h 5043588"/>
              <a:gd name="connsiteX2" fmla="*/ 894080 w 12351147"/>
              <a:gd name="connsiteY2" fmla="*/ 520298 h 5043588"/>
              <a:gd name="connsiteX3" fmla="*/ 1198880 w 12351147"/>
              <a:gd name="connsiteY3" fmla="*/ 388218 h 5043588"/>
              <a:gd name="connsiteX4" fmla="*/ 1737360 w 12351147"/>
              <a:gd name="connsiteY4" fmla="*/ 489818 h 5043588"/>
              <a:gd name="connsiteX5" fmla="*/ 2001520 w 12351147"/>
              <a:gd name="connsiteY5" fmla="*/ 347578 h 5043588"/>
              <a:gd name="connsiteX6" fmla="*/ 2540000 w 12351147"/>
              <a:gd name="connsiteY6" fmla="*/ 499978 h 5043588"/>
              <a:gd name="connsiteX7" fmla="*/ 2976880 w 12351147"/>
              <a:gd name="connsiteY7" fmla="*/ 337418 h 5043588"/>
              <a:gd name="connsiteX8" fmla="*/ 3403600 w 12351147"/>
              <a:gd name="connsiteY8" fmla="*/ 581258 h 5043588"/>
              <a:gd name="connsiteX9" fmla="*/ 3962400 w 12351147"/>
              <a:gd name="connsiteY9" fmla="*/ 327258 h 5043588"/>
              <a:gd name="connsiteX10" fmla="*/ 4145280 w 12351147"/>
              <a:gd name="connsiteY10" fmla="*/ 469498 h 5043588"/>
              <a:gd name="connsiteX11" fmla="*/ 4856480 w 12351147"/>
              <a:gd name="connsiteY11" fmla="*/ 317098 h 5043588"/>
              <a:gd name="connsiteX12" fmla="*/ 5019040 w 12351147"/>
              <a:gd name="connsiteY12" fmla="*/ 510138 h 5043588"/>
              <a:gd name="connsiteX13" fmla="*/ 5689600 w 12351147"/>
              <a:gd name="connsiteY13" fmla="*/ 367898 h 5043588"/>
              <a:gd name="connsiteX14" fmla="*/ 6075680 w 12351147"/>
              <a:gd name="connsiteY14" fmla="*/ 571098 h 5043588"/>
              <a:gd name="connsiteX15" fmla="*/ 6522720 w 12351147"/>
              <a:gd name="connsiteY15" fmla="*/ 306938 h 5043588"/>
              <a:gd name="connsiteX16" fmla="*/ 7051040 w 12351147"/>
              <a:gd name="connsiteY16" fmla="*/ 378058 h 5043588"/>
              <a:gd name="connsiteX17" fmla="*/ 7345680 w 12351147"/>
              <a:gd name="connsiteY17" fmla="*/ 185018 h 5043588"/>
              <a:gd name="connsiteX18" fmla="*/ 7792720 w 12351147"/>
              <a:gd name="connsiteY18" fmla="*/ 357738 h 5043588"/>
              <a:gd name="connsiteX19" fmla="*/ 8188960 w 12351147"/>
              <a:gd name="connsiteY19" fmla="*/ 174858 h 5043588"/>
              <a:gd name="connsiteX20" fmla="*/ 8615680 w 12351147"/>
              <a:gd name="connsiteY20" fmla="*/ 327258 h 5043588"/>
              <a:gd name="connsiteX21" fmla="*/ 9204960 w 12351147"/>
              <a:gd name="connsiteY21" fmla="*/ 134218 h 5043588"/>
              <a:gd name="connsiteX22" fmla="*/ 9621520 w 12351147"/>
              <a:gd name="connsiteY22" fmla="*/ 428858 h 5043588"/>
              <a:gd name="connsiteX23" fmla="*/ 10200640 w 12351147"/>
              <a:gd name="connsiteY23" fmla="*/ 215498 h 5043588"/>
              <a:gd name="connsiteX24" fmla="*/ 10515600 w 12351147"/>
              <a:gd name="connsiteY24" fmla="*/ 418698 h 5043588"/>
              <a:gd name="connsiteX25" fmla="*/ 10993120 w 12351147"/>
              <a:gd name="connsiteY25" fmla="*/ 174858 h 5043588"/>
              <a:gd name="connsiteX26" fmla="*/ 11348720 w 12351147"/>
              <a:gd name="connsiteY26" fmla="*/ 276458 h 5043588"/>
              <a:gd name="connsiteX27" fmla="*/ 11816080 w 12351147"/>
              <a:gd name="connsiteY27" fmla="*/ 124058 h 5043588"/>
              <a:gd name="connsiteX28" fmla="*/ 12070080 w 12351147"/>
              <a:gd name="connsiteY28" fmla="*/ 317098 h 5043588"/>
              <a:gd name="connsiteX29" fmla="*/ 12192000 w 12351147"/>
              <a:gd name="connsiteY29" fmla="*/ 205338 h 5043588"/>
              <a:gd name="connsiteX30" fmla="*/ 12344400 w 12351147"/>
              <a:gd name="connsiteY30" fmla="*/ 357738 h 5043588"/>
              <a:gd name="connsiteX31" fmla="*/ 12303760 w 12351147"/>
              <a:gd name="connsiteY31" fmla="*/ 4452218 h 5043588"/>
              <a:gd name="connsiteX32" fmla="*/ 12120880 w 12351147"/>
              <a:gd name="connsiteY32" fmla="*/ 4817978 h 5043588"/>
              <a:gd name="connsiteX33" fmla="*/ 11023600 w 12351147"/>
              <a:gd name="connsiteY33" fmla="*/ 4889098 h 5043588"/>
              <a:gd name="connsiteX34" fmla="*/ 1757680 w 12351147"/>
              <a:gd name="connsiteY34" fmla="*/ 5031338 h 5043588"/>
              <a:gd name="connsiteX35" fmla="*/ 0 w 12351147"/>
              <a:gd name="connsiteY35" fmla="*/ 4553818 h 5043588"/>
              <a:gd name="connsiteX36" fmla="*/ 152400 w 12351147"/>
              <a:gd name="connsiteY36" fmla="*/ 865738 h 5043588"/>
              <a:gd name="connsiteX0" fmla="*/ 71120 w 12269867"/>
              <a:gd name="connsiteY0" fmla="*/ 865738 h 5253891"/>
              <a:gd name="connsiteX1" fmla="*/ 416560 w 12269867"/>
              <a:gd name="connsiteY1" fmla="*/ 398378 h 5253891"/>
              <a:gd name="connsiteX2" fmla="*/ 812800 w 12269867"/>
              <a:gd name="connsiteY2" fmla="*/ 520298 h 5253891"/>
              <a:gd name="connsiteX3" fmla="*/ 1117600 w 12269867"/>
              <a:gd name="connsiteY3" fmla="*/ 388218 h 5253891"/>
              <a:gd name="connsiteX4" fmla="*/ 1656080 w 12269867"/>
              <a:gd name="connsiteY4" fmla="*/ 489818 h 5253891"/>
              <a:gd name="connsiteX5" fmla="*/ 1920240 w 12269867"/>
              <a:gd name="connsiteY5" fmla="*/ 347578 h 5253891"/>
              <a:gd name="connsiteX6" fmla="*/ 2458720 w 12269867"/>
              <a:gd name="connsiteY6" fmla="*/ 499978 h 5253891"/>
              <a:gd name="connsiteX7" fmla="*/ 2895600 w 12269867"/>
              <a:gd name="connsiteY7" fmla="*/ 337418 h 5253891"/>
              <a:gd name="connsiteX8" fmla="*/ 3322320 w 12269867"/>
              <a:gd name="connsiteY8" fmla="*/ 581258 h 5253891"/>
              <a:gd name="connsiteX9" fmla="*/ 3881120 w 12269867"/>
              <a:gd name="connsiteY9" fmla="*/ 327258 h 5253891"/>
              <a:gd name="connsiteX10" fmla="*/ 4064000 w 12269867"/>
              <a:gd name="connsiteY10" fmla="*/ 469498 h 5253891"/>
              <a:gd name="connsiteX11" fmla="*/ 4775200 w 12269867"/>
              <a:gd name="connsiteY11" fmla="*/ 317098 h 5253891"/>
              <a:gd name="connsiteX12" fmla="*/ 4937760 w 12269867"/>
              <a:gd name="connsiteY12" fmla="*/ 510138 h 5253891"/>
              <a:gd name="connsiteX13" fmla="*/ 5608320 w 12269867"/>
              <a:gd name="connsiteY13" fmla="*/ 367898 h 5253891"/>
              <a:gd name="connsiteX14" fmla="*/ 5994400 w 12269867"/>
              <a:gd name="connsiteY14" fmla="*/ 571098 h 5253891"/>
              <a:gd name="connsiteX15" fmla="*/ 6441440 w 12269867"/>
              <a:gd name="connsiteY15" fmla="*/ 306938 h 5253891"/>
              <a:gd name="connsiteX16" fmla="*/ 6969760 w 12269867"/>
              <a:gd name="connsiteY16" fmla="*/ 378058 h 5253891"/>
              <a:gd name="connsiteX17" fmla="*/ 7264400 w 12269867"/>
              <a:gd name="connsiteY17" fmla="*/ 185018 h 5253891"/>
              <a:gd name="connsiteX18" fmla="*/ 7711440 w 12269867"/>
              <a:gd name="connsiteY18" fmla="*/ 357738 h 5253891"/>
              <a:gd name="connsiteX19" fmla="*/ 8107680 w 12269867"/>
              <a:gd name="connsiteY19" fmla="*/ 174858 h 5253891"/>
              <a:gd name="connsiteX20" fmla="*/ 8534400 w 12269867"/>
              <a:gd name="connsiteY20" fmla="*/ 327258 h 5253891"/>
              <a:gd name="connsiteX21" fmla="*/ 9123680 w 12269867"/>
              <a:gd name="connsiteY21" fmla="*/ 134218 h 5253891"/>
              <a:gd name="connsiteX22" fmla="*/ 9540240 w 12269867"/>
              <a:gd name="connsiteY22" fmla="*/ 428858 h 5253891"/>
              <a:gd name="connsiteX23" fmla="*/ 10119360 w 12269867"/>
              <a:gd name="connsiteY23" fmla="*/ 215498 h 5253891"/>
              <a:gd name="connsiteX24" fmla="*/ 10434320 w 12269867"/>
              <a:gd name="connsiteY24" fmla="*/ 418698 h 5253891"/>
              <a:gd name="connsiteX25" fmla="*/ 10911840 w 12269867"/>
              <a:gd name="connsiteY25" fmla="*/ 174858 h 5253891"/>
              <a:gd name="connsiteX26" fmla="*/ 11267440 w 12269867"/>
              <a:gd name="connsiteY26" fmla="*/ 276458 h 5253891"/>
              <a:gd name="connsiteX27" fmla="*/ 11734800 w 12269867"/>
              <a:gd name="connsiteY27" fmla="*/ 124058 h 5253891"/>
              <a:gd name="connsiteX28" fmla="*/ 11988800 w 12269867"/>
              <a:gd name="connsiteY28" fmla="*/ 317098 h 5253891"/>
              <a:gd name="connsiteX29" fmla="*/ 12110720 w 12269867"/>
              <a:gd name="connsiteY29" fmla="*/ 205338 h 5253891"/>
              <a:gd name="connsiteX30" fmla="*/ 12263120 w 12269867"/>
              <a:gd name="connsiteY30" fmla="*/ 357738 h 5253891"/>
              <a:gd name="connsiteX31" fmla="*/ 12222480 w 12269867"/>
              <a:gd name="connsiteY31" fmla="*/ 4452218 h 5253891"/>
              <a:gd name="connsiteX32" fmla="*/ 12039600 w 12269867"/>
              <a:gd name="connsiteY32" fmla="*/ 4817978 h 5253891"/>
              <a:gd name="connsiteX33" fmla="*/ 10942320 w 12269867"/>
              <a:gd name="connsiteY33" fmla="*/ 4889098 h 5253891"/>
              <a:gd name="connsiteX34" fmla="*/ 1676400 w 12269867"/>
              <a:gd name="connsiteY34" fmla="*/ 5031338 h 5253891"/>
              <a:gd name="connsiteX35" fmla="*/ 0 w 12269867"/>
              <a:gd name="connsiteY35" fmla="*/ 4960218 h 5253891"/>
              <a:gd name="connsiteX36" fmla="*/ 71120 w 12269867"/>
              <a:gd name="connsiteY36" fmla="*/ 865738 h 5253891"/>
              <a:gd name="connsiteX0" fmla="*/ 71120 w 12269867"/>
              <a:gd name="connsiteY0" fmla="*/ 865738 h 5036678"/>
              <a:gd name="connsiteX1" fmla="*/ 416560 w 12269867"/>
              <a:gd name="connsiteY1" fmla="*/ 398378 h 5036678"/>
              <a:gd name="connsiteX2" fmla="*/ 812800 w 12269867"/>
              <a:gd name="connsiteY2" fmla="*/ 520298 h 5036678"/>
              <a:gd name="connsiteX3" fmla="*/ 1117600 w 12269867"/>
              <a:gd name="connsiteY3" fmla="*/ 388218 h 5036678"/>
              <a:gd name="connsiteX4" fmla="*/ 1656080 w 12269867"/>
              <a:gd name="connsiteY4" fmla="*/ 489818 h 5036678"/>
              <a:gd name="connsiteX5" fmla="*/ 1920240 w 12269867"/>
              <a:gd name="connsiteY5" fmla="*/ 347578 h 5036678"/>
              <a:gd name="connsiteX6" fmla="*/ 2458720 w 12269867"/>
              <a:gd name="connsiteY6" fmla="*/ 499978 h 5036678"/>
              <a:gd name="connsiteX7" fmla="*/ 2895600 w 12269867"/>
              <a:gd name="connsiteY7" fmla="*/ 337418 h 5036678"/>
              <a:gd name="connsiteX8" fmla="*/ 3322320 w 12269867"/>
              <a:gd name="connsiteY8" fmla="*/ 581258 h 5036678"/>
              <a:gd name="connsiteX9" fmla="*/ 3881120 w 12269867"/>
              <a:gd name="connsiteY9" fmla="*/ 327258 h 5036678"/>
              <a:gd name="connsiteX10" fmla="*/ 4064000 w 12269867"/>
              <a:gd name="connsiteY10" fmla="*/ 469498 h 5036678"/>
              <a:gd name="connsiteX11" fmla="*/ 4775200 w 12269867"/>
              <a:gd name="connsiteY11" fmla="*/ 317098 h 5036678"/>
              <a:gd name="connsiteX12" fmla="*/ 4937760 w 12269867"/>
              <a:gd name="connsiteY12" fmla="*/ 510138 h 5036678"/>
              <a:gd name="connsiteX13" fmla="*/ 5608320 w 12269867"/>
              <a:gd name="connsiteY13" fmla="*/ 367898 h 5036678"/>
              <a:gd name="connsiteX14" fmla="*/ 5994400 w 12269867"/>
              <a:gd name="connsiteY14" fmla="*/ 571098 h 5036678"/>
              <a:gd name="connsiteX15" fmla="*/ 6441440 w 12269867"/>
              <a:gd name="connsiteY15" fmla="*/ 306938 h 5036678"/>
              <a:gd name="connsiteX16" fmla="*/ 6969760 w 12269867"/>
              <a:gd name="connsiteY16" fmla="*/ 378058 h 5036678"/>
              <a:gd name="connsiteX17" fmla="*/ 7264400 w 12269867"/>
              <a:gd name="connsiteY17" fmla="*/ 185018 h 5036678"/>
              <a:gd name="connsiteX18" fmla="*/ 7711440 w 12269867"/>
              <a:gd name="connsiteY18" fmla="*/ 357738 h 5036678"/>
              <a:gd name="connsiteX19" fmla="*/ 8107680 w 12269867"/>
              <a:gd name="connsiteY19" fmla="*/ 174858 h 5036678"/>
              <a:gd name="connsiteX20" fmla="*/ 8534400 w 12269867"/>
              <a:gd name="connsiteY20" fmla="*/ 327258 h 5036678"/>
              <a:gd name="connsiteX21" fmla="*/ 9123680 w 12269867"/>
              <a:gd name="connsiteY21" fmla="*/ 134218 h 5036678"/>
              <a:gd name="connsiteX22" fmla="*/ 9540240 w 12269867"/>
              <a:gd name="connsiteY22" fmla="*/ 428858 h 5036678"/>
              <a:gd name="connsiteX23" fmla="*/ 10119360 w 12269867"/>
              <a:gd name="connsiteY23" fmla="*/ 215498 h 5036678"/>
              <a:gd name="connsiteX24" fmla="*/ 10434320 w 12269867"/>
              <a:gd name="connsiteY24" fmla="*/ 418698 h 5036678"/>
              <a:gd name="connsiteX25" fmla="*/ 10911840 w 12269867"/>
              <a:gd name="connsiteY25" fmla="*/ 174858 h 5036678"/>
              <a:gd name="connsiteX26" fmla="*/ 11267440 w 12269867"/>
              <a:gd name="connsiteY26" fmla="*/ 276458 h 5036678"/>
              <a:gd name="connsiteX27" fmla="*/ 11734800 w 12269867"/>
              <a:gd name="connsiteY27" fmla="*/ 124058 h 5036678"/>
              <a:gd name="connsiteX28" fmla="*/ 11988800 w 12269867"/>
              <a:gd name="connsiteY28" fmla="*/ 317098 h 5036678"/>
              <a:gd name="connsiteX29" fmla="*/ 12110720 w 12269867"/>
              <a:gd name="connsiteY29" fmla="*/ 205338 h 5036678"/>
              <a:gd name="connsiteX30" fmla="*/ 12263120 w 12269867"/>
              <a:gd name="connsiteY30" fmla="*/ 357738 h 5036678"/>
              <a:gd name="connsiteX31" fmla="*/ 12222480 w 12269867"/>
              <a:gd name="connsiteY31" fmla="*/ 4452218 h 5036678"/>
              <a:gd name="connsiteX32" fmla="*/ 12039600 w 12269867"/>
              <a:gd name="connsiteY32" fmla="*/ 4817978 h 5036678"/>
              <a:gd name="connsiteX33" fmla="*/ 10942320 w 12269867"/>
              <a:gd name="connsiteY33" fmla="*/ 4889098 h 5036678"/>
              <a:gd name="connsiteX34" fmla="*/ 1676400 w 12269867"/>
              <a:gd name="connsiteY34" fmla="*/ 5031338 h 5036678"/>
              <a:gd name="connsiteX35" fmla="*/ 0 w 12269867"/>
              <a:gd name="connsiteY35" fmla="*/ 4960218 h 5036678"/>
              <a:gd name="connsiteX36" fmla="*/ 71120 w 12269867"/>
              <a:gd name="connsiteY36" fmla="*/ 865738 h 5036678"/>
              <a:gd name="connsiteX0" fmla="*/ 71120 w 12269867"/>
              <a:gd name="connsiteY0" fmla="*/ 865738 h 5032817"/>
              <a:gd name="connsiteX1" fmla="*/ 416560 w 12269867"/>
              <a:gd name="connsiteY1" fmla="*/ 398378 h 5032817"/>
              <a:gd name="connsiteX2" fmla="*/ 812800 w 12269867"/>
              <a:gd name="connsiteY2" fmla="*/ 520298 h 5032817"/>
              <a:gd name="connsiteX3" fmla="*/ 1117600 w 12269867"/>
              <a:gd name="connsiteY3" fmla="*/ 388218 h 5032817"/>
              <a:gd name="connsiteX4" fmla="*/ 1656080 w 12269867"/>
              <a:gd name="connsiteY4" fmla="*/ 489818 h 5032817"/>
              <a:gd name="connsiteX5" fmla="*/ 1920240 w 12269867"/>
              <a:gd name="connsiteY5" fmla="*/ 347578 h 5032817"/>
              <a:gd name="connsiteX6" fmla="*/ 2458720 w 12269867"/>
              <a:gd name="connsiteY6" fmla="*/ 499978 h 5032817"/>
              <a:gd name="connsiteX7" fmla="*/ 2895600 w 12269867"/>
              <a:gd name="connsiteY7" fmla="*/ 337418 h 5032817"/>
              <a:gd name="connsiteX8" fmla="*/ 3322320 w 12269867"/>
              <a:gd name="connsiteY8" fmla="*/ 581258 h 5032817"/>
              <a:gd name="connsiteX9" fmla="*/ 3881120 w 12269867"/>
              <a:gd name="connsiteY9" fmla="*/ 327258 h 5032817"/>
              <a:gd name="connsiteX10" fmla="*/ 4064000 w 12269867"/>
              <a:gd name="connsiteY10" fmla="*/ 469498 h 5032817"/>
              <a:gd name="connsiteX11" fmla="*/ 4775200 w 12269867"/>
              <a:gd name="connsiteY11" fmla="*/ 317098 h 5032817"/>
              <a:gd name="connsiteX12" fmla="*/ 4937760 w 12269867"/>
              <a:gd name="connsiteY12" fmla="*/ 510138 h 5032817"/>
              <a:gd name="connsiteX13" fmla="*/ 5608320 w 12269867"/>
              <a:gd name="connsiteY13" fmla="*/ 367898 h 5032817"/>
              <a:gd name="connsiteX14" fmla="*/ 5994400 w 12269867"/>
              <a:gd name="connsiteY14" fmla="*/ 571098 h 5032817"/>
              <a:gd name="connsiteX15" fmla="*/ 6441440 w 12269867"/>
              <a:gd name="connsiteY15" fmla="*/ 306938 h 5032817"/>
              <a:gd name="connsiteX16" fmla="*/ 6969760 w 12269867"/>
              <a:gd name="connsiteY16" fmla="*/ 378058 h 5032817"/>
              <a:gd name="connsiteX17" fmla="*/ 7264400 w 12269867"/>
              <a:gd name="connsiteY17" fmla="*/ 185018 h 5032817"/>
              <a:gd name="connsiteX18" fmla="*/ 7711440 w 12269867"/>
              <a:gd name="connsiteY18" fmla="*/ 357738 h 5032817"/>
              <a:gd name="connsiteX19" fmla="*/ 8107680 w 12269867"/>
              <a:gd name="connsiteY19" fmla="*/ 174858 h 5032817"/>
              <a:gd name="connsiteX20" fmla="*/ 8534400 w 12269867"/>
              <a:gd name="connsiteY20" fmla="*/ 327258 h 5032817"/>
              <a:gd name="connsiteX21" fmla="*/ 9123680 w 12269867"/>
              <a:gd name="connsiteY21" fmla="*/ 134218 h 5032817"/>
              <a:gd name="connsiteX22" fmla="*/ 9540240 w 12269867"/>
              <a:gd name="connsiteY22" fmla="*/ 428858 h 5032817"/>
              <a:gd name="connsiteX23" fmla="*/ 10119360 w 12269867"/>
              <a:gd name="connsiteY23" fmla="*/ 215498 h 5032817"/>
              <a:gd name="connsiteX24" fmla="*/ 10434320 w 12269867"/>
              <a:gd name="connsiteY24" fmla="*/ 418698 h 5032817"/>
              <a:gd name="connsiteX25" fmla="*/ 10911840 w 12269867"/>
              <a:gd name="connsiteY25" fmla="*/ 174858 h 5032817"/>
              <a:gd name="connsiteX26" fmla="*/ 11267440 w 12269867"/>
              <a:gd name="connsiteY26" fmla="*/ 276458 h 5032817"/>
              <a:gd name="connsiteX27" fmla="*/ 11734800 w 12269867"/>
              <a:gd name="connsiteY27" fmla="*/ 124058 h 5032817"/>
              <a:gd name="connsiteX28" fmla="*/ 11988800 w 12269867"/>
              <a:gd name="connsiteY28" fmla="*/ 317098 h 5032817"/>
              <a:gd name="connsiteX29" fmla="*/ 12110720 w 12269867"/>
              <a:gd name="connsiteY29" fmla="*/ 205338 h 5032817"/>
              <a:gd name="connsiteX30" fmla="*/ 12263120 w 12269867"/>
              <a:gd name="connsiteY30" fmla="*/ 357738 h 5032817"/>
              <a:gd name="connsiteX31" fmla="*/ 12222480 w 12269867"/>
              <a:gd name="connsiteY31" fmla="*/ 4452218 h 5032817"/>
              <a:gd name="connsiteX32" fmla="*/ 12039600 w 12269867"/>
              <a:gd name="connsiteY32" fmla="*/ 4817978 h 5032817"/>
              <a:gd name="connsiteX33" fmla="*/ 10942320 w 12269867"/>
              <a:gd name="connsiteY33" fmla="*/ 4889098 h 5032817"/>
              <a:gd name="connsiteX34" fmla="*/ 1676400 w 12269867"/>
              <a:gd name="connsiteY34" fmla="*/ 5031338 h 5032817"/>
              <a:gd name="connsiteX35" fmla="*/ 0 w 12269867"/>
              <a:gd name="connsiteY35" fmla="*/ 4960218 h 5032817"/>
              <a:gd name="connsiteX36" fmla="*/ 71120 w 12269867"/>
              <a:gd name="connsiteY36" fmla="*/ 865738 h 5032817"/>
              <a:gd name="connsiteX0" fmla="*/ 71120 w 12269867"/>
              <a:gd name="connsiteY0" fmla="*/ 865738 h 5032142"/>
              <a:gd name="connsiteX1" fmla="*/ 416560 w 12269867"/>
              <a:gd name="connsiteY1" fmla="*/ 398378 h 5032142"/>
              <a:gd name="connsiteX2" fmla="*/ 812800 w 12269867"/>
              <a:gd name="connsiteY2" fmla="*/ 520298 h 5032142"/>
              <a:gd name="connsiteX3" fmla="*/ 1117600 w 12269867"/>
              <a:gd name="connsiteY3" fmla="*/ 388218 h 5032142"/>
              <a:gd name="connsiteX4" fmla="*/ 1656080 w 12269867"/>
              <a:gd name="connsiteY4" fmla="*/ 489818 h 5032142"/>
              <a:gd name="connsiteX5" fmla="*/ 1920240 w 12269867"/>
              <a:gd name="connsiteY5" fmla="*/ 347578 h 5032142"/>
              <a:gd name="connsiteX6" fmla="*/ 2458720 w 12269867"/>
              <a:gd name="connsiteY6" fmla="*/ 499978 h 5032142"/>
              <a:gd name="connsiteX7" fmla="*/ 2895600 w 12269867"/>
              <a:gd name="connsiteY7" fmla="*/ 337418 h 5032142"/>
              <a:gd name="connsiteX8" fmla="*/ 3322320 w 12269867"/>
              <a:gd name="connsiteY8" fmla="*/ 581258 h 5032142"/>
              <a:gd name="connsiteX9" fmla="*/ 3881120 w 12269867"/>
              <a:gd name="connsiteY9" fmla="*/ 327258 h 5032142"/>
              <a:gd name="connsiteX10" fmla="*/ 4064000 w 12269867"/>
              <a:gd name="connsiteY10" fmla="*/ 469498 h 5032142"/>
              <a:gd name="connsiteX11" fmla="*/ 4775200 w 12269867"/>
              <a:gd name="connsiteY11" fmla="*/ 317098 h 5032142"/>
              <a:gd name="connsiteX12" fmla="*/ 4937760 w 12269867"/>
              <a:gd name="connsiteY12" fmla="*/ 510138 h 5032142"/>
              <a:gd name="connsiteX13" fmla="*/ 5608320 w 12269867"/>
              <a:gd name="connsiteY13" fmla="*/ 367898 h 5032142"/>
              <a:gd name="connsiteX14" fmla="*/ 5994400 w 12269867"/>
              <a:gd name="connsiteY14" fmla="*/ 571098 h 5032142"/>
              <a:gd name="connsiteX15" fmla="*/ 6441440 w 12269867"/>
              <a:gd name="connsiteY15" fmla="*/ 306938 h 5032142"/>
              <a:gd name="connsiteX16" fmla="*/ 6969760 w 12269867"/>
              <a:gd name="connsiteY16" fmla="*/ 378058 h 5032142"/>
              <a:gd name="connsiteX17" fmla="*/ 7264400 w 12269867"/>
              <a:gd name="connsiteY17" fmla="*/ 185018 h 5032142"/>
              <a:gd name="connsiteX18" fmla="*/ 7711440 w 12269867"/>
              <a:gd name="connsiteY18" fmla="*/ 357738 h 5032142"/>
              <a:gd name="connsiteX19" fmla="*/ 8107680 w 12269867"/>
              <a:gd name="connsiteY19" fmla="*/ 174858 h 5032142"/>
              <a:gd name="connsiteX20" fmla="*/ 8534400 w 12269867"/>
              <a:gd name="connsiteY20" fmla="*/ 327258 h 5032142"/>
              <a:gd name="connsiteX21" fmla="*/ 9123680 w 12269867"/>
              <a:gd name="connsiteY21" fmla="*/ 134218 h 5032142"/>
              <a:gd name="connsiteX22" fmla="*/ 9540240 w 12269867"/>
              <a:gd name="connsiteY22" fmla="*/ 428858 h 5032142"/>
              <a:gd name="connsiteX23" fmla="*/ 10119360 w 12269867"/>
              <a:gd name="connsiteY23" fmla="*/ 215498 h 5032142"/>
              <a:gd name="connsiteX24" fmla="*/ 10434320 w 12269867"/>
              <a:gd name="connsiteY24" fmla="*/ 418698 h 5032142"/>
              <a:gd name="connsiteX25" fmla="*/ 10911840 w 12269867"/>
              <a:gd name="connsiteY25" fmla="*/ 174858 h 5032142"/>
              <a:gd name="connsiteX26" fmla="*/ 11267440 w 12269867"/>
              <a:gd name="connsiteY26" fmla="*/ 276458 h 5032142"/>
              <a:gd name="connsiteX27" fmla="*/ 11734800 w 12269867"/>
              <a:gd name="connsiteY27" fmla="*/ 124058 h 5032142"/>
              <a:gd name="connsiteX28" fmla="*/ 11988800 w 12269867"/>
              <a:gd name="connsiteY28" fmla="*/ 317098 h 5032142"/>
              <a:gd name="connsiteX29" fmla="*/ 12110720 w 12269867"/>
              <a:gd name="connsiteY29" fmla="*/ 205338 h 5032142"/>
              <a:gd name="connsiteX30" fmla="*/ 12263120 w 12269867"/>
              <a:gd name="connsiteY30" fmla="*/ 357738 h 5032142"/>
              <a:gd name="connsiteX31" fmla="*/ 12222480 w 12269867"/>
              <a:gd name="connsiteY31" fmla="*/ 4452218 h 5032142"/>
              <a:gd name="connsiteX32" fmla="*/ 12039600 w 12269867"/>
              <a:gd name="connsiteY32" fmla="*/ 4817978 h 5032142"/>
              <a:gd name="connsiteX33" fmla="*/ 10942320 w 12269867"/>
              <a:gd name="connsiteY33" fmla="*/ 4889098 h 5032142"/>
              <a:gd name="connsiteX34" fmla="*/ 1676400 w 12269867"/>
              <a:gd name="connsiteY34" fmla="*/ 5031338 h 5032142"/>
              <a:gd name="connsiteX35" fmla="*/ 0 w 12269867"/>
              <a:gd name="connsiteY35" fmla="*/ 4960218 h 5032142"/>
              <a:gd name="connsiteX36" fmla="*/ 71120 w 12269867"/>
              <a:gd name="connsiteY36" fmla="*/ 865738 h 5032142"/>
              <a:gd name="connsiteX0" fmla="*/ 71120 w 12269867"/>
              <a:gd name="connsiteY0" fmla="*/ 865738 h 4960218"/>
              <a:gd name="connsiteX1" fmla="*/ 416560 w 12269867"/>
              <a:gd name="connsiteY1" fmla="*/ 398378 h 4960218"/>
              <a:gd name="connsiteX2" fmla="*/ 812800 w 12269867"/>
              <a:gd name="connsiteY2" fmla="*/ 520298 h 4960218"/>
              <a:gd name="connsiteX3" fmla="*/ 1117600 w 12269867"/>
              <a:gd name="connsiteY3" fmla="*/ 388218 h 4960218"/>
              <a:gd name="connsiteX4" fmla="*/ 1656080 w 12269867"/>
              <a:gd name="connsiteY4" fmla="*/ 489818 h 4960218"/>
              <a:gd name="connsiteX5" fmla="*/ 1920240 w 12269867"/>
              <a:gd name="connsiteY5" fmla="*/ 347578 h 4960218"/>
              <a:gd name="connsiteX6" fmla="*/ 2458720 w 12269867"/>
              <a:gd name="connsiteY6" fmla="*/ 499978 h 4960218"/>
              <a:gd name="connsiteX7" fmla="*/ 2895600 w 12269867"/>
              <a:gd name="connsiteY7" fmla="*/ 337418 h 4960218"/>
              <a:gd name="connsiteX8" fmla="*/ 3322320 w 12269867"/>
              <a:gd name="connsiteY8" fmla="*/ 581258 h 4960218"/>
              <a:gd name="connsiteX9" fmla="*/ 3881120 w 12269867"/>
              <a:gd name="connsiteY9" fmla="*/ 327258 h 4960218"/>
              <a:gd name="connsiteX10" fmla="*/ 4064000 w 12269867"/>
              <a:gd name="connsiteY10" fmla="*/ 469498 h 4960218"/>
              <a:gd name="connsiteX11" fmla="*/ 4775200 w 12269867"/>
              <a:gd name="connsiteY11" fmla="*/ 317098 h 4960218"/>
              <a:gd name="connsiteX12" fmla="*/ 4937760 w 12269867"/>
              <a:gd name="connsiteY12" fmla="*/ 510138 h 4960218"/>
              <a:gd name="connsiteX13" fmla="*/ 5608320 w 12269867"/>
              <a:gd name="connsiteY13" fmla="*/ 367898 h 4960218"/>
              <a:gd name="connsiteX14" fmla="*/ 5994400 w 12269867"/>
              <a:gd name="connsiteY14" fmla="*/ 571098 h 4960218"/>
              <a:gd name="connsiteX15" fmla="*/ 6441440 w 12269867"/>
              <a:gd name="connsiteY15" fmla="*/ 306938 h 4960218"/>
              <a:gd name="connsiteX16" fmla="*/ 6969760 w 12269867"/>
              <a:gd name="connsiteY16" fmla="*/ 378058 h 4960218"/>
              <a:gd name="connsiteX17" fmla="*/ 7264400 w 12269867"/>
              <a:gd name="connsiteY17" fmla="*/ 185018 h 4960218"/>
              <a:gd name="connsiteX18" fmla="*/ 7711440 w 12269867"/>
              <a:gd name="connsiteY18" fmla="*/ 357738 h 4960218"/>
              <a:gd name="connsiteX19" fmla="*/ 8107680 w 12269867"/>
              <a:gd name="connsiteY19" fmla="*/ 174858 h 4960218"/>
              <a:gd name="connsiteX20" fmla="*/ 8534400 w 12269867"/>
              <a:gd name="connsiteY20" fmla="*/ 327258 h 4960218"/>
              <a:gd name="connsiteX21" fmla="*/ 9123680 w 12269867"/>
              <a:gd name="connsiteY21" fmla="*/ 134218 h 4960218"/>
              <a:gd name="connsiteX22" fmla="*/ 9540240 w 12269867"/>
              <a:gd name="connsiteY22" fmla="*/ 428858 h 4960218"/>
              <a:gd name="connsiteX23" fmla="*/ 10119360 w 12269867"/>
              <a:gd name="connsiteY23" fmla="*/ 215498 h 4960218"/>
              <a:gd name="connsiteX24" fmla="*/ 10434320 w 12269867"/>
              <a:gd name="connsiteY24" fmla="*/ 418698 h 4960218"/>
              <a:gd name="connsiteX25" fmla="*/ 10911840 w 12269867"/>
              <a:gd name="connsiteY25" fmla="*/ 174858 h 4960218"/>
              <a:gd name="connsiteX26" fmla="*/ 11267440 w 12269867"/>
              <a:gd name="connsiteY26" fmla="*/ 276458 h 4960218"/>
              <a:gd name="connsiteX27" fmla="*/ 11734800 w 12269867"/>
              <a:gd name="connsiteY27" fmla="*/ 124058 h 4960218"/>
              <a:gd name="connsiteX28" fmla="*/ 11988800 w 12269867"/>
              <a:gd name="connsiteY28" fmla="*/ 317098 h 4960218"/>
              <a:gd name="connsiteX29" fmla="*/ 12110720 w 12269867"/>
              <a:gd name="connsiteY29" fmla="*/ 205338 h 4960218"/>
              <a:gd name="connsiteX30" fmla="*/ 12263120 w 12269867"/>
              <a:gd name="connsiteY30" fmla="*/ 357738 h 4960218"/>
              <a:gd name="connsiteX31" fmla="*/ 12222480 w 12269867"/>
              <a:gd name="connsiteY31" fmla="*/ 4452218 h 4960218"/>
              <a:gd name="connsiteX32" fmla="*/ 12039600 w 12269867"/>
              <a:gd name="connsiteY32" fmla="*/ 4817978 h 4960218"/>
              <a:gd name="connsiteX33" fmla="*/ 10942320 w 12269867"/>
              <a:gd name="connsiteY33" fmla="*/ 4889098 h 4960218"/>
              <a:gd name="connsiteX34" fmla="*/ 2377440 w 12269867"/>
              <a:gd name="connsiteY34" fmla="*/ 4950058 h 4960218"/>
              <a:gd name="connsiteX35" fmla="*/ 0 w 12269867"/>
              <a:gd name="connsiteY35" fmla="*/ 4960218 h 4960218"/>
              <a:gd name="connsiteX36" fmla="*/ 71120 w 12269867"/>
              <a:gd name="connsiteY36" fmla="*/ 865738 h 4960218"/>
              <a:gd name="connsiteX0" fmla="*/ 71120 w 12270109"/>
              <a:gd name="connsiteY0" fmla="*/ 865738 h 4960218"/>
              <a:gd name="connsiteX1" fmla="*/ 416560 w 12270109"/>
              <a:gd name="connsiteY1" fmla="*/ 398378 h 4960218"/>
              <a:gd name="connsiteX2" fmla="*/ 812800 w 12270109"/>
              <a:gd name="connsiteY2" fmla="*/ 520298 h 4960218"/>
              <a:gd name="connsiteX3" fmla="*/ 1117600 w 12270109"/>
              <a:gd name="connsiteY3" fmla="*/ 388218 h 4960218"/>
              <a:gd name="connsiteX4" fmla="*/ 1656080 w 12270109"/>
              <a:gd name="connsiteY4" fmla="*/ 489818 h 4960218"/>
              <a:gd name="connsiteX5" fmla="*/ 1920240 w 12270109"/>
              <a:gd name="connsiteY5" fmla="*/ 347578 h 4960218"/>
              <a:gd name="connsiteX6" fmla="*/ 2458720 w 12270109"/>
              <a:gd name="connsiteY6" fmla="*/ 499978 h 4960218"/>
              <a:gd name="connsiteX7" fmla="*/ 2895600 w 12270109"/>
              <a:gd name="connsiteY7" fmla="*/ 337418 h 4960218"/>
              <a:gd name="connsiteX8" fmla="*/ 3322320 w 12270109"/>
              <a:gd name="connsiteY8" fmla="*/ 581258 h 4960218"/>
              <a:gd name="connsiteX9" fmla="*/ 3881120 w 12270109"/>
              <a:gd name="connsiteY9" fmla="*/ 327258 h 4960218"/>
              <a:gd name="connsiteX10" fmla="*/ 4064000 w 12270109"/>
              <a:gd name="connsiteY10" fmla="*/ 469498 h 4960218"/>
              <a:gd name="connsiteX11" fmla="*/ 4775200 w 12270109"/>
              <a:gd name="connsiteY11" fmla="*/ 317098 h 4960218"/>
              <a:gd name="connsiteX12" fmla="*/ 4937760 w 12270109"/>
              <a:gd name="connsiteY12" fmla="*/ 510138 h 4960218"/>
              <a:gd name="connsiteX13" fmla="*/ 5608320 w 12270109"/>
              <a:gd name="connsiteY13" fmla="*/ 367898 h 4960218"/>
              <a:gd name="connsiteX14" fmla="*/ 5994400 w 12270109"/>
              <a:gd name="connsiteY14" fmla="*/ 571098 h 4960218"/>
              <a:gd name="connsiteX15" fmla="*/ 6441440 w 12270109"/>
              <a:gd name="connsiteY15" fmla="*/ 306938 h 4960218"/>
              <a:gd name="connsiteX16" fmla="*/ 6969760 w 12270109"/>
              <a:gd name="connsiteY16" fmla="*/ 378058 h 4960218"/>
              <a:gd name="connsiteX17" fmla="*/ 7264400 w 12270109"/>
              <a:gd name="connsiteY17" fmla="*/ 185018 h 4960218"/>
              <a:gd name="connsiteX18" fmla="*/ 7711440 w 12270109"/>
              <a:gd name="connsiteY18" fmla="*/ 357738 h 4960218"/>
              <a:gd name="connsiteX19" fmla="*/ 8107680 w 12270109"/>
              <a:gd name="connsiteY19" fmla="*/ 174858 h 4960218"/>
              <a:gd name="connsiteX20" fmla="*/ 8534400 w 12270109"/>
              <a:gd name="connsiteY20" fmla="*/ 327258 h 4960218"/>
              <a:gd name="connsiteX21" fmla="*/ 9123680 w 12270109"/>
              <a:gd name="connsiteY21" fmla="*/ 134218 h 4960218"/>
              <a:gd name="connsiteX22" fmla="*/ 9540240 w 12270109"/>
              <a:gd name="connsiteY22" fmla="*/ 428858 h 4960218"/>
              <a:gd name="connsiteX23" fmla="*/ 10119360 w 12270109"/>
              <a:gd name="connsiteY23" fmla="*/ 215498 h 4960218"/>
              <a:gd name="connsiteX24" fmla="*/ 10434320 w 12270109"/>
              <a:gd name="connsiteY24" fmla="*/ 418698 h 4960218"/>
              <a:gd name="connsiteX25" fmla="*/ 10911840 w 12270109"/>
              <a:gd name="connsiteY25" fmla="*/ 174858 h 4960218"/>
              <a:gd name="connsiteX26" fmla="*/ 11267440 w 12270109"/>
              <a:gd name="connsiteY26" fmla="*/ 276458 h 4960218"/>
              <a:gd name="connsiteX27" fmla="*/ 11734800 w 12270109"/>
              <a:gd name="connsiteY27" fmla="*/ 124058 h 4960218"/>
              <a:gd name="connsiteX28" fmla="*/ 11988800 w 12270109"/>
              <a:gd name="connsiteY28" fmla="*/ 317098 h 4960218"/>
              <a:gd name="connsiteX29" fmla="*/ 12110720 w 12270109"/>
              <a:gd name="connsiteY29" fmla="*/ 205338 h 4960218"/>
              <a:gd name="connsiteX30" fmla="*/ 12263120 w 12270109"/>
              <a:gd name="connsiteY30" fmla="*/ 357738 h 4960218"/>
              <a:gd name="connsiteX31" fmla="*/ 12222480 w 12270109"/>
              <a:gd name="connsiteY31" fmla="*/ 4452218 h 4960218"/>
              <a:gd name="connsiteX32" fmla="*/ 12029440 w 12270109"/>
              <a:gd name="connsiteY32" fmla="*/ 4919578 h 4960218"/>
              <a:gd name="connsiteX33" fmla="*/ 10942320 w 12270109"/>
              <a:gd name="connsiteY33" fmla="*/ 4889098 h 4960218"/>
              <a:gd name="connsiteX34" fmla="*/ 2377440 w 12270109"/>
              <a:gd name="connsiteY34" fmla="*/ 4950058 h 4960218"/>
              <a:gd name="connsiteX35" fmla="*/ 0 w 12270109"/>
              <a:gd name="connsiteY35" fmla="*/ 4960218 h 4960218"/>
              <a:gd name="connsiteX36" fmla="*/ 71120 w 12270109"/>
              <a:gd name="connsiteY36" fmla="*/ 865738 h 4960218"/>
              <a:gd name="connsiteX0" fmla="*/ 71120 w 12270109"/>
              <a:gd name="connsiteY0" fmla="*/ 865738 h 4970141"/>
              <a:gd name="connsiteX1" fmla="*/ 416560 w 12270109"/>
              <a:gd name="connsiteY1" fmla="*/ 398378 h 4970141"/>
              <a:gd name="connsiteX2" fmla="*/ 812800 w 12270109"/>
              <a:gd name="connsiteY2" fmla="*/ 520298 h 4970141"/>
              <a:gd name="connsiteX3" fmla="*/ 1117600 w 12270109"/>
              <a:gd name="connsiteY3" fmla="*/ 388218 h 4970141"/>
              <a:gd name="connsiteX4" fmla="*/ 1656080 w 12270109"/>
              <a:gd name="connsiteY4" fmla="*/ 489818 h 4970141"/>
              <a:gd name="connsiteX5" fmla="*/ 1920240 w 12270109"/>
              <a:gd name="connsiteY5" fmla="*/ 347578 h 4970141"/>
              <a:gd name="connsiteX6" fmla="*/ 2458720 w 12270109"/>
              <a:gd name="connsiteY6" fmla="*/ 499978 h 4970141"/>
              <a:gd name="connsiteX7" fmla="*/ 2895600 w 12270109"/>
              <a:gd name="connsiteY7" fmla="*/ 337418 h 4970141"/>
              <a:gd name="connsiteX8" fmla="*/ 3322320 w 12270109"/>
              <a:gd name="connsiteY8" fmla="*/ 581258 h 4970141"/>
              <a:gd name="connsiteX9" fmla="*/ 3881120 w 12270109"/>
              <a:gd name="connsiteY9" fmla="*/ 327258 h 4970141"/>
              <a:gd name="connsiteX10" fmla="*/ 4064000 w 12270109"/>
              <a:gd name="connsiteY10" fmla="*/ 469498 h 4970141"/>
              <a:gd name="connsiteX11" fmla="*/ 4775200 w 12270109"/>
              <a:gd name="connsiteY11" fmla="*/ 317098 h 4970141"/>
              <a:gd name="connsiteX12" fmla="*/ 4937760 w 12270109"/>
              <a:gd name="connsiteY12" fmla="*/ 510138 h 4970141"/>
              <a:gd name="connsiteX13" fmla="*/ 5608320 w 12270109"/>
              <a:gd name="connsiteY13" fmla="*/ 367898 h 4970141"/>
              <a:gd name="connsiteX14" fmla="*/ 5994400 w 12270109"/>
              <a:gd name="connsiteY14" fmla="*/ 571098 h 4970141"/>
              <a:gd name="connsiteX15" fmla="*/ 6441440 w 12270109"/>
              <a:gd name="connsiteY15" fmla="*/ 306938 h 4970141"/>
              <a:gd name="connsiteX16" fmla="*/ 6969760 w 12270109"/>
              <a:gd name="connsiteY16" fmla="*/ 378058 h 4970141"/>
              <a:gd name="connsiteX17" fmla="*/ 7264400 w 12270109"/>
              <a:gd name="connsiteY17" fmla="*/ 185018 h 4970141"/>
              <a:gd name="connsiteX18" fmla="*/ 7711440 w 12270109"/>
              <a:gd name="connsiteY18" fmla="*/ 357738 h 4970141"/>
              <a:gd name="connsiteX19" fmla="*/ 8107680 w 12270109"/>
              <a:gd name="connsiteY19" fmla="*/ 174858 h 4970141"/>
              <a:gd name="connsiteX20" fmla="*/ 8534400 w 12270109"/>
              <a:gd name="connsiteY20" fmla="*/ 327258 h 4970141"/>
              <a:gd name="connsiteX21" fmla="*/ 9123680 w 12270109"/>
              <a:gd name="connsiteY21" fmla="*/ 134218 h 4970141"/>
              <a:gd name="connsiteX22" fmla="*/ 9540240 w 12270109"/>
              <a:gd name="connsiteY22" fmla="*/ 428858 h 4970141"/>
              <a:gd name="connsiteX23" fmla="*/ 10119360 w 12270109"/>
              <a:gd name="connsiteY23" fmla="*/ 215498 h 4970141"/>
              <a:gd name="connsiteX24" fmla="*/ 10434320 w 12270109"/>
              <a:gd name="connsiteY24" fmla="*/ 418698 h 4970141"/>
              <a:gd name="connsiteX25" fmla="*/ 10911840 w 12270109"/>
              <a:gd name="connsiteY25" fmla="*/ 174858 h 4970141"/>
              <a:gd name="connsiteX26" fmla="*/ 11267440 w 12270109"/>
              <a:gd name="connsiteY26" fmla="*/ 276458 h 4970141"/>
              <a:gd name="connsiteX27" fmla="*/ 11734800 w 12270109"/>
              <a:gd name="connsiteY27" fmla="*/ 124058 h 4970141"/>
              <a:gd name="connsiteX28" fmla="*/ 11988800 w 12270109"/>
              <a:gd name="connsiteY28" fmla="*/ 317098 h 4970141"/>
              <a:gd name="connsiteX29" fmla="*/ 12110720 w 12270109"/>
              <a:gd name="connsiteY29" fmla="*/ 205338 h 4970141"/>
              <a:gd name="connsiteX30" fmla="*/ 12263120 w 12270109"/>
              <a:gd name="connsiteY30" fmla="*/ 357738 h 4970141"/>
              <a:gd name="connsiteX31" fmla="*/ 12222480 w 12270109"/>
              <a:gd name="connsiteY31" fmla="*/ 4452218 h 4970141"/>
              <a:gd name="connsiteX32" fmla="*/ 12029440 w 12270109"/>
              <a:gd name="connsiteY32" fmla="*/ 4919578 h 4970141"/>
              <a:gd name="connsiteX33" fmla="*/ 10942320 w 12270109"/>
              <a:gd name="connsiteY33" fmla="*/ 4889098 h 4970141"/>
              <a:gd name="connsiteX34" fmla="*/ 2377440 w 12270109"/>
              <a:gd name="connsiteY34" fmla="*/ 4950058 h 4970141"/>
              <a:gd name="connsiteX35" fmla="*/ 0 w 12270109"/>
              <a:gd name="connsiteY35" fmla="*/ 4960218 h 4970141"/>
              <a:gd name="connsiteX36" fmla="*/ 71120 w 12270109"/>
              <a:gd name="connsiteY36" fmla="*/ 865738 h 4970141"/>
              <a:gd name="connsiteX0" fmla="*/ 71120 w 12270109"/>
              <a:gd name="connsiteY0" fmla="*/ 865738 h 4992300"/>
              <a:gd name="connsiteX1" fmla="*/ 416560 w 12270109"/>
              <a:gd name="connsiteY1" fmla="*/ 398378 h 4992300"/>
              <a:gd name="connsiteX2" fmla="*/ 812800 w 12270109"/>
              <a:gd name="connsiteY2" fmla="*/ 520298 h 4992300"/>
              <a:gd name="connsiteX3" fmla="*/ 1117600 w 12270109"/>
              <a:gd name="connsiteY3" fmla="*/ 388218 h 4992300"/>
              <a:gd name="connsiteX4" fmla="*/ 1656080 w 12270109"/>
              <a:gd name="connsiteY4" fmla="*/ 489818 h 4992300"/>
              <a:gd name="connsiteX5" fmla="*/ 1920240 w 12270109"/>
              <a:gd name="connsiteY5" fmla="*/ 347578 h 4992300"/>
              <a:gd name="connsiteX6" fmla="*/ 2458720 w 12270109"/>
              <a:gd name="connsiteY6" fmla="*/ 499978 h 4992300"/>
              <a:gd name="connsiteX7" fmla="*/ 2895600 w 12270109"/>
              <a:gd name="connsiteY7" fmla="*/ 337418 h 4992300"/>
              <a:gd name="connsiteX8" fmla="*/ 3322320 w 12270109"/>
              <a:gd name="connsiteY8" fmla="*/ 581258 h 4992300"/>
              <a:gd name="connsiteX9" fmla="*/ 3881120 w 12270109"/>
              <a:gd name="connsiteY9" fmla="*/ 327258 h 4992300"/>
              <a:gd name="connsiteX10" fmla="*/ 4064000 w 12270109"/>
              <a:gd name="connsiteY10" fmla="*/ 469498 h 4992300"/>
              <a:gd name="connsiteX11" fmla="*/ 4775200 w 12270109"/>
              <a:gd name="connsiteY11" fmla="*/ 317098 h 4992300"/>
              <a:gd name="connsiteX12" fmla="*/ 4937760 w 12270109"/>
              <a:gd name="connsiteY12" fmla="*/ 510138 h 4992300"/>
              <a:gd name="connsiteX13" fmla="*/ 5608320 w 12270109"/>
              <a:gd name="connsiteY13" fmla="*/ 367898 h 4992300"/>
              <a:gd name="connsiteX14" fmla="*/ 5994400 w 12270109"/>
              <a:gd name="connsiteY14" fmla="*/ 571098 h 4992300"/>
              <a:gd name="connsiteX15" fmla="*/ 6441440 w 12270109"/>
              <a:gd name="connsiteY15" fmla="*/ 306938 h 4992300"/>
              <a:gd name="connsiteX16" fmla="*/ 6969760 w 12270109"/>
              <a:gd name="connsiteY16" fmla="*/ 378058 h 4992300"/>
              <a:gd name="connsiteX17" fmla="*/ 7264400 w 12270109"/>
              <a:gd name="connsiteY17" fmla="*/ 185018 h 4992300"/>
              <a:gd name="connsiteX18" fmla="*/ 7711440 w 12270109"/>
              <a:gd name="connsiteY18" fmla="*/ 357738 h 4992300"/>
              <a:gd name="connsiteX19" fmla="*/ 8107680 w 12270109"/>
              <a:gd name="connsiteY19" fmla="*/ 174858 h 4992300"/>
              <a:gd name="connsiteX20" fmla="*/ 8534400 w 12270109"/>
              <a:gd name="connsiteY20" fmla="*/ 327258 h 4992300"/>
              <a:gd name="connsiteX21" fmla="*/ 9123680 w 12270109"/>
              <a:gd name="connsiteY21" fmla="*/ 134218 h 4992300"/>
              <a:gd name="connsiteX22" fmla="*/ 9540240 w 12270109"/>
              <a:gd name="connsiteY22" fmla="*/ 428858 h 4992300"/>
              <a:gd name="connsiteX23" fmla="*/ 10119360 w 12270109"/>
              <a:gd name="connsiteY23" fmla="*/ 215498 h 4992300"/>
              <a:gd name="connsiteX24" fmla="*/ 10434320 w 12270109"/>
              <a:gd name="connsiteY24" fmla="*/ 418698 h 4992300"/>
              <a:gd name="connsiteX25" fmla="*/ 10911840 w 12270109"/>
              <a:gd name="connsiteY25" fmla="*/ 174858 h 4992300"/>
              <a:gd name="connsiteX26" fmla="*/ 11267440 w 12270109"/>
              <a:gd name="connsiteY26" fmla="*/ 276458 h 4992300"/>
              <a:gd name="connsiteX27" fmla="*/ 11734800 w 12270109"/>
              <a:gd name="connsiteY27" fmla="*/ 124058 h 4992300"/>
              <a:gd name="connsiteX28" fmla="*/ 11988800 w 12270109"/>
              <a:gd name="connsiteY28" fmla="*/ 317098 h 4992300"/>
              <a:gd name="connsiteX29" fmla="*/ 12110720 w 12270109"/>
              <a:gd name="connsiteY29" fmla="*/ 205338 h 4992300"/>
              <a:gd name="connsiteX30" fmla="*/ 12263120 w 12270109"/>
              <a:gd name="connsiteY30" fmla="*/ 357738 h 4992300"/>
              <a:gd name="connsiteX31" fmla="*/ 12222480 w 12270109"/>
              <a:gd name="connsiteY31" fmla="*/ 4452218 h 4992300"/>
              <a:gd name="connsiteX32" fmla="*/ 12029440 w 12270109"/>
              <a:gd name="connsiteY32" fmla="*/ 4919578 h 4992300"/>
              <a:gd name="connsiteX33" fmla="*/ 10962640 w 12270109"/>
              <a:gd name="connsiteY33" fmla="*/ 4990698 h 4992300"/>
              <a:gd name="connsiteX34" fmla="*/ 2377440 w 12270109"/>
              <a:gd name="connsiteY34" fmla="*/ 4950058 h 4992300"/>
              <a:gd name="connsiteX35" fmla="*/ 0 w 12270109"/>
              <a:gd name="connsiteY35" fmla="*/ 4960218 h 4992300"/>
              <a:gd name="connsiteX36" fmla="*/ 71120 w 12270109"/>
              <a:gd name="connsiteY36" fmla="*/ 865738 h 4992300"/>
              <a:gd name="connsiteX0" fmla="*/ 71120 w 12270109"/>
              <a:gd name="connsiteY0" fmla="*/ 865738 h 4992300"/>
              <a:gd name="connsiteX1" fmla="*/ 416560 w 12270109"/>
              <a:gd name="connsiteY1" fmla="*/ 398378 h 4992300"/>
              <a:gd name="connsiteX2" fmla="*/ 812800 w 12270109"/>
              <a:gd name="connsiteY2" fmla="*/ 520298 h 4992300"/>
              <a:gd name="connsiteX3" fmla="*/ 1117600 w 12270109"/>
              <a:gd name="connsiteY3" fmla="*/ 388218 h 4992300"/>
              <a:gd name="connsiteX4" fmla="*/ 1656080 w 12270109"/>
              <a:gd name="connsiteY4" fmla="*/ 489818 h 4992300"/>
              <a:gd name="connsiteX5" fmla="*/ 1920240 w 12270109"/>
              <a:gd name="connsiteY5" fmla="*/ 347578 h 4992300"/>
              <a:gd name="connsiteX6" fmla="*/ 2458720 w 12270109"/>
              <a:gd name="connsiteY6" fmla="*/ 499978 h 4992300"/>
              <a:gd name="connsiteX7" fmla="*/ 2895600 w 12270109"/>
              <a:gd name="connsiteY7" fmla="*/ 337418 h 4992300"/>
              <a:gd name="connsiteX8" fmla="*/ 3322320 w 12270109"/>
              <a:gd name="connsiteY8" fmla="*/ 581258 h 4992300"/>
              <a:gd name="connsiteX9" fmla="*/ 3881120 w 12270109"/>
              <a:gd name="connsiteY9" fmla="*/ 327258 h 4992300"/>
              <a:gd name="connsiteX10" fmla="*/ 4064000 w 12270109"/>
              <a:gd name="connsiteY10" fmla="*/ 469498 h 4992300"/>
              <a:gd name="connsiteX11" fmla="*/ 4775200 w 12270109"/>
              <a:gd name="connsiteY11" fmla="*/ 317098 h 4992300"/>
              <a:gd name="connsiteX12" fmla="*/ 4937760 w 12270109"/>
              <a:gd name="connsiteY12" fmla="*/ 510138 h 4992300"/>
              <a:gd name="connsiteX13" fmla="*/ 5608320 w 12270109"/>
              <a:gd name="connsiteY13" fmla="*/ 367898 h 4992300"/>
              <a:gd name="connsiteX14" fmla="*/ 5994400 w 12270109"/>
              <a:gd name="connsiteY14" fmla="*/ 571098 h 4992300"/>
              <a:gd name="connsiteX15" fmla="*/ 6441440 w 12270109"/>
              <a:gd name="connsiteY15" fmla="*/ 306938 h 4992300"/>
              <a:gd name="connsiteX16" fmla="*/ 6969760 w 12270109"/>
              <a:gd name="connsiteY16" fmla="*/ 378058 h 4992300"/>
              <a:gd name="connsiteX17" fmla="*/ 7264400 w 12270109"/>
              <a:gd name="connsiteY17" fmla="*/ 185018 h 4992300"/>
              <a:gd name="connsiteX18" fmla="*/ 7711440 w 12270109"/>
              <a:gd name="connsiteY18" fmla="*/ 357738 h 4992300"/>
              <a:gd name="connsiteX19" fmla="*/ 8107680 w 12270109"/>
              <a:gd name="connsiteY19" fmla="*/ 174858 h 4992300"/>
              <a:gd name="connsiteX20" fmla="*/ 8534400 w 12270109"/>
              <a:gd name="connsiteY20" fmla="*/ 327258 h 4992300"/>
              <a:gd name="connsiteX21" fmla="*/ 9123680 w 12270109"/>
              <a:gd name="connsiteY21" fmla="*/ 134218 h 4992300"/>
              <a:gd name="connsiteX22" fmla="*/ 9540240 w 12270109"/>
              <a:gd name="connsiteY22" fmla="*/ 428858 h 4992300"/>
              <a:gd name="connsiteX23" fmla="*/ 10119360 w 12270109"/>
              <a:gd name="connsiteY23" fmla="*/ 215498 h 4992300"/>
              <a:gd name="connsiteX24" fmla="*/ 10434320 w 12270109"/>
              <a:gd name="connsiteY24" fmla="*/ 418698 h 4992300"/>
              <a:gd name="connsiteX25" fmla="*/ 10911840 w 12270109"/>
              <a:gd name="connsiteY25" fmla="*/ 174858 h 4992300"/>
              <a:gd name="connsiteX26" fmla="*/ 11267440 w 12270109"/>
              <a:gd name="connsiteY26" fmla="*/ 276458 h 4992300"/>
              <a:gd name="connsiteX27" fmla="*/ 11734800 w 12270109"/>
              <a:gd name="connsiteY27" fmla="*/ 124058 h 4992300"/>
              <a:gd name="connsiteX28" fmla="*/ 11988800 w 12270109"/>
              <a:gd name="connsiteY28" fmla="*/ 317098 h 4992300"/>
              <a:gd name="connsiteX29" fmla="*/ 12110720 w 12270109"/>
              <a:gd name="connsiteY29" fmla="*/ 205338 h 4992300"/>
              <a:gd name="connsiteX30" fmla="*/ 12263120 w 12270109"/>
              <a:gd name="connsiteY30" fmla="*/ 357738 h 4992300"/>
              <a:gd name="connsiteX31" fmla="*/ 12222480 w 12270109"/>
              <a:gd name="connsiteY31" fmla="*/ 4452218 h 4992300"/>
              <a:gd name="connsiteX32" fmla="*/ 12029440 w 12270109"/>
              <a:gd name="connsiteY32" fmla="*/ 4919578 h 4992300"/>
              <a:gd name="connsiteX33" fmla="*/ 10962640 w 12270109"/>
              <a:gd name="connsiteY33" fmla="*/ 4990698 h 4992300"/>
              <a:gd name="connsiteX34" fmla="*/ 2387600 w 12270109"/>
              <a:gd name="connsiteY34" fmla="*/ 4990698 h 4992300"/>
              <a:gd name="connsiteX35" fmla="*/ 0 w 12270109"/>
              <a:gd name="connsiteY35" fmla="*/ 4960218 h 4992300"/>
              <a:gd name="connsiteX36" fmla="*/ 71120 w 12270109"/>
              <a:gd name="connsiteY36" fmla="*/ 865738 h 4992300"/>
              <a:gd name="connsiteX0" fmla="*/ 71120 w 12270109"/>
              <a:gd name="connsiteY0" fmla="*/ 865738 h 4995022"/>
              <a:gd name="connsiteX1" fmla="*/ 416560 w 12270109"/>
              <a:gd name="connsiteY1" fmla="*/ 398378 h 4995022"/>
              <a:gd name="connsiteX2" fmla="*/ 812800 w 12270109"/>
              <a:gd name="connsiteY2" fmla="*/ 520298 h 4995022"/>
              <a:gd name="connsiteX3" fmla="*/ 1117600 w 12270109"/>
              <a:gd name="connsiteY3" fmla="*/ 388218 h 4995022"/>
              <a:gd name="connsiteX4" fmla="*/ 1656080 w 12270109"/>
              <a:gd name="connsiteY4" fmla="*/ 489818 h 4995022"/>
              <a:gd name="connsiteX5" fmla="*/ 1920240 w 12270109"/>
              <a:gd name="connsiteY5" fmla="*/ 347578 h 4995022"/>
              <a:gd name="connsiteX6" fmla="*/ 2458720 w 12270109"/>
              <a:gd name="connsiteY6" fmla="*/ 499978 h 4995022"/>
              <a:gd name="connsiteX7" fmla="*/ 2895600 w 12270109"/>
              <a:gd name="connsiteY7" fmla="*/ 337418 h 4995022"/>
              <a:gd name="connsiteX8" fmla="*/ 3322320 w 12270109"/>
              <a:gd name="connsiteY8" fmla="*/ 581258 h 4995022"/>
              <a:gd name="connsiteX9" fmla="*/ 3881120 w 12270109"/>
              <a:gd name="connsiteY9" fmla="*/ 327258 h 4995022"/>
              <a:gd name="connsiteX10" fmla="*/ 4064000 w 12270109"/>
              <a:gd name="connsiteY10" fmla="*/ 469498 h 4995022"/>
              <a:gd name="connsiteX11" fmla="*/ 4775200 w 12270109"/>
              <a:gd name="connsiteY11" fmla="*/ 317098 h 4995022"/>
              <a:gd name="connsiteX12" fmla="*/ 4937760 w 12270109"/>
              <a:gd name="connsiteY12" fmla="*/ 510138 h 4995022"/>
              <a:gd name="connsiteX13" fmla="*/ 5608320 w 12270109"/>
              <a:gd name="connsiteY13" fmla="*/ 367898 h 4995022"/>
              <a:gd name="connsiteX14" fmla="*/ 5994400 w 12270109"/>
              <a:gd name="connsiteY14" fmla="*/ 571098 h 4995022"/>
              <a:gd name="connsiteX15" fmla="*/ 6441440 w 12270109"/>
              <a:gd name="connsiteY15" fmla="*/ 306938 h 4995022"/>
              <a:gd name="connsiteX16" fmla="*/ 6969760 w 12270109"/>
              <a:gd name="connsiteY16" fmla="*/ 378058 h 4995022"/>
              <a:gd name="connsiteX17" fmla="*/ 7264400 w 12270109"/>
              <a:gd name="connsiteY17" fmla="*/ 185018 h 4995022"/>
              <a:gd name="connsiteX18" fmla="*/ 7711440 w 12270109"/>
              <a:gd name="connsiteY18" fmla="*/ 357738 h 4995022"/>
              <a:gd name="connsiteX19" fmla="*/ 8107680 w 12270109"/>
              <a:gd name="connsiteY19" fmla="*/ 174858 h 4995022"/>
              <a:gd name="connsiteX20" fmla="*/ 8534400 w 12270109"/>
              <a:gd name="connsiteY20" fmla="*/ 327258 h 4995022"/>
              <a:gd name="connsiteX21" fmla="*/ 9123680 w 12270109"/>
              <a:gd name="connsiteY21" fmla="*/ 134218 h 4995022"/>
              <a:gd name="connsiteX22" fmla="*/ 9540240 w 12270109"/>
              <a:gd name="connsiteY22" fmla="*/ 428858 h 4995022"/>
              <a:gd name="connsiteX23" fmla="*/ 10119360 w 12270109"/>
              <a:gd name="connsiteY23" fmla="*/ 215498 h 4995022"/>
              <a:gd name="connsiteX24" fmla="*/ 10434320 w 12270109"/>
              <a:gd name="connsiteY24" fmla="*/ 418698 h 4995022"/>
              <a:gd name="connsiteX25" fmla="*/ 10911840 w 12270109"/>
              <a:gd name="connsiteY25" fmla="*/ 174858 h 4995022"/>
              <a:gd name="connsiteX26" fmla="*/ 11267440 w 12270109"/>
              <a:gd name="connsiteY26" fmla="*/ 276458 h 4995022"/>
              <a:gd name="connsiteX27" fmla="*/ 11734800 w 12270109"/>
              <a:gd name="connsiteY27" fmla="*/ 124058 h 4995022"/>
              <a:gd name="connsiteX28" fmla="*/ 11988800 w 12270109"/>
              <a:gd name="connsiteY28" fmla="*/ 317098 h 4995022"/>
              <a:gd name="connsiteX29" fmla="*/ 12110720 w 12270109"/>
              <a:gd name="connsiteY29" fmla="*/ 205338 h 4995022"/>
              <a:gd name="connsiteX30" fmla="*/ 12263120 w 12270109"/>
              <a:gd name="connsiteY30" fmla="*/ 357738 h 4995022"/>
              <a:gd name="connsiteX31" fmla="*/ 12222480 w 12270109"/>
              <a:gd name="connsiteY31" fmla="*/ 4452218 h 4995022"/>
              <a:gd name="connsiteX32" fmla="*/ 12029440 w 12270109"/>
              <a:gd name="connsiteY32" fmla="*/ 4919578 h 4995022"/>
              <a:gd name="connsiteX33" fmla="*/ 10962640 w 12270109"/>
              <a:gd name="connsiteY33" fmla="*/ 4990698 h 4995022"/>
              <a:gd name="connsiteX34" fmla="*/ 2387600 w 12270109"/>
              <a:gd name="connsiteY34" fmla="*/ 4990698 h 4995022"/>
              <a:gd name="connsiteX35" fmla="*/ 0 w 12270109"/>
              <a:gd name="connsiteY35" fmla="*/ 4960218 h 4995022"/>
              <a:gd name="connsiteX36" fmla="*/ 71120 w 12270109"/>
              <a:gd name="connsiteY36" fmla="*/ 865738 h 4995022"/>
              <a:gd name="connsiteX0" fmla="*/ 71120 w 12270109"/>
              <a:gd name="connsiteY0" fmla="*/ 865738 h 4992300"/>
              <a:gd name="connsiteX1" fmla="*/ 416560 w 12270109"/>
              <a:gd name="connsiteY1" fmla="*/ 398378 h 4992300"/>
              <a:gd name="connsiteX2" fmla="*/ 812800 w 12270109"/>
              <a:gd name="connsiteY2" fmla="*/ 520298 h 4992300"/>
              <a:gd name="connsiteX3" fmla="*/ 1117600 w 12270109"/>
              <a:gd name="connsiteY3" fmla="*/ 388218 h 4992300"/>
              <a:gd name="connsiteX4" fmla="*/ 1656080 w 12270109"/>
              <a:gd name="connsiteY4" fmla="*/ 489818 h 4992300"/>
              <a:gd name="connsiteX5" fmla="*/ 1920240 w 12270109"/>
              <a:gd name="connsiteY5" fmla="*/ 347578 h 4992300"/>
              <a:gd name="connsiteX6" fmla="*/ 2458720 w 12270109"/>
              <a:gd name="connsiteY6" fmla="*/ 499978 h 4992300"/>
              <a:gd name="connsiteX7" fmla="*/ 2895600 w 12270109"/>
              <a:gd name="connsiteY7" fmla="*/ 337418 h 4992300"/>
              <a:gd name="connsiteX8" fmla="*/ 3322320 w 12270109"/>
              <a:gd name="connsiteY8" fmla="*/ 581258 h 4992300"/>
              <a:gd name="connsiteX9" fmla="*/ 3881120 w 12270109"/>
              <a:gd name="connsiteY9" fmla="*/ 327258 h 4992300"/>
              <a:gd name="connsiteX10" fmla="*/ 4064000 w 12270109"/>
              <a:gd name="connsiteY10" fmla="*/ 469498 h 4992300"/>
              <a:gd name="connsiteX11" fmla="*/ 4775200 w 12270109"/>
              <a:gd name="connsiteY11" fmla="*/ 317098 h 4992300"/>
              <a:gd name="connsiteX12" fmla="*/ 4937760 w 12270109"/>
              <a:gd name="connsiteY12" fmla="*/ 510138 h 4992300"/>
              <a:gd name="connsiteX13" fmla="*/ 5608320 w 12270109"/>
              <a:gd name="connsiteY13" fmla="*/ 367898 h 4992300"/>
              <a:gd name="connsiteX14" fmla="*/ 5994400 w 12270109"/>
              <a:gd name="connsiteY14" fmla="*/ 571098 h 4992300"/>
              <a:gd name="connsiteX15" fmla="*/ 6441440 w 12270109"/>
              <a:gd name="connsiteY15" fmla="*/ 306938 h 4992300"/>
              <a:gd name="connsiteX16" fmla="*/ 6969760 w 12270109"/>
              <a:gd name="connsiteY16" fmla="*/ 378058 h 4992300"/>
              <a:gd name="connsiteX17" fmla="*/ 7264400 w 12270109"/>
              <a:gd name="connsiteY17" fmla="*/ 185018 h 4992300"/>
              <a:gd name="connsiteX18" fmla="*/ 7711440 w 12270109"/>
              <a:gd name="connsiteY18" fmla="*/ 357738 h 4992300"/>
              <a:gd name="connsiteX19" fmla="*/ 8107680 w 12270109"/>
              <a:gd name="connsiteY19" fmla="*/ 174858 h 4992300"/>
              <a:gd name="connsiteX20" fmla="*/ 8534400 w 12270109"/>
              <a:gd name="connsiteY20" fmla="*/ 327258 h 4992300"/>
              <a:gd name="connsiteX21" fmla="*/ 9123680 w 12270109"/>
              <a:gd name="connsiteY21" fmla="*/ 134218 h 4992300"/>
              <a:gd name="connsiteX22" fmla="*/ 9540240 w 12270109"/>
              <a:gd name="connsiteY22" fmla="*/ 428858 h 4992300"/>
              <a:gd name="connsiteX23" fmla="*/ 10119360 w 12270109"/>
              <a:gd name="connsiteY23" fmla="*/ 215498 h 4992300"/>
              <a:gd name="connsiteX24" fmla="*/ 10434320 w 12270109"/>
              <a:gd name="connsiteY24" fmla="*/ 418698 h 4992300"/>
              <a:gd name="connsiteX25" fmla="*/ 10911840 w 12270109"/>
              <a:gd name="connsiteY25" fmla="*/ 174858 h 4992300"/>
              <a:gd name="connsiteX26" fmla="*/ 11267440 w 12270109"/>
              <a:gd name="connsiteY26" fmla="*/ 276458 h 4992300"/>
              <a:gd name="connsiteX27" fmla="*/ 11734800 w 12270109"/>
              <a:gd name="connsiteY27" fmla="*/ 124058 h 4992300"/>
              <a:gd name="connsiteX28" fmla="*/ 11988800 w 12270109"/>
              <a:gd name="connsiteY28" fmla="*/ 317098 h 4992300"/>
              <a:gd name="connsiteX29" fmla="*/ 12110720 w 12270109"/>
              <a:gd name="connsiteY29" fmla="*/ 205338 h 4992300"/>
              <a:gd name="connsiteX30" fmla="*/ 12263120 w 12270109"/>
              <a:gd name="connsiteY30" fmla="*/ 357738 h 4992300"/>
              <a:gd name="connsiteX31" fmla="*/ 12222480 w 12270109"/>
              <a:gd name="connsiteY31" fmla="*/ 4452218 h 4992300"/>
              <a:gd name="connsiteX32" fmla="*/ 12029440 w 12270109"/>
              <a:gd name="connsiteY32" fmla="*/ 4919578 h 4992300"/>
              <a:gd name="connsiteX33" fmla="*/ 10962640 w 12270109"/>
              <a:gd name="connsiteY33" fmla="*/ 4990698 h 4992300"/>
              <a:gd name="connsiteX34" fmla="*/ 2387600 w 12270109"/>
              <a:gd name="connsiteY34" fmla="*/ 4990698 h 4992300"/>
              <a:gd name="connsiteX35" fmla="*/ 0 w 12270109"/>
              <a:gd name="connsiteY35" fmla="*/ 4960218 h 4992300"/>
              <a:gd name="connsiteX36" fmla="*/ 71120 w 12270109"/>
              <a:gd name="connsiteY36" fmla="*/ 865738 h 4992300"/>
              <a:gd name="connsiteX0" fmla="*/ 50800 w 12270109"/>
              <a:gd name="connsiteY0" fmla="*/ 855578 h 4992300"/>
              <a:gd name="connsiteX1" fmla="*/ 416560 w 12270109"/>
              <a:gd name="connsiteY1" fmla="*/ 398378 h 4992300"/>
              <a:gd name="connsiteX2" fmla="*/ 812800 w 12270109"/>
              <a:gd name="connsiteY2" fmla="*/ 520298 h 4992300"/>
              <a:gd name="connsiteX3" fmla="*/ 1117600 w 12270109"/>
              <a:gd name="connsiteY3" fmla="*/ 388218 h 4992300"/>
              <a:gd name="connsiteX4" fmla="*/ 1656080 w 12270109"/>
              <a:gd name="connsiteY4" fmla="*/ 489818 h 4992300"/>
              <a:gd name="connsiteX5" fmla="*/ 1920240 w 12270109"/>
              <a:gd name="connsiteY5" fmla="*/ 347578 h 4992300"/>
              <a:gd name="connsiteX6" fmla="*/ 2458720 w 12270109"/>
              <a:gd name="connsiteY6" fmla="*/ 499978 h 4992300"/>
              <a:gd name="connsiteX7" fmla="*/ 2895600 w 12270109"/>
              <a:gd name="connsiteY7" fmla="*/ 337418 h 4992300"/>
              <a:gd name="connsiteX8" fmla="*/ 3322320 w 12270109"/>
              <a:gd name="connsiteY8" fmla="*/ 581258 h 4992300"/>
              <a:gd name="connsiteX9" fmla="*/ 3881120 w 12270109"/>
              <a:gd name="connsiteY9" fmla="*/ 327258 h 4992300"/>
              <a:gd name="connsiteX10" fmla="*/ 4064000 w 12270109"/>
              <a:gd name="connsiteY10" fmla="*/ 469498 h 4992300"/>
              <a:gd name="connsiteX11" fmla="*/ 4775200 w 12270109"/>
              <a:gd name="connsiteY11" fmla="*/ 317098 h 4992300"/>
              <a:gd name="connsiteX12" fmla="*/ 4937760 w 12270109"/>
              <a:gd name="connsiteY12" fmla="*/ 510138 h 4992300"/>
              <a:gd name="connsiteX13" fmla="*/ 5608320 w 12270109"/>
              <a:gd name="connsiteY13" fmla="*/ 367898 h 4992300"/>
              <a:gd name="connsiteX14" fmla="*/ 5994400 w 12270109"/>
              <a:gd name="connsiteY14" fmla="*/ 571098 h 4992300"/>
              <a:gd name="connsiteX15" fmla="*/ 6441440 w 12270109"/>
              <a:gd name="connsiteY15" fmla="*/ 306938 h 4992300"/>
              <a:gd name="connsiteX16" fmla="*/ 6969760 w 12270109"/>
              <a:gd name="connsiteY16" fmla="*/ 378058 h 4992300"/>
              <a:gd name="connsiteX17" fmla="*/ 7264400 w 12270109"/>
              <a:gd name="connsiteY17" fmla="*/ 185018 h 4992300"/>
              <a:gd name="connsiteX18" fmla="*/ 7711440 w 12270109"/>
              <a:gd name="connsiteY18" fmla="*/ 357738 h 4992300"/>
              <a:gd name="connsiteX19" fmla="*/ 8107680 w 12270109"/>
              <a:gd name="connsiteY19" fmla="*/ 174858 h 4992300"/>
              <a:gd name="connsiteX20" fmla="*/ 8534400 w 12270109"/>
              <a:gd name="connsiteY20" fmla="*/ 327258 h 4992300"/>
              <a:gd name="connsiteX21" fmla="*/ 9123680 w 12270109"/>
              <a:gd name="connsiteY21" fmla="*/ 134218 h 4992300"/>
              <a:gd name="connsiteX22" fmla="*/ 9540240 w 12270109"/>
              <a:gd name="connsiteY22" fmla="*/ 428858 h 4992300"/>
              <a:gd name="connsiteX23" fmla="*/ 10119360 w 12270109"/>
              <a:gd name="connsiteY23" fmla="*/ 215498 h 4992300"/>
              <a:gd name="connsiteX24" fmla="*/ 10434320 w 12270109"/>
              <a:gd name="connsiteY24" fmla="*/ 418698 h 4992300"/>
              <a:gd name="connsiteX25" fmla="*/ 10911840 w 12270109"/>
              <a:gd name="connsiteY25" fmla="*/ 174858 h 4992300"/>
              <a:gd name="connsiteX26" fmla="*/ 11267440 w 12270109"/>
              <a:gd name="connsiteY26" fmla="*/ 276458 h 4992300"/>
              <a:gd name="connsiteX27" fmla="*/ 11734800 w 12270109"/>
              <a:gd name="connsiteY27" fmla="*/ 124058 h 4992300"/>
              <a:gd name="connsiteX28" fmla="*/ 11988800 w 12270109"/>
              <a:gd name="connsiteY28" fmla="*/ 317098 h 4992300"/>
              <a:gd name="connsiteX29" fmla="*/ 12110720 w 12270109"/>
              <a:gd name="connsiteY29" fmla="*/ 205338 h 4992300"/>
              <a:gd name="connsiteX30" fmla="*/ 12263120 w 12270109"/>
              <a:gd name="connsiteY30" fmla="*/ 357738 h 4992300"/>
              <a:gd name="connsiteX31" fmla="*/ 12222480 w 12270109"/>
              <a:gd name="connsiteY31" fmla="*/ 4452218 h 4992300"/>
              <a:gd name="connsiteX32" fmla="*/ 12029440 w 12270109"/>
              <a:gd name="connsiteY32" fmla="*/ 4919578 h 4992300"/>
              <a:gd name="connsiteX33" fmla="*/ 10962640 w 12270109"/>
              <a:gd name="connsiteY33" fmla="*/ 4990698 h 4992300"/>
              <a:gd name="connsiteX34" fmla="*/ 2387600 w 12270109"/>
              <a:gd name="connsiteY34" fmla="*/ 4990698 h 4992300"/>
              <a:gd name="connsiteX35" fmla="*/ 0 w 12270109"/>
              <a:gd name="connsiteY35" fmla="*/ 4960218 h 4992300"/>
              <a:gd name="connsiteX36" fmla="*/ 50800 w 12270109"/>
              <a:gd name="connsiteY36" fmla="*/ 855578 h 4992300"/>
              <a:gd name="connsiteX0" fmla="*/ 101600 w 12320909"/>
              <a:gd name="connsiteY0" fmla="*/ 855578 h 4992300"/>
              <a:gd name="connsiteX1" fmla="*/ 467360 w 12320909"/>
              <a:gd name="connsiteY1" fmla="*/ 398378 h 4992300"/>
              <a:gd name="connsiteX2" fmla="*/ 863600 w 12320909"/>
              <a:gd name="connsiteY2" fmla="*/ 520298 h 4992300"/>
              <a:gd name="connsiteX3" fmla="*/ 1168400 w 12320909"/>
              <a:gd name="connsiteY3" fmla="*/ 388218 h 4992300"/>
              <a:gd name="connsiteX4" fmla="*/ 1706880 w 12320909"/>
              <a:gd name="connsiteY4" fmla="*/ 489818 h 4992300"/>
              <a:gd name="connsiteX5" fmla="*/ 1971040 w 12320909"/>
              <a:gd name="connsiteY5" fmla="*/ 347578 h 4992300"/>
              <a:gd name="connsiteX6" fmla="*/ 2509520 w 12320909"/>
              <a:gd name="connsiteY6" fmla="*/ 499978 h 4992300"/>
              <a:gd name="connsiteX7" fmla="*/ 2946400 w 12320909"/>
              <a:gd name="connsiteY7" fmla="*/ 337418 h 4992300"/>
              <a:gd name="connsiteX8" fmla="*/ 3373120 w 12320909"/>
              <a:gd name="connsiteY8" fmla="*/ 581258 h 4992300"/>
              <a:gd name="connsiteX9" fmla="*/ 3931920 w 12320909"/>
              <a:gd name="connsiteY9" fmla="*/ 327258 h 4992300"/>
              <a:gd name="connsiteX10" fmla="*/ 4114800 w 12320909"/>
              <a:gd name="connsiteY10" fmla="*/ 469498 h 4992300"/>
              <a:gd name="connsiteX11" fmla="*/ 4826000 w 12320909"/>
              <a:gd name="connsiteY11" fmla="*/ 317098 h 4992300"/>
              <a:gd name="connsiteX12" fmla="*/ 4988560 w 12320909"/>
              <a:gd name="connsiteY12" fmla="*/ 510138 h 4992300"/>
              <a:gd name="connsiteX13" fmla="*/ 5659120 w 12320909"/>
              <a:gd name="connsiteY13" fmla="*/ 367898 h 4992300"/>
              <a:gd name="connsiteX14" fmla="*/ 6045200 w 12320909"/>
              <a:gd name="connsiteY14" fmla="*/ 571098 h 4992300"/>
              <a:gd name="connsiteX15" fmla="*/ 6492240 w 12320909"/>
              <a:gd name="connsiteY15" fmla="*/ 306938 h 4992300"/>
              <a:gd name="connsiteX16" fmla="*/ 7020560 w 12320909"/>
              <a:gd name="connsiteY16" fmla="*/ 378058 h 4992300"/>
              <a:gd name="connsiteX17" fmla="*/ 7315200 w 12320909"/>
              <a:gd name="connsiteY17" fmla="*/ 185018 h 4992300"/>
              <a:gd name="connsiteX18" fmla="*/ 7762240 w 12320909"/>
              <a:gd name="connsiteY18" fmla="*/ 357738 h 4992300"/>
              <a:gd name="connsiteX19" fmla="*/ 8158480 w 12320909"/>
              <a:gd name="connsiteY19" fmla="*/ 174858 h 4992300"/>
              <a:gd name="connsiteX20" fmla="*/ 8585200 w 12320909"/>
              <a:gd name="connsiteY20" fmla="*/ 327258 h 4992300"/>
              <a:gd name="connsiteX21" fmla="*/ 9174480 w 12320909"/>
              <a:gd name="connsiteY21" fmla="*/ 134218 h 4992300"/>
              <a:gd name="connsiteX22" fmla="*/ 9591040 w 12320909"/>
              <a:gd name="connsiteY22" fmla="*/ 428858 h 4992300"/>
              <a:gd name="connsiteX23" fmla="*/ 10170160 w 12320909"/>
              <a:gd name="connsiteY23" fmla="*/ 215498 h 4992300"/>
              <a:gd name="connsiteX24" fmla="*/ 10485120 w 12320909"/>
              <a:gd name="connsiteY24" fmla="*/ 418698 h 4992300"/>
              <a:gd name="connsiteX25" fmla="*/ 10962640 w 12320909"/>
              <a:gd name="connsiteY25" fmla="*/ 174858 h 4992300"/>
              <a:gd name="connsiteX26" fmla="*/ 11318240 w 12320909"/>
              <a:gd name="connsiteY26" fmla="*/ 276458 h 4992300"/>
              <a:gd name="connsiteX27" fmla="*/ 11785600 w 12320909"/>
              <a:gd name="connsiteY27" fmla="*/ 124058 h 4992300"/>
              <a:gd name="connsiteX28" fmla="*/ 12039600 w 12320909"/>
              <a:gd name="connsiteY28" fmla="*/ 317098 h 4992300"/>
              <a:gd name="connsiteX29" fmla="*/ 12161520 w 12320909"/>
              <a:gd name="connsiteY29" fmla="*/ 205338 h 4992300"/>
              <a:gd name="connsiteX30" fmla="*/ 12313920 w 12320909"/>
              <a:gd name="connsiteY30" fmla="*/ 357738 h 4992300"/>
              <a:gd name="connsiteX31" fmla="*/ 12273280 w 12320909"/>
              <a:gd name="connsiteY31" fmla="*/ 4452218 h 4992300"/>
              <a:gd name="connsiteX32" fmla="*/ 12080240 w 12320909"/>
              <a:gd name="connsiteY32" fmla="*/ 4919578 h 4992300"/>
              <a:gd name="connsiteX33" fmla="*/ 11013440 w 12320909"/>
              <a:gd name="connsiteY33" fmla="*/ 4990698 h 4992300"/>
              <a:gd name="connsiteX34" fmla="*/ 2438400 w 12320909"/>
              <a:gd name="connsiteY34" fmla="*/ 4990698 h 4992300"/>
              <a:gd name="connsiteX35" fmla="*/ 0 w 12320909"/>
              <a:gd name="connsiteY35" fmla="*/ 4990698 h 4992300"/>
              <a:gd name="connsiteX36" fmla="*/ 101600 w 12320909"/>
              <a:gd name="connsiteY36" fmla="*/ 855578 h 4992300"/>
              <a:gd name="connsiteX0" fmla="*/ 101600 w 12320909"/>
              <a:gd name="connsiteY0" fmla="*/ 855578 h 4992300"/>
              <a:gd name="connsiteX1" fmla="*/ 467360 w 12320909"/>
              <a:gd name="connsiteY1" fmla="*/ 398378 h 4992300"/>
              <a:gd name="connsiteX2" fmla="*/ 863600 w 12320909"/>
              <a:gd name="connsiteY2" fmla="*/ 520298 h 4992300"/>
              <a:gd name="connsiteX3" fmla="*/ 1168400 w 12320909"/>
              <a:gd name="connsiteY3" fmla="*/ 388218 h 4992300"/>
              <a:gd name="connsiteX4" fmla="*/ 1706880 w 12320909"/>
              <a:gd name="connsiteY4" fmla="*/ 489818 h 4992300"/>
              <a:gd name="connsiteX5" fmla="*/ 1971040 w 12320909"/>
              <a:gd name="connsiteY5" fmla="*/ 347578 h 4992300"/>
              <a:gd name="connsiteX6" fmla="*/ 2509520 w 12320909"/>
              <a:gd name="connsiteY6" fmla="*/ 499978 h 4992300"/>
              <a:gd name="connsiteX7" fmla="*/ 2946400 w 12320909"/>
              <a:gd name="connsiteY7" fmla="*/ 337418 h 4992300"/>
              <a:gd name="connsiteX8" fmla="*/ 3373120 w 12320909"/>
              <a:gd name="connsiteY8" fmla="*/ 581258 h 4992300"/>
              <a:gd name="connsiteX9" fmla="*/ 3931920 w 12320909"/>
              <a:gd name="connsiteY9" fmla="*/ 327258 h 4992300"/>
              <a:gd name="connsiteX10" fmla="*/ 4114800 w 12320909"/>
              <a:gd name="connsiteY10" fmla="*/ 469498 h 4992300"/>
              <a:gd name="connsiteX11" fmla="*/ 4826000 w 12320909"/>
              <a:gd name="connsiteY11" fmla="*/ 317098 h 4992300"/>
              <a:gd name="connsiteX12" fmla="*/ 4988560 w 12320909"/>
              <a:gd name="connsiteY12" fmla="*/ 510138 h 4992300"/>
              <a:gd name="connsiteX13" fmla="*/ 5659120 w 12320909"/>
              <a:gd name="connsiteY13" fmla="*/ 367898 h 4992300"/>
              <a:gd name="connsiteX14" fmla="*/ 6045200 w 12320909"/>
              <a:gd name="connsiteY14" fmla="*/ 571098 h 4992300"/>
              <a:gd name="connsiteX15" fmla="*/ 6492240 w 12320909"/>
              <a:gd name="connsiteY15" fmla="*/ 306938 h 4992300"/>
              <a:gd name="connsiteX16" fmla="*/ 7020560 w 12320909"/>
              <a:gd name="connsiteY16" fmla="*/ 378058 h 4992300"/>
              <a:gd name="connsiteX17" fmla="*/ 7315200 w 12320909"/>
              <a:gd name="connsiteY17" fmla="*/ 185018 h 4992300"/>
              <a:gd name="connsiteX18" fmla="*/ 7762240 w 12320909"/>
              <a:gd name="connsiteY18" fmla="*/ 357738 h 4992300"/>
              <a:gd name="connsiteX19" fmla="*/ 8158480 w 12320909"/>
              <a:gd name="connsiteY19" fmla="*/ 174858 h 4992300"/>
              <a:gd name="connsiteX20" fmla="*/ 8585200 w 12320909"/>
              <a:gd name="connsiteY20" fmla="*/ 327258 h 4992300"/>
              <a:gd name="connsiteX21" fmla="*/ 9174480 w 12320909"/>
              <a:gd name="connsiteY21" fmla="*/ 134218 h 4992300"/>
              <a:gd name="connsiteX22" fmla="*/ 9591040 w 12320909"/>
              <a:gd name="connsiteY22" fmla="*/ 428858 h 4992300"/>
              <a:gd name="connsiteX23" fmla="*/ 10170160 w 12320909"/>
              <a:gd name="connsiteY23" fmla="*/ 215498 h 4992300"/>
              <a:gd name="connsiteX24" fmla="*/ 10485120 w 12320909"/>
              <a:gd name="connsiteY24" fmla="*/ 418698 h 4992300"/>
              <a:gd name="connsiteX25" fmla="*/ 10962640 w 12320909"/>
              <a:gd name="connsiteY25" fmla="*/ 174858 h 4992300"/>
              <a:gd name="connsiteX26" fmla="*/ 11318240 w 12320909"/>
              <a:gd name="connsiteY26" fmla="*/ 276458 h 4992300"/>
              <a:gd name="connsiteX27" fmla="*/ 11785600 w 12320909"/>
              <a:gd name="connsiteY27" fmla="*/ 124058 h 4992300"/>
              <a:gd name="connsiteX28" fmla="*/ 12039600 w 12320909"/>
              <a:gd name="connsiteY28" fmla="*/ 317098 h 4992300"/>
              <a:gd name="connsiteX29" fmla="*/ 12161520 w 12320909"/>
              <a:gd name="connsiteY29" fmla="*/ 205338 h 4992300"/>
              <a:gd name="connsiteX30" fmla="*/ 12313920 w 12320909"/>
              <a:gd name="connsiteY30" fmla="*/ 357738 h 4992300"/>
              <a:gd name="connsiteX31" fmla="*/ 12273280 w 12320909"/>
              <a:gd name="connsiteY31" fmla="*/ 4452218 h 4992300"/>
              <a:gd name="connsiteX32" fmla="*/ 12080240 w 12320909"/>
              <a:gd name="connsiteY32" fmla="*/ 4919578 h 4992300"/>
              <a:gd name="connsiteX33" fmla="*/ 11013440 w 12320909"/>
              <a:gd name="connsiteY33" fmla="*/ 4990698 h 4992300"/>
              <a:gd name="connsiteX34" fmla="*/ 2438400 w 12320909"/>
              <a:gd name="connsiteY34" fmla="*/ 4990698 h 4992300"/>
              <a:gd name="connsiteX35" fmla="*/ 0 w 12320909"/>
              <a:gd name="connsiteY35" fmla="*/ 4990698 h 4992300"/>
              <a:gd name="connsiteX36" fmla="*/ 101600 w 12320909"/>
              <a:gd name="connsiteY36" fmla="*/ 855578 h 4992300"/>
              <a:gd name="connsiteX0" fmla="*/ 101600 w 12320667"/>
              <a:gd name="connsiteY0" fmla="*/ 855578 h 5030585"/>
              <a:gd name="connsiteX1" fmla="*/ 467360 w 12320667"/>
              <a:gd name="connsiteY1" fmla="*/ 398378 h 5030585"/>
              <a:gd name="connsiteX2" fmla="*/ 863600 w 12320667"/>
              <a:gd name="connsiteY2" fmla="*/ 520298 h 5030585"/>
              <a:gd name="connsiteX3" fmla="*/ 1168400 w 12320667"/>
              <a:gd name="connsiteY3" fmla="*/ 388218 h 5030585"/>
              <a:gd name="connsiteX4" fmla="*/ 1706880 w 12320667"/>
              <a:gd name="connsiteY4" fmla="*/ 489818 h 5030585"/>
              <a:gd name="connsiteX5" fmla="*/ 1971040 w 12320667"/>
              <a:gd name="connsiteY5" fmla="*/ 347578 h 5030585"/>
              <a:gd name="connsiteX6" fmla="*/ 2509520 w 12320667"/>
              <a:gd name="connsiteY6" fmla="*/ 499978 h 5030585"/>
              <a:gd name="connsiteX7" fmla="*/ 2946400 w 12320667"/>
              <a:gd name="connsiteY7" fmla="*/ 337418 h 5030585"/>
              <a:gd name="connsiteX8" fmla="*/ 3373120 w 12320667"/>
              <a:gd name="connsiteY8" fmla="*/ 581258 h 5030585"/>
              <a:gd name="connsiteX9" fmla="*/ 3931920 w 12320667"/>
              <a:gd name="connsiteY9" fmla="*/ 327258 h 5030585"/>
              <a:gd name="connsiteX10" fmla="*/ 4114800 w 12320667"/>
              <a:gd name="connsiteY10" fmla="*/ 469498 h 5030585"/>
              <a:gd name="connsiteX11" fmla="*/ 4826000 w 12320667"/>
              <a:gd name="connsiteY11" fmla="*/ 317098 h 5030585"/>
              <a:gd name="connsiteX12" fmla="*/ 4988560 w 12320667"/>
              <a:gd name="connsiteY12" fmla="*/ 510138 h 5030585"/>
              <a:gd name="connsiteX13" fmla="*/ 5659120 w 12320667"/>
              <a:gd name="connsiteY13" fmla="*/ 367898 h 5030585"/>
              <a:gd name="connsiteX14" fmla="*/ 6045200 w 12320667"/>
              <a:gd name="connsiteY14" fmla="*/ 571098 h 5030585"/>
              <a:gd name="connsiteX15" fmla="*/ 6492240 w 12320667"/>
              <a:gd name="connsiteY15" fmla="*/ 306938 h 5030585"/>
              <a:gd name="connsiteX16" fmla="*/ 7020560 w 12320667"/>
              <a:gd name="connsiteY16" fmla="*/ 378058 h 5030585"/>
              <a:gd name="connsiteX17" fmla="*/ 7315200 w 12320667"/>
              <a:gd name="connsiteY17" fmla="*/ 185018 h 5030585"/>
              <a:gd name="connsiteX18" fmla="*/ 7762240 w 12320667"/>
              <a:gd name="connsiteY18" fmla="*/ 357738 h 5030585"/>
              <a:gd name="connsiteX19" fmla="*/ 8158480 w 12320667"/>
              <a:gd name="connsiteY19" fmla="*/ 174858 h 5030585"/>
              <a:gd name="connsiteX20" fmla="*/ 8585200 w 12320667"/>
              <a:gd name="connsiteY20" fmla="*/ 327258 h 5030585"/>
              <a:gd name="connsiteX21" fmla="*/ 9174480 w 12320667"/>
              <a:gd name="connsiteY21" fmla="*/ 134218 h 5030585"/>
              <a:gd name="connsiteX22" fmla="*/ 9591040 w 12320667"/>
              <a:gd name="connsiteY22" fmla="*/ 428858 h 5030585"/>
              <a:gd name="connsiteX23" fmla="*/ 10170160 w 12320667"/>
              <a:gd name="connsiteY23" fmla="*/ 215498 h 5030585"/>
              <a:gd name="connsiteX24" fmla="*/ 10485120 w 12320667"/>
              <a:gd name="connsiteY24" fmla="*/ 418698 h 5030585"/>
              <a:gd name="connsiteX25" fmla="*/ 10962640 w 12320667"/>
              <a:gd name="connsiteY25" fmla="*/ 174858 h 5030585"/>
              <a:gd name="connsiteX26" fmla="*/ 11318240 w 12320667"/>
              <a:gd name="connsiteY26" fmla="*/ 276458 h 5030585"/>
              <a:gd name="connsiteX27" fmla="*/ 11785600 w 12320667"/>
              <a:gd name="connsiteY27" fmla="*/ 124058 h 5030585"/>
              <a:gd name="connsiteX28" fmla="*/ 12039600 w 12320667"/>
              <a:gd name="connsiteY28" fmla="*/ 317098 h 5030585"/>
              <a:gd name="connsiteX29" fmla="*/ 12161520 w 12320667"/>
              <a:gd name="connsiteY29" fmla="*/ 205338 h 5030585"/>
              <a:gd name="connsiteX30" fmla="*/ 12313920 w 12320667"/>
              <a:gd name="connsiteY30" fmla="*/ 357738 h 5030585"/>
              <a:gd name="connsiteX31" fmla="*/ 12273280 w 12320667"/>
              <a:gd name="connsiteY31" fmla="*/ 4452218 h 5030585"/>
              <a:gd name="connsiteX32" fmla="*/ 12090400 w 12320667"/>
              <a:gd name="connsiteY32" fmla="*/ 4990698 h 5030585"/>
              <a:gd name="connsiteX33" fmla="*/ 11013440 w 12320667"/>
              <a:gd name="connsiteY33" fmla="*/ 4990698 h 5030585"/>
              <a:gd name="connsiteX34" fmla="*/ 2438400 w 12320667"/>
              <a:gd name="connsiteY34" fmla="*/ 4990698 h 5030585"/>
              <a:gd name="connsiteX35" fmla="*/ 0 w 12320667"/>
              <a:gd name="connsiteY35" fmla="*/ 4990698 h 5030585"/>
              <a:gd name="connsiteX36" fmla="*/ 101600 w 12320667"/>
              <a:gd name="connsiteY36" fmla="*/ 855578 h 5030585"/>
              <a:gd name="connsiteX0" fmla="*/ 101600 w 12319629"/>
              <a:gd name="connsiteY0" fmla="*/ 855578 h 5038271"/>
              <a:gd name="connsiteX1" fmla="*/ 467360 w 12319629"/>
              <a:gd name="connsiteY1" fmla="*/ 398378 h 5038271"/>
              <a:gd name="connsiteX2" fmla="*/ 863600 w 12319629"/>
              <a:gd name="connsiteY2" fmla="*/ 520298 h 5038271"/>
              <a:gd name="connsiteX3" fmla="*/ 1168400 w 12319629"/>
              <a:gd name="connsiteY3" fmla="*/ 388218 h 5038271"/>
              <a:gd name="connsiteX4" fmla="*/ 1706880 w 12319629"/>
              <a:gd name="connsiteY4" fmla="*/ 489818 h 5038271"/>
              <a:gd name="connsiteX5" fmla="*/ 1971040 w 12319629"/>
              <a:gd name="connsiteY5" fmla="*/ 347578 h 5038271"/>
              <a:gd name="connsiteX6" fmla="*/ 2509520 w 12319629"/>
              <a:gd name="connsiteY6" fmla="*/ 499978 h 5038271"/>
              <a:gd name="connsiteX7" fmla="*/ 2946400 w 12319629"/>
              <a:gd name="connsiteY7" fmla="*/ 337418 h 5038271"/>
              <a:gd name="connsiteX8" fmla="*/ 3373120 w 12319629"/>
              <a:gd name="connsiteY8" fmla="*/ 581258 h 5038271"/>
              <a:gd name="connsiteX9" fmla="*/ 3931920 w 12319629"/>
              <a:gd name="connsiteY9" fmla="*/ 327258 h 5038271"/>
              <a:gd name="connsiteX10" fmla="*/ 4114800 w 12319629"/>
              <a:gd name="connsiteY10" fmla="*/ 469498 h 5038271"/>
              <a:gd name="connsiteX11" fmla="*/ 4826000 w 12319629"/>
              <a:gd name="connsiteY11" fmla="*/ 317098 h 5038271"/>
              <a:gd name="connsiteX12" fmla="*/ 4988560 w 12319629"/>
              <a:gd name="connsiteY12" fmla="*/ 510138 h 5038271"/>
              <a:gd name="connsiteX13" fmla="*/ 5659120 w 12319629"/>
              <a:gd name="connsiteY13" fmla="*/ 367898 h 5038271"/>
              <a:gd name="connsiteX14" fmla="*/ 6045200 w 12319629"/>
              <a:gd name="connsiteY14" fmla="*/ 571098 h 5038271"/>
              <a:gd name="connsiteX15" fmla="*/ 6492240 w 12319629"/>
              <a:gd name="connsiteY15" fmla="*/ 306938 h 5038271"/>
              <a:gd name="connsiteX16" fmla="*/ 7020560 w 12319629"/>
              <a:gd name="connsiteY16" fmla="*/ 378058 h 5038271"/>
              <a:gd name="connsiteX17" fmla="*/ 7315200 w 12319629"/>
              <a:gd name="connsiteY17" fmla="*/ 185018 h 5038271"/>
              <a:gd name="connsiteX18" fmla="*/ 7762240 w 12319629"/>
              <a:gd name="connsiteY18" fmla="*/ 357738 h 5038271"/>
              <a:gd name="connsiteX19" fmla="*/ 8158480 w 12319629"/>
              <a:gd name="connsiteY19" fmla="*/ 174858 h 5038271"/>
              <a:gd name="connsiteX20" fmla="*/ 8585200 w 12319629"/>
              <a:gd name="connsiteY20" fmla="*/ 327258 h 5038271"/>
              <a:gd name="connsiteX21" fmla="*/ 9174480 w 12319629"/>
              <a:gd name="connsiteY21" fmla="*/ 134218 h 5038271"/>
              <a:gd name="connsiteX22" fmla="*/ 9591040 w 12319629"/>
              <a:gd name="connsiteY22" fmla="*/ 428858 h 5038271"/>
              <a:gd name="connsiteX23" fmla="*/ 10170160 w 12319629"/>
              <a:gd name="connsiteY23" fmla="*/ 215498 h 5038271"/>
              <a:gd name="connsiteX24" fmla="*/ 10485120 w 12319629"/>
              <a:gd name="connsiteY24" fmla="*/ 418698 h 5038271"/>
              <a:gd name="connsiteX25" fmla="*/ 10962640 w 12319629"/>
              <a:gd name="connsiteY25" fmla="*/ 174858 h 5038271"/>
              <a:gd name="connsiteX26" fmla="*/ 11318240 w 12319629"/>
              <a:gd name="connsiteY26" fmla="*/ 276458 h 5038271"/>
              <a:gd name="connsiteX27" fmla="*/ 11785600 w 12319629"/>
              <a:gd name="connsiteY27" fmla="*/ 124058 h 5038271"/>
              <a:gd name="connsiteX28" fmla="*/ 12039600 w 12319629"/>
              <a:gd name="connsiteY28" fmla="*/ 317098 h 5038271"/>
              <a:gd name="connsiteX29" fmla="*/ 12161520 w 12319629"/>
              <a:gd name="connsiteY29" fmla="*/ 205338 h 5038271"/>
              <a:gd name="connsiteX30" fmla="*/ 12313920 w 12319629"/>
              <a:gd name="connsiteY30" fmla="*/ 357738 h 5038271"/>
              <a:gd name="connsiteX31" fmla="*/ 12273280 w 12319629"/>
              <a:gd name="connsiteY31" fmla="*/ 4452218 h 5038271"/>
              <a:gd name="connsiteX32" fmla="*/ 12141200 w 12319629"/>
              <a:gd name="connsiteY32" fmla="*/ 5000858 h 5038271"/>
              <a:gd name="connsiteX33" fmla="*/ 11013440 w 12319629"/>
              <a:gd name="connsiteY33" fmla="*/ 4990698 h 5038271"/>
              <a:gd name="connsiteX34" fmla="*/ 2438400 w 12319629"/>
              <a:gd name="connsiteY34" fmla="*/ 4990698 h 5038271"/>
              <a:gd name="connsiteX35" fmla="*/ 0 w 12319629"/>
              <a:gd name="connsiteY35" fmla="*/ 4990698 h 5038271"/>
              <a:gd name="connsiteX36" fmla="*/ 101600 w 12319629"/>
              <a:gd name="connsiteY36" fmla="*/ 855578 h 5038271"/>
              <a:gd name="connsiteX0" fmla="*/ 71120 w 12319629"/>
              <a:gd name="connsiteY0" fmla="*/ 825098 h 5038271"/>
              <a:gd name="connsiteX1" fmla="*/ 467360 w 12319629"/>
              <a:gd name="connsiteY1" fmla="*/ 398378 h 5038271"/>
              <a:gd name="connsiteX2" fmla="*/ 863600 w 12319629"/>
              <a:gd name="connsiteY2" fmla="*/ 520298 h 5038271"/>
              <a:gd name="connsiteX3" fmla="*/ 1168400 w 12319629"/>
              <a:gd name="connsiteY3" fmla="*/ 388218 h 5038271"/>
              <a:gd name="connsiteX4" fmla="*/ 1706880 w 12319629"/>
              <a:gd name="connsiteY4" fmla="*/ 489818 h 5038271"/>
              <a:gd name="connsiteX5" fmla="*/ 1971040 w 12319629"/>
              <a:gd name="connsiteY5" fmla="*/ 347578 h 5038271"/>
              <a:gd name="connsiteX6" fmla="*/ 2509520 w 12319629"/>
              <a:gd name="connsiteY6" fmla="*/ 499978 h 5038271"/>
              <a:gd name="connsiteX7" fmla="*/ 2946400 w 12319629"/>
              <a:gd name="connsiteY7" fmla="*/ 337418 h 5038271"/>
              <a:gd name="connsiteX8" fmla="*/ 3373120 w 12319629"/>
              <a:gd name="connsiteY8" fmla="*/ 581258 h 5038271"/>
              <a:gd name="connsiteX9" fmla="*/ 3931920 w 12319629"/>
              <a:gd name="connsiteY9" fmla="*/ 327258 h 5038271"/>
              <a:gd name="connsiteX10" fmla="*/ 4114800 w 12319629"/>
              <a:gd name="connsiteY10" fmla="*/ 469498 h 5038271"/>
              <a:gd name="connsiteX11" fmla="*/ 4826000 w 12319629"/>
              <a:gd name="connsiteY11" fmla="*/ 317098 h 5038271"/>
              <a:gd name="connsiteX12" fmla="*/ 4988560 w 12319629"/>
              <a:gd name="connsiteY12" fmla="*/ 510138 h 5038271"/>
              <a:gd name="connsiteX13" fmla="*/ 5659120 w 12319629"/>
              <a:gd name="connsiteY13" fmla="*/ 367898 h 5038271"/>
              <a:gd name="connsiteX14" fmla="*/ 6045200 w 12319629"/>
              <a:gd name="connsiteY14" fmla="*/ 571098 h 5038271"/>
              <a:gd name="connsiteX15" fmla="*/ 6492240 w 12319629"/>
              <a:gd name="connsiteY15" fmla="*/ 306938 h 5038271"/>
              <a:gd name="connsiteX16" fmla="*/ 7020560 w 12319629"/>
              <a:gd name="connsiteY16" fmla="*/ 378058 h 5038271"/>
              <a:gd name="connsiteX17" fmla="*/ 7315200 w 12319629"/>
              <a:gd name="connsiteY17" fmla="*/ 185018 h 5038271"/>
              <a:gd name="connsiteX18" fmla="*/ 7762240 w 12319629"/>
              <a:gd name="connsiteY18" fmla="*/ 357738 h 5038271"/>
              <a:gd name="connsiteX19" fmla="*/ 8158480 w 12319629"/>
              <a:gd name="connsiteY19" fmla="*/ 174858 h 5038271"/>
              <a:gd name="connsiteX20" fmla="*/ 8585200 w 12319629"/>
              <a:gd name="connsiteY20" fmla="*/ 327258 h 5038271"/>
              <a:gd name="connsiteX21" fmla="*/ 9174480 w 12319629"/>
              <a:gd name="connsiteY21" fmla="*/ 134218 h 5038271"/>
              <a:gd name="connsiteX22" fmla="*/ 9591040 w 12319629"/>
              <a:gd name="connsiteY22" fmla="*/ 428858 h 5038271"/>
              <a:gd name="connsiteX23" fmla="*/ 10170160 w 12319629"/>
              <a:gd name="connsiteY23" fmla="*/ 215498 h 5038271"/>
              <a:gd name="connsiteX24" fmla="*/ 10485120 w 12319629"/>
              <a:gd name="connsiteY24" fmla="*/ 418698 h 5038271"/>
              <a:gd name="connsiteX25" fmla="*/ 10962640 w 12319629"/>
              <a:gd name="connsiteY25" fmla="*/ 174858 h 5038271"/>
              <a:gd name="connsiteX26" fmla="*/ 11318240 w 12319629"/>
              <a:gd name="connsiteY26" fmla="*/ 276458 h 5038271"/>
              <a:gd name="connsiteX27" fmla="*/ 11785600 w 12319629"/>
              <a:gd name="connsiteY27" fmla="*/ 124058 h 5038271"/>
              <a:gd name="connsiteX28" fmla="*/ 12039600 w 12319629"/>
              <a:gd name="connsiteY28" fmla="*/ 317098 h 5038271"/>
              <a:gd name="connsiteX29" fmla="*/ 12161520 w 12319629"/>
              <a:gd name="connsiteY29" fmla="*/ 205338 h 5038271"/>
              <a:gd name="connsiteX30" fmla="*/ 12313920 w 12319629"/>
              <a:gd name="connsiteY30" fmla="*/ 357738 h 5038271"/>
              <a:gd name="connsiteX31" fmla="*/ 12273280 w 12319629"/>
              <a:gd name="connsiteY31" fmla="*/ 4452218 h 5038271"/>
              <a:gd name="connsiteX32" fmla="*/ 12141200 w 12319629"/>
              <a:gd name="connsiteY32" fmla="*/ 5000858 h 5038271"/>
              <a:gd name="connsiteX33" fmla="*/ 11013440 w 12319629"/>
              <a:gd name="connsiteY33" fmla="*/ 4990698 h 5038271"/>
              <a:gd name="connsiteX34" fmla="*/ 2438400 w 12319629"/>
              <a:gd name="connsiteY34" fmla="*/ 4990698 h 5038271"/>
              <a:gd name="connsiteX35" fmla="*/ 0 w 12319629"/>
              <a:gd name="connsiteY35" fmla="*/ 4990698 h 5038271"/>
              <a:gd name="connsiteX36" fmla="*/ 71120 w 12319629"/>
              <a:gd name="connsiteY36" fmla="*/ 825098 h 50382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2319629" h="5038271">
                <a:moveTo>
                  <a:pt x="71120" y="825098"/>
                </a:moveTo>
                <a:cubicBezTo>
                  <a:pt x="149013" y="59711"/>
                  <a:pt x="335280" y="449178"/>
                  <a:pt x="467360" y="398378"/>
                </a:cubicBezTo>
                <a:cubicBezTo>
                  <a:pt x="599440" y="347578"/>
                  <a:pt x="746760" y="521991"/>
                  <a:pt x="863600" y="520298"/>
                </a:cubicBezTo>
                <a:cubicBezTo>
                  <a:pt x="980440" y="518605"/>
                  <a:pt x="1027854" y="393298"/>
                  <a:pt x="1168400" y="388218"/>
                </a:cubicBezTo>
                <a:cubicBezTo>
                  <a:pt x="1308946" y="383138"/>
                  <a:pt x="1573107" y="496591"/>
                  <a:pt x="1706880" y="489818"/>
                </a:cubicBezTo>
                <a:cubicBezTo>
                  <a:pt x="1840653" y="483045"/>
                  <a:pt x="1837267" y="345885"/>
                  <a:pt x="1971040" y="347578"/>
                </a:cubicBezTo>
                <a:cubicBezTo>
                  <a:pt x="2104813" y="349271"/>
                  <a:pt x="2346960" y="501671"/>
                  <a:pt x="2509520" y="499978"/>
                </a:cubicBezTo>
                <a:cubicBezTo>
                  <a:pt x="2672080" y="498285"/>
                  <a:pt x="2802467" y="323871"/>
                  <a:pt x="2946400" y="337418"/>
                </a:cubicBezTo>
                <a:cubicBezTo>
                  <a:pt x="3090333" y="350965"/>
                  <a:pt x="3208867" y="582951"/>
                  <a:pt x="3373120" y="581258"/>
                </a:cubicBezTo>
                <a:cubicBezTo>
                  <a:pt x="3537373" y="579565"/>
                  <a:pt x="3808307" y="345885"/>
                  <a:pt x="3931920" y="327258"/>
                </a:cubicBezTo>
                <a:cubicBezTo>
                  <a:pt x="4055533" y="308631"/>
                  <a:pt x="3965787" y="471191"/>
                  <a:pt x="4114800" y="469498"/>
                </a:cubicBezTo>
                <a:cubicBezTo>
                  <a:pt x="4263813" y="467805"/>
                  <a:pt x="4680373" y="310325"/>
                  <a:pt x="4826000" y="317098"/>
                </a:cubicBezTo>
                <a:cubicBezTo>
                  <a:pt x="4971627" y="323871"/>
                  <a:pt x="4849707" y="501671"/>
                  <a:pt x="4988560" y="510138"/>
                </a:cubicBezTo>
                <a:cubicBezTo>
                  <a:pt x="5127413" y="518605"/>
                  <a:pt x="5483013" y="357738"/>
                  <a:pt x="5659120" y="367898"/>
                </a:cubicBezTo>
                <a:cubicBezTo>
                  <a:pt x="5835227" y="378058"/>
                  <a:pt x="5906347" y="581258"/>
                  <a:pt x="6045200" y="571098"/>
                </a:cubicBezTo>
                <a:cubicBezTo>
                  <a:pt x="6184053" y="560938"/>
                  <a:pt x="6329680" y="339111"/>
                  <a:pt x="6492240" y="306938"/>
                </a:cubicBezTo>
                <a:cubicBezTo>
                  <a:pt x="6654800" y="274765"/>
                  <a:pt x="6883400" y="398378"/>
                  <a:pt x="7020560" y="378058"/>
                </a:cubicBezTo>
                <a:cubicBezTo>
                  <a:pt x="7157720" y="357738"/>
                  <a:pt x="7191587" y="188405"/>
                  <a:pt x="7315200" y="185018"/>
                </a:cubicBezTo>
                <a:cubicBezTo>
                  <a:pt x="7438813" y="181631"/>
                  <a:pt x="7621693" y="359431"/>
                  <a:pt x="7762240" y="357738"/>
                </a:cubicBezTo>
                <a:cubicBezTo>
                  <a:pt x="7902787" y="356045"/>
                  <a:pt x="8021320" y="179938"/>
                  <a:pt x="8158480" y="174858"/>
                </a:cubicBezTo>
                <a:cubicBezTo>
                  <a:pt x="8295640" y="169778"/>
                  <a:pt x="8415867" y="334031"/>
                  <a:pt x="8585200" y="327258"/>
                </a:cubicBezTo>
                <a:cubicBezTo>
                  <a:pt x="8754533" y="320485"/>
                  <a:pt x="9006840" y="117285"/>
                  <a:pt x="9174480" y="134218"/>
                </a:cubicBezTo>
                <a:cubicBezTo>
                  <a:pt x="9342120" y="151151"/>
                  <a:pt x="9425093" y="415311"/>
                  <a:pt x="9591040" y="428858"/>
                </a:cubicBezTo>
                <a:cubicBezTo>
                  <a:pt x="9756987" y="442405"/>
                  <a:pt x="10021147" y="217191"/>
                  <a:pt x="10170160" y="215498"/>
                </a:cubicBezTo>
                <a:cubicBezTo>
                  <a:pt x="10319173" y="213805"/>
                  <a:pt x="10353040" y="425471"/>
                  <a:pt x="10485120" y="418698"/>
                </a:cubicBezTo>
                <a:cubicBezTo>
                  <a:pt x="10617200" y="411925"/>
                  <a:pt x="10823787" y="198565"/>
                  <a:pt x="10962640" y="174858"/>
                </a:cubicBezTo>
                <a:cubicBezTo>
                  <a:pt x="11101493" y="151151"/>
                  <a:pt x="11181080" y="284925"/>
                  <a:pt x="11318240" y="276458"/>
                </a:cubicBezTo>
                <a:cubicBezTo>
                  <a:pt x="11455400" y="267991"/>
                  <a:pt x="11665373" y="117285"/>
                  <a:pt x="11785600" y="124058"/>
                </a:cubicBezTo>
                <a:cubicBezTo>
                  <a:pt x="11905827" y="130831"/>
                  <a:pt x="11976947" y="303551"/>
                  <a:pt x="12039600" y="317098"/>
                </a:cubicBezTo>
                <a:cubicBezTo>
                  <a:pt x="12102253" y="330645"/>
                  <a:pt x="12115800" y="198565"/>
                  <a:pt x="12161520" y="205338"/>
                </a:cubicBezTo>
                <a:cubicBezTo>
                  <a:pt x="12207240" y="212111"/>
                  <a:pt x="12295293" y="-350075"/>
                  <a:pt x="12313920" y="357738"/>
                </a:cubicBezTo>
                <a:cubicBezTo>
                  <a:pt x="12332547" y="1065551"/>
                  <a:pt x="12302067" y="3678365"/>
                  <a:pt x="12273280" y="4452218"/>
                </a:cubicBezTo>
                <a:cubicBezTo>
                  <a:pt x="12244493" y="5226071"/>
                  <a:pt x="12351173" y="4911111"/>
                  <a:pt x="12141200" y="5000858"/>
                </a:cubicBezTo>
                <a:cubicBezTo>
                  <a:pt x="11931227" y="5090605"/>
                  <a:pt x="11013440" y="4990698"/>
                  <a:pt x="11013440" y="4990698"/>
                </a:cubicBezTo>
                <a:lnTo>
                  <a:pt x="2438400" y="4990698"/>
                </a:lnTo>
                <a:lnTo>
                  <a:pt x="0" y="4990698"/>
                </a:lnTo>
                <a:cubicBezTo>
                  <a:pt x="127000" y="4279498"/>
                  <a:pt x="-6773" y="1590485"/>
                  <a:pt x="71120" y="825098"/>
                </a:cubicBezTo>
                <a:close/>
              </a:path>
            </a:pathLst>
          </a:custGeom>
          <a:solidFill>
            <a:srgbClr val="8CAD67"/>
          </a:solidFill>
          <a:ln w="5715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grpSp>
        <p:nvGrpSpPr>
          <p:cNvPr id="199" name="กลุ่ม 198">
            <a:extLst>
              <a:ext uri="{FF2B5EF4-FFF2-40B4-BE49-F238E27FC236}">
                <a16:creationId xmlns:a16="http://schemas.microsoft.com/office/drawing/2014/main" id="{58F3E116-D13C-43E7-83E2-B368BA823D33}"/>
              </a:ext>
            </a:extLst>
          </p:cNvPr>
          <p:cNvGrpSpPr/>
          <p:nvPr userDrawn="1"/>
        </p:nvGrpSpPr>
        <p:grpSpPr>
          <a:xfrm>
            <a:off x="1020421" y="3655819"/>
            <a:ext cx="2810358" cy="1884110"/>
            <a:chOff x="1020588" y="3575862"/>
            <a:chExt cx="2810358" cy="1884110"/>
          </a:xfrm>
        </p:grpSpPr>
        <p:sp>
          <p:nvSpPr>
            <p:cNvPr id="200" name="เมฆ 45">
              <a:extLst>
                <a:ext uri="{FF2B5EF4-FFF2-40B4-BE49-F238E27FC236}">
                  <a16:creationId xmlns:a16="http://schemas.microsoft.com/office/drawing/2014/main" id="{9D28BDA3-12D3-4666-B05A-89C658D9B245}"/>
                </a:ext>
              </a:extLst>
            </p:cNvPr>
            <p:cNvSpPr/>
            <p:nvPr/>
          </p:nvSpPr>
          <p:spPr>
            <a:xfrm rot="563369">
              <a:off x="1020588" y="3575862"/>
              <a:ext cx="2810358" cy="1884110"/>
            </a:xfrm>
            <a:custGeom>
              <a:avLst/>
              <a:gdLst>
                <a:gd name="connsiteX0" fmla="*/ 3900 w 43200"/>
                <a:gd name="connsiteY0" fmla="*/ 14370 h 43200"/>
                <a:gd name="connsiteX1" fmla="*/ 5623 w 43200"/>
                <a:gd name="connsiteY1" fmla="*/ 6907 h 43200"/>
                <a:gd name="connsiteX2" fmla="*/ 14005 w 43200"/>
                <a:gd name="connsiteY2" fmla="*/ 5202 h 43200"/>
                <a:gd name="connsiteX3" fmla="*/ 22456 w 43200"/>
                <a:gd name="connsiteY3" fmla="*/ 3432 h 43200"/>
                <a:gd name="connsiteX4" fmla="*/ 25749 w 43200"/>
                <a:gd name="connsiteY4" fmla="*/ 200 h 43200"/>
                <a:gd name="connsiteX5" fmla="*/ 29833 w 43200"/>
                <a:gd name="connsiteY5" fmla="*/ 2481 h 43200"/>
                <a:gd name="connsiteX6" fmla="*/ 35463 w 43200"/>
                <a:gd name="connsiteY6" fmla="*/ 690 h 43200"/>
                <a:gd name="connsiteX7" fmla="*/ 38318 w 43200"/>
                <a:gd name="connsiteY7" fmla="*/ 5576 h 43200"/>
                <a:gd name="connsiteX8" fmla="*/ 41982 w 43200"/>
                <a:gd name="connsiteY8" fmla="*/ 10318 h 43200"/>
                <a:gd name="connsiteX9" fmla="*/ 41818 w 43200"/>
                <a:gd name="connsiteY9" fmla="*/ 15460 h 43200"/>
                <a:gd name="connsiteX10" fmla="*/ 43016 w 43200"/>
                <a:gd name="connsiteY10" fmla="*/ 23322 h 43200"/>
                <a:gd name="connsiteX11" fmla="*/ 37404 w 43200"/>
                <a:gd name="connsiteY11" fmla="*/ 30204 h 43200"/>
                <a:gd name="connsiteX12" fmla="*/ 35395 w 43200"/>
                <a:gd name="connsiteY12" fmla="*/ 36101 h 43200"/>
                <a:gd name="connsiteX13" fmla="*/ 28555 w 43200"/>
                <a:gd name="connsiteY13" fmla="*/ 36815 h 43200"/>
                <a:gd name="connsiteX14" fmla="*/ 23667 w 43200"/>
                <a:gd name="connsiteY14" fmla="*/ 43106 h 43200"/>
                <a:gd name="connsiteX15" fmla="*/ 16480 w 43200"/>
                <a:gd name="connsiteY15" fmla="*/ 39266 h 43200"/>
                <a:gd name="connsiteX16" fmla="*/ 5804 w 43200"/>
                <a:gd name="connsiteY16" fmla="*/ 35472 h 43200"/>
                <a:gd name="connsiteX17" fmla="*/ 1110 w 43200"/>
                <a:gd name="connsiteY17" fmla="*/ 31250 h 43200"/>
                <a:gd name="connsiteX18" fmla="*/ 2113 w 43200"/>
                <a:gd name="connsiteY18" fmla="*/ 25551 h 43200"/>
                <a:gd name="connsiteX19" fmla="*/ -5 w 43200"/>
                <a:gd name="connsiteY19" fmla="*/ 19704 h 43200"/>
                <a:gd name="connsiteX20" fmla="*/ 3863 w 43200"/>
                <a:gd name="connsiteY20" fmla="*/ 14507 h 43200"/>
                <a:gd name="connsiteX21" fmla="*/ 3900 w 43200"/>
                <a:gd name="connsiteY21" fmla="*/ 14370 h 43200"/>
                <a:gd name="connsiteX0" fmla="*/ 4693 w 43200"/>
                <a:gd name="connsiteY0" fmla="*/ 26177 h 43200"/>
                <a:gd name="connsiteX1" fmla="*/ 2160 w 43200"/>
                <a:gd name="connsiteY1" fmla="*/ 25380 h 43200"/>
                <a:gd name="connsiteX2" fmla="*/ 6928 w 43200"/>
                <a:gd name="connsiteY2" fmla="*/ 34899 h 43200"/>
                <a:gd name="connsiteX3" fmla="*/ 5820 w 43200"/>
                <a:gd name="connsiteY3" fmla="*/ 35280 h 43200"/>
                <a:gd name="connsiteX4" fmla="*/ 16478 w 43200"/>
                <a:gd name="connsiteY4" fmla="*/ 39090 h 43200"/>
                <a:gd name="connsiteX5" fmla="*/ 15810 w 43200"/>
                <a:gd name="connsiteY5" fmla="*/ 37350 h 43200"/>
                <a:gd name="connsiteX6" fmla="*/ 28827 w 43200"/>
                <a:gd name="connsiteY6" fmla="*/ 34751 h 43200"/>
                <a:gd name="connsiteX7" fmla="*/ 28560 w 43200"/>
                <a:gd name="connsiteY7" fmla="*/ 36660 h 43200"/>
                <a:gd name="connsiteX8" fmla="*/ 34129 w 43200"/>
                <a:gd name="connsiteY8" fmla="*/ 22954 h 43200"/>
                <a:gd name="connsiteX9" fmla="*/ 37380 w 43200"/>
                <a:gd name="connsiteY9" fmla="*/ 30090 h 43200"/>
                <a:gd name="connsiteX10" fmla="*/ 41798 w 43200"/>
                <a:gd name="connsiteY10" fmla="*/ 15354 h 43200"/>
                <a:gd name="connsiteX11" fmla="*/ 40350 w 43200"/>
                <a:gd name="connsiteY11" fmla="*/ 18030 h 43200"/>
                <a:gd name="connsiteX12" fmla="*/ 38324 w 43200"/>
                <a:gd name="connsiteY12" fmla="*/ 5426 h 43200"/>
                <a:gd name="connsiteX13" fmla="*/ 38400 w 43200"/>
                <a:gd name="connsiteY13" fmla="*/ 6690 h 43200"/>
                <a:gd name="connsiteX14" fmla="*/ 29078 w 43200"/>
                <a:gd name="connsiteY14" fmla="*/ 3952 h 43200"/>
                <a:gd name="connsiteX15" fmla="*/ 29820 w 43200"/>
                <a:gd name="connsiteY15" fmla="*/ 2340 h 43200"/>
                <a:gd name="connsiteX16" fmla="*/ 22141 w 43200"/>
                <a:gd name="connsiteY16" fmla="*/ 4720 h 43200"/>
                <a:gd name="connsiteX17" fmla="*/ 22500 w 43200"/>
                <a:gd name="connsiteY17" fmla="*/ 3330 h 43200"/>
                <a:gd name="connsiteX18" fmla="*/ 14000 w 43200"/>
                <a:gd name="connsiteY18" fmla="*/ 5192 h 43200"/>
                <a:gd name="connsiteX19" fmla="*/ 15300 w 43200"/>
                <a:gd name="connsiteY19" fmla="*/ 6540 h 43200"/>
                <a:gd name="connsiteX20" fmla="*/ 4127 w 43200"/>
                <a:gd name="connsiteY20" fmla="*/ 15789 h 43200"/>
                <a:gd name="connsiteX21" fmla="*/ 3900 w 43200"/>
                <a:gd name="connsiteY21" fmla="*/ 14370 h 43200"/>
                <a:gd name="connsiteX0" fmla="*/ 3936 w 43256"/>
                <a:gd name="connsiteY0" fmla="*/ 14229 h 43219"/>
                <a:gd name="connsiteX1" fmla="*/ 5659 w 43256"/>
                <a:gd name="connsiteY1" fmla="*/ 6766 h 43219"/>
                <a:gd name="connsiteX2" fmla="*/ 14041 w 43256"/>
                <a:gd name="connsiteY2" fmla="*/ 5061 h 43219"/>
                <a:gd name="connsiteX3" fmla="*/ 22492 w 43256"/>
                <a:gd name="connsiteY3" fmla="*/ 3291 h 43219"/>
                <a:gd name="connsiteX4" fmla="*/ 25785 w 43256"/>
                <a:gd name="connsiteY4" fmla="*/ 59 h 43219"/>
                <a:gd name="connsiteX5" fmla="*/ 29869 w 43256"/>
                <a:gd name="connsiteY5" fmla="*/ 2340 h 43219"/>
                <a:gd name="connsiteX6" fmla="*/ 35499 w 43256"/>
                <a:gd name="connsiteY6" fmla="*/ 549 h 43219"/>
                <a:gd name="connsiteX7" fmla="*/ 38354 w 43256"/>
                <a:gd name="connsiteY7" fmla="*/ 5435 h 43219"/>
                <a:gd name="connsiteX8" fmla="*/ 42018 w 43256"/>
                <a:gd name="connsiteY8" fmla="*/ 10177 h 43219"/>
                <a:gd name="connsiteX9" fmla="*/ 41854 w 43256"/>
                <a:gd name="connsiteY9" fmla="*/ 15319 h 43219"/>
                <a:gd name="connsiteX10" fmla="*/ 43052 w 43256"/>
                <a:gd name="connsiteY10" fmla="*/ 23181 h 43219"/>
                <a:gd name="connsiteX11" fmla="*/ 37440 w 43256"/>
                <a:gd name="connsiteY11" fmla="*/ 30063 h 43219"/>
                <a:gd name="connsiteX12" fmla="*/ 35431 w 43256"/>
                <a:gd name="connsiteY12" fmla="*/ 35960 h 43219"/>
                <a:gd name="connsiteX13" fmla="*/ 28591 w 43256"/>
                <a:gd name="connsiteY13" fmla="*/ 36674 h 43219"/>
                <a:gd name="connsiteX14" fmla="*/ 23703 w 43256"/>
                <a:gd name="connsiteY14" fmla="*/ 42965 h 43219"/>
                <a:gd name="connsiteX15" fmla="*/ 16516 w 43256"/>
                <a:gd name="connsiteY15" fmla="*/ 39125 h 43219"/>
                <a:gd name="connsiteX16" fmla="*/ 5840 w 43256"/>
                <a:gd name="connsiteY16" fmla="*/ 35331 h 43219"/>
                <a:gd name="connsiteX17" fmla="*/ 1146 w 43256"/>
                <a:gd name="connsiteY17" fmla="*/ 31109 h 43219"/>
                <a:gd name="connsiteX18" fmla="*/ 2149 w 43256"/>
                <a:gd name="connsiteY18" fmla="*/ 25410 h 43219"/>
                <a:gd name="connsiteX19" fmla="*/ 31 w 43256"/>
                <a:gd name="connsiteY19" fmla="*/ 19563 h 43219"/>
                <a:gd name="connsiteX20" fmla="*/ 3899 w 43256"/>
                <a:gd name="connsiteY20" fmla="*/ 14366 h 43219"/>
                <a:gd name="connsiteX21" fmla="*/ 3936 w 43256"/>
                <a:gd name="connsiteY21" fmla="*/ 14229 h 43219"/>
                <a:gd name="connsiteX0" fmla="*/ 4729 w 43256"/>
                <a:gd name="connsiteY0" fmla="*/ 26036 h 43219"/>
                <a:gd name="connsiteX1" fmla="*/ 2196 w 43256"/>
                <a:gd name="connsiteY1" fmla="*/ 25239 h 43219"/>
                <a:gd name="connsiteX2" fmla="*/ 6964 w 43256"/>
                <a:gd name="connsiteY2" fmla="*/ 34758 h 43219"/>
                <a:gd name="connsiteX3" fmla="*/ 5856 w 43256"/>
                <a:gd name="connsiteY3" fmla="*/ 35139 h 43219"/>
                <a:gd name="connsiteX4" fmla="*/ 16514 w 43256"/>
                <a:gd name="connsiteY4" fmla="*/ 38949 h 43219"/>
                <a:gd name="connsiteX5" fmla="*/ 15846 w 43256"/>
                <a:gd name="connsiteY5" fmla="*/ 37209 h 43219"/>
                <a:gd name="connsiteX6" fmla="*/ 28863 w 43256"/>
                <a:gd name="connsiteY6" fmla="*/ 34610 h 43219"/>
                <a:gd name="connsiteX7" fmla="*/ 28596 w 43256"/>
                <a:gd name="connsiteY7" fmla="*/ 36519 h 43219"/>
                <a:gd name="connsiteX8" fmla="*/ 41834 w 43256"/>
                <a:gd name="connsiteY8" fmla="*/ 15213 h 43219"/>
                <a:gd name="connsiteX9" fmla="*/ 40386 w 43256"/>
                <a:gd name="connsiteY9" fmla="*/ 17889 h 43219"/>
                <a:gd name="connsiteX10" fmla="*/ 38360 w 43256"/>
                <a:gd name="connsiteY10" fmla="*/ 5285 h 43219"/>
                <a:gd name="connsiteX11" fmla="*/ 38436 w 43256"/>
                <a:gd name="connsiteY11" fmla="*/ 6549 h 43219"/>
                <a:gd name="connsiteX12" fmla="*/ 29114 w 43256"/>
                <a:gd name="connsiteY12" fmla="*/ 3811 h 43219"/>
                <a:gd name="connsiteX13" fmla="*/ 29856 w 43256"/>
                <a:gd name="connsiteY13" fmla="*/ 2199 h 43219"/>
                <a:gd name="connsiteX14" fmla="*/ 22177 w 43256"/>
                <a:gd name="connsiteY14" fmla="*/ 4579 h 43219"/>
                <a:gd name="connsiteX15" fmla="*/ 22536 w 43256"/>
                <a:gd name="connsiteY15" fmla="*/ 3189 h 43219"/>
                <a:gd name="connsiteX16" fmla="*/ 14036 w 43256"/>
                <a:gd name="connsiteY16" fmla="*/ 5051 h 43219"/>
                <a:gd name="connsiteX17" fmla="*/ 15336 w 43256"/>
                <a:gd name="connsiteY17" fmla="*/ 6399 h 43219"/>
                <a:gd name="connsiteX18" fmla="*/ 4163 w 43256"/>
                <a:gd name="connsiteY18" fmla="*/ 15648 h 43219"/>
                <a:gd name="connsiteX19" fmla="*/ 3936 w 43256"/>
                <a:gd name="connsiteY19" fmla="*/ 14229 h 43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3256" h="43219">
                  <a:moveTo>
                    <a:pt x="3936" y="14229"/>
                  </a:moveTo>
                  <a:cubicBezTo>
                    <a:pt x="3665" y="11516"/>
                    <a:pt x="4297" y="8780"/>
                    <a:pt x="5659" y="6766"/>
                  </a:cubicBezTo>
                  <a:cubicBezTo>
                    <a:pt x="7811" y="3585"/>
                    <a:pt x="11300" y="2876"/>
                    <a:pt x="14041" y="5061"/>
                  </a:cubicBezTo>
                  <a:cubicBezTo>
                    <a:pt x="15714" y="768"/>
                    <a:pt x="19950" y="-119"/>
                    <a:pt x="22492" y="3291"/>
                  </a:cubicBezTo>
                  <a:cubicBezTo>
                    <a:pt x="23133" y="1542"/>
                    <a:pt x="24364" y="333"/>
                    <a:pt x="25785" y="59"/>
                  </a:cubicBezTo>
                  <a:cubicBezTo>
                    <a:pt x="27349" y="-243"/>
                    <a:pt x="28911" y="629"/>
                    <a:pt x="29869" y="2340"/>
                  </a:cubicBezTo>
                  <a:cubicBezTo>
                    <a:pt x="31251" y="126"/>
                    <a:pt x="33537" y="-601"/>
                    <a:pt x="35499" y="549"/>
                  </a:cubicBezTo>
                  <a:cubicBezTo>
                    <a:pt x="36994" y="1425"/>
                    <a:pt x="38066" y="3259"/>
                    <a:pt x="38354" y="5435"/>
                  </a:cubicBezTo>
                  <a:cubicBezTo>
                    <a:pt x="40082" y="6077"/>
                    <a:pt x="41458" y="7857"/>
                    <a:pt x="42018" y="10177"/>
                  </a:cubicBezTo>
                  <a:cubicBezTo>
                    <a:pt x="42425" y="11861"/>
                    <a:pt x="42367" y="13690"/>
                    <a:pt x="41854" y="15319"/>
                  </a:cubicBezTo>
                  <a:cubicBezTo>
                    <a:pt x="43115" y="17553"/>
                    <a:pt x="43556" y="20449"/>
                    <a:pt x="43052" y="23181"/>
                  </a:cubicBezTo>
                  <a:cubicBezTo>
                    <a:pt x="42382" y="26813"/>
                    <a:pt x="40164" y="29533"/>
                    <a:pt x="37440" y="30063"/>
                  </a:cubicBezTo>
                  <a:cubicBezTo>
                    <a:pt x="37427" y="32330"/>
                    <a:pt x="36694" y="34480"/>
                    <a:pt x="35431" y="35960"/>
                  </a:cubicBezTo>
                  <a:cubicBezTo>
                    <a:pt x="33512" y="38209"/>
                    <a:pt x="30740" y="38498"/>
                    <a:pt x="28591" y="36674"/>
                  </a:cubicBezTo>
                  <a:cubicBezTo>
                    <a:pt x="27896" y="39807"/>
                    <a:pt x="26035" y="42202"/>
                    <a:pt x="23703" y="42965"/>
                  </a:cubicBezTo>
                  <a:cubicBezTo>
                    <a:pt x="20955" y="43864"/>
                    <a:pt x="18087" y="42332"/>
                    <a:pt x="16516" y="39125"/>
                  </a:cubicBezTo>
                  <a:cubicBezTo>
                    <a:pt x="12808" y="42169"/>
                    <a:pt x="7992" y="40458"/>
                    <a:pt x="5840" y="35331"/>
                  </a:cubicBezTo>
                  <a:cubicBezTo>
                    <a:pt x="3726" y="35668"/>
                    <a:pt x="1741" y="33883"/>
                    <a:pt x="1146" y="31109"/>
                  </a:cubicBezTo>
                  <a:cubicBezTo>
                    <a:pt x="715" y="29102"/>
                    <a:pt x="1096" y="26936"/>
                    <a:pt x="2149" y="25410"/>
                  </a:cubicBezTo>
                  <a:cubicBezTo>
                    <a:pt x="655" y="24213"/>
                    <a:pt x="-177" y="21916"/>
                    <a:pt x="31" y="19563"/>
                  </a:cubicBezTo>
                  <a:cubicBezTo>
                    <a:pt x="275" y="16808"/>
                    <a:pt x="1881" y="14650"/>
                    <a:pt x="3899" y="14366"/>
                  </a:cubicBezTo>
                  <a:cubicBezTo>
                    <a:pt x="3911" y="14320"/>
                    <a:pt x="3924" y="14275"/>
                    <a:pt x="3936" y="14229"/>
                  </a:cubicBezTo>
                  <a:close/>
                </a:path>
                <a:path w="43256" h="43219" fill="none" extrusionOk="0">
                  <a:moveTo>
                    <a:pt x="4729" y="26036"/>
                  </a:moveTo>
                  <a:cubicBezTo>
                    <a:pt x="3845" y="26130"/>
                    <a:pt x="2961" y="25852"/>
                    <a:pt x="2196" y="25239"/>
                  </a:cubicBezTo>
                  <a:moveTo>
                    <a:pt x="6964" y="34758"/>
                  </a:moveTo>
                  <a:cubicBezTo>
                    <a:pt x="6609" y="34951"/>
                    <a:pt x="6236" y="35079"/>
                    <a:pt x="5856" y="35139"/>
                  </a:cubicBezTo>
                  <a:moveTo>
                    <a:pt x="16514" y="38949"/>
                  </a:moveTo>
                  <a:cubicBezTo>
                    <a:pt x="16247" y="38403"/>
                    <a:pt x="16023" y="37820"/>
                    <a:pt x="15846" y="37209"/>
                  </a:cubicBezTo>
                  <a:moveTo>
                    <a:pt x="28863" y="34610"/>
                  </a:moveTo>
                  <a:cubicBezTo>
                    <a:pt x="28824" y="35257"/>
                    <a:pt x="28734" y="35897"/>
                    <a:pt x="28596" y="36519"/>
                  </a:cubicBezTo>
                  <a:moveTo>
                    <a:pt x="41834" y="15213"/>
                  </a:moveTo>
                  <a:cubicBezTo>
                    <a:pt x="41509" y="16245"/>
                    <a:pt x="41014" y="17161"/>
                    <a:pt x="40386" y="17889"/>
                  </a:cubicBezTo>
                  <a:moveTo>
                    <a:pt x="38360" y="5285"/>
                  </a:moveTo>
                  <a:cubicBezTo>
                    <a:pt x="38415" y="5702"/>
                    <a:pt x="38441" y="6125"/>
                    <a:pt x="38436" y="6549"/>
                  </a:cubicBezTo>
                  <a:moveTo>
                    <a:pt x="29114" y="3811"/>
                  </a:moveTo>
                  <a:cubicBezTo>
                    <a:pt x="29303" y="3228"/>
                    <a:pt x="29552" y="2685"/>
                    <a:pt x="29856" y="2199"/>
                  </a:cubicBezTo>
                  <a:moveTo>
                    <a:pt x="22177" y="4579"/>
                  </a:moveTo>
                  <a:cubicBezTo>
                    <a:pt x="22254" y="4097"/>
                    <a:pt x="22375" y="3630"/>
                    <a:pt x="22536" y="3189"/>
                  </a:cubicBezTo>
                  <a:moveTo>
                    <a:pt x="14036" y="5051"/>
                  </a:moveTo>
                  <a:cubicBezTo>
                    <a:pt x="14508" y="5427"/>
                    <a:pt x="14944" y="5880"/>
                    <a:pt x="15336" y="6399"/>
                  </a:cubicBezTo>
                  <a:moveTo>
                    <a:pt x="4163" y="15648"/>
                  </a:moveTo>
                  <a:cubicBezTo>
                    <a:pt x="4060" y="15184"/>
                    <a:pt x="3984" y="14710"/>
                    <a:pt x="3936" y="14229"/>
                  </a:cubicBezTo>
                </a:path>
              </a:pathLst>
            </a:custGeom>
            <a:solidFill>
              <a:srgbClr val="4D8047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grpSp>
          <p:nvGrpSpPr>
            <p:cNvPr id="201" name="กลุ่ม 200">
              <a:extLst>
                <a:ext uri="{FF2B5EF4-FFF2-40B4-BE49-F238E27FC236}">
                  <a16:creationId xmlns:a16="http://schemas.microsoft.com/office/drawing/2014/main" id="{032E4860-11EF-486B-A9D3-AA7ACC019E6B}"/>
                </a:ext>
              </a:extLst>
            </p:cNvPr>
            <p:cNvGrpSpPr/>
            <p:nvPr/>
          </p:nvGrpSpPr>
          <p:grpSpPr>
            <a:xfrm>
              <a:off x="2273530" y="3696886"/>
              <a:ext cx="1194796" cy="362385"/>
              <a:chOff x="1297474" y="2027396"/>
              <a:chExt cx="2095584" cy="621557"/>
            </a:xfrm>
          </p:grpSpPr>
          <p:grpSp>
            <p:nvGrpSpPr>
              <p:cNvPr id="202" name="กลุ่ม 201">
                <a:extLst>
                  <a:ext uri="{FF2B5EF4-FFF2-40B4-BE49-F238E27FC236}">
                    <a16:creationId xmlns:a16="http://schemas.microsoft.com/office/drawing/2014/main" id="{AB735530-0A24-4D80-984E-0F82F866DF5D}"/>
                  </a:ext>
                </a:extLst>
              </p:cNvPr>
              <p:cNvGrpSpPr/>
              <p:nvPr/>
            </p:nvGrpSpPr>
            <p:grpSpPr>
              <a:xfrm>
                <a:off x="1297474" y="2027396"/>
                <a:ext cx="383810" cy="329745"/>
                <a:chOff x="3730718" y="705949"/>
                <a:chExt cx="1993076" cy="1624075"/>
              </a:xfrm>
              <a:solidFill>
                <a:srgbClr val="FEC3D4"/>
              </a:solidFill>
            </p:grpSpPr>
            <p:sp>
              <p:nvSpPr>
                <p:cNvPr id="209" name="รูปแบบอิสระ: รูปร่าง 208">
                  <a:extLst>
                    <a:ext uri="{FF2B5EF4-FFF2-40B4-BE49-F238E27FC236}">
                      <a16:creationId xmlns:a16="http://schemas.microsoft.com/office/drawing/2014/main" id="{4C9EC923-304D-4054-9D52-6778080CC4EB}"/>
                    </a:ext>
                  </a:extLst>
                </p:cNvPr>
                <p:cNvSpPr/>
                <p:nvPr/>
              </p:nvSpPr>
              <p:spPr>
                <a:xfrm>
                  <a:off x="3730718" y="705949"/>
                  <a:ext cx="1993076" cy="1624075"/>
                </a:xfrm>
                <a:custGeom>
                  <a:avLst/>
                  <a:gdLst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708233 w 2019354"/>
                    <a:gd name="connsiteY28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0893 w 2019354"/>
                    <a:gd name="connsiteY22" fmla="*/ 10720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53659"/>
                    <a:gd name="connsiteX1" fmla="*/ 850473 w 2019354"/>
                    <a:gd name="connsiteY1" fmla="*/ 183079 h 1653659"/>
                    <a:gd name="connsiteX2" fmla="*/ 1195913 w 2019354"/>
                    <a:gd name="connsiteY2" fmla="*/ 199 h 1653659"/>
                    <a:gd name="connsiteX3" fmla="*/ 1439753 w 2019354"/>
                    <a:gd name="connsiteY3" fmla="*/ 152599 h 1653659"/>
                    <a:gd name="connsiteX4" fmla="*/ 1500713 w 2019354"/>
                    <a:gd name="connsiteY4" fmla="*/ 386279 h 1653659"/>
                    <a:gd name="connsiteX5" fmla="*/ 1388953 w 2019354"/>
                    <a:gd name="connsiteY5" fmla="*/ 548839 h 1653659"/>
                    <a:gd name="connsiteX6" fmla="*/ 1541353 w 2019354"/>
                    <a:gd name="connsiteY6" fmla="*/ 518359 h 1653659"/>
                    <a:gd name="connsiteX7" fmla="*/ 1927433 w 2019354"/>
                    <a:gd name="connsiteY7" fmla="*/ 640279 h 1653659"/>
                    <a:gd name="connsiteX8" fmla="*/ 2018873 w 2019354"/>
                    <a:gd name="connsiteY8" fmla="*/ 823159 h 1653659"/>
                    <a:gd name="connsiteX9" fmla="*/ 1947753 w 2019354"/>
                    <a:gd name="connsiteY9" fmla="*/ 995879 h 1653659"/>
                    <a:gd name="connsiteX10" fmla="*/ 1653113 w 2019354"/>
                    <a:gd name="connsiteY10" fmla="*/ 1087319 h 1653659"/>
                    <a:gd name="connsiteX11" fmla="*/ 1449913 w 2019354"/>
                    <a:gd name="connsiteY11" fmla="*/ 1066999 h 1653659"/>
                    <a:gd name="connsiteX12" fmla="*/ 1571833 w 2019354"/>
                    <a:gd name="connsiteY12" fmla="*/ 1300679 h 1653659"/>
                    <a:gd name="connsiteX13" fmla="*/ 1581993 w 2019354"/>
                    <a:gd name="connsiteY13" fmla="*/ 1290519 h 1653659"/>
                    <a:gd name="connsiteX14" fmla="*/ 1581993 w 2019354"/>
                    <a:gd name="connsiteY14" fmla="*/ 1463239 h 1653659"/>
                    <a:gd name="connsiteX15" fmla="*/ 1429593 w 2019354"/>
                    <a:gd name="connsiteY15" fmla="*/ 1635959 h 1653659"/>
                    <a:gd name="connsiteX16" fmla="*/ 1145113 w 2019354"/>
                    <a:gd name="connsiteY16" fmla="*/ 1635959 h 1653659"/>
                    <a:gd name="connsiteX17" fmla="*/ 1013033 w 2019354"/>
                    <a:gd name="connsiteY17" fmla="*/ 1529279 h 1653659"/>
                    <a:gd name="connsiteX18" fmla="*/ 921593 w 2019354"/>
                    <a:gd name="connsiteY18" fmla="*/ 1351479 h 1653659"/>
                    <a:gd name="connsiteX19" fmla="*/ 921593 w 2019354"/>
                    <a:gd name="connsiteY19" fmla="*/ 1361639 h 1653659"/>
                    <a:gd name="connsiteX20" fmla="*/ 789513 w 2019354"/>
                    <a:gd name="connsiteY20" fmla="*/ 1503879 h 1653659"/>
                    <a:gd name="connsiteX21" fmla="*/ 423753 w 2019354"/>
                    <a:gd name="connsiteY21" fmla="*/ 1554679 h 1653659"/>
                    <a:gd name="connsiteX22" fmla="*/ 271353 w 2019354"/>
                    <a:gd name="connsiteY22" fmla="*/ 1320999 h 1653659"/>
                    <a:gd name="connsiteX23" fmla="*/ 400893 w 2019354"/>
                    <a:gd name="connsiteY23" fmla="*/ 1072079 h 1653659"/>
                    <a:gd name="connsiteX24" fmla="*/ 474553 w 2019354"/>
                    <a:gd name="connsiteY24" fmla="*/ 985719 h 1653659"/>
                    <a:gd name="connsiteX25" fmla="*/ 230713 w 2019354"/>
                    <a:gd name="connsiteY25" fmla="*/ 894279 h 1653659"/>
                    <a:gd name="connsiteX26" fmla="*/ 47833 w 2019354"/>
                    <a:gd name="connsiteY26" fmla="*/ 741879 h 1653659"/>
                    <a:gd name="connsiteX27" fmla="*/ 17353 w 2019354"/>
                    <a:gd name="connsiteY27" fmla="*/ 457399 h 1653659"/>
                    <a:gd name="connsiteX28" fmla="*/ 281513 w 2019354"/>
                    <a:gd name="connsiteY28" fmla="*/ 355799 h 1653659"/>
                    <a:gd name="connsiteX29" fmla="*/ 489793 w 2019354"/>
                    <a:gd name="connsiteY29" fmla="*/ 406599 h 1653659"/>
                    <a:gd name="connsiteX30" fmla="*/ 708233 w 2019354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41353 w 2019200"/>
                    <a:gd name="connsiteY6" fmla="*/ 51835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76913 w 2019200"/>
                    <a:gd name="connsiteY6" fmla="*/ 53613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388953 w 2019200"/>
                    <a:gd name="connsiteY5" fmla="*/ 54882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622633 w 2019200"/>
                    <a:gd name="connsiteY6" fmla="*/ 55898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10773 w 2019200"/>
                    <a:gd name="connsiteY0" fmla="*/ 47783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10773 w 2019200"/>
                    <a:gd name="connsiteY30" fmla="*/ 477836 h 1653776"/>
                    <a:gd name="connsiteX0" fmla="*/ 710773 w 2019200"/>
                    <a:gd name="connsiteY0" fmla="*/ 449982 h 1625922"/>
                    <a:gd name="connsiteX1" fmla="*/ 878413 w 2019200"/>
                    <a:gd name="connsiteY1" fmla="*/ 165502 h 1625922"/>
                    <a:gd name="connsiteX2" fmla="*/ 1198453 w 2019200"/>
                    <a:gd name="connsiteY2" fmla="*/ 402 h 1625922"/>
                    <a:gd name="connsiteX3" fmla="*/ 1439753 w 2019200"/>
                    <a:gd name="connsiteY3" fmla="*/ 124862 h 1625922"/>
                    <a:gd name="connsiteX4" fmla="*/ 1477853 w 2019200"/>
                    <a:gd name="connsiteY4" fmla="*/ 305202 h 1625922"/>
                    <a:gd name="connsiteX5" fmla="*/ 1427053 w 2019200"/>
                    <a:gd name="connsiteY5" fmla="*/ 518562 h 1625922"/>
                    <a:gd name="connsiteX6" fmla="*/ 1622633 w 2019200"/>
                    <a:gd name="connsiteY6" fmla="*/ 531262 h 1625922"/>
                    <a:gd name="connsiteX7" fmla="*/ 1927433 w 2019200"/>
                    <a:gd name="connsiteY7" fmla="*/ 612542 h 1625922"/>
                    <a:gd name="connsiteX8" fmla="*/ 2018873 w 2019200"/>
                    <a:gd name="connsiteY8" fmla="*/ 795422 h 1625922"/>
                    <a:gd name="connsiteX9" fmla="*/ 1947753 w 2019200"/>
                    <a:gd name="connsiteY9" fmla="*/ 968142 h 1625922"/>
                    <a:gd name="connsiteX10" fmla="*/ 1708993 w 2019200"/>
                    <a:gd name="connsiteY10" fmla="*/ 1059582 h 1625922"/>
                    <a:gd name="connsiteX11" fmla="*/ 1449913 w 2019200"/>
                    <a:gd name="connsiteY11" fmla="*/ 1039262 h 1625922"/>
                    <a:gd name="connsiteX12" fmla="*/ 1571833 w 2019200"/>
                    <a:gd name="connsiteY12" fmla="*/ 1272942 h 1625922"/>
                    <a:gd name="connsiteX13" fmla="*/ 1581993 w 2019200"/>
                    <a:gd name="connsiteY13" fmla="*/ 1262782 h 1625922"/>
                    <a:gd name="connsiteX14" fmla="*/ 1581993 w 2019200"/>
                    <a:gd name="connsiteY14" fmla="*/ 1435502 h 1625922"/>
                    <a:gd name="connsiteX15" fmla="*/ 1429593 w 2019200"/>
                    <a:gd name="connsiteY15" fmla="*/ 1608222 h 1625922"/>
                    <a:gd name="connsiteX16" fmla="*/ 1145113 w 2019200"/>
                    <a:gd name="connsiteY16" fmla="*/ 1608222 h 1625922"/>
                    <a:gd name="connsiteX17" fmla="*/ 1013033 w 2019200"/>
                    <a:gd name="connsiteY17" fmla="*/ 1501542 h 1625922"/>
                    <a:gd name="connsiteX18" fmla="*/ 921593 w 2019200"/>
                    <a:gd name="connsiteY18" fmla="*/ 1323742 h 1625922"/>
                    <a:gd name="connsiteX19" fmla="*/ 921593 w 2019200"/>
                    <a:gd name="connsiteY19" fmla="*/ 1333902 h 1625922"/>
                    <a:gd name="connsiteX20" fmla="*/ 789513 w 2019200"/>
                    <a:gd name="connsiteY20" fmla="*/ 1476142 h 1625922"/>
                    <a:gd name="connsiteX21" fmla="*/ 423753 w 2019200"/>
                    <a:gd name="connsiteY21" fmla="*/ 1526942 h 1625922"/>
                    <a:gd name="connsiteX22" fmla="*/ 271353 w 2019200"/>
                    <a:gd name="connsiteY22" fmla="*/ 1293262 h 1625922"/>
                    <a:gd name="connsiteX23" fmla="*/ 400893 w 2019200"/>
                    <a:gd name="connsiteY23" fmla="*/ 1044342 h 1625922"/>
                    <a:gd name="connsiteX24" fmla="*/ 474553 w 2019200"/>
                    <a:gd name="connsiteY24" fmla="*/ 957982 h 1625922"/>
                    <a:gd name="connsiteX25" fmla="*/ 230713 w 2019200"/>
                    <a:gd name="connsiteY25" fmla="*/ 866542 h 1625922"/>
                    <a:gd name="connsiteX26" fmla="*/ 47833 w 2019200"/>
                    <a:gd name="connsiteY26" fmla="*/ 714142 h 1625922"/>
                    <a:gd name="connsiteX27" fmla="*/ 17353 w 2019200"/>
                    <a:gd name="connsiteY27" fmla="*/ 429662 h 1625922"/>
                    <a:gd name="connsiteX28" fmla="*/ 281513 w 2019200"/>
                    <a:gd name="connsiteY28" fmla="*/ 328062 h 1625922"/>
                    <a:gd name="connsiteX29" fmla="*/ 489793 w 2019200"/>
                    <a:gd name="connsiteY29" fmla="*/ 378862 h 1625922"/>
                    <a:gd name="connsiteX30" fmla="*/ 710773 w 2019200"/>
                    <a:gd name="connsiteY30" fmla="*/ 449982 h 1625922"/>
                    <a:gd name="connsiteX0" fmla="*/ 710773 w 2019200"/>
                    <a:gd name="connsiteY0" fmla="*/ 462637 h 1638577"/>
                    <a:gd name="connsiteX1" fmla="*/ 878413 w 2019200"/>
                    <a:gd name="connsiteY1" fmla="*/ 178157 h 1638577"/>
                    <a:gd name="connsiteX2" fmla="*/ 1190833 w 2019200"/>
                    <a:gd name="connsiteY2" fmla="*/ 357 h 1638577"/>
                    <a:gd name="connsiteX3" fmla="*/ 1439753 w 2019200"/>
                    <a:gd name="connsiteY3" fmla="*/ 137517 h 1638577"/>
                    <a:gd name="connsiteX4" fmla="*/ 1477853 w 2019200"/>
                    <a:gd name="connsiteY4" fmla="*/ 317857 h 1638577"/>
                    <a:gd name="connsiteX5" fmla="*/ 1427053 w 2019200"/>
                    <a:gd name="connsiteY5" fmla="*/ 531217 h 1638577"/>
                    <a:gd name="connsiteX6" fmla="*/ 1622633 w 2019200"/>
                    <a:gd name="connsiteY6" fmla="*/ 543917 h 1638577"/>
                    <a:gd name="connsiteX7" fmla="*/ 1927433 w 2019200"/>
                    <a:gd name="connsiteY7" fmla="*/ 625197 h 1638577"/>
                    <a:gd name="connsiteX8" fmla="*/ 2018873 w 2019200"/>
                    <a:gd name="connsiteY8" fmla="*/ 808077 h 1638577"/>
                    <a:gd name="connsiteX9" fmla="*/ 1947753 w 2019200"/>
                    <a:gd name="connsiteY9" fmla="*/ 980797 h 1638577"/>
                    <a:gd name="connsiteX10" fmla="*/ 1708993 w 2019200"/>
                    <a:gd name="connsiteY10" fmla="*/ 1072237 h 1638577"/>
                    <a:gd name="connsiteX11" fmla="*/ 1449913 w 2019200"/>
                    <a:gd name="connsiteY11" fmla="*/ 1051917 h 1638577"/>
                    <a:gd name="connsiteX12" fmla="*/ 1571833 w 2019200"/>
                    <a:gd name="connsiteY12" fmla="*/ 1285597 h 1638577"/>
                    <a:gd name="connsiteX13" fmla="*/ 1581993 w 2019200"/>
                    <a:gd name="connsiteY13" fmla="*/ 1275437 h 1638577"/>
                    <a:gd name="connsiteX14" fmla="*/ 1581993 w 2019200"/>
                    <a:gd name="connsiteY14" fmla="*/ 1448157 h 1638577"/>
                    <a:gd name="connsiteX15" fmla="*/ 1429593 w 2019200"/>
                    <a:gd name="connsiteY15" fmla="*/ 1620877 h 1638577"/>
                    <a:gd name="connsiteX16" fmla="*/ 1145113 w 2019200"/>
                    <a:gd name="connsiteY16" fmla="*/ 1620877 h 1638577"/>
                    <a:gd name="connsiteX17" fmla="*/ 1013033 w 2019200"/>
                    <a:gd name="connsiteY17" fmla="*/ 1514197 h 1638577"/>
                    <a:gd name="connsiteX18" fmla="*/ 921593 w 2019200"/>
                    <a:gd name="connsiteY18" fmla="*/ 1336397 h 1638577"/>
                    <a:gd name="connsiteX19" fmla="*/ 921593 w 2019200"/>
                    <a:gd name="connsiteY19" fmla="*/ 1346557 h 1638577"/>
                    <a:gd name="connsiteX20" fmla="*/ 789513 w 2019200"/>
                    <a:gd name="connsiteY20" fmla="*/ 1488797 h 1638577"/>
                    <a:gd name="connsiteX21" fmla="*/ 423753 w 2019200"/>
                    <a:gd name="connsiteY21" fmla="*/ 1539597 h 1638577"/>
                    <a:gd name="connsiteX22" fmla="*/ 271353 w 2019200"/>
                    <a:gd name="connsiteY22" fmla="*/ 1305917 h 1638577"/>
                    <a:gd name="connsiteX23" fmla="*/ 400893 w 2019200"/>
                    <a:gd name="connsiteY23" fmla="*/ 1056997 h 1638577"/>
                    <a:gd name="connsiteX24" fmla="*/ 474553 w 2019200"/>
                    <a:gd name="connsiteY24" fmla="*/ 970637 h 1638577"/>
                    <a:gd name="connsiteX25" fmla="*/ 230713 w 2019200"/>
                    <a:gd name="connsiteY25" fmla="*/ 879197 h 1638577"/>
                    <a:gd name="connsiteX26" fmla="*/ 47833 w 2019200"/>
                    <a:gd name="connsiteY26" fmla="*/ 726797 h 1638577"/>
                    <a:gd name="connsiteX27" fmla="*/ 17353 w 2019200"/>
                    <a:gd name="connsiteY27" fmla="*/ 442317 h 1638577"/>
                    <a:gd name="connsiteX28" fmla="*/ 281513 w 2019200"/>
                    <a:gd name="connsiteY28" fmla="*/ 340717 h 1638577"/>
                    <a:gd name="connsiteX29" fmla="*/ 489793 w 2019200"/>
                    <a:gd name="connsiteY29" fmla="*/ 391517 h 1638577"/>
                    <a:gd name="connsiteX30" fmla="*/ 710773 w 2019200"/>
                    <a:gd name="connsiteY30" fmla="*/ 462637 h 1638577"/>
                    <a:gd name="connsiteX0" fmla="*/ 710773 w 2019200"/>
                    <a:gd name="connsiteY0" fmla="*/ 462339 h 1638279"/>
                    <a:gd name="connsiteX1" fmla="*/ 878413 w 2019200"/>
                    <a:gd name="connsiteY1" fmla="*/ 177859 h 1638279"/>
                    <a:gd name="connsiteX2" fmla="*/ 1190833 w 2019200"/>
                    <a:gd name="connsiteY2" fmla="*/ 59 h 1638279"/>
                    <a:gd name="connsiteX3" fmla="*/ 1406733 w 2019200"/>
                    <a:gd name="connsiteY3" fmla="*/ 160079 h 1638279"/>
                    <a:gd name="connsiteX4" fmla="*/ 1477853 w 2019200"/>
                    <a:gd name="connsiteY4" fmla="*/ 317559 h 1638279"/>
                    <a:gd name="connsiteX5" fmla="*/ 1427053 w 2019200"/>
                    <a:gd name="connsiteY5" fmla="*/ 530919 h 1638279"/>
                    <a:gd name="connsiteX6" fmla="*/ 1622633 w 2019200"/>
                    <a:gd name="connsiteY6" fmla="*/ 543619 h 1638279"/>
                    <a:gd name="connsiteX7" fmla="*/ 1927433 w 2019200"/>
                    <a:gd name="connsiteY7" fmla="*/ 624899 h 1638279"/>
                    <a:gd name="connsiteX8" fmla="*/ 2018873 w 2019200"/>
                    <a:gd name="connsiteY8" fmla="*/ 807779 h 1638279"/>
                    <a:gd name="connsiteX9" fmla="*/ 1947753 w 2019200"/>
                    <a:gd name="connsiteY9" fmla="*/ 980499 h 1638279"/>
                    <a:gd name="connsiteX10" fmla="*/ 1708993 w 2019200"/>
                    <a:gd name="connsiteY10" fmla="*/ 1071939 h 1638279"/>
                    <a:gd name="connsiteX11" fmla="*/ 1449913 w 2019200"/>
                    <a:gd name="connsiteY11" fmla="*/ 1051619 h 1638279"/>
                    <a:gd name="connsiteX12" fmla="*/ 1571833 w 2019200"/>
                    <a:gd name="connsiteY12" fmla="*/ 1285299 h 1638279"/>
                    <a:gd name="connsiteX13" fmla="*/ 1581993 w 2019200"/>
                    <a:gd name="connsiteY13" fmla="*/ 1275139 h 1638279"/>
                    <a:gd name="connsiteX14" fmla="*/ 1581993 w 2019200"/>
                    <a:gd name="connsiteY14" fmla="*/ 1447859 h 1638279"/>
                    <a:gd name="connsiteX15" fmla="*/ 1429593 w 2019200"/>
                    <a:gd name="connsiteY15" fmla="*/ 1620579 h 1638279"/>
                    <a:gd name="connsiteX16" fmla="*/ 1145113 w 2019200"/>
                    <a:gd name="connsiteY16" fmla="*/ 1620579 h 1638279"/>
                    <a:gd name="connsiteX17" fmla="*/ 1013033 w 2019200"/>
                    <a:gd name="connsiteY17" fmla="*/ 1513899 h 1638279"/>
                    <a:gd name="connsiteX18" fmla="*/ 921593 w 2019200"/>
                    <a:gd name="connsiteY18" fmla="*/ 1336099 h 1638279"/>
                    <a:gd name="connsiteX19" fmla="*/ 921593 w 2019200"/>
                    <a:gd name="connsiteY19" fmla="*/ 1346259 h 1638279"/>
                    <a:gd name="connsiteX20" fmla="*/ 789513 w 2019200"/>
                    <a:gd name="connsiteY20" fmla="*/ 1488499 h 1638279"/>
                    <a:gd name="connsiteX21" fmla="*/ 423753 w 2019200"/>
                    <a:gd name="connsiteY21" fmla="*/ 1539299 h 1638279"/>
                    <a:gd name="connsiteX22" fmla="*/ 271353 w 2019200"/>
                    <a:gd name="connsiteY22" fmla="*/ 1305619 h 1638279"/>
                    <a:gd name="connsiteX23" fmla="*/ 400893 w 2019200"/>
                    <a:gd name="connsiteY23" fmla="*/ 1056699 h 1638279"/>
                    <a:gd name="connsiteX24" fmla="*/ 474553 w 2019200"/>
                    <a:gd name="connsiteY24" fmla="*/ 970339 h 1638279"/>
                    <a:gd name="connsiteX25" fmla="*/ 230713 w 2019200"/>
                    <a:gd name="connsiteY25" fmla="*/ 878899 h 1638279"/>
                    <a:gd name="connsiteX26" fmla="*/ 47833 w 2019200"/>
                    <a:gd name="connsiteY26" fmla="*/ 726499 h 1638279"/>
                    <a:gd name="connsiteX27" fmla="*/ 17353 w 2019200"/>
                    <a:gd name="connsiteY27" fmla="*/ 442019 h 1638279"/>
                    <a:gd name="connsiteX28" fmla="*/ 281513 w 2019200"/>
                    <a:gd name="connsiteY28" fmla="*/ 340419 h 1638279"/>
                    <a:gd name="connsiteX29" fmla="*/ 489793 w 2019200"/>
                    <a:gd name="connsiteY29" fmla="*/ 391219 h 1638279"/>
                    <a:gd name="connsiteX30" fmla="*/ 710773 w 2019200"/>
                    <a:gd name="connsiteY30" fmla="*/ 462339 h 1638279"/>
                    <a:gd name="connsiteX0" fmla="*/ 710773 w 2019200"/>
                    <a:gd name="connsiteY0" fmla="*/ 462467 h 1638407"/>
                    <a:gd name="connsiteX1" fmla="*/ 878413 w 2019200"/>
                    <a:gd name="connsiteY1" fmla="*/ 177987 h 1638407"/>
                    <a:gd name="connsiteX2" fmla="*/ 1190833 w 2019200"/>
                    <a:gd name="connsiteY2" fmla="*/ 187 h 1638407"/>
                    <a:gd name="connsiteX3" fmla="*/ 1414353 w 2019200"/>
                    <a:gd name="connsiteY3" fmla="*/ 147507 h 1638407"/>
                    <a:gd name="connsiteX4" fmla="*/ 1477853 w 2019200"/>
                    <a:gd name="connsiteY4" fmla="*/ 317687 h 1638407"/>
                    <a:gd name="connsiteX5" fmla="*/ 1427053 w 2019200"/>
                    <a:gd name="connsiteY5" fmla="*/ 531047 h 1638407"/>
                    <a:gd name="connsiteX6" fmla="*/ 1622633 w 2019200"/>
                    <a:gd name="connsiteY6" fmla="*/ 543747 h 1638407"/>
                    <a:gd name="connsiteX7" fmla="*/ 1927433 w 2019200"/>
                    <a:gd name="connsiteY7" fmla="*/ 625027 h 1638407"/>
                    <a:gd name="connsiteX8" fmla="*/ 2018873 w 2019200"/>
                    <a:gd name="connsiteY8" fmla="*/ 807907 h 1638407"/>
                    <a:gd name="connsiteX9" fmla="*/ 1947753 w 2019200"/>
                    <a:gd name="connsiteY9" fmla="*/ 980627 h 1638407"/>
                    <a:gd name="connsiteX10" fmla="*/ 1708993 w 2019200"/>
                    <a:gd name="connsiteY10" fmla="*/ 1072067 h 1638407"/>
                    <a:gd name="connsiteX11" fmla="*/ 1449913 w 2019200"/>
                    <a:gd name="connsiteY11" fmla="*/ 1051747 h 1638407"/>
                    <a:gd name="connsiteX12" fmla="*/ 1571833 w 2019200"/>
                    <a:gd name="connsiteY12" fmla="*/ 1285427 h 1638407"/>
                    <a:gd name="connsiteX13" fmla="*/ 1581993 w 2019200"/>
                    <a:gd name="connsiteY13" fmla="*/ 1275267 h 1638407"/>
                    <a:gd name="connsiteX14" fmla="*/ 1581993 w 2019200"/>
                    <a:gd name="connsiteY14" fmla="*/ 1447987 h 1638407"/>
                    <a:gd name="connsiteX15" fmla="*/ 1429593 w 2019200"/>
                    <a:gd name="connsiteY15" fmla="*/ 1620707 h 1638407"/>
                    <a:gd name="connsiteX16" fmla="*/ 1145113 w 2019200"/>
                    <a:gd name="connsiteY16" fmla="*/ 1620707 h 1638407"/>
                    <a:gd name="connsiteX17" fmla="*/ 1013033 w 2019200"/>
                    <a:gd name="connsiteY17" fmla="*/ 1514027 h 1638407"/>
                    <a:gd name="connsiteX18" fmla="*/ 921593 w 2019200"/>
                    <a:gd name="connsiteY18" fmla="*/ 1336227 h 1638407"/>
                    <a:gd name="connsiteX19" fmla="*/ 921593 w 2019200"/>
                    <a:gd name="connsiteY19" fmla="*/ 1346387 h 1638407"/>
                    <a:gd name="connsiteX20" fmla="*/ 789513 w 2019200"/>
                    <a:gd name="connsiteY20" fmla="*/ 1488627 h 1638407"/>
                    <a:gd name="connsiteX21" fmla="*/ 423753 w 2019200"/>
                    <a:gd name="connsiteY21" fmla="*/ 1539427 h 1638407"/>
                    <a:gd name="connsiteX22" fmla="*/ 271353 w 2019200"/>
                    <a:gd name="connsiteY22" fmla="*/ 1305747 h 1638407"/>
                    <a:gd name="connsiteX23" fmla="*/ 400893 w 2019200"/>
                    <a:gd name="connsiteY23" fmla="*/ 1056827 h 1638407"/>
                    <a:gd name="connsiteX24" fmla="*/ 474553 w 2019200"/>
                    <a:gd name="connsiteY24" fmla="*/ 970467 h 1638407"/>
                    <a:gd name="connsiteX25" fmla="*/ 230713 w 2019200"/>
                    <a:gd name="connsiteY25" fmla="*/ 879027 h 1638407"/>
                    <a:gd name="connsiteX26" fmla="*/ 47833 w 2019200"/>
                    <a:gd name="connsiteY26" fmla="*/ 726627 h 1638407"/>
                    <a:gd name="connsiteX27" fmla="*/ 17353 w 2019200"/>
                    <a:gd name="connsiteY27" fmla="*/ 442147 h 1638407"/>
                    <a:gd name="connsiteX28" fmla="*/ 281513 w 2019200"/>
                    <a:gd name="connsiteY28" fmla="*/ 340547 h 1638407"/>
                    <a:gd name="connsiteX29" fmla="*/ 489793 w 2019200"/>
                    <a:gd name="connsiteY29" fmla="*/ 391347 h 1638407"/>
                    <a:gd name="connsiteX30" fmla="*/ 710773 w 2019200"/>
                    <a:gd name="connsiteY30" fmla="*/ 462467 h 1638407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2633 w 2019200"/>
                    <a:gd name="connsiteY6" fmla="*/ 5437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6661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564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438"/>
                    <a:gd name="connsiteY0" fmla="*/ 462478 h 1638418"/>
                    <a:gd name="connsiteX1" fmla="*/ 878413 w 2019438"/>
                    <a:gd name="connsiteY1" fmla="*/ 177998 h 1638418"/>
                    <a:gd name="connsiteX2" fmla="*/ 1190833 w 2019438"/>
                    <a:gd name="connsiteY2" fmla="*/ 198 h 1638418"/>
                    <a:gd name="connsiteX3" fmla="*/ 1414353 w 2019438"/>
                    <a:gd name="connsiteY3" fmla="*/ 147518 h 1638418"/>
                    <a:gd name="connsiteX4" fmla="*/ 1462613 w 2019438"/>
                    <a:gd name="connsiteY4" fmla="*/ 353258 h 1638418"/>
                    <a:gd name="connsiteX5" fmla="*/ 1427053 w 2019438"/>
                    <a:gd name="connsiteY5" fmla="*/ 531058 h 1638418"/>
                    <a:gd name="connsiteX6" fmla="*/ 1625173 w 2019438"/>
                    <a:gd name="connsiteY6" fmla="*/ 556458 h 1638418"/>
                    <a:gd name="connsiteX7" fmla="*/ 1919813 w 2019438"/>
                    <a:gd name="connsiteY7" fmla="*/ 673298 h 1638418"/>
                    <a:gd name="connsiteX8" fmla="*/ 2018873 w 2019438"/>
                    <a:gd name="connsiteY8" fmla="*/ 807918 h 1638418"/>
                    <a:gd name="connsiteX9" fmla="*/ 1947753 w 2019438"/>
                    <a:gd name="connsiteY9" fmla="*/ 980638 h 1638418"/>
                    <a:gd name="connsiteX10" fmla="*/ 1708993 w 2019438"/>
                    <a:gd name="connsiteY10" fmla="*/ 1072078 h 1638418"/>
                    <a:gd name="connsiteX11" fmla="*/ 1449913 w 2019438"/>
                    <a:gd name="connsiteY11" fmla="*/ 1051758 h 1638418"/>
                    <a:gd name="connsiteX12" fmla="*/ 1571833 w 2019438"/>
                    <a:gd name="connsiteY12" fmla="*/ 1285438 h 1638418"/>
                    <a:gd name="connsiteX13" fmla="*/ 1581993 w 2019438"/>
                    <a:gd name="connsiteY13" fmla="*/ 1275278 h 1638418"/>
                    <a:gd name="connsiteX14" fmla="*/ 1581993 w 2019438"/>
                    <a:gd name="connsiteY14" fmla="*/ 1447998 h 1638418"/>
                    <a:gd name="connsiteX15" fmla="*/ 1429593 w 2019438"/>
                    <a:gd name="connsiteY15" fmla="*/ 1620718 h 1638418"/>
                    <a:gd name="connsiteX16" fmla="*/ 1145113 w 2019438"/>
                    <a:gd name="connsiteY16" fmla="*/ 1620718 h 1638418"/>
                    <a:gd name="connsiteX17" fmla="*/ 1013033 w 2019438"/>
                    <a:gd name="connsiteY17" fmla="*/ 1514038 h 1638418"/>
                    <a:gd name="connsiteX18" fmla="*/ 921593 w 2019438"/>
                    <a:gd name="connsiteY18" fmla="*/ 1336238 h 1638418"/>
                    <a:gd name="connsiteX19" fmla="*/ 921593 w 2019438"/>
                    <a:gd name="connsiteY19" fmla="*/ 1346398 h 1638418"/>
                    <a:gd name="connsiteX20" fmla="*/ 789513 w 2019438"/>
                    <a:gd name="connsiteY20" fmla="*/ 1488638 h 1638418"/>
                    <a:gd name="connsiteX21" fmla="*/ 423753 w 2019438"/>
                    <a:gd name="connsiteY21" fmla="*/ 1539438 h 1638418"/>
                    <a:gd name="connsiteX22" fmla="*/ 271353 w 2019438"/>
                    <a:gd name="connsiteY22" fmla="*/ 1305758 h 1638418"/>
                    <a:gd name="connsiteX23" fmla="*/ 400893 w 2019438"/>
                    <a:gd name="connsiteY23" fmla="*/ 1056838 h 1638418"/>
                    <a:gd name="connsiteX24" fmla="*/ 474553 w 2019438"/>
                    <a:gd name="connsiteY24" fmla="*/ 970478 h 1638418"/>
                    <a:gd name="connsiteX25" fmla="*/ 230713 w 2019438"/>
                    <a:gd name="connsiteY25" fmla="*/ 879038 h 1638418"/>
                    <a:gd name="connsiteX26" fmla="*/ 47833 w 2019438"/>
                    <a:gd name="connsiteY26" fmla="*/ 726638 h 1638418"/>
                    <a:gd name="connsiteX27" fmla="*/ 17353 w 2019438"/>
                    <a:gd name="connsiteY27" fmla="*/ 442158 h 1638418"/>
                    <a:gd name="connsiteX28" fmla="*/ 281513 w 2019438"/>
                    <a:gd name="connsiteY28" fmla="*/ 340558 h 1638418"/>
                    <a:gd name="connsiteX29" fmla="*/ 489793 w 2019438"/>
                    <a:gd name="connsiteY29" fmla="*/ 391358 h 1638418"/>
                    <a:gd name="connsiteX30" fmla="*/ 710773 w 2019438"/>
                    <a:gd name="connsiteY30" fmla="*/ 462478 h 1638418"/>
                    <a:gd name="connsiteX0" fmla="*/ 710773 w 2022201"/>
                    <a:gd name="connsiteY0" fmla="*/ 462478 h 1638418"/>
                    <a:gd name="connsiteX1" fmla="*/ 878413 w 2022201"/>
                    <a:gd name="connsiteY1" fmla="*/ 177998 h 1638418"/>
                    <a:gd name="connsiteX2" fmla="*/ 1190833 w 2022201"/>
                    <a:gd name="connsiteY2" fmla="*/ 198 h 1638418"/>
                    <a:gd name="connsiteX3" fmla="*/ 1414353 w 2022201"/>
                    <a:gd name="connsiteY3" fmla="*/ 147518 h 1638418"/>
                    <a:gd name="connsiteX4" fmla="*/ 1462613 w 2022201"/>
                    <a:gd name="connsiteY4" fmla="*/ 353258 h 1638418"/>
                    <a:gd name="connsiteX5" fmla="*/ 1427053 w 2022201"/>
                    <a:gd name="connsiteY5" fmla="*/ 531058 h 1638418"/>
                    <a:gd name="connsiteX6" fmla="*/ 1625173 w 2022201"/>
                    <a:gd name="connsiteY6" fmla="*/ 556458 h 1638418"/>
                    <a:gd name="connsiteX7" fmla="*/ 1861393 w 2022201"/>
                    <a:gd name="connsiteY7" fmla="*/ 625038 h 1638418"/>
                    <a:gd name="connsiteX8" fmla="*/ 2018873 w 2022201"/>
                    <a:gd name="connsiteY8" fmla="*/ 807918 h 1638418"/>
                    <a:gd name="connsiteX9" fmla="*/ 1947753 w 2022201"/>
                    <a:gd name="connsiteY9" fmla="*/ 980638 h 1638418"/>
                    <a:gd name="connsiteX10" fmla="*/ 1708993 w 2022201"/>
                    <a:gd name="connsiteY10" fmla="*/ 1072078 h 1638418"/>
                    <a:gd name="connsiteX11" fmla="*/ 1449913 w 2022201"/>
                    <a:gd name="connsiteY11" fmla="*/ 1051758 h 1638418"/>
                    <a:gd name="connsiteX12" fmla="*/ 1571833 w 2022201"/>
                    <a:gd name="connsiteY12" fmla="*/ 1285438 h 1638418"/>
                    <a:gd name="connsiteX13" fmla="*/ 1581993 w 2022201"/>
                    <a:gd name="connsiteY13" fmla="*/ 1275278 h 1638418"/>
                    <a:gd name="connsiteX14" fmla="*/ 1581993 w 2022201"/>
                    <a:gd name="connsiteY14" fmla="*/ 1447998 h 1638418"/>
                    <a:gd name="connsiteX15" fmla="*/ 1429593 w 2022201"/>
                    <a:gd name="connsiteY15" fmla="*/ 1620718 h 1638418"/>
                    <a:gd name="connsiteX16" fmla="*/ 1145113 w 2022201"/>
                    <a:gd name="connsiteY16" fmla="*/ 1620718 h 1638418"/>
                    <a:gd name="connsiteX17" fmla="*/ 1013033 w 2022201"/>
                    <a:gd name="connsiteY17" fmla="*/ 1514038 h 1638418"/>
                    <a:gd name="connsiteX18" fmla="*/ 921593 w 2022201"/>
                    <a:gd name="connsiteY18" fmla="*/ 1336238 h 1638418"/>
                    <a:gd name="connsiteX19" fmla="*/ 921593 w 2022201"/>
                    <a:gd name="connsiteY19" fmla="*/ 1346398 h 1638418"/>
                    <a:gd name="connsiteX20" fmla="*/ 789513 w 2022201"/>
                    <a:gd name="connsiteY20" fmla="*/ 1488638 h 1638418"/>
                    <a:gd name="connsiteX21" fmla="*/ 423753 w 2022201"/>
                    <a:gd name="connsiteY21" fmla="*/ 1539438 h 1638418"/>
                    <a:gd name="connsiteX22" fmla="*/ 271353 w 2022201"/>
                    <a:gd name="connsiteY22" fmla="*/ 1305758 h 1638418"/>
                    <a:gd name="connsiteX23" fmla="*/ 400893 w 2022201"/>
                    <a:gd name="connsiteY23" fmla="*/ 1056838 h 1638418"/>
                    <a:gd name="connsiteX24" fmla="*/ 474553 w 2022201"/>
                    <a:gd name="connsiteY24" fmla="*/ 970478 h 1638418"/>
                    <a:gd name="connsiteX25" fmla="*/ 230713 w 2022201"/>
                    <a:gd name="connsiteY25" fmla="*/ 879038 h 1638418"/>
                    <a:gd name="connsiteX26" fmla="*/ 47833 w 2022201"/>
                    <a:gd name="connsiteY26" fmla="*/ 726638 h 1638418"/>
                    <a:gd name="connsiteX27" fmla="*/ 17353 w 2022201"/>
                    <a:gd name="connsiteY27" fmla="*/ 442158 h 1638418"/>
                    <a:gd name="connsiteX28" fmla="*/ 281513 w 2022201"/>
                    <a:gd name="connsiteY28" fmla="*/ 340558 h 1638418"/>
                    <a:gd name="connsiteX29" fmla="*/ 489793 w 2022201"/>
                    <a:gd name="connsiteY29" fmla="*/ 391358 h 1638418"/>
                    <a:gd name="connsiteX30" fmla="*/ 710773 w 2022201"/>
                    <a:gd name="connsiteY30" fmla="*/ 462478 h 1638418"/>
                    <a:gd name="connsiteX0" fmla="*/ 710773 w 1988680"/>
                    <a:gd name="connsiteY0" fmla="*/ 462478 h 1638418"/>
                    <a:gd name="connsiteX1" fmla="*/ 878413 w 1988680"/>
                    <a:gd name="connsiteY1" fmla="*/ 177998 h 1638418"/>
                    <a:gd name="connsiteX2" fmla="*/ 1190833 w 1988680"/>
                    <a:gd name="connsiteY2" fmla="*/ 198 h 1638418"/>
                    <a:gd name="connsiteX3" fmla="*/ 1414353 w 1988680"/>
                    <a:gd name="connsiteY3" fmla="*/ 147518 h 1638418"/>
                    <a:gd name="connsiteX4" fmla="*/ 1462613 w 1988680"/>
                    <a:gd name="connsiteY4" fmla="*/ 353258 h 1638418"/>
                    <a:gd name="connsiteX5" fmla="*/ 1427053 w 1988680"/>
                    <a:gd name="connsiteY5" fmla="*/ 531058 h 1638418"/>
                    <a:gd name="connsiteX6" fmla="*/ 1625173 w 1988680"/>
                    <a:gd name="connsiteY6" fmla="*/ 556458 h 1638418"/>
                    <a:gd name="connsiteX7" fmla="*/ 1861393 w 1988680"/>
                    <a:gd name="connsiteY7" fmla="*/ 625038 h 1638418"/>
                    <a:gd name="connsiteX8" fmla="*/ 1980773 w 1988680"/>
                    <a:gd name="connsiteY8" fmla="*/ 820618 h 1638418"/>
                    <a:gd name="connsiteX9" fmla="*/ 1947753 w 1988680"/>
                    <a:gd name="connsiteY9" fmla="*/ 980638 h 1638418"/>
                    <a:gd name="connsiteX10" fmla="*/ 1708993 w 1988680"/>
                    <a:gd name="connsiteY10" fmla="*/ 1072078 h 1638418"/>
                    <a:gd name="connsiteX11" fmla="*/ 1449913 w 1988680"/>
                    <a:gd name="connsiteY11" fmla="*/ 1051758 h 1638418"/>
                    <a:gd name="connsiteX12" fmla="*/ 1571833 w 1988680"/>
                    <a:gd name="connsiteY12" fmla="*/ 1285438 h 1638418"/>
                    <a:gd name="connsiteX13" fmla="*/ 1581993 w 1988680"/>
                    <a:gd name="connsiteY13" fmla="*/ 1275278 h 1638418"/>
                    <a:gd name="connsiteX14" fmla="*/ 1581993 w 1988680"/>
                    <a:gd name="connsiteY14" fmla="*/ 1447998 h 1638418"/>
                    <a:gd name="connsiteX15" fmla="*/ 1429593 w 1988680"/>
                    <a:gd name="connsiteY15" fmla="*/ 1620718 h 1638418"/>
                    <a:gd name="connsiteX16" fmla="*/ 1145113 w 1988680"/>
                    <a:gd name="connsiteY16" fmla="*/ 1620718 h 1638418"/>
                    <a:gd name="connsiteX17" fmla="*/ 1013033 w 1988680"/>
                    <a:gd name="connsiteY17" fmla="*/ 1514038 h 1638418"/>
                    <a:gd name="connsiteX18" fmla="*/ 921593 w 1988680"/>
                    <a:gd name="connsiteY18" fmla="*/ 1336238 h 1638418"/>
                    <a:gd name="connsiteX19" fmla="*/ 921593 w 1988680"/>
                    <a:gd name="connsiteY19" fmla="*/ 1346398 h 1638418"/>
                    <a:gd name="connsiteX20" fmla="*/ 789513 w 1988680"/>
                    <a:gd name="connsiteY20" fmla="*/ 1488638 h 1638418"/>
                    <a:gd name="connsiteX21" fmla="*/ 423753 w 1988680"/>
                    <a:gd name="connsiteY21" fmla="*/ 1539438 h 1638418"/>
                    <a:gd name="connsiteX22" fmla="*/ 271353 w 1988680"/>
                    <a:gd name="connsiteY22" fmla="*/ 1305758 h 1638418"/>
                    <a:gd name="connsiteX23" fmla="*/ 400893 w 1988680"/>
                    <a:gd name="connsiteY23" fmla="*/ 1056838 h 1638418"/>
                    <a:gd name="connsiteX24" fmla="*/ 474553 w 1988680"/>
                    <a:gd name="connsiteY24" fmla="*/ 970478 h 1638418"/>
                    <a:gd name="connsiteX25" fmla="*/ 230713 w 1988680"/>
                    <a:gd name="connsiteY25" fmla="*/ 879038 h 1638418"/>
                    <a:gd name="connsiteX26" fmla="*/ 47833 w 1988680"/>
                    <a:gd name="connsiteY26" fmla="*/ 726638 h 1638418"/>
                    <a:gd name="connsiteX27" fmla="*/ 17353 w 1988680"/>
                    <a:gd name="connsiteY27" fmla="*/ 442158 h 1638418"/>
                    <a:gd name="connsiteX28" fmla="*/ 281513 w 1988680"/>
                    <a:gd name="connsiteY28" fmla="*/ 340558 h 1638418"/>
                    <a:gd name="connsiteX29" fmla="*/ 489793 w 1988680"/>
                    <a:gd name="connsiteY29" fmla="*/ 391358 h 1638418"/>
                    <a:gd name="connsiteX30" fmla="*/ 710773 w 1988680"/>
                    <a:gd name="connsiteY30" fmla="*/ 462478 h 1638418"/>
                    <a:gd name="connsiteX0" fmla="*/ 710773 w 1985295"/>
                    <a:gd name="connsiteY0" fmla="*/ 462478 h 1638418"/>
                    <a:gd name="connsiteX1" fmla="*/ 878413 w 1985295"/>
                    <a:gd name="connsiteY1" fmla="*/ 177998 h 1638418"/>
                    <a:gd name="connsiteX2" fmla="*/ 1190833 w 1985295"/>
                    <a:gd name="connsiteY2" fmla="*/ 198 h 1638418"/>
                    <a:gd name="connsiteX3" fmla="*/ 1414353 w 1985295"/>
                    <a:gd name="connsiteY3" fmla="*/ 147518 h 1638418"/>
                    <a:gd name="connsiteX4" fmla="*/ 1462613 w 1985295"/>
                    <a:gd name="connsiteY4" fmla="*/ 353258 h 1638418"/>
                    <a:gd name="connsiteX5" fmla="*/ 1427053 w 1985295"/>
                    <a:gd name="connsiteY5" fmla="*/ 531058 h 1638418"/>
                    <a:gd name="connsiteX6" fmla="*/ 1625173 w 1985295"/>
                    <a:gd name="connsiteY6" fmla="*/ 556458 h 1638418"/>
                    <a:gd name="connsiteX7" fmla="*/ 1861393 w 1985295"/>
                    <a:gd name="connsiteY7" fmla="*/ 625038 h 1638418"/>
                    <a:gd name="connsiteX8" fmla="*/ 1980773 w 1985295"/>
                    <a:gd name="connsiteY8" fmla="*/ 820618 h 1638418"/>
                    <a:gd name="connsiteX9" fmla="*/ 1947753 w 1985295"/>
                    <a:gd name="connsiteY9" fmla="*/ 980638 h 1638418"/>
                    <a:gd name="connsiteX10" fmla="*/ 1708993 w 1985295"/>
                    <a:gd name="connsiteY10" fmla="*/ 1072078 h 1638418"/>
                    <a:gd name="connsiteX11" fmla="*/ 1449913 w 1985295"/>
                    <a:gd name="connsiteY11" fmla="*/ 1051758 h 1638418"/>
                    <a:gd name="connsiteX12" fmla="*/ 1571833 w 1985295"/>
                    <a:gd name="connsiteY12" fmla="*/ 1285438 h 1638418"/>
                    <a:gd name="connsiteX13" fmla="*/ 1581993 w 1985295"/>
                    <a:gd name="connsiteY13" fmla="*/ 1275278 h 1638418"/>
                    <a:gd name="connsiteX14" fmla="*/ 1581993 w 1985295"/>
                    <a:gd name="connsiteY14" fmla="*/ 1447998 h 1638418"/>
                    <a:gd name="connsiteX15" fmla="*/ 1429593 w 1985295"/>
                    <a:gd name="connsiteY15" fmla="*/ 1620718 h 1638418"/>
                    <a:gd name="connsiteX16" fmla="*/ 1145113 w 1985295"/>
                    <a:gd name="connsiteY16" fmla="*/ 1620718 h 1638418"/>
                    <a:gd name="connsiteX17" fmla="*/ 1013033 w 1985295"/>
                    <a:gd name="connsiteY17" fmla="*/ 1514038 h 1638418"/>
                    <a:gd name="connsiteX18" fmla="*/ 921593 w 1985295"/>
                    <a:gd name="connsiteY18" fmla="*/ 1336238 h 1638418"/>
                    <a:gd name="connsiteX19" fmla="*/ 921593 w 1985295"/>
                    <a:gd name="connsiteY19" fmla="*/ 1346398 h 1638418"/>
                    <a:gd name="connsiteX20" fmla="*/ 789513 w 1985295"/>
                    <a:gd name="connsiteY20" fmla="*/ 1488638 h 1638418"/>
                    <a:gd name="connsiteX21" fmla="*/ 423753 w 1985295"/>
                    <a:gd name="connsiteY21" fmla="*/ 1539438 h 1638418"/>
                    <a:gd name="connsiteX22" fmla="*/ 271353 w 1985295"/>
                    <a:gd name="connsiteY22" fmla="*/ 1305758 h 1638418"/>
                    <a:gd name="connsiteX23" fmla="*/ 400893 w 1985295"/>
                    <a:gd name="connsiteY23" fmla="*/ 1056838 h 1638418"/>
                    <a:gd name="connsiteX24" fmla="*/ 474553 w 1985295"/>
                    <a:gd name="connsiteY24" fmla="*/ 970478 h 1638418"/>
                    <a:gd name="connsiteX25" fmla="*/ 230713 w 1985295"/>
                    <a:gd name="connsiteY25" fmla="*/ 879038 h 1638418"/>
                    <a:gd name="connsiteX26" fmla="*/ 47833 w 1985295"/>
                    <a:gd name="connsiteY26" fmla="*/ 726638 h 1638418"/>
                    <a:gd name="connsiteX27" fmla="*/ 17353 w 1985295"/>
                    <a:gd name="connsiteY27" fmla="*/ 442158 h 1638418"/>
                    <a:gd name="connsiteX28" fmla="*/ 281513 w 1985295"/>
                    <a:gd name="connsiteY28" fmla="*/ 340558 h 1638418"/>
                    <a:gd name="connsiteX29" fmla="*/ 489793 w 1985295"/>
                    <a:gd name="connsiteY29" fmla="*/ 391358 h 1638418"/>
                    <a:gd name="connsiteX30" fmla="*/ 710773 w 1985295"/>
                    <a:gd name="connsiteY30" fmla="*/ 462478 h 1638418"/>
                    <a:gd name="connsiteX0" fmla="*/ 710773 w 1993653"/>
                    <a:gd name="connsiteY0" fmla="*/ 462478 h 1638418"/>
                    <a:gd name="connsiteX1" fmla="*/ 878413 w 1993653"/>
                    <a:gd name="connsiteY1" fmla="*/ 177998 h 1638418"/>
                    <a:gd name="connsiteX2" fmla="*/ 1190833 w 1993653"/>
                    <a:gd name="connsiteY2" fmla="*/ 198 h 1638418"/>
                    <a:gd name="connsiteX3" fmla="*/ 1414353 w 1993653"/>
                    <a:gd name="connsiteY3" fmla="*/ 147518 h 1638418"/>
                    <a:gd name="connsiteX4" fmla="*/ 1462613 w 1993653"/>
                    <a:gd name="connsiteY4" fmla="*/ 353258 h 1638418"/>
                    <a:gd name="connsiteX5" fmla="*/ 1427053 w 1993653"/>
                    <a:gd name="connsiteY5" fmla="*/ 531058 h 1638418"/>
                    <a:gd name="connsiteX6" fmla="*/ 1625173 w 1993653"/>
                    <a:gd name="connsiteY6" fmla="*/ 556458 h 1638418"/>
                    <a:gd name="connsiteX7" fmla="*/ 1861393 w 1993653"/>
                    <a:gd name="connsiteY7" fmla="*/ 625038 h 1638418"/>
                    <a:gd name="connsiteX8" fmla="*/ 1990933 w 1993653"/>
                    <a:gd name="connsiteY8" fmla="*/ 790138 h 1638418"/>
                    <a:gd name="connsiteX9" fmla="*/ 1947753 w 1993653"/>
                    <a:gd name="connsiteY9" fmla="*/ 980638 h 1638418"/>
                    <a:gd name="connsiteX10" fmla="*/ 1708993 w 1993653"/>
                    <a:gd name="connsiteY10" fmla="*/ 1072078 h 1638418"/>
                    <a:gd name="connsiteX11" fmla="*/ 1449913 w 1993653"/>
                    <a:gd name="connsiteY11" fmla="*/ 1051758 h 1638418"/>
                    <a:gd name="connsiteX12" fmla="*/ 1571833 w 1993653"/>
                    <a:gd name="connsiteY12" fmla="*/ 1285438 h 1638418"/>
                    <a:gd name="connsiteX13" fmla="*/ 1581993 w 1993653"/>
                    <a:gd name="connsiteY13" fmla="*/ 1275278 h 1638418"/>
                    <a:gd name="connsiteX14" fmla="*/ 1581993 w 1993653"/>
                    <a:gd name="connsiteY14" fmla="*/ 1447998 h 1638418"/>
                    <a:gd name="connsiteX15" fmla="*/ 1429593 w 1993653"/>
                    <a:gd name="connsiteY15" fmla="*/ 1620718 h 1638418"/>
                    <a:gd name="connsiteX16" fmla="*/ 1145113 w 1993653"/>
                    <a:gd name="connsiteY16" fmla="*/ 1620718 h 1638418"/>
                    <a:gd name="connsiteX17" fmla="*/ 1013033 w 1993653"/>
                    <a:gd name="connsiteY17" fmla="*/ 1514038 h 1638418"/>
                    <a:gd name="connsiteX18" fmla="*/ 921593 w 1993653"/>
                    <a:gd name="connsiteY18" fmla="*/ 1336238 h 1638418"/>
                    <a:gd name="connsiteX19" fmla="*/ 921593 w 1993653"/>
                    <a:gd name="connsiteY19" fmla="*/ 1346398 h 1638418"/>
                    <a:gd name="connsiteX20" fmla="*/ 789513 w 1993653"/>
                    <a:gd name="connsiteY20" fmla="*/ 1488638 h 1638418"/>
                    <a:gd name="connsiteX21" fmla="*/ 423753 w 1993653"/>
                    <a:gd name="connsiteY21" fmla="*/ 1539438 h 1638418"/>
                    <a:gd name="connsiteX22" fmla="*/ 271353 w 1993653"/>
                    <a:gd name="connsiteY22" fmla="*/ 1305758 h 1638418"/>
                    <a:gd name="connsiteX23" fmla="*/ 400893 w 1993653"/>
                    <a:gd name="connsiteY23" fmla="*/ 1056838 h 1638418"/>
                    <a:gd name="connsiteX24" fmla="*/ 474553 w 1993653"/>
                    <a:gd name="connsiteY24" fmla="*/ 970478 h 1638418"/>
                    <a:gd name="connsiteX25" fmla="*/ 230713 w 1993653"/>
                    <a:gd name="connsiteY25" fmla="*/ 879038 h 1638418"/>
                    <a:gd name="connsiteX26" fmla="*/ 47833 w 1993653"/>
                    <a:gd name="connsiteY26" fmla="*/ 726638 h 1638418"/>
                    <a:gd name="connsiteX27" fmla="*/ 17353 w 1993653"/>
                    <a:gd name="connsiteY27" fmla="*/ 442158 h 1638418"/>
                    <a:gd name="connsiteX28" fmla="*/ 281513 w 1993653"/>
                    <a:gd name="connsiteY28" fmla="*/ 340558 h 1638418"/>
                    <a:gd name="connsiteX29" fmla="*/ 489793 w 1993653"/>
                    <a:gd name="connsiteY29" fmla="*/ 391358 h 1638418"/>
                    <a:gd name="connsiteX30" fmla="*/ 710773 w 1993653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1993 w 1993076"/>
                    <a:gd name="connsiteY13" fmla="*/ 127527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64213 w 1993076"/>
                    <a:gd name="connsiteY12" fmla="*/ 126765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4212"/>
                    <a:gd name="connsiteX1" fmla="*/ 878413 w 1993076"/>
                    <a:gd name="connsiteY1" fmla="*/ 177998 h 1634212"/>
                    <a:gd name="connsiteX2" fmla="*/ 1190833 w 1993076"/>
                    <a:gd name="connsiteY2" fmla="*/ 198 h 1634212"/>
                    <a:gd name="connsiteX3" fmla="*/ 1414353 w 1993076"/>
                    <a:gd name="connsiteY3" fmla="*/ 147518 h 1634212"/>
                    <a:gd name="connsiteX4" fmla="*/ 1462613 w 1993076"/>
                    <a:gd name="connsiteY4" fmla="*/ 353258 h 1634212"/>
                    <a:gd name="connsiteX5" fmla="*/ 1427053 w 1993076"/>
                    <a:gd name="connsiteY5" fmla="*/ 531058 h 1634212"/>
                    <a:gd name="connsiteX6" fmla="*/ 1625173 w 1993076"/>
                    <a:gd name="connsiteY6" fmla="*/ 556458 h 1634212"/>
                    <a:gd name="connsiteX7" fmla="*/ 1861393 w 1993076"/>
                    <a:gd name="connsiteY7" fmla="*/ 625038 h 1634212"/>
                    <a:gd name="connsiteX8" fmla="*/ 1990933 w 1993076"/>
                    <a:gd name="connsiteY8" fmla="*/ 790138 h 1634212"/>
                    <a:gd name="connsiteX9" fmla="*/ 1924893 w 1993076"/>
                    <a:gd name="connsiteY9" fmla="*/ 990798 h 1634212"/>
                    <a:gd name="connsiteX10" fmla="*/ 1708993 w 1993076"/>
                    <a:gd name="connsiteY10" fmla="*/ 1072078 h 1634212"/>
                    <a:gd name="connsiteX11" fmla="*/ 1449913 w 1993076"/>
                    <a:gd name="connsiteY11" fmla="*/ 1051758 h 1634212"/>
                    <a:gd name="connsiteX12" fmla="*/ 1564213 w 1993076"/>
                    <a:gd name="connsiteY12" fmla="*/ 1267658 h 1634212"/>
                    <a:gd name="connsiteX13" fmla="*/ 1589613 w 1993076"/>
                    <a:gd name="connsiteY13" fmla="*/ 1374338 h 1634212"/>
                    <a:gd name="connsiteX14" fmla="*/ 1548973 w 1993076"/>
                    <a:gd name="connsiteY14" fmla="*/ 1511498 h 1634212"/>
                    <a:gd name="connsiteX15" fmla="*/ 1429593 w 1993076"/>
                    <a:gd name="connsiteY15" fmla="*/ 1620718 h 1634212"/>
                    <a:gd name="connsiteX16" fmla="*/ 1145113 w 1993076"/>
                    <a:gd name="connsiteY16" fmla="*/ 1620718 h 1634212"/>
                    <a:gd name="connsiteX17" fmla="*/ 1013033 w 1993076"/>
                    <a:gd name="connsiteY17" fmla="*/ 1514038 h 1634212"/>
                    <a:gd name="connsiteX18" fmla="*/ 921593 w 1993076"/>
                    <a:gd name="connsiteY18" fmla="*/ 1336238 h 1634212"/>
                    <a:gd name="connsiteX19" fmla="*/ 921593 w 1993076"/>
                    <a:gd name="connsiteY19" fmla="*/ 1346398 h 1634212"/>
                    <a:gd name="connsiteX20" fmla="*/ 789513 w 1993076"/>
                    <a:gd name="connsiteY20" fmla="*/ 1488638 h 1634212"/>
                    <a:gd name="connsiteX21" fmla="*/ 423753 w 1993076"/>
                    <a:gd name="connsiteY21" fmla="*/ 1539438 h 1634212"/>
                    <a:gd name="connsiteX22" fmla="*/ 271353 w 1993076"/>
                    <a:gd name="connsiteY22" fmla="*/ 1305758 h 1634212"/>
                    <a:gd name="connsiteX23" fmla="*/ 400893 w 1993076"/>
                    <a:gd name="connsiteY23" fmla="*/ 1056838 h 1634212"/>
                    <a:gd name="connsiteX24" fmla="*/ 474553 w 1993076"/>
                    <a:gd name="connsiteY24" fmla="*/ 970478 h 1634212"/>
                    <a:gd name="connsiteX25" fmla="*/ 230713 w 1993076"/>
                    <a:gd name="connsiteY25" fmla="*/ 879038 h 1634212"/>
                    <a:gd name="connsiteX26" fmla="*/ 47833 w 1993076"/>
                    <a:gd name="connsiteY26" fmla="*/ 726638 h 1634212"/>
                    <a:gd name="connsiteX27" fmla="*/ 17353 w 1993076"/>
                    <a:gd name="connsiteY27" fmla="*/ 442158 h 1634212"/>
                    <a:gd name="connsiteX28" fmla="*/ 281513 w 1993076"/>
                    <a:gd name="connsiteY28" fmla="*/ 340558 h 1634212"/>
                    <a:gd name="connsiteX29" fmla="*/ 489793 w 1993076"/>
                    <a:gd name="connsiteY29" fmla="*/ 391358 h 1634212"/>
                    <a:gd name="connsiteX30" fmla="*/ 710773 w 1993076"/>
                    <a:gd name="connsiteY30" fmla="*/ 462478 h 1634212"/>
                    <a:gd name="connsiteX0" fmla="*/ 710773 w 1993076"/>
                    <a:gd name="connsiteY0" fmla="*/ 462478 h 1628438"/>
                    <a:gd name="connsiteX1" fmla="*/ 878413 w 1993076"/>
                    <a:gd name="connsiteY1" fmla="*/ 177998 h 1628438"/>
                    <a:gd name="connsiteX2" fmla="*/ 1190833 w 1993076"/>
                    <a:gd name="connsiteY2" fmla="*/ 198 h 1628438"/>
                    <a:gd name="connsiteX3" fmla="*/ 1414353 w 1993076"/>
                    <a:gd name="connsiteY3" fmla="*/ 147518 h 1628438"/>
                    <a:gd name="connsiteX4" fmla="*/ 1462613 w 1993076"/>
                    <a:gd name="connsiteY4" fmla="*/ 353258 h 1628438"/>
                    <a:gd name="connsiteX5" fmla="*/ 1427053 w 1993076"/>
                    <a:gd name="connsiteY5" fmla="*/ 531058 h 1628438"/>
                    <a:gd name="connsiteX6" fmla="*/ 1625173 w 1993076"/>
                    <a:gd name="connsiteY6" fmla="*/ 556458 h 1628438"/>
                    <a:gd name="connsiteX7" fmla="*/ 1861393 w 1993076"/>
                    <a:gd name="connsiteY7" fmla="*/ 625038 h 1628438"/>
                    <a:gd name="connsiteX8" fmla="*/ 1990933 w 1993076"/>
                    <a:gd name="connsiteY8" fmla="*/ 790138 h 1628438"/>
                    <a:gd name="connsiteX9" fmla="*/ 1924893 w 1993076"/>
                    <a:gd name="connsiteY9" fmla="*/ 990798 h 1628438"/>
                    <a:gd name="connsiteX10" fmla="*/ 1708993 w 1993076"/>
                    <a:gd name="connsiteY10" fmla="*/ 1072078 h 1628438"/>
                    <a:gd name="connsiteX11" fmla="*/ 1449913 w 1993076"/>
                    <a:gd name="connsiteY11" fmla="*/ 1051758 h 1628438"/>
                    <a:gd name="connsiteX12" fmla="*/ 1564213 w 1993076"/>
                    <a:gd name="connsiteY12" fmla="*/ 1267658 h 1628438"/>
                    <a:gd name="connsiteX13" fmla="*/ 1589613 w 1993076"/>
                    <a:gd name="connsiteY13" fmla="*/ 1374338 h 1628438"/>
                    <a:gd name="connsiteX14" fmla="*/ 1548973 w 1993076"/>
                    <a:gd name="connsiteY14" fmla="*/ 1511498 h 1628438"/>
                    <a:gd name="connsiteX15" fmla="*/ 1419433 w 1993076"/>
                    <a:gd name="connsiteY15" fmla="*/ 1608018 h 1628438"/>
                    <a:gd name="connsiteX16" fmla="*/ 1145113 w 1993076"/>
                    <a:gd name="connsiteY16" fmla="*/ 1620718 h 1628438"/>
                    <a:gd name="connsiteX17" fmla="*/ 1013033 w 1993076"/>
                    <a:gd name="connsiteY17" fmla="*/ 1514038 h 1628438"/>
                    <a:gd name="connsiteX18" fmla="*/ 921593 w 1993076"/>
                    <a:gd name="connsiteY18" fmla="*/ 1336238 h 1628438"/>
                    <a:gd name="connsiteX19" fmla="*/ 921593 w 1993076"/>
                    <a:gd name="connsiteY19" fmla="*/ 1346398 h 1628438"/>
                    <a:gd name="connsiteX20" fmla="*/ 789513 w 1993076"/>
                    <a:gd name="connsiteY20" fmla="*/ 1488638 h 1628438"/>
                    <a:gd name="connsiteX21" fmla="*/ 423753 w 1993076"/>
                    <a:gd name="connsiteY21" fmla="*/ 1539438 h 1628438"/>
                    <a:gd name="connsiteX22" fmla="*/ 271353 w 1993076"/>
                    <a:gd name="connsiteY22" fmla="*/ 1305758 h 1628438"/>
                    <a:gd name="connsiteX23" fmla="*/ 400893 w 1993076"/>
                    <a:gd name="connsiteY23" fmla="*/ 1056838 h 1628438"/>
                    <a:gd name="connsiteX24" fmla="*/ 474553 w 1993076"/>
                    <a:gd name="connsiteY24" fmla="*/ 970478 h 1628438"/>
                    <a:gd name="connsiteX25" fmla="*/ 230713 w 1993076"/>
                    <a:gd name="connsiteY25" fmla="*/ 879038 h 1628438"/>
                    <a:gd name="connsiteX26" fmla="*/ 47833 w 1993076"/>
                    <a:gd name="connsiteY26" fmla="*/ 726638 h 1628438"/>
                    <a:gd name="connsiteX27" fmla="*/ 17353 w 1993076"/>
                    <a:gd name="connsiteY27" fmla="*/ 442158 h 1628438"/>
                    <a:gd name="connsiteX28" fmla="*/ 281513 w 1993076"/>
                    <a:gd name="connsiteY28" fmla="*/ 340558 h 1628438"/>
                    <a:gd name="connsiteX29" fmla="*/ 489793 w 1993076"/>
                    <a:gd name="connsiteY29" fmla="*/ 391358 h 1628438"/>
                    <a:gd name="connsiteX30" fmla="*/ 710773 w 1993076"/>
                    <a:gd name="connsiteY30" fmla="*/ 462478 h 1628438"/>
                    <a:gd name="connsiteX0" fmla="*/ 710773 w 1993076"/>
                    <a:gd name="connsiteY0" fmla="*/ 462478 h 1624721"/>
                    <a:gd name="connsiteX1" fmla="*/ 878413 w 1993076"/>
                    <a:gd name="connsiteY1" fmla="*/ 177998 h 1624721"/>
                    <a:gd name="connsiteX2" fmla="*/ 1190833 w 1993076"/>
                    <a:gd name="connsiteY2" fmla="*/ 198 h 1624721"/>
                    <a:gd name="connsiteX3" fmla="*/ 1414353 w 1993076"/>
                    <a:gd name="connsiteY3" fmla="*/ 147518 h 1624721"/>
                    <a:gd name="connsiteX4" fmla="*/ 1462613 w 1993076"/>
                    <a:gd name="connsiteY4" fmla="*/ 353258 h 1624721"/>
                    <a:gd name="connsiteX5" fmla="*/ 1427053 w 1993076"/>
                    <a:gd name="connsiteY5" fmla="*/ 531058 h 1624721"/>
                    <a:gd name="connsiteX6" fmla="*/ 1625173 w 1993076"/>
                    <a:gd name="connsiteY6" fmla="*/ 556458 h 1624721"/>
                    <a:gd name="connsiteX7" fmla="*/ 1861393 w 1993076"/>
                    <a:gd name="connsiteY7" fmla="*/ 625038 h 1624721"/>
                    <a:gd name="connsiteX8" fmla="*/ 1990933 w 1993076"/>
                    <a:gd name="connsiteY8" fmla="*/ 790138 h 1624721"/>
                    <a:gd name="connsiteX9" fmla="*/ 1924893 w 1993076"/>
                    <a:gd name="connsiteY9" fmla="*/ 990798 h 1624721"/>
                    <a:gd name="connsiteX10" fmla="*/ 1708993 w 1993076"/>
                    <a:gd name="connsiteY10" fmla="*/ 1072078 h 1624721"/>
                    <a:gd name="connsiteX11" fmla="*/ 1449913 w 1993076"/>
                    <a:gd name="connsiteY11" fmla="*/ 1051758 h 1624721"/>
                    <a:gd name="connsiteX12" fmla="*/ 1564213 w 1993076"/>
                    <a:gd name="connsiteY12" fmla="*/ 1267658 h 1624721"/>
                    <a:gd name="connsiteX13" fmla="*/ 1589613 w 1993076"/>
                    <a:gd name="connsiteY13" fmla="*/ 1374338 h 1624721"/>
                    <a:gd name="connsiteX14" fmla="*/ 1548973 w 1993076"/>
                    <a:gd name="connsiteY14" fmla="*/ 1511498 h 1624721"/>
                    <a:gd name="connsiteX15" fmla="*/ 1419433 w 1993076"/>
                    <a:gd name="connsiteY15" fmla="*/ 1608018 h 1624721"/>
                    <a:gd name="connsiteX16" fmla="*/ 1147653 w 1993076"/>
                    <a:gd name="connsiteY16" fmla="*/ 1615638 h 1624721"/>
                    <a:gd name="connsiteX17" fmla="*/ 1013033 w 1993076"/>
                    <a:gd name="connsiteY17" fmla="*/ 1514038 h 1624721"/>
                    <a:gd name="connsiteX18" fmla="*/ 921593 w 1993076"/>
                    <a:gd name="connsiteY18" fmla="*/ 1336238 h 1624721"/>
                    <a:gd name="connsiteX19" fmla="*/ 921593 w 1993076"/>
                    <a:gd name="connsiteY19" fmla="*/ 1346398 h 1624721"/>
                    <a:gd name="connsiteX20" fmla="*/ 789513 w 1993076"/>
                    <a:gd name="connsiteY20" fmla="*/ 1488638 h 1624721"/>
                    <a:gd name="connsiteX21" fmla="*/ 423753 w 1993076"/>
                    <a:gd name="connsiteY21" fmla="*/ 1539438 h 1624721"/>
                    <a:gd name="connsiteX22" fmla="*/ 271353 w 1993076"/>
                    <a:gd name="connsiteY22" fmla="*/ 1305758 h 1624721"/>
                    <a:gd name="connsiteX23" fmla="*/ 400893 w 1993076"/>
                    <a:gd name="connsiteY23" fmla="*/ 1056838 h 1624721"/>
                    <a:gd name="connsiteX24" fmla="*/ 474553 w 1993076"/>
                    <a:gd name="connsiteY24" fmla="*/ 970478 h 1624721"/>
                    <a:gd name="connsiteX25" fmla="*/ 230713 w 1993076"/>
                    <a:gd name="connsiteY25" fmla="*/ 879038 h 1624721"/>
                    <a:gd name="connsiteX26" fmla="*/ 47833 w 1993076"/>
                    <a:gd name="connsiteY26" fmla="*/ 726638 h 1624721"/>
                    <a:gd name="connsiteX27" fmla="*/ 17353 w 1993076"/>
                    <a:gd name="connsiteY27" fmla="*/ 442158 h 1624721"/>
                    <a:gd name="connsiteX28" fmla="*/ 281513 w 1993076"/>
                    <a:gd name="connsiteY28" fmla="*/ 340558 h 1624721"/>
                    <a:gd name="connsiteX29" fmla="*/ 489793 w 1993076"/>
                    <a:gd name="connsiteY29" fmla="*/ 391358 h 1624721"/>
                    <a:gd name="connsiteX30" fmla="*/ 710773 w 1993076"/>
                    <a:gd name="connsiteY30" fmla="*/ 462478 h 1624721"/>
                    <a:gd name="connsiteX0" fmla="*/ 710773 w 1993076"/>
                    <a:gd name="connsiteY0" fmla="*/ 462478 h 1626743"/>
                    <a:gd name="connsiteX1" fmla="*/ 878413 w 1993076"/>
                    <a:gd name="connsiteY1" fmla="*/ 177998 h 1626743"/>
                    <a:gd name="connsiteX2" fmla="*/ 1190833 w 1993076"/>
                    <a:gd name="connsiteY2" fmla="*/ 198 h 1626743"/>
                    <a:gd name="connsiteX3" fmla="*/ 1414353 w 1993076"/>
                    <a:gd name="connsiteY3" fmla="*/ 147518 h 1626743"/>
                    <a:gd name="connsiteX4" fmla="*/ 1462613 w 1993076"/>
                    <a:gd name="connsiteY4" fmla="*/ 353258 h 1626743"/>
                    <a:gd name="connsiteX5" fmla="*/ 1427053 w 1993076"/>
                    <a:gd name="connsiteY5" fmla="*/ 531058 h 1626743"/>
                    <a:gd name="connsiteX6" fmla="*/ 1625173 w 1993076"/>
                    <a:gd name="connsiteY6" fmla="*/ 556458 h 1626743"/>
                    <a:gd name="connsiteX7" fmla="*/ 1861393 w 1993076"/>
                    <a:gd name="connsiteY7" fmla="*/ 625038 h 1626743"/>
                    <a:gd name="connsiteX8" fmla="*/ 1990933 w 1993076"/>
                    <a:gd name="connsiteY8" fmla="*/ 790138 h 1626743"/>
                    <a:gd name="connsiteX9" fmla="*/ 1924893 w 1993076"/>
                    <a:gd name="connsiteY9" fmla="*/ 990798 h 1626743"/>
                    <a:gd name="connsiteX10" fmla="*/ 1708993 w 1993076"/>
                    <a:gd name="connsiteY10" fmla="*/ 1072078 h 1626743"/>
                    <a:gd name="connsiteX11" fmla="*/ 1449913 w 1993076"/>
                    <a:gd name="connsiteY11" fmla="*/ 1051758 h 1626743"/>
                    <a:gd name="connsiteX12" fmla="*/ 1564213 w 1993076"/>
                    <a:gd name="connsiteY12" fmla="*/ 1267658 h 1626743"/>
                    <a:gd name="connsiteX13" fmla="*/ 1589613 w 1993076"/>
                    <a:gd name="connsiteY13" fmla="*/ 1374338 h 1626743"/>
                    <a:gd name="connsiteX14" fmla="*/ 1548973 w 1993076"/>
                    <a:gd name="connsiteY14" fmla="*/ 1511498 h 1626743"/>
                    <a:gd name="connsiteX15" fmla="*/ 1419433 w 1993076"/>
                    <a:gd name="connsiteY15" fmla="*/ 1608018 h 1626743"/>
                    <a:gd name="connsiteX16" fmla="*/ 1147653 w 1993076"/>
                    <a:gd name="connsiteY16" fmla="*/ 1615638 h 1626743"/>
                    <a:gd name="connsiteX17" fmla="*/ 1015573 w 1993076"/>
                    <a:gd name="connsiteY17" fmla="*/ 1486098 h 1626743"/>
                    <a:gd name="connsiteX18" fmla="*/ 921593 w 1993076"/>
                    <a:gd name="connsiteY18" fmla="*/ 1336238 h 1626743"/>
                    <a:gd name="connsiteX19" fmla="*/ 921593 w 1993076"/>
                    <a:gd name="connsiteY19" fmla="*/ 1346398 h 1626743"/>
                    <a:gd name="connsiteX20" fmla="*/ 789513 w 1993076"/>
                    <a:gd name="connsiteY20" fmla="*/ 1488638 h 1626743"/>
                    <a:gd name="connsiteX21" fmla="*/ 423753 w 1993076"/>
                    <a:gd name="connsiteY21" fmla="*/ 1539438 h 1626743"/>
                    <a:gd name="connsiteX22" fmla="*/ 271353 w 1993076"/>
                    <a:gd name="connsiteY22" fmla="*/ 1305758 h 1626743"/>
                    <a:gd name="connsiteX23" fmla="*/ 400893 w 1993076"/>
                    <a:gd name="connsiteY23" fmla="*/ 1056838 h 1626743"/>
                    <a:gd name="connsiteX24" fmla="*/ 474553 w 1993076"/>
                    <a:gd name="connsiteY24" fmla="*/ 970478 h 1626743"/>
                    <a:gd name="connsiteX25" fmla="*/ 230713 w 1993076"/>
                    <a:gd name="connsiteY25" fmla="*/ 879038 h 1626743"/>
                    <a:gd name="connsiteX26" fmla="*/ 47833 w 1993076"/>
                    <a:gd name="connsiteY26" fmla="*/ 726638 h 1626743"/>
                    <a:gd name="connsiteX27" fmla="*/ 17353 w 1993076"/>
                    <a:gd name="connsiteY27" fmla="*/ 442158 h 1626743"/>
                    <a:gd name="connsiteX28" fmla="*/ 281513 w 1993076"/>
                    <a:gd name="connsiteY28" fmla="*/ 340558 h 1626743"/>
                    <a:gd name="connsiteX29" fmla="*/ 489793 w 1993076"/>
                    <a:gd name="connsiteY29" fmla="*/ 391358 h 1626743"/>
                    <a:gd name="connsiteX30" fmla="*/ 710773 w 1993076"/>
                    <a:gd name="connsiteY30" fmla="*/ 462478 h 1626743"/>
                    <a:gd name="connsiteX0" fmla="*/ 710773 w 1993076"/>
                    <a:gd name="connsiteY0" fmla="*/ 462478 h 1625821"/>
                    <a:gd name="connsiteX1" fmla="*/ 878413 w 1993076"/>
                    <a:gd name="connsiteY1" fmla="*/ 177998 h 1625821"/>
                    <a:gd name="connsiteX2" fmla="*/ 1190833 w 1993076"/>
                    <a:gd name="connsiteY2" fmla="*/ 198 h 1625821"/>
                    <a:gd name="connsiteX3" fmla="*/ 1414353 w 1993076"/>
                    <a:gd name="connsiteY3" fmla="*/ 147518 h 1625821"/>
                    <a:gd name="connsiteX4" fmla="*/ 1462613 w 1993076"/>
                    <a:gd name="connsiteY4" fmla="*/ 353258 h 1625821"/>
                    <a:gd name="connsiteX5" fmla="*/ 1427053 w 1993076"/>
                    <a:gd name="connsiteY5" fmla="*/ 531058 h 1625821"/>
                    <a:gd name="connsiteX6" fmla="*/ 1625173 w 1993076"/>
                    <a:gd name="connsiteY6" fmla="*/ 556458 h 1625821"/>
                    <a:gd name="connsiteX7" fmla="*/ 1861393 w 1993076"/>
                    <a:gd name="connsiteY7" fmla="*/ 625038 h 1625821"/>
                    <a:gd name="connsiteX8" fmla="*/ 1990933 w 1993076"/>
                    <a:gd name="connsiteY8" fmla="*/ 790138 h 1625821"/>
                    <a:gd name="connsiteX9" fmla="*/ 1924893 w 1993076"/>
                    <a:gd name="connsiteY9" fmla="*/ 990798 h 1625821"/>
                    <a:gd name="connsiteX10" fmla="*/ 1708993 w 1993076"/>
                    <a:gd name="connsiteY10" fmla="*/ 1072078 h 1625821"/>
                    <a:gd name="connsiteX11" fmla="*/ 1449913 w 1993076"/>
                    <a:gd name="connsiteY11" fmla="*/ 1051758 h 1625821"/>
                    <a:gd name="connsiteX12" fmla="*/ 1564213 w 1993076"/>
                    <a:gd name="connsiteY12" fmla="*/ 1267658 h 1625821"/>
                    <a:gd name="connsiteX13" fmla="*/ 1589613 w 1993076"/>
                    <a:gd name="connsiteY13" fmla="*/ 1374338 h 1625821"/>
                    <a:gd name="connsiteX14" fmla="*/ 1548973 w 1993076"/>
                    <a:gd name="connsiteY14" fmla="*/ 1511498 h 1625821"/>
                    <a:gd name="connsiteX15" fmla="*/ 1419433 w 1993076"/>
                    <a:gd name="connsiteY15" fmla="*/ 1608018 h 1625821"/>
                    <a:gd name="connsiteX16" fmla="*/ 1147653 w 1993076"/>
                    <a:gd name="connsiteY16" fmla="*/ 1615638 h 1625821"/>
                    <a:gd name="connsiteX17" fmla="*/ 1015573 w 1993076"/>
                    <a:gd name="connsiteY17" fmla="*/ 1498798 h 1625821"/>
                    <a:gd name="connsiteX18" fmla="*/ 921593 w 1993076"/>
                    <a:gd name="connsiteY18" fmla="*/ 1336238 h 1625821"/>
                    <a:gd name="connsiteX19" fmla="*/ 921593 w 1993076"/>
                    <a:gd name="connsiteY19" fmla="*/ 1346398 h 1625821"/>
                    <a:gd name="connsiteX20" fmla="*/ 789513 w 1993076"/>
                    <a:gd name="connsiteY20" fmla="*/ 1488638 h 1625821"/>
                    <a:gd name="connsiteX21" fmla="*/ 423753 w 1993076"/>
                    <a:gd name="connsiteY21" fmla="*/ 1539438 h 1625821"/>
                    <a:gd name="connsiteX22" fmla="*/ 271353 w 1993076"/>
                    <a:gd name="connsiteY22" fmla="*/ 1305758 h 1625821"/>
                    <a:gd name="connsiteX23" fmla="*/ 400893 w 1993076"/>
                    <a:gd name="connsiteY23" fmla="*/ 1056838 h 1625821"/>
                    <a:gd name="connsiteX24" fmla="*/ 474553 w 1993076"/>
                    <a:gd name="connsiteY24" fmla="*/ 970478 h 1625821"/>
                    <a:gd name="connsiteX25" fmla="*/ 230713 w 1993076"/>
                    <a:gd name="connsiteY25" fmla="*/ 879038 h 1625821"/>
                    <a:gd name="connsiteX26" fmla="*/ 47833 w 1993076"/>
                    <a:gd name="connsiteY26" fmla="*/ 726638 h 1625821"/>
                    <a:gd name="connsiteX27" fmla="*/ 17353 w 1993076"/>
                    <a:gd name="connsiteY27" fmla="*/ 442158 h 1625821"/>
                    <a:gd name="connsiteX28" fmla="*/ 281513 w 1993076"/>
                    <a:gd name="connsiteY28" fmla="*/ 340558 h 1625821"/>
                    <a:gd name="connsiteX29" fmla="*/ 489793 w 1993076"/>
                    <a:gd name="connsiteY29" fmla="*/ 391358 h 1625821"/>
                    <a:gd name="connsiteX30" fmla="*/ 710773 w 1993076"/>
                    <a:gd name="connsiteY30" fmla="*/ 462478 h 1625821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89513 w 1993076"/>
                    <a:gd name="connsiteY20" fmla="*/ 148863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61853 w 1993076"/>
                    <a:gd name="connsiteY24" fmla="*/ 97301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1993076" h="1624075">
                      <a:moveTo>
                        <a:pt x="710773" y="462478"/>
                      </a:moveTo>
                      <a:cubicBezTo>
                        <a:pt x="775543" y="426918"/>
                        <a:pt x="798403" y="255045"/>
                        <a:pt x="878413" y="177998"/>
                      </a:cubicBezTo>
                      <a:cubicBezTo>
                        <a:pt x="958423" y="100951"/>
                        <a:pt x="1101510" y="5278"/>
                        <a:pt x="1190833" y="198"/>
                      </a:cubicBezTo>
                      <a:cubicBezTo>
                        <a:pt x="1280156" y="-4882"/>
                        <a:pt x="1369056" y="88675"/>
                        <a:pt x="1414353" y="147518"/>
                      </a:cubicBezTo>
                      <a:cubicBezTo>
                        <a:pt x="1459650" y="206361"/>
                        <a:pt x="1460496" y="289335"/>
                        <a:pt x="1462613" y="353258"/>
                      </a:cubicBezTo>
                      <a:cubicBezTo>
                        <a:pt x="1464730" y="417181"/>
                        <a:pt x="1399960" y="497191"/>
                        <a:pt x="1427053" y="531058"/>
                      </a:cubicBezTo>
                      <a:cubicBezTo>
                        <a:pt x="1454146" y="564925"/>
                        <a:pt x="1552783" y="540795"/>
                        <a:pt x="1625173" y="556458"/>
                      </a:cubicBezTo>
                      <a:cubicBezTo>
                        <a:pt x="1697563" y="572121"/>
                        <a:pt x="1800433" y="586091"/>
                        <a:pt x="1861393" y="625038"/>
                      </a:cubicBezTo>
                      <a:cubicBezTo>
                        <a:pt x="1922353" y="663985"/>
                        <a:pt x="1980350" y="729178"/>
                        <a:pt x="1990933" y="790138"/>
                      </a:cubicBezTo>
                      <a:cubicBezTo>
                        <a:pt x="2001516" y="851098"/>
                        <a:pt x="1971883" y="943808"/>
                        <a:pt x="1924893" y="990798"/>
                      </a:cubicBezTo>
                      <a:cubicBezTo>
                        <a:pt x="1877903" y="1037788"/>
                        <a:pt x="1788156" y="1061918"/>
                        <a:pt x="1708993" y="1072078"/>
                      </a:cubicBezTo>
                      <a:cubicBezTo>
                        <a:pt x="1629830" y="1082238"/>
                        <a:pt x="1474043" y="1019161"/>
                        <a:pt x="1449913" y="1051758"/>
                      </a:cubicBezTo>
                      <a:cubicBezTo>
                        <a:pt x="1425783" y="1084355"/>
                        <a:pt x="1540930" y="1213895"/>
                        <a:pt x="1564213" y="1267658"/>
                      </a:cubicBezTo>
                      <a:cubicBezTo>
                        <a:pt x="1587496" y="1321421"/>
                        <a:pt x="1592153" y="1333698"/>
                        <a:pt x="1589613" y="1374338"/>
                      </a:cubicBezTo>
                      <a:cubicBezTo>
                        <a:pt x="1587073" y="1414978"/>
                        <a:pt x="1577336" y="1472551"/>
                        <a:pt x="1548973" y="1511498"/>
                      </a:cubicBezTo>
                      <a:cubicBezTo>
                        <a:pt x="1520610" y="1550445"/>
                        <a:pt x="1482933" y="1591085"/>
                        <a:pt x="1419433" y="1608018"/>
                      </a:cubicBezTo>
                      <a:cubicBezTo>
                        <a:pt x="1355933" y="1624951"/>
                        <a:pt x="1235283" y="1631301"/>
                        <a:pt x="1167973" y="1613098"/>
                      </a:cubicBezTo>
                      <a:cubicBezTo>
                        <a:pt x="1100663" y="1594895"/>
                        <a:pt x="1052826" y="1546211"/>
                        <a:pt x="1015573" y="1498798"/>
                      </a:cubicBezTo>
                      <a:cubicBezTo>
                        <a:pt x="978320" y="1451385"/>
                        <a:pt x="937256" y="1361638"/>
                        <a:pt x="921593" y="1336238"/>
                      </a:cubicBezTo>
                      <a:cubicBezTo>
                        <a:pt x="905930" y="1310838"/>
                        <a:pt x="946570" y="1323538"/>
                        <a:pt x="921593" y="1346398"/>
                      </a:cubicBezTo>
                      <a:cubicBezTo>
                        <a:pt x="896616" y="1369258"/>
                        <a:pt x="877566" y="1415825"/>
                        <a:pt x="771733" y="1473398"/>
                      </a:cubicBezTo>
                      <a:cubicBezTo>
                        <a:pt x="665900" y="1530971"/>
                        <a:pt x="507150" y="1567378"/>
                        <a:pt x="423753" y="1539438"/>
                      </a:cubicBezTo>
                      <a:cubicBezTo>
                        <a:pt x="340356" y="1511498"/>
                        <a:pt x="276433" y="1386191"/>
                        <a:pt x="271353" y="1305758"/>
                      </a:cubicBezTo>
                      <a:cubicBezTo>
                        <a:pt x="266273" y="1225325"/>
                        <a:pt x="361523" y="1112295"/>
                        <a:pt x="393273" y="1056838"/>
                      </a:cubicBezTo>
                      <a:cubicBezTo>
                        <a:pt x="425023" y="1001381"/>
                        <a:pt x="488946" y="1002651"/>
                        <a:pt x="461853" y="973018"/>
                      </a:cubicBezTo>
                      <a:cubicBezTo>
                        <a:pt x="434760" y="943385"/>
                        <a:pt x="299716" y="920101"/>
                        <a:pt x="230713" y="879038"/>
                      </a:cubicBezTo>
                      <a:cubicBezTo>
                        <a:pt x="161710" y="837975"/>
                        <a:pt x="83393" y="799451"/>
                        <a:pt x="47833" y="726638"/>
                      </a:cubicBezTo>
                      <a:cubicBezTo>
                        <a:pt x="12273" y="653825"/>
                        <a:pt x="-21594" y="506504"/>
                        <a:pt x="17353" y="442158"/>
                      </a:cubicBezTo>
                      <a:cubicBezTo>
                        <a:pt x="56300" y="377812"/>
                        <a:pt x="202773" y="349025"/>
                        <a:pt x="281513" y="340558"/>
                      </a:cubicBezTo>
                      <a:cubicBezTo>
                        <a:pt x="360253" y="332091"/>
                        <a:pt x="418673" y="367651"/>
                        <a:pt x="489793" y="391358"/>
                      </a:cubicBezTo>
                      <a:cubicBezTo>
                        <a:pt x="560913" y="415065"/>
                        <a:pt x="646003" y="498038"/>
                        <a:pt x="710773" y="462478"/>
                      </a:cubicBezTo>
                      <a:close/>
                    </a:path>
                  </a:pathLst>
                </a:custGeom>
                <a:grpFill/>
                <a:ln w="57150">
                  <a:noFill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/>
                </a:p>
              </p:txBody>
            </p:sp>
            <p:sp>
              <p:nvSpPr>
                <p:cNvPr id="210" name="วงรี 77">
                  <a:extLst>
                    <a:ext uri="{FF2B5EF4-FFF2-40B4-BE49-F238E27FC236}">
                      <a16:creationId xmlns:a16="http://schemas.microsoft.com/office/drawing/2014/main" id="{F2B1B7BF-33D8-43BE-918D-FBB39EA15AC0}"/>
                    </a:ext>
                  </a:extLst>
                </p:cNvPr>
                <p:cNvSpPr/>
                <p:nvPr/>
              </p:nvSpPr>
              <p:spPr>
                <a:xfrm>
                  <a:off x="4579275" y="1400406"/>
                  <a:ext cx="295962" cy="284142"/>
                </a:xfrm>
                <a:custGeom>
                  <a:avLst/>
                  <a:gdLst>
                    <a:gd name="connsiteX0" fmla="*/ 0 w 290429"/>
                    <a:gd name="connsiteY0" fmla="*/ 144699 h 289397"/>
                    <a:gd name="connsiteX1" fmla="*/ 145215 w 290429"/>
                    <a:gd name="connsiteY1" fmla="*/ 0 h 289397"/>
                    <a:gd name="connsiteX2" fmla="*/ 290430 w 290429"/>
                    <a:gd name="connsiteY2" fmla="*/ 144699 h 289397"/>
                    <a:gd name="connsiteX3" fmla="*/ 145215 w 290429"/>
                    <a:gd name="connsiteY3" fmla="*/ 289398 h 289397"/>
                    <a:gd name="connsiteX4" fmla="*/ 0 w 290429"/>
                    <a:gd name="connsiteY4" fmla="*/ 144699 h 289397"/>
                    <a:gd name="connsiteX0" fmla="*/ 8 w 290438"/>
                    <a:gd name="connsiteY0" fmla="*/ 144699 h 289398"/>
                    <a:gd name="connsiteX1" fmla="*/ 145223 w 290438"/>
                    <a:gd name="connsiteY1" fmla="*/ 0 h 289398"/>
                    <a:gd name="connsiteX2" fmla="*/ 290438 w 290438"/>
                    <a:gd name="connsiteY2" fmla="*/ 144699 h 289398"/>
                    <a:gd name="connsiteX3" fmla="*/ 140143 w 290438"/>
                    <a:gd name="connsiteY3" fmla="*/ 289398 h 289398"/>
                    <a:gd name="connsiteX4" fmla="*/ 8 w 290438"/>
                    <a:gd name="connsiteY4" fmla="*/ 144699 h 289398"/>
                    <a:gd name="connsiteX0" fmla="*/ 6 w 310756"/>
                    <a:gd name="connsiteY0" fmla="*/ 145377 h 292972"/>
                    <a:gd name="connsiteX1" fmla="*/ 145221 w 310756"/>
                    <a:gd name="connsiteY1" fmla="*/ 678 h 292972"/>
                    <a:gd name="connsiteX2" fmla="*/ 310756 w 310756"/>
                    <a:gd name="connsiteY2" fmla="*/ 206337 h 292972"/>
                    <a:gd name="connsiteX3" fmla="*/ 140141 w 310756"/>
                    <a:gd name="connsiteY3" fmla="*/ 290076 h 292972"/>
                    <a:gd name="connsiteX4" fmla="*/ 6 w 310756"/>
                    <a:gd name="connsiteY4" fmla="*/ 145377 h 292972"/>
                    <a:gd name="connsiteX0" fmla="*/ 5 w 313295"/>
                    <a:gd name="connsiteY0" fmla="*/ 190453 h 289862"/>
                    <a:gd name="connsiteX1" fmla="*/ 147760 w 313295"/>
                    <a:gd name="connsiteY1" fmla="*/ 34 h 289862"/>
                    <a:gd name="connsiteX2" fmla="*/ 313295 w 313295"/>
                    <a:gd name="connsiteY2" fmla="*/ 205693 h 289862"/>
                    <a:gd name="connsiteX3" fmla="*/ 142680 w 313295"/>
                    <a:gd name="connsiteY3" fmla="*/ 289432 h 289862"/>
                    <a:gd name="connsiteX4" fmla="*/ 5 w 313295"/>
                    <a:gd name="connsiteY4" fmla="*/ 190453 h 289862"/>
                    <a:gd name="connsiteX0" fmla="*/ 2796 w 316086"/>
                    <a:gd name="connsiteY0" fmla="*/ 175216 h 274625"/>
                    <a:gd name="connsiteX1" fmla="*/ 71811 w 316086"/>
                    <a:gd name="connsiteY1" fmla="*/ 37 h 274625"/>
                    <a:gd name="connsiteX2" fmla="*/ 316086 w 316086"/>
                    <a:gd name="connsiteY2" fmla="*/ 190456 h 274625"/>
                    <a:gd name="connsiteX3" fmla="*/ 145471 w 316086"/>
                    <a:gd name="connsiteY3" fmla="*/ 274195 h 274625"/>
                    <a:gd name="connsiteX4" fmla="*/ 2796 w 316086"/>
                    <a:gd name="connsiteY4" fmla="*/ 175216 h 274625"/>
                    <a:gd name="connsiteX0" fmla="*/ 2158 w 315952"/>
                    <a:gd name="connsiteY0" fmla="*/ 185068 h 284142"/>
                    <a:gd name="connsiteX1" fmla="*/ 71173 w 315952"/>
                    <a:gd name="connsiteY1" fmla="*/ 9889 h 284142"/>
                    <a:gd name="connsiteX2" fmla="*/ 235434 w 315952"/>
                    <a:gd name="connsiteY2" fmla="*/ 40983 h 284142"/>
                    <a:gd name="connsiteX3" fmla="*/ 315448 w 315952"/>
                    <a:gd name="connsiteY3" fmla="*/ 200308 h 284142"/>
                    <a:gd name="connsiteX4" fmla="*/ 144833 w 315952"/>
                    <a:gd name="connsiteY4" fmla="*/ 284047 h 284142"/>
                    <a:gd name="connsiteX5" fmla="*/ 2158 w 315952"/>
                    <a:gd name="connsiteY5" fmla="*/ 185068 h 284142"/>
                    <a:gd name="connsiteX0" fmla="*/ 2158 w 295962"/>
                    <a:gd name="connsiteY0" fmla="*/ 185068 h 284142"/>
                    <a:gd name="connsiteX1" fmla="*/ 71173 w 295962"/>
                    <a:gd name="connsiteY1" fmla="*/ 9889 h 284142"/>
                    <a:gd name="connsiteX2" fmla="*/ 235434 w 295962"/>
                    <a:gd name="connsiteY2" fmla="*/ 40983 h 284142"/>
                    <a:gd name="connsiteX3" fmla="*/ 295128 w 295962"/>
                    <a:gd name="connsiteY3" fmla="*/ 200308 h 284142"/>
                    <a:gd name="connsiteX4" fmla="*/ 144833 w 295962"/>
                    <a:gd name="connsiteY4" fmla="*/ 284047 h 284142"/>
                    <a:gd name="connsiteX5" fmla="*/ 2158 w 295962"/>
                    <a:gd name="connsiteY5" fmla="*/ 185068 h 2841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95962" h="284142">
                      <a:moveTo>
                        <a:pt x="2158" y="185068"/>
                      </a:moveTo>
                      <a:cubicBezTo>
                        <a:pt x="-10119" y="139375"/>
                        <a:pt x="32294" y="33903"/>
                        <a:pt x="71173" y="9889"/>
                      </a:cubicBezTo>
                      <a:cubicBezTo>
                        <a:pt x="110052" y="-14125"/>
                        <a:pt x="194722" y="9247"/>
                        <a:pt x="235434" y="40983"/>
                      </a:cubicBezTo>
                      <a:cubicBezTo>
                        <a:pt x="276147" y="72720"/>
                        <a:pt x="300915" y="162761"/>
                        <a:pt x="295128" y="200308"/>
                      </a:cubicBezTo>
                      <a:cubicBezTo>
                        <a:pt x="289341" y="237855"/>
                        <a:pt x="193661" y="286587"/>
                        <a:pt x="144833" y="284047"/>
                      </a:cubicBezTo>
                      <a:cubicBezTo>
                        <a:pt x="96005" y="281507"/>
                        <a:pt x="14435" y="230761"/>
                        <a:pt x="2158" y="185068"/>
                      </a:cubicBezTo>
                      <a:close/>
                    </a:path>
                  </a:pathLst>
                </a:custGeom>
                <a:solidFill>
                  <a:srgbClr val="FDC64E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  <p:grpSp>
            <p:nvGrpSpPr>
              <p:cNvPr id="203" name="กลุ่ม 202">
                <a:extLst>
                  <a:ext uri="{FF2B5EF4-FFF2-40B4-BE49-F238E27FC236}">
                    <a16:creationId xmlns:a16="http://schemas.microsoft.com/office/drawing/2014/main" id="{5E9B38CC-E352-48AB-B69D-6DFC08E00F0A}"/>
                  </a:ext>
                </a:extLst>
              </p:cNvPr>
              <p:cNvGrpSpPr/>
              <p:nvPr/>
            </p:nvGrpSpPr>
            <p:grpSpPr>
              <a:xfrm>
                <a:off x="2189973" y="2105231"/>
                <a:ext cx="341965" cy="331030"/>
                <a:chOff x="3730718" y="705949"/>
                <a:chExt cx="1993076" cy="1624075"/>
              </a:xfrm>
              <a:solidFill>
                <a:schemeClr val="bg1"/>
              </a:solidFill>
            </p:grpSpPr>
            <p:sp>
              <p:nvSpPr>
                <p:cNvPr id="207" name="รูปแบบอิสระ: รูปร่าง 206">
                  <a:extLst>
                    <a:ext uri="{FF2B5EF4-FFF2-40B4-BE49-F238E27FC236}">
                      <a16:creationId xmlns:a16="http://schemas.microsoft.com/office/drawing/2014/main" id="{15635BE5-AB27-441F-B02A-D3AC0F1B8714}"/>
                    </a:ext>
                  </a:extLst>
                </p:cNvPr>
                <p:cNvSpPr/>
                <p:nvPr/>
              </p:nvSpPr>
              <p:spPr>
                <a:xfrm>
                  <a:off x="3730718" y="705949"/>
                  <a:ext cx="1993076" cy="1624075"/>
                </a:xfrm>
                <a:custGeom>
                  <a:avLst/>
                  <a:gdLst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708233 w 2019354"/>
                    <a:gd name="connsiteY28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0893 w 2019354"/>
                    <a:gd name="connsiteY22" fmla="*/ 10720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53659"/>
                    <a:gd name="connsiteX1" fmla="*/ 850473 w 2019354"/>
                    <a:gd name="connsiteY1" fmla="*/ 183079 h 1653659"/>
                    <a:gd name="connsiteX2" fmla="*/ 1195913 w 2019354"/>
                    <a:gd name="connsiteY2" fmla="*/ 199 h 1653659"/>
                    <a:gd name="connsiteX3" fmla="*/ 1439753 w 2019354"/>
                    <a:gd name="connsiteY3" fmla="*/ 152599 h 1653659"/>
                    <a:gd name="connsiteX4" fmla="*/ 1500713 w 2019354"/>
                    <a:gd name="connsiteY4" fmla="*/ 386279 h 1653659"/>
                    <a:gd name="connsiteX5" fmla="*/ 1388953 w 2019354"/>
                    <a:gd name="connsiteY5" fmla="*/ 548839 h 1653659"/>
                    <a:gd name="connsiteX6" fmla="*/ 1541353 w 2019354"/>
                    <a:gd name="connsiteY6" fmla="*/ 518359 h 1653659"/>
                    <a:gd name="connsiteX7" fmla="*/ 1927433 w 2019354"/>
                    <a:gd name="connsiteY7" fmla="*/ 640279 h 1653659"/>
                    <a:gd name="connsiteX8" fmla="*/ 2018873 w 2019354"/>
                    <a:gd name="connsiteY8" fmla="*/ 823159 h 1653659"/>
                    <a:gd name="connsiteX9" fmla="*/ 1947753 w 2019354"/>
                    <a:gd name="connsiteY9" fmla="*/ 995879 h 1653659"/>
                    <a:gd name="connsiteX10" fmla="*/ 1653113 w 2019354"/>
                    <a:gd name="connsiteY10" fmla="*/ 1087319 h 1653659"/>
                    <a:gd name="connsiteX11" fmla="*/ 1449913 w 2019354"/>
                    <a:gd name="connsiteY11" fmla="*/ 1066999 h 1653659"/>
                    <a:gd name="connsiteX12" fmla="*/ 1571833 w 2019354"/>
                    <a:gd name="connsiteY12" fmla="*/ 1300679 h 1653659"/>
                    <a:gd name="connsiteX13" fmla="*/ 1581993 w 2019354"/>
                    <a:gd name="connsiteY13" fmla="*/ 1290519 h 1653659"/>
                    <a:gd name="connsiteX14" fmla="*/ 1581993 w 2019354"/>
                    <a:gd name="connsiteY14" fmla="*/ 1463239 h 1653659"/>
                    <a:gd name="connsiteX15" fmla="*/ 1429593 w 2019354"/>
                    <a:gd name="connsiteY15" fmla="*/ 1635959 h 1653659"/>
                    <a:gd name="connsiteX16" fmla="*/ 1145113 w 2019354"/>
                    <a:gd name="connsiteY16" fmla="*/ 1635959 h 1653659"/>
                    <a:gd name="connsiteX17" fmla="*/ 1013033 w 2019354"/>
                    <a:gd name="connsiteY17" fmla="*/ 1529279 h 1653659"/>
                    <a:gd name="connsiteX18" fmla="*/ 921593 w 2019354"/>
                    <a:gd name="connsiteY18" fmla="*/ 1351479 h 1653659"/>
                    <a:gd name="connsiteX19" fmla="*/ 921593 w 2019354"/>
                    <a:gd name="connsiteY19" fmla="*/ 1361639 h 1653659"/>
                    <a:gd name="connsiteX20" fmla="*/ 789513 w 2019354"/>
                    <a:gd name="connsiteY20" fmla="*/ 1503879 h 1653659"/>
                    <a:gd name="connsiteX21" fmla="*/ 423753 w 2019354"/>
                    <a:gd name="connsiteY21" fmla="*/ 1554679 h 1653659"/>
                    <a:gd name="connsiteX22" fmla="*/ 271353 w 2019354"/>
                    <a:gd name="connsiteY22" fmla="*/ 1320999 h 1653659"/>
                    <a:gd name="connsiteX23" fmla="*/ 400893 w 2019354"/>
                    <a:gd name="connsiteY23" fmla="*/ 1072079 h 1653659"/>
                    <a:gd name="connsiteX24" fmla="*/ 474553 w 2019354"/>
                    <a:gd name="connsiteY24" fmla="*/ 985719 h 1653659"/>
                    <a:gd name="connsiteX25" fmla="*/ 230713 w 2019354"/>
                    <a:gd name="connsiteY25" fmla="*/ 894279 h 1653659"/>
                    <a:gd name="connsiteX26" fmla="*/ 47833 w 2019354"/>
                    <a:gd name="connsiteY26" fmla="*/ 741879 h 1653659"/>
                    <a:gd name="connsiteX27" fmla="*/ 17353 w 2019354"/>
                    <a:gd name="connsiteY27" fmla="*/ 457399 h 1653659"/>
                    <a:gd name="connsiteX28" fmla="*/ 281513 w 2019354"/>
                    <a:gd name="connsiteY28" fmla="*/ 355799 h 1653659"/>
                    <a:gd name="connsiteX29" fmla="*/ 489793 w 2019354"/>
                    <a:gd name="connsiteY29" fmla="*/ 406599 h 1653659"/>
                    <a:gd name="connsiteX30" fmla="*/ 708233 w 2019354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41353 w 2019200"/>
                    <a:gd name="connsiteY6" fmla="*/ 51835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76913 w 2019200"/>
                    <a:gd name="connsiteY6" fmla="*/ 53613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388953 w 2019200"/>
                    <a:gd name="connsiteY5" fmla="*/ 54882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622633 w 2019200"/>
                    <a:gd name="connsiteY6" fmla="*/ 55898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10773 w 2019200"/>
                    <a:gd name="connsiteY0" fmla="*/ 47783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10773 w 2019200"/>
                    <a:gd name="connsiteY30" fmla="*/ 477836 h 1653776"/>
                    <a:gd name="connsiteX0" fmla="*/ 710773 w 2019200"/>
                    <a:gd name="connsiteY0" fmla="*/ 449982 h 1625922"/>
                    <a:gd name="connsiteX1" fmla="*/ 878413 w 2019200"/>
                    <a:gd name="connsiteY1" fmla="*/ 165502 h 1625922"/>
                    <a:gd name="connsiteX2" fmla="*/ 1198453 w 2019200"/>
                    <a:gd name="connsiteY2" fmla="*/ 402 h 1625922"/>
                    <a:gd name="connsiteX3" fmla="*/ 1439753 w 2019200"/>
                    <a:gd name="connsiteY3" fmla="*/ 124862 h 1625922"/>
                    <a:gd name="connsiteX4" fmla="*/ 1477853 w 2019200"/>
                    <a:gd name="connsiteY4" fmla="*/ 305202 h 1625922"/>
                    <a:gd name="connsiteX5" fmla="*/ 1427053 w 2019200"/>
                    <a:gd name="connsiteY5" fmla="*/ 518562 h 1625922"/>
                    <a:gd name="connsiteX6" fmla="*/ 1622633 w 2019200"/>
                    <a:gd name="connsiteY6" fmla="*/ 531262 h 1625922"/>
                    <a:gd name="connsiteX7" fmla="*/ 1927433 w 2019200"/>
                    <a:gd name="connsiteY7" fmla="*/ 612542 h 1625922"/>
                    <a:gd name="connsiteX8" fmla="*/ 2018873 w 2019200"/>
                    <a:gd name="connsiteY8" fmla="*/ 795422 h 1625922"/>
                    <a:gd name="connsiteX9" fmla="*/ 1947753 w 2019200"/>
                    <a:gd name="connsiteY9" fmla="*/ 968142 h 1625922"/>
                    <a:gd name="connsiteX10" fmla="*/ 1708993 w 2019200"/>
                    <a:gd name="connsiteY10" fmla="*/ 1059582 h 1625922"/>
                    <a:gd name="connsiteX11" fmla="*/ 1449913 w 2019200"/>
                    <a:gd name="connsiteY11" fmla="*/ 1039262 h 1625922"/>
                    <a:gd name="connsiteX12" fmla="*/ 1571833 w 2019200"/>
                    <a:gd name="connsiteY12" fmla="*/ 1272942 h 1625922"/>
                    <a:gd name="connsiteX13" fmla="*/ 1581993 w 2019200"/>
                    <a:gd name="connsiteY13" fmla="*/ 1262782 h 1625922"/>
                    <a:gd name="connsiteX14" fmla="*/ 1581993 w 2019200"/>
                    <a:gd name="connsiteY14" fmla="*/ 1435502 h 1625922"/>
                    <a:gd name="connsiteX15" fmla="*/ 1429593 w 2019200"/>
                    <a:gd name="connsiteY15" fmla="*/ 1608222 h 1625922"/>
                    <a:gd name="connsiteX16" fmla="*/ 1145113 w 2019200"/>
                    <a:gd name="connsiteY16" fmla="*/ 1608222 h 1625922"/>
                    <a:gd name="connsiteX17" fmla="*/ 1013033 w 2019200"/>
                    <a:gd name="connsiteY17" fmla="*/ 1501542 h 1625922"/>
                    <a:gd name="connsiteX18" fmla="*/ 921593 w 2019200"/>
                    <a:gd name="connsiteY18" fmla="*/ 1323742 h 1625922"/>
                    <a:gd name="connsiteX19" fmla="*/ 921593 w 2019200"/>
                    <a:gd name="connsiteY19" fmla="*/ 1333902 h 1625922"/>
                    <a:gd name="connsiteX20" fmla="*/ 789513 w 2019200"/>
                    <a:gd name="connsiteY20" fmla="*/ 1476142 h 1625922"/>
                    <a:gd name="connsiteX21" fmla="*/ 423753 w 2019200"/>
                    <a:gd name="connsiteY21" fmla="*/ 1526942 h 1625922"/>
                    <a:gd name="connsiteX22" fmla="*/ 271353 w 2019200"/>
                    <a:gd name="connsiteY22" fmla="*/ 1293262 h 1625922"/>
                    <a:gd name="connsiteX23" fmla="*/ 400893 w 2019200"/>
                    <a:gd name="connsiteY23" fmla="*/ 1044342 h 1625922"/>
                    <a:gd name="connsiteX24" fmla="*/ 474553 w 2019200"/>
                    <a:gd name="connsiteY24" fmla="*/ 957982 h 1625922"/>
                    <a:gd name="connsiteX25" fmla="*/ 230713 w 2019200"/>
                    <a:gd name="connsiteY25" fmla="*/ 866542 h 1625922"/>
                    <a:gd name="connsiteX26" fmla="*/ 47833 w 2019200"/>
                    <a:gd name="connsiteY26" fmla="*/ 714142 h 1625922"/>
                    <a:gd name="connsiteX27" fmla="*/ 17353 w 2019200"/>
                    <a:gd name="connsiteY27" fmla="*/ 429662 h 1625922"/>
                    <a:gd name="connsiteX28" fmla="*/ 281513 w 2019200"/>
                    <a:gd name="connsiteY28" fmla="*/ 328062 h 1625922"/>
                    <a:gd name="connsiteX29" fmla="*/ 489793 w 2019200"/>
                    <a:gd name="connsiteY29" fmla="*/ 378862 h 1625922"/>
                    <a:gd name="connsiteX30" fmla="*/ 710773 w 2019200"/>
                    <a:gd name="connsiteY30" fmla="*/ 449982 h 1625922"/>
                    <a:gd name="connsiteX0" fmla="*/ 710773 w 2019200"/>
                    <a:gd name="connsiteY0" fmla="*/ 462637 h 1638577"/>
                    <a:gd name="connsiteX1" fmla="*/ 878413 w 2019200"/>
                    <a:gd name="connsiteY1" fmla="*/ 178157 h 1638577"/>
                    <a:gd name="connsiteX2" fmla="*/ 1190833 w 2019200"/>
                    <a:gd name="connsiteY2" fmla="*/ 357 h 1638577"/>
                    <a:gd name="connsiteX3" fmla="*/ 1439753 w 2019200"/>
                    <a:gd name="connsiteY3" fmla="*/ 137517 h 1638577"/>
                    <a:gd name="connsiteX4" fmla="*/ 1477853 w 2019200"/>
                    <a:gd name="connsiteY4" fmla="*/ 317857 h 1638577"/>
                    <a:gd name="connsiteX5" fmla="*/ 1427053 w 2019200"/>
                    <a:gd name="connsiteY5" fmla="*/ 531217 h 1638577"/>
                    <a:gd name="connsiteX6" fmla="*/ 1622633 w 2019200"/>
                    <a:gd name="connsiteY6" fmla="*/ 543917 h 1638577"/>
                    <a:gd name="connsiteX7" fmla="*/ 1927433 w 2019200"/>
                    <a:gd name="connsiteY7" fmla="*/ 625197 h 1638577"/>
                    <a:gd name="connsiteX8" fmla="*/ 2018873 w 2019200"/>
                    <a:gd name="connsiteY8" fmla="*/ 808077 h 1638577"/>
                    <a:gd name="connsiteX9" fmla="*/ 1947753 w 2019200"/>
                    <a:gd name="connsiteY9" fmla="*/ 980797 h 1638577"/>
                    <a:gd name="connsiteX10" fmla="*/ 1708993 w 2019200"/>
                    <a:gd name="connsiteY10" fmla="*/ 1072237 h 1638577"/>
                    <a:gd name="connsiteX11" fmla="*/ 1449913 w 2019200"/>
                    <a:gd name="connsiteY11" fmla="*/ 1051917 h 1638577"/>
                    <a:gd name="connsiteX12" fmla="*/ 1571833 w 2019200"/>
                    <a:gd name="connsiteY12" fmla="*/ 1285597 h 1638577"/>
                    <a:gd name="connsiteX13" fmla="*/ 1581993 w 2019200"/>
                    <a:gd name="connsiteY13" fmla="*/ 1275437 h 1638577"/>
                    <a:gd name="connsiteX14" fmla="*/ 1581993 w 2019200"/>
                    <a:gd name="connsiteY14" fmla="*/ 1448157 h 1638577"/>
                    <a:gd name="connsiteX15" fmla="*/ 1429593 w 2019200"/>
                    <a:gd name="connsiteY15" fmla="*/ 1620877 h 1638577"/>
                    <a:gd name="connsiteX16" fmla="*/ 1145113 w 2019200"/>
                    <a:gd name="connsiteY16" fmla="*/ 1620877 h 1638577"/>
                    <a:gd name="connsiteX17" fmla="*/ 1013033 w 2019200"/>
                    <a:gd name="connsiteY17" fmla="*/ 1514197 h 1638577"/>
                    <a:gd name="connsiteX18" fmla="*/ 921593 w 2019200"/>
                    <a:gd name="connsiteY18" fmla="*/ 1336397 h 1638577"/>
                    <a:gd name="connsiteX19" fmla="*/ 921593 w 2019200"/>
                    <a:gd name="connsiteY19" fmla="*/ 1346557 h 1638577"/>
                    <a:gd name="connsiteX20" fmla="*/ 789513 w 2019200"/>
                    <a:gd name="connsiteY20" fmla="*/ 1488797 h 1638577"/>
                    <a:gd name="connsiteX21" fmla="*/ 423753 w 2019200"/>
                    <a:gd name="connsiteY21" fmla="*/ 1539597 h 1638577"/>
                    <a:gd name="connsiteX22" fmla="*/ 271353 w 2019200"/>
                    <a:gd name="connsiteY22" fmla="*/ 1305917 h 1638577"/>
                    <a:gd name="connsiteX23" fmla="*/ 400893 w 2019200"/>
                    <a:gd name="connsiteY23" fmla="*/ 1056997 h 1638577"/>
                    <a:gd name="connsiteX24" fmla="*/ 474553 w 2019200"/>
                    <a:gd name="connsiteY24" fmla="*/ 970637 h 1638577"/>
                    <a:gd name="connsiteX25" fmla="*/ 230713 w 2019200"/>
                    <a:gd name="connsiteY25" fmla="*/ 879197 h 1638577"/>
                    <a:gd name="connsiteX26" fmla="*/ 47833 w 2019200"/>
                    <a:gd name="connsiteY26" fmla="*/ 726797 h 1638577"/>
                    <a:gd name="connsiteX27" fmla="*/ 17353 w 2019200"/>
                    <a:gd name="connsiteY27" fmla="*/ 442317 h 1638577"/>
                    <a:gd name="connsiteX28" fmla="*/ 281513 w 2019200"/>
                    <a:gd name="connsiteY28" fmla="*/ 340717 h 1638577"/>
                    <a:gd name="connsiteX29" fmla="*/ 489793 w 2019200"/>
                    <a:gd name="connsiteY29" fmla="*/ 391517 h 1638577"/>
                    <a:gd name="connsiteX30" fmla="*/ 710773 w 2019200"/>
                    <a:gd name="connsiteY30" fmla="*/ 462637 h 1638577"/>
                    <a:gd name="connsiteX0" fmla="*/ 710773 w 2019200"/>
                    <a:gd name="connsiteY0" fmla="*/ 462339 h 1638279"/>
                    <a:gd name="connsiteX1" fmla="*/ 878413 w 2019200"/>
                    <a:gd name="connsiteY1" fmla="*/ 177859 h 1638279"/>
                    <a:gd name="connsiteX2" fmla="*/ 1190833 w 2019200"/>
                    <a:gd name="connsiteY2" fmla="*/ 59 h 1638279"/>
                    <a:gd name="connsiteX3" fmla="*/ 1406733 w 2019200"/>
                    <a:gd name="connsiteY3" fmla="*/ 160079 h 1638279"/>
                    <a:gd name="connsiteX4" fmla="*/ 1477853 w 2019200"/>
                    <a:gd name="connsiteY4" fmla="*/ 317559 h 1638279"/>
                    <a:gd name="connsiteX5" fmla="*/ 1427053 w 2019200"/>
                    <a:gd name="connsiteY5" fmla="*/ 530919 h 1638279"/>
                    <a:gd name="connsiteX6" fmla="*/ 1622633 w 2019200"/>
                    <a:gd name="connsiteY6" fmla="*/ 543619 h 1638279"/>
                    <a:gd name="connsiteX7" fmla="*/ 1927433 w 2019200"/>
                    <a:gd name="connsiteY7" fmla="*/ 624899 h 1638279"/>
                    <a:gd name="connsiteX8" fmla="*/ 2018873 w 2019200"/>
                    <a:gd name="connsiteY8" fmla="*/ 807779 h 1638279"/>
                    <a:gd name="connsiteX9" fmla="*/ 1947753 w 2019200"/>
                    <a:gd name="connsiteY9" fmla="*/ 980499 h 1638279"/>
                    <a:gd name="connsiteX10" fmla="*/ 1708993 w 2019200"/>
                    <a:gd name="connsiteY10" fmla="*/ 1071939 h 1638279"/>
                    <a:gd name="connsiteX11" fmla="*/ 1449913 w 2019200"/>
                    <a:gd name="connsiteY11" fmla="*/ 1051619 h 1638279"/>
                    <a:gd name="connsiteX12" fmla="*/ 1571833 w 2019200"/>
                    <a:gd name="connsiteY12" fmla="*/ 1285299 h 1638279"/>
                    <a:gd name="connsiteX13" fmla="*/ 1581993 w 2019200"/>
                    <a:gd name="connsiteY13" fmla="*/ 1275139 h 1638279"/>
                    <a:gd name="connsiteX14" fmla="*/ 1581993 w 2019200"/>
                    <a:gd name="connsiteY14" fmla="*/ 1447859 h 1638279"/>
                    <a:gd name="connsiteX15" fmla="*/ 1429593 w 2019200"/>
                    <a:gd name="connsiteY15" fmla="*/ 1620579 h 1638279"/>
                    <a:gd name="connsiteX16" fmla="*/ 1145113 w 2019200"/>
                    <a:gd name="connsiteY16" fmla="*/ 1620579 h 1638279"/>
                    <a:gd name="connsiteX17" fmla="*/ 1013033 w 2019200"/>
                    <a:gd name="connsiteY17" fmla="*/ 1513899 h 1638279"/>
                    <a:gd name="connsiteX18" fmla="*/ 921593 w 2019200"/>
                    <a:gd name="connsiteY18" fmla="*/ 1336099 h 1638279"/>
                    <a:gd name="connsiteX19" fmla="*/ 921593 w 2019200"/>
                    <a:gd name="connsiteY19" fmla="*/ 1346259 h 1638279"/>
                    <a:gd name="connsiteX20" fmla="*/ 789513 w 2019200"/>
                    <a:gd name="connsiteY20" fmla="*/ 1488499 h 1638279"/>
                    <a:gd name="connsiteX21" fmla="*/ 423753 w 2019200"/>
                    <a:gd name="connsiteY21" fmla="*/ 1539299 h 1638279"/>
                    <a:gd name="connsiteX22" fmla="*/ 271353 w 2019200"/>
                    <a:gd name="connsiteY22" fmla="*/ 1305619 h 1638279"/>
                    <a:gd name="connsiteX23" fmla="*/ 400893 w 2019200"/>
                    <a:gd name="connsiteY23" fmla="*/ 1056699 h 1638279"/>
                    <a:gd name="connsiteX24" fmla="*/ 474553 w 2019200"/>
                    <a:gd name="connsiteY24" fmla="*/ 970339 h 1638279"/>
                    <a:gd name="connsiteX25" fmla="*/ 230713 w 2019200"/>
                    <a:gd name="connsiteY25" fmla="*/ 878899 h 1638279"/>
                    <a:gd name="connsiteX26" fmla="*/ 47833 w 2019200"/>
                    <a:gd name="connsiteY26" fmla="*/ 726499 h 1638279"/>
                    <a:gd name="connsiteX27" fmla="*/ 17353 w 2019200"/>
                    <a:gd name="connsiteY27" fmla="*/ 442019 h 1638279"/>
                    <a:gd name="connsiteX28" fmla="*/ 281513 w 2019200"/>
                    <a:gd name="connsiteY28" fmla="*/ 340419 h 1638279"/>
                    <a:gd name="connsiteX29" fmla="*/ 489793 w 2019200"/>
                    <a:gd name="connsiteY29" fmla="*/ 391219 h 1638279"/>
                    <a:gd name="connsiteX30" fmla="*/ 710773 w 2019200"/>
                    <a:gd name="connsiteY30" fmla="*/ 462339 h 1638279"/>
                    <a:gd name="connsiteX0" fmla="*/ 710773 w 2019200"/>
                    <a:gd name="connsiteY0" fmla="*/ 462467 h 1638407"/>
                    <a:gd name="connsiteX1" fmla="*/ 878413 w 2019200"/>
                    <a:gd name="connsiteY1" fmla="*/ 177987 h 1638407"/>
                    <a:gd name="connsiteX2" fmla="*/ 1190833 w 2019200"/>
                    <a:gd name="connsiteY2" fmla="*/ 187 h 1638407"/>
                    <a:gd name="connsiteX3" fmla="*/ 1414353 w 2019200"/>
                    <a:gd name="connsiteY3" fmla="*/ 147507 h 1638407"/>
                    <a:gd name="connsiteX4" fmla="*/ 1477853 w 2019200"/>
                    <a:gd name="connsiteY4" fmla="*/ 317687 h 1638407"/>
                    <a:gd name="connsiteX5" fmla="*/ 1427053 w 2019200"/>
                    <a:gd name="connsiteY5" fmla="*/ 531047 h 1638407"/>
                    <a:gd name="connsiteX6" fmla="*/ 1622633 w 2019200"/>
                    <a:gd name="connsiteY6" fmla="*/ 543747 h 1638407"/>
                    <a:gd name="connsiteX7" fmla="*/ 1927433 w 2019200"/>
                    <a:gd name="connsiteY7" fmla="*/ 625027 h 1638407"/>
                    <a:gd name="connsiteX8" fmla="*/ 2018873 w 2019200"/>
                    <a:gd name="connsiteY8" fmla="*/ 807907 h 1638407"/>
                    <a:gd name="connsiteX9" fmla="*/ 1947753 w 2019200"/>
                    <a:gd name="connsiteY9" fmla="*/ 980627 h 1638407"/>
                    <a:gd name="connsiteX10" fmla="*/ 1708993 w 2019200"/>
                    <a:gd name="connsiteY10" fmla="*/ 1072067 h 1638407"/>
                    <a:gd name="connsiteX11" fmla="*/ 1449913 w 2019200"/>
                    <a:gd name="connsiteY11" fmla="*/ 1051747 h 1638407"/>
                    <a:gd name="connsiteX12" fmla="*/ 1571833 w 2019200"/>
                    <a:gd name="connsiteY12" fmla="*/ 1285427 h 1638407"/>
                    <a:gd name="connsiteX13" fmla="*/ 1581993 w 2019200"/>
                    <a:gd name="connsiteY13" fmla="*/ 1275267 h 1638407"/>
                    <a:gd name="connsiteX14" fmla="*/ 1581993 w 2019200"/>
                    <a:gd name="connsiteY14" fmla="*/ 1447987 h 1638407"/>
                    <a:gd name="connsiteX15" fmla="*/ 1429593 w 2019200"/>
                    <a:gd name="connsiteY15" fmla="*/ 1620707 h 1638407"/>
                    <a:gd name="connsiteX16" fmla="*/ 1145113 w 2019200"/>
                    <a:gd name="connsiteY16" fmla="*/ 1620707 h 1638407"/>
                    <a:gd name="connsiteX17" fmla="*/ 1013033 w 2019200"/>
                    <a:gd name="connsiteY17" fmla="*/ 1514027 h 1638407"/>
                    <a:gd name="connsiteX18" fmla="*/ 921593 w 2019200"/>
                    <a:gd name="connsiteY18" fmla="*/ 1336227 h 1638407"/>
                    <a:gd name="connsiteX19" fmla="*/ 921593 w 2019200"/>
                    <a:gd name="connsiteY19" fmla="*/ 1346387 h 1638407"/>
                    <a:gd name="connsiteX20" fmla="*/ 789513 w 2019200"/>
                    <a:gd name="connsiteY20" fmla="*/ 1488627 h 1638407"/>
                    <a:gd name="connsiteX21" fmla="*/ 423753 w 2019200"/>
                    <a:gd name="connsiteY21" fmla="*/ 1539427 h 1638407"/>
                    <a:gd name="connsiteX22" fmla="*/ 271353 w 2019200"/>
                    <a:gd name="connsiteY22" fmla="*/ 1305747 h 1638407"/>
                    <a:gd name="connsiteX23" fmla="*/ 400893 w 2019200"/>
                    <a:gd name="connsiteY23" fmla="*/ 1056827 h 1638407"/>
                    <a:gd name="connsiteX24" fmla="*/ 474553 w 2019200"/>
                    <a:gd name="connsiteY24" fmla="*/ 970467 h 1638407"/>
                    <a:gd name="connsiteX25" fmla="*/ 230713 w 2019200"/>
                    <a:gd name="connsiteY25" fmla="*/ 879027 h 1638407"/>
                    <a:gd name="connsiteX26" fmla="*/ 47833 w 2019200"/>
                    <a:gd name="connsiteY26" fmla="*/ 726627 h 1638407"/>
                    <a:gd name="connsiteX27" fmla="*/ 17353 w 2019200"/>
                    <a:gd name="connsiteY27" fmla="*/ 442147 h 1638407"/>
                    <a:gd name="connsiteX28" fmla="*/ 281513 w 2019200"/>
                    <a:gd name="connsiteY28" fmla="*/ 340547 h 1638407"/>
                    <a:gd name="connsiteX29" fmla="*/ 489793 w 2019200"/>
                    <a:gd name="connsiteY29" fmla="*/ 391347 h 1638407"/>
                    <a:gd name="connsiteX30" fmla="*/ 710773 w 2019200"/>
                    <a:gd name="connsiteY30" fmla="*/ 462467 h 1638407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2633 w 2019200"/>
                    <a:gd name="connsiteY6" fmla="*/ 5437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6661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564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438"/>
                    <a:gd name="connsiteY0" fmla="*/ 462478 h 1638418"/>
                    <a:gd name="connsiteX1" fmla="*/ 878413 w 2019438"/>
                    <a:gd name="connsiteY1" fmla="*/ 177998 h 1638418"/>
                    <a:gd name="connsiteX2" fmla="*/ 1190833 w 2019438"/>
                    <a:gd name="connsiteY2" fmla="*/ 198 h 1638418"/>
                    <a:gd name="connsiteX3" fmla="*/ 1414353 w 2019438"/>
                    <a:gd name="connsiteY3" fmla="*/ 147518 h 1638418"/>
                    <a:gd name="connsiteX4" fmla="*/ 1462613 w 2019438"/>
                    <a:gd name="connsiteY4" fmla="*/ 353258 h 1638418"/>
                    <a:gd name="connsiteX5" fmla="*/ 1427053 w 2019438"/>
                    <a:gd name="connsiteY5" fmla="*/ 531058 h 1638418"/>
                    <a:gd name="connsiteX6" fmla="*/ 1625173 w 2019438"/>
                    <a:gd name="connsiteY6" fmla="*/ 556458 h 1638418"/>
                    <a:gd name="connsiteX7" fmla="*/ 1919813 w 2019438"/>
                    <a:gd name="connsiteY7" fmla="*/ 673298 h 1638418"/>
                    <a:gd name="connsiteX8" fmla="*/ 2018873 w 2019438"/>
                    <a:gd name="connsiteY8" fmla="*/ 807918 h 1638418"/>
                    <a:gd name="connsiteX9" fmla="*/ 1947753 w 2019438"/>
                    <a:gd name="connsiteY9" fmla="*/ 980638 h 1638418"/>
                    <a:gd name="connsiteX10" fmla="*/ 1708993 w 2019438"/>
                    <a:gd name="connsiteY10" fmla="*/ 1072078 h 1638418"/>
                    <a:gd name="connsiteX11" fmla="*/ 1449913 w 2019438"/>
                    <a:gd name="connsiteY11" fmla="*/ 1051758 h 1638418"/>
                    <a:gd name="connsiteX12" fmla="*/ 1571833 w 2019438"/>
                    <a:gd name="connsiteY12" fmla="*/ 1285438 h 1638418"/>
                    <a:gd name="connsiteX13" fmla="*/ 1581993 w 2019438"/>
                    <a:gd name="connsiteY13" fmla="*/ 1275278 h 1638418"/>
                    <a:gd name="connsiteX14" fmla="*/ 1581993 w 2019438"/>
                    <a:gd name="connsiteY14" fmla="*/ 1447998 h 1638418"/>
                    <a:gd name="connsiteX15" fmla="*/ 1429593 w 2019438"/>
                    <a:gd name="connsiteY15" fmla="*/ 1620718 h 1638418"/>
                    <a:gd name="connsiteX16" fmla="*/ 1145113 w 2019438"/>
                    <a:gd name="connsiteY16" fmla="*/ 1620718 h 1638418"/>
                    <a:gd name="connsiteX17" fmla="*/ 1013033 w 2019438"/>
                    <a:gd name="connsiteY17" fmla="*/ 1514038 h 1638418"/>
                    <a:gd name="connsiteX18" fmla="*/ 921593 w 2019438"/>
                    <a:gd name="connsiteY18" fmla="*/ 1336238 h 1638418"/>
                    <a:gd name="connsiteX19" fmla="*/ 921593 w 2019438"/>
                    <a:gd name="connsiteY19" fmla="*/ 1346398 h 1638418"/>
                    <a:gd name="connsiteX20" fmla="*/ 789513 w 2019438"/>
                    <a:gd name="connsiteY20" fmla="*/ 1488638 h 1638418"/>
                    <a:gd name="connsiteX21" fmla="*/ 423753 w 2019438"/>
                    <a:gd name="connsiteY21" fmla="*/ 1539438 h 1638418"/>
                    <a:gd name="connsiteX22" fmla="*/ 271353 w 2019438"/>
                    <a:gd name="connsiteY22" fmla="*/ 1305758 h 1638418"/>
                    <a:gd name="connsiteX23" fmla="*/ 400893 w 2019438"/>
                    <a:gd name="connsiteY23" fmla="*/ 1056838 h 1638418"/>
                    <a:gd name="connsiteX24" fmla="*/ 474553 w 2019438"/>
                    <a:gd name="connsiteY24" fmla="*/ 970478 h 1638418"/>
                    <a:gd name="connsiteX25" fmla="*/ 230713 w 2019438"/>
                    <a:gd name="connsiteY25" fmla="*/ 879038 h 1638418"/>
                    <a:gd name="connsiteX26" fmla="*/ 47833 w 2019438"/>
                    <a:gd name="connsiteY26" fmla="*/ 726638 h 1638418"/>
                    <a:gd name="connsiteX27" fmla="*/ 17353 w 2019438"/>
                    <a:gd name="connsiteY27" fmla="*/ 442158 h 1638418"/>
                    <a:gd name="connsiteX28" fmla="*/ 281513 w 2019438"/>
                    <a:gd name="connsiteY28" fmla="*/ 340558 h 1638418"/>
                    <a:gd name="connsiteX29" fmla="*/ 489793 w 2019438"/>
                    <a:gd name="connsiteY29" fmla="*/ 391358 h 1638418"/>
                    <a:gd name="connsiteX30" fmla="*/ 710773 w 2019438"/>
                    <a:gd name="connsiteY30" fmla="*/ 462478 h 1638418"/>
                    <a:gd name="connsiteX0" fmla="*/ 710773 w 2022201"/>
                    <a:gd name="connsiteY0" fmla="*/ 462478 h 1638418"/>
                    <a:gd name="connsiteX1" fmla="*/ 878413 w 2022201"/>
                    <a:gd name="connsiteY1" fmla="*/ 177998 h 1638418"/>
                    <a:gd name="connsiteX2" fmla="*/ 1190833 w 2022201"/>
                    <a:gd name="connsiteY2" fmla="*/ 198 h 1638418"/>
                    <a:gd name="connsiteX3" fmla="*/ 1414353 w 2022201"/>
                    <a:gd name="connsiteY3" fmla="*/ 147518 h 1638418"/>
                    <a:gd name="connsiteX4" fmla="*/ 1462613 w 2022201"/>
                    <a:gd name="connsiteY4" fmla="*/ 353258 h 1638418"/>
                    <a:gd name="connsiteX5" fmla="*/ 1427053 w 2022201"/>
                    <a:gd name="connsiteY5" fmla="*/ 531058 h 1638418"/>
                    <a:gd name="connsiteX6" fmla="*/ 1625173 w 2022201"/>
                    <a:gd name="connsiteY6" fmla="*/ 556458 h 1638418"/>
                    <a:gd name="connsiteX7" fmla="*/ 1861393 w 2022201"/>
                    <a:gd name="connsiteY7" fmla="*/ 625038 h 1638418"/>
                    <a:gd name="connsiteX8" fmla="*/ 2018873 w 2022201"/>
                    <a:gd name="connsiteY8" fmla="*/ 807918 h 1638418"/>
                    <a:gd name="connsiteX9" fmla="*/ 1947753 w 2022201"/>
                    <a:gd name="connsiteY9" fmla="*/ 980638 h 1638418"/>
                    <a:gd name="connsiteX10" fmla="*/ 1708993 w 2022201"/>
                    <a:gd name="connsiteY10" fmla="*/ 1072078 h 1638418"/>
                    <a:gd name="connsiteX11" fmla="*/ 1449913 w 2022201"/>
                    <a:gd name="connsiteY11" fmla="*/ 1051758 h 1638418"/>
                    <a:gd name="connsiteX12" fmla="*/ 1571833 w 2022201"/>
                    <a:gd name="connsiteY12" fmla="*/ 1285438 h 1638418"/>
                    <a:gd name="connsiteX13" fmla="*/ 1581993 w 2022201"/>
                    <a:gd name="connsiteY13" fmla="*/ 1275278 h 1638418"/>
                    <a:gd name="connsiteX14" fmla="*/ 1581993 w 2022201"/>
                    <a:gd name="connsiteY14" fmla="*/ 1447998 h 1638418"/>
                    <a:gd name="connsiteX15" fmla="*/ 1429593 w 2022201"/>
                    <a:gd name="connsiteY15" fmla="*/ 1620718 h 1638418"/>
                    <a:gd name="connsiteX16" fmla="*/ 1145113 w 2022201"/>
                    <a:gd name="connsiteY16" fmla="*/ 1620718 h 1638418"/>
                    <a:gd name="connsiteX17" fmla="*/ 1013033 w 2022201"/>
                    <a:gd name="connsiteY17" fmla="*/ 1514038 h 1638418"/>
                    <a:gd name="connsiteX18" fmla="*/ 921593 w 2022201"/>
                    <a:gd name="connsiteY18" fmla="*/ 1336238 h 1638418"/>
                    <a:gd name="connsiteX19" fmla="*/ 921593 w 2022201"/>
                    <a:gd name="connsiteY19" fmla="*/ 1346398 h 1638418"/>
                    <a:gd name="connsiteX20" fmla="*/ 789513 w 2022201"/>
                    <a:gd name="connsiteY20" fmla="*/ 1488638 h 1638418"/>
                    <a:gd name="connsiteX21" fmla="*/ 423753 w 2022201"/>
                    <a:gd name="connsiteY21" fmla="*/ 1539438 h 1638418"/>
                    <a:gd name="connsiteX22" fmla="*/ 271353 w 2022201"/>
                    <a:gd name="connsiteY22" fmla="*/ 1305758 h 1638418"/>
                    <a:gd name="connsiteX23" fmla="*/ 400893 w 2022201"/>
                    <a:gd name="connsiteY23" fmla="*/ 1056838 h 1638418"/>
                    <a:gd name="connsiteX24" fmla="*/ 474553 w 2022201"/>
                    <a:gd name="connsiteY24" fmla="*/ 970478 h 1638418"/>
                    <a:gd name="connsiteX25" fmla="*/ 230713 w 2022201"/>
                    <a:gd name="connsiteY25" fmla="*/ 879038 h 1638418"/>
                    <a:gd name="connsiteX26" fmla="*/ 47833 w 2022201"/>
                    <a:gd name="connsiteY26" fmla="*/ 726638 h 1638418"/>
                    <a:gd name="connsiteX27" fmla="*/ 17353 w 2022201"/>
                    <a:gd name="connsiteY27" fmla="*/ 442158 h 1638418"/>
                    <a:gd name="connsiteX28" fmla="*/ 281513 w 2022201"/>
                    <a:gd name="connsiteY28" fmla="*/ 340558 h 1638418"/>
                    <a:gd name="connsiteX29" fmla="*/ 489793 w 2022201"/>
                    <a:gd name="connsiteY29" fmla="*/ 391358 h 1638418"/>
                    <a:gd name="connsiteX30" fmla="*/ 710773 w 2022201"/>
                    <a:gd name="connsiteY30" fmla="*/ 462478 h 1638418"/>
                    <a:gd name="connsiteX0" fmla="*/ 710773 w 1988680"/>
                    <a:gd name="connsiteY0" fmla="*/ 462478 h 1638418"/>
                    <a:gd name="connsiteX1" fmla="*/ 878413 w 1988680"/>
                    <a:gd name="connsiteY1" fmla="*/ 177998 h 1638418"/>
                    <a:gd name="connsiteX2" fmla="*/ 1190833 w 1988680"/>
                    <a:gd name="connsiteY2" fmla="*/ 198 h 1638418"/>
                    <a:gd name="connsiteX3" fmla="*/ 1414353 w 1988680"/>
                    <a:gd name="connsiteY3" fmla="*/ 147518 h 1638418"/>
                    <a:gd name="connsiteX4" fmla="*/ 1462613 w 1988680"/>
                    <a:gd name="connsiteY4" fmla="*/ 353258 h 1638418"/>
                    <a:gd name="connsiteX5" fmla="*/ 1427053 w 1988680"/>
                    <a:gd name="connsiteY5" fmla="*/ 531058 h 1638418"/>
                    <a:gd name="connsiteX6" fmla="*/ 1625173 w 1988680"/>
                    <a:gd name="connsiteY6" fmla="*/ 556458 h 1638418"/>
                    <a:gd name="connsiteX7" fmla="*/ 1861393 w 1988680"/>
                    <a:gd name="connsiteY7" fmla="*/ 625038 h 1638418"/>
                    <a:gd name="connsiteX8" fmla="*/ 1980773 w 1988680"/>
                    <a:gd name="connsiteY8" fmla="*/ 820618 h 1638418"/>
                    <a:gd name="connsiteX9" fmla="*/ 1947753 w 1988680"/>
                    <a:gd name="connsiteY9" fmla="*/ 980638 h 1638418"/>
                    <a:gd name="connsiteX10" fmla="*/ 1708993 w 1988680"/>
                    <a:gd name="connsiteY10" fmla="*/ 1072078 h 1638418"/>
                    <a:gd name="connsiteX11" fmla="*/ 1449913 w 1988680"/>
                    <a:gd name="connsiteY11" fmla="*/ 1051758 h 1638418"/>
                    <a:gd name="connsiteX12" fmla="*/ 1571833 w 1988680"/>
                    <a:gd name="connsiteY12" fmla="*/ 1285438 h 1638418"/>
                    <a:gd name="connsiteX13" fmla="*/ 1581993 w 1988680"/>
                    <a:gd name="connsiteY13" fmla="*/ 1275278 h 1638418"/>
                    <a:gd name="connsiteX14" fmla="*/ 1581993 w 1988680"/>
                    <a:gd name="connsiteY14" fmla="*/ 1447998 h 1638418"/>
                    <a:gd name="connsiteX15" fmla="*/ 1429593 w 1988680"/>
                    <a:gd name="connsiteY15" fmla="*/ 1620718 h 1638418"/>
                    <a:gd name="connsiteX16" fmla="*/ 1145113 w 1988680"/>
                    <a:gd name="connsiteY16" fmla="*/ 1620718 h 1638418"/>
                    <a:gd name="connsiteX17" fmla="*/ 1013033 w 1988680"/>
                    <a:gd name="connsiteY17" fmla="*/ 1514038 h 1638418"/>
                    <a:gd name="connsiteX18" fmla="*/ 921593 w 1988680"/>
                    <a:gd name="connsiteY18" fmla="*/ 1336238 h 1638418"/>
                    <a:gd name="connsiteX19" fmla="*/ 921593 w 1988680"/>
                    <a:gd name="connsiteY19" fmla="*/ 1346398 h 1638418"/>
                    <a:gd name="connsiteX20" fmla="*/ 789513 w 1988680"/>
                    <a:gd name="connsiteY20" fmla="*/ 1488638 h 1638418"/>
                    <a:gd name="connsiteX21" fmla="*/ 423753 w 1988680"/>
                    <a:gd name="connsiteY21" fmla="*/ 1539438 h 1638418"/>
                    <a:gd name="connsiteX22" fmla="*/ 271353 w 1988680"/>
                    <a:gd name="connsiteY22" fmla="*/ 1305758 h 1638418"/>
                    <a:gd name="connsiteX23" fmla="*/ 400893 w 1988680"/>
                    <a:gd name="connsiteY23" fmla="*/ 1056838 h 1638418"/>
                    <a:gd name="connsiteX24" fmla="*/ 474553 w 1988680"/>
                    <a:gd name="connsiteY24" fmla="*/ 970478 h 1638418"/>
                    <a:gd name="connsiteX25" fmla="*/ 230713 w 1988680"/>
                    <a:gd name="connsiteY25" fmla="*/ 879038 h 1638418"/>
                    <a:gd name="connsiteX26" fmla="*/ 47833 w 1988680"/>
                    <a:gd name="connsiteY26" fmla="*/ 726638 h 1638418"/>
                    <a:gd name="connsiteX27" fmla="*/ 17353 w 1988680"/>
                    <a:gd name="connsiteY27" fmla="*/ 442158 h 1638418"/>
                    <a:gd name="connsiteX28" fmla="*/ 281513 w 1988680"/>
                    <a:gd name="connsiteY28" fmla="*/ 340558 h 1638418"/>
                    <a:gd name="connsiteX29" fmla="*/ 489793 w 1988680"/>
                    <a:gd name="connsiteY29" fmla="*/ 391358 h 1638418"/>
                    <a:gd name="connsiteX30" fmla="*/ 710773 w 1988680"/>
                    <a:gd name="connsiteY30" fmla="*/ 462478 h 1638418"/>
                    <a:gd name="connsiteX0" fmla="*/ 710773 w 1985295"/>
                    <a:gd name="connsiteY0" fmla="*/ 462478 h 1638418"/>
                    <a:gd name="connsiteX1" fmla="*/ 878413 w 1985295"/>
                    <a:gd name="connsiteY1" fmla="*/ 177998 h 1638418"/>
                    <a:gd name="connsiteX2" fmla="*/ 1190833 w 1985295"/>
                    <a:gd name="connsiteY2" fmla="*/ 198 h 1638418"/>
                    <a:gd name="connsiteX3" fmla="*/ 1414353 w 1985295"/>
                    <a:gd name="connsiteY3" fmla="*/ 147518 h 1638418"/>
                    <a:gd name="connsiteX4" fmla="*/ 1462613 w 1985295"/>
                    <a:gd name="connsiteY4" fmla="*/ 353258 h 1638418"/>
                    <a:gd name="connsiteX5" fmla="*/ 1427053 w 1985295"/>
                    <a:gd name="connsiteY5" fmla="*/ 531058 h 1638418"/>
                    <a:gd name="connsiteX6" fmla="*/ 1625173 w 1985295"/>
                    <a:gd name="connsiteY6" fmla="*/ 556458 h 1638418"/>
                    <a:gd name="connsiteX7" fmla="*/ 1861393 w 1985295"/>
                    <a:gd name="connsiteY7" fmla="*/ 625038 h 1638418"/>
                    <a:gd name="connsiteX8" fmla="*/ 1980773 w 1985295"/>
                    <a:gd name="connsiteY8" fmla="*/ 820618 h 1638418"/>
                    <a:gd name="connsiteX9" fmla="*/ 1947753 w 1985295"/>
                    <a:gd name="connsiteY9" fmla="*/ 980638 h 1638418"/>
                    <a:gd name="connsiteX10" fmla="*/ 1708993 w 1985295"/>
                    <a:gd name="connsiteY10" fmla="*/ 1072078 h 1638418"/>
                    <a:gd name="connsiteX11" fmla="*/ 1449913 w 1985295"/>
                    <a:gd name="connsiteY11" fmla="*/ 1051758 h 1638418"/>
                    <a:gd name="connsiteX12" fmla="*/ 1571833 w 1985295"/>
                    <a:gd name="connsiteY12" fmla="*/ 1285438 h 1638418"/>
                    <a:gd name="connsiteX13" fmla="*/ 1581993 w 1985295"/>
                    <a:gd name="connsiteY13" fmla="*/ 1275278 h 1638418"/>
                    <a:gd name="connsiteX14" fmla="*/ 1581993 w 1985295"/>
                    <a:gd name="connsiteY14" fmla="*/ 1447998 h 1638418"/>
                    <a:gd name="connsiteX15" fmla="*/ 1429593 w 1985295"/>
                    <a:gd name="connsiteY15" fmla="*/ 1620718 h 1638418"/>
                    <a:gd name="connsiteX16" fmla="*/ 1145113 w 1985295"/>
                    <a:gd name="connsiteY16" fmla="*/ 1620718 h 1638418"/>
                    <a:gd name="connsiteX17" fmla="*/ 1013033 w 1985295"/>
                    <a:gd name="connsiteY17" fmla="*/ 1514038 h 1638418"/>
                    <a:gd name="connsiteX18" fmla="*/ 921593 w 1985295"/>
                    <a:gd name="connsiteY18" fmla="*/ 1336238 h 1638418"/>
                    <a:gd name="connsiteX19" fmla="*/ 921593 w 1985295"/>
                    <a:gd name="connsiteY19" fmla="*/ 1346398 h 1638418"/>
                    <a:gd name="connsiteX20" fmla="*/ 789513 w 1985295"/>
                    <a:gd name="connsiteY20" fmla="*/ 1488638 h 1638418"/>
                    <a:gd name="connsiteX21" fmla="*/ 423753 w 1985295"/>
                    <a:gd name="connsiteY21" fmla="*/ 1539438 h 1638418"/>
                    <a:gd name="connsiteX22" fmla="*/ 271353 w 1985295"/>
                    <a:gd name="connsiteY22" fmla="*/ 1305758 h 1638418"/>
                    <a:gd name="connsiteX23" fmla="*/ 400893 w 1985295"/>
                    <a:gd name="connsiteY23" fmla="*/ 1056838 h 1638418"/>
                    <a:gd name="connsiteX24" fmla="*/ 474553 w 1985295"/>
                    <a:gd name="connsiteY24" fmla="*/ 970478 h 1638418"/>
                    <a:gd name="connsiteX25" fmla="*/ 230713 w 1985295"/>
                    <a:gd name="connsiteY25" fmla="*/ 879038 h 1638418"/>
                    <a:gd name="connsiteX26" fmla="*/ 47833 w 1985295"/>
                    <a:gd name="connsiteY26" fmla="*/ 726638 h 1638418"/>
                    <a:gd name="connsiteX27" fmla="*/ 17353 w 1985295"/>
                    <a:gd name="connsiteY27" fmla="*/ 442158 h 1638418"/>
                    <a:gd name="connsiteX28" fmla="*/ 281513 w 1985295"/>
                    <a:gd name="connsiteY28" fmla="*/ 340558 h 1638418"/>
                    <a:gd name="connsiteX29" fmla="*/ 489793 w 1985295"/>
                    <a:gd name="connsiteY29" fmla="*/ 391358 h 1638418"/>
                    <a:gd name="connsiteX30" fmla="*/ 710773 w 1985295"/>
                    <a:gd name="connsiteY30" fmla="*/ 462478 h 1638418"/>
                    <a:gd name="connsiteX0" fmla="*/ 710773 w 1993653"/>
                    <a:gd name="connsiteY0" fmla="*/ 462478 h 1638418"/>
                    <a:gd name="connsiteX1" fmla="*/ 878413 w 1993653"/>
                    <a:gd name="connsiteY1" fmla="*/ 177998 h 1638418"/>
                    <a:gd name="connsiteX2" fmla="*/ 1190833 w 1993653"/>
                    <a:gd name="connsiteY2" fmla="*/ 198 h 1638418"/>
                    <a:gd name="connsiteX3" fmla="*/ 1414353 w 1993653"/>
                    <a:gd name="connsiteY3" fmla="*/ 147518 h 1638418"/>
                    <a:gd name="connsiteX4" fmla="*/ 1462613 w 1993653"/>
                    <a:gd name="connsiteY4" fmla="*/ 353258 h 1638418"/>
                    <a:gd name="connsiteX5" fmla="*/ 1427053 w 1993653"/>
                    <a:gd name="connsiteY5" fmla="*/ 531058 h 1638418"/>
                    <a:gd name="connsiteX6" fmla="*/ 1625173 w 1993653"/>
                    <a:gd name="connsiteY6" fmla="*/ 556458 h 1638418"/>
                    <a:gd name="connsiteX7" fmla="*/ 1861393 w 1993653"/>
                    <a:gd name="connsiteY7" fmla="*/ 625038 h 1638418"/>
                    <a:gd name="connsiteX8" fmla="*/ 1990933 w 1993653"/>
                    <a:gd name="connsiteY8" fmla="*/ 790138 h 1638418"/>
                    <a:gd name="connsiteX9" fmla="*/ 1947753 w 1993653"/>
                    <a:gd name="connsiteY9" fmla="*/ 980638 h 1638418"/>
                    <a:gd name="connsiteX10" fmla="*/ 1708993 w 1993653"/>
                    <a:gd name="connsiteY10" fmla="*/ 1072078 h 1638418"/>
                    <a:gd name="connsiteX11" fmla="*/ 1449913 w 1993653"/>
                    <a:gd name="connsiteY11" fmla="*/ 1051758 h 1638418"/>
                    <a:gd name="connsiteX12" fmla="*/ 1571833 w 1993653"/>
                    <a:gd name="connsiteY12" fmla="*/ 1285438 h 1638418"/>
                    <a:gd name="connsiteX13" fmla="*/ 1581993 w 1993653"/>
                    <a:gd name="connsiteY13" fmla="*/ 1275278 h 1638418"/>
                    <a:gd name="connsiteX14" fmla="*/ 1581993 w 1993653"/>
                    <a:gd name="connsiteY14" fmla="*/ 1447998 h 1638418"/>
                    <a:gd name="connsiteX15" fmla="*/ 1429593 w 1993653"/>
                    <a:gd name="connsiteY15" fmla="*/ 1620718 h 1638418"/>
                    <a:gd name="connsiteX16" fmla="*/ 1145113 w 1993653"/>
                    <a:gd name="connsiteY16" fmla="*/ 1620718 h 1638418"/>
                    <a:gd name="connsiteX17" fmla="*/ 1013033 w 1993653"/>
                    <a:gd name="connsiteY17" fmla="*/ 1514038 h 1638418"/>
                    <a:gd name="connsiteX18" fmla="*/ 921593 w 1993653"/>
                    <a:gd name="connsiteY18" fmla="*/ 1336238 h 1638418"/>
                    <a:gd name="connsiteX19" fmla="*/ 921593 w 1993653"/>
                    <a:gd name="connsiteY19" fmla="*/ 1346398 h 1638418"/>
                    <a:gd name="connsiteX20" fmla="*/ 789513 w 1993653"/>
                    <a:gd name="connsiteY20" fmla="*/ 1488638 h 1638418"/>
                    <a:gd name="connsiteX21" fmla="*/ 423753 w 1993653"/>
                    <a:gd name="connsiteY21" fmla="*/ 1539438 h 1638418"/>
                    <a:gd name="connsiteX22" fmla="*/ 271353 w 1993653"/>
                    <a:gd name="connsiteY22" fmla="*/ 1305758 h 1638418"/>
                    <a:gd name="connsiteX23" fmla="*/ 400893 w 1993653"/>
                    <a:gd name="connsiteY23" fmla="*/ 1056838 h 1638418"/>
                    <a:gd name="connsiteX24" fmla="*/ 474553 w 1993653"/>
                    <a:gd name="connsiteY24" fmla="*/ 970478 h 1638418"/>
                    <a:gd name="connsiteX25" fmla="*/ 230713 w 1993653"/>
                    <a:gd name="connsiteY25" fmla="*/ 879038 h 1638418"/>
                    <a:gd name="connsiteX26" fmla="*/ 47833 w 1993653"/>
                    <a:gd name="connsiteY26" fmla="*/ 726638 h 1638418"/>
                    <a:gd name="connsiteX27" fmla="*/ 17353 w 1993653"/>
                    <a:gd name="connsiteY27" fmla="*/ 442158 h 1638418"/>
                    <a:gd name="connsiteX28" fmla="*/ 281513 w 1993653"/>
                    <a:gd name="connsiteY28" fmla="*/ 340558 h 1638418"/>
                    <a:gd name="connsiteX29" fmla="*/ 489793 w 1993653"/>
                    <a:gd name="connsiteY29" fmla="*/ 391358 h 1638418"/>
                    <a:gd name="connsiteX30" fmla="*/ 710773 w 1993653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1993 w 1993076"/>
                    <a:gd name="connsiteY13" fmla="*/ 127527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64213 w 1993076"/>
                    <a:gd name="connsiteY12" fmla="*/ 126765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4212"/>
                    <a:gd name="connsiteX1" fmla="*/ 878413 w 1993076"/>
                    <a:gd name="connsiteY1" fmla="*/ 177998 h 1634212"/>
                    <a:gd name="connsiteX2" fmla="*/ 1190833 w 1993076"/>
                    <a:gd name="connsiteY2" fmla="*/ 198 h 1634212"/>
                    <a:gd name="connsiteX3" fmla="*/ 1414353 w 1993076"/>
                    <a:gd name="connsiteY3" fmla="*/ 147518 h 1634212"/>
                    <a:gd name="connsiteX4" fmla="*/ 1462613 w 1993076"/>
                    <a:gd name="connsiteY4" fmla="*/ 353258 h 1634212"/>
                    <a:gd name="connsiteX5" fmla="*/ 1427053 w 1993076"/>
                    <a:gd name="connsiteY5" fmla="*/ 531058 h 1634212"/>
                    <a:gd name="connsiteX6" fmla="*/ 1625173 w 1993076"/>
                    <a:gd name="connsiteY6" fmla="*/ 556458 h 1634212"/>
                    <a:gd name="connsiteX7" fmla="*/ 1861393 w 1993076"/>
                    <a:gd name="connsiteY7" fmla="*/ 625038 h 1634212"/>
                    <a:gd name="connsiteX8" fmla="*/ 1990933 w 1993076"/>
                    <a:gd name="connsiteY8" fmla="*/ 790138 h 1634212"/>
                    <a:gd name="connsiteX9" fmla="*/ 1924893 w 1993076"/>
                    <a:gd name="connsiteY9" fmla="*/ 990798 h 1634212"/>
                    <a:gd name="connsiteX10" fmla="*/ 1708993 w 1993076"/>
                    <a:gd name="connsiteY10" fmla="*/ 1072078 h 1634212"/>
                    <a:gd name="connsiteX11" fmla="*/ 1449913 w 1993076"/>
                    <a:gd name="connsiteY11" fmla="*/ 1051758 h 1634212"/>
                    <a:gd name="connsiteX12" fmla="*/ 1564213 w 1993076"/>
                    <a:gd name="connsiteY12" fmla="*/ 1267658 h 1634212"/>
                    <a:gd name="connsiteX13" fmla="*/ 1589613 w 1993076"/>
                    <a:gd name="connsiteY13" fmla="*/ 1374338 h 1634212"/>
                    <a:gd name="connsiteX14" fmla="*/ 1548973 w 1993076"/>
                    <a:gd name="connsiteY14" fmla="*/ 1511498 h 1634212"/>
                    <a:gd name="connsiteX15" fmla="*/ 1429593 w 1993076"/>
                    <a:gd name="connsiteY15" fmla="*/ 1620718 h 1634212"/>
                    <a:gd name="connsiteX16" fmla="*/ 1145113 w 1993076"/>
                    <a:gd name="connsiteY16" fmla="*/ 1620718 h 1634212"/>
                    <a:gd name="connsiteX17" fmla="*/ 1013033 w 1993076"/>
                    <a:gd name="connsiteY17" fmla="*/ 1514038 h 1634212"/>
                    <a:gd name="connsiteX18" fmla="*/ 921593 w 1993076"/>
                    <a:gd name="connsiteY18" fmla="*/ 1336238 h 1634212"/>
                    <a:gd name="connsiteX19" fmla="*/ 921593 w 1993076"/>
                    <a:gd name="connsiteY19" fmla="*/ 1346398 h 1634212"/>
                    <a:gd name="connsiteX20" fmla="*/ 789513 w 1993076"/>
                    <a:gd name="connsiteY20" fmla="*/ 1488638 h 1634212"/>
                    <a:gd name="connsiteX21" fmla="*/ 423753 w 1993076"/>
                    <a:gd name="connsiteY21" fmla="*/ 1539438 h 1634212"/>
                    <a:gd name="connsiteX22" fmla="*/ 271353 w 1993076"/>
                    <a:gd name="connsiteY22" fmla="*/ 1305758 h 1634212"/>
                    <a:gd name="connsiteX23" fmla="*/ 400893 w 1993076"/>
                    <a:gd name="connsiteY23" fmla="*/ 1056838 h 1634212"/>
                    <a:gd name="connsiteX24" fmla="*/ 474553 w 1993076"/>
                    <a:gd name="connsiteY24" fmla="*/ 970478 h 1634212"/>
                    <a:gd name="connsiteX25" fmla="*/ 230713 w 1993076"/>
                    <a:gd name="connsiteY25" fmla="*/ 879038 h 1634212"/>
                    <a:gd name="connsiteX26" fmla="*/ 47833 w 1993076"/>
                    <a:gd name="connsiteY26" fmla="*/ 726638 h 1634212"/>
                    <a:gd name="connsiteX27" fmla="*/ 17353 w 1993076"/>
                    <a:gd name="connsiteY27" fmla="*/ 442158 h 1634212"/>
                    <a:gd name="connsiteX28" fmla="*/ 281513 w 1993076"/>
                    <a:gd name="connsiteY28" fmla="*/ 340558 h 1634212"/>
                    <a:gd name="connsiteX29" fmla="*/ 489793 w 1993076"/>
                    <a:gd name="connsiteY29" fmla="*/ 391358 h 1634212"/>
                    <a:gd name="connsiteX30" fmla="*/ 710773 w 1993076"/>
                    <a:gd name="connsiteY30" fmla="*/ 462478 h 1634212"/>
                    <a:gd name="connsiteX0" fmla="*/ 710773 w 1993076"/>
                    <a:gd name="connsiteY0" fmla="*/ 462478 h 1628438"/>
                    <a:gd name="connsiteX1" fmla="*/ 878413 w 1993076"/>
                    <a:gd name="connsiteY1" fmla="*/ 177998 h 1628438"/>
                    <a:gd name="connsiteX2" fmla="*/ 1190833 w 1993076"/>
                    <a:gd name="connsiteY2" fmla="*/ 198 h 1628438"/>
                    <a:gd name="connsiteX3" fmla="*/ 1414353 w 1993076"/>
                    <a:gd name="connsiteY3" fmla="*/ 147518 h 1628438"/>
                    <a:gd name="connsiteX4" fmla="*/ 1462613 w 1993076"/>
                    <a:gd name="connsiteY4" fmla="*/ 353258 h 1628438"/>
                    <a:gd name="connsiteX5" fmla="*/ 1427053 w 1993076"/>
                    <a:gd name="connsiteY5" fmla="*/ 531058 h 1628438"/>
                    <a:gd name="connsiteX6" fmla="*/ 1625173 w 1993076"/>
                    <a:gd name="connsiteY6" fmla="*/ 556458 h 1628438"/>
                    <a:gd name="connsiteX7" fmla="*/ 1861393 w 1993076"/>
                    <a:gd name="connsiteY7" fmla="*/ 625038 h 1628438"/>
                    <a:gd name="connsiteX8" fmla="*/ 1990933 w 1993076"/>
                    <a:gd name="connsiteY8" fmla="*/ 790138 h 1628438"/>
                    <a:gd name="connsiteX9" fmla="*/ 1924893 w 1993076"/>
                    <a:gd name="connsiteY9" fmla="*/ 990798 h 1628438"/>
                    <a:gd name="connsiteX10" fmla="*/ 1708993 w 1993076"/>
                    <a:gd name="connsiteY10" fmla="*/ 1072078 h 1628438"/>
                    <a:gd name="connsiteX11" fmla="*/ 1449913 w 1993076"/>
                    <a:gd name="connsiteY11" fmla="*/ 1051758 h 1628438"/>
                    <a:gd name="connsiteX12" fmla="*/ 1564213 w 1993076"/>
                    <a:gd name="connsiteY12" fmla="*/ 1267658 h 1628438"/>
                    <a:gd name="connsiteX13" fmla="*/ 1589613 w 1993076"/>
                    <a:gd name="connsiteY13" fmla="*/ 1374338 h 1628438"/>
                    <a:gd name="connsiteX14" fmla="*/ 1548973 w 1993076"/>
                    <a:gd name="connsiteY14" fmla="*/ 1511498 h 1628438"/>
                    <a:gd name="connsiteX15" fmla="*/ 1419433 w 1993076"/>
                    <a:gd name="connsiteY15" fmla="*/ 1608018 h 1628438"/>
                    <a:gd name="connsiteX16" fmla="*/ 1145113 w 1993076"/>
                    <a:gd name="connsiteY16" fmla="*/ 1620718 h 1628438"/>
                    <a:gd name="connsiteX17" fmla="*/ 1013033 w 1993076"/>
                    <a:gd name="connsiteY17" fmla="*/ 1514038 h 1628438"/>
                    <a:gd name="connsiteX18" fmla="*/ 921593 w 1993076"/>
                    <a:gd name="connsiteY18" fmla="*/ 1336238 h 1628438"/>
                    <a:gd name="connsiteX19" fmla="*/ 921593 w 1993076"/>
                    <a:gd name="connsiteY19" fmla="*/ 1346398 h 1628438"/>
                    <a:gd name="connsiteX20" fmla="*/ 789513 w 1993076"/>
                    <a:gd name="connsiteY20" fmla="*/ 1488638 h 1628438"/>
                    <a:gd name="connsiteX21" fmla="*/ 423753 w 1993076"/>
                    <a:gd name="connsiteY21" fmla="*/ 1539438 h 1628438"/>
                    <a:gd name="connsiteX22" fmla="*/ 271353 w 1993076"/>
                    <a:gd name="connsiteY22" fmla="*/ 1305758 h 1628438"/>
                    <a:gd name="connsiteX23" fmla="*/ 400893 w 1993076"/>
                    <a:gd name="connsiteY23" fmla="*/ 1056838 h 1628438"/>
                    <a:gd name="connsiteX24" fmla="*/ 474553 w 1993076"/>
                    <a:gd name="connsiteY24" fmla="*/ 970478 h 1628438"/>
                    <a:gd name="connsiteX25" fmla="*/ 230713 w 1993076"/>
                    <a:gd name="connsiteY25" fmla="*/ 879038 h 1628438"/>
                    <a:gd name="connsiteX26" fmla="*/ 47833 w 1993076"/>
                    <a:gd name="connsiteY26" fmla="*/ 726638 h 1628438"/>
                    <a:gd name="connsiteX27" fmla="*/ 17353 w 1993076"/>
                    <a:gd name="connsiteY27" fmla="*/ 442158 h 1628438"/>
                    <a:gd name="connsiteX28" fmla="*/ 281513 w 1993076"/>
                    <a:gd name="connsiteY28" fmla="*/ 340558 h 1628438"/>
                    <a:gd name="connsiteX29" fmla="*/ 489793 w 1993076"/>
                    <a:gd name="connsiteY29" fmla="*/ 391358 h 1628438"/>
                    <a:gd name="connsiteX30" fmla="*/ 710773 w 1993076"/>
                    <a:gd name="connsiteY30" fmla="*/ 462478 h 1628438"/>
                    <a:gd name="connsiteX0" fmla="*/ 710773 w 1993076"/>
                    <a:gd name="connsiteY0" fmla="*/ 462478 h 1624721"/>
                    <a:gd name="connsiteX1" fmla="*/ 878413 w 1993076"/>
                    <a:gd name="connsiteY1" fmla="*/ 177998 h 1624721"/>
                    <a:gd name="connsiteX2" fmla="*/ 1190833 w 1993076"/>
                    <a:gd name="connsiteY2" fmla="*/ 198 h 1624721"/>
                    <a:gd name="connsiteX3" fmla="*/ 1414353 w 1993076"/>
                    <a:gd name="connsiteY3" fmla="*/ 147518 h 1624721"/>
                    <a:gd name="connsiteX4" fmla="*/ 1462613 w 1993076"/>
                    <a:gd name="connsiteY4" fmla="*/ 353258 h 1624721"/>
                    <a:gd name="connsiteX5" fmla="*/ 1427053 w 1993076"/>
                    <a:gd name="connsiteY5" fmla="*/ 531058 h 1624721"/>
                    <a:gd name="connsiteX6" fmla="*/ 1625173 w 1993076"/>
                    <a:gd name="connsiteY6" fmla="*/ 556458 h 1624721"/>
                    <a:gd name="connsiteX7" fmla="*/ 1861393 w 1993076"/>
                    <a:gd name="connsiteY7" fmla="*/ 625038 h 1624721"/>
                    <a:gd name="connsiteX8" fmla="*/ 1990933 w 1993076"/>
                    <a:gd name="connsiteY8" fmla="*/ 790138 h 1624721"/>
                    <a:gd name="connsiteX9" fmla="*/ 1924893 w 1993076"/>
                    <a:gd name="connsiteY9" fmla="*/ 990798 h 1624721"/>
                    <a:gd name="connsiteX10" fmla="*/ 1708993 w 1993076"/>
                    <a:gd name="connsiteY10" fmla="*/ 1072078 h 1624721"/>
                    <a:gd name="connsiteX11" fmla="*/ 1449913 w 1993076"/>
                    <a:gd name="connsiteY11" fmla="*/ 1051758 h 1624721"/>
                    <a:gd name="connsiteX12" fmla="*/ 1564213 w 1993076"/>
                    <a:gd name="connsiteY12" fmla="*/ 1267658 h 1624721"/>
                    <a:gd name="connsiteX13" fmla="*/ 1589613 w 1993076"/>
                    <a:gd name="connsiteY13" fmla="*/ 1374338 h 1624721"/>
                    <a:gd name="connsiteX14" fmla="*/ 1548973 w 1993076"/>
                    <a:gd name="connsiteY14" fmla="*/ 1511498 h 1624721"/>
                    <a:gd name="connsiteX15" fmla="*/ 1419433 w 1993076"/>
                    <a:gd name="connsiteY15" fmla="*/ 1608018 h 1624721"/>
                    <a:gd name="connsiteX16" fmla="*/ 1147653 w 1993076"/>
                    <a:gd name="connsiteY16" fmla="*/ 1615638 h 1624721"/>
                    <a:gd name="connsiteX17" fmla="*/ 1013033 w 1993076"/>
                    <a:gd name="connsiteY17" fmla="*/ 1514038 h 1624721"/>
                    <a:gd name="connsiteX18" fmla="*/ 921593 w 1993076"/>
                    <a:gd name="connsiteY18" fmla="*/ 1336238 h 1624721"/>
                    <a:gd name="connsiteX19" fmla="*/ 921593 w 1993076"/>
                    <a:gd name="connsiteY19" fmla="*/ 1346398 h 1624721"/>
                    <a:gd name="connsiteX20" fmla="*/ 789513 w 1993076"/>
                    <a:gd name="connsiteY20" fmla="*/ 1488638 h 1624721"/>
                    <a:gd name="connsiteX21" fmla="*/ 423753 w 1993076"/>
                    <a:gd name="connsiteY21" fmla="*/ 1539438 h 1624721"/>
                    <a:gd name="connsiteX22" fmla="*/ 271353 w 1993076"/>
                    <a:gd name="connsiteY22" fmla="*/ 1305758 h 1624721"/>
                    <a:gd name="connsiteX23" fmla="*/ 400893 w 1993076"/>
                    <a:gd name="connsiteY23" fmla="*/ 1056838 h 1624721"/>
                    <a:gd name="connsiteX24" fmla="*/ 474553 w 1993076"/>
                    <a:gd name="connsiteY24" fmla="*/ 970478 h 1624721"/>
                    <a:gd name="connsiteX25" fmla="*/ 230713 w 1993076"/>
                    <a:gd name="connsiteY25" fmla="*/ 879038 h 1624721"/>
                    <a:gd name="connsiteX26" fmla="*/ 47833 w 1993076"/>
                    <a:gd name="connsiteY26" fmla="*/ 726638 h 1624721"/>
                    <a:gd name="connsiteX27" fmla="*/ 17353 w 1993076"/>
                    <a:gd name="connsiteY27" fmla="*/ 442158 h 1624721"/>
                    <a:gd name="connsiteX28" fmla="*/ 281513 w 1993076"/>
                    <a:gd name="connsiteY28" fmla="*/ 340558 h 1624721"/>
                    <a:gd name="connsiteX29" fmla="*/ 489793 w 1993076"/>
                    <a:gd name="connsiteY29" fmla="*/ 391358 h 1624721"/>
                    <a:gd name="connsiteX30" fmla="*/ 710773 w 1993076"/>
                    <a:gd name="connsiteY30" fmla="*/ 462478 h 1624721"/>
                    <a:gd name="connsiteX0" fmla="*/ 710773 w 1993076"/>
                    <a:gd name="connsiteY0" fmla="*/ 462478 h 1626743"/>
                    <a:gd name="connsiteX1" fmla="*/ 878413 w 1993076"/>
                    <a:gd name="connsiteY1" fmla="*/ 177998 h 1626743"/>
                    <a:gd name="connsiteX2" fmla="*/ 1190833 w 1993076"/>
                    <a:gd name="connsiteY2" fmla="*/ 198 h 1626743"/>
                    <a:gd name="connsiteX3" fmla="*/ 1414353 w 1993076"/>
                    <a:gd name="connsiteY3" fmla="*/ 147518 h 1626743"/>
                    <a:gd name="connsiteX4" fmla="*/ 1462613 w 1993076"/>
                    <a:gd name="connsiteY4" fmla="*/ 353258 h 1626743"/>
                    <a:gd name="connsiteX5" fmla="*/ 1427053 w 1993076"/>
                    <a:gd name="connsiteY5" fmla="*/ 531058 h 1626743"/>
                    <a:gd name="connsiteX6" fmla="*/ 1625173 w 1993076"/>
                    <a:gd name="connsiteY6" fmla="*/ 556458 h 1626743"/>
                    <a:gd name="connsiteX7" fmla="*/ 1861393 w 1993076"/>
                    <a:gd name="connsiteY7" fmla="*/ 625038 h 1626743"/>
                    <a:gd name="connsiteX8" fmla="*/ 1990933 w 1993076"/>
                    <a:gd name="connsiteY8" fmla="*/ 790138 h 1626743"/>
                    <a:gd name="connsiteX9" fmla="*/ 1924893 w 1993076"/>
                    <a:gd name="connsiteY9" fmla="*/ 990798 h 1626743"/>
                    <a:gd name="connsiteX10" fmla="*/ 1708993 w 1993076"/>
                    <a:gd name="connsiteY10" fmla="*/ 1072078 h 1626743"/>
                    <a:gd name="connsiteX11" fmla="*/ 1449913 w 1993076"/>
                    <a:gd name="connsiteY11" fmla="*/ 1051758 h 1626743"/>
                    <a:gd name="connsiteX12" fmla="*/ 1564213 w 1993076"/>
                    <a:gd name="connsiteY12" fmla="*/ 1267658 h 1626743"/>
                    <a:gd name="connsiteX13" fmla="*/ 1589613 w 1993076"/>
                    <a:gd name="connsiteY13" fmla="*/ 1374338 h 1626743"/>
                    <a:gd name="connsiteX14" fmla="*/ 1548973 w 1993076"/>
                    <a:gd name="connsiteY14" fmla="*/ 1511498 h 1626743"/>
                    <a:gd name="connsiteX15" fmla="*/ 1419433 w 1993076"/>
                    <a:gd name="connsiteY15" fmla="*/ 1608018 h 1626743"/>
                    <a:gd name="connsiteX16" fmla="*/ 1147653 w 1993076"/>
                    <a:gd name="connsiteY16" fmla="*/ 1615638 h 1626743"/>
                    <a:gd name="connsiteX17" fmla="*/ 1015573 w 1993076"/>
                    <a:gd name="connsiteY17" fmla="*/ 1486098 h 1626743"/>
                    <a:gd name="connsiteX18" fmla="*/ 921593 w 1993076"/>
                    <a:gd name="connsiteY18" fmla="*/ 1336238 h 1626743"/>
                    <a:gd name="connsiteX19" fmla="*/ 921593 w 1993076"/>
                    <a:gd name="connsiteY19" fmla="*/ 1346398 h 1626743"/>
                    <a:gd name="connsiteX20" fmla="*/ 789513 w 1993076"/>
                    <a:gd name="connsiteY20" fmla="*/ 1488638 h 1626743"/>
                    <a:gd name="connsiteX21" fmla="*/ 423753 w 1993076"/>
                    <a:gd name="connsiteY21" fmla="*/ 1539438 h 1626743"/>
                    <a:gd name="connsiteX22" fmla="*/ 271353 w 1993076"/>
                    <a:gd name="connsiteY22" fmla="*/ 1305758 h 1626743"/>
                    <a:gd name="connsiteX23" fmla="*/ 400893 w 1993076"/>
                    <a:gd name="connsiteY23" fmla="*/ 1056838 h 1626743"/>
                    <a:gd name="connsiteX24" fmla="*/ 474553 w 1993076"/>
                    <a:gd name="connsiteY24" fmla="*/ 970478 h 1626743"/>
                    <a:gd name="connsiteX25" fmla="*/ 230713 w 1993076"/>
                    <a:gd name="connsiteY25" fmla="*/ 879038 h 1626743"/>
                    <a:gd name="connsiteX26" fmla="*/ 47833 w 1993076"/>
                    <a:gd name="connsiteY26" fmla="*/ 726638 h 1626743"/>
                    <a:gd name="connsiteX27" fmla="*/ 17353 w 1993076"/>
                    <a:gd name="connsiteY27" fmla="*/ 442158 h 1626743"/>
                    <a:gd name="connsiteX28" fmla="*/ 281513 w 1993076"/>
                    <a:gd name="connsiteY28" fmla="*/ 340558 h 1626743"/>
                    <a:gd name="connsiteX29" fmla="*/ 489793 w 1993076"/>
                    <a:gd name="connsiteY29" fmla="*/ 391358 h 1626743"/>
                    <a:gd name="connsiteX30" fmla="*/ 710773 w 1993076"/>
                    <a:gd name="connsiteY30" fmla="*/ 462478 h 1626743"/>
                    <a:gd name="connsiteX0" fmla="*/ 710773 w 1993076"/>
                    <a:gd name="connsiteY0" fmla="*/ 462478 h 1625821"/>
                    <a:gd name="connsiteX1" fmla="*/ 878413 w 1993076"/>
                    <a:gd name="connsiteY1" fmla="*/ 177998 h 1625821"/>
                    <a:gd name="connsiteX2" fmla="*/ 1190833 w 1993076"/>
                    <a:gd name="connsiteY2" fmla="*/ 198 h 1625821"/>
                    <a:gd name="connsiteX3" fmla="*/ 1414353 w 1993076"/>
                    <a:gd name="connsiteY3" fmla="*/ 147518 h 1625821"/>
                    <a:gd name="connsiteX4" fmla="*/ 1462613 w 1993076"/>
                    <a:gd name="connsiteY4" fmla="*/ 353258 h 1625821"/>
                    <a:gd name="connsiteX5" fmla="*/ 1427053 w 1993076"/>
                    <a:gd name="connsiteY5" fmla="*/ 531058 h 1625821"/>
                    <a:gd name="connsiteX6" fmla="*/ 1625173 w 1993076"/>
                    <a:gd name="connsiteY6" fmla="*/ 556458 h 1625821"/>
                    <a:gd name="connsiteX7" fmla="*/ 1861393 w 1993076"/>
                    <a:gd name="connsiteY7" fmla="*/ 625038 h 1625821"/>
                    <a:gd name="connsiteX8" fmla="*/ 1990933 w 1993076"/>
                    <a:gd name="connsiteY8" fmla="*/ 790138 h 1625821"/>
                    <a:gd name="connsiteX9" fmla="*/ 1924893 w 1993076"/>
                    <a:gd name="connsiteY9" fmla="*/ 990798 h 1625821"/>
                    <a:gd name="connsiteX10" fmla="*/ 1708993 w 1993076"/>
                    <a:gd name="connsiteY10" fmla="*/ 1072078 h 1625821"/>
                    <a:gd name="connsiteX11" fmla="*/ 1449913 w 1993076"/>
                    <a:gd name="connsiteY11" fmla="*/ 1051758 h 1625821"/>
                    <a:gd name="connsiteX12" fmla="*/ 1564213 w 1993076"/>
                    <a:gd name="connsiteY12" fmla="*/ 1267658 h 1625821"/>
                    <a:gd name="connsiteX13" fmla="*/ 1589613 w 1993076"/>
                    <a:gd name="connsiteY13" fmla="*/ 1374338 h 1625821"/>
                    <a:gd name="connsiteX14" fmla="*/ 1548973 w 1993076"/>
                    <a:gd name="connsiteY14" fmla="*/ 1511498 h 1625821"/>
                    <a:gd name="connsiteX15" fmla="*/ 1419433 w 1993076"/>
                    <a:gd name="connsiteY15" fmla="*/ 1608018 h 1625821"/>
                    <a:gd name="connsiteX16" fmla="*/ 1147653 w 1993076"/>
                    <a:gd name="connsiteY16" fmla="*/ 1615638 h 1625821"/>
                    <a:gd name="connsiteX17" fmla="*/ 1015573 w 1993076"/>
                    <a:gd name="connsiteY17" fmla="*/ 1498798 h 1625821"/>
                    <a:gd name="connsiteX18" fmla="*/ 921593 w 1993076"/>
                    <a:gd name="connsiteY18" fmla="*/ 1336238 h 1625821"/>
                    <a:gd name="connsiteX19" fmla="*/ 921593 w 1993076"/>
                    <a:gd name="connsiteY19" fmla="*/ 1346398 h 1625821"/>
                    <a:gd name="connsiteX20" fmla="*/ 789513 w 1993076"/>
                    <a:gd name="connsiteY20" fmla="*/ 1488638 h 1625821"/>
                    <a:gd name="connsiteX21" fmla="*/ 423753 w 1993076"/>
                    <a:gd name="connsiteY21" fmla="*/ 1539438 h 1625821"/>
                    <a:gd name="connsiteX22" fmla="*/ 271353 w 1993076"/>
                    <a:gd name="connsiteY22" fmla="*/ 1305758 h 1625821"/>
                    <a:gd name="connsiteX23" fmla="*/ 400893 w 1993076"/>
                    <a:gd name="connsiteY23" fmla="*/ 1056838 h 1625821"/>
                    <a:gd name="connsiteX24" fmla="*/ 474553 w 1993076"/>
                    <a:gd name="connsiteY24" fmla="*/ 970478 h 1625821"/>
                    <a:gd name="connsiteX25" fmla="*/ 230713 w 1993076"/>
                    <a:gd name="connsiteY25" fmla="*/ 879038 h 1625821"/>
                    <a:gd name="connsiteX26" fmla="*/ 47833 w 1993076"/>
                    <a:gd name="connsiteY26" fmla="*/ 726638 h 1625821"/>
                    <a:gd name="connsiteX27" fmla="*/ 17353 w 1993076"/>
                    <a:gd name="connsiteY27" fmla="*/ 442158 h 1625821"/>
                    <a:gd name="connsiteX28" fmla="*/ 281513 w 1993076"/>
                    <a:gd name="connsiteY28" fmla="*/ 340558 h 1625821"/>
                    <a:gd name="connsiteX29" fmla="*/ 489793 w 1993076"/>
                    <a:gd name="connsiteY29" fmla="*/ 391358 h 1625821"/>
                    <a:gd name="connsiteX30" fmla="*/ 710773 w 1993076"/>
                    <a:gd name="connsiteY30" fmla="*/ 462478 h 1625821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89513 w 1993076"/>
                    <a:gd name="connsiteY20" fmla="*/ 148863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61853 w 1993076"/>
                    <a:gd name="connsiteY24" fmla="*/ 97301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1993076" h="1624075">
                      <a:moveTo>
                        <a:pt x="710773" y="462478"/>
                      </a:moveTo>
                      <a:cubicBezTo>
                        <a:pt x="775543" y="426918"/>
                        <a:pt x="798403" y="255045"/>
                        <a:pt x="878413" y="177998"/>
                      </a:cubicBezTo>
                      <a:cubicBezTo>
                        <a:pt x="958423" y="100951"/>
                        <a:pt x="1101510" y="5278"/>
                        <a:pt x="1190833" y="198"/>
                      </a:cubicBezTo>
                      <a:cubicBezTo>
                        <a:pt x="1280156" y="-4882"/>
                        <a:pt x="1369056" y="88675"/>
                        <a:pt x="1414353" y="147518"/>
                      </a:cubicBezTo>
                      <a:cubicBezTo>
                        <a:pt x="1459650" y="206361"/>
                        <a:pt x="1460496" y="289335"/>
                        <a:pt x="1462613" y="353258"/>
                      </a:cubicBezTo>
                      <a:cubicBezTo>
                        <a:pt x="1464730" y="417181"/>
                        <a:pt x="1399960" y="497191"/>
                        <a:pt x="1427053" y="531058"/>
                      </a:cubicBezTo>
                      <a:cubicBezTo>
                        <a:pt x="1454146" y="564925"/>
                        <a:pt x="1552783" y="540795"/>
                        <a:pt x="1625173" y="556458"/>
                      </a:cubicBezTo>
                      <a:cubicBezTo>
                        <a:pt x="1697563" y="572121"/>
                        <a:pt x="1800433" y="586091"/>
                        <a:pt x="1861393" y="625038"/>
                      </a:cubicBezTo>
                      <a:cubicBezTo>
                        <a:pt x="1922353" y="663985"/>
                        <a:pt x="1980350" y="729178"/>
                        <a:pt x="1990933" y="790138"/>
                      </a:cubicBezTo>
                      <a:cubicBezTo>
                        <a:pt x="2001516" y="851098"/>
                        <a:pt x="1971883" y="943808"/>
                        <a:pt x="1924893" y="990798"/>
                      </a:cubicBezTo>
                      <a:cubicBezTo>
                        <a:pt x="1877903" y="1037788"/>
                        <a:pt x="1788156" y="1061918"/>
                        <a:pt x="1708993" y="1072078"/>
                      </a:cubicBezTo>
                      <a:cubicBezTo>
                        <a:pt x="1629830" y="1082238"/>
                        <a:pt x="1474043" y="1019161"/>
                        <a:pt x="1449913" y="1051758"/>
                      </a:cubicBezTo>
                      <a:cubicBezTo>
                        <a:pt x="1425783" y="1084355"/>
                        <a:pt x="1540930" y="1213895"/>
                        <a:pt x="1564213" y="1267658"/>
                      </a:cubicBezTo>
                      <a:cubicBezTo>
                        <a:pt x="1587496" y="1321421"/>
                        <a:pt x="1592153" y="1333698"/>
                        <a:pt x="1589613" y="1374338"/>
                      </a:cubicBezTo>
                      <a:cubicBezTo>
                        <a:pt x="1587073" y="1414978"/>
                        <a:pt x="1577336" y="1472551"/>
                        <a:pt x="1548973" y="1511498"/>
                      </a:cubicBezTo>
                      <a:cubicBezTo>
                        <a:pt x="1520610" y="1550445"/>
                        <a:pt x="1482933" y="1591085"/>
                        <a:pt x="1419433" y="1608018"/>
                      </a:cubicBezTo>
                      <a:cubicBezTo>
                        <a:pt x="1355933" y="1624951"/>
                        <a:pt x="1235283" y="1631301"/>
                        <a:pt x="1167973" y="1613098"/>
                      </a:cubicBezTo>
                      <a:cubicBezTo>
                        <a:pt x="1100663" y="1594895"/>
                        <a:pt x="1052826" y="1546211"/>
                        <a:pt x="1015573" y="1498798"/>
                      </a:cubicBezTo>
                      <a:cubicBezTo>
                        <a:pt x="978320" y="1451385"/>
                        <a:pt x="937256" y="1361638"/>
                        <a:pt x="921593" y="1336238"/>
                      </a:cubicBezTo>
                      <a:cubicBezTo>
                        <a:pt x="905930" y="1310838"/>
                        <a:pt x="946570" y="1323538"/>
                        <a:pt x="921593" y="1346398"/>
                      </a:cubicBezTo>
                      <a:cubicBezTo>
                        <a:pt x="896616" y="1369258"/>
                        <a:pt x="877566" y="1415825"/>
                        <a:pt x="771733" y="1473398"/>
                      </a:cubicBezTo>
                      <a:cubicBezTo>
                        <a:pt x="665900" y="1530971"/>
                        <a:pt x="507150" y="1567378"/>
                        <a:pt x="423753" y="1539438"/>
                      </a:cubicBezTo>
                      <a:cubicBezTo>
                        <a:pt x="340356" y="1511498"/>
                        <a:pt x="276433" y="1386191"/>
                        <a:pt x="271353" y="1305758"/>
                      </a:cubicBezTo>
                      <a:cubicBezTo>
                        <a:pt x="266273" y="1225325"/>
                        <a:pt x="361523" y="1112295"/>
                        <a:pt x="393273" y="1056838"/>
                      </a:cubicBezTo>
                      <a:cubicBezTo>
                        <a:pt x="425023" y="1001381"/>
                        <a:pt x="488946" y="1002651"/>
                        <a:pt x="461853" y="973018"/>
                      </a:cubicBezTo>
                      <a:cubicBezTo>
                        <a:pt x="434760" y="943385"/>
                        <a:pt x="299716" y="920101"/>
                        <a:pt x="230713" y="879038"/>
                      </a:cubicBezTo>
                      <a:cubicBezTo>
                        <a:pt x="161710" y="837975"/>
                        <a:pt x="83393" y="799451"/>
                        <a:pt x="47833" y="726638"/>
                      </a:cubicBezTo>
                      <a:cubicBezTo>
                        <a:pt x="12273" y="653825"/>
                        <a:pt x="-21594" y="506504"/>
                        <a:pt x="17353" y="442158"/>
                      </a:cubicBezTo>
                      <a:cubicBezTo>
                        <a:pt x="56300" y="377812"/>
                        <a:pt x="202773" y="349025"/>
                        <a:pt x="281513" y="340558"/>
                      </a:cubicBezTo>
                      <a:cubicBezTo>
                        <a:pt x="360253" y="332091"/>
                        <a:pt x="418673" y="367651"/>
                        <a:pt x="489793" y="391358"/>
                      </a:cubicBezTo>
                      <a:cubicBezTo>
                        <a:pt x="560913" y="415065"/>
                        <a:pt x="646003" y="498038"/>
                        <a:pt x="710773" y="462478"/>
                      </a:cubicBezTo>
                      <a:close/>
                    </a:path>
                  </a:pathLst>
                </a:custGeom>
                <a:solidFill>
                  <a:srgbClr val="DAA2B9"/>
                </a:solidFill>
                <a:ln w="57150">
                  <a:noFill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/>
                </a:p>
              </p:txBody>
            </p:sp>
            <p:sp>
              <p:nvSpPr>
                <p:cNvPr id="208" name="วงรี 77">
                  <a:extLst>
                    <a:ext uri="{FF2B5EF4-FFF2-40B4-BE49-F238E27FC236}">
                      <a16:creationId xmlns:a16="http://schemas.microsoft.com/office/drawing/2014/main" id="{9BDB93C9-C10D-4209-A1B8-2C4E384E505D}"/>
                    </a:ext>
                  </a:extLst>
                </p:cNvPr>
                <p:cNvSpPr/>
                <p:nvPr/>
              </p:nvSpPr>
              <p:spPr>
                <a:xfrm>
                  <a:off x="4579275" y="1400406"/>
                  <a:ext cx="295962" cy="284142"/>
                </a:xfrm>
                <a:custGeom>
                  <a:avLst/>
                  <a:gdLst>
                    <a:gd name="connsiteX0" fmla="*/ 0 w 290429"/>
                    <a:gd name="connsiteY0" fmla="*/ 144699 h 289397"/>
                    <a:gd name="connsiteX1" fmla="*/ 145215 w 290429"/>
                    <a:gd name="connsiteY1" fmla="*/ 0 h 289397"/>
                    <a:gd name="connsiteX2" fmla="*/ 290430 w 290429"/>
                    <a:gd name="connsiteY2" fmla="*/ 144699 h 289397"/>
                    <a:gd name="connsiteX3" fmla="*/ 145215 w 290429"/>
                    <a:gd name="connsiteY3" fmla="*/ 289398 h 289397"/>
                    <a:gd name="connsiteX4" fmla="*/ 0 w 290429"/>
                    <a:gd name="connsiteY4" fmla="*/ 144699 h 289397"/>
                    <a:gd name="connsiteX0" fmla="*/ 8 w 290438"/>
                    <a:gd name="connsiteY0" fmla="*/ 144699 h 289398"/>
                    <a:gd name="connsiteX1" fmla="*/ 145223 w 290438"/>
                    <a:gd name="connsiteY1" fmla="*/ 0 h 289398"/>
                    <a:gd name="connsiteX2" fmla="*/ 290438 w 290438"/>
                    <a:gd name="connsiteY2" fmla="*/ 144699 h 289398"/>
                    <a:gd name="connsiteX3" fmla="*/ 140143 w 290438"/>
                    <a:gd name="connsiteY3" fmla="*/ 289398 h 289398"/>
                    <a:gd name="connsiteX4" fmla="*/ 8 w 290438"/>
                    <a:gd name="connsiteY4" fmla="*/ 144699 h 289398"/>
                    <a:gd name="connsiteX0" fmla="*/ 6 w 310756"/>
                    <a:gd name="connsiteY0" fmla="*/ 145377 h 292972"/>
                    <a:gd name="connsiteX1" fmla="*/ 145221 w 310756"/>
                    <a:gd name="connsiteY1" fmla="*/ 678 h 292972"/>
                    <a:gd name="connsiteX2" fmla="*/ 310756 w 310756"/>
                    <a:gd name="connsiteY2" fmla="*/ 206337 h 292972"/>
                    <a:gd name="connsiteX3" fmla="*/ 140141 w 310756"/>
                    <a:gd name="connsiteY3" fmla="*/ 290076 h 292972"/>
                    <a:gd name="connsiteX4" fmla="*/ 6 w 310756"/>
                    <a:gd name="connsiteY4" fmla="*/ 145377 h 292972"/>
                    <a:gd name="connsiteX0" fmla="*/ 5 w 313295"/>
                    <a:gd name="connsiteY0" fmla="*/ 190453 h 289862"/>
                    <a:gd name="connsiteX1" fmla="*/ 147760 w 313295"/>
                    <a:gd name="connsiteY1" fmla="*/ 34 h 289862"/>
                    <a:gd name="connsiteX2" fmla="*/ 313295 w 313295"/>
                    <a:gd name="connsiteY2" fmla="*/ 205693 h 289862"/>
                    <a:gd name="connsiteX3" fmla="*/ 142680 w 313295"/>
                    <a:gd name="connsiteY3" fmla="*/ 289432 h 289862"/>
                    <a:gd name="connsiteX4" fmla="*/ 5 w 313295"/>
                    <a:gd name="connsiteY4" fmla="*/ 190453 h 289862"/>
                    <a:gd name="connsiteX0" fmla="*/ 2796 w 316086"/>
                    <a:gd name="connsiteY0" fmla="*/ 175216 h 274625"/>
                    <a:gd name="connsiteX1" fmla="*/ 71811 w 316086"/>
                    <a:gd name="connsiteY1" fmla="*/ 37 h 274625"/>
                    <a:gd name="connsiteX2" fmla="*/ 316086 w 316086"/>
                    <a:gd name="connsiteY2" fmla="*/ 190456 h 274625"/>
                    <a:gd name="connsiteX3" fmla="*/ 145471 w 316086"/>
                    <a:gd name="connsiteY3" fmla="*/ 274195 h 274625"/>
                    <a:gd name="connsiteX4" fmla="*/ 2796 w 316086"/>
                    <a:gd name="connsiteY4" fmla="*/ 175216 h 274625"/>
                    <a:gd name="connsiteX0" fmla="*/ 2158 w 315952"/>
                    <a:gd name="connsiteY0" fmla="*/ 185068 h 284142"/>
                    <a:gd name="connsiteX1" fmla="*/ 71173 w 315952"/>
                    <a:gd name="connsiteY1" fmla="*/ 9889 h 284142"/>
                    <a:gd name="connsiteX2" fmla="*/ 235434 w 315952"/>
                    <a:gd name="connsiteY2" fmla="*/ 40983 h 284142"/>
                    <a:gd name="connsiteX3" fmla="*/ 315448 w 315952"/>
                    <a:gd name="connsiteY3" fmla="*/ 200308 h 284142"/>
                    <a:gd name="connsiteX4" fmla="*/ 144833 w 315952"/>
                    <a:gd name="connsiteY4" fmla="*/ 284047 h 284142"/>
                    <a:gd name="connsiteX5" fmla="*/ 2158 w 315952"/>
                    <a:gd name="connsiteY5" fmla="*/ 185068 h 284142"/>
                    <a:gd name="connsiteX0" fmla="*/ 2158 w 295962"/>
                    <a:gd name="connsiteY0" fmla="*/ 185068 h 284142"/>
                    <a:gd name="connsiteX1" fmla="*/ 71173 w 295962"/>
                    <a:gd name="connsiteY1" fmla="*/ 9889 h 284142"/>
                    <a:gd name="connsiteX2" fmla="*/ 235434 w 295962"/>
                    <a:gd name="connsiteY2" fmla="*/ 40983 h 284142"/>
                    <a:gd name="connsiteX3" fmla="*/ 295128 w 295962"/>
                    <a:gd name="connsiteY3" fmla="*/ 200308 h 284142"/>
                    <a:gd name="connsiteX4" fmla="*/ 144833 w 295962"/>
                    <a:gd name="connsiteY4" fmla="*/ 284047 h 284142"/>
                    <a:gd name="connsiteX5" fmla="*/ 2158 w 295962"/>
                    <a:gd name="connsiteY5" fmla="*/ 185068 h 2841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95962" h="284142">
                      <a:moveTo>
                        <a:pt x="2158" y="185068"/>
                      </a:moveTo>
                      <a:cubicBezTo>
                        <a:pt x="-10119" y="139375"/>
                        <a:pt x="32294" y="33903"/>
                        <a:pt x="71173" y="9889"/>
                      </a:cubicBezTo>
                      <a:cubicBezTo>
                        <a:pt x="110052" y="-14125"/>
                        <a:pt x="194722" y="9247"/>
                        <a:pt x="235434" y="40983"/>
                      </a:cubicBezTo>
                      <a:cubicBezTo>
                        <a:pt x="276147" y="72720"/>
                        <a:pt x="300915" y="162761"/>
                        <a:pt x="295128" y="200308"/>
                      </a:cubicBezTo>
                      <a:cubicBezTo>
                        <a:pt x="289341" y="237855"/>
                        <a:pt x="193661" y="286587"/>
                        <a:pt x="144833" y="284047"/>
                      </a:cubicBezTo>
                      <a:cubicBezTo>
                        <a:pt x="96005" y="281507"/>
                        <a:pt x="14435" y="230761"/>
                        <a:pt x="2158" y="185068"/>
                      </a:cubicBezTo>
                      <a:close/>
                    </a:path>
                  </a:pathLst>
                </a:custGeom>
                <a:solidFill>
                  <a:srgbClr val="FDC64E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  <p:grpSp>
            <p:nvGrpSpPr>
              <p:cNvPr id="204" name="กลุ่ม 203">
                <a:extLst>
                  <a:ext uri="{FF2B5EF4-FFF2-40B4-BE49-F238E27FC236}">
                    <a16:creationId xmlns:a16="http://schemas.microsoft.com/office/drawing/2014/main" id="{7184D3D2-ADBF-4733-B812-3BD7DD644989}"/>
                  </a:ext>
                </a:extLst>
              </p:cNvPr>
              <p:cNvGrpSpPr/>
              <p:nvPr/>
            </p:nvGrpSpPr>
            <p:grpSpPr>
              <a:xfrm>
                <a:off x="3051093" y="2331437"/>
                <a:ext cx="341965" cy="317516"/>
                <a:chOff x="3730718" y="705949"/>
                <a:chExt cx="1993076" cy="1624075"/>
              </a:xfrm>
              <a:solidFill>
                <a:schemeClr val="bg1"/>
              </a:solidFill>
            </p:grpSpPr>
            <p:sp>
              <p:nvSpPr>
                <p:cNvPr id="205" name="รูปแบบอิสระ: รูปร่าง 204">
                  <a:extLst>
                    <a:ext uri="{FF2B5EF4-FFF2-40B4-BE49-F238E27FC236}">
                      <a16:creationId xmlns:a16="http://schemas.microsoft.com/office/drawing/2014/main" id="{EF448B43-D302-4D06-AEAA-B450C3739EC6}"/>
                    </a:ext>
                  </a:extLst>
                </p:cNvPr>
                <p:cNvSpPr/>
                <p:nvPr/>
              </p:nvSpPr>
              <p:spPr>
                <a:xfrm>
                  <a:off x="3730718" y="705949"/>
                  <a:ext cx="1993076" cy="1624075"/>
                </a:xfrm>
                <a:custGeom>
                  <a:avLst/>
                  <a:gdLst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708233 w 2019354"/>
                    <a:gd name="connsiteY28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0893 w 2019354"/>
                    <a:gd name="connsiteY22" fmla="*/ 10720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53659"/>
                    <a:gd name="connsiteX1" fmla="*/ 850473 w 2019354"/>
                    <a:gd name="connsiteY1" fmla="*/ 183079 h 1653659"/>
                    <a:gd name="connsiteX2" fmla="*/ 1195913 w 2019354"/>
                    <a:gd name="connsiteY2" fmla="*/ 199 h 1653659"/>
                    <a:gd name="connsiteX3" fmla="*/ 1439753 w 2019354"/>
                    <a:gd name="connsiteY3" fmla="*/ 152599 h 1653659"/>
                    <a:gd name="connsiteX4" fmla="*/ 1500713 w 2019354"/>
                    <a:gd name="connsiteY4" fmla="*/ 386279 h 1653659"/>
                    <a:gd name="connsiteX5" fmla="*/ 1388953 w 2019354"/>
                    <a:gd name="connsiteY5" fmla="*/ 548839 h 1653659"/>
                    <a:gd name="connsiteX6" fmla="*/ 1541353 w 2019354"/>
                    <a:gd name="connsiteY6" fmla="*/ 518359 h 1653659"/>
                    <a:gd name="connsiteX7" fmla="*/ 1927433 w 2019354"/>
                    <a:gd name="connsiteY7" fmla="*/ 640279 h 1653659"/>
                    <a:gd name="connsiteX8" fmla="*/ 2018873 w 2019354"/>
                    <a:gd name="connsiteY8" fmla="*/ 823159 h 1653659"/>
                    <a:gd name="connsiteX9" fmla="*/ 1947753 w 2019354"/>
                    <a:gd name="connsiteY9" fmla="*/ 995879 h 1653659"/>
                    <a:gd name="connsiteX10" fmla="*/ 1653113 w 2019354"/>
                    <a:gd name="connsiteY10" fmla="*/ 1087319 h 1653659"/>
                    <a:gd name="connsiteX11" fmla="*/ 1449913 w 2019354"/>
                    <a:gd name="connsiteY11" fmla="*/ 1066999 h 1653659"/>
                    <a:gd name="connsiteX12" fmla="*/ 1571833 w 2019354"/>
                    <a:gd name="connsiteY12" fmla="*/ 1300679 h 1653659"/>
                    <a:gd name="connsiteX13" fmla="*/ 1581993 w 2019354"/>
                    <a:gd name="connsiteY13" fmla="*/ 1290519 h 1653659"/>
                    <a:gd name="connsiteX14" fmla="*/ 1581993 w 2019354"/>
                    <a:gd name="connsiteY14" fmla="*/ 1463239 h 1653659"/>
                    <a:gd name="connsiteX15" fmla="*/ 1429593 w 2019354"/>
                    <a:gd name="connsiteY15" fmla="*/ 1635959 h 1653659"/>
                    <a:gd name="connsiteX16" fmla="*/ 1145113 w 2019354"/>
                    <a:gd name="connsiteY16" fmla="*/ 1635959 h 1653659"/>
                    <a:gd name="connsiteX17" fmla="*/ 1013033 w 2019354"/>
                    <a:gd name="connsiteY17" fmla="*/ 1529279 h 1653659"/>
                    <a:gd name="connsiteX18" fmla="*/ 921593 w 2019354"/>
                    <a:gd name="connsiteY18" fmla="*/ 1351479 h 1653659"/>
                    <a:gd name="connsiteX19" fmla="*/ 921593 w 2019354"/>
                    <a:gd name="connsiteY19" fmla="*/ 1361639 h 1653659"/>
                    <a:gd name="connsiteX20" fmla="*/ 789513 w 2019354"/>
                    <a:gd name="connsiteY20" fmla="*/ 1503879 h 1653659"/>
                    <a:gd name="connsiteX21" fmla="*/ 423753 w 2019354"/>
                    <a:gd name="connsiteY21" fmla="*/ 1554679 h 1653659"/>
                    <a:gd name="connsiteX22" fmla="*/ 271353 w 2019354"/>
                    <a:gd name="connsiteY22" fmla="*/ 1320999 h 1653659"/>
                    <a:gd name="connsiteX23" fmla="*/ 400893 w 2019354"/>
                    <a:gd name="connsiteY23" fmla="*/ 1072079 h 1653659"/>
                    <a:gd name="connsiteX24" fmla="*/ 474553 w 2019354"/>
                    <a:gd name="connsiteY24" fmla="*/ 985719 h 1653659"/>
                    <a:gd name="connsiteX25" fmla="*/ 230713 w 2019354"/>
                    <a:gd name="connsiteY25" fmla="*/ 894279 h 1653659"/>
                    <a:gd name="connsiteX26" fmla="*/ 47833 w 2019354"/>
                    <a:gd name="connsiteY26" fmla="*/ 741879 h 1653659"/>
                    <a:gd name="connsiteX27" fmla="*/ 17353 w 2019354"/>
                    <a:gd name="connsiteY27" fmla="*/ 457399 h 1653659"/>
                    <a:gd name="connsiteX28" fmla="*/ 281513 w 2019354"/>
                    <a:gd name="connsiteY28" fmla="*/ 355799 h 1653659"/>
                    <a:gd name="connsiteX29" fmla="*/ 489793 w 2019354"/>
                    <a:gd name="connsiteY29" fmla="*/ 406599 h 1653659"/>
                    <a:gd name="connsiteX30" fmla="*/ 708233 w 2019354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41353 w 2019200"/>
                    <a:gd name="connsiteY6" fmla="*/ 51835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76913 w 2019200"/>
                    <a:gd name="connsiteY6" fmla="*/ 53613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388953 w 2019200"/>
                    <a:gd name="connsiteY5" fmla="*/ 54882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622633 w 2019200"/>
                    <a:gd name="connsiteY6" fmla="*/ 55898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10773 w 2019200"/>
                    <a:gd name="connsiteY0" fmla="*/ 47783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10773 w 2019200"/>
                    <a:gd name="connsiteY30" fmla="*/ 477836 h 1653776"/>
                    <a:gd name="connsiteX0" fmla="*/ 710773 w 2019200"/>
                    <a:gd name="connsiteY0" fmla="*/ 449982 h 1625922"/>
                    <a:gd name="connsiteX1" fmla="*/ 878413 w 2019200"/>
                    <a:gd name="connsiteY1" fmla="*/ 165502 h 1625922"/>
                    <a:gd name="connsiteX2" fmla="*/ 1198453 w 2019200"/>
                    <a:gd name="connsiteY2" fmla="*/ 402 h 1625922"/>
                    <a:gd name="connsiteX3" fmla="*/ 1439753 w 2019200"/>
                    <a:gd name="connsiteY3" fmla="*/ 124862 h 1625922"/>
                    <a:gd name="connsiteX4" fmla="*/ 1477853 w 2019200"/>
                    <a:gd name="connsiteY4" fmla="*/ 305202 h 1625922"/>
                    <a:gd name="connsiteX5" fmla="*/ 1427053 w 2019200"/>
                    <a:gd name="connsiteY5" fmla="*/ 518562 h 1625922"/>
                    <a:gd name="connsiteX6" fmla="*/ 1622633 w 2019200"/>
                    <a:gd name="connsiteY6" fmla="*/ 531262 h 1625922"/>
                    <a:gd name="connsiteX7" fmla="*/ 1927433 w 2019200"/>
                    <a:gd name="connsiteY7" fmla="*/ 612542 h 1625922"/>
                    <a:gd name="connsiteX8" fmla="*/ 2018873 w 2019200"/>
                    <a:gd name="connsiteY8" fmla="*/ 795422 h 1625922"/>
                    <a:gd name="connsiteX9" fmla="*/ 1947753 w 2019200"/>
                    <a:gd name="connsiteY9" fmla="*/ 968142 h 1625922"/>
                    <a:gd name="connsiteX10" fmla="*/ 1708993 w 2019200"/>
                    <a:gd name="connsiteY10" fmla="*/ 1059582 h 1625922"/>
                    <a:gd name="connsiteX11" fmla="*/ 1449913 w 2019200"/>
                    <a:gd name="connsiteY11" fmla="*/ 1039262 h 1625922"/>
                    <a:gd name="connsiteX12" fmla="*/ 1571833 w 2019200"/>
                    <a:gd name="connsiteY12" fmla="*/ 1272942 h 1625922"/>
                    <a:gd name="connsiteX13" fmla="*/ 1581993 w 2019200"/>
                    <a:gd name="connsiteY13" fmla="*/ 1262782 h 1625922"/>
                    <a:gd name="connsiteX14" fmla="*/ 1581993 w 2019200"/>
                    <a:gd name="connsiteY14" fmla="*/ 1435502 h 1625922"/>
                    <a:gd name="connsiteX15" fmla="*/ 1429593 w 2019200"/>
                    <a:gd name="connsiteY15" fmla="*/ 1608222 h 1625922"/>
                    <a:gd name="connsiteX16" fmla="*/ 1145113 w 2019200"/>
                    <a:gd name="connsiteY16" fmla="*/ 1608222 h 1625922"/>
                    <a:gd name="connsiteX17" fmla="*/ 1013033 w 2019200"/>
                    <a:gd name="connsiteY17" fmla="*/ 1501542 h 1625922"/>
                    <a:gd name="connsiteX18" fmla="*/ 921593 w 2019200"/>
                    <a:gd name="connsiteY18" fmla="*/ 1323742 h 1625922"/>
                    <a:gd name="connsiteX19" fmla="*/ 921593 w 2019200"/>
                    <a:gd name="connsiteY19" fmla="*/ 1333902 h 1625922"/>
                    <a:gd name="connsiteX20" fmla="*/ 789513 w 2019200"/>
                    <a:gd name="connsiteY20" fmla="*/ 1476142 h 1625922"/>
                    <a:gd name="connsiteX21" fmla="*/ 423753 w 2019200"/>
                    <a:gd name="connsiteY21" fmla="*/ 1526942 h 1625922"/>
                    <a:gd name="connsiteX22" fmla="*/ 271353 w 2019200"/>
                    <a:gd name="connsiteY22" fmla="*/ 1293262 h 1625922"/>
                    <a:gd name="connsiteX23" fmla="*/ 400893 w 2019200"/>
                    <a:gd name="connsiteY23" fmla="*/ 1044342 h 1625922"/>
                    <a:gd name="connsiteX24" fmla="*/ 474553 w 2019200"/>
                    <a:gd name="connsiteY24" fmla="*/ 957982 h 1625922"/>
                    <a:gd name="connsiteX25" fmla="*/ 230713 w 2019200"/>
                    <a:gd name="connsiteY25" fmla="*/ 866542 h 1625922"/>
                    <a:gd name="connsiteX26" fmla="*/ 47833 w 2019200"/>
                    <a:gd name="connsiteY26" fmla="*/ 714142 h 1625922"/>
                    <a:gd name="connsiteX27" fmla="*/ 17353 w 2019200"/>
                    <a:gd name="connsiteY27" fmla="*/ 429662 h 1625922"/>
                    <a:gd name="connsiteX28" fmla="*/ 281513 w 2019200"/>
                    <a:gd name="connsiteY28" fmla="*/ 328062 h 1625922"/>
                    <a:gd name="connsiteX29" fmla="*/ 489793 w 2019200"/>
                    <a:gd name="connsiteY29" fmla="*/ 378862 h 1625922"/>
                    <a:gd name="connsiteX30" fmla="*/ 710773 w 2019200"/>
                    <a:gd name="connsiteY30" fmla="*/ 449982 h 1625922"/>
                    <a:gd name="connsiteX0" fmla="*/ 710773 w 2019200"/>
                    <a:gd name="connsiteY0" fmla="*/ 462637 h 1638577"/>
                    <a:gd name="connsiteX1" fmla="*/ 878413 w 2019200"/>
                    <a:gd name="connsiteY1" fmla="*/ 178157 h 1638577"/>
                    <a:gd name="connsiteX2" fmla="*/ 1190833 w 2019200"/>
                    <a:gd name="connsiteY2" fmla="*/ 357 h 1638577"/>
                    <a:gd name="connsiteX3" fmla="*/ 1439753 w 2019200"/>
                    <a:gd name="connsiteY3" fmla="*/ 137517 h 1638577"/>
                    <a:gd name="connsiteX4" fmla="*/ 1477853 w 2019200"/>
                    <a:gd name="connsiteY4" fmla="*/ 317857 h 1638577"/>
                    <a:gd name="connsiteX5" fmla="*/ 1427053 w 2019200"/>
                    <a:gd name="connsiteY5" fmla="*/ 531217 h 1638577"/>
                    <a:gd name="connsiteX6" fmla="*/ 1622633 w 2019200"/>
                    <a:gd name="connsiteY6" fmla="*/ 543917 h 1638577"/>
                    <a:gd name="connsiteX7" fmla="*/ 1927433 w 2019200"/>
                    <a:gd name="connsiteY7" fmla="*/ 625197 h 1638577"/>
                    <a:gd name="connsiteX8" fmla="*/ 2018873 w 2019200"/>
                    <a:gd name="connsiteY8" fmla="*/ 808077 h 1638577"/>
                    <a:gd name="connsiteX9" fmla="*/ 1947753 w 2019200"/>
                    <a:gd name="connsiteY9" fmla="*/ 980797 h 1638577"/>
                    <a:gd name="connsiteX10" fmla="*/ 1708993 w 2019200"/>
                    <a:gd name="connsiteY10" fmla="*/ 1072237 h 1638577"/>
                    <a:gd name="connsiteX11" fmla="*/ 1449913 w 2019200"/>
                    <a:gd name="connsiteY11" fmla="*/ 1051917 h 1638577"/>
                    <a:gd name="connsiteX12" fmla="*/ 1571833 w 2019200"/>
                    <a:gd name="connsiteY12" fmla="*/ 1285597 h 1638577"/>
                    <a:gd name="connsiteX13" fmla="*/ 1581993 w 2019200"/>
                    <a:gd name="connsiteY13" fmla="*/ 1275437 h 1638577"/>
                    <a:gd name="connsiteX14" fmla="*/ 1581993 w 2019200"/>
                    <a:gd name="connsiteY14" fmla="*/ 1448157 h 1638577"/>
                    <a:gd name="connsiteX15" fmla="*/ 1429593 w 2019200"/>
                    <a:gd name="connsiteY15" fmla="*/ 1620877 h 1638577"/>
                    <a:gd name="connsiteX16" fmla="*/ 1145113 w 2019200"/>
                    <a:gd name="connsiteY16" fmla="*/ 1620877 h 1638577"/>
                    <a:gd name="connsiteX17" fmla="*/ 1013033 w 2019200"/>
                    <a:gd name="connsiteY17" fmla="*/ 1514197 h 1638577"/>
                    <a:gd name="connsiteX18" fmla="*/ 921593 w 2019200"/>
                    <a:gd name="connsiteY18" fmla="*/ 1336397 h 1638577"/>
                    <a:gd name="connsiteX19" fmla="*/ 921593 w 2019200"/>
                    <a:gd name="connsiteY19" fmla="*/ 1346557 h 1638577"/>
                    <a:gd name="connsiteX20" fmla="*/ 789513 w 2019200"/>
                    <a:gd name="connsiteY20" fmla="*/ 1488797 h 1638577"/>
                    <a:gd name="connsiteX21" fmla="*/ 423753 w 2019200"/>
                    <a:gd name="connsiteY21" fmla="*/ 1539597 h 1638577"/>
                    <a:gd name="connsiteX22" fmla="*/ 271353 w 2019200"/>
                    <a:gd name="connsiteY22" fmla="*/ 1305917 h 1638577"/>
                    <a:gd name="connsiteX23" fmla="*/ 400893 w 2019200"/>
                    <a:gd name="connsiteY23" fmla="*/ 1056997 h 1638577"/>
                    <a:gd name="connsiteX24" fmla="*/ 474553 w 2019200"/>
                    <a:gd name="connsiteY24" fmla="*/ 970637 h 1638577"/>
                    <a:gd name="connsiteX25" fmla="*/ 230713 w 2019200"/>
                    <a:gd name="connsiteY25" fmla="*/ 879197 h 1638577"/>
                    <a:gd name="connsiteX26" fmla="*/ 47833 w 2019200"/>
                    <a:gd name="connsiteY26" fmla="*/ 726797 h 1638577"/>
                    <a:gd name="connsiteX27" fmla="*/ 17353 w 2019200"/>
                    <a:gd name="connsiteY27" fmla="*/ 442317 h 1638577"/>
                    <a:gd name="connsiteX28" fmla="*/ 281513 w 2019200"/>
                    <a:gd name="connsiteY28" fmla="*/ 340717 h 1638577"/>
                    <a:gd name="connsiteX29" fmla="*/ 489793 w 2019200"/>
                    <a:gd name="connsiteY29" fmla="*/ 391517 h 1638577"/>
                    <a:gd name="connsiteX30" fmla="*/ 710773 w 2019200"/>
                    <a:gd name="connsiteY30" fmla="*/ 462637 h 1638577"/>
                    <a:gd name="connsiteX0" fmla="*/ 710773 w 2019200"/>
                    <a:gd name="connsiteY0" fmla="*/ 462339 h 1638279"/>
                    <a:gd name="connsiteX1" fmla="*/ 878413 w 2019200"/>
                    <a:gd name="connsiteY1" fmla="*/ 177859 h 1638279"/>
                    <a:gd name="connsiteX2" fmla="*/ 1190833 w 2019200"/>
                    <a:gd name="connsiteY2" fmla="*/ 59 h 1638279"/>
                    <a:gd name="connsiteX3" fmla="*/ 1406733 w 2019200"/>
                    <a:gd name="connsiteY3" fmla="*/ 160079 h 1638279"/>
                    <a:gd name="connsiteX4" fmla="*/ 1477853 w 2019200"/>
                    <a:gd name="connsiteY4" fmla="*/ 317559 h 1638279"/>
                    <a:gd name="connsiteX5" fmla="*/ 1427053 w 2019200"/>
                    <a:gd name="connsiteY5" fmla="*/ 530919 h 1638279"/>
                    <a:gd name="connsiteX6" fmla="*/ 1622633 w 2019200"/>
                    <a:gd name="connsiteY6" fmla="*/ 543619 h 1638279"/>
                    <a:gd name="connsiteX7" fmla="*/ 1927433 w 2019200"/>
                    <a:gd name="connsiteY7" fmla="*/ 624899 h 1638279"/>
                    <a:gd name="connsiteX8" fmla="*/ 2018873 w 2019200"/>
                    <a:gd name="connsiteY8" fmla="*/ 807779 h 1638279"/>
                    <a:gd name="connsiteX9" fmla="*/ 1947753 w 2019200"/>
                    <a:gd name="connsiteY9" fmla="*/ 980499 h 1638279"/>
                    <a:gd name="connsiteX10" fmla="*/ 1708993 w 2019200"/>
                    <a:gd name="connsiteY10" fmla="*/ 1071939 h 1638279"/>
                    <a:gd name="connsiteX11" fmla="*/ 1449913 w 2019200"/>
                    <a:gd name="connsiteY11" fmla="*/ 1051619 h 1638279"/>
                    <a:gd name="connsiteX12" fmla="*/ 1571833 w 2019200"/>
                    <a:gd name="connsiteY12" fmla="*/ 1285299 h 1638279"/>
                    <a:gd name="connsiteX13" fmla="*/ 1581993 w 2019200"/>
                    <a:gd name="connsiteY13" fmla="*/ 1275139 h 1638279"/>
                    <a:gd name="connsiteX14" fmla="*/ 1581993 w 2019200"/>
                    <a:gd name="connsiteY14" fmla="*/ 1447859 h 1638279"/>
                    <a:gd name="connsiteX15" fmla="*/ 1429593 w 2019200"/>
                    <a:gd name="connsiteY15" fmla="*/ 1620579 h 1638279"/>
                    <a:gd name="connsiteX16" fmla="*/ 1145113 w 2019200"/>
                    <a:gd name="connsiteY16" fmla="*/ 1620579 h 1638279"/>
                    <a:gd name="connsiteX17" fmla="*/ 1013033 w 2019200"/>
                    <a:gd name="connsiteY17" fmla="*/ 1513899 h 1638279"/>
                    <a:gd name="connsiteX18" fmla="*/ 921593 w 2019200"/>
                    <a:gd name="connsiteY18" fmla="*/ 1336099 h 1638279"/>
                    <a:gd name="connsiteX19" fmla="*/ 921593 w 2019200"/>
                    <a:gd name="connsiteY19" fmla="*/ 1346259 h 1638279"/>
                    <a:gd name="connsiteX20" fmla="*/ 789513 w 2019200"/>
                    <a:gd name="connsiteY20" fmla="*/ 1488499 h 1638279"/>
                    <a:gd name="connsiteX21" fmla="*/ 423753 w 2019200"/>
                    <a:gd name="connsiteY21" fmla="*/ 1539299 h 1638279"/>
                    <a:gd name="connsiteX22" fmla="*/ 271353 w 2019200"/>
                    <a:gd name="connsiteY22" fmla="*/ 1305619 h 1638279"/>
                    <a:gd name="connsiteX23" fmla="*/ 400893 w 2019200"/>
                    <a:gd name="connsiteY23" fmla="*/ 1056699 h 1638279"/>
                    <a:gd name="connsiteX24" fmla="*/ 474553 w 2019200"/>
                    <a:gd name="connsiteY24" fmla="*/ 970339 h 1638279"/>
                    <a:gd name="connsiteX25" fmla="*/ 230713 w 2019200"/>
                    <a:gd name="connsiteY25" fmla="*/ 878899 h 1638279"/>
                    <a:gd name="connsiteX26" fmla="*/ 47833 w 2019200"/>
                    <a:gd name="connsiteY26" fmla="*/ 726499 h 1638279"/>
                    <a:gd name="connsiteX27" fmla="*/ 17353 w 2019200"/>
                    <a:gd name="connsiteY27" fmla="*/ 442019 h 1638279"/>
                    <a:gd name="connsiteX28" fmla="*/ 281513 w 2019200"/>
                    <a:gd name="connsiteY28" fmla="*/ 340419 h 1638279"/>
                    <a:gd name="connsiteX29" fmla="*/ 489793 w 2019200"/>
                    <a:gd name="connsiteY29" fmla="*/ 391219 h 1638279"/>
                    <a:gd name="connsiteX30" fmla="*/ 710773 w 2019200"/>
                    <a:gd name="connsiteY30" fmla="*/ 462339 h 1638279"/>
                    <a:gd name="connsiteX0" fmla="*/ 710773 w 2019200"/>
                    <a:gd name="connsiteY0" fmla="*/ 462467 h 1638407"/>
                    <a:gd name="connsiteX1" fmla="*/ 878413 w 2019200"/>
                    <a:gd name="connsiteY1" fmla="*/ 177987 h 1638407"/>
                    <a:gd name="connsiteX2" fmla="*/ 1190833 w 2019200"/>
                    <a:gd name="connsiteY2" fmla="*/ 187 h 1638407"/>
                    <a:gd name="connsiteX3" fmla="*/ 1414353 w 2019200"/>
                    <a:gd name="connsiteY3" fmla="*/ 147507 h 1638407"/>
                    <a:gd name="connsiteX4" fmla="*/ 1477853 w 2019200"/>
                    <a:gd name="connsiteY4" fmla="*/ 317687 h 1638407"/>
                    <a:gd name="connsiteX5" fmla="*/ 1427053 w 2019200"/>
                    <a:gd name="connsiteY5" fmla="*/ 531047 h 1638407"/>
                    <a:gd name="connsiteX6" fmla="*/ 1622633 w 2019200"/>
                    <a:gd name="connsiteY6" fmla="*/ 543747 h 1638407"/>
                    <a:gd name="connsiteX7" fmla="*/ 1927433 w 2019200"/>
                    <a:gd name="connsiteY7" fmla="*/ 625027 h 1638407"/>
                    <a:gd name="connsiteX8" fmla="*/ 2018873 w 2019200"/>
                    <a:gd name="connsiteY8" fmla="*/ 807907 h 1638407"/>
                    <a:gd name="connsiteX9" fmla="*/ 1947753 w 2019200"/>
                    <a:gd name="connsiteY9" fmla="*/ 980627 h 1638407"/>
                    <a:gd name="connsiteX10" fmla="*/ 1708993 w 2019200"/>
                    <a:gd name="connsiteY10" fmla="*/ 1072067 h 1638407"/>
                    <a:gd name="connsiteX11" fmla="*/ 1449913 w 2019200"/>
                    <a:gd name="connsiteY11" fmla="*/ 1051747 h 1638407"/>
                    <a:gd name="connsiteX12" fmla="*/ 1571833 w 2019200"/>
                    <a:gd name="connsiteY12" fmla="*/ 1285427 h 1638407"/>
                    <a:gd name="connsiteX13" fmla="*/ 1581993 w 2019200"/>
                    <a:gd name="connsiteY13" fmla="*/ 1275267 h 1638407"/>
                    <a:gd name="connsiteX14" fmla="*/ 1581993 w 2019200"/>
                    <a:gd name="connsiteY14" fmla="*/ 1447987 h 1638407"/>
                    <a:gd name="connsiteX15" fmla="*/ 1429593 w 2019200"/>
                    <a:gd name="connsiteY15" fmla="*/ 1620707 h 1638407"/>
                    <a:gd name="connsiteX16" fmla="*/ 1145113 w 2019200"/>
                    <a:gd name="connsiteY16" fmla="*/ 1620707 h 1638407"/>
                    <a:gd name="connsiteX17" fmla="*/ 1013033 w 2019200"/>
                    <a:gd name="connsiteY17" fmla="*/ 1514027 h 1638407"/>
                    <a:gd name="connsiteX18" fmla="*/ 921593 w 2019200"/>
                    <a:gd name="connsiteY18" fmla="*/ 1336227 h 1638407"/>
                    <a:gd name="connsiteX19" fmla="*/ 921593 w 2019200"/>
                    <a:gd name="connsiteY19" fmla="*/ 1346387 h 1638407"/>
                    <a:gd name="connsiteX20" fmla="*/ 789513 w 2019200"/>
                    <a:gd name="connsiteY20" fmla="*/ 1488627 h 1638407"/>
                    <a:gd name="connsiteX21" fmla="*/ 423753 w 2019200"/>
                    <a:gd name="connsiteY21" fmla="*/ 1539427 h 1638407"/>
                    <a:gd name="connsiteX22" fmla="*/ 271353 w 2019200"/>
                    <a:gd name="connsiteY22" fmla="*/ 1305747 h 1638407"/>
                    <a:gd name="connsiteX23" fmla="*/ 400893 w 2019200"/>
                    <a:gd name="connsiteY23" fmla="*/ 1056827 h 1638407"/>
                    <a:gd name="connsiteX24" fmla="*/ 474553 w 2019200"/>
                    <a:gd name="connsiteY24" fmla="*/ 970467 h 1638407"/>
                    <a:gd name="connsiteX25" fmla="*/ 230713 w 2019200"/>
                    <a:gd name="connsiteY25" fmla="*/ 879027 h 1638407"/>
                    <a:gd name="connsiteX26" fmla="*/ 47833 w 2019200"/>
                    <a:gd name="connsiteY26" fmla="*/ 726627 h 1638407"/>
                    <a:gd name="connsiteX27" fmla="*/ 17353 w 2019200"/>
                    <a:gd name="connsiteY27" fmla="*/ 442147 h 1638407"/>
                    <a:gd name="connsiteX28" fmla="*/ 281513 w 2019200"/>
                    <a:gd name="connsiteY28" fmla="*/ 340547 h 1638407"/>
                    <a:gd name="connsiteX29" fmla="*/ 489793 w 2019200"/>
                    <a:gd name="connsiteY29" fmla="*/ 391347 h 1638407"/>
                    <a:gd name="connsiteX30" fmla="*/ 710773 w 2019200"/>
                    <a:gd name="connsiteY30" fmla="*/ 462467 h 1638407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2633 w 2019200"/>
                    <a:gd name="connsiteY6" fmla="*/ 5437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6661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564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438"/>
                    <a:gd name="connsiteY0" fmla="*/ 462478 h 1638418"/>
                    <a:gd name="connsiteX1" fmla="*/ 878413 w 2019438"/>
                    <a:gd name="connsiteY1" fmla="*/ 177998 h 1638418"/>
                    <a:gd name="connsiteX2" fmla="*/ 1190833 w 2019438"/>
                    <a:gd name="connsiteY2" fmla="*/ 198 h 1638418"/>
                    <a:gd name="connsiteX3" fmla="*/ 1414353 w 2019438"/>
                    <a:gd name="connsiteY3" fmla="*/ 147518 h 1638418"/>
                    <a:gd name="connsiteX4" fmla="*/ 1462613 w 2019438"/>
                    <a:gd name="connsiteY4" fmla="*/ 353258 h 1638418"/>
                    <a:gd name="connsiteX5" fmla="*/ 1427053 w 2019438"/>
                    <a:gd name="connsiteY5" fmla="*/ 531058 h 1638418"/>
                    <a:gd name="connsiteX6" fmla="*/ 1625173 w 2019438"/>
                    <a:gd name="connsiteY6" fmla="*/ 556458 h 1638418"/>
                    <a:gd name="connsiteX7" fmla="*/ 1919813 w 2019438"/>
                    <a:gd name="connsiteY7" fmla="*/ 673298 h 1638418"/>
                    <a:gd name="connsiteX8" fmla="*/ 2018873 w 2019438"/>
                    <a:gd name="connsiteY8" fmla="*/ 807918 h 1638418"/>
                    <a:gd name="connsiteX9" fmla="*/ 1947753 w 2019438"/>
                    <a:gd name="connsiteY9" fmla="*/ 980638 h 1638418"/>
                    <a:gd name="connsiteX10" fmla="*/ 1708993 w 2019438"/>
                    <a:gd name="connsiteY10" fmla="*/ 1072078 h 1638418"/>
                    <a:gd name="connsiteX11" fmla="*/ 1449913 w 2019438"/>
                    <a:gd name="connsiteY11" fmla="*/ 1051758 h 1638418"/>
                    <a:gd name="connsiteX12" fmla="*/ 1571833 w 2019438"/>
                    <a:gd name="connsiteY12" fmla="*/ 1285438 h 1638418"/>
                    <a:gd name="connsiteX13" fmla="*/ 1581993 w 2019438"/>
                    <a:gd name="connsiteY13" fmla="*/ 1275278 h 1638418"/>
                    <a:gd name="connsiteX14" fmla="*/ 1581993 w 2019438"/>
                    <a:gd name="connsiteY14" fmla="*/ 1447998 h 1638418"/>
                    <a:gd name="connsiteX15" fmla="*/ 1429593 w 2019438"/>
                    <a:gd name="connsiteY15" fmla="*/ 1620718 h 1638418"/>
                    <a:gd name="connsiteX16" fmla="*/ 1145113 w 2019438"/>
                    <a:gd name="connsiteY16" fmla="*/ 1620718 h 1638418"/>
                    <a:gd name="connsiteX17" fmla="*/ 1013033 w 2019438"/>
                    <a:gd name="connsiteY17" fmla="*/ 1514038 h 1638418"/>
                    <a:gd name="connsiteX18" fmla="*/ 921593 w 2019438"/>
                    <a:gd name="connsiteY18" fmla="*/ 1336238 h 1638418"/>
                    <a:gd name="connsiteX19" fmla="*/ 921593 w 2019438"/>
                    <a:gd name="connsiteY19" fmla="*/ 1346398 h 1638418"/>
                    <a:gd name="connsiteX20" fmla="*/ 789513 w 2019438"/>
                    <a:gd name="connsiteY20" fmla="*/ 1488638 h 1638418"/>
                    <a:gd name="connsiteX21" fmla="*/ 423753 w 2019438"/>
                    <a:gd name="connsiteY21" fmla="*/ 1539438 h 1638418"/>
                    <a:gd name="connsiteX22" fmla="*/ 271353 w 2019438"/>
                    <a:gd name="connsiteY22" fmla="*/ 1305758 h 1638418"/>
                    <a:gd name="connsiteX23" fmla="*/ 400893 w 2019438"/>
                    <a:gd name="connsiteY23" fmla="*/ 1056838 h 1638418"/>
                    <a:gd name="connsiteX24" fmla="*/ 474553 w 2019438"/>
                    <a:gd name="connsiteY24" fmla="*/ 970478 h 1638418"/>
                    <a:gd name="connsiteX25" fmla="*/ 230713 w 2019438"/>
                    <a:gd name="connsiteY25" fmla="*/ 879038 h 1638418"/>
                    <a:gd name="connsiteX26" fmla="*/ 47833 w 2019438"/>
                    <a:gd name="connsiteY26" fmla="*/ 726638 h 1638418"/>
                    <a:gd name="connsiteX27" fmla="*/ 17353 w 2019438"/>
                    <a:gd name="connsiteY27" fmla="*/ 442158 h 1638418"/>
                    <a:gd name="connsiteX28" fmla="*/ 281513 w 2019438"/>
                    <a:gd name="connsiteY28" fmla="*/ 340558 h 1638418"/>
                    <a:gd name="connsiteX29" fmla="*/ 489793 w 2019438"/>
                    <a:gd name="connsiteY29" fmla="*/ 391358 h 1638418"/>
                    <a:gd name="connsiteX30" fmla="*/ 710773 w 2019438"/>
                    <a:gd name="connsiteY30" fmla="*/ 462478 h 1638418"/>
                    <a:gd name="connsiteX0" fmla="*/ 710773 w 2022201"/>
                    <a:gd name="connsiteY0" fmla="*/ 462478 h 1638418"/>
                    <a:gd name="connsiteX1" fmla="*/ 878413 w 2022201"/>
                    <a:gd name="connsiteY1" fmla="*/ 177998 h 1638418"/>
                    <a:gd name="connsiteX2" fmla="*/ 1190833 w 2022201"/>
                    <a:gd name="connsiteY2" fmla="*/ 198 h 1638418"/>
                    <a:gd name="connsiteX3" fmla="*/ 1414353 w 2022201"/>
                    <a:gd name="connsiteY3" fmla="*/ 147518 h 1638418"/>
                    <a:gd name="connsiteX4" fmla="*/ 1462613 w 2022201"/>
                    <a:gd name="connsiteY4" fmla="*/ 353258 h 1638418"/>
                    <a:gd name="connsiteX5" fmla="*/ 1427053 w 2022201"/>
                    <a:gd name="connsiteY5" fmla="*/ 531058 h 1638418"/>
                    <a:gd name="connsiteX6" fmla="*/ 1625173 w 2022201"/>
                    <a:gd name="connsiteY6" fmla="*/ 556458 h 1638418"/>
                    <a:gd name="connsiteX7" fmla="*/ 1861393 w 2022201"/>
                    <a:gd name="connsiteY7" fmla="*/ 625038 h 1638418"/>
                    <a:gd name="connsiteX8" fmla="*/ 2018873 w 2022201"/>
                    <a:gd name="connsiteY8" fmla="*/ 807918 h 1638418"/>
                    <a:gd name="connsiteX9" fmla="*/ 1947753 w 2022201"/>
                    <a:gd name="connsiteY9" fmla="*/ 980638 h 1638418"/>
                    <a:gd name="connsiteX10" fmla="*/ 1708993 w 2022201"/>
                    <a:gd name="connsiteY10" fmla="*/ 1072078 h 1638418"/>
                    <a:gd name="connsiteX11" fmla="*/ 1449913 w 2022201"/>
                    <a:gd name="connsiteY11" fmla="*/ 1051758 h 1638418"/>
                    <a:gd name="connsiteX12" fmla="*/ 1571833 w 2022201"/>
                    <a:gd name="connsiteY12" fmla="*/ 1285438 h 1638418"/>
                    <a:gd name="connsiteX13" fmla="*/ 1581993 w 2022201"/>
                    <a:gd name="connsiteY13" fmla="*/ 1275278 h 1638418"/>
                    <a:gd name="connsiteX14" fmla="*/ 1581993 w 2022201"/>
                    <a:gd name="connsiteY14" fmla="*/ 1447998 h 1638418"/>
                    <a:gd name="connsiteX15" fmla="*/ 1429593 w 2022201"/>
                    <a:gd name="connsiteY15" fmla="*/ 1620718 h 1638418"/>
                    <a:gd name="connsiteX16" fmla="*/ 1145113 w 2022201"/>
                    <a:gd name="connsiteY16" fmla="*/ 1620718 h 1638418"/>
                    <a:gd name="connsiteX17" fmla="*/ 1013033 w 2022201"/>
                    <a:gd name="connsiteY17" fmla="*/ 1514038 h 1638418"/>
                    <a:gd name="connsiteX18" fmla="*/ 921593 w 2022201"/>
                    <a:gd name="connsiteY18" fmla="*/ 1336238 h 1638418"/>
                    <a:gd name="connsiteX19" fmla="*/ 921593 w 2022201"/>
                    <a:gd name="connsiteY19" fmla="*/ 1346398 h 1638418"/>
                    <a:gd name="connsiteX20" fmla="*/ 789513 w 2022201"/>
                    <a:gd name="connsiteY20" fmla="*/ 1488638 h 1638418"/>
                    <a:gd name="connsiteX21" fmla="*/ 423753 w 2022201"/>
                    <a:gd name="connsiteY21" fmla="*/ 1539438 h 1638418"/>
                    <a:gd name="connsiteX22" fmla="*/ 271353 w 2022201"/>
                    <a:gd name="connsiteY22" fmla="*/ 1305758 h 1638418"/>
                    <a:gd name="connsiteX23" fmla="*/ 400893 w 2022201"/>
                    <a:gd name="connsiteY23" fmla="*/ 1056838 h 1638418"/>
                    <a:gd name="connsiteX24" fmla="*/ 474553 w 2022201"/>
                    <a:gd name="connsiteY24" fmla="*/ 970478 h 1638418"/>
                    <a:gd name="connsiteX25" fmla="*/ 230713 w 2022201"/>
                    <a:gd name="connsiteY25" fmla="*/ 879038 h 1638418"/>
                    <a:gd name="connsiteX26" fmla="*/ 47833 w 2022201"/>
                    <a:gd name="connsiteY26" fmla="*/ 726638 h 1638418"/>
                    <a:gd name="connsiteX27" fmla="*/ 17353 w 2022201"/>
                    <a:gd name="connsiteY27" fmla="*/ 442158 h 1638418"/>
                    <a:gd name="connsiteX28" fmla="*/ 281513 w 2022201"/>
                    <a:gd name="connsiteY28" fmla="*/ 340558 h 1638418"/>
                    <a:gd name="connsiteX29" fmla="*/ 489793 w 2022201"/>
                    <a:gd name="connsiteY29" fmla="*/ 391358 h 1638418"/>
                    <a:gd name="connsiteX30" fmla="*/ 710773 w 2022201"/>
                    <a:gd name="connsiteY30" fmla="*/ 462478 h 1638418"/>
                    <a:gd name="connsiteX0" fmla="*/ 710773 w 1988680"/>
                    <a:gd name="connsiteY0" fmla="*/ 462478 h 1638418"/>
                    <a:gd name="connsiteX1" fmla="*/ 878413 w 1988680"/>
                    <a:gd name="connsiteY1" fmla="*/ 177998 h 1638418"/>
                    <a:gd name="connsiteX2" fmla="*/ 1190833 w 1988680"/>
                    <a:gd name="connsiteY2" fmla="*/ 198 h 1638418"/>
                    <a:gd name="connsiteX3" fmla="*/ 1414353 w 1988680"/>
                    <a:gd name="connsiteY3" fmla="*/ 147518 h 1638418"/>
                    <a:gd name="connsiteX4" fmla="*/ 1462613 w 1988680"/>
                    <a:gd name="connsiteY4" fmla="*/ 353258 h 1638418"/>
                    <a:gd name="connsiteX5" fmla="*/ 1427053 w 1988680"/>
                    <a:gd name="connsiteY5" fmla="*/ 531058 h 1638418"/>
                    <a:gd name="connsiteX6" fmla="*/ 1625173 w 1988680"/>
                    <a:gd name="connsiteY6" fmla="*/ 556458 h 1638418"/>
                    <a:gd name="connsiteX7" fmla="*/ 1861393 w 1988680"/>
                    <a:gd name="connsiteY7" fmla="*/ 625038 h 1638418"/>
                    <a:gd name="connsiteX8" fmla="*/ 1980773 w 1988680"/>
                    <a:gd name="connsiteY8" fmla="*/ 820618 h 1638418"/>
                    <a:gd name="connsiteX9" fmla="*/ 1947753 w 1988680"/>
                    <a:gd name="connsiteY9" fmla="*/ 980638 h 1638418"/>
                    <a:gd name="connsiteX10" fmla="*/ 1708993 w 1988680"/>
                    <a:gd name="connsiteY10" fmla="*/ 1072078 h 1638418"/>
                    <a:gd name="connsiteX11" fmla="*/ 1449913 w 1988680"/>
                    <a:gd name="connsiteY11" fmla="*/ 1051758 h 1638418"/>
                    <a:gd name="connsiteX12" fmla="*/ 1571833 w 1988680"/>
                    <a:gd name="connsiteY12" fmla="*/ 1285438 h 1638418"/>
                    <a:gd name="connsiteX13" fmla="*/ 1581993 w 1988680"/>
                    <a:gd name="connsiteY13" fmla="*/ 1275278 h 1638418"/>
                    <a:gd name="connsiteX14" fmla="*/ 1581993 w 1988680"/>
                    <a:gd name="connsiteY14" fmla="*/ 1447998 h 1638418"/>
                    <a:gd name="connsiteX15" fmla="*/ 1429593 w 1988680"/>
                    <a:gd name="connsiteY15" fmla="*/ 1620718 h 1638418"/>
                    <a:gd name="connsiteX16" fmla="*/ 1145113 w 1988680"/>
                    <a:gd name="connsiteY16" fmla="*/ 1620718 h 1638418"/>
                    <a:gd name="connsiteX17" fmla="*/ 1013033 w 1988680"/>
                    <a:gd name="connsiteY17" fmla="*/ 1514038 h 1638418"/>
                    <a:gd name="connsiteX18" fmla="*/ 921593 w 1988680"/>
                    <a:gd name="connsiteY18" fmla="*/ 1336238 h 1638418"/>
                    <a:gd name="connsiteX19" fmla="*/ 921593 w 1988680"/>
                    <a:gd name="connsiteY19" fmla="*/ 1346398 h 1638418"/>
                    <a:gd name="connsiteX20" fmla="*/ 789513 w 1988680"/>
                    <a:gd name="connsiteY20" fmla="*/ 1488638 h 1638418"/>
                    <a:gd name="connsiteX21" fmla="*/ 423753 w 1988680"/>
                    <a:gd name="connsiteY21" fmla="*/ 1539438 h 1638418"/>
                    <a:gd name="connsiteX22" fmla="*/ 271353 w 1988680"/>
                    <a:gd name="connsiteY22" fmla="*/ 1305758 h 1638418"/>
                    <a:gd name="connsiteX23" fmla="*/ 400893 w 1988680"/>
                    <a:gd name="connsiteY23" fmla="*/ 1056838 h 1638418"/>
                    <a:gd name="connsiteX24" fmla="*/ 474553 w 1988680"/>
                    <a:gd name="connsiteY24" fmla="*/ 970478 h 1638418"/>
                    <a:gd name="connsiteX25" fmla="*/ 230713 w 1988680"/>
                    <a:gd name="connsiteY25" fmla="*/ 879038 h 1638418"/>
                    <a:gd name="connsiteX26" fmla="*/ 47833 w 1988680"/>
                    <a:gd name="connsiteY26" fmla="*/ 726638 h 1638418"/>
                    <a:gd name="connsiteX27" fmla="*/ 17353 w 1988680"/>
                    <a:gd name="connsiteY27" fmla="*/ 442158 h 1638418"/>
                    <a:gd name="connsiteX28" fmla="*/ 281513 w 1988680"/>
                    <a:gd name="connsiteY28" fmla="*/ 340558 h 1638418"/>
                    <a:gd name="connsiteX29" fmla="*/ 489793 w 1988680"/>
                    <a:gd name="connsiteY29" fmla="*/ 391358 h 1638418"/>
                    <a:gd name="connsiteX30" fmla="*/ 710773 w 1988680"/>
                    <a:gd name="connsiteY30" fmla="*/ 462478 h 1638418"/>
                    <a:gd name="connsiteX0" fmla="*/ 710773 w 1985295"/>
                    <a:gd name="connsiteY0" fmla="*/ 462478 h 1638418"/>
                    <a:gd name="connsiteX1" fmla="*/ 878413 w 1985295"/>
                    <a:gd name="connsiteY1" fmla="*/ 177998 h 1638418"/>
                    <a:gd name="connsiteX2" fmla="*/ 1190833 w 1985295"/>
                    <a:gd name="connsiteY2" fmla="*/ 198 h 1638418"/>
                    <a:gd name="connsiteX3" fmla="*/ 1414353 w 1985295"/>
                    <a:gd name="connsiteY3" fmla="*/ 147518 h 1638418"/>
                    <a:gd name="connsiteX4" fmla="*/ 1462613 w 1985295"/>
                    <a:gd name="connsiteY4" fmla="*/ 353258 h 1638418"/>
                    <a:gd name="connsiteX5" fmla="*/ 1427053 w 1985295"/>
                    <a:gd name="connsiteY5" fmla="*/ 531058 h 1638418"/>
                    <a:gd name="connsiteX6" fmla="*/ 1625173 w 1985295"/>
                    <a:gd name="connsiteY6" fmla="*/ 556458 h 1638418"/>
                    <a:gd name="connsiteX7" fmla="*/ 1861393 w 1985295"/>
                    <a:gd name="connsiteY7" fmla="*/ 625038 h 1638418"/>
                    <a:gd name="connsiteX8" fmla="*/ 1980773 w 1985295"/>
                    <a:gd name="connsiteY8" fmla="*/ 820618 h 1638418"/>
                    <a:gd name="connsiteX9" fmla="*/ 1947753 w 1985295"/>
                    <a:gd name="connsiteY9" fmla="*/ 980638 h 1638418"/>
                    <a:gd name="connsiteX10" fmla="*/ 1708993 w 1985295"/>
                    <a:gd name="connsiteY10" fmla="*/ 1072078 h 1638418"/>
                    <a:gd name="connsiteX11" fmla="*/ 1449913 w 1985295"/>
                    <a:gd name="connsiteY11" fmla="*/ 1051758 h 1638418"/>
                    <a:gd name="connsiteX12" fmla="*/ 1571833 w 1985295"/>
                    <a:gd name="connsiteY12" fmla="*/ 1285438 h 1638418"/>
                    <a:gd name="connsiteX13" fmla="*/ 1581993 w 1985295"/>
                    <a:gd name="connsiteY13" fmla="*/ 1275278 h 1638418"/>
                    <a:gd name="connsiteX14" fmla="*/ 1581993 w 1985295"/>
                    <a:gd name="connsiteY14" fmla="*/ 1447998 h 1638418"/>
                    <a:gd name="connsiteX15" fmla="*/ 1429593 w 1985295"/>
                    <a:gd name="connsiteY15" fmla="*/ 1620718 h 1638418"/>
                    <a:gd name="connsiteX16" fmla="*/ 1145113 w 1985295"/>
                    <a:gd name="connsiteY16" fmla="*/ 1620718 h 1638418"/>
                    <a:gd name="connsiteX17" fmla="*/ 1013033 w 1985295"/>
                    <a:gd name="connsiteY17" fmla="*/ 1514038 h 1638418"/>
                    <a:gd name="connsiteX18" fmla="*/ 921593 w 1985295"/>
                    <a:gd name="connsiteY18" fmla="*/ 1336238 h 1638418"/>
                    <a:gd name="connsiteX19" fmla="*/ 921593 w 1985295"/>
                    <a:gd name="connsiteY19" fmla="*/ 1346398 h 1638418"/>
                    <a:gd name="connsiteX20" fmla="*/ 789513 w 1985295"/>
                    <a:gd name="connsiteY20" fmla="*/ 1488638 h 1638418"/>
                    <a:gd name="connsiteX21" fmla="*/ 423753 w 1985295"/>
                    <a:gd name="connsiteY21" fmla="*/ 1539438 h 1638418"/>
                    <a:gd name="connsiteX22" fmla="*/ 271353 w 1985295"/>
                    <a:gd name="connsiteY22" fmla="*/ 1305758 h 1638418"/>
                    <a:gd name="connsiteX23" fmla="*/ 400893 w 1985295"/>
                    <a:gd name="connsiteY23" fmla="*/ 1056838 h 1638418"/>
                    <a:gd name="connsiteX24" fmla="*/ 474553 w 1985295"/>
                    <a:gd name="connsiteY24" fmla="*/ 970478 h 1638418"/>
                    <a:gd name="connsiteX25" fmla="*/ 230713 w 1985295"/>
                    <a:gd name="connsiteY25" fmla="*/ 879038 h 1638418"/>
                    <a:gd name="connsiteX26" fmla="*/ 47833 w 1985295"/>
                    <a:gd name="connsiteY26" fmla="*/ 726638 h 1638418"/>
                    <a:gd name="connsiteX27" fmla="*/ 17353 w 1985295"/>
                    <a:gd name="connsiteY27" fmla="*/ 442158 h 1638418"/>
                    <a:gd name="connsiteX28" fmla="*/ 281513 w 1985295"/>
                    <a:gd name="connsiteY28" fmla="*/ 340558 h 1638418"/>
                    <a:gd name="connsiteX29" fmla="*/ 489793 w 1985295"/>
                    <a:gd name="connsiteY29" fmla="*/ 391358 h 1638418"/>
                    <a:gd name="connsiteX30" fmla="*/ 710773 w 1985295"/>
                    <a:gd name="connsiteY30" fmla="*/ 462478 h 1638418"/>
                    <a:gd name="connsiteX0" fmla="*/ 710773 w 1993653"/>
                    <a:gd name="connsiteY0" fmla="*/ 462478 h 1638418"/>
                    <a:gd name="connsiteX1" fmla="*/ 878413 w 1993653"/>
                    <a:gd name="connsiteY1" fmla="*/ 177998 h 1638418"/>
                    <a:gd name="connsiteX2" fmla="*/ 1190833 w 1993653"/>
                    <a:gd name="connsiteY2" fmla="*/ 198 h 1638418"/>
                    <a:gd name="connsiteX3" fmla="*/ 1414353 w 1993653"/>
                    <a:gd name="connsiteY3" fmla="*/ 147518 h 1638418"/>
                    <a:gd name="connsiteX4" fmla="*/ 1462613 w 1993653"/>
                    <a:gd name="connsiteY4" fmla="*/ 353258 h 1638418"/>
                    <a:gd name="connsiteX5" fmla="*/ 1427053 w 1993653"/>
                    <a:gd name="connsiteY5" fmla="*/ 531058 h 1638418"/>
                    <a:gd name="connsiteX6" fmla="*/ 1625173 w 1993653"/>
                    <a:gd name="connsiteY6" fmla="*/ 556458 h 1638418"/>
                    <a:gd name="connsiteX7" fmla="*/ 1861393 w 1993653"/>
                    <a:gd name="connsiteY7" fmla="*/ 625038 h 1638418"/>
                    <a:gd name="connsiteX8" fmla="*/ 1990933 w 1993653"/>
                    <a:gd name="connsiteY8" fmla="*/ 790138 h 1638418"/>
                    <a:gd name="connsiteX9" fmla="*/ 1947753 w 1993653"/>
                    <a:gd name="connsiteY9" fmla="*/ 980638 h 1638418"/>
                    <a:gd name="connsiteX10" fmla="*/ 1708993 w 1993653"/>
                    <a:gd name="connsiteY10" fmla="*/ 1072078 h 1638418"/>
                    <a:gd name="connsiteX11" fmla="*/ 1449913 w 1993653"/>
                    <a:gd name="connsiteY11" fmla="*/ 1051758 h 1638418"/>
                    <a:gd name="connsiteX12" fmla="*/ 1571833 w 1993653"/>
                    <a:gd name="connsiteY12" fmla="*/ 1285438 h 1638418"/>
                    <a:gd name="connsiteX13" fmla="*/ 1581993 w 1993653"/>
                    <a:gd name="connsiteY13" fmla="*/ 1275278 h 1638418"/>
                    <a:gd name="connsiteX14" fmla="*/ 1581993 w 1993653"/>
                    <a:gd name="connsiteY14" fmla="*/ 1447998 h 1638418"/>
                    <a:gd name="connsiteX15" fmla="*/ 1429593 w 1993653"/>
                    <a:gd name="connsiteY15" fmla="*/ 1620718 h 1638418"/>
                    <a:gd name="connsiteX16" fmla="*/ 1145113 w 1993653"/>
                    <a:gd name="connsiteY16" fmla="*/ 1620718 h 1638418"/>
                    <a:gd name="connsiteX17" fmla="*/ 1013033 w 1993653"/>
                    <a:gd name="connsiteY17" fmla="*/ 1514038 h 1638418"/>
                    <a:gd name="connsiteX18" fmla="*/ 921593 w 1993653"/>
                    <a:gd name="connsiteY18" fmla="*/ 1336238 h 1638418"/>
                    <a:gd name="connsiteX19" fmla="*/ 921593 w 1993653"/>
                    <a:gd name="connsiteY19" fmla="*/ 1346398 h 1638418"/>
                    <a:gd name="connsiteX20" fmla="*/ 789513 w 1993653"/>
                    <a:gd name="connsiteY20" fmla="*/ 1488638 h 1638418"/>
                    <a:gd name="connsiteX21" fmla="*/ 423753 w 1993653"/>
                    <a:gd name="connsiteY21" fmla="*/ 1539438 h 1638418"/>
                    <a:gd name="connsiteX22" fmla="*/ 271353 w 1993653"/>
                    <a:gd name="connsiteY22" fmla="*/ 1305758 h 1638418"/>
                    <a:gd name="connsiteX23" fmla="*/ 400893 w 1993653"/>
                    <a:gd name="connsiteY23" fmla="*/ 1056838 h 1638418"/>
                    <a:gd name="connsiteX24" fmla="*/ 474553 w 1993653"/>
                    <a:gd name="connsiteY24" fmla="*/ 970478 h 1638418"/>
                    <a:gd name="connsiteX25" fmla="*/ 230713 w 1993653"/>
                    <a:gd name="connsiteY25" fmla="*/ 879038 h 1638418"/>
                    <a:gd name="connsiteX26" fmla="*/ 47833 w 1993653"/>
                    <a:gd name="connsiteY26" fmla="*/ 726638 h 1638418"/>
                    <a:gd name="connsiteX27" fmla="*/ 17353 w 1993653"/>
                    <a:gd name="connsiteY27" fmla="*/ 442158 h 1638418"/>
                    <a:gd name="connsiteX28" fmla="*/ 281513 w 1993653"/>
                    <a:gd name="connsiteY28" fmla="*/ 340558 h 1638418"/>
                    <a:gd name="connsiteX29" fmla="*/ 489793 w 1993653"/>
                    <a:gd name="connsiteY29" fmla="*/ 391358 h 1638418"/>
                    <a:gd name="connsiteX30" fmla="*/ 710773 w 1993653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1993 w 1993076"/>
                    <a:gd name="connsiteY13" fmla="*/ 127527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64213 w 1993076"/>
                    <a:gd name="connsiteY12" fmla="*/ 126765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4212"/>
                    <a:gd name="connsiteX1" fmla="*/ 878413 w 1993076"/>
                    <a:gd name="connsiteY1" fmla="*/ 177998 h 1634212"/>
                    <a:gd name="connsiteX2" fmla="*/ 1190833 w 1993076"/>
                    <a:gd name="connsiteY2" fmla="*/ 198 h 1634212"/>
                    <a:gd name="connsiteX3" fmla="*/ 1414353 w 1993076"/>
                    <a:gd name="connsiteY3" fmla="*/ 147518 h 1634212"/>
                    <a:gd name="connsiteX4" fmla="*/ 1462613 w 1993076"/>
                    <a:gd name="connsiteY4" fmla="*/ 353258 h 1634212"/>
                    <a:gd name="connsiteX5" fmla="*/ 1427053 w 1993076"/>
                    <a:gd name="connsiteY5" fmla="*/ 531058 h 1634212"/>
                    <a:gd name="connsiteX6" fmla="*/ 1625173 w 1993076"/>
                    <a:gd name="connsiteY6" fmla="*/ 556458 h 1634212"/>
                    <a:gd name="connsiteX7" fmla="*/ 1861393 w 1993076"/>
                    <a:gd name="connsiteY7" fmla="*/ 625038 h 1634212"/>
                    <a:gd name="connsiteX8" fmla="*/ 1990933 w 1993076"/>
                    <a:gd name="connsiteY8" fmla="*/ 790138 h 1634212"/>
                    <a:gd name="connsiteX9" fmla="*/ 1924893 w 1993076"/>
                    <a:gd name="connsiteY9" fmla="*/ 990798 h 1634212"/>
                    <a:gd name="connsiteX10" fmla="*/ 1708993 w 1993076"/>
                    <a:gd name="connsiteY10" fmla="*/ 1072078 h 1634212"/>
                    <a:gd name="connsiteX11" fmla="*/ 1449913 w 1993076"/>
                    <a:gd name="connsiteY11" fmla="*/ 1051758 h 1634212"/>
                    <a:gd name="connsiteX12" fmla="*/ 1564213 w 1993076"/>
                    <a:gd name="connsiteY12" fmla="*/ 1267658 h 1634212"/>
                    <a:gd name="connsiteX13" fmla="*/ 1589613 w 1993076"/>
                    <a:gd name="connsiteY13" fmla="*/ 1374338 h 1634212"/>
                    <a:gd name="connsiteX14" fmla="*/ 1548973 w 1993076"/>
                    <a:gd name="connsiteY14" fmla="*/ 1511498 h 1634212"/>
                    <a:gd name="connsiteX15" fmla="*/ 1429593 w 1993076"/>
                    <a:gd name="connsiteY15" fmla="*/ 1620718 h 1634212"/>
                    <a:gd name="connsiteX16" fmla="*/ 1145113 w 1993076"/>
                    <a:gd name="connsiteY16" fmla="*/ 1620718 h 1634212"/>
                    <a:gd name="connsiteX17" fmla="*/ 1013033 w 1993076"/>
                    <a:gd name="connsiteY17" fmla="*/ 1514038 h 1634212"/>
                    <a:gd name="connsiteX18" fmla="*/ 921593 w 1993076"/>
                    <a:gd name="connsiteY18" fmla="*/ 1336238 h 1634212"/>
                    <a:gd name="connsiteX19" fmla="*/ 921593 w 1993076"/>
                    <a:gd name="connsiteY19" fmla="*/ 1346398 h 1634212"/>
                    <a:gd name="connsiteX20" fmla="*/ 789513 w 1993076"/>
                    <a:gd name="connsiteY20" fmla="*/ 1488638 h 1634212"/>
                    <a:gd name="connsiteX21" fmla="*/ 423753 w 1993076"/>
                    <a:gd name="connsiteY21" fmla="*/ 1539438 h 1634212"/>
                    <a:gd name="connsiteX22" fmla="*/ 271353 w 1993076"/>
                    <a:gd name="connsiteY22" fmla="*/ 1305758 h 1634212"/>
                    <a:gd name="connsiteX23" fmla="*/ 400893 w 1993076"/>
                    <a:gd name="connsiteY23" fmla="*/ 1056838 h 1634212"/>
                    <a:gd name="connsiteX24" fmla="*/ 474553 w 1993076"/>
                    <a:gd name="connsiteY24" fmla="*/ 970478 h 1634212"/>
                    <a:gd name="connsiteX25" fmla="*/ 230713 w 1993076"/>
                    <a:gd name="connsiteY25" fmla="*/ 879038 h 1634212"/>
                    <a:gd name="connsiteX26" fmla="*/ 47833 w 1993076"/>
                    <a:gd name="connsiteY26" fmla="*/ 726638 h 1634212"/>
                    <a:gd name="connsiteX27" fmla="*/ 17353 w 1993076"/>
                    <a:gd name="connsiteY27" fmla="*/ 442158 h 1634212"/>
                    <a:gd name="connsiteX28" fmla="*/ 281513 w 1993076"/>
                    <a:gd name="connsiteY28" fmla="*/ 340558 h 1634212"/>
                    <a:gd name="connsiteX29" fmla="*/ 489793 w 1993076"/>
                    <a:gd name="connsiteY29" fmla="*/ 391358 h 1634212"/>
                    <a:gd name="connsiteX30" fmla="*/ 710773 w 1993076"/>
                    <a:gd name="connsiteY30" fmla="*/ 462478 h 1634212"/>
                    <a:gd name="connsiteX0" fmla="*/ 710773 w 1993076"/>
                    <a:gd name="connsiteY0" fmla="*/ 462478 h 1628438"/>
                    <a:gd name="connsiteX1" fmla="*/ 878413 w 1993076"/>
                    <a:gd name="connsiteY1" fmla="*/ 177998 h 1628438"/>
                    <a:gd name="connsiteX2" fmla="*/ 1190833 w 1993076"/>
                    <a:gd name="connsiteY2" fmla="*/ 198 h 1628438"/>
                    <a:gd name="connsiteX3" fmla="*/ 1414353 w 1993076"/>
                    <a:gd name="connsiteY3" fmla="*/ 147518 h 1628438"/>
                    <a:gd name="connsiteX4" fmla="*/ 1462613 w 1993076"/>
                    <a:gd name="connsiteY4" fmla="*/ 353258 h 1628438"/>
                    <a:gd name="connsiteX5" fmla="*/ 1427053 w 1993076"/>
                    <a:gd name="connsiteY5" fmla="*/ 531058 h 1628438"/>
                    <a:gd name="connsiteX6" fmla="*/ 1625173 w 1993076"/>
                    <a:gd name="connsiteY6" fmla="*/ 556458 h 1628438"/>
                    <a:gd name="connsiteX7" fmla="*/ 1861393 w 1993076"/>
                    <a:gd name="connsiteY7" fmla="*/ 625038 h 1628438"/>
                    <a:gd name="connsiteX8" fmla="*/ 1990933 w 1993076"/>
                    <a:gd name="connsiteY8" fmla="*/ 790138 h 1628438"/>
                    <a:gd name="connsiteX9" fmla="*/ 1924893 w 1993076"/>
                    <a:gd name="connsiteY9" fmla="*/ 990798 h 1628438"/>
                    <a:gd name="connsiteX10" fmla="*/ 1708993 w 1993076"/>
                    <a:gd name="connsiteY10" fmla="*/ 1072078 h 1628438"/>
                    <a:gd name="connsiteX11" fmla="*/ 1449913 w 1993076"/>
                    <a:gd name="connsiteY11" fmla="*/ 1051758 h 1628438"/>
                    <a:gd name="connsiteX12" fmla="*/ 1564213 w 1993076"/>
                    <a:gd name="connsiteY12" fmla="*/ 1267658 h 1628438"/>
                    <a:gd name="connsiteX13" fmla="*/ 1589613 w 1993076"/>
                    <a:gd name="connsiteY13" fmla="*/ 1374338 h 1628438"/>
                    <a:gd name="connsiteX14" fmla="*/ 1548973 w 1993076"/>
                    <a:gd name="connsiteY14" fmla="*/ 1511498 h 1628438"/>
                    <a:gd name="connsiteX15" fmla="*/ 1419433 w 1993076"/>
                    <a:gd name="connsiteY15" fmla="*/ 1608018 h 1628438"/>
                    <a:gd name="connsiteX16" fmla="*/ 1145113 w 1993076"/>
                    <a:gd name="connsiteY16" fmla="*/ 1620718 h 1628438"/>
                    <a:gd name="connsiteX17" fmla="*/ 1013033 w 1993076"/>
                    <a:gd name="connsiteY17" fmla="*/ 1514038 h 1628438"/>
                    <a:gd name="connsiteX18" fmla="*/ 921593 w 1993076"/>
                    <a:gd name="connsiteY18" fmla="*/ 1336238 h 1628438"/>
                    <a:gd name="connsiteX19" fmla="*/ 921593 w 1993076"/>
                    <a:gd name="connsiteY19" fmla="*/ 1346398 h 1628438"/>
                    <a:gd name="connsiteX20" fmla="*/ 789513 w 1993076"/>
                    <a:gd name="connsiteY20" fmla="*/ 1488638 h 1628438"/>
                    <a:gd name="connsiteX21" fmla="*/ 423753 w 1993076"/>
                    <a:gd name="connsiteY21" fmla="*/ 1539438 h 1628438"/>
                    <a:gd name="connsiteX22" fmla="*/ 271353 w 1993076"/>
                    <a:gd name="connsiteY22" fmla="*/ 1305758 h 1628438"/>
                    <a:gd name="connsiteX23" fmla="*/ 400893 w 1993076"/>
                    <a:gd name="connsiteY23" fmla="*/ 1056838 h 1628438"/>
                    <a:gd name="connsiteX24" fmla="*/ 474553 w 1993076"/>
                    <a:gd name="connsiteY24" fmla="*/ 970478 h 1628438"/>
                    <a:gd name="connsiteX25" fmla="*/ 230713 w 1993076"/>
                    <a:gd name="connsiteY25" fmla="*/ 879038 h 1628438"/>
                    <a:gd name="connsiteX26" fmla="*/ 47833 w 1993076"/>
                    <a:gd name="connsiteY26" fmla="*/ 726638 h 1628438"/>
                    <a:gd name="connsiteX27" fmla="*/ 17353 w 1993076"/>
                    <a:gd name="connsiteY27" fmla="*/ 442158 h 1628438"/>
                    <a:gd name="connsiteX28" fmla="*/ 281513 w 1993076"/>
                    <a:gd name="connsiteY28" fmla="*/ 340558 h 1628438"/>
                    <a:gd name="connsiteX29" fmla="*/ 489793 w 1993076"/>
                    <a:gd name="connsiteY29" fmla="*/ 391358 h 1628438"/>
                    <a:gd name="connsiteX30" fmla="*/ 710773 w 1993076"/>
                    <a:gd name="connsiteY30" fmla="*/ 462478 h 1628438"/>
                    <a:gd name="connsiteX0" fmla="*/ 710773 w 1993076"/>
                    <a:gd name="connsiteY0" fmla="*/ 462478 h 1624721"/>
                    <a:gd name="connsiteX1" fmla="*/ 878413 w 1993076"/>
                    <a:gd name="connsiteY1" fmla="*/ 177998 h 1624721"/>
                    <a:gd name="connsiteX2" fmla="*/ 1190833 w 1993076"/>
                    <a:gd name="connsiteY2" fmla="*/ 198 h 1624721"/>
                    <a:gd name="connsiteX3" fmla="*/ 1414353 w 1993076"/>
                    <a:gd name="connsiteY3" fmla="*/ 147518 h 1624721"/>
                    <a:gd name="connsiteX4" fmla="*/ 1462613 w 1993076"/>
                    <a:gd name="connsiteY4" fmla="*/ 353258 h 1624721"/>
                    <a:gd name="connsiteX5" fmla="*/ 1427053 w 1993076"/>
                    <a:gd name="connsiteY5" fmla="*/ 531058 h 1624721"/>
                    <a:gd name="connsiteX6" fmla="*/ 1625173 w 1993076"/>
                    <a:gd name="connsiteY6" fmla="*/ 556458 h 1624721"/>
                    <a:gd name="connsiteX7" fmla="*/ 1861393 w 1993076"/>
                    <a:gd name="connsiteY7" fmla="*/ 625038 h 1624721"/>
                    <a:gd name="connsiteX8" fmla="*/ 1990933 w 1993076"/>
                    <a:gd name="connsiteY8" fmla="*/ 790138 h 1624721"/>
                    <a:gd name="connsiteX9" fmla="*/ 1924893 w 1993076"/>
                    <a:gd name="connsiteY9" fmla="*/ 990798 h 1624721"/>
                    <a:gd name="connsiteX10" fmla="*/ 1708993 w 1993076"/>
                    <a:gd name="connsiteY10" fmla="*/ 1072078 h 1624721"/>
                    <a:gd name="connsiteX11" fmla="*/ 1449913 w 1993076"/>
                    <a:gd name="connsiteY11" fmla="*/ 1051758 h 1624721"/>
                    <a:gd name="connsiteX12" fmla="*/ 1564213 w 1993076"/>
                    <a:gd name="connsiteY12" fmla="*/ 1267658 h 1624721"/>
                    <a:gd name="connsiteX13" fmla="*/ 1589613 w 1993076"/>
                    <a:gd name="connsiteY13" fmla="*/ 1374338 h 1624721"/>
                    <a:gd name="connsiteX14" fmla="*/ 1548973 w 1993076"/>
                    <a:gd name="connsiteY14" fmla="*/ 1511498 h 1624721"/>
                    <a:gd name="connsiteX15" fmla="*/ 1419433 w 1993076"/>
                    <a:gd name="connsiteY15" fmla="*/ 1608018 h 1624721"/>
                    <a:gd name="connsiteX16" fmla="*/ 1147653 w 1993076"/>
                    <a:gd name="connsiteY16" fmla="*/ 1615638 h 1624721"/>
                    <a:gd name="connsiteX17" fmla="*/ 1013033 w 1993076"/>
                    <a:gd name="connsiteY17" fmla="*/ 1514038 h 1624721"/>
                    <a:gd name="connsiteX18" fmla="*/ 921593 w 1993076"/>
                    <a:gd name="connsiteY18" fmla="*/ 1336238 h 1624721"/>
                    <a:gd name="connsiteX19" fmla="*/ 921593 w 1993076"/>
                    <a:gd name="connsiteY19" fmla="*/ 1346398 h 1624721"/>
                    <a:gd name="connsiteX20" fmla="*/ 789513 w 1993076"/>
                    <a:gd name="connsiteY20" fmla="*/ 1488638 h 1624721"/>
                    <a:gd name="connsiteX21" fmla="*/ 423753 w 1993076"/>
                    <a:gd name="connsiteY21" fmla="*/ 1539438 h 1624721"/>
                    <a:gd name="connsiteX22" fmla="*/ 271353 w 1993076"/>
                    <a:gd name="connsiteY22" fmla="*/ 1305758 h 1624721"/>
                    <a:gd name="connsiteX23" fmla="*/ 400893 w 1993076"/>
                    <a:gd name="connsiteY23" fmla="*/ 1056838 h 1624721"/>
                    <a:gd name="connsiteX24" fmla="*/ 474553 w 1993076"/>
                    <a:gd name="connsiteY24" fmla="*/ 970478 h 1624721"/>
                    <a:gd name="connsiteX25" fmla="*/ 230713 w 1993076"/>
                    <a:gd name="connsiteY25" fmla="*/ 879038 h 1624721"/>
                    <a:gd name="connsiteX26" fmla="*/ 47833 w 1993076"/>
                    <a:gd name="connsiteY26" fmla="*/ 726638 h 1624721"/>
                    <a:gd name="connsiteX27" fmla="*/ 17353 w 1993076"/>
                    <a:gd name="connsiteY27" fmla="*/ 442158 h 1624721"/>
                    <a:gd name="connsiteX28" fmla="*/ 281513 w 1993076"/>
                    <a:gd name="connsiteY28" fmla="*/ 340558 h 1624721"/>
                    <a:gd name="connsiteX29" fmla="*/ 489793 w 1993076"/>
                    <a:gd name="connsiteY29" fmla="*/ 391358 h 1624721"/>
                    <a:gd name="connsiteX30" fmla="*/ 710773 w 1993076"/>
                    <a:gd name="connsiteY30" fmla="*/ 462478 h 1624721"/>
                    <a:gd name="connsiteX0" fmla="*/ 710773 w 1993076"/>
                    <a:gd name="connsiteY0" fmla="*/ 462478 h 1626743"/>
                    <a:gd name="connsiteX1" fmla="*/ 878413 w 1993076"/>
                    <a:gd name="connsiteY1" fmla="*/ 177998 h 1626743"/>
                    <a:gd name="connsiteX2" fmla="*/ 1190833 w 1993076"/>
                    <a:gd name="connsiteY2" fmla="*/ 198 h 1626743"/>
                    <a:gd name="connsiteX3" fmla="*/ 1414353 w 1993076"/>
                    <a:gd name="connsiteY3" fmla="*/ 147518 h 1626743"/>
                    <a:gd name="connsiteX4" fmla="*/ 1462613 w 1993076"/>
                    <a:gd name="connsiteY4" fmla="*/ 353258 h 1626743"/>
                    <a:gd name="connsiteX5" fmla="*/ 1427053 w 1993076"/>
                    <a:gd name="connsiteY5" fmla="*/ 531058 h 1626743"/>
                    <a:gd name="connsiteX6" fmla="*/ 1625173 w 1993076"/>
                    <a:gd name="connsiteY6" fmla="*/ 556458 h 1626743"/>
                    <a:gd name="connsiteX7" fmla="*/ 1861393 w 1993076"/>
                    <a:gd name="connsiteY7" fmla="*/ 625038 h 1626743"/>
                    <a:gd name="connsiteX8" fmla="*/ 1990933 w 1993076"/>
                    <a:gd name="connsiteY8" fmla="*/ 790138 h 1626743"/>
                    <a:gd name="connsiteX9" fmla="*/ 1924893 w 1993076"/>
                    <a:gd name="connsiteY9" fmla="*/ 990798 h 1626743"/>
                    <a:gd name="connsiteX10" fmla="*/ 1708993 w 1993076"/>
                    <a:gd name="connsiteY10" fmla="*/ 1072078 h 1626743"/>
                    <a:gd name="connsiteX11" fmla="*/ 1449913 w 1993076"/>
                    <a:gd name="connsiteY11" fmla="*/ 1051758 h 1626743"/>
                    <a:gd name="connsiteX12" fmla="*/ 1564213 w 1993076"/>
                    <a:gd name="connsiteY12" fmla="*/ 1267658 h 1626743"/>
                    <a:gd name="connsiteX13" fmla="*/ 1589613 w 1993076"/>
                    <a:gd name="connsiteY13" fmla="*/ 1374338 h 1626743"/>
                    <a:gd name="connsiteX14" fmla="*/ 1548973 w 1993076"/>
                    <a:gd name="connsiteY14" fmla="*/ 1511498 h 1626743"/>
                    <a:gd name="connsiteX15" fmla="*/ 1419433 w 1993076"/>
                    <a:gd name="connsiteY15" fmla="*/ 1608018 h 1626743"/>
                    <a:gd name="connsiteX16" fmla="*/ 1147653 w 1993076"/>
                    <a:gd name="connsiteY16" fmla="*/ 1615638 h 1626743"/>
                    <a:gd name="connsiteX17" fmla="*/ 1015573 w 1993076"/>
                    <a:gd name="connsiteY17" fmla="*/ 1486098 h 1626743"/>
                    <a:gd name="connsiteX18" fmla="*/ 921593 w 1993076"/>
                    <a:gd name="connsiteY18" fmla="*/ 1336238 h 1626743"/>
                    <a:gd name="connsiteX19" fmla="*/ 921593 w 1993076"/>
                    <a:gd name="connsiteY19" fmla="*/ 1346398 h 1626743"/>
                    <a:gd name="connsiteX20" fmla="*/ 789513 w 1993076"/>
                    <a:gd name="connsiteY20" fmla="*/ 1488638 h 1626743"/>
                    <a:gd name="connsiteX21" fmla="*/ 423753 w 1993076"/>
                    <a:gd name="connsiteY21" fmla="*/ 1539438 h 1626743"/>
                    <a:gd name="connsiteX22" fmla="*/ 271353 w 1993076"/>
                    <a:gd name="connsiteY22" fmla="*/ 1305758 h 1626743"/>
                    <a:gd name="connsiteX23" fmla="*/ 400893 w 1993076"/>
                    <a:gd name="connsiteY23" fmla="*/ 1056838 h 1626743"/>
                    <a:gd name="connsiteX24" fmla="*/ 474553 w 1993076"/>
                    <a:gd name="connsiteY24" fmla="*/ 970478 h 1626743"/>
                    <a:gd name="connsiteX25" fmla="*/ 230713 w 1993076"/>
                    <a:gd name="connsiteY25" fmla="*/ 879038 h 1626743"/>
                    <a:gd name="connsiteX26" fmla="*/ 47833 w 1993076"/>
                    <a:gd name="connsiteY26" fmla="*/ 726638 h 1626743"/>
                    <a:gd name="connsiteX27" fmla="*/ 17353 w 1993076"/>
                    <a:gd name="connsiteY27" fmla="*/ 442158 h 1626743"/>
                    <a:gd name="connsiteX28" fmla="*/ 281513 w 1993076"/>
                    <a:gd name="connsiteY28" fmla="*/ 340558 h 1626743"/>
                    <a:gd name="connsiteX29" fmla="*/ 489793 w 1993076"/>
                    <a:gd name="connsiteY29" fmla="*/ 391358 h 1626743"/>
                    <a:gd name="connsiteX30" fmla="*/ 710773 w 1993076"/>
                    <a:gd name="connsiteY30" fmla="*/ 462478 h 1626743"/>
                    <a:gd name="connsiteX0" fmla="*/ 710773 w 1993076"/>
                    <a:gd name="connsiteY0" fmla="*/ 462478 h 1625821"/>
                    <a:gd name="connsiteX1" fmla="*/ 878413 w 1993076"/>
                    <a:gd name="connsiteY1" fmla="*/ 177998 h 1625821"/>
                    <a:gd name="connsiteX2" fmla="*/ 1190833 w 1993076"/>
                    <a:gd name="connsiteY2" fmla="*/ 198 h 1625821"/>
                    <a:gd name="connsiteX3" fmla="*/ 1414353 w 1993076"/>
                    <a:gd name="connsiteY3" fmla="*/ 147518 h 1625821"/>
                    <a:gd name="connsiteX4" fmla="*/ 1462613 w 1993076"/>
                    <a:gd name="connsiteY4" fmla="*/ 353258 h 1625821"/>
                    <a:gd name="connsiteX5" fmla="*/ 1427053 w 1993076"/>
                    <a:gd name="connsiteY5" fmla="*/ 531058 h 1625821"/>
                    <a:gd name="connsiteX6" fmla="*/ 1625173 w 1993076"/>
                    <a:gd name="connsiteY6" fmla="*/ 556458 h 1625821"/>
                    <a:gd name="connsiteX7" fmla="*/ 1861393 w 1993076"/>
                    <a:gd name="connsiteY7" fmla="*/ 625038 h 1625821"/>
                    <a:gd name="connsiteX8" fmla="*/ 1990933 w 1993076"/>
                    <a:gd name="connsiteY8" fmla="*/ 790138 h 1625821"/>
                    <a:gd name="connsiteX9" fmla="*/ 1924893 w 1993076"/>
                    <a:gd name="connsiteY9" fmla="*/ 990798 h 1625821"/>
                    <a:gd name="connsiteX10" fmla="*/ 1708993 w 1993076"/>
                    <a:gd name="connsiteY10" fmla="*/ 1072078 h 1625821"/>
                    <a:gd name="connsiteX11" fmla="*/ 1449913 w 1993076"/>
                    <a:gd name="connsiteY11" fmla="*/ 1051758 h 1625821"/>
                    <a:gd name="connsiteX12" fmla="*/ 1564213 w 1993076"/>
                    <a:gd name="connsiteY12" fmla="*/ 1267658 h 1625821"/>
                    <a:gd name="connsiteX13" fmla="*/ 1589613 w 1993076"/>
                    <a:gd name="connsiteY13" fmla="*/ 1374338 h 1625821"/>
                    <a:gd name="connsiteX14" fmla="*/ 1548973 w 1993076"/>
                    <a:gd name="connsiteY14" fmla="*/ 1511498 h 1625821"/>
                    <a:gd name="connsiteX15" fmla="*/ 1419433 w 1993076"/>
                    <a:gd name="connsiteY15" fmla="*/ 1608018 h 1625821"/>
                    <a:gd name="connsiteX16" fmla="*/ 1147653 w 1993076"/>
                    <a:gd name="connsiteY16" fmla="*/ 1615638 h 1625821"/>
                    <a:gd name="connsiteX17" fmla="*/ 1015573 w 1993076"/>
                    <a:gd name="connsiteY17" fmla="*/ 1498798 h 1625821"/>
                    <a:gd name="connsiteX18" fmla="*/ 921593 w 1993076"/>
                    <a:gd name="connsiteY18" fmla="*/ 1336238 h 1625821"/>
                    <a:gd name="connsiteX19" fmla="*/ 921593 w 1993076"/>
                    <a:gd name="connsiteY19" fmla="*/ 1346398 h 1625821"/>
                    <a:gd name="connsiteX20" fmla="*/ 789513 w 1993076"/>
                    <a:gd name="connsiteY20" fmla="*/ 1488638 h 1625821"/>
                    <a:gd name="connsiteX21" fmla="*/ 423753 w 1993076"/>
                    <a:gd name="connsiteY21" fmla="*/ 1539438 h 1625821"/>
                    <a:gd name="connsiteX22" fmla="*/ 271353 w 1993076"/>
                    <a:gd name="connsiteY22" fmla="*/ 1305758 h 1625821"/>
                    <a:gd name="connsiteX23" fmla="*/ 400893 w 1993076"/>
                    <a:gd name="connsiteY23" fmla="*/ 1056838 h 1625821"/>
                    <a:gd name="connsiteX24" fmla="*/ 474553 w 1993076"/>
                    <a:gd name="connsiteY24" fmla="*/ 970478 h 1625821"/>
                    <a:gd name="connsiteX25" fmla="*/ 230713 w 1993076"/>
                    <a:gd name="connsiteY25" fmla="*/ 879038 h 1625821"/>
                    <a:gd name="connsiteX26" fmla="*/ 47833 w 1993076"/>
                    <a:gd name="connsiteY26" fmla="*/ 726638 h 1625821"/>
                    <a:gd name="connsiteX27" fmla="*/ 17353 w 1993076"/>
                    <a:gd name="connsiteY27" fmla="*/ 442158 h 1625821"/>
                    <a:gd name="connsiteX28" fmla="*/ 281513 w 1993076"/>
                    <a:gd name="connsiteY28" fmla="*/ 340558 h 1625821"/>
                    <a:gd name="connsiteX29" fmla="*/ 489793 w 1993076"/>
                    <a:gd name="connsiteY29" fmla="*/ 391358 h 1625821"/>
                    <a:gd name="connsiteX30" fmla="*/ 710773 w 1993076"/>
                    <a:gd name="connsiteY30" fmla="*/ 462478 h 1625821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89513 w 1993076"/>
                    <a:gd name="connsiteY20" fmla="*/ 148863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61853 w 1993076"/>
                    <a:gd name="connsiteY24" fmla="*/ 97301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1993076" h="1624075">
                      <a:moveTo>
                        <a:pt x="710773" y="462478"/>
                      </a:moveTo>
                      <a:cubicBezTo>
                        <a:pt x="775543" y="426918"/>
                        <a:pt x="798403" y="255045"/>
                        <a:pt x="878413" y="177998"/>
                      </a:cubicBezTo>
                      <a:cubicBezTo>
                        <a:pt x="958423" y="100951"/>
                        <a:pt x="1101510" y="5278"/>
                        <a:pt x="1190833" y="198"/>
                      </a:cubicBezTo>
                      <a:cubicBezTo>
                        <a:pt x="1280156" y="-4882"/>
                        <a:pt x="1369056" y="88675"/>
                        <a:pt x="1414353" y="147518"/>
                      </a:cubicBezTo>
                      <a:cubicBezTo>
                        <a:pt x="1459650" y="206361"/>
                        <a:pt x="1460496" y="289335"/>
                        <a:pt x="1462613" y="353258"/>
                      </a:cubicBezTo>
                      <a:cubicBezTo>
                        <a:pt x="1464730" y="417181"/>
                        <a:pt x="1399960" y="497191"/>
                        <a:pt x="1427053" y="531058"/>
                      </a:cubicBezTo>
                      <a:cubicBezTo>
                        <a:pt x="1454146" y="564925"/>
                        <a:pt x="1552783" y="540795"/>
                        <a:pt x="1625173" y="556458"/>
                      </a:cubicBezTo>
                      <a:cubicBezTo>
                        <a:pt x="1697563" y="572121"/>
                        <a:pt x="1800433" y="586091"/>
                        <a:pt x="1861393" y="625038"/>
                      </a:cubicBezTo>
                      <a:cubicBezTo>
                        <a:pt x="1922353" y="663985"/>
                        <a:pt x="1980350" y="729178"/>
                        <a:pt x="1990933" y="790138"/>
                      </a:cubicBezTo>
                      <a:cubicBezTo>
                        <a:pt x="2001516" y="851098"/>
                        <a:pt x="1971883" y="943808"/>
                        <a:pt x="1924893" y="990798"/>
                      </a:cubicBezTo>
                      <a:cubicBezTo>
                        <a:pt x="1877903" y="1037788"/>
                        <a:pt x="1788156" y="1061918"/>
                        <a:pt x="1708993" y="1072078"/>
                      </a:cubicBezTo>
                      <a:cubicBezTo>
                        <a:pt x="1629830" y="1082238"/>
                        <a:pt x="1474043" y="1019161"/>
                        <a:pt x="1449913" y="1051758"/>
                      </a:cubicBezTo>
                      <a:cubicBezTo>
                        <a:pt x="1425783" y="1084355"/>
                        <a:pt x="1540930" y="1213895"/>
                        <a:pt x="1564213" y="1267658"/>
                      </a:cubicBezTo>
                      <a:cubicBezTo>
                        <a:pt x="1587496" y="1321421"/>
                        <a:pt x="1592153" y="1333698"/>
                        <a:pt x="1589613" y="1374338"/>
                      </a:cubicBezTo>
                      <a:cubicBezTo>
                        <a:pt x="1587073" y="1414978"/>
                        <a:pt x="1577336" y="1472551"/>
                        <a:pt x="1548973" y="1511498"/>
                      </a:cubicBezTo>
                      <a:cubicBezTo>
                        <a:pt x="1520610" y="1550445"/>
                        <a:pt x="1482933" y="1591085"/>
                        <a:pt x="1419433" y="1608018"/>
                      </a:cubicBezTo>
                      <a:cubicBezTo>
                        <a:pt x="1355933" y="1624951"/>
                        <a:pt x="1235283" y="1631301"/>
                        <a:pt x="1167973" y="1613098"/>
                      </a:cubicBezTo>
                      <a:cubicBezTo>
                        <a:pt x="1100663" y="1594895"/>
                        <a:pt x="1052826" y="1546211"/>
                        <a:pt x="1015573" y="1498798"/>
                      </a:cubicBezTo>
                      <a:cubicBezTo>
                        <a:pt x="978320" y="1451385"/>
                        <a:pt x="937256" y="1361638"/>
                        <a:pt x="921593" y="1336238"/>
                      </a:cubicBezTo>
                      <a:cubicBezTo>
                        <a:pt x="905930" y="1310838"/>
                        <a:pt x="946570" y="1323538"/>
                        <a:pt x="921593" y="1346398"/>
                      </a:cubicBezTo>
                      <a:cubicBezTo>
                        <a:pt x="896616" y="1369258"/>
                        <a:pt x="877566" y="1415825"/>
                        <a:pt x="771733" y="1473398"/>
                      </a:cubicBezTo>
                      <a:cubicBezTo>
                        <a:pt x="665900" y="1530971"/>
                        <a:pt x="507150" y="1567378"/>
                        <a:pt x="423753" y="1539438"/>
                      </a:cubicBezTo>
                      <a:cubicBezTo>
                        <a:pt x="340356" y="1511498"/>
                        <a:pt x="276433" y="1386191"/>
                        <a:pt x="271353" y="1305758"/>
                      </a:cubicBezTo>
                      <a:cubicBezTo>
                        <a:pt x="266273" y="1225325"/>
                        <a:pt x="361523" y="1112295"/>
                        <a:pt x="393273" y="1056838"/>
                      </a:cubicBezTo>
                      <a:cubicBezTo>
                        <a:pt x="425023" y="1001381"/>
                        <a:pt x="488946" y="1002651"/>
                        <a:pt x="461853" y="973018"/>
                      </a:cubicBezTo>
                      <a:cubicBezTo>
                        <a:pt x="434760" y="943385"/>
                        <a:pt x="299716" y="920101"/>
                        <a:pt x="230713" y="879038"/>
                      </a:cubicBezTo>
                      <a:cubicBezTo>
                        <a:pt x="161710" y="837975"/>
                        <a:pt x="83393" y="799451"/>
                        <a:pt x="47833" y="726638"/>
                      </a:cubicBezTo>
                      <a:cubicBezTo>
                        <a:pt x="12273" y="653825"/>
                        <a:pt x="-21594" y="506504"/>
                        <a:pt x="17353" y="442158"/>
                      </a:cubicBezTo>
                      <a:cubicBezTo>
                        <a:pt x="56300" y="377812"/>
                        <a:pt x="202773" y="349025"/>
                        <a:pt x="281513" y="340558"/>
                      </a:cubicBezTo>
                      <a:cubicBezTo>
                        <a:pt x="360253" y="332091"/>
                        <a:pt x="418673" y="367651"/>
                        <a:pt x="489793" y="391358"/>
                      </a:cubicBezTo>
                      <a:cubicBezTo>
                        <a:pt x="560913" y="415065"/>
                        <a:pt x="646003" y="498038"/>
                        <a:pt x="710773" y="462478"/>
                      </a:cubicBezTo>
                      <a:close/>
                    </a:path>
                  </a:pathLst>
                </a:custGeom>
                <a:solidFill>
                  <a:srgbClr val="F8E939"/>
                </a:solidFill>
                <a:ln w="57150">
                  <a:noFill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/>
                </a:p>
              </p:txBody>
            </p:sp>
            <p:sp>
              <p:nvSpPr>
                <p:cNvPr id="206" name="วงรี 77">
                  <a:extLst>
                    <a:ext uri="{FF2B5EF4-FFF2-40B4-BE49-F238E27FC236}">
                      <a16:creationId xmlns:a16="http://schemas.microsoft.com/office/drawing/2014/main" id="{148C8C0D-84EB-400E-A3C4-0277D840FD3A}"/>
                    </a:ext>
                  </a:extLst>
                </p:cNvPr>
                <p:cNvSpPr/>
                <p:nvPr/>
              </p:nvSpPr>
              <p:spPr>
                <a:xfrm>
                  <a:off x="4579275" y="1400406"/>
                  <a:ext cx="295962" cy="284142"/>
                </a:xfrm>
                <a:custGeom>
                  <a:avLst/>
                  <a:gdLst>
                    <a:gd name="connsiteX0" fmla="*/ 0 w 290429"/>
                    <a:gd name="connsiteY0" fmla="*/ 144699 h 289397"/>
                    <a:gd name="connsiteX1" fmla="*/ 145215 w 290429"/>
                    <a:gd name="connsiteY1" fmla="*/ 0 h 289397"/>
                    <a:gd name="connsiteX2" fmla="*/ 290430 w 290429"/>
                    <a:gd name="connsiteY2" fmla="*/ 144699 h 289397"/>
                    <a:gd name="connsiteX3" fmla="*/ 145215 w 290429"/>
                    <a:gd name="connsiteY3" fmla="*/ 289398 h 289397"/>
                    <a:gd name="connsiteX4" fmla="*/ 0 w 290429"/>
                    <a:gd name="connsiteY4" fmla="*/ 144699 h 289397"/>
                    <a:gd name="connsiteX0" fmla="*/ 8 w 290438"/>
                    <a:gd name="connsiteY0" fmla="*/ 144699 h 289398"/>
                    <a:gd name="connsiteX1" fmla="*/ 145223 w 290438"/>
                    <a:gd name="connsiteY1" fmla="*/ 0 h 289398"/>
                    <a:gd name="connsiteX2" fmla="*/ 290438 w 290438"/>
                    <a:gd name="connsiteY2" fmla="*/ 144699 h 289398"/>
                    <a:gd name="connsiteX3" fmla="*/ 140143 w 290438"/>
                    <a:gd name="connsiteY3" fmla="*/ 289398 h 289398"/>
                    <a:gd name="connsiteX4" fmla="*/ 8 w 290438"/>
                    <a:gd name="connsiteY4" fmla="*/ 144699 h 289398"/>
                    <a:gd name="connsiteX0" fmla="*/ 6 w 310756"/>
                    <a:gd name="connsiteY0" fmla="*/ 145377 h 292972"/>
                    <a:gd name="connsiteX1" fmla="*/ 145221 w 310756"/>
                    <a:gd name="connsiteY1" fmla="*/ 678 h 292972"/>
                    <a:gd name="connsiteX2" fmla="*/ 310756 w 310756"/>
                    <a:gd name="connsiteY2" fmla="*/ 206337 h 292972"/>
                    <a:gd name="connsiteX3" fmla="*/ 140141 w 310756"/>
                    <a:gd name="connsiteY3" fmla="*/ 290076 h 292972"/>
                    <a:gd name="connsiteX4" fmla="*/ 6 w 310756"/>
                    <a:gd name="connsiteY4" fmla="*/ 145377 h 292972"/>
                    <a:gd name="connsiteX0" fmla="*/ 5 w 313295"/>
                    <a:gd name="connsiteY0" fmla="*/ 190453 h 289862"/>
                    <a:gd name="connsiteX1" fmla="*/ 147760 w 313295"/>
                    <a:gd name="connsiteY1" fmla="*/ 34 h 289862"/>
                    <a:gd name="connsiteX2" fmla="*/ 313295 w 313295"/>
                    <a:gd name="connsiteY2" fmla="*/ 205693 h 289862"/>
                    <a:gd name="connsiteX3" fmla="*/ 142680 w 313295"/>
                    <a:gd name="connsiteY3" fmla="*/ 289432 h 289862"/>
                    <a:gd name="connsiteX4" fmla="*/ 5 w 313295"/>
                    <a:gd name="connsiteY4" fmla="*/ 190453 h 289862"/>
                    <a:gd name="connsiteX0" fmla="*/ 2796 w 316086"/>
                    <a:gd name="connsiteY0" fmla="*/ 175216 h 274625"/>
                    <a:gd name="connsiteX1" fmla="*/ 71811 w 316086"/>
                    <a:gd name="connsiteY1" fmla="*/ 37 h 274625"/>
                    <a:gd name="connsiteX2" fmla="*/ 316086 w 316086"/>
                    <a:gd name="connsiteY2" fmla="*/ 190456 h 274625"/>
                    <a:gd name="connsiteX3" fmla="*/ 145471 w 316086"/>
                    <a:gd name="connsiteY3" fmla="*/ 274195 h 274625"/>
                    <a:gd name="connsiteX4" fmla="*/ 2796 w 316086"/>
                    <a:gd name="connsiteY4" fmla="*/ 175216 h 274625"/>
                    <a:gd name="connsiteX0" fmla="*/ 2158 w 315952"/>
                    <a:gd name="connsiteY0" fmla="*/ 185068 h 284142"/>
                    <a:gd name="connsiteX1" fmla="*/ 71173 w 315952"/>
                    <a:gd name="connsiteY1" fmla="*/ 9889 h 284142"/>
                    <a:gd name="connsiteX2" fmla="*/ 235434 w 315952"/>
                    <a:gd name="connsiteY2" fmla="*/ 40983 h 284142"/>
                    <a:gd name="connsiteX3" fmla="*/ 315448 w 315952"/>
                    <a:gd name="connsiteY3" fmla="*/ 200308 h 284142"/>
                    <a:gd name="connsiteX4" fmla="*/ 144833 w 315952"/>
                    <a:gd name="connsiteY4" fmla="*/ 284047 h 284142"/>
                    <a:gd name="connsiteX5" fmla="*/ 2158 w 315952"/>
                    <a:gd name="connsiteY5" fmla="*/ 185068 h 284142"/>
                    <a:gd name="connsiteX0" fmla="*/ 2158 w 295962"/>
                    <a:gd name="connsiteY0" fmla="*/ 185068 h 284142"/>
                    <a:gd name="connsiteX1" fmla="*/ 71173 w 295962"/>
                    <a:gd name="connsiteY1" fmla="*/ 9889 h 284142"/>
                    <a:gd name="connsiteX2" fmla="*/ 235434 w 295962"/>
                    <a:gd name="connsiteY2" fmla="*/ 40983 h 284142"/>
                    <a:gd name="connsiteX3" fmla="*/ 295128 w 295962"/>
                    <a:gd name="connsiteY3" fmla="*/ 200308 h 284142"/>
                    <a:gd name="connsiteX4" fmla="*/ 144833 w 295962"/>
                    <a:gd name="connsiteY4" fmla="*/ 284047 h 284142"/>
                    <a:gd name="connsiteX5" fmla="*/ 2158 w 295962"/>
                    <a:gd name="connsiteY5" fmla="*/ 185068 h 2841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95962" h="284142">
                      <a:moveTo>
                        <a:pt x="2158" y="185068"/>
                      </a:moveTo>
                      <a:cubicBezTo>
                        <a:pt x="-10119" y="139375"/>
                        <a:pt x="32294" y="33903"/>
                        <a:pt x="71173" y="9889"/>
                      </a:cubicBezTo>
                      <a:cubicBezTo>
                        <a:pt x="110052" y="-14125"/>
                        <a:pt x="194722" y="9247"/>
                        <a:pt x="235434" y="40983"/>
                      </a:cubicBezTo>
                      <a:cubicBezTo>
                        <a:pt x="276147" y="72720"/>
                        <a:pt x="300915" y="162761"/>
                        <a:pt x="295128" y="200308"/>
                      </a:cubicBezTo>
                      <a:cubicBezTo>
                        <a:pt x="289341" y="237855"/>
                        <a:pt x="193661" y="286587"/>
                        <a:pt x="144833" y="284047"/>
                      </a:cubicBezTo>
                      <a:cubicBezTo>
                        <a:pt x="96005" y="281507"/>
                        <a:pt x="14435" y="230761"/>
                        <a:pt x="2158" y="185068"/>
                      </a:cubicBezTo>
                      <a:close/>
                    </a:path>
                  </a:pathLst>
                </a:custGeom>
                <a:solidFill>
                  <a:srgbClr val="FDC64E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</p:grpSp>
      </p:grpSp>
      <p:grpSp>
        <p:nvGrpSpPr>
          <p:cNvPr id="211" name="กลุ่ม 210">
            <a:extLst>
              <a:ext uri="{FF2B5EF4-FFF2-40B4-BE49-F238E27FC236}">
                <a16:creationId xmlns:a16="http://schemas.microsoft.com/office/drawing/2014/main" id="{B5D4BE88-3A48-4C3D-9E20-19BD4DA779BE}"/>
              </a:ext>
            </a:extLst>
          </p:cNvPr>
          <p:cNvGrpSpPr/>
          <p:nvPr userDrawn="1"/>
        </p:nvGrpSpPr>
        <p:grpSpPr>
          <a:xfrm>
            <a:off x="8232628" y="3676603"/>
            <a:ext cx="2810358" cy="1884111"/>
            <a:chOff x="8232628" y="3676603"/>
            <a:chExt cx="2810358" cy="1884111"/>
          </a:xfrm>
        </p:grpSpPr>
        <p:sp>
          <p:nvSpPr>
            <p:cNvPr id="212" name="เมฆ 45">
              <a:extLst>
                <a:ext uri="{FF2B5EF4-FFF2-40B4-BE49-F238E27FC236}">
                  <a16:creationId xmlns:a16="http://schemas.microsoft.com/office/drawing/2014/main" id="{10593A7C-9BFB-4FB3-A76F-46D362E77AB8}"/>
                </a:ext>
              </a:extLst>
            </p:cNvPr>
            <p:cNvSpPr/>
            <p:nvPr/>
          </p:nvSpPr>
          <p:spPr>
            <a:xfrm rot="21127396" flipH="1">
              <a:off x="8232628" y="3676603"/>
              <a:ext cx="2810358" cy="1884111"/>
            </a:xfrm>
            <a:custGeom>
              <a:avLst/>
              <a:gdLst>
                <a:gd name="connsiteX0" fmla="*/ 3900 w 43200"/>
                <a:gd name="connsiteY0" fmla="*/ 14370 h 43200"/>
                <a:gd name="connsiteX1" fmla="*/ 5623 w 43200"/>
                <a:gd name="connsiteY1" fmla="*/ 6907 h 43200"/>
                <a:gd name="connsiteX2" fmla="*/ 14005 w 43200"/>
                <a:gd name="connsiteY2" fmla="*/ 5202 h 43200"/>
                <a:gd name="connsiteX3" fmla="*/ 22456 w 43200"/>
                <a:gd name="connsiteY3" fmla="*/ 3432 h 43200"/>
                <a:gd name="connsiteX4" fmla="*/ 25749 w 43200"/>
                <a:gd name="connsiteY4" fmla="*/ 200 h 43200"/>
                <a:gd name="connsiteX5" fmla="*/ 29833 w 43200"/>
                <a:gd name="connsiteY5" fmla="*/ 2481 h 43200"/>
                <a:gd name="connsiteX6" fmla="*/ 35463 w 43200"/>
                <a:gd name="connsiteY6" fmla="*/ 690 h 43200"/>
                <a:gd name="connsiteX7" fmla="*/ 38318 w 43200"/>
                <a:gd name="connsiteY7" fmla="*/ 5576 h 43200"/>
                <a:gd name="connsiteX8" fmla="*/ 41982 w 43200"/>
                <a:gd name="connsiteY8" fmla="*/ 10318 h 43200"/>
                <a:gd name="connsiteX9" fmla="*/ 41818 w 43200"/>
                <a:gd name="connsiteY9" fmla="*/ 15460 h 43200"/>
                <a:gd name="connsiteX10" fmla="*/ 43016 w 43200"/>
                <a:gd name="connsiteY10" fmla="*/ 23322 h 43200"/>
                <a:gd name="connsiteX11" fmla="*/ 37404 w 43200"/>
                <a:gd name="connsiteY11" fmla="*/ 30204 h 43200"/>
                <a:gd name="connsiteX12" fmla="*/ 35395 w 43200"/>
                <a:gd name="connsiteY12" fmla="*/ 36101 h 43200"/>
                <a:gd name="connsiteX13" fmla="*/ 28555 w 43200"/>
                <a:gd name="connsiteY13" fmla="*/ 36815 h 43200"/>
                <a:gd name="connsiteX14" fmla="*/ 23667 w 43200"/>
                <a:gd name="connsiteY14" fmla="*/ 43106 h 43200"/>
                <a:gd name="connsiteX15" fmla="*/ 16480 w 43200"/>
                <a:gd name="connsiteY15" fmla="*/ 39266 h 43200"/>
                <a:gd name="connsiteX16" fmla="*/ 5804 w 43200"/>
                <a:gd name="connsiteY16" fmla="*/ 35472 h 43200"/>
                <a:gd name="connsiteX17" fmla="*/ 1110 w 43200"/>
                <a:gd name="connsiteY17" fmla="*/ 31250 h 43200"/>
                <a:gd name="connsiteX18" fmla="*/ 2113 w 43200"/>
                <a:gd name="connsiteY18" fmla="*/ 25551 h 43200"/>
                <a:gd name="connsiteX19" fmla="*/ -5 w 43200"/>
                <a:gd name="connsiteY19" fmla="*/ 19704 h 43200"/>
                <a:gd name="connsiteX20" fmla="*/ 3863 w 43200"/>
                <a:gd name="connsiteY20" fmla="*/ 14507 h 43200"/>
                <a:gd name="connsiteX21" fmla="*/ 3900 w 43200"/>
                <a:gd name="connsiteY21" fmla="*/ 14370 h 43200"/>
                <a:gd name="connsiteX0" fmla="*/ 4693 w 43200"/>
                <a:gd name="connsiteY0" fmla="*/ 26177 h 43200"/>
                <a:gd name="connsiteX1" fmla="*/ 2160 w 43200"/>
                <a:gd name="connsiteY1" fmla="*/ 25380 h 43200"/>
                <a:gd name="connsiteX2" fmla="*/ 6928 w 43200"/>
                <a:gd name="connsiteY2" fmla="*/ 34899 h 43200"/>
                <a:gd name="connsiteX3" fmla="*/ 5820 w 43200"/>
                <a:gd name="connsiteY3" fmla="*/ 35280 h 43200"/>
                <a:gd name="connsiteX4" fmla="*/ 16478 w 43200"/>
                <a:gd name="connsiteY4" fmla="*/ 39090 h 43200"/>
                <a:gd name="connsiteX5" fmla="*/ 15810 w 43200"/>
                <a:gd name="connsiteY5" fmla="*/ 37350 h 43200"/>
                <a:gd name="connsiteX6" fmla="*/ 28827 w 43200"/>
                <a:gd name="connsiteY6" fmla="*/ 34751 h 43200"/>
                <a:gd name="connsiteX7" fmla="*/ 28560 w 43200"/>
                <a:gd name="connsiteY7" fmla="*/ 36660 h 43200"/>
                <a:gd name="connsiteX8" fmla="*/ 34129 w 43200"/>
                <a:gd name="connsiteY8" fmla="*/ 22954 h 43200"/>
                <a:gd name="connsiteX9" fmla="*/ 37380 w 43200"/>
                <a:gd name="connsiteY9" fmla="*/ 30090 h 43200"/>
                <a:gd name="connsiteX10" fmla="*/ 41798 w 43200"/>
                <a:gd name="connsiteY10" fmla="*/ 15354 h 43200"/>
                <a:gd name="connsiteX11" fmla="*/ 40350 w 43200"/>
                <a:gd name="connsiteY11" fmla="*/ 18030 h 43200"/>
                <a:gd name="connsiteX12" fmla="*/ 38324 w 43200"/>
                <a:gd name="connsiteY12" fmla="*/ 5426 h 43200"/>
                <a:gd name="connsiteX13" fmla="*/ 38400 w 43200"/>
                <a:gd name="connsiteY13" fmla="*/ 6690 h 43200"/>
                <a:gd name="connsiteX14" fmla="*/ 29078 w 43200"/>
                <a:gd name="connsiteY14" fmla="*/ 3952 h 43200"/>
                <a:gd name="connsiteX15" fmla="*/ 29820 w 43200"/>
                <a:gd name="connsiteY15" fmla="*/ 2340 h 43200"/>
                <a:gd name="connsiteX16" fmla="*/ 22141 w 43200"/>
                <a:gd name="connsiteY16" fmla="*/ 4720 h 43200"/>
                <a:gd name="connsiteX17" fmla="*/ 22500 w 43200"/>
                <a:gd name="connsiteY17" fmla="*/ 3330 h 43200"/>
                <a:gd name="connsiteX18" fmla="*/ 14000 w 43200"/>
                <a:gd name="connsiteY18" fmla="*/ 5192 h 43200"/>
                <a:gd name="connsiteX19" fmla="*/ 15300 w 43200"/>
                <a:gd name="connsiteY19" fmla="*/ 6540 h 43200"/>
                <a:gd name="connsiteX20" fmla="*/ 4127 w 43200"/>
                <a:gd name="connsiteY20" fmla="*/ 15789 h 43200"/>
                <a:gd name="connsiteX21" fmla="*/ 3900 w 43200"/>
                <a:gd name="connsiteY21" fmla="*/ 14370 h 43200"/>
                <a:gd name="connsiteX0" fmla="*/ 3936 w 43256"/>
                <a:gd name="connsiteY0" fmla="*/ 14229 h 43219"/>
                <a:gd name="connsiteX1" fmla="*/ 5659 w 43256"/>
                <a:gd name="connsiteY1" fmla="*/ 6766 h 43219"/>
                <a:gd name="connsiteX2" fmla="*/ 14041 w 43256"/>
                <a:gd name="connsiteY2" fmla="*/ 5061 h 43219"/>
                <a:gd name="connsiteX3" fmla="*/ 22492 w 43256"/>
                <a:gd name="connsiteY3" fmla="*/ 3291 h 43219"/>
                <a:gd name="connsiteX4" fmla="*/ 25785 w 43256"/>
                <a:gd name="connsiteY4" fmla="*/ 59 h 43219"/>
                <a:gd name="connsiteX5" fmla="*/ 29869 w 43256"/>
                <a:gd name="connsiteY5" fmla="*/ 2340 h 43219"/>
                <a:gd name="connsiteX6" fmla="*/ 35499 w 43256"/>
                <a:gd name="connsiteY6" fmla="*/ 549 h 43219"/>
                <a:gd name="connsiteX7" fmla="*/ 38354 w 43256"/>
                <a:gd name="connsiteY7" fmla="*/ 5435 h 43219"/>
                <a:gd name="connsiteX8" fmla="*/ 42018 w 43256"/>
                <a:gd name="connsiteY8" fmla="*/ 10177 h 43219"/>
                <a:gd name="connsiteX9" fmla="*/ 41854 w 43256"/>
                <a:gd name="connsiteY9" fmla="*/ 15319 h 43219"/>
                <a:gd name="connsiteX10" fmla="*/ 43052 w 43256"/>
                <a:gd name="connsiteY10" fmla="*/ 23181 h 43219"/>
                <a:gd name="connsiteX11" fmla="*/ 37440 w 43256"/>
                <a:gd name="connsiteY11" fmla="*/ 30063 h 43219"/>
                <a:gd name="connsiteX12" fmla="*/ 35431 w 43256"/>
                <a:gd name="connsiteY12" fmla="*/ 35960 h 43219"/>
                <a:gd name="connsiteX13" fmla="*/ 28591 w 43256"/>
                <a:gd name="connsiteY13" fmla="*/ 36674 h 43219"/>
                <a:gd name="connsiteX14" fmla="*/ 23703 w 43256"/>
                <a:gd name="connsiteY14" fmla="*/ 42965 h 43219"/>
                <a:gd name="connsiteX15" fmla="*/ 16516 w 43256"/>
                <a:gd name="connsiteY15" fmla="*/ 39125 h 43219"/>
                <a:gd name="connsiteX16" fmla="*/ 5840 w 43256"/>
                <a:gd name="connsiteY16" fmla="*/ 35331 h 43219"/>
                <a:gd name="connsiteX17" fmla="*/ 1146 w 43256"/>
                <a:gd name="connsiteY17" fmla="*/ 31109 h 43219"/>
                <a:gd name="connsiteX18" fmla="*/ 2149 w 43256"/>
                <a:gd name="connsiteY18" fmla="*/ 25410 h 43219"/>
                <a:gd name="connsiteX19" fmla="*/ 31 w 43256"/>
                <a:gd name="connsiteY19" fmla="*/ 19563 h 43219"/>
                <a:gd name="connsiteX20" fmla="*/ 3899 w 43256"/>
                <a:gd name="connsiteY20" fmla="*/ 14366 h 43219"/>
                <a:gd name="connsiteX21" fmla="*/ 3936 w 43256"/>
                <a:gd name="connsiteY21" fmla="*/ 14229 h 43219"/>
                <a:gd name="connsiteX0" fmla="*/ 4729 w 43256"/>
                <a:gd name="connsiteY0" fmla="*/ 26036 h 43219"/>
                <a:gd name="connsiteX1" fmla="*/ 2196 w 43256"/>
                <a:gd name="connsiteY1" fmla="*/ 25239 h 43219"/>
                <a:gd name="connsiteX2" fmla="*/ 6964 w 43256"/>
                <a:gd name="connsiteY2" fmla="*/ 34758 h 43219"/>
                <a:gd name="connsiteX3" fmla="*/ 5856 w 43256"/>
                <a:gd name="connsiteY3" fmla="*/ 35139 h 43219"/>
                <a:gd name="connsiteX4" fmla="*/ 16514 w 43256"/>
                <a:gd name="connsiteY4" fmla="*/ 38949 h 43219"/>
                <a:gd name="connsiteX5" fmla="*/ 15846 w 43256"/>
                <a:gd name="connsiteY5" fmla="*/ 37209 h 43219"/>
                <a:gd name="connsiteX6" fmla="*/ 28863 w 43256"/>
                <a:gd name="connsiteY6" fmla="*/ 34610 h 43219"/>
                <a:gd name="connsiteX7" fmla="*/ 28596 w 43256"/>
                <a:gd name="connsiteY7" fmla="*/ 36519 h 43219"/>
                <a:gd name="connsiteX8" fmla="*/ 41834 w 43256"/>
                <a:gd name="connsiteY8" fmla="*/ 15213 h 43219"/>
                <a:gd name="connsiteX9" fmla="*/ 40386 w 43256"/>
                <a:gd name="connsiteY9" fmla="*/ 17889 h 43219"/>
                <a:gd name="connsiteX10" fmla="*/ 38360 w 43256"/>
                <a:gd name="connsiteY10" fmla="*/ 5285 h 43219"/>
                <a:gd name="connsiteX11" fmla="*/ 38436 w 43256"/>
                <a:gd name="connsiteY11" fmla="*/ 6549 h 43219"/>
                <a:gd name="connsiteX12" fmla="*/ 29114 w 43256"/>
                <a:gd name="connsiteY12" fmla="*/ 3811 h 43219"/>
                <a:gd name="connsiteX13" fmla="*/ 29856 w 43256"/>
                <a:gd name="connsiteY13" fmla="*/ 2199 h 43219"/>
                <a:gd name="connsiteX14" fmla="*/ 22177 w 43256"/>
                <a:gd name="connsiteY14" fmla="*/ 4579 h 43219"/>
                <a:gd name="connsiteX15" fmla="*/ 22536 w 43256"/>
                <a:gd name="connsiteY15" fmla="*/ 3189 h 43219"/>
                <a:gd name="connsiteX16" fmla="*/ 14036 w 43256"/>
                <a:gd name="connsiteY16" fmla="*/ 5051 h 43219"/>
                <a:gd name="connsiteX17" fmla="*/ 15336 w 43256"/>
                <a:gd name="connsiteY17" fmla="*/ 6399 h 43219"/>
                <a:gd name="connsiteX18" fmla="*/ 4163 w 43256"/>
                <a:gd name="connsiteY18" fmla="*/ 15648 h 43219"/>
                <a:gd name="connsiteX19" fmla="*/ 3936 w 43256"/>
                <a:gd name="connsiteY19" fmla="*/ 14229 h 43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3256" h="43219">
                  <a:moveTo>
                    <a:pt x="3936" y="14229"/>
                  </a:moveTo>
                  <a:cubicBezTo>
                    <a:pt x="3665" y="11516"/>
                    <a:pt x="4297" y="8780"/>
                    <a:pt x="5659" y="6766"/>
                  </a:cubicBezTo>
                  <a:cubicBezTo>
                    <a:pt x="7811" y="3585"/>
                    <a:pt x="11300" y="2876"/>
                    <a:pt x="14041" y="5061"/>
                  </a:cubicBezTo>
                  <a:cubicBezTo>
                    <a:pt x="15714" y="768"/>
                    <a:pt x="19950" y="-119"/>
                    <a:pt x="22492" y="3291"/>
                  </a:cubicBezTo>
                  <a:cubicBezTo>
                    <a:pt x="23133" y="1542"/>
                    <a:pt x="24364" y="333"/>
                    <a:pt x="25785" y="59"/>
                  </a:cubicBezTo>
                  <a:cubicBezTo>
                    <a:pt x="27349" y="-243"/>
                    <a:pt x="28911" y="629"/>
                    <a:pt x="29869" y="2340"/>
                  </a:cubicBezTo>
                  <a:cubicBezTo>
                    <a:pt x="31251" y="126"/>
                    <a:pt x="33537" y="-601"/>
                    <a:pt x="35499" y="549"/>
                  </a:cubicBezTo>
                  <a:cubicBezTo>
                    <a:pt x="36994" y="1425"/>
                    <a:pt x="38066" y="3259"/>
                    <a:pt x="38354" y="5435"/>
                  </a:cubicBezTo>
                  <a:cubicBezTo>
                    <a:pt x="40082" y="6077"/>
                    <a:pt x="41458" y="7857"/>
                    <a:pt x="42018" y="10177"/>
                  </a:cubicBezTo>
                  <a:cubicBezTo>
                    <a:pt x="42425" y="11861"/>
                    <a:pt x="42367" y="13690"/>
                    <a:pt x="41854" y="15319"/>
                  </a:cubicBezTo>
                  <a:cubicBezTo>
                    <a:pt x="43115" y="17553"/>
                    <a:pt x="43556" y="20449"/>
                    <a:pt x="43052" y="23181"/>
                  </a:cubicBezTo>
                  <a:cubicBezTo>
                    <a:pt x="42382" y="26813"/>
                    <a:pt x="40164" y="29533"/>
                    <a:pt x="37440" y="30063"/>
                  </a:cubicBezTo>
                  <a:cubicBezTo>
                    <a:pt x="37427" y="32330"/>
                    <a:pt x="36694" y="34480"/>
                    <a:pt x="35431" y="35960"/>
                  </a:cubicBezTo>
                  <a:cubicBezTo>
                    <a:pt x="33512" y="38209"/>
                    <a:pt x="30740" y="38498"/>
                    <a:pt x="28591" y="36674"/>
                  </a:cubicBezTo>
                  <a:cubicBezTo>
                    <a:pt x="27896" y="39807"/>
                    <a:pt x="26035" y="42202"/>
                    <a:pt x="23703" y="42965"/>
                  </a:cubicBezTo>
                  <a:cubicBezTo>
                    <a:pt x="20955" y="43864"/>
                    <a:pt x="18087" y="42332"/>
                    <a:pt x="16516" y="39125"/>
                  </a:cubicBezTo>
                  <a:cubicBezTo>
                    <a:pt x="12808" y="42169"/>
                    <a:pt x="7992" y="40458"/>
                    <a:pt x="5840" y="35331"/>
                  </a:cubicBezTo>
                  <a:cubicBezTo>
                    <a:pt x="3726" y="35668"/>
                    <a:pt x="1741" y="33883"/>
                    <a:pt x="1146" y="31109"/>
                  </a:cubicBezTo>
                  <a:cubicBezTo>
                    <a:pt x="715" y="29102"/>
                    <a:pt x="1096" y="26936"/>
                    <a:pt x="2149" y="25410"/>
                  </a:cubicBezTo>
                  <a:cubicBezTo>
                    <a:pt x="655" y="24213"/>
                    <a:pt x="-177" y="21916"/>
                    <a:pt x="31" y="19563"/>
                  </a:cubicBezTo>
                  <a:cubicBezTo>
                    <a:pt x="275" y="16808"/>
                    <a:pt x="1881" y="14650"/>
                    <a:pt x="3899" y="14366"/>
                  </a:cubicBezTo>
                  <a:cubicBezTo>
                    <a:pt x="3911" y="14320"/>
                    <a:pt x="3924" y="14275"/>
                    <a:pt x="3936" y="14229"/>
                  </a:cubicBezTo>
                  <a:close/>
                </a:path>
                <a:path w="43256" h="43219" fill="none" extrusionOk="0">
                  <a:moveTo>
                    <a:pt x="4729" y="26036"/>
                  </a:moveTo>
                  <a:cubicBezTo>
                    <a:pt x="3845" y="26130"/>
                    <a:pt x="2961" y="25852"/>
                    <a:pt x="2196" y="25239"/>
                  </a:cubicBezTo>
                  <a:moveTo>
                    <a:pt x="6964" y="34758"/>
                  </a:moveTo>
                  <a:cubicBezTo>
                    <a:pt x="6609" y="34951"/>
                    <a:pt x="6236" y="35079"/>
                    <a:pt x="5856" y="35139"/>
                  </a:cubicBezTo>
                  <a:moveTo>
                    <a:pt x="16514" y="38949"/>
                  </a:moveTo>
                  <a:cubicBezTo>
                    <a:pt x="16247" y="38403"/>
                    <a:pt x="16023" y="37820"/>
                    <a:pt x="15846" y="37209"/>
                  </a:cubicBezTo>
                  <a:moveTo>
                    <a:pt x="28863" y="34610"/>
                  </a:moveTo>
                  <a:cubicBezTo>
                    <a:pt x="28824" y="35257"/>
                    <a:pt x="28734" y="35897"/>
                    <a:pt x="28596" y="36519"/>
                  </a:cubicBezTo>
                  <a:moveTo>
                    <a:pt x="41834" y="15213"/>
                  </a:moveTo>
                  <a:cubicBezTo>
                    <a:pt x="41509" y="16245"/>
                    <a:pt x="41014" y="17161"/>
                    <a:pt x="40386" y="17889"/>
                  </a:cubicBezTo>
                  <a:moveTo>
                    <a:pt x="38360" y="5285"/>
                  </a:moveTo>
                  <a:cubicBezTo>
                    <a:pt x="38415" y="5702"/>
                    <a:pt x="38441" y="6125"/>
                    <a:pt x="38436" y="6549"/>
                  </a:cubicBezTo>
                  <a:moveTo>
                    <a:pt x="29114" y="3811"/>
                  </a:moveTo>
                  <a:cubicBezTo>
                    <a:pt x="29303" y="3228"/>
                    <a:pt x="29552" y="2685"/>
                    <a:pt x="29856" y="2199"/>
                  </a:cubicBezTo>
                  <a:moveTo>
                    <a:pt x="22177" y="4579"/>
                  </a:moveTo>
                  <a:cubicBezTo>
                    <a:pt x="22254" y="4097"/>
                    <a:pt x="22375" y="3630"/>
                    <a:pt x="22536" y="3189"/>
                  </a:cubicBezTo>
                  <a:moveTo>
                    <a:pt x="14036" y="5051"/>
                  </a:moveTo>
                  <a:cubicBezTo>
                    <a:pt x="14508" y="5427"/>
                    <a:pt x="14944" y="5880"/>
                    <a:pt x="15336" y="6399"/>
                  </a:cubicBezTo>
                  <a:moveTo>
                    <a:pt x="4163" y="15648"/>
                  </a:moveTo>
                  <a:cubicBezTo>
                    <a:pt x="4060" y="15184"/>
                    <a:pt x="3984" y="14710"/>
                    <a:pt x="3936" y="14229"/>
                  </a:cubicBezTo>
                </a:path>
              </a:pathLst>
            </a:custGeom>
            <a:solidFill>
              <a:srgbClr val="4D8047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grpSp>
          <p:nvGrpSpPr>
            <p:cNvPr id="213" name="กลุ่ม 212">
              <a:extLst>
                <a:ext uri="{FF2B5EF4-FFF2-40B4-BE49-F238E27FC236}">
                  <a16:creationId xmlns:a16="http://schemas.microsoft.com/office/drawing/2014/main" id="{1F1D73C7-021C-48C8-B9BA-41D0046C7A9F}"/>
                </a:ext>
              </a:extLst>
            </p:cNvPr>
            <p:cNvGrpSpPr/>
            <p:nvPr/>
          </p:nvGrpSpPr>
          <p:grpSpPr>
            <a:xfrm flipH="1">
              <a:off x="8655345" y="3792502"/>
              <a:ext cx="1094655" cy="362385"/>
              <a:chOff x="1297474" y="2027396"/>
              <a:chExt cx="2095584" cy="621557"/>
            </a:xfrm>
          </p:grpSpPr>
          <p:grpSp>
            <p:nvGrpSpPr>
              <p:cNvPr id="214" name="กลุ่ม 213">
                <a:extLst>
                  <a:ext uri="{FF2B5EF4-FFF2-40B4-BE49-F238E27FC236}">
                    <a16:creationId xmlns:a16="http://schemas.microsoft.com/office/drawing/2014/main" id="{7D71E2F2-1106-4CDF-9D2E-84021C6227E7}"/>
                  </a:ext>
                </a:extLst>
              </p:cNvPr>
              <p:cNvGrpSpPr/>
              <p:nvPr/>
            </p:nvGrpSpPr>
            <p:grpSpPr>
              <a:xfrm>
                <a:off x="1297474" y="2027396"/>
                <a:ext cx="383810" cy="329745"/>
                <a:chOff x="3730718" y="705949"/>
                <a:chExt cx="1993076" cy="1624075"/>
              </a:xfrm>
              <a:solidFill>
                <a:srgbClr val="FEC3D4"/>
              </a:solidFill>
            </p:grpSpPr>
            <p:sp>
              <p:nvSpPr>
                <p:cNvPr id="221" name="รูปแบบอิสระ: รูปร่าง 220">
                  <a:extLst>
                    <a:ext uri="{FF2B5EF4-FFF2-40B4-BE49-F238E27FC236}">
                      <a16:creationId xmlns:a16="http://schemas.microsoft.com/office/drawing/2014/main" id="{4CEBF285-CDF5-4EFE-A96F-5D032B5257A7}"/>
                    </a:ext>
                  </a:extLst>
                </p:cNvPr>
                <p:cNvSpPr/>
                <p:nvPr/>
              </p:nvSpPr>
              <p:spPr>
                <a:xfrm>
                  <a:off x="3730718" y="705949"/>
                  <a:ext cx="1993076" cy="1624075"/>
                </a:xfrm>
                <a:custGeom>
                  <a:avLst/>
                  <a:gdLst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708233 w 2019354"/>
                    <a:gd name="connsiteY28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0893 w 2019354"/>
                    <a:gd name="connsiteY22" fmla="*/ 10720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53659"/>
                    <a:gd name="connsiteX1" fmla="*/ 850473 w 2019354"/>
                    <a:gd name="connsiteY1" fmla="*/ 183079 h 1653659"/>
                    <a:gd name="connsiteX2" fmla="*/ 1195913 w 2019354"/>
                    <a:gd name="connsiteY2" fmla="*/ 199 h 1653659"/>
                    <a:gd name="connsiteX3" fmla="*/ 1439753 w 2019354"/>
                    <a:gd name="connsiteY3" fmla="*/ 152599 h 1653659"/>
                    <a:gd name="connsiteX4" fmla="*/ 1500713 w 2019354"/>
                    <a:gd name="connsiteY4" fmla="*/ 386279 h 1653659"/>
                    <a:gd name="connsiteX5" fmla="*/ 1388953 w 2019354"/>
                    <a:gd name="connsiteY5" fmla="*/ 548839 h 1653659"/>
                    <a:gd name="connsiteX6" fmla="*/ 1541353 w 2019354"/>
                    <a:gd name="connsiteY6" fmla="*/ 518359 h 1653659"/>
                    <a:gd name="connsiteX7" fmla="*/ 1927433 w 2019354"/>
                    <a:gd name="connsiteY7" fmla="*/ 640279 h 1653659"/>
                    <a:gd name="connsiteX8" fmla="*/ 2018873 w 2019354"/>
                    <a:gd name="connsiteY8" fmla="*/ 823159 h 1653659"/>
                    <a:gd name="connsiteX9" fmla="*/ 1947753 w 2019354"/>
                    <a:gd name="connsiteY9" fmla="*/ 995879 h 1653659"/>
                    <a:gd name="connsiteX10" fmla="*/ 1653113 w 2019354"/>
                    <a:gd name="connsiteY10" fmla="*/ 1087319 h 1653659"/>
                    <a:gd name="connsiteX11" fmla="*/ 1449913 w 2019354"/>
                    <a:gd name="connsiteY11" fmla="*/ 1066999 h 1653659"/>
                    <a:gd name="connsiteX12" fmla="*/ 1571833 w 2019354"/>
                    <a:gd name="connsiteY12" fmla="*/ 1300679 h 1653659"/>
                    <a:gd name="connsiteX13" fmla="*/ 1581993 w 2019354"/>
                    <a:gd name="connsiteY13" fmla="*/ 1290519 h 1653659"/>
                    <a:gd name="connsiteX14" fmla="*/ 1581993 w 2019354"/>
                    <a:gd name="connsiteY14" fmla="*/ 1463239 h 1653659"/>
                    <a:gd name="connsiteX15" fmla="*/ 1429593 w 2019354"/>
                    <a:gd name="connsiteY15" fmla="*/ 1635959 h 1653659"/>
                    <a:gd name="connsiteX16" fmla="*/ 1145113 w 2019354"/>
                    <a:gd name="connsiteY16" fmla="*/ 1635959 h 1653659"/>
                    <a:gd name="connsiteX17" fmla="*/ 1013033 w 2019354"/>
                    <a:gd name="connsiteY17" fmla="*/ 1529279 h 1653659"/>
                    <a:gd name="connsiteX18" fmla="*/ 921593 w 2019354"/>
                    <a:gd name="connsiteY18" fmla="*/ 1351479 h 1653659"/>
                    <a:gd name="connsiteX19" fmla="*/ 921593 w 2019354"/>
                    <a:gd name="connsiteY19" fmla="*/ 1361639 h 1653659"/>
                    <a:gd name="connsiteX20" fmla="*/ 789513 w 2019354"/>
                    <a:gd name="connsiteY20" fmla="*/ 1503879 h 1653659"/>
                    <a:gd name="connsiteX21" fmla="*/ 423753 w 2019354"/>
                    <a:gd name="connsiteY21" fmla="*/ 1554679 h 1653659"/>
                    <a:gd name="connsiteX22" fmla="*/ 271353 w 2019354"/>
                    <a:gd name="connsiteY22" fmla="*/ 1320999 h 1653659"/>
                    <a:gd name="connsiteX23" fmla="*/ 400893 w 2019354"/>
                    <a:gd name="connsiteY23" fmla="*/ 1072079 h 1653659"/>
                    <a:gd name="connsiteX24" fmla="*/ 474553 w 2019354"/>
                    <a:gd name="connsiteY24" fmla="*/ 985719 h 1653659"/>
                    <a:gd name="connsiteX25" fmla="*/ 230713 w 2019354"/>
                    <a:gd name="connsiteY25" fmla="*/ 894279 h 1653659"/>
                    <a:gd name="connsiteX26" fmla="*/ 47833 w 2019354"/>
                    <a:gd name="connsiteY26" fmla="*/ 741879 h 1653659"/>
                    <a:gd name="connsiteX27" fmla="*/ 17353 w 2019354"/>
                    <a:gd name="connsiteY27" fmla="*/ 457399 h 1653659"/>
                    <a:gd name="connsiteX28" fmla="*/ 281513 w 2019354"/>
                    <a:gd name="connsiteY28" fmla="*/ 355799 h 1653659"/>
                    <a:gd name="connsiteX29" fmla="*/ 489793 w 2019354"/>
                    <a:gd name="connsiteY29" fmla="*/ 406599 h 1653659"/>
                    <a:gd name="connsiteX30" fmla="*/ 708233 w 2019354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41353 w 2019200"/>
                    <a:gd name="connsiteY6" fmla="*/ 51835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76913 w 2019200"/>
                    <a:gd name="connsiteY6" fmla="*/ 53613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388953 w 2019200"/>
                    <a:gd name="connsiteY5" fmla="*/ 54882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622633 w 2019200"/>
                    <a:gd name="connsiteY6" fmla="*/ 55898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10773 w 2019200"/>
                    <a:gd name="connsiteY0" fmla="*/ 47783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10773 w 2019200"/>
                    <a:gd name="connsiteY30" fmla="*/ 477836 h 1653776"/>
                    <a:gd name="connsiteX0" fmla="*/ 710773 w 2019200"/>
                    <a:gd name="connsiteY0" fmla="*/ 449982 h 1625922"/>
                    <a:gd name="connsiteX1" fmla="*/ 878413 w 2019200"/>
                    <a:gd name="connsiteY1" fmla="*/ 165502 h 1625922"/>
                    <a:gd name="connsiteX2" fmla="*/ 1198453 w 2019200"/>
                    <a:gd name="connsiteY2" fmla="*/ 402 h 1625922"/>
                    <a:gd name="connsiteX3" fmla="*/ 1439753 w 2019200"/>
                    <a:gd name="connsiteY3" fmla="*/ 124862 h 1625922"/>
                    <a:gd name="connsiteX4" fmla="*/ 1477853 w 2019200"/>
                    <a:gd name="connsiteY4" fmla="*/ 305202 h 1625922"/>
                    <a:gd name="connsiteX5" fmla="*/ 1427053 w 2019200"/>
                    <a:gd name="connsiteY5" fmla="*/ 518562 h 1625922"/>
                    <a:gd name="connsiteX6" fmla="*/ 1622633 w 2019200"/>
                    <a:gd name="connsiteY6" fmla="*/ 531262 h 1625922"/>
                    <a:gd name="connsiteX7" fmla="*/ 1927433 w 2019200"/>
                    <a:gd name="connsiteY7" fmla="*/ 612542 h 1625922"/>
                    <a:gd name="connsiteX8" fmla="*/ 2018873 w 2019200"/>
                    <a:gd name="connsiteY8" fmla="*/ 795422 h 1625922"/>
                    <a:gd name="connsiteX9" fmla="*/ 1947753 w 2019200"/>
                    <a:gd name="connsiteY9" fmla="*/ 968142 h 1625922"/>
                    <a:gd name="connsiteX10" fmla="*/ 1708993 w 2019200"/>
                    <a:gd name="connsiteY10" fmla="*/ 1059582 h 1625922"/>
                    <a:gd name="connsiteX11" fmla="*/ 1449913 w 2019200"/>
                    <a:gd name="connsiteY11" fmla="*/ 1039262 h 1625922"/>
                    <a:gd name="connsiteX12" fmla="*/ 1571833 w 2019200"/>
                    <a:gd name="connsiteY12" fmla="*/ 1272942 h 1625922"/>
                    <a:gd name="connsiteX13" fmla="*/ 1581993 w 2019200"/>
                    <a:gd name="connsiteY13" fmla="*/ 1262782 h 1625922"/>
                    <a:gd name="connsiteX14" fmla="*/ 1581993 w 2019200"/>
                    <a:gd name="connsiteY14" fmla="*/ 1435502 h 1625922"/>
                    <a:gd name="connsiteX15" fmla="*/ 1429593 w 2019200"/>
                    <a:gd name="connsiteY15" fmla="*/ 1608222 h 1625922"/>
                    <a:gd name="connsiteX16" fmla="*/ 1145113 w 2019200"/>
                    <a:gd name="connsiteY16" fmla="*/ 1608222 h 1625922"/>
                    <a:gd name="connsiteX17" fmla="*/ 1013033 w 2019200"/>
                    <a:gd name="connsiteY17" fmla="*/ 1501542 h 1625922"/>
                    <a:gd name="connsiteX18" fmla="*/ 921593 w 2019200"/>
                    <a:gd name="connsiteY18" fmla="*/ 1323742 h 1625922"/>
                    <a:gd name="connsiteX19" fmla="*/ 921593 w 2019200"/>
                    <a:gd name="connsiteY19" fmla="*/ 1333902 h 1625922"/>
                    <a:gd name="connsiteX20" fmla="*/ 789513 w 2019200"/>
                    <a:gd name="connsiteY20" fmla="*/ 1476142 h 1625922"/>
                    <a:gd name="connsiteX21" fmla="*/ 423753 w 2019200"/>
                    <a:gd name="connsiteY21" fmla="*/ 1526942 h 1625922"/>
                    <a:gd name="connsiteX22" fmla="*/ 271353 w 2019200"/>
                    <a:gd name="connsiteY22" fmla="*/ 1293262 h 1625922"/>
                    <a:gd name="connsiteX23" fmla="*/ 400893 w 2019200"/>
                    <a:gd name="connsiteY23" fmla="*/ 1044342 h 1625922"/>
                    <a:gd name="connsiteX24" fmla="*/ 474553 w 2019200"/>
                    <a:gd name="connsiteY24" fmla="*/ 957982 h 1625922"/>
                    <a:gd name="connsiteX25" fmla="*/ 230713 w 2019200"/>
                    <a:gd name="connsiteY25" fmla="*/ 866542 h 1625922"/>
                    <a:gd name="connsiteX26" fmla="*/ 47833 w 2019200"/>
                    <a:gd name="connsiteY26" fmla="*/ 714142 h 1625922"/>
                    <a:gd name="connsiteX27" fmla="*/ 17353 w 2019200"/>
                    <a:gd name="connsiteY27" fmla="*/ 429662 h 1625922"/>
                    <a:gd name="connsiteX28" fmla="*/ 281513 w 2019200"/>
                    <a:gd name="connsiteY28" fmla="*/ 328062 h 1625922"/>
                    <a:gd name="connsiteX29" fmla="*/ 489793 w 2019200"/>
                    <a:gd name="connsiteY29" fmla="*/ 378862 h 1625922"/>
                    <a:gd name="connsiteX30" fmla="*/ 710773 w 2019200"/>
                    <a:gd name="connsiteY30" fmla="*/ 449982 h 1625922"/>
                    <a:gd name="connsiteX0" fmla="*/ 710773 w 2019200"/>
                    <a:gd name="connsiteY0" fmla="*/ 462637 h 1638577"/>
                    <a:gd name="connsiteX1" fmla="*/ 878413 w 2019200"/>
                    <a:gd name="connsiteY1" fmla="*/ 178157 h 1638577"/>
                    <a:gd name="connsiteX2" fmla="*/ 1190833 w 2019200"/>
                    <a:gd name="connsiteY2" fmla="*/ 357 h 1638577"/>
                    <a:gd name="connsiteX3" fmla="*/ 1439753 w 2019200"/>
                    <a:gd name="connsiteY3" fmla="*/ 137517 h 1638577"/>
                    <a:gd name="connsiteX4" fmla="*/ 1477853 w 2019200"/>
                    <a:gd name="connsiteY4" fmla="*/ 317857 h 1638577"/>
                    <a:gd name="connsiteX5" fmla="*/ 1427053 w 2019200"/>
                    <a:gd name="connsiteY5" fmla="*/ 531217 h 1638577"/>
                    <a:gd name="connsiteX6" fmla="*/ 1622633 w 2019200"/>
                    <a:gd name="connsiteY6" fmla="*/ 543917 h 1638577"/>
                    <a:gd name="connsiteX7" fmla="*/ 1927433 w 2019200"/>
                    <a:gd name="connsiteY7" fmla="*/ 625197 h 1638577"/>
                    <a:gd name="connsiteX8" fmla="*/ 2018873 w 2019200"/>
                    <a:gd name="connsiteY8" fmla="*/ 808077 h 1638577"/>
                    <a:gd name="connsiteX9" fmla="*/ 1947753 w 2019200"/>
                    <a:gd name="connsiteY9" fmla="*/ 980797 h 1638577"/>
                    <a:gd name="connsiteX10" fmla="*/ 1708993 w 2019200"/>
                    <a:gd name="connsiteY10" fmla="*/ 1072237 h 1638577"/>
                    <a:gd name="connsiteX11" fmla="*/ 1449913 w 2019200"/>
                    <a:gd name="connsiteY11" fmla="*/ 1051917 h 1638577"/>
                    <a:gd name="connsiteX12" fmla="*/ 1571833 w 2019200"/>
                    <a:gd name="connsiteY12" fmla="*/ 1285597 h 1638577"/>
                    <a:gd name="connsiteX13" fmla="*/ 1581993 w 2019200"/>
                    <a:gd name="connsiteY13" fmla="*/ 1275437 h 1638577"/>
                    <a:gd name="connsiteX14" fmla="*/ 1581993 w 2019200"/>
                    <a:gd name="connsiteY14" fmla="*/ 1448157 h 1638577"/>
                    <a:gd name="connsiteX15" fmla="*/ 1429593 w 2019200"/>
                    <a:gd name="connsiteY15" fmla="*/ 1620877 h 1638577"/>
                    <a:gd name="connsiteX16" fmla="*/ 1145113 w 2019200"/>
                    <a:gd name="connsiteY16" fmla="*/ 1620877 h 1638577"/>
                    <a:gd name="connsiteX17" fmla="*/ 1013033 w 2019200"/>
                    <a:gd name="connsiteY17" fmla="*/ 1514197 h 1638577"/>
                    <a:gd name="connsiteX18" fmla="*/ 921593 w 2019200"/>
                    <a:gd name="connsiteY18" fmla="*/ 1336397 h 1638577"/>
                    <a:gd name="connsiteX19" fmla="*/ 921593 w 2019200"/>
                    <a:gd name="connsiteY19" fmla="*/ 1346557 h 1638577"/>
                    <a:gd name="connsiteX20" fmla="*/ 789513 w 2019200"/>
                    <a:gd name="connsiteY20" fmla="*/ 1488797 h 1638577"/>
                    <a:gd name="connsiteX21" fmla="*/ 423753 w 2019200"/>
                    <a:gd name="connsiteY21" fmla="*/ 1539597 h 1638577"/>
                    <a:gd name="connsiteX22" fmla="*/ 271353 w 2019200"/>
                    <a:gd name="connsiteY22" fmla="*/ 1305917 h 1638577"/>
                    <a:gd name="connsiteX23" fmla="*/ 400893 w 2019200"/>
                    <a:gd name="connsiteY23" fmla="*/ 1056997 h 1638577"/>
                    <a:gd name="connsiteX24" fmla="*/ 474553 w 2019200"/>
                    <a:gd name="connsiteY24" fmla="*/ 970637 h 1638577"/>
                    <a:gd name="connsiteX25" fmla="*/ 230713 w 2019200"/>
                    <a:gd name="connsiteY25" fmla="*/ 879197 h 1638577"/>
                    <a:gd name="connsiteX26" fmla="*/ 47833 w 2019200"/>
                    <a:gd name="connsiteY26" fmla="*/ 726797 h 1638577"/>
                    <a:gd name="connsiteX27" fmla="*/ 17353 w 2019200"/>
                    <a:gd name="connsiteY27" fmla="*/ 442317 h 1638577"/>
                    <a:gd name="connsiteX28" fmla="*/ 281513 w 2019200"/>
                    <a:gd name="connsiteY28" fmla="*/ 340717 h 1638577"/>
                    <a:gd name="connsiteX29" fmla="*/ 489793 w 2019200"/>
                    <a:gd name="connsiteY29" fmla="*/ 391517 h 1638577"/>
                    <a:gd name="connsiteX30" fmla="*/ 710773 w 2019200"/>
                    <a:gd name="connsiteY30" fmla="*/ 462637 h 1638577"/>
                    <a:gd name="connsiteX0" fmla="*/ 710773 w 2019200"/>
                    <a:gd name="connsiteY0" fmla="*/ 462339 h 1638279"/>
                    <a:gd name="connsiteX1" fmla="*/ 878413 w 2019200"/>
                    <a:gd name="connsiteY1" fmla="*/ 177859 h 1638279"/>
                    <a:gd name="connsiteX2" fmla="*/ 1190833 w 2019200"/>
                    <a:gd name="connsiteY2" fmla="*/ 59 h 1638279"/>
                    <a:gd name="connsiteX3" fmla="*/ 1406733 w 2019200"/>
                    <a:gd name="connsiteY3" fmla="*/ 160079 h 1638279"/>
                    <a:gd name="connsiteX4" fmla="*/ 1477853 w 2019200"/>
                    <a:gd name="connsiteY4" fmla="*/ 317559 h 1638279"/>
                    <a:gd name="connsiteX5" fmla="*/ 1427053 w 2019200"/>
                    <a:gd name="connsiteY5" fmla="*/ 530919 h 1638279"/>
                    <a:gd name="connsiteX6" fmla="*/ 1622633 w 2019200"/>
                    <a:gd name="connsiteY6" fmla="*/ 543619 h 1638279"/>
                    <a:gd name="connsiteX7" fmla="*/ 1927433 w 2019200"/>
                    <a:gd name="connsiteY7" fmla="*/ 624899 h 1638279"/>
                    <a:gd name="connsiteX8" fmla="*/ 2018873 w 2019200"/>
                    <a:gd name="connsiteY8" fmla="*/ 807779 h 1638279"/>
                    <a:gd name="connsiteX9" fmla="*/ 1947753 w 2019200"/>
                    <a:gd name="connsiteY9" fmla="*/ 980499 h 1638279"/>
                    <a:gd name="connsiteX10" fmla="*/ 1708993 w 2019200"/>
                    <a:gd name="connsiteY10" fmla="*/ 1071939 h 1638279"/>
                    <a:gd name="connsiteX11" fmla="*/ 1449913 w 2019200"/>
                    <a:gd name="connsiteY11" fmla="*/ 1051619 h 1638279"/>
                    <a:gd name="connsiteX12" fmla="*/ 1571833 w 2019200"/>
                    <a:gd name="connsiteY12" fmla="*/ 1285299 h 1638279"/>
                    <a:gd name="connsiteX13" fmla="*/ 1581993 w 2019200"/>
                    <a:gd name="connsiteY13" fmla="*/ 1275139 h 1638279"/>
                    <a:gd name="connsiteX14" fmla="*/ 1581993 w 2019200"/>
                    <a:gd name="connsiteY14" fmla="*/ 1447859 h 1638279"/>
                    <a:gd name="connsiteX15" fmla="*/ 1429593 w 2019200"/>
                    <a:gd name="connsiteY15" fmla="*/ 1620579 h 1638279"/>
                    <a:gd name="connsiteX16" fmla="*/ 1145113 w 2019200"/>
                    <a:gd name="connsiteY16" fmla="*/ 1620579 h 1638279"/>
                    <a:gd name="connsiteX17" fmla="*/ 1013033 w 2019200"/>
                    <a:gd name="connsiteY17" fmla="*/ 1513899 h 1638279"/>
                    <a:gd name="connsiteX18" fmla="*/ 921593 w 2019200"/>
                    <a:gd name="connsiteY18" fmla="*/ 1336099 h 1638279"/>
                    <a:gd name="connsiteX19" fmla="*/ 921593 w 2019200"/>
                    <a:gd name="connsiteY19" fmla="*/ 1346259 h 1638279"/>
                    <a:gd name="connsiteX20" fmla="*/ 789513 w 2019200"/>
                    <a:gd name="connsiteY20" fmla="*/ 1488499 h 1638279"/>
                    <a:gd name="connsiteX21" fmla="*/ 423753 w 2019200"/>
                    <a:gd name="connsiteY21" fmla="*/ 1539299 h 1638279"/>
                    <a:gd name="connsiteX22" fmla="*/ 271353 w 2019200"/>
                    <a:gd name="connsiteY22" fmla="*/ 1305619 h 1638279"/>
                    <a:gd name="connsiteX23" fmla="*/ 400893 w 2019200"/>
                    <a:gd name="connsiteY23" fmla="*/ 1056699 h 1638279"/>
                    <a:gd name="connsiteX24" fmla="*/ 474553 w 2019200"/>
                    <a:gd name="connsiteY24" fmla="*/ 970339 h 1638279"/>
                    <a:gd name="connsiteX25" fmla="*/ 230713 w 2019200"/>
                    <a:gd name="connsiteY25" fmla="*/ 878899 h 1638279"/>
                    <a:gd name="connsiteX26" fmla="*/ 47833 w 2019200"/>
                    <a:gd name="connsiteY26" fmla="*/ 726499 h 1638279"/>
                    <a:gd name="connsiteX27" fmla="*/ 17353 w 2019200"/>
                    <a:gd name="connsiteY27" fmla="*/ 442019 h 1638279"/>
                    <a:gd name="connsiteX28" fmla="*/ 281513 w 2019200"/>
                    <a:gd name="connsiteY28" fmla="*/ 340419 h 1638279"/>
                    <a:gd name="connsiteX29" fmla="*/ 489793 w 2019200"/>
                    <a:gd name="connsiteY29" fmla="*/ 391219 h 1638279"/>
                    <a:gd name="connsiteX30" fmla="*/ 710773 w 2019200"/>
                    <a:gd name="connsiteY30" fmla="*/ 462339 h 1638279"/>
                    <a:gd name="connsiteX0" fmla="*/ 710773 w 2019200"/>
                    <a:gd name="connsiteY0" fmla="*/ 462467 h 1638407"/>
                    <a:gd name="connsiteX1" fmla="*/ 878413 w 2019200"/>
                    <a:gd name="connsiteY1" fmla="*/ 177987 h 1638407"/>
                    <a:gd name="connsiteX2" fmla="*/ 1190833 w 2019200"/>
                    <a:gd name="connsiteY2" fmla="*/ 187 h 1638407"/>
                    <a:gd name="connsiteX3" fmla="*/ 1414353 w 2019200"/>
                    <a:gd name="connsiteY3" fmla="*/ 147507 h 1638407"/>
                    <a:gd name="connsiteX4" fmla="*/ 1477853 w 2019200"/>
                    <a:gd name="connsiteY4" fmla="*/ 317687 h 1638407"/>
                    <a:gd name="connsiteX5" fmla="*/ 1427053 w 2019200"/>
                    <a:gd name="connsiteY5" fmla="*/ 531047 h 1638407"/>
                    <a:gd name="connsiteX6" fmla="*/ 1622633 w 2019200"/>
                    <a:gd name="connsiteY6" fmla="*/ 543747 h 1638407"/>
                    <a:gd name="connsiteX7" fmla="*/ 1927433 w 2019200"/>
                    <a:gd name="connsiteY7" fmla="*/ 625027 h 1638407"/>
                    <a:gd name="connsiteX8" fmla="*/ 2018873 w 2019200"/>
                    <a:gd name="connsiteY8" fmla="*/ 807907 h 1638407"/>
                    <a:gd name="connsiteX9" fmla="*/ 1947753 w 2019200"/>
                    <a:gd name="connsiteY9" fmla="*/ 980627 h 1638407"/>
                    <a:gd name="connsiteX10" fmla="*/ 1708993 w 2019200"/>
                    <a:gd name="connsiteY10" fmla="*/ 1072067 h 1638407"/>
                    <a:gd name="connsiteX11" fmla="*/ 1449913 w 2019200"/>
                    <a:gd name="connsiteY11" fmla="*/ 1051747 h 1638407"/>
                    <a:gd name="connsiteX12" fmla="*/ 1571833 w 2019200"/>
                    <a:gd name="connsiteY12" fmla="*/ 1285427 h 1638407"/>
                    <a:gd name="connsiteX13" fmla="*/ 1581993 w 2019200"/>
                    <a:gd name="connsiteY13" fmla="*/ 1275267 h 1638407"/>
                    <a:gd name="connsiteX14" fmla="*/ 1581993 w 2019200"/>
                    <a:gd name="connsiteY14" fmla="*/ 1447987 h 1638407"/>
                    <a:gd name="connsiteX15" fmla="*/ 1429593 w 2019200"/>
                    <a:gd name="connsiteY15" fmla="*/ 1620707 h 1638407"/>
                    <a:gd name="connsiteX16" fmla="*/ 1145113 w 2019200"/>
                    <a:gd name="connsiteY16" fmla="*/ 1620707 h 1638407"/>
                    <a:gd name="connsiteX17" fmla="*/ 1013033 w 2019200"/>
                    <a:gd name="connsiteY17" fmla="*/ 1514027 h 1638407"/>
                    <a:gd name="connsiteX18" fmla="*/ 921593 w 2019200"/>
                    <a:gd name="connsiteY18" fmla="*/ 1336227 h 1638407"/>
                    <a:gd name="connsiteX19" fmla="*/ 921593 w 2019200"/>
                    <a:gd name="connsiteY19" fmla="*/ 1346387 h 1638407"/>
                    <a:gd name="connsiteX20" fmla="*/ 789513 w 2019200"/>
                    <a:gd name="connsiteY20" fmla="*/ 1488627 h 1638407"/>
                    <a:gd name="connsiteX21" fmla="*/ 423753 w 2019200"/>
                    <a:gd name="connsiteY21" fmla="*/ 1539427 h 1638407"/>
                    <a:gd name="connsiteX22" fmla="*/ 271353 w 2019200"/>
                    <a:gd name="connsiteY22" fmla="*/ 1305747 h 1638407"/>
                    <a:gd name="connsiteX23" fmla="*/ 400893 w 2019200"/>
                    <a:gd name="connsiteY23" fmla="*/ 1056827 h 1638407"/>
                    <a:gd name="connsiteX24" fmla="*/ 474553 w 2019200"/>
                    <a:gd name="connsiteY24" fmla="*/ 970467 h 1638407"/>
                    <a:gd name="connsiteX25" fmla="*/ 230713 w 2019200"/>
                    <a:gd name="connsiteY25" fmla="*/ 879027 h 1638407"/>
                    <a:gd name="connsiteX26" fmla="*/ 47833 w 2019200"/>
                    <a:gd name="connsiteY26" fmla="*/ 726627 h 1638407"/>
                    <a:gd name="connsiteX27" fmla="*/ 17353 w 2019200"/>
                    <a:gd name="connsiteY27" fmla="*/ 442147 h 1638407"/>
                    <a:gd name="connsiteX28" fmla="*/ 281513 w 2019200"/>
                    <a:gd name="connsiteY28" fmla="*/ 340547 h 1638407"/>
                    <a:gd name="connsiteX29" fmla="*/ 489793 w 2019200"/>
                    <a:gd name="connsiteY29" fmla="*/ 391347 h 1638407"/>
                    <a:gd name="connsiteX30" fmla="*/ 710773 w 2019200"/>
                    <a:gd name="connsiteY30" fmla="*/ 462467 h 1638407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2633 w 2019200"/>
                    <a:gd name="connsiteY6" fmla="*/ 5437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6661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564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438"/>
                    <a:gd name="connsiteY0" fmla="*/ 462478 h 1638418"/>
                    <a:gd name="connsiteX1" fmla="*/ 878413 w 2019438"/>
                    <a:gd name="connsiteY1" fmla="*/ 177998 h 1638418"/>
                    <a:gd name="connsiteX2" fmla="*/ 1190833 w 2019438"/>
                    <a:gd name="connsiteY2" fmla="*/ 198 h 1638418"/>
                    <a:gd name="connsiteX3" fmla="*/ 1414353 w 2019438"/>
                    <a:gd name="connsiteY3" fmla="*/ 147518 h 1638418"/>
                    <a:gd name="connsiteX4" fmla="*/ 1462613 w 2019438"/>
                    <a:gd name="connsiteY4" fmla="*/ 353258 h 1638418"/>
                    <a:gd name="connsiteX5" fmla="*/ 1427053 w 2019438"/>
                    <a:gd name="connsiteY5" fmla="*/ 531058 h 1638418"/>
                    <a:gd name="connsiteX6" fmla="*/ 1625173 w 2019438"/>
                    <a:gd name="connsiteY6" fmla="*/ 556458 h 1638418"/>
                    <a:gd name="connsiteX7" fmla="*/ 1919813 w 2019438"/>
                    <a:gd name="connsiteY7" fmla="*/ 673298 h 1638418"/>
                    <a:gd name="connsiteX8" fmla="*/ 2018873 w 2019438"/>
                    <a:gd name="connsiteY8" fmla="*/ 807918 h 1638418"/>
                    <a:gd name="connsiteX9" fmla="*/ 1947753 w 2019438"/>
                    <a:gd name="connsiteY9" fmla="*/ 980638 h 1638418"/>
                    <a:gd name="connsiteX10" fmla="*/ 1708993 w 2019438"/>
                    <a:gd name="connsiteY10" fmla="*/ 1072078 h 1638418"/>
                    <a:gd name="connsiteX11" fmla="*/ 1449913 w 2019438"/>
                    <a:gd name="connsiteY11" fmla="*/ 1051758 h 1638418"/>
                    <a:gd name="connsiteX12" fmla="*/ 1571833 w 2019438"/>
                    <a:gd name="connsiteY12" fmla="*/ 1285438 h 1638418"/>
                    <a:gd name="connsiteX13" fmla="*/ 1581993 w 2019438"/>
                    <a:gd name="connsiteY13" fmla="*/ 1275278 h 1638418"/>
                    <a:gd name="connsiteX14" fmla="*/ 1581993 w 2019438"/>
                    <a:gd name="connsiteY14" fmla="*/ 1447998 h 1638418"/>
                    <a:gd name="connsiteX15" fmla="*/ 1429593 w 2019438"/>
                    <a:gd name="connsiteY15" fmla="*/ 1620718 h 1638418"/>
                    <a:gd name="connsiteX16" fmla="*/ 1145113 w 2019438"/>
                    <a:gd name="connsiteY16" fmla="*/ 1620718 h 1638418"/>
                    <a:gd name="connsiteX17" fmla="*/ 1013033 w 2019438"/>
                    <a:gd name="connsiteY17" fmla="*/ 1514038 h 1638418"/>
                    <a:gd name="connsiteX18" fmla="*/ 921593 w 2019438"/>
                    <a:gd name="connsiteY18" fmla="*/ 1336238 h 1638418"/>
                    <a:gd name="connsiteX19" fmla="*/ 921593 w 2019438"/>
                    <a:gd name="connsiteY19" fmla="*/ 1346398 h 1638418"/>
                    <a:gd name="connsiteX20" fmla="*/ 789513 w 2019438"/>
                    <a:gd name="connsiteY20" fmla="*/ 1488638 h 1638418"/>
                    <a:gd name="connsiteX21" fmla="*/ 423753 w 2019438"/>
                    <a:gd name="connsiteY21" fmla="*/ 1539438 h 1638418"/>
                    <a:gd name="connsiteX22" fmla="*/ 271353 w 2019438"/>
                    <a:gd name="connsiteY22" fmla="*/ 1305758 h 1638418"/>
                    <a:gd name="connsiteX23" fmla="*/ 400893 w 2019438"/>
                    <a:gd name="connsiteY23" fmla="*/ 1056838 h 1638418"/>
                    <a:gd name="connsiteX24" fmla="*/ 474553 w 2019438"/>
                    <a:gd name="connsiteY24" fmla="*/ 970478 h 1638418"/>
                    <a:gd name="connsiteX25" fmla="*/ 230713 w 2019438"/>
                    <a:gd name="connsiteY25" fmla="*/ 879038 h 1638418"/>
                    <a:gd name="connsiteX26" fmla="*/ 47833 w 2019438"/>
                    <a:gd name="connsiteY26" fmla="*/ 726638 h 1638418"/>
                    <a:gd name="connsiteX27" fmla="*/ 17353 w 2019438"/>
                    <a:gd name="connsiteY27" fmla="*/ 442158 h 1638418"/>
                    <a:gd name="connsiteX28" fmla="*/ 281513 w 2019438"/>
                    <a:gd name="connsiteY28" fmla="*/ 340558 h 1638418"/>
                    <a:gd name="connsiteX29" fmla="*/ 489793 w 2019438"/>
                    <a:gd name="connsiteY29" fmla="*/ 391358 h 1638418"/>
                    <a:gd name="connsiteX30" fmla="*/ 710773 w 2019438"/>
                    <a:gd name="connsiteY30" fmla="*/ 462478 h 1638418"/>
                    <a:gd name="connsiteX0" fmla="*/ 710773 w 2022201"/>
                    <a:gd name="connsiteY0" fmla="*/ 462478 h 1638418"/>
                    <a:gd name="connsiteX1" fmla="*/ 878413 w 2022201"/>
                    <a:gd name="connsiteY1" fmla="*/ 177998 h 1638418"/>
                    <a:gd name="connsiteX2" fmla="*/ 1190833 w 2022201"/>
                    <a:gd name="connsiteY2" fmla="*/ 198 h 1638418"/>
                    <a:gd name="connsiteX3" fmla="*/ 1414353 w 2022201"/>
                    <a:gd name="connsiteY3" fmla="*/ 147518 h 1638418"/>
                    <a:gd name="connsiteX4" fmla="*/ 1462613 w 2022201"/>
                    <a:gd name="connsiteY4" fmla="*/ 353258 h 1638418"/>
                    <a:gd name="connsiteX5" fmla="*/ 1427053 w 2022201"/>
                    <a:gd name="connsiteY5" fmla="*/ 531058 h 1638418"/>
                    <a:gd name="connsiteX6" fmla="*/ 1625173 w 2022201"/>
                    <a:gd name="connsiteY6" fmla="*/ 556458 h 1638418"/>
                    <a:gd name="connsiteX7" fmla="*/ 1861393 w 2022201"/>
                    <a:gd name="connsiteY7" fmla="*/ 625038 h 1638418"/>
                    <a:gd name="connsiteX8" fmla="*/ 2018873 w 2022201"/>
                    <a:gd name="connsiteY8" fmla="*/ 807918 h 1638418"/>
                    <a:gd name="connsiteX9" fmla="*/ 1947753 w 2022201"/>
                    <a:gd name="connsiteY9" fmla="*/ 980638 h 1638418"/>
                    <a:gd name="connsiteX10" fmla="*/ 1708993 w 2022201"/>
                    <a:gd name="connsiteY10" fmla="*/ 1072078 h 1638418"/>
                    <a:gd name="connsiteX11" fmla="*/ 1449913 w 2022201"/>
                    <a:gd name="connsiteY11" fmla="*/ 1051758 h 1638418"/>
                    <a:gd name="connsiteX12" fmla="*/ 1571833 w 2022201"/>
                    <a:gd name="connsiteY12" fmla="*/ 1285438 h 1638418"/>
                    <a:gd name="connsiteX13" fmla="*/ 1581993 w 2022201"/>
                    <a:gd name="connsiteY13" fmla="*/ 1275278 h 1638418"/>
                    <a:gd name="connsiteX14" fmla="*/ 1581993 w 2022201"/>
                    <a:gd name="connsiteY14" fmla="*/ 1447998 h 1638418"/>
                    <a:gd name="connsiteX15" fmla="*/ 1429593 w 2022201"/>
                    <a:gd name="connsiteY15" fmla="*/ 1620718 h 1638418"/>
                    <a:gd name="connsiteX16" fmla="*/ 1145113 w 2022201"/>
                    <a:gd name="connsiteY16" fmla="*/ 1620718 h 1638418"/>
                    <a:gd name="connsiteX17" fmla="*/ 1013033 w 2022201"/>
                    <a:gd name="connsiteY17" fmla="*/ 1514038 h 1638418"/>
                    <a:gd name="connsiteX18" fmla="*/ 921593 w 2022201"/>
                    <a:gd name="connsiteY18" fmla="*/ 1336238 h 1638418"/>
                    <a:gd name="connsiteX19" fmla="*/ 921593 w 2022201"/>
                    <a:gd name="connsiteY19" fmla="*/ 1346398 h 1638418"/>
                    <a:gd name="connsiteX20" fmla="*/ 789513 w 2022201"/>
                    <a:gd name="connsiteY20" fmla="*/ 1488638 h 1638418"/>
                    <a:gd name="connsiteX21" fmla="*/ 423753 w 2022201"/>
                    <a:gd name="connsiteY21" fmla="*/ 1539438 h 1638418"/>
                    <a:gd name="connsiteX22" fmla="*/ 271353 w 2022201"/>
                    <a:gd name="connsiteY22" fmla="*/ 1305758 h 1638418"/>
                    <a:gd name="connsiteX23" fmla="*/ 400893 w 2022201"/>
                    <a:gd name="connsiteY23" fmla="*/ 1056838 h 1638418"/>
                    <a:gd name="connsiteX24" fmla="*/ 474553 w 2022201"/>
                    <a:gd name="connsiteY24" fmla="*/ 970478 h 1638418"/>
                    <a:gd name="connsiteX25" fmla="*/ 230713 w 2022201"/>
                    <a:gd name="connsiteY25" fmla="*/ 879038 h 1638418"/>
                    <a:gd name="connsiteX26" fmla="*/ 47833 w 2022201"/>
                    <a:gd name="connsiteY26" fmla="*/ 726638 h 1638418"/>
                    <a:gd name="connsiteX27" fmla="*/ 17353 w 2022201"/>
                    <a:gd name="connsiteY27" fmla="*/ 442158 h 1638418"/>
                    <a:gd name="connsiteX28" fmla="*/ 281513 w 2022201"/>
                    <a:gd name="connsiteY28" fmla="*/ 340558 h 1638418"/>
                    <a:gd name="connsiteX29" fmla="*/ 489793 w 2022201"/>
                    <a:gd name="connsiteY29" fmla="*/ 391358 h 1638418"/>
                    <a:gd name="connsiteX30" fmla="*/ 710773 w 2022201"/>
                    <a:gd name="connsiteY30" fmla="*/ 462478 h 1638418"/>
                    <a:gd name="connsiteX0" fmla="*/ 710773 w 1988680"/>
                    <a:gd name="connsiteY0" fmla="*/ 462478 h 1638418"/>
                    <a:gd name="connsiteX1" fmla="*/ 878413 w 1988680"/>
                    <a:gd name="connsiteY1" fmla="*/ 177998 h 1638418"/>
                    <a:gd name="connsiteX2" fmla="*/ 1190833 w 1988680"/>
                    <a:gd name="connsiteY2" fmla="*/ 198 h 1638418"/>
                    <a:gd name="connsiteX3" fmla="*/ 1414353 w 1988680"/>
                    <a:gd name="connsiteY3" fmla="*/ 147518 h 1638418"/>
                    <a:gd name="connsiteX4" fmla="*/ 1462613 w 1988680"/>
                    <a:gd name="connsiteY4" fmla="*/ 353258 h 1638418"/>
                    <a:gd name="connsiteX5" fmla="*/ 1427053 w 1988680"/>
                    <a:gd name="connsiteY5" fmla="*/ 531058 h 1638418"/>
                    <a:gd name="connsiteX6" fmla="*/ 1625173 w 1988680"/>
                    <a:gd name="connsiteY6" fmla="*/ 556458 h 1638418"/>
                    <a:gd name="connsiteX7" fmla="*/ 1861393 w 1988680"/>
                    <a:gd name="connsiteY7" fmla="*/ 625038 h 1638418"/>
                    <a:gd name="connsiteX8" fmla="*/ 1980773 w 1988680"/>
                    <a:gd name="connsiteY8" fmla="*/ 820618 h 1638418"/>
                    <a:gd name="connsiteX9" fmla="*/ 1947753 w 1988680"/>
                    <a:gd name="connsiteY9" fmla="*/ 980638 h 1638418"/>
                    <a:gd name="connsiteX10" fmla="*/ 1708993 w 1988680"/>
                    <a:gd name="connsiteY10" fmla="*/ 1072078 h 1638418"/>
                    <a:gd name="connsiteX11" fmla="*/ 1449913 w 1988680"/>
                    <a:gd name="connsiteY11" fmla="*/ 1051758 h 1638418"/>
                    <a:gd name="connsiteX12" fmla="*/ 1571833 w 1988680"/>
                    <a:gd name="connsiteY12" fmla="*/ 1285438 h 1638418"/>
                    <a:gd name="connsiteX13" fmla="*/ 1581993 w 1988680"/>
                    <a:gd name="connsiteY13" fmla="*/ 1275278 h 1638418"/>
                    <a:gd name="connsiteX14" fmla="*/ 1581993 w 1988680"/>
                    <a:gd name="connsiteY14" fmla="*/ 1447998 h 1638418"/>
                    <a:gd name="connsiteX15" fmla="*/ 1429593 w 1988680"/>
                    <a:gd name="connsiteY15" fmla="*/ 1620718 h 1638418"/>
                    <a:gd name="connsiteX16" fmla="*/ 1145113 w 1988680"/>
                    <a:gd name="connsiteY16" fmla="*/ 1620718 h 1638418"/>
                    <a:gd name="connsiteX17" fmla="*/ 1013033 w 1988680"/>
                    <a:gd name="connsiteY17" fmla="*/ 1514038 h 1638418"/>
                    <a:gd name="connsiteX18" fmla="*/ 921593 w 1988680"/>
                    <a:gd name="connsiteY18" fmla="*/ 1336238 h 1638418"/>
                    <a:gd name="connsiteX19" fmla="*/ 921593 w 1988680"/>
                    <a:gd name="connsiteY19" fmla="*/ 1346398 h 1638418"/>
                    <a:gd name="connsiteX20" fmla="*/ 789513 w 1988680"/>
                    <a:gd name="connsiteY20" fmla="*/ 1488638 h 1638418"/>
                    <a:gd name="connsiteX21" fmla="*/ 423753 w 1988680"/>
                    <a:gd name="connsiteY21" fmla="*/ 1539438 h 1638418"/>
                    <a:gd name="connsiteX22" fmla="*/ 271353 w 1988680"/>
                    <a:gd name="connsiteY22" fmla="*/ 1305758 h 1638418"/>
                    <a:gd name="connsiteX23" fmla="*/ 400893 w 1988680"/>
                    <a:gd name="connsiteY23" fmla="*/ 1056838 h 1638418"/>
                    <a:gd name="connsiteX24" fmla="*/ 474553 w 1988680"/>
                    <a:gd name="connsiteY24" fmla="*/ 970478 h 1638418"/>
                    <a:gd name="connsiteX25" fmla="*/ 230713 w 1988680"/>
                    <a:gd name="connsiteY25" fmla="*/ 879038 h 1638418"/>
                    <a:gd name="connsiteX26" fmla="*/ 47833 w 1988680"/>
                    <a:gd name="connsiteY26" fmla="*/ 726638 h 1638418"/>
                    <a:gd name="connsiteX27" fmla="*/ 17353 w 1988680"/>
                    <a:gd name="connsiteY27" fmla="*/ 442158 h 1638418"/>
                    <a:gd name="connsiteX28" fmla="*/ 281513 w 1988680"/>
                    <a:gd name="connsiteY28" fmla="*/ 340558 h 1638418"/>
                    <a:gd name="connsiteX29" fmla="*/ 489793 w 1988680"/>
                    <a:gd name="connsiteY29" fmla="*/ 391358 h 1638418"/>
                    <a:gd name="connsiteX30" fmla="*/ 710773 w 1988680"/>
                    <a:gd name="connsiteY30" fmla="*/ 462478 h 1638418"/>
                    <a:gd name="connsiteX0" fmla="*/ 710773 w 1985295"/>
                    <a:gd name="connsiteY0" fmla="*/ 462478 h 1638418"/>
                    <a:gd name="connsiteX1" fmla="*/ 878413 w 1985295"/>
                    <a:gd name="connsiteY1" fmla="*/ 177998 h 1638418"/>
                    <a:gd name="connsiteX2" fmla="*/ 1190833 w 1985295"/>
                    <a:gd name="connsiteY2" fmla="*/ 198 h 1638418"/>
                    <a:gd name="connsiteX3" fmla="*/ 1414353 w 1985295"/>
                    <a:gd name="connsiteY3" fmla="*/ 147518 h 1638418"/>
                    <a:gd name="connsiteX4" fmla="*/ 1462613 w 1985295"/>
                    <a:gd name="connsiteY4" fmla="*/ 353258 h 1638418"/>
                    <a:gd name="connsiteX5" fmla="*/ 1427053 w 1985295"/>
                    <a:gd name="connsiteY5" fmla="*/ 531058 h 1638418"/>
                    <a:gd name="connsiteX6" fmla="*/ 1625173 w 1985295"/>
                    <a:gd name="connsiteY6" fmla="*/ 556458 h 1638418"/>
                    <a:gd name="connsiteX7" fmla="*/ 1861393 w 1985295"/>
                    <a:gd name="connsiteY7" fmla="*/ 625038 h 1638418"/>
                    <a:gd name="connsiteX8" fmla="*/ 1980773 w 1985295"/>
                    <a:gd name="connsiteY8" fmla="*/ 820618 h 1638418"/>
                    <a:gd name="connsiteX9" fmla="*/ 1947753 w 1985295"/>
                    <a:gd name="connsiteY9" fmla="*/ 980638 h 1638418"/>
                    <a:gd name="connsiteX10" fmla="*/ 1708993 w 1985295"/>
                    <a:gd name="connsiteY10" fmla="*/ 1072078 h 1638418"/>
                    <a:gd name="connsiteX11" fmla="*/ 1449913 w 1985295"/>
                    <a:gd name="connsiteY11" fmla="*/ 1051758 h 1638418"/>
                    <a:gd name="connsiteX12" fmla="*/ 1571833 w 1985295"/>
                    <a:gd name="connsiteY12" fmla="*/ 1285438 h 1638418"/>
                    <a:gd name="connsiteX13" fmla="*/ 1581993 w 1985295"/>
                    <a:gd name="connsiteY13" fmla="*/ 1275278 h 1638418"/>
                    <a:gd name="connsiteX14" fmla="*/ 1581993 w 1985295"/>
                    <a:gd name="connsiteY14" fmla="*/ 1447998 h 1638418"/>
                    <a:gd name="connsiteX15" fmla="*/ 1429593 w 1985295"/>
                    <a:gd name="connsiteY15" fmla="*/ 1620718 h 1638418"/>
                    <a:gd name="connsiteX16" fmla="*/ 1145113 w 1985295"/>
                    <a:gd name="connsiteY16" fmla="*/ 1620718 h 1638418"/>
                    <a:gd name="connsiteX17" fmla="*/ 1013033 w 1985295"/>
                    <a:gd name="connsiteY17" fmla="*/ 1514038 h 1638418"/>
                    <a:gd name="connsiteX18" fmla="*/ 921593 w 1985295"/>
                    <a:gd name="connsiteY18" fmla="*/ 1336238 h 1638418"/>
                    <a:gd name="connsiteX19" fmla="*/ 921593 w 1985295"/>
                    <a:gd name="connsiteY19" fmla="*/ 1346398 h 1638418"/>
                    <a:gd name="connsiteX20" fmla="*/ 789513 w 1985295"/>
                    <a:gd name="connsiteY20" fmla="*/ 1488638 h 1638418"/>
                    <a:gd name="connsiteX21" fmla="*/ 423753 w 1985295"/>
                    <a:gd name="connsiteY21" fmla="*/ 1539438 h 1638418"/>
                    <a:gd name="connsiteX22" fmla="*/ 271353 w 1985295"/>
                    <a:gd name="connsiteY22" fmla="*/ 1305758 h 1638418"/>
                    <a:gd name="connsiteX23" fmla="*/ 400893 w 1985295"/>
                    <a:gd name="connsiteY23" fmla="*/ 1056838 h 1638418"/>
                    <a:gd name="connsiteX24" fmla="*/ 474553 w 1985295"/>
                    <a:gd name="connsiteY24" fmla="*/ 970478 h 1638418"/>
                    <a:gd name="connsiteX25" fmla="*/ 230713 w 1985295"/>
                    <a:gd name="connsiteY25" fmla="*/ 879038 h 1638418"/>
                    <a:gd name="connsiteX26" fmla="*/ 47833 w 1985295"/>
                    <a:gd name="connsiteY26" fmla="*/ 726638 h 1638418"/>
                    <a:gd name="connsiteX27" fmla="*/ 17353 w 1985295"/>
                    <a:gd name="connsiteY27" fmla="*/ 442158 h 1638418"/>
                    <a:gd name="connsiteX28" fmla="*/ 281513 w 1985295"/>
                    <a:gd name="connsiteY28" fmla="*/ 340558 h 1638418"/>
                    <a:gd name="connsiteX29" fmla="*/ 489793 w 1985295"/>
                    <a:gd name="connsiteY29" fmla="*/ 391358 h 1638418"/>
                    <a:gd name="connsiteX30" fmla="*/ 710773 w 1985295"/>
                    <a:gd name="connsiteY30" fmla="*/ 462478 h 1638418"/>
                    <a:gd name="connsiteX0" fmla="*/ 710773 w 1993653"/>
                    <a:gd name="connsiteY0" fmla="*/ 462478 h 1638418"/>
                    <a:gd name="connsiteX1" fmla="*/ 878413 w 1993653"/>
                    <a:gd name="connsiteY1" fmla="*/ 177998 h 1638418"/>
                    <a:gd name="connsiteX2" fmla="*/ 1190833 w 1993653"/>
                    <a:gd name="connsiteY2" fmla="*/ 198 h 1638418"/>
                    <a:gd name="connsiteX3" fmla="*/ 1414353 w 1993653"/>
                    <a:gd name="connsiteY3" fmla="*/ 147518 h 1638418"/>
                    <a:gd name="connsiteX4" fmla="*/ 1462613 w 1993653"/>
                    <a:gd name="connsiteY4" fmla="*/ 353258 h 1638418"/>
                    <a:gd name="connsiteX5" fmla="*/ 1427053 w 1993653"/>
                    <a:gd name="connsiteY5" fmla="*/ 531058 h 1638418"/>
                    <a:gd name="connsiteX6" fmla="*/ 1625173 w 1993653"/>
                    <a:gd name="connsiteY6" fmla="*/ 556458 h 1638418"/>
                    <a:gd name="connsiteX7" fmla="*/ 1861393 w 1993653"/>
                    <a:gd name="connsiteY7" fmla="*/ 625038 h 1638418"/>
                    <a:gd name="connsiteX8" fmla="*/ 1990933 w 1993653"/>
                    <a:gd name="connsiteY8" fmla="*/ 790138 h 1638418"/>
                    <a:gd name="connsiteX9" fmla="*/ 1947753 w 1993653"/>
                    <a:gd name="connsiteY9" fmla="*/ 980638 h 1638418"/>
                    <a:gd name="connsiteX10" fmla="*/ 1708993 w 1993653"/>
                    <a:gd name="connsiteY10" fmla="*/ 1072078 h 1638418"/>
                    <a:gd name="connsiteX11" fmla="*/ 1449913 w 1993653"/>
                    <a:gd name="connsiteY11" fmla="*/ 1051758 h 1638418"/>
                    <a:gd name="connsiteX12" fmla="*/ 1571833 w 1993653"/>
                    <a:gd name="connsiteY12" fmla="*/ 1285438 h 1638418"/>
                    <a:gd name="connsiteX13" fmla="*/ 1581993 w 1993653"/>
                    <a:gd name="connsiteY13" fmla="*/ 1275278 h 1638418"/>
                    <a:gd name="connsiteX14" fmla="*/ 1581993 w 1993653"/>
                    <a:gd name="connsiteY14" fmla="*/ 1447998 h 1638418"/>
                    <a:gd name="connsiteX15" fmla="*/ 1429593 w 1993653"/>
                    <a:gd name="connsiteY15" fmla="*/ 1620718 h 1638418"/>
                    <a:gd name="connsiteX16" fmla="*/ 1145113 w 1993653"/>
                    <a:gd name="connsiteY16" fmla="*/ 1620718 h 1638418"/>
                    <a:gd name="connsiteX17" fmla="*/ 1013033 w 1993653"/>
                    <a:gd name="connsiteY17" fmla="*/ 1514038 h 1638418"/>
                    <a:gd name="connsiteX18" fmla="*/ 921593 w 1993653"/>
                    <a:gd name="connsiteY18" fmla="*/ 1336238 h 1638418"/>
                    <a:gd name="connsiteX19" fmla="*/ 921593 w 1993653"/>
                    <a:gd name="connsiteY19" fmla="*/ 1346398 h 1638418"/>
                    <a:gd name="connsiteX20" fmla="*/ 789513 w 1993653"/>
                    <a:gd name="connsiteY20" fmla="*/ 1488638 h 1638418"/>
                    <a:gd name="connsiteX21" fmla="*/ 423753 w 1993653"/>
                    <a:gd name="connsiteY21" fmla="*/ 1539438 h 1638418"/>
                    <a:gd name="connsiteX22" fmla="*/ 271353 w 1993653"/>
                    <a:gd name="connsiteY22" fmla="*/ 1305758 h 1638418"/>
                    <a:gd name="connsiteX23" fmla="*/ 400893 w 1993653"/>
                    <a:gd name="connsiteY23" fmla="*/ 1056838 h 1638418"/>
                    <a:gd name="connsiteX24" fmla="*/ 474553 w 1993653"/>
                    <a:gd name="connsiteY24" fmla="*/ 970478 h 1638418"/>
                    <a:gd name="connsiteX25" fmla="*/ 230713 w 1993653"/>
                    <a:gd name="connsiteY25" fmla="*/ 879038 h 1638418"/>
                    <a:gd name="connsiteX26" fmla="*/ 47833 w 1993653"/>
                    <a:gd name="connsiteY26" fmla="*/ 726638 h 1638418"/>
                    <a:gd name="connsiteX27" fmla="*/ 17353 w 1993653"/>
                    <a:gd name="connsiteY27" fmla="*/ 442158 h 1638418"/>
                    <a:gd name="connsiteX28" fmla="*/ 281513 w 1993653"/>
                    <a:gd name="connsiteY28" fmla="*/ 340558 h 1638418"/>
                    <a:gd name="connsiteX29" fmla="*/ 489793 w 1993653"/>
                    <a:gd name="connsiteY29" fmla="*/ 391358 h 1638418"/>
                    <a:gd name="connsiteX30" fmla="*/ 710773 w 1993653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1993 w 1993076"/>
                    <a:gd name="connsiteY13" fmla="*/ 127527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64213 w 1993076"/>
                    <a:gd name="connsiteY12" fmla="*/ 126765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4212"/>
                    <a:gd name="connsiteX1" fmla="*/ 878413 w 1993076"/>
                    <a:gd name="connsiteY1" fmla="*/ 177998 h 1634212"/>
                    <a:gd name="connsiteX2" fmla="*/ 1190833 w 1993076"/>
                    <a:gd name="connsiteY2" fmla="*/ 198 h 1634212"/>
                    <a:gd name="connsiteX3" fmla="*/ 1414353 w 1993076"/>
                    <a:gd name="connsiteY3" fmla="*/ 147518 h 1634212"/>
                    <a:gd name="connsiteX4" fmla="*/ 1462613 w 1993076"/>
                    <a:gd name="connsiteY4" fmla="*/ 353258 h 1634212"/>
                    <a:gd name="connsiteX5" fmla="*/ 1427053 w 1993076"/>
                    <a:gd name="connsiteY5" fmla="*/ 531058 h 1634212"/>
                    <a:gd name="connsiteX6" fmla="*/ 1625173 w 1993076"/>
                    <a:gd name="connsiteY6" fmla="*/ 556458 h 1634212"/>
                    <a:gd name="connsiteX7" fmla="*/ 1861393 w 1993076"/>
                    <a:gd name="connsiteY7" fmla="*/ 625038 h 1634212"/>
                    <a:gd name="connsiteX8" fmla="*/ 1990933 w 1993076"/>
                    <a:gd name="connsiteY8" fmla="*/ 790138 h 1634212"/>
                    <a:gd name="connsiteX9" fmla="*/ 1924893 w 1993076"/>
                    <a:gd name="connsiteY9" fmla="*/ 990798 h 1634212"/>
                    <a:gd name="connsiteX10" fmla="*/ 1708993 w 1993076"/>
                    <a:gd name="connsiteY10" fmla="*/ 1072078 h 1634212"/>
                    <a:gd name="connsiteX11" fmla="*/ 1449913 w 1993076"/>
                    <a:gd name="connsiteY11" fmla="*/ 1051758 h 1634212"/>
                    <a:gd name="connsiteX12" fmla="*/ 1564213 w 1993076"/>
                    <a:gd name="connsiteY12" fmla="*/ 1267658 h 1634212"/>
                    <a:gd name="connsiteX13" fmla="*/ 1589613 w 1993076"/>
                    <a:gd name="connsiteY13" fmla="*/ 1374338 h 1634212"/>
                    <a:gd name="connsiteX14" fmla="*/ 1548973 w 1993076"/>
                    <a:gd name="connsiteY14" fmla="*/ 1511498 h 1634212"/>
                    <a:gd name="connsiteX15" fmla="*/ 1429593 w 1993076"/>
                    <a:gd name="connsiteY15" fmla="*/ 1620718 h 1634212"/>
                    <a:gd name="connsiteX16" fmla="*/ 1145113 w 1993076"/>
                    <a:gd name="connsiteY16" fmla="*/ 1620718 h 1634212"/>
                    <a:gd name="connsiteX17" fmla="*/ 1013033 w 1993076"/>
                    <a:gd name="connsiteY17" fmla="*/ 1514038 h 1634212"/>
                    <a:gd name="connsiteX18" fmla="*/ 921593 w 1993076"/>
                    <a:gd name="connsiteY18" fmla="*/ 1336238 h 1634212"/>
                    <a:gd name="connsiteX19" fmla="*/ 921593 w 1993076"/>
                    <a:gd name="connsiteY19" fmla="*/ 1346398 h 1634212"/>
                    <a:gd name="connsiteX20" fmla="*/ 789513 w 1993076"/>
                    <a:gd name="connsiteY20" fmla="*/ 1488638 h 1634212"/>
                    <a:gd name="connsiteX21" fmla="*/ 423753 w 1993076"/>
                    <a:gd name="connsiteY21" fmla="*/ 1539438 h 1634212"/>
                    <a:gd name="connsiteX22" fmla="*/ 271353 w 1993076"/>
                    <a:gd name="connsiteY22" fmla="*/ 1305758 h 1634212"/>
                    <a:gd name="connsiteX23" fmla="*/ 400893 w 1993076"/>
                    <a:gd name="connsiteY23" fmla="*/ 1056838 h 1634212"/>
                    <a:gd name="connsiteX24" fmla="*/ 474553 w 1993076"/>
                    <a:gd name="connsiteY24" fmla="*/ 970478 h 1634212"/>
                    <a:gd name="connsiteX25" fmla="*/ 230713 w 1993076"/>
                    <a:gd name="connsiteY25" fmla="*/ 879038 h 1634212"/>
                    <a:gd name="connsiteX26" fmla="*/ 47833 w 1993076"/>
                    <a:gd name="connsiteY26" fmla="*/ 726638 h 1634212"/>
                    <a:gd name="connsiteX27" fmla="*/ 17353 w 1993076"/>
                    <a:gd name="connsiteY27" fmla="*/ 442158 h 1634212"/>
                    <a:gd name="connsiteX28" fmla="*/ 281513 w 1993076"/>
                    <a:gd name="connsiteY28" fmla="*/ 340558 h 1634212"/>
                    <a:gd name="connsiteX29" fmla="*/ 489793 w 1993076"/>
                    <a:gd name="connsiteY29" fmla="*/ 391358 h 1634212"/>
                    <a:gd name="connsiteX30" fmla="*/ 710773 w 1993076"/>
                    <a:gd name="connsiteY30" fmla="*/ 462478 h 1634212"/>
                    <a:gd name="connsiteX0" fmla="*/ 710773 w 1993076"/>
                    <a:gd name="connsiteY0" fmla="*/ 462478 h 1628438"/>
                    <a:gd name="connsiteX1" fmla="*/ 878413 w 1993076"/>
                    <a:gd name="connsiteY1" fmla="*/ 177998 h 1628438"/>
                    <a:gd name="connsiteX2" fmla="*/ 1190833 w 1993076"/>
                    <a:gd name="connsiteY2" fmla="*/ 198 h 1628438"/>
                    <a:gd name="connsiteX3" fmla="*/ 1414353 w 1993076"/>
                    <a:gd name="connsiteY3" fmla="*/ 147518 h 1628438"/>
                    <a:gd name="connsiteX4" fmla="*/ 1462613 w 1993076"/>
                    <a:gd name="connsiteY4" fmla="*/ 353258 h 1628438"/>
                    <a:gd name="connsiteX5" fmla="*/ 1427053 w 1993076"/>
                    <a:gd name="connsiteY5" fmla="*/ 531058 h 1628438"/>
                    <a:gd name="connsiteX6" fmla="*/ 1625173 w 1993076"/>
                    <a:gd name="connsiteY6" fmla="*/ 556458 h 1628438"/>
                    <a:gd name="connsiteX7" fmla="*/ 1861393 w 1993076"/>
                    <a:gd name="connsiteY7" fmla="*/ 625038 h 1628438"/>
                    <a:gd name="connsiteX8" fmla="*/ 1990933 w 1993076"/>
                    <a:gd name="connsiteY8" fmla="*/ 790138 h 1628438"/>
                    <a:gd name="connsiteX9" fmla="*/ 1924893 w 1993076"/>
                    <a:gd name="connsiteY9" fmla="*/ 990798 h 1628438"/>
                    <a:gd name="connsiteX10" fmla="*/ 1708993 w 1993076"/>
                    <a:gd name="connsiteY10" fmla="*/ 1072078 h 1628438"/>
                    <a:gd name="connsiteX11" fmla="*/ 1449913 w 1993076"/>
                    <a:gd name="connsiteY11" fmla="*/ 1051758 h 1628438"/>
                    <a:gd name="connsiteX12" fmla="*/ 1564213 w 1993076"/>
                    <a:gd name="connsiteY12" fmla="*/ 1267658 h 1628438"/>
                    <a:gd name="connsiteX13" fmla="*/ 1589613 w 1993076"/>
                    <a:gd name="connsiteY13" fmla="*/ 1374338 h 1628438"/>
                    <a:gd name="connsiteX14" fmla="*/ 1548973 w 1993076"/>
                    <a:gd name="connsiteY14" fmla="*/ 1511498 h 1628438"/>
                    <a:gd name="connsiteX15" fmla="*/ 1419433 w 1993076"/>
                    <a:gd name="connsiteY15" fmla="*/ 1608018 h 1628438"/>
                    <a:gd name="connsiteX16" fmla="*/ 1145113 w 1993076"/>
                    <a:gd name="connsiteY16" fmla="*/ 1620718 h 1628438"/>
                    <a:gd name="connsiteX17" fmla="*/ 1013033 w 1993076"/>
                    <a:gd name="connsiteY17" fmla="*/ 1514038 h 1628438"/>
                    <a:gd name="connsiteX18" fmla="*/ 921593 w 1993076"/>
                    <a:gd name="connsiteY18" fmla="*/ 1336238 h 1628438"/>
                    <a:gd name="connsiteX19" fmla="*/ 921593 w 1993076"/>
                    <a:gd name="connsiteY19" fmla="*/ 1346398 h 1628438"/>
                    <a:gd name="connsiteX20" fmla="*/ 789513 w 1993076"/>
                    <a:gd name="connsiteY20" fmla="*/ 1488638 h 1628438"/>
                    <a:gd name="connsiteX21" fmla="*/ 423753 w 1993076"/>
                    <a:gd name="connsiteY21" fmla="*/ 1539438 h 1628438"/>
                    <a:gd name="connsiteX22" fmla="*/ 271353 w 1993076"/>
                    <a:gd name="connsiteY22" fmla="*/ 1305758 h 1628438"/>
                    <a:gd name="connsiteX23" fmla="*/ 400893 w 1993076"/>
                    <a:gd name="connsiteY23" fmla="*/ 1056838 h 1628438"/>
                    <a:gd name="connsiteX24" fmla="*/ 474553 w 1993076"/>
                    <a:gd name="connsiteY24" fmla="*/ 970478 h 1628438"/>
                    <a:gd name="connsiteX25" fmla="*/ 230713 w 1993076"/>
                    <a:gd name="connsiteY25" fmla="*/ 879038 h 1628438"/>
                    <a:gd name="connsiteX26" fmla="*/ 47833 w 1993076"/>
                    <a:gd name="connsiteY26" fmla="*/ 726638 h 1628438"/>
                    <a:gd name="connsiteX27" fmla="*/ 17353 w 1993076"/>
                    <a:gd name="connsiteY27" fmla="*/ 442158 h 1628438"/>
                    <a:gd name="connsiteX28" fmla="*/ 281513 w 1993076"/>
                    <a:gd name="connsiteY28" fmla="*/ 340558 h 1628438"/>
                    <a:gd name="connsiteX29" fmla="*/ 489793 w 1993076"/>
                    <a:gd name="connsiteY29" fmla="*/ 391358 h 1628438"/>
                    <a:gd name="connsiteX30" fmla="*/ 710773 w 1993076"/>
                    <a:gd name="connsiteY30" fmla="*/ 462478 h 1628438"/>
                    <a:gd name="connsiteX0" fmla="*/ 710773 w 1993076"/>
                    <a:gd name="connsiteY0" fmla="*/ 462478 h 1624721"/>
                    <a:gd name="connsiteX1" fmla="*/ 878413 w 1993076"/>
                    <a:gd name="connsiteY1" fmla="*/ 177998 h 1624721"/>
                    <a:gd name="connsiteX2" fmla="*/ 1190833 w 1993076"/>
                    <a:gd name="connsiteY2" fmla="*/ 198 h 1624721"/>
                    <a:gd name="connsiteX3" fmla="*/ 1414353 w 1993076"/>
                    <a:gd name="connsiteY3" fmla="*/ 147518 h 1624721"/>
                    <a:gd name="connsiteX4" fmla="*/ 1462613 w 1993076"/>
                    <a:gd name="connsiteY4" fmla="*/ 353258 h 1624721"/>
                    <a:gd name="connsiteX5" fmla="*/ 1427053 w 1993076"/>
                    <a:gd name="connsiteY5" fmla="*/ 531058 h 1624721"/>
                    <a:gd name="connsiteX6" fmla="*/ 1625173 w 1993076"/>
                    <a:gd name="connsiteY6" fmla="*/ 556458 h 1624721"/>
                    <a:gd name="connsiteX7" fmla="*/ 1861393 w 1993076"/>
                    <a:gd name="connsiteY7" fmla="*/ 625038 h 1624721"/>
                    <a:gd name="connsiteX8" fmla="*/ 1990933 w 1993076"/>
                    <a:gd name="connsiteY8" fmla="*/ 790138 h 1624721"/>
                    <a:gd name="connsiteX9" fmla="*/ 1924893 w 1993076"/>
                    <a:gd name="connsiteY9" fmla="*/ 990798 h 1624721"/>
                    <a:gd name="connsiteX10" fmla="*/ 1708993 w 1993076"/>
                    <a:gd name="connsiteY10" fmla="*/ 1072078 h 1624721"/>
                    <a:gd name="connsiteX11" fmla="*/ 1449913 w 1993076"/>
                    <a:gd name="connsiteY11" fmla="*/ 1051758 h 1624721"/>
                    <a:gd name="connsiteX12" fmla="*/ 1564213 w 1993076"/>
                    <a:gd name="connsiteY12" fmla="*/ 1267658 h 1624721"/>
                    <a:gd name="connsiteX13" fmla="*/ 1589613 w 1993076"/>
                    <a:gd name="connsiteY13" fmla="*/ 1374338 h 1624721"/>
                    <a:gd name="connsiteX14" fmla="*/ 1548973 w 1993076"/>
                    <a:gd name="connsiteY14" fmla="*/ 1511498 h 1624721"/>
                    <a:gd name="connsiteX15" fmla="*/ 1419433 w 1993076"/>
                    <a:gd name="connsiteY15" fmla="*/ 1608018 h 1624721"/>
                    <a:gd name="connsiteX16" fmla="*/ 1147653 w 1993076"/>
                    <a:gd name="connsiteY16" fmla="*/ 1615638 h 1624721"/>
                    <a:gd name="connsiteX17" fmla="*/ 1013033 w 1993076"/>
                    <a:gd name="connsiteY17" fmla="*/ 1514038 h 1624721"/>
                    <a:gd name="connsiteX18" fmla="*/ 921593 w 1993076"/>
                    <a:gd name="connsiteY18" fmla="*/ 1336238 h 1624721"/>
                    <a:gd name="connsiteX19" fmla="*/ 921593 w 1993076"/>
                    <a:gd name="connsiteY19" fmla="*/ 1346398 h 1624721"/>
                    <a:gd name="connsiteX20" fmla="*/ 789513 w 1993076"/>
                    <a:gd name="connsiteY20" fmla="*/ 1488638 h 1624721"/>
                    <a:gd name="connsiteX21" fmla="*/ 423753 w 1993076"/>
                    <a:gd name="connsiteY21" fmla="*/ 1539438 h 1624721"/>
                    <a:gd name="connsiteX22" fmla="*/ 271353 w 1993076"/>
                    <a:gd name="connsiteY22" fmla="*/ 1305758 h 1624721"/>
                    <a:gd name="connsiteX23" fmla="*/ 400893 w 1993076"/>
                    <a:gd name="connsiteY23" fmla="*/ 1056838 h 1624721"/>
                    <a:gd name="connsiteX24" fmla="*/ 474553 w 1993076"/>
                    <a:gd name="connsiteY24" fmla="*/ 970478 h 1624721"/>
                    <a:gd name="connsiteX25" fmla="*/ 230713 w 1993076"/>
                    <a:gd name="connsiteY25" fmla="*/ 879038 h 1624721"/>
                    <a:gd name="connsiteX26" fmla="*/ 47833 w 1993076"/>
                    <a:gd name="connsiteY26" fmla="*/ 726638 h 1624721"/>
                    <a:gd name="connsiteX27" fmla="*/ 17353 w 1993076"/>
                    <a:gd name="connsiteY27" fmla="*/ 442158 h 1624721"/>
                    <a:gd name="connsiteX28" fmla="*/ 281513 w 1993076"/>
                    <a:gd name="connsiteY28" fmla="*/ 340558 h 1624721"/>
                    <a:gd name="connsiteX29" fmla="*/ 489793 w 1993076"/>
                    <a:gd name="connsiteY29" fmla="*/ 391358 h 1624721"/>
                    <a:gd name="connsiteX30" fmla="*/ 710773 w 1993076"/>
                    <a:gd name="connsiteY30" fmla="*/ 462478 h 1624721"/>
                    <a:gd name="connsiteX0" fmla="*/ 710773 w 1993076"/>
                    <a:gd name="connsiteY0" fmla="*/ 462478 h 1626743"/>
                    <a:gd name="connsiteX1" fmla="*/ 878413 w 1993076"/>
                    <a:gd name="connsiteY1" fmla="*/ 177998 h 1626743"/>
                    <a:gd name="connsiteX2" fmla="*/ 1190833 w 1993076"/>
                    <a:gd name="connsiteY2" fmla="*/ 198 h 1626743"/>
                    <a:gd name="connsiteX3" fmla="*/ 1414353 w 1993076"/>
                    <a:gd name="connsiteY3" fmla="*/ 147518 h 1626743"/>
                    <a:gd name="connsiteX4" fmla="*/ 1462613 w 1993076"/>
                    <a:gd name="connsiteY4" fmla="*/ 353258 h 1626743"/>
                    <a:gd name="connsiteX5" fmla="*/ 1427053 w 1993076"/>
                    <a:gd name="connsiteY5" fmla="*/ 531058 h 1626743"/>
                    <a:gd name="connsiteX6" fmla="*/ 1625173 w 1993076"/>
                    <a:gd name="connsiteY6" fmla="*/ 556458 h 1626743"/>
                    <a:gd name="connsiteX7" fmla="*/ 1861393 w 1993076"/>
                    <a:gd name="connsiteY7" fmla="*/ 625038 h 1626743"/>
                    <a:gd name="connsiteX8" fmla="*/ 1990933 w 1993076"/>
                    <a:gd name="connsiteY8" fmla="*/ 790138 h 1626743"/>
                    <a:gd name="connsiteX9" fmla="*/ 1924893 w 1993076"/>
                    <a:gd name="connsiteY9" fmla="*/ 990798 h 1626743"/>
                    <a:gd name="connsiteX10" fmla="*/ 1708993 w 1993076"/>
                    <a:gd name="connsiteY10" fmla="*/ 1072078 h 1626743"/>
                    <a:gd name="connsiteX11" fmla="*/ 1449913 w 1993076"/>
                    <a:gd name="connsiteY11" fmla="*/ 1051758 h 1626743"/>
                    <a:gd name="connsiteX12" fmla="*/ 1564213 w 1993076"/>
                    <a:gd name="connsiteY12" fmla="*/ 1267658 h 1626743"/>
                    <a:gd name="connsiteX13" fmla="*/ 1589613 w 1993076"/>
                    <a:gd name="connsiteY13" fmla="*/ 1374338 h 1626743"/>
                    <a:gd name="connsiteX14" fmla="*/ 1548973 w 1993076"/>
                    <a:gd name="connsiteY14" fmla="*/ 1511498 h 1626743"/>
                    <a:gd name="connsiteX15" fmla="*/ 1419433 w 1993076"/>
                    <a:gd name="connsiteY15" fmla="*/ 1608018 h 1626743"/>
                    <a:gd name="connsiteX16" fmla="*/ 1147653 w 1993076"/>
                    <a:gd name="connsiteY16" fmla="*/ 1615638 h 1626743"/>
                    <a:gd name="connsiteX17" fmla="*/ 1015573 w 1993076"/>
                    <a:gd name="connsiteY17" fmla="*/ 1486098 h 1626743"/>
                    <a:gd name="connsiteX18" fmla="*/ 921593 w 1993076"/>
                    <a:gd name="connsiteY18" fmla="*/ 1336238 h 1626743"/>
                    <a:gd name="connsiteX19" fmla="*/ 921593 w 1993076"/>
                    <a:gd name="connsiteY19" fmla="*/ 1346398 h 1626743"/>
                    <a:gd name="connsiteX20" fmla="*/ 789513 w 1993076"/>
                    <a:gd name="connsiteY20" fmla="*/ 1488638 h 1626743"/>
                    <a:gd name="connsiteX21" fmla="*/ 423753 w 1993076"/>
                    <a:gd name="connsiteY21" fmla="*/ 1539438 h 1626743"/>
                    <a:gd name="connsiteX22" fmla="*/ 271353 w 1993076"/>
                    <a:gd name="connsiteY22" fmla="*/ 1305758 h 1626743"/>
                    <a:gd name="connsiteX23" fmla="*/ 400893 w 1993076"/>
                    <a:gd name="connsiteY23" fmla="*/ 1056838 h 1626743"/>
                    <a:gd name="connsiteX24" fmla="*/ 474553 w 1993076"/>
                    <a:gd name="connsiteY24" fmla="*/ 970478 h 1626743"/>
                    <a:gd name="connsiteX25" fmla="*/ 230713 w 1993076"/>
                    <a:gd name="connsiteY25" fmla="*/ 879038 h 1626743"/>
                    <a:gd name="connsiteX26" fmla="*/ 47833 w 1993076"/>
                    <a:gd name="connsiteY26" fmla="*/ 726638 h 1626743"/>
                    <a:gd name="connsiteX27" fmla="*/ 17353 w 1993076"/>
                    <a:gd name="connsiteY27" fmla="*/ 442158 h 1626743"/>
                    <a:gd name="connsiteX28" fmla="*/ 281513 w 1993076"/>
                    <a:gd name="connsiteY28" fmla="*/ 340558 h 1626743"/>
                    <a:gd name="connsiteX29" fmla="*/ 489793 w 1993076"/>
                    <a:gd name="connsiteY29" fmla="*/ 391358 h 1626743"/>
                    <a:gd name="connsiteX30" fmla="*/ 710773 w 1993076"/>
                    <a:gd name="connsiteY30" fmla="*/ 462478 h 1626743"/>
                    <a:gd name="connsiteX0" fmla="*/ 710773 w 1993076"/>
                    <a:gd name="connsiteY0" fmla="*/ 462478 h 1625821"/>
                    <a:gd name="connsiteX1" fmla="*/ 878413 w 1993076"/>
                    <a:gd name="connsiteY1" fmla="*/ 177998 h 1625821"/>
                    <a:gd name="connsiteX2" fmla="*/ 1190833 w 1993076"/>
                    <a:gd name="connsiteY2" fmla="*/ 198 h 1625821"/>
                    <a:gd name="connsiteX3" fmla="*/ 1414353 w 1993076"/>
                    <a:gd name="connsiteY3" fmla="*/ 147518 h 1625821"/>
                    <a:gd name="connsiteX4" fmla="*/ 1462613 w 1993076"/>
                    <a:gd name="connsiteY4" fmla="*/ 353258 h 1625821"/>
                    <a:gd name="connsiteX5" fmla="*/ 1427053 w 1993076"/>
                    <a:gd name="connsiteY5" fmla="*/ 531058 h 1625821"/>
                    <a:gd name="connsiteX6" fmla="*/ 1625173 w 1993076"/>
                    <a:gd name="connsiteY6" fmla="*/ 556458 h 1625821"/>
                    <a:gd name="connsiteX7" fmla="*/ 1861393 w 1993076"/>
                    <a:gd name="connsiteY7" fmla="*/ 625038 h 1625821"/>
                    <a:gd name="connsiteX8" fmla="*/ 1990933 w 1993076"/>
                    <a:gd name="connsiteY8" fmla="*/ 790138 h 1625821"/>
                    <a:gd name="connsiteX9" fmla="*/ 1924893 w 1993076"/>
                    <a:gd name="connsiteY9" fmla="*/ 990798 h 1625821"/>
                    <a:gd name="connsiteX10" fmla="*/ 1708993 w 1993076"/>
                    <a:gd name="connsiteY10" fmla="*/ 1072078 h 1625821"/>
                    <a:gd name="connsiteX11" fmla="*/ 1449913 w 1993076"/>
                    <a:gd name="connsiteY11" fmla="*/ 1051758 h 1625821"/>
                    <a:gd name="connsiteX12" fmla="*/ 1564213 w 1993076"/>
                    <a:gd name="connsiteY12" fmla="*/ 1267658 h 1625821"/>
                    <a:gd name="connsiteX13" fmla="*/ 1589613 w 1993076"/>
                    <a:gd name="connsiteY13" fmla="*/ 1374338 h 1625821"/>
                    <a:gd name="connsiteX14" fmla="*/ 1548973 w 1993076"/>
                    <a:gd name="connsiteY14" fmla="*/ 1511498 h 1625821"/>
                    <a:gd name="connsiteX15" fmla="*/ 1419433 w 1993076"/>
                    <a:gd name="connsiteY15" fmla="*/ 1608018 h 1625821"/>
                    <a:gd name="connsiteX16" fmla="*/ 1147653 w 1993076"/>
                    <a:gd name="connsiteY16" fmla="*/ 1615638 h 1625821"/>
                    <a:gd name="connsiteX17" fmla="*/ 1015573 w 1993076"/>
                    <a:gd name="connsiteY17" fmla="*/ 1498798 h 1625821"/>
                    <a:gd name="connsiteX18" fmla="*/ 921593 w 1993076"/>
                    <a:gd name="connsiteY18" fmla="*/ 1336238 h 1625821"/>
                    <a:gd name="connsiteX19" fmla="*/ 921593 w 1993076"/>
                    <a:gd name="connsiteY19" fmla="*/ 1346398 h 1625821"/>
                    <a:gd name="connsiteX20" fmla="*/ 789513 w 1993076"/>
                    <a:gd name="connsiteY20" fmla="*/ 1488638 h 1625821"/>
                    <a:gd name="connsiteX21" fmla="*/ 423753 w 1993076"/>
                    <a:gd name="connsiteY21" fmla="*/ 1539438 h 1625821"/>
                    <a:gd name="connsiteX22" fmla="*/ 271353 w 1993076"/>
                    <a:gd name="connsiteY22" fmla="*/ 1305758 h 1625821"/>
                    <a:gd name="connsiteX23" fmla="*/ 400893 w 1993076"/>
                    <a:gd name="connsiteY23" fmla="*/ 1056838 h 1625821"/>
                    <a:gd name="connsiteX24" fmla="*/ 474553 w 1993076"/>
                    <a:gd name="connsiteY24" fmla="*/ 970478 h 1625821"/>
                    <a:gd name="connsiteX25" fmla="*/ 230713 w 1993076"/>
                    <a:gd name="connsiteY25" fmla="*/ 879038 h 1625821"/>
                    <a:gd name="connsiteX26" fmla="*/ 47833 w 1993076"/>
                    <a:gd name="connsiteY26" fmla="*/ 726638 h 1625821"/>
                    <a:gd name="connsiteX27" fmla="*/ 17353 w 1993076"/>
                    <a:gd name="connsiteY27" fmla="*/ 442158 h 1625821"/>
                    <a:gd name="connsiteX28" fmla="*/ 281513 w 1993076"/>
                    <a:gd name="connsiteY28" fmla="*/ 340558 h 1625821"/>
                    <a:gd name="connsiteX29" fmla="*/ 489793 w 1993076"/>
                    <a:gd name="connsiteY29" fmla="*/ 391358 h 1625821"/>
                    <a:gd name="connsiteX30" fmla="*/ 710773 w 1993076"/>
                    <a:gd name="connsiteY30" fmla="*/ 462478 h 1625821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89513 w 1993076"/>
                    <a:gd name="connsiteY20" fmla="*/ 148863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61853 w 1993076"/>
                    <a:gd name="connsiteY24" fmla="*/ 97301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1993076" h="1624075">
                      <a:moveTo>
                        <a:pt x="710773" y="462478"/>
                      </a:moveTo>
                      <a:cubicBezTo>
                        <a:pt x="775543" y="426918"/>
                        <a:pt x="798403" y="255045"/>
                        <a:pt x="878413" y="177998"/>
                      </a:cubicBezTo>
                      <a:cubicBezTo>
                        <a:pt x="958423" y="100951"/>
                        <a:pt x="1101510" y="5278"/>
                        <a:pt x="1190833" y="198"/>
                      </a:cubicBezTo>
                      <a:cubicBezTo>
                        <a:pt x="1280156" y="-4882"/>
                        <a:pt x="1369056" y="88675"/>
                        <a:pt x="1414353" y="147518"/>
                      </a:cubicBezTo>
                      <a:cubicBezTo>
                        <a:pt x="1459650" y="206361"/>
                        <a:pt x="1460496" y="289335"/>
                        <a:pt x="1462613" y="353258"/>
                      </a:cubicBezTo>
                      <a:cubicBezTo>
                        <a:pt x="1464730" y="417181"/>
                        <a:pt x="1399960" y="497191"/>
                        <a:pt x="1427053" y="531058"/>
                      </a:cubicBezTo>
                      <a:cubicBezTo>
                        <a:pt x="1454146" y="564925"/>
                        <a:pt x="1552783" y="540795"/>
                        <a:pt x="1625173" y="556458"/>
                      </a:cubicBezTo>
                      <a:cubicBezTo>
                        <a:pt x="1697563" y="572121"/>
                        <a:pt x="1800433" y="586091"/>
                        <a:pt x="1861393" y="625038"/>
                      </a:cubicBezTo>
                      <a:cubicBezTo>
                        <a:pt x="1922353" y="663985"/>
                        <a:pt x="1980350" y="729178"/>
                        <a:pt x="1990933" y="790138"/>
                      </a:cubicBezTo>
                      <a:cubicBezTo>
                        <a:pt x="2001516" y="851098"/>
                        <a:pt x="1971883" y="943808"/>
                        <a:pt x="1924893" y="990798"/>
                      </a:cubicBezTo>
                      <a:cubicBezTo>
                        <a:pt x="1877903" y="1037788"/>
                        <a:pt x="1788156" y="1061918"/>
                        <a:pt x="1708993" y="1072078"/>
                      </a:cubicBezTo>
                      <a:cubicBezTo>
                        <a:pt x="1629830" y="1082238"/>
                        <a:pt x="1474043" y="1019161"/>
                        <a:pt x="1449913" y="1051758"/>
                      </a:cubicBezTo>
                      <a:cubicBezTo>
                        <a:pt x="1425783" y="1084355"/>
                        <a:pt x="1540930" y="1213895"/>
                        <a:pt x="1564213" y="1267658"/>
                      </a:cubicBezTo>
                      <a:cubicBezTo>
                        <a:pt x="1587496" y="1321421"/>
                        <a:pt x="1592153" y="1333698"/>
                        <a:pt x="1589613" y="1374338"/>
                      </a:cubicBezTo>
                      <a:cubicBezTo>
                        <a:pt x="1587073" y="1414978"/>
                        <a:pt x="1577336" y="1472551"/>
                        <a:pt x="1548973" y="1511498"/>
                      </a:cubicBezTo>
                      <a:cubicBezTo>
                        <a:pt x="1520610" y="1550445"/>
                        <a:pt x="1482933" y="1591085"/>
                        <a:pt x="1419433" y="1608018"/>
                      </a:cubicBezTo>
                      <a:cubicBezTo>
                        <a:pt x="1355933" y="1624951"/>
                        <a:pt x="1235283" y="1631301"/>
                        <a:pt x="1167973" y="1613098"/>
                      </a:cubicBezTo>
                      <a:cubicBezTo>
                        <a:pt x="1100663" y="1594895"/>
                        <a:pt x="1052826" y="1546211"/>
                        <a:pt x="1015573" y="1498798"/>
                      </a:cubicBezTo>
                      <a:cubicBezTo>
                        <a:pt x="978320" y="1451385"/>
                        <a:pt x="937256" y="1361638"/>
                        <a:pt x="921593" y="1336238"/>
                      </a:cubicBezTo>
                      <a:cubicBezTo>
                        <a:pt x="905930" y="1310838"/>
                        <a:pt x="946570" y="1323538"/>
                        <a:pt x="921593" y="1346398"/>
                      </a:cubicBezTo>
                      <a:cubicBezTo>
                        <a:pt x="896616" y="1369258"/>
                        <a:pt x="877566" y="1415825"/>
                        <a:pt x="771733" y="1473398"/>
                      </a:cubicBezTo>
                      <a:cubicBezTo>
                        <a:pt x="665900" y="1530971"/>
                        <a:pt x="507150" y="1567378"/>
                        <a:pt x="423753" y="1539438"/>
                      </a:cubicBezTo>
                      <a:cubicBezTo>
                        <a:pt x="340356" y="1511498"/>
                        <a:pt x="276433" y="1386191"/>
                        <a:pt x="271353" y="1305758"/>
                      </a:cubicBezTo>
                      <a:cubicBezTo>
                        <a:pt x="266273" y="1225325"/>
                        <a:pt x="361523" y="1112295"/>
                        <a:pt x="393273" y="1056838"/>
                      </a:cubicBezTo>
                      <a:cubicBezTo>
                        <a:pt x="425023" y="1001381"/>
                        <a:pt x="488946" y="1002651"/>
                        <a:pt x="461853" y="973018"/>
                      </a:cubicBezTo>
                      <a:cubicBezTo>
                        <a:pt x="434760" y="943385"/>
                        <a:pt x="299716" y="920101"/>
                        <a:pt x="230713" y="879038"/>
                      </a:cubicBezTo>
                      <a:cubicBezTo>
                        <a:pt x="161710" y="837975"/>
                        <a:pt x="83393" y="799451"/>
                        <a:pt x="47833" y="726638"/>
                      </a:cubicBezTo>
                      <a:cubicBezTo>
                        <a:pt x="12273" y="653825"/>
                        <a:pt x="-21594" y="506504"/>
                        <a:pt x="17353" y="442158"/>
                      </a:cubicBezTo>
                      <a:cubicBezTo>
                        <a:pt x="56300" y="377812"/>
                        <a:pt x="202773" y="349025"/>
                        <a:pt x="281513" y="340558"/>
                      </a:cubicBezTo>
                      <a:cubicBezTo>
                        <a:pt x="360253" y="332091"/>
                        <a:pt x="418673" y="367651"/>
                        <a:pt x="489793" y="391358"/>
                      </a:cubicBezTo>
                      <a:cubicBezTo>
                        <a:pt x="560913" y="415065"/>
                        <a:pt x="646003" y="498038"/>
                        <a:pt x="710773" y="462478"/>
                      </a:cubicBezTo>
                      <a:close/>
                    </a:path>
                  </a:pathLst>
                </a:custGeom>
                <a:grpFill/>
                <a:ln w="57150">
                  <a:noFill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/>
                </a:p>
              </p:txBody>
            </p:sp>
            <p:sp>
              <p:nvSpPr>
                <p:cNvPr id="222" name="วงรี 77">
                  <a:extLst>
                    <a:ext uri="{FF2B5EF4-FFF2-40B4-BE49-F238E27FC236}">
                      <a16:creationId xmlns:a16="http://schemas.microsoft.com/office/drawing/2014/main" id="{99E0DE28-F0F0-48C2-9945-8C00D0E3756D}"/>
                    </a:ext>
                  </a:extLst>
                </p:cNvPr>
                <p:cNvSpPr/>
                <p:nvPr/>
              </p:nvSpPr>
              <p:spPr>
                <a:xfrm>
                  <a:off x="4579275" y="1400406"/>
                  <a:ext cx="295962" cy="284142"/>
                </a:xfrm>
                <a:custGeom>
                  <a:avLst/>
                  <a:gdLst>
                    <a:gd name="connsiteX0" fmla="*/ 0 w 290429"/>
                    <a:gd name="connsiteY0" fmla="*/ 144699 h 289397"/>
                    <a:gd name="connsiteX1" fmla="*/ 145215 w 290429"/>
                    <a:gd name="connsiteY1" fmla="*/ 0 h 289397"/>
                    <a:gd name="connsiteX2" fmla="*/ 290430 w 290429"/>
                    <a:gd name="connsiteY2" fmla="*/ 144699 h 289397"/>
                    <a:gd name="connsiteX3" fmla="*/ 145215 w 290429"/>
                    <a:gd name="connsiteY3" fmla="*/ 289398 h 289397"/>
                    <a:gd name="connsiteX4" fmla="*/ 0 w 290429"/>
                    <a:gd name="connsiteY4" fmla="*/ 144699 h 289397"/>
                    <a:gd name="connsiteX0" fmla="*/ 8 w 290438"/>
                    <a:gd name="connsiteY0" fmla="*/ 144699 h 289398"/>
                    <a:gd name="connsiteX1" fmla="*/ 145223 w 290438"/>
                    <a:gd name="connsiteY1" fmla="*/ 0 h 289398"/>
                    <a:gd name="connsiteX2" fmla="*/ 290438 w 290438"/>
                    <a:gd name="connsiteY2" fmla="*/ 144699 h 289398"/>
                    <a:gd name="connsiteX3" fmla="*/ 140143 w 290438"/>
                    <a:gd name="connsiteY3" fmla="*/ 289398 h 289398"/>
                    <a:gd name="connsiteX4" fmla="*/ 8 w 290438"/>
                    <a:gd name="connsiteY4" fmla="*/ 144699 h 289398"/>
                    <a:gd name="connsiteX0" fmla="*/ 6 w 310756"/>
                    <a:gd name="connsiteY0" fmla="*/ 145377 h 292972"/>
                    <a:gd name="connsiteX1" fmla="*/ 145221 w 310756"/>
                    <a:gd name="connsiteY1" fmla="*/ 678 h 292972"/>
                    <a:gd name="connsiteX2" fmla="*/ 310756 w 310756"/>
                    <a:gd name="connsiteY2" fmla="*/ 206337 h 292972"/>
                    <a:gd name="connsiteX3" fmla="*/ 140141 w 310756"/>
                    <a:gd name="connsiteY3" fmla="*/ 290076 h 292972"/>
                    <a:gd name="connsiteX4" fmla="*/ 6 w 310756"/>
                    <a:gd name="connsiteY4" fmla="*/ 145377 h 292972"/>
                    <a:gd name="connsiteX0" fmla="*/ 5 w 313295"/>
                    <a:gd name="connsiteY0" fmla="*/ 190453 h 289862"/>
                    <a:gd name="connsiteX1" fmla="*/ 147760 w 313295"/>
                    <a:gd name="connsiteY1" fmla="*/ 34 h 289862"/>
                    <a:gd name="connsiteX2" fmla="*/ 313295 w 313295"/>
                    <a:gd name="connsiteY2" fmla="*/ 205693 h 289862"/>
                    <a:gd name="connsiteX3" fmla="*/ 142680 w 313295"/>
                    <a:gd name="connsiteY3" fmla="*/ 289432 h 289862"/>
                    <a:gd name="connsiteX4" fmla="*/ 5 w 313295"/>
                    <a:gd name="connsiteY4" fmla="*/ 190453 h 289862"/>
                    <a:gd name="connsiteX0" fmla="*/ 2796 w 316086"/>
                    <a:gd name="connsiteY0" fmla="*/ 175216 h 274625"/>
                    <a:gd name="connsiteX1" fmla="*/ 71811 w 316086"/>
                    <a:gd name="connsiteY1" fmla="*/ 37 h 274625"/>
                    <a:gd name="connsiteX2" fmla="*/ 316086 w 316086"/>
                    <a:gd name="connsiteY2" fmla="*/ 190456 h 274625"/>
                    <a:gd name="connsiteX3" fmla="*/ 145471 w 316086"/>
                    <a:gd name="connsiteY3" fmla="*/ 274195 h 274625"/>
                    <a:gd name="connsiteX4" fmla="*/ 2796 w 316086"/>
                    <a:gd name="connsiteY4" fmla="*/ 175216 h 274625"/>
                    <a:gd name="connsiteX0" fmla="*/ 2158 w 315952"/>
                    <a:gd name="connsiteY0" fmla="*/ 185068 h 284142"/>
                    <a:gd name="connsiteX1" fmla="*/ 71173 w 315952"/>
                    <a:gd name="connsiteY1" fmla="*/ 9889 h 284142"/>
                    <a:gd name="connsiteX2" fmla="*/ 235434 w 315952"/>
                    <a:gd name="connsiteY2" fmla="*/ 40983 h 284142"/>
                    <a:gd name="connsiteX3" fmla="*/ 315448 w 315952"/>
                    <a:gd name="connsiteY3" fmla="*/ 200308 h 284142"/>
                    <a:gd name="connsiteX4" fmla="*/ 144833 w 315952"/>
                    <a:gd name="connsiteY4" fmla="*/ 284047 h 284142"/>
                    <a:gd name="connsiteX5" fmla="*/ 2158 w 315952"/>
                    <a:gd name="connsiteY5" fmla="*/ 185068 h 284142"/>
                    <a:gd name="connsiteX0" fmla="*/ 2158 w 295962"/>
                    <a:gd name="connsiteY0" fmla="*/ 185068 h 284142"/>
                    <a:gd name="connsiteX1" fmla="*/ 71173 w 295962"/>
                    <a:gd name="connsiteY1" fmla="*/ 9889 h 284142"/>
                    <a:gd name="connsiteX2" fmla="*/ 235434 w 295962"/>
                    <a:gd name="connsiteY2" fmla="*/ 40983 h 284142"/>
                    <a:gd name="connsiteX3" fmla="*/ 295128 w 295962"/>
                    <a:gd name="connsiteY3" fmla="*/ 200308 h 284142"/>
                    <a:gd name="connsiteX4" fmla="*/ 144833 w 295962"/>
                    <a:gd name="connsiteY4" fmla="*/ 284047 h 284142"/>
                    <a:gd name="connsiteX5" fmla="*/ 2158 w 295962"/>
                    <a:gd name="connsiteY5" fmla="*/ 185068 h 2841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95962" h="284142">
                      <a:moveTo>
                        <a:pt x="2158" y="185068"/>
                      </a:moveTo>
                      <a:cubicBezTo>
                        <a:pt x="-10119" y="139375"/>
                        <a:pt x="32294" y="33903"/>
                        <a:pt x="71173" y="9889"/>
                      </a:cubicBezTo>
                      <a:cubicBezTo>
                        <a:pt x="110052" y="-14125"/>
                        <a:pt x="194722" y="9247"/>
                        <a:pt x="235434" y="40983"/>
                      </a:cubicBezTo>
                      <a:cubicBezTo>
                        <a:pt x="276147" y="72720"/>
                        <a:pt x="300915" y="162761"/>
                        <a:pt x="295128" y="200308"/>
                      </a:cubicBezTo>
                      <a:cubicBezTo>
                        <a:pt x="289341" y="237855"/>
                        <a:pt x="193661" y="286587"/>
                        <a:pt x="144833" y="284047"/>
                      </a:cubicBezTo>
                      <a:cubicBezTo>
                        <a:pt x="96005" y="281507"/>
                        <a:pt x="14435" y="230761"/>
                        <a:pt x="2158" y="185068"/>
                      </a:cubicBezTo>
                      <a:close/>
                    </a:path>
                  </a:pathLst>
                </a:custGeom>
                <a:solidFill>
                  <a:srgbClr val="FDC64E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  <p:grpSp>
            <p:nvGrpSpPr>
              <p:cNvPr id="215" name="กลุ่ม 214">
                <a:extLst>
                  <a:ext uri="{FF2B5EF4-FFF2-40B4-BE49-F238E27FC236}">
                    <a16:creationId xmlns:a16="http://schemas.microsoft.com/office/drawing/2014/main" id="{4170E2A0-E16E-49DC-A96D-B3B84386E472}"/>
                  </a:ext>
                </a:extLst>
              </p:cNvPr>
              <p:cNvGrpSpPr/>
              <p:nvPr/>
            </p:nvGrpSpPr>
            <p:grpSpPr>
              <a:xfrm>
                <a:off x="2189973" y="2105231"/>
                <a:ext cx="341965" cy="331030"/>
                <a:chOff x="3730718" y="705949"/>
                <a:chExt cx="1993076" cy="1624075"/>
              </a:xfrm>
              <a:solidFill>
                <a:schemeClr val="bg1"/>
              </a:solidFill>
            </p:grpSpPr>
            <p:sp>
              <p:nvSpPr>
                <p:cNvPr id="219" name="รูปแบบอิสระ: รูปร่าง 218">
                  <a:extLst>
                    <a:ext uri="{FF2B5EF4-FFF2-40B4-BE49-F238E27FC236}">
                      <a16:creationId xmlns:a16="http://schemas.microsoft.com/office/drawing/2014/main" id="{A1BC16BE-A533-4473-93BA-B681171C1554}"/>
                    </a:ext>
                  </a:extLst>
                </p:cNvPr>
                <p:cNvSpPr/>
                <p:nvPr/>
              </p:nvSpPr>
              <p:spPr>
                <a:xfrm>
                  <a:off x="3730718" y="705949"/>
                  <a:ext cx="1993076" cy="1624075"/>
                </a:xfrm>
                <a:custGeom>
                  <a:avLst/>
                  <a:gdLst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708233 w 2019354"/>
                    <a:gd name="connsiteY28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0893 w 2019354"/>
                    <a:gd name="connsiteY22" fmla="*/ 10720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53659"/>
                    <a:gd name="connsiteX1" fmla="*/ 850473 w 2019354"/>
                    <a:gd name="connsiteY1" fmla="*/ 183079 h 1653659"/>
                    <a:gd name="connsiteX2" fmla="*/ 1195913 w 2019354"/>
                    <a:gd name="connsiteY2" fmla="*/ 199 h 1653659"/>
                    <a:gd name="connsiteX3" fmla="*/ 1439753 w 2019354"/>
                    <a:gd name="connsiteY3" fmla="*/ 152599 h 1653659"/>
                    <a:gd name="connsiteX4" fmla="*/ 1500713 w 2019354"/>
                    <a:gd name="connsiteY4" fmla="*/ 386279 h 1653659"/>
                    <a:gd name="connsiteX5" fmla="*/ 1388953 w 2019354"/>
                    <a:gd name="connsiteY5" fmla="*/ 548839 h 1653659"/>
                    <a:gd name="connsiteX6" fmla="*/ 1541353 w 2019354"/>
                    <a:gd name="connsiteY6" fmla="*/ 518359 h 1653659"/>
                    <a:gd name="connsiteX7" fmla="*/ 1927433 w 2019354"/>
                    <a:gd name="connsiteY7" fmla="*/ 640279 h 1653659"/>
                    <a:gd name="connsiteX8" fmla="*/ 2018873 w 2019354"/>
                    <a:gd name="connsiteY8" fmla="*/ 823159 h 1653659"/>
                    <a:gd name="connsiteX9" fmla="*/ 1947753 w 2019354"/>
                    <a:gd name="connsiteY9" fmla="*/ 995879 h 1653659"/>
                    <a:gd name="connsiteX10" fmla="*/ 1653113 w 2019354"/>
                    <a:gd name="connsiteY10" fmla="*/ 1087319 h 1653659"/>
                    <a:gd name="connsiteX11" fmla="*/ 1449913 w 2019354"/>
                    <a:gd name="connsiteY11" fmla="*/ 1066999 h 1653659"/>
                    <a:gd name="connsiteX12" fmla="*/ 1571833 w 2019354"/>
                    <a:gd name="connsiteY12" fmla="*/ 1300679 h 1653659"/>
                    <a:gd name="connsiteX13" fmla="*/ 1581993 w 2019354"/>
                    <a:gd name="connsiteY13" fmla="*/ 1290519 h 1653659"/>
                    <a:gd name="connsiteX14" fmla="*/ 1581993 w 2019354"/>
                    <a:gd name="connsiteY14" fmla="*/ 1463239 h 1653659"/>
                    <a:gd name="connsiteX15" fmla="*/ 1429593 w 2019354"/>
                    <a:gd name="connsiteY15" fmla="*/ 1635959 h 1653659"/>
                    <a:gd name="connsiteX16" fmla="*/ 1145113 w 2019354"/>
                    <a:gd name="connsiteY16" fmla="*/ 1635959 h 1653659"/>
                    <a:gd name="connsiteX17" fmla="*/ 1013033 w 2019354"/>
                    <a:gd name="connsiteY17" fmla="*/ 1529279 h 1653659"/>
                    <a:gd name="connsiteX18" fmla="*/ 921593 w 2019354"/>
                    <a:gd name="connsiteY18" fmla="*/ 1351479 h 1653659"/>
                    <a:gd name="connsiteX19" fmla="*/ 921593 w 2019354"/>
                    <a:gd name="connsiteY19" fmla="*/ 1361639 h 1653659"/>
                    <a:gd name="connsiteX20" fmla="*/ 789513 w 2019354"/>
                    <a:gd name="connsiteY20" fmla="*/ 1503879 h 1653659"/>
                    <a:gd name="connsiteX21" fmla="*/ 423753 w 2019354"/>
                    <a:gd name="connsiteY21" fmla="*/ 1554679 h 1653659"/>
                    <a:gd name="connsiteX22" fmla="*/ 271353 w 2019354"/>
                    <a:gd name="connsiteY22" fmla="*/ 1320999 h 1653659"/>
                    <a:gd name="connsiteX23" fmla="*/ 400893 w 2019354"/>
                    <a:gd name="connsiteY23" fmla="*/ 1072079 h 1653659"/>
                    <a:gd name="connsiteX24" fmla="*/ 474553 w 2019354"/>
                    <a:gd name="connsiteY24" fmla="*/ 985719 h 1653659"/>
                    <a:gd name="connsiteX25" fmla="*/ 230713 w 2019354"/>
                    <a:gd name="connsiteY25" fmla="*/ 894279 h 1653659"/>
                    <a:gd name="connsiteX26" fmla="*/ 47833 w 2019354"/>
                    <a:gd name="connsiteY26" fmla="*/ 741879 h 1653659"/>
                    <a:gd name="connsiteX27" fmla="*/ 17353 w 2019354"/>
                    <a:gd name="connsiteY27" fmla="*/ 457399 h 1653659"/>
                    <a:gd name="connsiteX28" fmla="*/ 281513 w 2019354"/>
                    <a:gd name="connsiteY28" fmla="*/ 355799 h 1653659"/>
                    <a:gd name="connsiteX29" fmla="*/ 489793 w 2019354"/>
                    <a:gd name="connsiteY29" fmla="*/ 406599 h 1653659"/>
                    <a:gd name="connsiteX30" fmla="*/ 708233 w 2019354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41353 w 2019200"/>
                    <a:gd name="connsiteY6" fmla="*/ 51835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76913 w 2019200"/>
                    <a:gd name="connsiteY6" fmla="*/ 53613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388953 w 2019200"/>
                    <a:gd name="connsiteY5" fmla="*/ 54882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622633 w 2019200"/>
                    <a:gd name="connsiteY6" fmla="*/ 55898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10773 w 2019200"/>
                    <a:gd name="connsiteY0" fmla="*/ 47783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10773 w 2019200"/>
                    <a:gd name="connsiteY30" fmla="*/ 477836 h 1653776"/>
                    <a:gd name="connsiteX0" fmla="*/ 710773 w 2019200"/>
                    <a:gd name="connsiteY0" fmla="*/ 449982 h 1625922"/>
                    <a:gd name="connsiteX1" fmla="*/ 878413 w 2019200"/>
                    <a:gd name="connsiteY1" fmla="*/ 165502 h 1625922"/>
                    <a:gd name="connsiteX2" fmla="*/ 1198453 w 2019200"/>
                    <a:gd name="connsiteY2" fmla="*/ 402 h 1625922"/>
                    <a:gd name="connsiteX3" fmla="*/ 1439753 w 2019200"/>
                    <a:gd name="connsiteY3" fmla="*/ 124862 h 1625922"/>
                    <a:gd name="connsiteX4" fmla="*/ 1477853 w 2019200"/>
                    <a:gd name="connsiteY4" fmla="*/ 305202 h 1625922"/>
                    <a:gd name="connsiteX5" fmla="*/ 1427053 w 2019200"/>
                    <a:gd name="connsiteY5" fmla="*/ 518562 h 1625922"/>
                    <a:gd name="connsiteX6" fmla="*/ 1622633 w 2019200"/>
                    <a:gd name="connsiteY6" fmla="*/ 531262 h 1625922"/>
                    <a:gd name="connsiteX7" fmla="*/ 1927433 w 2019200"/>
                    <a:gd name="connsiteY7" fmla="*/ 612542 h 1625922"/>
                    <a:gd name="connsiteX8" fmla="*/ 2018873 w 2019200"/>
                    <a:gd name="connsiteY8" fmla="*/ 795422 h 1625922"/>
                    <a:gd name="connsiteX9" fmla="*/ 1947753 w 2019200"/>
                    <a:gd name="connsiteY9" fmla="*/ 968142 h 1625922"/>
                    <a:gd name="connsiteX10" fmla="*/ 1708993 w 2019200"/>
                    <a:gd name="connsiteY10" fmla="*/ 1059582 h 1625922"/>
                    <a:gd name="connsiteX11" fmla="*/ 1449913 w 2019200"/>
                    <a:gd name="connsiteY11" fmla="*/ 1039262 h 1625922"/>
                    <a:gd name="connsiteX12" fmla="*/ 1571833 w 2019200"/>
                    <a:gd name="connsiteY12" fmla="*/ 1272942 h 1625922"/>
                    <a:gd name="connsiteX13" fmla="*/ 1581993 w 2019200"/>
                    <a:gd name="connsiteY13" fmla="*/ 1262782 h 1625922"/>
                    <a:gd name="connsiteX14" fmla="*/ 1581993 w 2019200"/>
                    <a:gd name="connsiteY14" fmla="*/ 1435502 h 1625922"/>
                    <a:gd name="connsiteX15" fmla="*/ 1429593 w 2019200"/>
                    <a:gd name="connsiteY15" fmla="*/ 1608222 h 1625922"/>
                    <a:gd name="connsiteX16" fmla="*/ 1145113 w 2019200"/>
                    <a:gd name="connsiteY16" fmla="*/ 1608222 h 1625922"/>
                    <a:gd name="connsiteX17" fmla="*/ 1013033 w 2019200"/>
                    <a:gd name="connsiteY17" fmla="*/ 1501542 h 1625922"/>
                    <a:gd name="connsiteX18" fmla="*/ 921593 w 2019200"/>
                    <a:gd name="connsiteY18" fmla="*/ 1323742 h 1625922"/>
                    <a:gd name="connsiteX19" fmla="*/ 921593 w 2019200"/>
                    <a:gd name="connsiteY19" fmla="*/ 1333902 h 1625922"/>
                    <a:gd name="connsiteX20" fmla="*/ 789513 w 2019200"/>
                    <a:gd name="connsiteY20" fmla="*/ 1476142 h 1625922"/>
                    <a:gd name="connsiteX21" fmla="*/ 423753 w 2019200"/>
                    <a:gd name="connsiteY21" fmla="*/ 1526942 h 1625922"/>
                    <a:gd name="connsiteX22" fmla="*/ 271353 w 2019200"/>
                    <a:gd name="connsiteY22" fmla="*/ 1293262 h 1625922"/>
                    <a:gd name="connsiteX23" fmla="*/ 400893 w 2019200"/>
                    <a:gd name="connsiteY23" fmla="*/ 1044342 h 1625922"/>
                    <a:gd name="connsiteX24" fmla="*/ 474553 w 2019200"/>
                    <a:gd name="connsiteY24" fmla="*/ 957982 h 1625922"/>
                    <a:gd name="connsiteX25" fmla="*/ 230713 w 2019200"/>
                    <a:gd name="connsiteY25" fmla="*/ 866542 h 1625922"/>
                    <a:gd name="connsiteX26" fmla="*/ 47833 w 2019200"/>
                    <a:gd name="connsiteY26" fmla="*/ 714142 h 1625922"/>
                    <a:gd name="connsiteX27" fmla="*/ 17353 w 2019200"/>
                    <a:gd name="connsiteY27" fmla="*/ 429662 h 1625922"/>
                    <a:gd name="connsiteX28" fmla="*/ 281513 w 2019200"/>
                    <a:gd name="connsiteY28" fmla="*/ 328062 h 1625922"/>
                    <a:gd name="connsiteX29" fmla="*/ 489793 w 2019200"/>
                    <a:gd name="connsiteY29" fmla="*/ 378862 h 1625922"/>
                    <a:gd name="connsiteX30" fmla="*/ 710773 w 2019200"/>
                    <a:gd name="connsiteY30" fmla="*/ 449982 h 1625922"/>
                    <a:gd name="connsiteX0" fmla="*/ 710773 w 2019200"/>
                    <a:gd name="connsiteY0" fmla="*/ 462637 h 1638577"/>
                    <a:gd name="connsiteX1" fmla="*/ 878413 w 2019200"/>
                    <a:gd name="connsiteY1" fmla="*/ 178157 h 1638577"/>
                    <a:gd name="connsiteX2" fmla="*/ 1190833 w 2019200"/>
                    <a:gd name="connsiteY2" fmla="*/ 357 h 1638577"/>
                    <a:gd name="connsiteX3" fmla="*/ 1439753 w 2019200"/>
                    <a:gd name="connsiteY3" fmla="*/ 137517 h 1638577"/>
                    <a:gd name="connsiteX4" fmla="*/ 1477853 w 2019200"/>
                    <a:gd name="connsiteY4" fmla="*/ 317857 h 1638577"/>
                    <a:gd name="connsiteX5" fmla="*/ 1427053 w 2019200"/>
                    <a:gd name="connsiteY5" fmla="*/ 531217 h 1638577"/>
                    <a:gd name="connsiteX6" fmla="*/ 1622633 w 2019200"/>
                    <a:gd name="connsiteY6" fmla="*/ 543917 h 1638577"/>
                    <a:gd name="connsiteX7" fmla="*/ 1927433 w 2019200"/>
                    <a:gd name="connsiteY7" fmla="*/ 625197 h 1638577"/>
                    <a:gd name="connsiteX8" fmla="*/ 2018873 w 2019200"/>
                    <a:gd name="connsiteY8" fmla="*/ 808077 h 1638577"/>
                    <a:gd name="connsiteX9" fmla="*/ 1947753 w 2019200"/>
                    <a:gd name="connsiteY9" fmla="*/ 980797 h 1638577"/>
                    <a:gd name="connsiteX10" fmla="*/ 1708993 w 2019200"/>
                    <a:gd name="connsiteY10" fmla="*/ 1072237 h 1638577"/>
                    <a:gd name="connsiteX11" fmla="*/ 1449913 w 2019200"/>
                    <a:gd name="connsiteY11" fmla="*/ 1051917 h 1638577"/>
                    <a:gd name="connsiteX12" fmla="*/ 1571833 w 2019200"/>
                    <a:gd name="connsiteY12" fmla="*/ 1285597 h 1638577"/>
                    <a:gd name="connsiteX13" fmla="*/ 1581993 w 2019200"/>
                    <a:gd name="connsiteY13" fmla="*/ 1275437 h 1638577"/>
                    <a:gd name="connsiteX14" fmla="*/ 1581993 w 2019200"/>
                    <a:gd name="connsiteY14" fmla="*/ 1448157 h 1638577"/>
                    <a:gd name="connsiteX15" fmla="*/ 1429593 w 2019200"/>
                    <a:gd name="connsiteY15" fmla="*/ 1620877 h 1638577"/>
                    <a:gd name="connsiteX16" fmla="*/ 1145113 w 2019200"/>
                    <a:gd name="connsiteY16" fmla="*/ 1620877 h 1638577"/>
                    <a:gd name="connsiteX17" fmla="*/ 1013033 w 2019200"/>
                    <a:gd name="connsiteY17" fmla="*/ 1514197 h 1638577"/>
                    <a:gd name="connsiteX18" fmla="*/ 921593 w 2019200"/>
                    <a:gd name="connsiteY18" fmla="*/ 1336397 h 1638577"/>
                    <a:gd name="connsiteX19" fmla="*/ 921593 w 2019200"/>
                    <a:gd name="connsiteY19" fmla="*/ 1346557 h 1638577"/>
                    <a:gd name="connsiteX20" fmla="*/ 789513 w 2019200"/>
                    <a:gd name="connsiteY20" fmla="*/ 1488797 h 1638577"/>
                    <a:gd name="connsiteX21" fmla="*/ 423753 w 2019200"/>
                    <a:gd name="connsiteY21" fmla="*/ 1539597 h 1638577"/>
                    <a:gd name="connsiteX22" fmla="*/ 271353 w 2019200"/>
                    <a:gd name="connsiteY22" fmla="*/ 1305917 h 1638577"/>
                    <a:gd name="connsiteX23" fmla="*/ 400893 w 2019200"/>
                    <a:gd name="connsiteY23" fmla="*/ 1056997 h 1638577"/>
                    <a:gd name="connsiteX24" fmla="*/ 474553 w 2019200"/>
                    <a:gd name="connsiteY24" fmla="*/ 970637 h 1638577"/>
                    <a:gd name="connsiteX25" fmla="*/ 230713 w 2019200"/>
                    <a:gd name="connsiteY25" fmla="*/ 879197 h 1638577"/>
                    <a:gd name="connsiteX26" fmla="*/ 47833 w 2019200"/>
                    <a:gd name="connsiteY26" fmla="*/ 726797 h 1638577"/>
                    <a:gd name="connsiteX27" fmla="*/ 17353 w 2019200"/>
                    <a:gd name="connsiteY27" fmla="*/ 442317 h 1638577"/>
                    <a:gd name="connsiteX28" fmla="*/ 281513 w 2019200"/>
                    <a:gd name="connsiteY28" fmla="*/ 340717 h 1638577"/>
                    <a:gd name="connsiteX29" fmla="*/ 489793 w 2019200"/>
                    <a:gd name="connsiteY29" fmla="*/ 391517 h 1638577"/>
                    <a:gd name="connsiteX30" fmla="*/ 710773 w 2019200"/>
                    <a:gd name="connsiteY30" fmla="*/ 462637 h 1638577"/>
                    <a:gd name="connsiteX0" fmla="*/ 710773 w 2019200"/>
                    <a:gd name="connsiteY0" fmla="*/ 462339 h 1638279"/>
                    <a:gd name="connsiteX1" fmla="*/ 878413 w 2019200"/>
                    <a:gd name="connsiteY1" fmla="*/ 177859 h 1638279"/>
                    <a:gd name="connsiteX2" fmla="*/ 1190833 w 2019200"/>
                    <a:gd name="connsiteY2" fmla="*/ 59 h 1638279"/>
                    <a:gd name="connsiteX3" fmla="*/ 1406733 w 2019200"/>
                    <a:gd name="connsiteY3" fmla="*/ 160079 h 1638279"/>
                    <a:gd name="connsiteX4" fmla="*/ 1477853 w 2019200"/>
                    <a:gd name="connsiteY4" fmla="*/ 317559 h 1638279"/>
                    <a:gd name="connsiteX5" fmla="*/ 1427053 w 2019200"/>
                    <a:gd name="connsiteY5" fmla="*/ 530919 h 1638279"/>
                    <a:gd name="connsiteX6" fmla="*/ 1622633 w 2019200"/>
                    <a:gd name="connsiteY6" fmla="*/ 543619 h 1638279"/>
                    <a:gd name="connsiteX7" fmla="*/ 1927433 w 2019200"/>
                    <a:gd name="connsiteY7" fmla="*/ 624899 h 1638279"/>
                    <a:gd name="connsiteX8" fmla="*/ 2018873 w 2019200"/>
                    <a:gd name="connsiteY8" fmla="*/ 807779 h 1638279"/>
                    <a:gd name="connsiteX9" fmla="*/ 1947753 w 2019200"/>
                    <a:gd name="connsiteY9" fmla="*/ 980499 h 1638279"/>
                    <a:gd name="connsiteX10" fmla="*/ 1708993 w 2019200"/>
                    <a:gd name="connsiteY10" fmla="*/ 1071939 h 1638279"/>
                    <a:gd name="connsiteX11" fmla="*/ 1449913 w 2019200"/>
                    <a:gd name="connsiteY11" fmla="*/ 1051619 h 1638279"/>
                    <a:gd name="connsiteX12" fmla="*/ 1571833 w 2019200"/>
                    <a:gd name="connsiteY12" fmla="*/ 1285299 h 1638279"/>
                    <a:gd name="connsiteX13" fmla="*/ 1581993 w 2019200"/>
                    <a:gd name="connsiteY13" fmla="*/ 1275139 h 1638279"/>
                    <a:gd name="connsiteX14" fmla="*/ 1581993 w 2019200"/>
                    <a:gd name="connsiteY14" fmla="*/ 1447859 h 1638279"/>
                    <a:gd name="connsiteX15" fmla="*/ 1429593 w 2019200"/>
                    <a:gd name="connsiteY15" fmla="*/ 1620579 h 1638279"/>
                    <a:gd name="connsiteX16" fmla="*/ 1145113 w 2019200"/>
                    <a:gd name="connsiteY16" fmla="*/ 1620579 h 1638279"/>
                    <a:gd name="connsiteX17" fmla="*/ 1013033 w 2019200"/>
                    <a:gd name="connsiteY17" fmla="*/ 1513899 h 1638279"/>
                    <a:gd name="connsiteX18" fmla="*/ 921593 w 2019200"/>
                    <a:gd name="connsiteY18" fmla="*/ 1336099 h 1638279"/>
                    <a:gd name="connsiteX19" fmla="*/ 921593 w 2019200"/>
                    <a:gd name="connsiteY19" fmla="*/ 1346259 h 1638279"/>
                    <a:gd name="connsiteX20" fmla="*/ 789513 w 2019200"/>
                    <a:gd name="connsiteY20" fmla="*/ 1488499 h 1638279"/>
                    <a:gd name="connsiteX21" fmla="*/ 423753 w 2019200"/>
                    <a:gd name="connsiteY21" fmla="*/ 1539299 h 1638279"/>
                    <a:gd name="connsiteX22" fmla="*/ 271353 w 2019200"/>
                    <a:gd name="connsiteY22" fmla="*/ 1305619 h 1638279"/>
                    <a:gd name="connsiteX23" fmla="*/ 400893 w 2019200"/>
                    <a:gd name="connsiteY23" fmla="*/ 1056699 h 1638279"/>
                    <a:gd name="connsiteX24" fmla="*/ 474553 w 2019200"/>
                    <a:gd name="connsiteY24" fmla="*/ 970339 h 1638279"/>
                    <a:gd name="connsiteX25" fmla="*/ 230713 w 2019200"/>
                    <a:gd name="connsiteY25" fmla="*/ 878899 h 1638279"/>
                    <a:gd name="connsiteX26" fmla="*/ 47833 w 2019200"/>
                    <a:gd name="connsiteY26" fmla="*/ 726499 h 1638279"/>
                    <a:gd name="connsiteX27" fmla="*/ 17353 w 2019200"/>
                    <a:gd name="connsiteY27" fmla="*/ 442019 h 1638279"/>
                    <a:gd name="connsiteX28" fmla="*/ 281513 w 2019200"/>
                    <a:gd name="connsiteY28" fmla="*/ 340419 h 1638279"/>
                    <a:gd name="connsiteX29" fmla="*/ 489793 w 2019200"/>
                    <a:gd name="connsiteY29" fmla="*/ 391219 h 1638279"/>
                    <a:gd name="connsiteX30" fmla="*/ 710773 w 2019200"/>
                    <a:gd name="connsiteY30" fmla="*/ 462339 h 1638279"/>
                    <a:gd name="connsiteX0" fmla="*/ 710773 w 2019200"/>
                    <a:gd name="connsiteY0" fmla="*/ 462467 h 1638407"/>
                    <a:gd name="connsiteX1" fmla="*/ 878413 w 2019200"/>
                    <a:gd name="connsiteY1" fmla="*/ 177987 h 1638407"/>
                    <a:gd name="connsiteX2" fmla="*/ 1190833 w 2019200"/>
                    <a:gd name="connsiteY2" fmla="*/ 187 h 1638407"/>
                    <a:gd name="connsiteX3" fmla="*/ 1414353 w 2019200"/>
                    <a:gd name="connsiteY3" fmla="*/ 147507 h 1638407"/>
                    <a:gd name="connsiteX4" fmla="*/ 1477853 w 2019200"/>
                    <a:gd name="connsiteY4" fmla="*/ 317687 h 1638407"/>
                    <a:gd name="connsiteX5" fmla="*/ 1427053 w 2019200"/>
                    <a:gd name="connsiteY5" fmla="*/ 531047 h 1638407"/>
                    <a:gd name="connsiteX6" fmla="*/ 1622633 w 2019200"/>
                    <a:gd name="connsiteY6" fmla="*/ 543747 h 1638407"/>
                    <a:gd name="connsiteX7" fmla="*/ 1927433 w 2019200"/>
                    <a:gd name="connsiteY7" fmla="*/ 625027 h 1638407"/>
                    <a:gd name="connsiteX8" fmla="*/ 2018873 w 2019200"/>
                    <a:gd name="connsiteY8" fmla="*/ 807907 h 1638407"/>
                    <a:gd name="connsiteX9" fmla="*/ 1947753 w 2019200"/>
                    <a:gd name="connsiteY9" fmla="*/ 980627 h 1638407"/>
                    <a:gd name="connsiteX10" fmla="*/ 1708993 w 2019200"/>
                    <a:gd name="connsiteY10" fmla="*/ 1072067 h 1638407"/>
                    <a:gd name="connsiteX11" fmla="*/ 1449913 w 2019200"/>
                    <a:gd name="connsiteY11" fmla="*/ 1051747 h 1638407"/>
                    <a:gd name="connsiteX12" fmla="*/ 1571833 w 2019200"/>
                    <a:gd name="connsiteY12" fmla="*/ 1285427 h 1638407"/>
                    <a:gd name="connsiteX13" fmla="*/ 1581993 w 2019200"/>
                    <a:gd name="connsiteY13" fmla="*/ 1275267 h 1638407"/>
                    <a:gd name="connsiteX14" fmla="*/ 1581993 w 2019200"/>
                    <a:gd name="connsiteY14" fmla="*/ 1447987 h 1638407"/>
                    <a:gd name="connsiteX15" fmla="*/ 1429593 w 2019200"/>
                    <a:gd name="connsiteY15" fmla="*/ 1620707 h 1638407"/>
                    <a:gd name="connsiteX16" fmla="*/ 1145113 w 2019200"/>
                    <a:gd name="connsiteY16" fmla="*/ 1620707 h 1638407"/>
                    <a:gd name="connsiteX17" fmla="*/ 1013033 w 2019200"/>
                    <a:gd name="connsiteY17" fmla="*/ 1514027 h 1638407"/>
                    <a:gd name="connsiteX18" fmla="*/ 921593 w 2019200"/>
                    <a:gd name="connsiteY18" fmla="*/ 1336227 h 1638407"/>
                    <a:gd name="connsiteX19" fmla="*/ 921593 w 2019200"/>
                    <a:gd name="connsiteY19" fmla="*/ 1346387 h 1638407"/>
                    <a:gd name="connsiteX20" fmla="*/ 789513 w 2019200"/>
                    <a:gd name="connsiteY20" fmla="*/ 1488627 h 1638407"/>
                    <a:gd name="connsiteX21" fmla="*/ 423753 w 2019200"/>
                    <a:gd name="connsiteY21" fmla="*/ 1539427 h 1638407"/>
                    <a:gd name="connsiteX22" fmla="*/ 271353 w 2019200"/>
                    <a:gd name="connsiteY22" fmla="*/ 1305747 h 1638407"/>
                    <a:gd name="connsiteX23" fmla="*/ 400893 w 2019200"/>
                    <a:gd name="connsiteY23" fmla="*/ 1056827 h 1638407"/>
                    <a:gd name="connsiteX24" fmla="*/ 474553 w 2019200"/>
                    <a:gd name="connsiteY24" fmla="*/ 970467 h 1638407"/>
                    <a:gd name="connsiteX25" fmla="*/ 230713 w 2019200"/>
                    <a:gd name="connsiteY25" fmla="*/ 879027 h 1638407"/>
                    <a:gd name="connsiteX26" fmla="*/ 47833 w 2019200"/>
                    <a:gd name="connsiteY26" fmla="*/ 726627 h 1638407"/>
                    <a:gd name="connsiteX27" fmla="*/ 17353 w 2019200"/>
                    <a:gd name="connsiteY27" fmla="*/ 442147 h 1638407"/>
                    <a:gd name="connsiteX28" fmla="*/ 281513 w 2019200"/>
                    <a:gd name="connsiteY28" fmla="*/ 340547 h 1638407"/>
                    <a:gd name="connsiteX29" fmla="*/ 489793 w 2019200"/>
                    <a:gd name="connsiteY29" fmla="*/ 391347 h 1638407"/>
                    <a:gd name="connsiteX30" fmla="*/ 710773 w 2019200"/>
                    <a:gd name="connsiteY30" fmla="*/ 462467 h 1638407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2633 w 2019200"/>
                    <a:gd name="connsiteY6" fmla="*/ 5437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6661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564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438"/>
                    <a:gd name="connsiteY0" fmla="*/ 462478 h 1638418"/>
                    <a:gd name="connsiteX1" fmla="*/ 878413 w 2019438"/>
                    <a:gd name="connsiteY1" fmla="*/ 177998 h 1638418"/>
                    <a:gd name="connsiteX2" fmla="*/ 1190833 w 2019438"/>
                    <a:gd name="connsiteY2" fmla="*/ 198 h 1638418"/>
                    <a:gd name="connsiteX3" fmla="*/ 1414353 w 2019438"/>
                    <a:gd name="connsiteY3" fmla="*/ 147518 h 1638418"/>
                    <a:gd name="connsiteX4" fmla="*/ 1462613 w 2019438"/>
                    <a:gd name="connsiteY4" fmla="*/ 353258 h 1638418"/>
                    <a:gd name="connsiteX5" fmla="*/ 1427053 w 2019438"/>
                    <a:gd name="connsiteY5" fmla="*/ 531058 h 1638418"/>
                    <a:gd name="connsiteX6" fmla="*/ 1625173 w 2019438"/>
                    <a:gd name="connsiteY6" fmla="*/ 556458 h 1638418"/>
                    <a:gd name="connsiteX7" fmla="*/ 1919813 w 2019438"/>
                    <a:gd name="connsiteY7" fmla="*/ 673298 h 1638418"/>
                    <a:gd name="connsiteX8" fmla="*/ 2018873 w 2019438"/>
                    <a:gd name="connsiteY8" fmla="*/ 807918 h 1638418"/>
                    <a:gd name="connsiteX9" fmla="*/ 1947753 w 2019438"/>
                    <a:gd name="connsiteY9" fmla="*/ 980638 h 1638418"/>
                    <a:gd name="connsiteX10" fmla="*/ 1708993 w 2019438"/>
                    <a:gd name="connsiteY10" fmla="*/ 1072078 h 1638418"/>
                    <a:gd name="connsiteX11" fmla="*/ 1449913 w 2019438"/>
                    <a:gd name="connsiteY11" fmla="*/ 1051758 h 1638418"/>
                    <a:gd name="connsiteX12" fmla="*/ 1571833 w 2019438"/>
                    <a:gd name="connsiteY12" fmla="*/ 1285438 h 1638418"/>
                    <a:gd name="connsiteX13" fmla="*/ 1581993 w 2019438"/>
                    <a:gd name="connsiteY13" fmla="*/ 1275278 h 1638418"/>
                    <a:gd name="connsiteX14" fmla="*/ 1581993 w 2019438"/>
                    <a:gd name="connsiteY14" fmla="*/ 1447998 h 1638418"/>
                    <a:gd name="connsiteX15" fmla="*/ 1429593 w 2019438"/>
                    <a:gd name="connsiteY15" fmla="*/ 1620718 h 1638418"/>
                    <a:gd name="connsiteX16" fmla="*/ 1145113 w 2019438"/>
                    <a:gd name="connsiteY16" fmla="*/ 1620718 h 1638418"/>
                    <a:gd name="connsiteX17" fmla="*/ 1013033 w 2019438"/>
                    <a:gd name="connsiteY17" fmla="*/ 1514038 h 1638418"/>
                    <a:gd name="connsiteX18" fmla="*/ 921593 w 2019438"/>
                    <a:gd name="connsiteY18" fmla="*/ 1336238 h 1638418"/>
                    <a:gd name="connsiteX19" fmla="*/ 921593 w 2019438"/>
                    <a:gd name="connsiteY19" fmla="*/ 1346398 h 1638418"/>
                    <a:gd name="connsiteX20" fmla="*/ 789513 w 2019438"/>
                    <a:gd name="connsiteY20" fmla="*/ 1488638 h 1638418"/>
                    <a:gd name="connsiteX21" fmla="*/ 423753 w 2019438"/>
                    <a:gd name="connsiteY21" fmla="*/ 1539438 h 1638418"/>
                    <a:gd name="connsiteX22" fmla="*/ 271353 w 2019438"/>
                    <a:gd name="connsiteY22" fmla="*/ 1305758 h 1638418"/>
                    <a:gd name="connsiteX23" fmla="*/ 400893 w 2019438"/>
                    <a:gd name="connsiteY23" fmla="*/ 1056838 h 1638418"/>
                    <a:gd name="connsiteX24" fmla="*/ 474553 w 2019438"/>
                    <a:gd name="connsiteY24" fmla="*/ 970478 h 1638418"/>
                    <a:gd name="connsiteX25" fmla="*/ 230713 w 2019438"/>
                    <a:gd name="connsiteY25" fmla="*/ 879038 h 1638418"/>
                    <a:gd name="connsiteX26" fmla="*/ 47833 w 2019438"/>
                    <a:gd name="connsiteY26" fmla="*/ 726638 h 1638418"/>
                    <a:gd name="connsiteX27" fmla="*/ 17353 w 2019438"/>
                    <a:gd name="connsiteY27" fmla="*/ 442158 h 1638418"/>
                    <a:gd name="connsiteX28" fmla="*/ 281513 w 2019438"/>
                    <a:gd name="connsiteY28" fmla="*/ 340558 h 1638418"/>
                    <a:gd name="connsiteX29" fmla="*/ 489793 w 2019438"/>
                    <a:gd name="connsiteY29" fmla="*/ 391358 h 1638418"/>
                    <a:gd name="connsiteX30" fmla="*/ 710773 w 2019438"/>
                    <a:gd name="connsiteY30" fmla="*/ 462478 h 1638418"/>
                    <a:gd name="connsiteX0" fmla="*/ 710773 w 2022201"/>
                    <a:gd name="connsiteY0" fmla="*/ 462478 h 1638418"/>
                    <a:gd name="connsiteX1" fmla="*/ 878413 w 2022201"/>
                    <a:gd name="connsiteY1" fmla="*/ 177998 h 1638418"/>
                    <a:gd name="connsiteX2" fmla="*/ 1190833 w 2022201"/>
                    <a:gd name="connsiteY2" fmla="*/ 198 h 1638418"/>
                    <a:gd name="connsiteX3" fmla="*/ 1414353 w 2022201"/>
                    <a:gd name="connsiteY3" fmla="*/ 147518 h 1638418"/>
                    <a:gd name="connsiteX4" fmla="*/ 1462613 w 2022201"/>
                    <a:gd name="connsiteY4" fmla="*/ 353258 h 1638418"/>
                    <a:gd name="connsiteX5" fmla="*/ 1427053 w 2022201"/>
                    <a:gd name="connsiteY5" fmla="*/ 531058 h 1638418"/>
                    <a:gd name="connsiteX6" fmla="*/ 1625173 w 2022201"/>
                    <a:gd name="connsiteY6" fmla="*/ 556458 h 1638418"/>
                    <a:gd name="connsiteX7" fmla="*/ 1861393 w 2022201"/>
                    <a:gd name="connsiteY7" fmla="*/ 625038 h 1638418"/>
                    <a:gd name="connsiteX8" fmla="*/ 2018873 w 2022201"/>
                    <a:gd name="connsiteY8" fmla="*/ 807918 h 1638418"/>
                    <a:gd name="connsiteX9" fmla="*/ 1947753 w 2022201"/>
                    <a:gd name="connsiteY9" fmla="*/ 980638 h 1638418"/>
                    <a:gd name="connsiteX10" fmla="*/ 1708993 w 2022201"/>
                    <a:gd name="connsiteY10" fmla="*/ 1072078 h 1638418"/>
                    <a:gd name="connsiteX11" fmla="*/ 1449913 w 2022201"/>
                    <a:gd name="connsiteY11" fmla="*/ 1051758 h 1638418"/>
                    <a:gd name="connsiteX12" fmla="*/ 1571833 w 2022201"/>
                    <a:gd name="connsiteY12" fmla="*/ 1285438 h 1638418"/>
                    <a:gd name="connsiteX13" fmla="*/ 1581993 w 2022201"/>
                    <a:gd name="connsiteY13" fmla="*/ 1275278 h 1638418"/>
                    <a:gd name="connsiteX14" fmla="*/ 1581993 w 2022201"/>
                    <a:gd name="connsiteY14" fmla="*/ 1447998 h 1638418"/>
                    <a:gd name="connsiteX15" fmla="*/ 1429593 w 2022201"/>
                    <a:gd name="connsiteY15" fmla="*/ 1620718 h 1638418"/>
                    <a:gd name="connsiteX16" fmla="*/ 1145113 w 2022201"/>
                    <a:gd name="connsiteY16" fmla="*/ 1620718 h 1638418"/>
                    <a:gd name="connsiteX17" fmla="*/ 1013033 w 2022201"/>
                    <a:gd name="connsiteY17" fmla="*/ 1514038 h 1638418"/>
                    <a:gd name="connsiteX18" fmla="*/ 921593 w 2022201"/>
                    <a:gd name="connsiteY18" fmla="*/ 1336238 h 1638418"/>
                    <a:gd name="connsiteX19" fmla="*/ 921593 w 2022201"/>
                    <a:gd name="connsiteY19" fmla="*/ 1346398 h 1638418"/>
                    <a:gd name="connsiteX20" fmla="*/ 789513 w 2022201"/>
                    <a:gd name="connsiteY20" fmla="*/ 1488638 h 1638418"/>
                    <a:gd name="connsiteX21" fmla="*/ 423753 w 2022201"/>
                    <a:gd name="connsiteY21" fmla="*/ 1539438 h 1638418"/>
                    <a:gd name="connsiteX22" fmla="*/ 271353 w 2022201"/>
                    <a:gd name="connsiteY22" fmla="*/ 1305758 h 1638418"/>
                    <a:gd name="connsiteX23" fmla="*/ 400893 w 2022201"/>
                    <a:gd name="connsiteY23" fmla="*/ 1056838 h 1638418"/>
                    <a:gd name="connsiteX24" fmla="*/ 474553 w 2022201"/>
                    <a:gd name="connsiteY24" fmla="*/ 970478 h 1638418"/>
                    <a:gd name="connsiteX25" fmla="*/ 230713 w 2022201"/>
                    <a:gd name="connsiteY25" fmla="*/ 879038 h 1638418"/>
                    <a:gd name="connsiteX26" fmla="*/ 47833 w 2022201"/>
                    <a:gd name="connsiteY26" fmla="*/ 726638 h 1638418"/>
                    <a:gd name="connsiteX27" fmla="*/ 17353 w 2022201"/>
                    <a:gd name="connsiteY27" fmla="*/ 442158 h 1638418"/>
                    <a:gd name="connsiteX28" fmla="*/ 281513 w 2022201"/>
                    <a:gd name="connsiteY28" fmla="*/ 340558 h 1638418"/>
                    <a:gd name="connsiteX29" fmla="*/ 489793 w 2022201"/>
                    <a:gd name="connsiteY29" fmla="*/ 391358 h 1638418"/>
                    <a:gd name="connsiteX30" fmla="*/ 710773 w 2022201"/>
                    <a:gd name="connsiteY30" fmla="*/ 462478 h 1638418"/>
                    <a:gd name="connsiteX0" fmla="*/ 710773 w 1988680"/>
                    <a:gd name="connsiteY0" fmla="*/ 462478 h 1638418"/>
                    <a:gd name="connsiteX1" fmla="*/ 878413 w 1988680"/>
                    <a:gd name="connsiteY1" fmla="*/ 177998 h 1638418"/>
                    <a:gd name="connsiteX2" fmla="*/ 1190833 w 1988680"/>
                    <a:gd name="connsiteY2" fmla="*/ 198 h 1638418"/>
                    <a:gd name="connsiteX3" fmla="*/ 1414353 w 1988680"/>
                    <a:gd name="connsiteY3" fmla="*/ 147518 h 1638418"/>
                    <a:gd name="connsiteX4" fmla="*/ 1462613 w 1988680"/>
                    <a:gd name="connsiteY4" fmla="*/ 353258 h 1638418"/>
                    <a:gd name="connsiteX5" fmla="*/ 1427053 w 1988680"/>
                    <a:gd name="connsiteY5" fmla="*/ 531058 h 1638418"/>
                    <a:gd name="connsiteX6" fmla="*/ 1625173 w 1988680"/>
                    <a:gd name="connsiteY6" fmla="*/ 556458 h 1638418"/>
                    <a:gd name="connsiteX7" fmla="*/ 1861393 w 1988680"/>
                    <a:gd name="connsiteY7" fmla="*/ 625038 h 1638418"/>
                    <a:gd name="connsiteX8" fmla="*/ 1980773 w 1988680"/>
                    <a:gd name="connsiteY8" fmla="*/ 820618 h 1638418"/>
                    <a:gd name="connsiteX9" fmla="*/ 1947753 w 1988680"/>
                    <a:gd name="connsiteY9" fmla="*/ 980638 h 1638418"/>
                    <a:gd name="connsiteX10" fmla="*/ 1708993 w 1988680"/>
                    <a:gd name="connsiteY10" fmla="*/ 1072078 h 1638418"/>
                    <a:gd name="connsiteX11" fmla="*/ 1449913 w 1988680"/>
                    <a:gd name="connsiteY11" fmla="*/ 1051758 h 1638418"/>
                    <a:gd name="connsiteX12" fmla="*/ 1571833 w 1988680"/>
                    <a:gd name="connsiteY12" fmla="*/ 1285438 h 1638418"/>
                    <a:gd name="connsiteX13" fmla="*/ 1581993 w 1988680"/>
                    <a:gd name="connsiteY13" fmla="*/ 1275278 h 1638418"/>
                    <a:gd name="connsiteX14" fmla="*/ 1581993 w 1988680"/>
                    <a:gd name="connsiteY14" fmla="*/ 1447998 h 1638418"/>
                    <a:gd name="connsiteX15" fmla="*/ 1429593 w 1988680"/>
                    <a:gd name="connsiteY15" fmla="*/ 1620718 h 1638418"/>
                    <a:gd name="connsiteX16" fmla="*/ 1145113 w 1988680"/>
                    <a:gd name="connsiteY16" fmla="*/ 1620718 h 1638418"/>
                    <a:gd name="connsiteX17" fmla="*/ 1013033 w 1988680"/>
                    <a:gd name="connsiteY17" fmla="*/ 1514038 h 1638418"/>
                    <a:gd name="connsiteX18" fmla="*/ 921593 w 1988680"/>
                    <a:gd name="connsiteY18" fmla="*/ 1336238 h 1638418"/>
                    <a:gd name="connsiteX19" fmla="*/ 921593 w 1988680"/>
                    <a:gd name="connsiteY19" fmla="*/ 1346398 h 1638418"/>
                    <a:gd name="connsiteX20" fmla="*/ 789513 w 1988680"/>
                    <a:gd name="connsiteY20" fmla="*/ 1488638 h 1638418"/>
                    <a:gd name="connsiteX21" fmla="*/ 423753 w 1988680"/>
                    <a:gd name="connsiteY21" fmla="*/ 1539438 h 1638418"/>
                    <a:gd name="connsiteX22" fmla="*/ 271353 w 1988680"/>
                    <a:gd name="connsiteY22" fmla="*/ 1305758 h 1638418"/>
                    <a:gd name="connsiteX23" fmla="*/ 400893 w 1988680"/>
                    <a:gd name="connsiteY23" fmla="*/ 1056838 h 1638418"/>
                    <a:gd name="connsiteX24" fmla="*/ 474553 w 1988680"/>
                    <a:gd name="connsiteY24" fmla="*/ 970478 h 1638418"/>
                    <a:gd name="connsiteX25" fmla="*/ 230713 w 1988680"/>
                    <a:gd name="connsiteY25" fmla="*/ 879038 h 1638418"/>
                    <a:gd name="connsiteX26" fmla="*/ 47833 w 1988680"/>
                    <a:gd name="connsiteY26" fmla="*/ 726638 h 1638418"/>
                    <a:gd name="connsiteX27" fmla="*/ 17353 w 1988680"/>
                    <a:gd name="connsiteY27" fmla="*/ 442158 h 1638418"/>
                    <a:gd name="connsiteX28" fmla="*/ 281513 w 1988680"/>
                    <a:gd name="connsiteY28" fmla="*/ 340558 h 1638418"/>
                    <a:gd name="connsiteX29" fmla="*/ 489793 w 1988680"/>
                    <a:gd name="connsiteY29" fmla="*/ 391358 h 1638418"/>
                    <a:gd name="connsiteX30" fmla="*/ 710773 w 1988680"/>
                    <a:gd name="connsiteY30" fmla="*/ 462478 h 1638418"/>
                    <a:gd name="connsiteX0" fmla="*/ 710773 w 1985295"/>
                    <a:gd name="connsiteY0" fmla="*/ 462478 h 1638418"/>
                    <a:gd name="connsiteX1" fmla="*/ 878413 w 1985295"/>
                    <a:gd name="connsiteY1" fmla="*/ 177998 h 1638418"/>
                    <a:gd name="connsiteX2" fmla="*/ 1190833 w 1985295"/>
                    <a:gd name="connsiteY2" fmla="*/ 198 h 1638418"/>
                    <a:gd name="connsiteX3" fmla="*/ 1414353 w 1985295"/>
                    <a:gd name="connsiteY3" fmla="*/ 147518 h 1638418"/>
                    <a:gd name="connsiteX4" fmla="*/ 1462613 w 1985295"/>
                    <a:gd name="connsiteY4" fmla="*/ 353258 h 1638418"/>
                    <a:gd name="connsiteX5" fmla="*/ 1427053 w 1985295"/>
                    <a:gd name="connsiteY5" fmla="*/ 531058 h 1638418"/>
                    <a:gd name="connsiteX6" fmla="*/ 1625173 w 1985295"/>
                    <a:gd name="connsiteY6" fmla="*/ 556458 h 1638418"/>
                    <a:gd name="connsiteX7" fmla="*/ 1861393 w 1985295"/>
                    <a:gd name="connsiteY7" fmla="*/ 625038 h 1638418"/>
                    <a:gd name="connsiteX8" fmla="*/ 1980773 w 1985295"/>
                    <a:gd name="connsiteY8" fmla="*/ 820618 h 1638418"/>
                    <a:gd name="connsiteX9" fmla="*/ 1947753 w 1985295"/>
                    <a:gd name="connsiteY9" fmla="*/ 980638 h 1638418"/>
                    <a:gd name="connsiteX10" fmla="*/ 1708993 w 1985295"/>
                    <a:gd name="connsiteY10" fmla="*/ 1072078 h 1638418"/>
                    <a:gd name="connsiteX11" fmla="*/ 1449913 w 1985295"/>
                    <a:gd name="connsiteY11" fmla="*/ 1051758 h 1638418"/>
                    <a:gd name="connsiteX12" fmla="*/ 1571833 w 1985295"/>
                    <a:gd name="connsiteY12" fmla="*/ 1285438 h 1638418"/>
                    <a:gd name="connsiteX13" fmla="*/ 1581993 w 1985295"/>
                    <a:gd name="connsiteY13" fmla="*/ 1275278 h 1638418"/>
                    <a:gd name="connsiteX14" fmla="*/ 1581993 w 1985295"/>
                    <a:gd name="connsiteY14" fmla="*/ 1447998 h 1638418"/>
                    <a:gd name="connsiteX15" fmla="*/ 1429593 w 1985295"/>
                    <a:gd name="connsiteY15" fmla="*/ 1620718 h 1638418"/>
                    <a:gd name="connsiteX16" fmla="*/ 1145113 w 1985295"/>
                    <a:gd name="connsiteY16" fmla="*/ 1620718 h 1638418"/>
                    <a:gd name="connsiteX17" fmla="*/ 1013033 w 1985295"/>
                    <a:gd name="connsiteY17" fmla="*/ 1514038 h 1638418"/>
                    <a:gd name="connsiteX18" fmla="*/ 921593 w 1985295"/>
                    <a:gd name="connsiteY18" fmla="*/ 1336238 h 1638418"/>
                    <a:gd name="connsiteX19" fmla="*/ 921593 w 1985295"/>
                    <a:gd name="connsiteY19" fmla="*/ 1346398 h 1638418"/>
                    <a:gd name="connsiteX20" fmla="*/ 789513 w 1985295"/>
                    <a:gd name="connsiteY20" fmla="*/ 1488638 h 1638418"/>
                    <a:gd name="connsiteX21" fmla="*/ 423753 w 1985295"/>
                    <a:gd name="connsiteY21" fmla="*/ 1539438 h 1638418"/>
                    <a:gd name="connsiteX22" fmla="*/ 271353 w 1985295"/>
                    <a:gd name="connsiteY22" fmla="*/ 1305758 h 1638418"/>
                    <a:gd name="connsiteX23" fmla="*/ 400893 w 1985295"/>
                    <a:gd name="connsiteY23" fmla="*/ 1056838 h 1638418"/>
                    <a:gd name="connsiteX24" fmla="*/ 474553 w 1985295"/>
                    <a:gd name="connsiteY24" fmla="*/ 970478 h 1638418"/>
                    <a:gd name="connsiteX25" fmla="*/ 230713 w 1985295"/>
                    <a:gd name="connsiteY25" fmla="*/ 879038 h 1638418"/>
                    <a:gd name="connsiteX26" fmla="*/ 47833 w 1985295"/>
                    <a:gd name="connsiteY26" fmla="*/ 726638 h 1638418"/>
                    <a:gd name="connsiteX27" fmla="*/ 17353 w 1985295"/>
                    <a:gd name="connsiteY27" fmla="*/ 442158 h 1638418"/>
                    <a:gd name="connsiteX28" fmla="*/ 281513 w 1985295"/>
                    <a:gd name="connsiteY28" fmla="*/ 340558 h 1638418"/>
                    <a:gd name="connsiteX29" fmla="*/ 489793 w 1985295"/>
                    <a:gd name="connsiteY29" fmla="*/ 391358 h 1638418"/>
                    <a:gd name="connsiteX30" fmla="*/ 710773 w 1985295"/>
                    <a:gd name="connsiteY30" fmla="*/ 462478 h 1638418"/>
                    <a:gd name="connsiteX0" fmla="*/ 710773 w 1993653"/>
                    <a:gd name="connsiteY0" fmla="*/ 462478 h 1638418"/>
                    <a:gd name="connsiteX1" fmla="*/ 878413 w 1993653"/>
                    <a:gd name="connsiteY1" fmla="*/ 177998 h 1638418"/>
                    <a:gd name="connsiteX2" fmla="*/ 1190833 w 1993653"/>
                    <a:gd name="connsiteY2" fmla="*/ 198 h 1638418"/>
                    <a:gd name="connsiteX3" fmla="*/ 1414353 w 1993653"/>
                    <a:gd name="connsiteY3" fmla="*/ 147518 h 1638418"/>
                    <a:gd name="connsiteX4" fmla="*/ 1462613 w 1993653"/>
                    <a:gd name="connsiteY4" fmla="*/ 353258 h 1638418"/>
                    <a:gd name="connsiteX5" fmla="*/ 1427053 w 1993653"/>
                    <a:gd name="connsiteY5" fmla="*/ 531058 h 1638418"/>
                    <a:gd name="connsiteX6" fmla="*/ 1625173 w 1993653"/>
                    <a:gd name="connsiteY6" fmla="*/ 556458 h 1638418"/>
                    <a:gd name="connsiteX7" fmla="*/ 1861393 w 1993653"/>
                    <a:gd name="connsiteY7" fmla="*/ 625038 h 1638418"/>
                    <a:gd name="connsiteX8" fmla="*/ 1990933 w 1993653"/>
                    <a:gd name="connsiteY8" fmla="*/ 790138 h 1638418"/>
                    <a:gd name="connsiteX9" fmla="*/ 1947753 w 1993653"/>
                    <a:gd name="connsiteY9" fmla="*/ 980638 h 1638418"/>
                    <a:gd name="connsiteX10" fmla="*/ 1708993 w 1993653"/>
                    <a:gd name="connsiteY10" fmla="*/ 1072078 h 1638418"/>
                    <a:gd name="connsiteX11" fmla="*/ 1449913 w 1993653"/>
                    <a:gd name="connsiteY11" fmla="*/ 1051758 h 1638418"/>
                    <a:gd name="connsiteX12" fmla="*/ 1571833 w 1993653"/>
                    <a:gd name="connsiteY12" fmla="*/ 1285438 h 1638418"/>
                    <a:gd name="connsiteX13" fmla="*/ 1581993 w 1993653"/>
                    <a:gd name="connsiteY13" fmla="*/ 1275278 h 1638418"/>
                    <a:gd name="connsiteX14" fmla="*/ 1581993 w 1993653"/>
                    <a:gd name="connsiteY14" fmla="*/ 1447998 h 1638418"/>
                    <a:gd name="connsiteX15" fmla="*/ 1429593 w 1993653"/>
                    <a:gd name="connsiteY15" fmla="*/ 1620718 h 1638418"/>
                    <a:gd name="connsiteX16" fmla="*/ 1145113 w 1993653"/>
                    <a:gd name="connsiteY16" fmla="*/ 1620718 h 1638418"/>
                    <a:gd name="connsiteX17" fmla="*/ 1013033 w 1993653"/>
                    <a:gd name="connsiteY17" fmla="*/ 1514038 h 1638418"/>
                    <a:gd name="connsiteX18" fmla="*/ 921593 w 1993653"/>
                    <a:gd name="connsiteY18" fmla="*/ 1336238 h 1638418"/>
                    <a:gd name="connsiteX19" fmla="*/ 921593 w 1993653"/>
                    <a:gd name="connsiteY19" fmla="*/ 1346398 h 1638418"/>
                    <a:gd name="connsiteX20" fmla="*/ 789513 w 1993653"/>
                    <a:gd name="connsiteY20" fmla="*/ 1488638 h 1638418"/>
                    <a:gd name="connsiteX21" fmla="*/ 423753 w 1993653"/>
                    <a:gd name="connsiteY21" fmla="*/ 1539438 h 1638418"/>
                    <a:gd name="connsiteX22" fmla="*/ 271353 w 1993653"/>
                    <a:gd name="connsiteY22" fmla="*/ 1305758 h 1638418"/>
                    <a:gd name="connsiteX23" fmla="*/ 400893 w 1993653"/>
                    <a:gd name="connsiteY23" fmla="*/ 1056838 h 1638418"/>
                    <a:gd name="connsiteX24" fmla="*/ 474553 w 1993653"/>
                    <a:gd name="connsiteY24" fmla="*/ 970478 h 1638418"/>
                    <a:gd name="connsiteX25" fmla="*/ 230713 w 1993653"/>
                    <a:gd name="connsiteY25" fmla="*/ 879038 h 1638418"/>
                    <a:gd name="connsiteX26" fmla="*/ 47833 w 1993653"/>
                    <a:gd name="connsiteY26" fmla="*/ 726638 h 1638418"/>
                    <a:gd name="connsiteX27" fmla="*/ 17353 w 1993653"/>
                    <a:gd name="connsiteY27" fmla="*/ 442158 h 1638418"/>
                    <a:gd name="connsiteX28" fmla="*/ 281513 w 1993653"/>
                    <a:gd name="connsiteY28" fmla="*/ 340558 h 1638418"/>
                    <a:gd name="connsiteX29" fmla="*/ 489793 w 1993653"/>
                    <a:gd name="connsiteY29" fmla="*/ 391358 h 1638418"/>
                    <a:gd name="connsiteX30" fmla="*/ 710773 w 1993653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1993 w 1993076"/>
                    <a:gd name="connsiteY13" fmla="*/ 127527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64213 w 1993076"/>
                    <a:gd name="connsiteY12" fmla="*/ 126765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4212"/>
                    <a:gd name="connsiteX1" fmla="*/ 878413 w 1993076"/>
                    <a:gd name="connsiteY1" fmla="*/ 177998 h 1634212"/>
                    <a:gd name="connsiteX2" fmla="*/ 1190833 w 1993076"/>
                    <a:gd name="connsiteY2" fmla="*/ 198 h 1634212"/>
                    <a:gd name="connsiteX3" fmla="*/ 1414353 w 1993076"/>
                    <a:gd name="connsiteY3" fmla="*/ 147518 h 1634212"/>
                    <a:gd name="connsiteX4" fmla="*/ 1462613 w 1993076"/>
                    <a:gd name="connsiteY4" fmla="*/ 353258 h 1634212"/>
                    <a:gd name="connsiteX5" fmla="*/ 1427053 w 1993076"/>
                    <a:gd name="connsiteY5" fmla="*/ 531058 h 1634212"/>
                    <a:gd name="connsiteX6" fmla="*/ 1625173 w 1993076"/>
                    <a:gd name="connsiteY6" fmla="*/ 556458 h 1634212"/>
                    <a:gd name="connsiteX7" fmla="*/ 1861393 w 1993076"/>
                    <a:gd name="connsiteY7" fmla="*/ 625038 h 1634212"/>
                    <a:gd name="connsiteX8" fmla="*/ 1990933 w 1993076"/>
                    <a:gd name="connsiteY8" fmla="*/ 790138 h 1634212"/>
                    <a:gd name="connsiteX9" fmla="*/ 1924893 w 1993076"/>
                    <a:gd name="connsiteY9" fmla="*/ 990798 h 1634212"/>
                    <a:gd name="connsiteX10" fmla="*/ 1708993 w 1993076"/>
                    <a:gd name="connsiteY10" fmla="*/ 1072078 h 1634212"/>
                    <a:gd name="connsiteX11" fmla="*/ 1449913 w 1993076"/>
                    <a:gd name="connsiteY11" fmla="*/ 1051758 h 1634212"/>
                    <a:gd name="connsiteX12" fmla="*/ 1564213 w 1993076"/>
                    <a:gd name="connsiteY12" fmla="*/ 1267658 h 1634212"/>
                    <a:gd name="connsiteX13" fmla="*/ 1589613 w 1993076"/>
                    <a:gd name="connsiteY13" fmla="*/ 1374338 h 1634212"/>
                    <a:gd name="connsiteX14" fmla="*/ 1548973 w 1993076"/>
                    <a:gd name="connsiteY14" fmla="*/ 1511498 h 1634212"/>
                    <a:gd name="connsiteX15" fmla="*/ 1429593 w 1993076"/>
                    <a:gd name="connsiteY15" fmla="*/ 1620718 h 1634212"/>
                    <a:gd name="connsiteX16" fmla="*/ 1145113 w 1993076"/>
                    <a:gd name="connsiteY16" fmla="*/ 1620718 h 1634212"/>
                    <a:gd name="connsiteX17" fmla="*/ 1013033 w 1993076"/>
                    <a:gd name="connsiteY17" fmla="*/ 1514038 h 1634212"/>
                    <a:gd name="connsiteX18" fmla="*/ 921593 w 1993076"/>
                    <a:gd name="connsiteY18" fmla="*/ 1336238 h 1634212"/>
                    <a:gd name="connsiteX19" fmla="*/ 921593 w 1993076"/>
                    <a:gd name="connsiteY19" fmla="*/ 1346398 h 1634212"/>
                    <a:gd name="connsiteX20" fmla="*/ 789513 w 1993076"/>
                    <a:gd name="connsiteY20" fmla="*/ 1488638 h 1634212"/>
                    <a:gd name="connsiteX21" fmla="*/ 423753 w 1993076"/>
                    <a:gd name="connsiteY21" fmla="*/ 1539438 h 1634212"/>
                    <a:gd name="connsiteX22" fmla="*/ 271353 w 1993076"/>
                    <a:gd name="connsiteY22" fmla="*/ 1305758 h 1634212"/>
                    <a:gd name="connsiteX23" fmla="*/ 400893 w 1993076"/>
                    <a:gd name="connsiteY23" fmla="*/ 1056838 h 1634212"/>
                    <a:gd name="connsiteX24" fmla="*/ 474553 w 1993076"/>
                    <a:gd name="connsiteY24" fmla="*/ 970478 h 1634212"/>
                    <a:gd name="connsiteX25" fmla="*/ 230713 w 1993076"/>
                    <a:gd name="connsiteY25" fmla="*/ 879038 h 1634212"/>
                    <a:gd name="connsiteX26" fmla="*/ 47833 w 1993076"/>
                    <a:gd name="connsiteY26" fmla="*/ 726638 h 1634212"/>
                    <a:gd name="connsiteX27" fmla="*/ 17353 w 1993076"/>
                    <a:gd name="connsiteY27" fmla="*/ 442158 h 1634212"/>
                    <a:gd name="connsiteX28" fmla="*/ 281513 w 1993076"/>
                    <a:gd name="connsiteY28" fmla="*/ 340558 h 1634212"/>
                    <a:gd name="connsiteX29" fmla="*/ 489793 w 1993076"/>
                    <a:gd name="connsiteY29" fmla="*/ 391358 h 1634212"/>
                    <a:gd name="connsiteX30" fmla="*/ 710773 w 1993076"/>
                    <a:gd name="connsiteY30" fmla="*/ 462478 h 1634212"/>
                    <a:gd name="connsiteX0" fmla="*/ 710773 w 1993076"/>
                    <a:gd name="connsiteY0" fmla="*/ 462478 h 1628438"/>
                    <a:gd name="connsiteX1" fmla="*/ 878413 w 1993076"/>
                    <a:gd name="connsiteY1" fmla="*/ 177998 h 1628438"/>
                    <a:gd name="connsiteX2" fmla="*/ 1190833 w 1993076"/>
                    <a:gd name="connsiteY2" fmla="*/ 198 h 1628438"/>
                    <a:gd name="connsiteX3" fmla="*/ 1414353 w 1993076"/>
                    <a:gd name="connsiteY3" fmla="*/ 147518 h 1628438"/>
                    <a:gd name="connsiteX4" fmla="*/ 1462613 w 1993076"/>
                    <a:gd name="connsiteY4" fmla="*/ 353258 h 1628438"/>
                    <a:gd name="connsiteX5" fmla="*/ 1427053 w 1993076"/>
                    <a:gd name="connsiteY5" fmla="*/ 531058 h 1628438"/>
                    <a:gd name="connsiteX6" fmla="*/ 1625173 w 1993076"/>
                    <a:gd name="connsiteY6" fmla="*/ 556458 h 1628438"/>
                    <a:gd name="connsiteX7" fmla="*/ 1861393 w 1993076"/>
                    <a:gd name="connsiteY7" fmla="*/ 625038 h 1628438"/>
                    <a:gd name="connsiteX8" fmla="*/ 1990933 w 1993076"/>
                    <a:gd name="connsiteY8" fmla="*/ 790138 h 1628438"/>
                    <a:gd name="connsiteX9" fmla="*/ 1924893 w 1993076"/>
                    <a:gd name="connsiteY9" fmla="*/ 990798 h 1628438"/>
                    <a:gd name="connsiteX10" fmla="*/ 1708993 w 1993076"/>
                    <a:gd name="connsiteY10" fmla="*/ 1072078 h 1628438"/>
                    <a:gd name="connsiteX11" fmla="*/ 1449913 w 1993076"/>
                    <a:gd name="connsiteY11" fmla="*/ 1051758 h 1628438"/>
                    <a:gd name="connsiteX12" fmla="*/ 1564213 w 1993076"/>
                    <a:gd name="connsiteY12" fmla="*/ 1267658 h 1628438"/>
                    <a:gd name="connsiteX13" fmla="*/ 1589613 w 1993076"/>
                    <a:gd name="connsiteY13" fmla="*/ 1374338 h 1628438"/>
                    <a:gd name="connsiteX14" fmla="*/ 1548973 w 1993076"/>
                    <a:gd name="connsiteY14" fmla="*/ 1511498 h 1628438"/>
                    <a:gd name="connsiteX15" fmla="*/ 1419433 w 1993076"/>
                    <a:gd name="connsiteY15" fmla="*/ 1608018 h 1628438"/>
                    <a:gd name="connsiteX16" fmla="*/ 1145113 w 1993076"/>
                    <a:gd name="connsiteY16" fmla="*/ 1620718 h 1628438"/>
                    <a:gd name="connsiteX17" fmla="*/ 1013033 w 1993076"/>
                    <a:gd name="connsiteY17" fmla="*/ 1514038 h 1628438"/>
                    <a:gd name="connsiteX18" fmla="*/ 921593 w 1993076"/>
                    <a:gd name="connsiteY18" fmla="*/ 1336238 h 1628438"/>
                    <a:gd name="connsiteX19" fmla="*/ 921593 w 1993076"/>
                    <a:gd name="connsiteY19" fmla="*/ 1346398 h 1628438"/>
                    <a:gd name="connsiteX20" fmla="*/ 789513 w 1993076"/>
                    <a:gd name="connsiteY20" fmla="*/ 1488638 h 1628438"/>
                    <a:gd name="connsiteX21" fmla="*/ 423753 w 1993076"/>
                    <a:gd name="connsiteY21" fmla="*/ 1539438 h 1628438"/>
                    <a:gd name="connsiteX22" fmla="*/ 271353 w 1993076"/>
                    <a:gd name="connsiteY22" fmla="*/ 1305758 h 1628438"/>
                    <a:gd name="connsiteX23" fmla="*/ 400893 w 1993076"/>
                    <a:gd name="connsiteY23" fmla="*/ 1056838 h 1628438"/>
                    <a:gd name="connsiteX24" fmla="*/ 474553 w 1993076"/>
                    <a:gd name="connsiteY24" fmla="*/ 970478 h 1628438"/>
                    <a:gd name="connsiteX25" fmla="*/ 230713 w 1993076"/>
                    <a:gd name="connsiteY25" fmla="*/ 879038 h 1628438"/>
                    <a:gd name="connsiteX26" fmla="*/ 47833 w 1993076"/>
                    <a:gd name="connsiteY26" fmla="*/ 726638 h 1628438"/>
                    <a:gd name="connsiteX27" fmla="*/ 17353 w 1993076"/>
                    <a:gd name="connsiteY27" fmla="*/ 442158 h 1628438"/>
                    <a:gd name="connsiteX28" fmla="*/ 281513 w 1993076"/>
                    <a:gd name="connsiteY28" fmla="*/ 340558 h 1628438"/>
                    <a:gd name="connsiteX29" fmla="*/ 489793 w 1993076"/>
                    <a:gd name="connsiteY29" fmla="*/ 391358 h 1628438"/>
                    <a:gd name="connsiteX30" fmla="*/ 710773 w 1993076"/>
                    <a:gd name="connsiteY30" fmla="*/ 462478 h 1628438"/>
                    <a:gd name="connsiteX0" fmla="*/ 710773 w 1993076"/>
                    <a:gd name="connsiteY0" fmla="*/ 462478 h 1624721"/>
                    <a:gd name="connsiteX1" fmla="*/ 878413 w 1993076"/>
                    <a:gd name="connsiteY1" fmla="*/ 177998 h 1624721"/>
                    <a:gd name="connsiteX2" fmla="*/ 1190833 w 1993076"/>
                    <a:gd name="connsiteY2" fmla="*/ 198 h 1624721"/>
                    <a:gd name="connsiteX3" fmla="*/ 1414353 w 1993076"/>
                    <a:gd name="connsiteY3" fmla="*/ 147518 h 1624721"/>
                    <a:gd name="connsiteX4" fmla="*/ 1462613 w 1993076"/>
                    <a:gd name="connsiteY4" fmla="*/ 353258 h 1624721"/>
                    <a:gd name="connsiteX5" fmla="*/ 1427053 w 1993076"/>
                    <a:gd name="connsiteY5" fmla="*/ 531058 h 1624721"/>
                    <a:gd name="connsiteX6" fmla="*/ 1625173 w 1993076"/>
                    <a:gd name="connsiteY6" fmla="*/ 556458 h 1624721"/>
                    <a:gd name="connsiteX7" fmla="*/ 1861393 w 1993076"/>
                    <a:gd name="connsiteY7" fmla="*/ 625038 h 1624721"/>
                    <a:gd name="connsiteX8" fmla="*/ 1990933 w 1993076"/>
                    <a:gd name="connsiteY8" fmla="*/ 790138 h 1624721"/>
                    <a:gd name="connsiteX9" fmla="*/ 1924893 w 1993076"/>
                    <a:gd name="connsiteY9" fmla="*/ 990798 h 1624721"/>
                    <a:gd name="connsiteX10" fmla="*/ 1708993 w 1993076"/>
                    <a:gd name="connsiteY10" fmla="*/ 1072078 h 1624721"/>
                    <a:gd name="connsiteX11" fmla="*/ 1449913 w 1993076"/>
                    <a:gd name="connsiteY11" fmla="*/ 1051758 h 1624721"/>
                    <a:gd name="connsiteX12" fmla="*/ 1564213 w 1993076"/>
                    <a:gd name="connsiteY12" fmla="*/ 1267658 h 1624721"/>
                    <a:gd name="connsiteX13" fmla="*/ 1589613 w 1993076"/>
                    <a:gd name="connsiteY13" fmla="*/ 1374338 h 1624721"/>
                    <a:gd name="connsiteX14" fmla="*/ 1548973 w 1993076"/>
                    <a:gd name="connsiteY14" fmla="*/ 1511498 h 1624721"/>
                    <a:gd name="connsiteX15" fmla="*/ 1419433 w 1993076"/>
                    <a:gd name="connsiteY15" fmla="*/ 1608018 h 1624721"/>
                    <a:gd name="connsiteX16" fmla="*/ 1147653 w 1993076"/>
                    <a:gd name="connsiteY16" fmla="*/ 1615638 h 1624721"/>
                    <a:gd name="connsiteX17" fmla="*/ 1013033 w 1993076"/>
                    <a:gd name="connsiteY17" fmla="*/ 1514038 h 1624721"/>
                    <a:gd name="connsiteX18" fmla="*/ 921593 w 1993076"/>
                    <a:gd name="connsiteY18" fmla="*/ 1336238 h 1624721"/>
                    <a:gd name="connsiteX19" fmla="*/ 921593 w 1993076"/>
                    <a:gd name="connsiteY19" fmla="*/ 1346398 h 1624721"/>
                    <a:gd name="connsiteX20" fmla="*/ 789513 w 1993076"/>
                    <a:gd name="connsiteY20" fmla="*/ 1488638 h 1624721"/>
                    <a:gd name="connsiteX21" fmla="*/ 423753 w 1993076"/>
                    <a:gd name="connsiteY21" fmla="*/ 1539438 h 1624721"/>
                    <a:gd name="connsiteX22" fmla="*/ 271353 w 1993076"/>
                    <a:gd name="connsiteY22" fmla="*/ 1305758 h 1624721"/>
                    <a:gd name="connsiteX23" fmla="*/ 400893 w 1993076"/>
                    <a:gd name="connsiteY23" fmla="*/ 1056838 h 1624721"/>
                    <a:gd name="connsiteX24" fmla="*/ 474553 w 1993076"/>
                    <a:gd name="connsiteY24" fmla="*/ 970478 h 1624721"/>
                    <a:gd name="connsiteX25" fmla="*/ 230713 w 1993076"/>
                    <a:gd name="connsiteY25" fmla="*/ 879038 h 1624721"/>
                    <a:gd name="connsiteX26" fmla="*/ 47833 w 1993076"/>
                    <a:gd name="connsiteY26" fmla="*/ 726638 h 1624721"/>
                    <a:gd name="connsiteX27" fmla="*/ 17353 w 1993076"/>
                    <a:gd name="connsiteY27" fmla="*/ 442158 h 1624721"/>
                    <a:gd name="connsiteX28" fmla="*/ 281513 w 1993076"/>
                    <a:gd name="connsiteY28" fmla="*/ 340558 h 1624721"/>
                    <a:gd name="connsiteX29" fmla="*/ 489793 w 1993076"/>
                    <a:gd name="connsiteY29" fmla="*/ 391358 h 1624721"/>
                    <a:gd name="connsiteX30" fmla="*/ 710773 w 1993076"/>
                    <a:gd name="connsiteY30" fmla="*/ 462478 h 1624721"/>
                    <a:gd name="connsiteX0" fmla="*/ 710773 w 1993076"/>
                    <a:gd name="connsiteY0" fmla="*/ 462478 h 1626743"/>
                    <a:gd name="connsiteX1" fmla="*/ 878413 w 1993076"/>
                    <a:gd name="connsiteY1" fmla="*/ 177998 h 1626743"/>
                    <a:gd name="connsiteX2" fmla="*/ 1190833 w 1993076"/>
                    <a:gd name="connsiteY2" fmla="*/ 198 h 1626743"/>
                    <a:gd name="connsiteX3" fmla="*/ 1414353 w 1993076"/>
                    <a:gd name="connsiteY3" fmla="*/ 147518 h 1626743"/>
                    <a:gd name="connsiteX4" fmla="*/ 1462613 w 1993076"/>
                    <a:gd name="connsiteY4" fmla="*/ 353258 h 1626743"/>
                    <a:gd name="connsiteX5" fmla="*/ 1427053 w 1993076"/>
                    <a:gd name="connsiteY5" fmla="*/ 531058 h 1626743"/>
                    <a:gd name="connsiteX6" fmla="*/ 1625173 w 1993076"/>
                    <a:gd name="connsiteY6" fmla="*/ 556458 h 1626743"/>
                    <a:gd name="connsiteX7" fmla="*/ 1861393 w 1993076"/>
                    <a:gd name="connsiteY7" fmla="*/ 625038 h 1626743"/>
                    <a:gd name="connsiteX8" fmla="*/ 1990933 w 1993076"/>
                    <a:gd name="connsiteY8" fmla="*/ 790138 h 1626743"/>
                    <a:gd name="connsiteX9" fmla="*/ 1924893 w 1993076"/>
                    <a:gd name="connsiteY9" fmla="*/ 990798 h 1626743"/>
                    <a:gd name="connsiteX10" fmla="*/ 1708993 w 1993076"/>
                    <a:gd name="connsiteY10" fmla="*/ 1072078 h 1626743"/>
                    <a:gd name="connsiteX11" fmla="*/ 1449913 w 1993076"/>
                    <a:gd name="connsiteY11" fmla="*/ 1051758 h 1626743"/>
                    <a:gd name="connsiteX12" fmla="*/ 1564213 w 1993076"/>
                    <a:gd name="connsiteY12" fmla="*/ 1267658 h 1626743"/>
                    <a:gd name="connsiteX13" fmla="*/ 1589613 w 1993076"/>
                    <a:gd name="connsiteY13" fmla="*/ 1374338 h 1626743"/>
                    <a:gd name="connsiteX14" fmla="*/ 1548973 w 1993076"/>
                    <a:gd name="connsiteY14" fmla="*/ 1511498 h 1626743"/>
                    <a:gd name="connsiteX15" fmla="*/ 1419433 w 1993076"/>
                    <a:gd name="connsiteY15" fmla="*/ 1608018 h 1626743"/>
                    <a:gd name="connsiteX16" fmla="*/ 1147653 w 1993076"/>
                    <a:gd name="connsiteY16" fmla="*/ 1615638 h 1626743"/>
                    <a:gd name="connsiteX17" fmla="*/ 1015573 w 1993076"/>
                    <a:gd name="connsiteY17" fmla="*/ 1486098 h 1626743"/>
                    <a:gd name="connsiteX18" fmla="*/ 921593 w 1993076"/>
                    <a:gd name="connsiteY18" fmla="*/ 1336238 h 1626743"/>
                    <a:gd name="connsiteX19" fmla="*/ 921593 w 1993076"/>
                    <a:gd name="connsiteY19" fmla="*/ 1346398 h 1626743"/>
                    <a:gd name="connsiteX20" fmla="*/ 789513 w 1993076"/>
                    <a:gd name="connsiteY20" fmla="*/ 1488638 h 1626743"/>
                    <a:gd name="connsiteX21" fmla="*/ 423753 w 1993076"/>
                    <a:gd name="connsiteY21" fmla="*/ 1539438 h 1626743"/>
                    <a:gd name="connsiteX22" fmla="*/ 271353 w 1993076"/>
                    <a:gd name="connsiteY22" fmla="*/ 1305758 h 1626743"/>
                    <a:gd name="connsiteX23" fmla="*/ 400893 w 1993076"/>
                    <a:gd name="connsiteY23" fmla="*/ 1056838 h 1626743"/>
                    <a:gd name="connsiteX24" fmla="*/ 474553 w 1993076"/>
                    <a:gd name="connsiteY24" fmla="*/ 970478 h 1626743"/>
                    <a:gd name="connsiteX25" fmla="*/ 230713 w 1993076"/>
                    <a:gd name="connsiteY25" fmla="*/ 879038 h 1626743"/>
                    <a:gd name="connsiteX26" fmla="*/ 47833 w 1993076"/>
                    <a:gd name="connsiteY26" fmla="*/ 726638 h 1626743"/>
                    <a:gd name="connsiteX27" fmla="*/ 17353 w 1993076"/>
                    <a:gd name="connsiteY27" fmla="*/ 442158 h 1626743"/>
                    <a:gd name="connsiteX28" fmla="*/ 281513 w 1993076"/>
                    <a:gd name="connsiteY28" fmla="*/ 340558 h 1626743"/>
                    <a:gd name="connsiteX29" fmla="*/ 489793 w 1993076"/>
                    <a:gd name="connsiteY29" fmla="*/ 391358 h 1626743"/>
                    <a:gd name="connsiteX30" fmla="*/ 710773 w 1993076"/>
                    <a:gd name="connsiteY30" fmla="*/ 462478 h 1626743"/>
                    <a:gd name="connsiteX0" fmla="*/ 710773 w 1993076"/>
                    <a:gd name="connsiteY0" fmla="*/ 462478 h 1625821"/>
                    <a:gd name="connsiteX1" fmla="*/ 878413 w 1993076"/>
                    <a:gd name="connsiteY1" fmla="*/ 177998 h 1625821"/>
                    <a:gd name="connsiteX2" fmla="*/ 1190833 w 1993076"/>
                    <a:gd name="connsiteY2" fmla="*/ 198 h 1625821"/>
                    <a:gd name="connsiteX3" fmla="*/ 1414353 w 1993076"/>
                    <a:gd name="connsiteY3" fmla="*/ 147518 h 1625821"/>
                    <a:gd name="connsiteX4" fmla="*/ 1462613 w 1993076"/>
                    <a:gd name="connsiteY4" fmla="*/ 353258 h 1625821"/>
                    <a:gd name="connsiteX5" fmla="*/ 1427053 w 1993076"/>
                    <a:gd name="connsiteY5" fmla="*/ 531058 h 1625821"/>
                    <a:gd name="connsiteX6" fmla="*/ 1625173 w 1993076"/>
                    <a:gd name="connsiteY6" fmla="*/ 556458 h 1625821"/>
                    <a:gd name="connsiteX7" fmla="*/ 1861393 w 1993076"/>
                    <a:gd name="connsiteY7" fmla="*/ 625038 h 1625821"/>
                    <a:gd name="connsiteX8" fmla="*/ 1990933 w 1993076"/>
                    <a:gd name="connsiteY8" fmla="*/ 790138 h 1625821"/>
                    <a:gd name="connsiteX9" fmla="*/ 1924893 w 1993076"/>
                    <a:gd name="connsiteY9" fmla="*/ 990798 h 1625821"/>
                    <a:gd name="connsiteX10" fmla="*/ 1708993 w 1993076"/>
                    <a:gd name="connsiteY10" fmla="*/ 1072078 h 1625821"/>
                    <a:gd name="connsiteX11" fmla="*/ 1449913 w 1993076"/>
                    <a:gd name="connsiteY11" fmla="*/ 1051758 h 1625821"/>
                    <a:gd name="connsiteX12" fmla="*/ 1564213 w 1993076"/>
                    <a:gd name="connsiteY12" fmla="*/ 1267658 h 1625821"/>
                    <a:gd name="connsiteX13" fmla="*/ 1589613 w 1993076"/>
                    <a:gd name="connsiteY13" fmla="*/ 1374338 h 1625821"/>
                    <a:gd name="connsiteX14" fmla="*/ 1548973 w 1993076"/>
                    <a:gd name="connsiteY14" fmla="*/ 1511498 h 1625821"/>
                    <a:gd name="connsiteX15" fmla="*/ 1419433 w 1993076"/>
                    <a:gd name="connsiteY15" fmla="*/ 1608018 h 1625821"/>
                    <a:gd name="connsiteX16" fmla="*/ 1147653 w 1993076"/>
                    <a:gd name="connsiteY16" fmla="*/ 1615638 h 1625821"/>
                    <a:gd name="connsiteX17" fmla="*/ 1015573 w 1993076"/>
                    <a:gd name="connsiteY17" fmla="*/ 1498798 h 1625821"/>
                    <a:gd name="connsiteX18" fmla="*/ 921593 w 1993076"/>
                    <a:gd name="connsiteY18" fmla="*/ 1336238 h 1625821"/>
                    <a:gd name="connsiteX19" fmla="*/ 921593 w 1993076"/>
                    <a:gd name="connsiteY19" fmla="*/ 1346398 h 1625821"/>
                    <a:gd name="connsiteX20" fmla="*/ 789513 w 1993076"/>
                    <a:gd name="connsiteY20" fmla="*/ 1488638 h 1625821"/>
                    <a:gd name="connsiteX21" fmla="*/ 423753 w 1993076"/>
                    <a:gd name="connsiteY21" fmla="*/ 1539438 h 1625821"/>
                    <a:gd name="connsiteX22" fmla="*/ 271353 w 1993076"/>
                    <a:gd name="connsiteY22" fmla="*/ 1305758 h 1625821"/>
                    <a:gd name="connsiteX23" fmla="*/ 400893 w 1993076"/>
                    <a:gd name="connsiteY23" fmla="*/ 1056838 h 1625821"/>
                    <a:gd name="connsiteX24" fmla="*/ 474553 w 1993076"/>
                    <a:gd name="connsiteY24" fmla="*/ 970478 h 1625821"/>
                    <a:gd name="connsiteX25" fmla="*/ 230713 w 1993076"/>
                    <a:gd name="connsiteY25" fmla="*/ 879038 h 1625821"/>
                    <a:gd name="connsiteX26" fmla="*/ 47833 w 1993076"/>
                    <a:gd name="connsiteY26" fmla="*/ 726638 h 1625821"/>
                    <a:gd name="connsiteX27" fmla="*/ 17353 w 1993076"/>
                    <a:gd name="connsiteY27" fmla="*/ 442158 h 1625821"/>
                    <a:gd name="connsiteX28" fmla="*/ 281513 w 1993076"/>
                    <a:gd name="connsiteY28" fmla="*/ 340558 h 1625821"/>
                    <a:gd name="connsiteX29" fmla="*/ 489793 w 1993076"/>
                    <a:gd name="connsiteY29" fmla="*/ 391358 h 1625821"/>
                    <a:gd name="connsiteX30" fmla="*/ 710773 w 1993076"/>
                    <a:gd name="connsiteY30" fmla="*/ 462478 h 1625821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89513 w 1993076"/>
                    <a:gd name="connsiteY20" fmla="*/ 148863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61853 w 1993076"/>
                    <a:gd name="connsiteY24" fmla="*/ 97301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1993076" h="1624075">
                      <a:moveTo>
                        <a:pt x="710773" y="462478"/>
                      </a:moveTo>
                      <a:cubicBezTo>
                        <a:pt x="775543" y="426918"/>
                        <a:pt x="798403" y="255045"/>
                        <a:pt x="878413" y="177998"/>
                      </a:cubicBezTo>
                      <a:cubicBezTo>
                        <a:pt x="958423" y="100951"/>
                        <a:pt x="1101510" y="5278"/>
                        <a:pt x="1190833" y="198"/>
                      </a:cubicBezTo>
                      <a:cubicBezTo>
                        <a:pt x="1280156" y="-4882"/>
                        <a:pt x="1369056" y="88675"/>
                        <a:pt x="1414353" y="147518"/>
                      </a:cubicBezTo>
                      <a:cubicBezTo>
                        <a:pt x="1459650" y="206361"/>
                        <a:pt x="1460496" y="289335"/>
                        <a:pt x="1462613" y="353258"/>
                      </a:cubicBezTo>
                      <a:cubicBezTo>
                        <a:pt x="1464730" y="417181"/>
                        <a:pt x="1399960" y="497191"/>
                        <a:pt x="1427053" y="531058"/>
                      </a:cubicBezTo>
                      <a:cubicBezTo>
                        <a:pt x="1454146" y="564925"/>
                        <a:pt x="1552783" y="540795"/>
                        <a:pt x="1625173" y="556458"/>
                      </a:cubicBezTo>
                      <a:cubicBezTo>
                        <a:pt x="1697563" y="572121"/>
                        <a:pt x="1800433" y="586091"/>
                        <a:pt x="1861393" y="625038"/>
                      </a:cubicBezTo>
                      <a:cubicBezTo>
                        <a:pt x="1922353" y="663985"/>
                        <a:pt x="1980350" y="729178"/>
                        <a:pt x="1990933" y="790138"/>
                      </a:cubicBezTo>
                      <a:cubicBezTo>
                        <a:pt x="2001516" y="851098"/>
                        <a:pt x="1971883" y="943808"/>
                        <a:pt x="1924893" y="990798"/>
                      </a:cubicBezTo>
                      <a:cubicBezTo>
                        <a:pt x="1877903" y="1037788"/>
                        <a:pt x="1788156" y="1061918"/>
                        <a:pt x="1708993" y="1072078"/>
                      </a:cubicBezTo>
                      <a:cubicBezTo>
                        <a:pt x="1629830" y="1082238"/>
                        <a:pt x="1474043" y="1019161"/>
                        <a:pt x="1449913" y="1051758"/>
                      </a:cubicBezTo>
                      <a:cubicBezTo>
                        <a:pt x="1425783" y="1084355"/>
                        <a:pt x="1540930" y="1213895"/>
                        <a:pt x="1564213" y="1267658"/>
                      </a:cubicBezTo>
                      <a:cubicBezTo>
                        <a:pt x="1587496" y="1321421"/>
                        <a:pt x="1592153" y="1333698"/>
                        <a:pt x="1589613" y="1374338"/>
                      </a:cubicBezTo>
                      <a:cubicBezTo>
                        <a:pt x="1587073" y="1414978"/>
                        <a:pt x="1577336" y="1472551"/>
                        <a:pt x="1548973" y="1511498"/>
                      </a:cubicBezTo>
                      <a:cubicBezTo>
                        <a:pt x="1520610" y="1550445"/>
                        <a:pt x="1482933" y="1591085"/>
                        <a:pt x="1419433" y="1608018"/>
                      </a:cubicBezTo>
                      <a:cubicBezTo>
                        <a:pt x="1355933" y="1624951"/>
                        <a:pt x="1235283" y="1631301"/>
                        <a:pt x="1167973" y="1613098"/>
                      </a:cubicBezTo>
                      <a:cubicBezTo>
                        <a:pt x="1100663" y="1594895"/>
                        <a:pt x="1052826" y="1546211"/>
                        <a:pt x="1015573" y="1498798"/>
                      </a:cubicBezTo>
                      <a:cubicBezTo>
                        <a:pt x="978320" y="1451385"/>
                        <a:pt x="937256" y="1361638"/>
                        <a:pt x="921593" y="1336238"/>
                      </a:cubicBezTo>
                      <a:cubicBezTo>
                        <a:pt x="905930" y="1310838"/>
                        <a:pt x="946570" y="1323538"/>
                        <a:pt x="921593" y="1346398"/>
                      </a:cubicBezTo>
                      <a:cubicBezTo>
                        <a:pt x="896616" y="1369258"/>
                        <a:pt x="877566" y="1415825"/>
                        <a:pt x="771733" y="1473398"/>
                      </a:cubicBezTo>
                      <a:cubicBezTo>
                        <a:pt x="665900" y="1530971"/>
                        <a:pt x="507150" y="1567378"/>
                        <a:pt x="423753" y="1539438"/>
                      </a:cubicBezTo>
                      <a:cubicBezTo>
                        <a:pt x="340356" y="1511498"/>
                        <a:pt x="276433" y="1386191"/>
                        <a:pt x="271353" y="1305758"/>
                      </a:cubicBezTo>
                      <a:cubicBezTo>
                        <a:pt x="266273" y="1225325"/>
                        <a:pt x="361523" y="1112295"/>
                        <a:pt x="393273" y="1056838"/>
                      </a:cubicBezTo>
                      <a:cubicBezTo>
                        <a:pt x="425023" y="1001381"/>
                        <a:pt x="488946" y="1002651"/>
                        <a:pt x="461853" y="973018"/>
                      </a:cubicBezTo>
                      <a:cubicBezTo>
                        <a:pt x="434760" y="943385"/>
                        <a:pt x="299716" y="920101"/>
                        <a:pt x="230713" y="879038"/>
                      </a:cubicBezTo>
                      <a:cubicBezTo>
                        <a:pt x="161710" y="837975"/>
                        <a:pt x="83393" y="799451"/>
                        <a:pt x="47833" y="726638"/>
                      </a:cubicBezTo>
                      <a:cubicBezTo>
                        <a:pt x="12273" y="653825"/>
                        <a:pt x="-21594" y="506504"/>
                        <a:pt x="17353" y="442158"/>
                      </a:cubicBezTo>
                      <a:cubicBezTo>
                        <a:pt x="56300" y="377812"/>
                        <a:pt x="202773" y="349025"/>
                        <a:pt x="281513" y="340558"/>
                      </a:cubicBezTo>
                      <a:cubicBezTo>
                        <a:pt x="360253" y="332091"/>
                        <a:pt x="418673" y="367651"/>
                        <a:pt x="489793" y="391358"/>
                      </a:cubicBezTo>
                      <a:cubicBezTo>
                        <a:pt x="560913" y="415065"/>
                        <a:pt x="646003" y="498038"/>
                        <a:pt x="710773" y="462478"/>
                      </a:cubicBezTo>
                      <a:close/>
                    </a:path>
                  </a:pathLst>
                </a:custGeom>
                <a:solidFill>
                  <a:srgbClr val="DAA2B9"/>
                </a:solidFill>
                <a:ln w="57150">
                  <a:noFill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/>
                </a:p>
              </p:txBody>
            </p:sp>
            <p:sp>
              <p:nvSpPr>
                <p:cNvPr id="220" name="วงรี 77">
                  <a:extLst>
                    <a:ext uri="{FF2B5EF4-FFF2-40B4-BE49-F238E27FC236}">
                      <a16:creationId xmlns:a16="http://schemas.microsoft.com/office/drawing/2014/main" id="{689C91DF-5D30-4E0A-889F-D4A087F7FE9C}"/>
                    </a:ext>
                  </a:extLst>
                </p:cNvPr>
                <p:cNvSpPr/>
                <p:nvPr/>
              </p:nvSpPr>
              <p:spPr>
                <a:xfrm>
                  <a:off x="4579275" y="1400406"/>
                  <a:ext cx="295962" cy="284142"/>
                </a:xfrm>
                <a:custGeom>
                  <a:avLst/>
                  <a:gdLst>
                    <a:gd name="connsiteX0" fmla="*/ 0 w 290429"/>
                    <a:gd name="connsiteY0" fmla="*/ 144699 h 289397"/>
                    <a:gd name="connsiteX1" fmla="*/ 145215 w 290429"/>
                    <a:gd name="connsiteY1" fmla="*/ 0 h 289397"/>
                    <a:gd name="connsiteX2" fmla="*/ 290430 w 290429"/>
                    <a:gd name="connsiteY2" fmla="*/ 144699 h 289397"/>
                    <a:gd name="connsiteX3" fmla="*/ 145215 w 290429"/>
                    <a:gd name="connsiteY3" fmla="*/ 289398 h 289397"/>
                    <a:gd name="connsiteX4" fmla="*/ 0 w 290429"/>
                    <a:gd name="connsiteY4" fmla="*/ 144699 h 289397"/>
                    <a:gd name="connsiteX0" fmla="*/ 8 w 290438"/>
                    <a:gd name="connsiteY0" fmla="*/ 144699 h 289398"/>
                    <a:gd name="connsiteX1" fmla="*/ 145223 w 290438"/>
                    <a:gd name="connsiteY1" fmla="*/ 0 h 289398"/>
                    <a:gd name="connsiteX2" fmla="*/ 290438 w 290438"/>
                    <a:gd name="connsiteY2" fmla="*/ 144699 h 289398"/>
                    <a:gd name="connsiteX3" fmla="*/ 140143 w 290438"/>
                    <a:gd name="connsiteY3" fmla="*/ 289398 h 289398"/>
                    <a:gd name="connsiteX4" fmla="*/ 8 w 290438"/>
                    <a:gd name="connsiteY4" fmla="*/ 144699 h 289398"/>
                    <a:gd name="connsiteX0" fmla="*/ 6 w 310756"/>
                    <a:gd name="connsiteY0" fmla="*/ 145377 h 292972"/>
                    <a:gd name="connsiteX1" fmla="*/ 145221 w 310756"/>
                    <a:gd name="connsiteY1" fmla="*/ 678 h 292972"/>
                    <a:gd name="connsiteX2" fmla="*/ 310756 w 310756"/>
                    <a:gd name="connsiteY2" fmla="*/ 206337 h 292972"/>
                    <a:gd name="connsiteX3" fmla="*/ 140141 w 310756"/>
                    <a:gd name="connsiteY3" fmla="*/ 290076 h 292972"/>
                    <a:gd name="connsiteX4" fmla="*/ 6 w 310756"/>
                    <a:gd name="connsiteY4" fmla="*/ 145377 h 292972"/>
                    <a:gd name="connsiteX0" fmla="*/ 5 w 313295"/>
                    <a:gd name="connsiteY0" fmla="*/ 190453 h 289862"/>
                    <a:gd name="connsiteX1" fmla="*/ 147760 w 313295"/>
                    <a:gd name="connsiteY1" fmla="*/ 34 h 289862"/>
                    <a:gd name="connsiteX2" fmla="*/ 313295 w 313295"/>
                    <a:gd name="connsiteY2" fmla="*/ 205693 h 289862"/>
                    <a:gd name="connsiteX3" fmla="*/ 142680 w 313295"/>
                    <a:gd name="connsiteY3" fmla="*/ 289432 h 289862"/>
                    <a:gd name="connsiteX4" fmla="*/ 5 w 313295"/>
                    <a:gd name="connsiteY4" fmla="*/ 190453 h 289862"/>
                    <a:gd name="connsiteX0" fmla="*/ 2796 w 316086"/>
                    <a:gd name="connsiteY0" fmla="*/ 175216 h 274625"/>
                    <a:gd name="connsiteX1" fmla="*/ 71811 w 316086"/>
                    <a:gd name="connsiteY1" fmla="*/ 37 h 274625"/>
                    <a:gd name="connsiteX2" fmla="*/ 316086 w 316086"/>
                    <a:gd name="connsiteY2" fmla="*/ 190456 h 274625"/>
                    <a:gd name="connsiteX3" fmla="*/ 145471 w 316086"/>
                    <a:gd name="connsiteY3" fmla="*/ 274195 h 274625"/>
                    <a:gd name="connsiteX4" fmla="*/ 2796 w 316086"/>
                    <a:gd name="connsiteY4" fmla="*/ 175216 h 274625"/>
                    <a:gd name="connsiteX0" fmla="*/ 2158 w 315952"/>
                    <a:gd name="connsiteY0" fmla="*/ 185068 h 284142"/>
                    <a:gd name="connsiteX1" fmla="*/ 71173 w 315952"/>
                    <a:gd name="connsiteY1" fmla="*/ 9889 h 284142"/>
                    <a:gd name="connsiteX2" fmla="*/ 235434 w 315952"/>
                    <a:gd name="connsiteY2" fmla="*/ 40983 h 284142"/>
                    <a:gd name="connsiteX3" fmla="*/ 315448 w 315952"/>
                    <a:gd name="connsiteY3" fmla="*/ 200308 h 284142"/>
                    <a:gd name="connsiteX4" fmla="*/ 144833 w 315952"/>
                    <a:gd name="connsiteY4" fmla="*/ 284047 h 284142"/>
                    <a:gd name="connsiteX5" fmla="*/ 2158 w 315952"/>
                    <a:gd name="connsiteY5" fmla="*/ 185068 h 284142"/>
                    <a:gd name="connsiteX0" fmla="*/ 2158 w 295962"/>
                    <a:gd name="connsiteY0" fmla="*/ 185068 h 284142"/>
                    <a:gd name="connsiteX1" fmla="*/ 71173 w 295962"/>
                    <a:gd name="connsiteY1" fmla="*/ 9889 h 284142"/>
                    <a:gd name="connsiteX2" fmla="*/ 235434 w 295962"/>
                    <a:gd name="connsiteY2" fmla="*/ 40983 h 284142"/>
                    <a:gd name="connsiteX3" fmla="*/ 295128 w 295962"/>
                    <a:gd name="connsiteY3" fmla="*/ 200308 h 284142"/>
                    <a:gd name="connsiteX4" fmla="*/ 144833 w 295962"/>
                    <a:gd name="connsiteY4" fmla="*/ 284047 h 284142"/>
                    <a:gd name="connsiteX5" fmla="*/ 2158 w 295962"/>
                    <a:gd name="connsiteY5" fmla="*/ 185068 h 2841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95962" h="284142">
                      <a:moveTo>
                        <a:pt x="2158" y="185068"/>
                      </a:moveTo>
                      <a:cubicBezTo>
                        <a:pt x="-10119" y="139375"/>
                        <a:pt x="32294" y="33903"/>
                        <a:pt x="71173" y="9889"/>
                      </a:cubicBezTo>
                      <a:cubicBezTo>
                        <a:pt x="110052" y="-14125"/>
                        <a:pt x="194722" y="9247"/>
                        <a:pt x="235434" y="40983"/>
                      </a:cubicBezTo>
                      <a:cubicBezTo>
                        <a:pt x="276147" y="72720"/>
                        <a:pt x="300915" y="162761"/>
                        <a:pt x="295128" y="200308"/>
                      </a:cubicBezTo>
                      <a:cubicBezTo>
                        <a:pt x="289341" y="237855"/>
                        <a:pt x="193661" y="286587"/>
                        <a:pt x="144833" y="284047"/>
                      </a:cubicBezTo>
                      <a:cubicBezTo>
                        <a:pt x="96005" y="281507"/>
                        <a:pt x="14435" y="230761"/>
                        <a:pt x="2158" y="185068"/>
                      </a:cubicBezTo>
                      <a:close/>
                    </a:path>
                  </a:pathLst>
                </a:custGeom>
                <a:solidFill>
                  <a:srgbClr val="FDC64E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  <p:grpSp>
            <p:nvGrpSpPr>
              <p:cNvPr id="216" name="กลุ่ม 215">
                <a:extLst>
                  <a:ext uri="{FF2B5EF4-FFF2-40B4-BE49-F238E27FC236}">
                    <a16:creationId xmlns:a16="http://schemas.microsoft.com/office/drawing/2014/main" id="{62CE0E64-A863-4E34-A99C-9F7C12F8E293}"/>
                  </a:ext>
                </a:extLst>
              </p:cNvPr>
              <p:cNvGrpSpPr/>
              <p:nvPr/>
            </p:nvGrpSpPr>
            <p:grpSpPr>
              <a:xfrm>
                <a:off x="3051093" y="2331437"/>
                <a:ext cx="341965" cy="317516"/>
                <a:chOff x="3730718" y="705949"/>
                <a:chExt cx="1993076" cy="1624075"/>
              </a:xfrm>
              <a:solidFill>
                <a:schemeClr val="bg1"/>
              </a:solidFill>
            </p:grpSpPr>
            <p:sp>
              <p:nvSpPr>
                <p:cNvPr id="217" name="รูปแบบอิสระ: รูปร่าง 216">
                  <a:extLst>
                    <a:ext uri="{FF2B5EF4-FFF2-40B4-BE49-F238E27FC236}">
                      <a16:creationId xmlns:a16="http://schemas.microsoft.com/office/drawing/2014/main" id="{FA874DCE-0699-4810-85A3-D919334FD8E4}"/>
                    </a:ext>
                  </a:extLst>
                </p:cNvPr>
                <p:cNvSpPr/>
                <p:nvPr/>
              </p:nvSpPr>
              <p:spPr>
                <a:xfrm>
                  <a:off x="3730718" y="705949"/>
                  <a:ext cx="1993076" cy="1624075"/>
                </a:xfrm>
                <a:custGeom>
                  <a:avLst/>
                  <a:gdLst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708233 w 2019354"/>
                    <a:gd name="connsiteY28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0893 w 2019354"/>
                    <a:gd name="connsiteY22" fmla="*/ 10720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53659"/>
                    <a:gd name="connsiteX1" fmla="*/ 850473 w 2019354"/>
                    <a:gd name="connsiteY1" fmla="*/ 183079 h 1653659"/>
                    <a:gd name="connsiteX2" fmla="*/ 1195913 w 2019354"/>
                    <a:gd name="connsiteY2" fmla="*/ 199 h 1653659"/>
                    <a:gd name="connsiteX3" fmla="*/ 1439753 w 2019354"/>
                    <a:gd name="connsiteY3" fmla="*/ 152599 h 1653659"/>
                    <a:gd name="connsiteX4" fmla="*/ 1500713 w 2019354"/>
                    <a:gd name="connsiteY4" fmla="*/ 386279 h 1653659"/>
                    <a:gd name="connsiteX5" fmla="*/ 1388953 w 2019354"/>
                    <a:gd name="connsiteY5" fmla="*/ 548839 h 1653659"/>
                    <a:gd name="connsiteX6" fmla="*/ 1541353 w 2019354"/>
                    <a:gd name="connsiteY6" fmla="*/ 518359 h 1653659"/>
                    <a:gd name="connsiteX7" fmla="*/ 1927433 w 2019354"/>
                    <a:gd name="connsiteY7" fmla="*/ 640279 h 1653659"/>
                    <a:gd name="connsiteX8" fmla="*/ 2018873 w 2019354"/>
                    <a:gd name="connsiteY8" fmla="*/ 823159 h 1653659"/>
                    <a:gd name="connsiteX9" fmla="*/ 1947753 w 2019354"/>
                    <a:gd name="connsiteY9" fmla="*/ 995879 h 1653659"/>
                    <a:gd name="connsiteX10" fmla="*/ 1653113 w 2019354"/>
                    <a:gd name="connsiteY10" fmla="*/ 1087319 h 1653659"/>
                    <a:gd name="connsiteX11" fmla="*/ 1449913 w 2019354"/>
                    <a:gd name="connsiteY11" fmla="*/ 1066999 h 1653659"/>
                    <a:gd name="connsiteX12" fmla="*/ 1571833 w 2019354"/>
                    <a:gd name="connsiteY12" fmla="*/ 1300679 h 1653659"/>
                    <a:gd name="connsiteX13" fmla="*/ 1581993 w 2019354"/>
                    <a:gd name="connsiteY13" fmla="*/ 1290519 h 1653659"/>
                    <a:gd name="connsiteX14" fmla="*/ 1581993 w 2019354"/>
                    <a:gd name="connsiteY14" fmla="*/ 1463239 h 1653659"/>
                    <a:gd name="connsiteX15" fmla="*/ 1429593 w 2019354"/>
                    <a:gd name="connsiteY15" fmla="*/ 1635959 h 1653659"/>
                    <a:gd name="connsiteX16" fmla="*/ 1145113 w 2019354"/>
                    <a:gd name="connsiteY16" fmla="*/ 1635959 h 1653659"/>
                    <a:gd name="connsiteX17" fmla="*/ 1013033 w 2019354"/>
                    <a:gd name="connsiteY17" fmla="*/ 1529279 h 1653659"/>
                    <a:gd name="connsiteX18" fmla="*/ 921593 w 2019354"/>
                    <a:gd name="connsiteY18" fmla="*/ 1351479 h 1653659"/>
                    <a:gd name="connsiteX19" fmla="*/ 921593 w 2019354"/>
                    <a:gd name="connsiteY19" fmla="*/ 1361639 h 1653659"/>
                    <a:gd name="connsiteX20" fmla="*/ 789513 w 2019354"/>
                    <a:gd name="connsiteY20" fmla="*/ 1503879 h 1653659"/>
                    <a:gd name="connsiteX21" fmla="*/ 423753 w 2019354"/>
                    <a:gd name="connsiteY21" fmla="*/ 1554679 h 1653659"/>
                    <a:gd name="connsiteX22" fmla="*/ 271353 w 2019354"/>
                    <a:gd name="connsiteY22" fmla="*/ 1320999 h 1653659"/>
                    <a:gd name="connsiteX23" fmla="*/ 400893 w 2019354"/>
                    <a:gd name="connsiteY23" fmla="*/ 1072079 h 1653659"/>
                    <a:gd name="connsiteX24" fmla="*/ 474553 w 2019354"/>
                    <a:gd name="connsiteY24" fmla="*/ 985719 h 1653659"/>
                    <a:gd name="connsiteX25" fmla="*/ 230713 w 2019354"/>
                    <a:gd name="connsiteY25" fmla="*/ 894279 h 1653659"/>
                    <a:gd name="connsiteX26" fmla="*/ 47833 w 2019354"/>
                    <a:gd name="connsiteY26" fmla="*/ 741879 h 1653659"/>
                    <a:gd name="connsiteX27" fmla="*/ 17353 w 2019354"/>
                    <a:gd name="connsiteY27" fmla="*/ 457399 h 1653659"/>
                    <a:gd name="connsiteX28" fmla="*/ 281513 w 2019354"/>
                    <a:gd name="connsiteY28" fmla="*/ 355799 h 1653659"/>
                    <a:gd name="connsiteX29" fmla="*/ 489793 w 2019354"/>
                    <a:gd name="connsiteY29" fmla="*/ 406599 h 1653659"/>
                    <a:gd name="connsiteX30" fmla="*/ 708233 w 2019354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41353 w 2019200"/>
                    <a:gd name="connsiteY6" fmla="*/ 51835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76913 w 2019200"/>
                    <a:gd name="connsiteY6" fmla="*/ 53613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388953 w 2019200"/>
                    <a:gd name="connsiteY5" fmla="*/ 54882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622633 w 2019200"/>
                    <a:gd name="connsiteY6" fmla="*/ 55898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10773 w 2019200"/>
                    <a:gd name="connsiteY0" fmla="*/ 47783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10773 w 2019200"/>
                    <a:gd name="connsiteY30" fmla="*/ 477836 h 1653776"/>
                    <a:gd name="connsiteX0" fmla="*/ 710773 w 2019200"/>
                    <a:gd name="connsiteY0" fmla="*/ 449982 h 1625922"/>
                    <a:gd name="connsiteX1" fmla="*/ 878413 w 2019200"/>
                    <a:gd name="connsiteY1" fmla="*/ 165502 h 1625922"/>
                    <a:gd name="connsiteX2" fmla="*/ 1198453 w 2019200"/>
                    <a:gd name="connsiteY2" fmla="*/ 402 h 1625922"/>
                    <a:gd name="connsiteX3" fmla="*/ 1439753 w 2019200"/>
                    <a:gd name="connsiteY3" fmla="*/ 124862 h 1625922"/>
                    <a:gd name="connsiteX4" fmla="*/ 1477853 w 2019200"/>
                    <a:gd name="connsiteY4" fmla="*/ 305202 h 1625922"/>
                    <a:gd name="connsiteX5" fmla="*/ 1427053 w 2019200"/>
                    <a:gd name="connsiteY5" fmla="*/ 518562 h 1625922"/>
                    <a:gd name="connsiteX6" fmla="*/ 1622633 w 2019200"/>
                    <a:gd name="connsiteY6" fmla="*/ 531262 h 1625922"/>
                    <a:gd name="connsiteX7" fmla="*/ 1927433 w 2019200"/>
                    <a:gd name="connsiteY7" fmla="*/ 612542 h 1625922"/>
                    <a:gd name="connsiteX8" fmla="*/ 2018873 w 2019200"/>
                    <a:gd name="connsiteY8" fmla="*/ 795422 h 1625922"/>
                    <a:gd name="connsiteX9" fmla="*/ 1947753 w 2019200"/>
                    <a:gd name="connsiteY9" fmla="*/ 968142 h 1625922"/>
                    <a:gd name="connsiteX10" fmla="*/ 1708993 w 2019200"/>
                    <a:gd name="connsiteY10" fmla="*/ 1059582 h 1625922"/>
                    <a:gd name="connsiteX11" fmla="*/ 1449913 w 2019200"/>
                    <a:gd name="connsiteY11" fmla="*/ 1039262 h 1625922"/>
                    <a:gd name="connsiteX12" fmla="*/ 1571833 w 2019200"/>
                    <a:gd name="connsiteY12" fmla="*/ 1272942 h 1625922"/>
                    <a:gd name="connsiteX13" fmla="*/ 1581993 w 2019200"/>
                    <a:gd name="connsiteY13" fmla="*/ 1262782 h 1625922"/>
                    <a:gd name="connsiteX14" fmla="*/ 1581993 w 2019200"/>
                    <a:gd name="connsiteY14" fmla="*/ 1435502 h 1625922"/>
                    <a:gd name="connsiteX15" fmla="*/ 1429593 w 2019200"/>
                    <a:gd name="connsiteY15" fmla="*/ 1608222 h 1625922"/>
                    <a:gd name="connsiteX16" fmla="*/ 1145113 w 2019200"/>
                    <a:gd name="connsiteY16" fmla="*/ 1608222 h 1625922"/>
                    <a:gd name="connsiteX17" fmla="*/ 1013033 w 2019200"/>
                    <a:gd name="connsiteY17" fmla="*/ 1501542 h 1625922"/>
                    <a:gd name="connsiteX18" fmla="*/ 921593 w 2019200"/>
                    <a:gd name="connsiteY18" fmla="*/ 1323742 h 1625922"/>
                    <a:gd name="connsiteX19" fmla="*/ 921593 w 2019200"/>
                    <a:gd name="connsiteY19" fmla="*/ 1333902 h 1625922"/>
                    <a:gd name="connsiteX20" fmla="*/ 789513 w 2019200"/>
                    <a:gd name="connsiteY20" fmla="*/ 1476142 h 1625922"/>
                    <a:gd name="connsiteX21" fmla="*/ 423753 w 2019200"/>
                    <a:gd name="connsiteY21" fmla="*/ 1526942 h 1625922"/>
                    <a:gd name="connsiteX22" fmla="*/ 271353 w 2019200"/>
                    <a:gd name="connsiteY22" fmla="*/ 1293262 h 1625922"/>
                    <a:gd name="connsiteX23" fmla="*/ 400893 w 2019200"/>
                    <a:gd name="connsiteY23" fmla="*/ 1044342 h 1625922"/>
                    <a:gd name="connsiteX24" fmla="*/ 474553 w 2019200"/>
                    <a:gd name="connsiteY24" fmla="*/ 957982 h 1625922"/>
                    <a:gd name="connsiteX25" fmla="*/ 230713 w 2019200"/>
                    <a:gd name="connsiteY25" fmla="*/ 866542 h 1625922"/>
                    <a:gd name="connsiteX26" fmla="*/ 47833 w 2019200"/>
                    <a:gd name="connsiteY26" fmla="*/ 714142 h 1625922"/>
                    <a:gd name="connsiteX27" fmla="*/ 17353 w 2019200"/>
                    <a:gd name="connsiteY27" fmla="*/ 429662 h 1625922"/>
                    <a:gd name="connsiteX28" fmla="*/ 281513 w 2019200"/>
                    <a:gd name="connsiteY28" fmla="*/ 328062 h 1625922"/>
                    <a:gd name="connsiteX29" fmla="*/ 489793 w 2019200"/>
                    <a:gd name="connsiteY29" fmla="*/ 378862 h 1625922"/>
                    <a:gd name="connsiteX30" fmla="*/ 710773 w 2019200"/>
                    <a:gd name="connsiteY30" fmla="*/ 449982 h 1625922"/>
                    <a:gd name="connsiteX0" fmla="*/ 710773 w 2019200"/>
                    <a:gd name="connsiteY0" fmla="*/ 462637 h 1638577"/>
                    <a:gd name="connsiteX1" fmla="*/ 878413 w 2019200"/>
                    <a:gd name="connsiteY1" fmla="*/ 178157 h 1638577"/>
                    <a:gd name="connsiteX2" fmla="*/ 1190833 w 2019200"/>
                    <a:gd name="connsiteY2" fmla="*/ 357 h 1638577"/>
                    <a:gd name="connsiteX3" fmla="*/ 1439753 w 2019200"/>
                    <a:gd name="connsiteY3" fmla="*/ 137517 h 1638577"/>
                    <a:gd name="connsiteX4" fmla="*/ 1477853 w 2019200"/>
                    <a:gd name="connsiteY4" fmla="*/ 317857 h 1638577"/>
                    <a:gd name="connsiteX5" fmla="*/ 1427053 w 2019200"/>
                    <a:gd name="connsiteY5" fmla="*/ 531217 h 1638577"/>
                    <a:gd name="connsiteX6" fmla="*/ 1622633 w 2019200"/>
                    <a:gd name="connsiteY6" fmla="*/ 543917 h 1638577"/>
                    <a:gd name="connsiteX7" fmla="*/ 1927433 w 2019200"/>
                    <a:gd name="connsiteY7" fmla="*/ 625197 h 1638577"/>
                    <a:gd name="connsiteX8" fmla="*/ 2018873 w 2019200"/>
                    <a:gd name="connsiteY8" fmla="*/ 808077 h 1638577"/>
                    <a:gd name="connsiteX9" fmla="*/ 1947753 w 2019200"/>
                    <a:gd name="connsiteY9" fmla="*/ 980797 h 1638577"/>
                    <a:gd name="connsiteX10" fmla="*/ 1708993 w 2019200"/>
                    <a:gd name="connsiteY10" fmla="*/ 1072237 h 1638577"/>
                    <a:gd name="connsiteX11" fmla="*/ 1449913 w 2019200"/>
                    <a:gd name="connsiteY11" fmla="*/ 1051917 h 1638577"/>
                    <a:gd name="connsiteX12" fmla="*/ 1571833 w 2019200"/>
                    <a:gd name="connsiteY12" fmla="*/ 1285597 h 1638577"/>
                    <a:gd name="connsiteX13" fmla="*/ 1581993 w 2019200"/>
                    <a:gd name="connsiteY13" fmla="*/ 1275437 h 1638577"/>
                    <a:gd name="connsiteX14" fmla="*/ 1581993 w 2019200"/>
                    <a:gd name="connsiteY14" fmla="*/ 1448157 h 1638577"/>
                    <a:gd name="connsiteX15" fmla="*/ 1429593 w 2019200"/>
                    <a:gd name="connsiteY15" fmla="*/ 1620877 h 1638577"/>
                    <a:gd name="connsiteX16" fmla="*/ 1145113 w 2019200"/>
                    <a:gd name="connsiteY16" fmla="*/ 1620877 h 1638577"/>
                    <a:gd name="connsiteX17" fmla="*/ 1013033 w 2019200"/>
                    <a:gd name="connsiteY17" fmla="*/ 1514197 h 1638577"/>
                    <a:gd name="connsiteX18" fmla="*/ 921593 w 2019200"/>
                    <a:gd name="connsiteY18" fmla="*/ 1336397 h 1638577"/>
                    <a:gd name="connsiteX19" fmla="*/ 921593 w 2019200"/>
                    <a:gd name="connsiteY19" fmla="*/ 1346557 h 1638577"/>
                    <a:gd name="connsiteX20" fmla="*/ 789513 w 2019200"/>
                    <a:gd name="connsiteY20" fmla="*/ 1488797 h 1638577"/>
                    <a:gd name="connsiteX21" fmla="*/ 423753 w 2019200"/>
                    <a:gd name="connsiteY21" fmla="*/ 1539597 h 1638577"/>
                    <a:gd name="connsiteX22" fmla="*/ 271353 w 2019200"/>
                    <a:gd name="connsiteY22" fmla="*/ 1305917 h 1638577"/>
                    <a:gd name="connsiteX23" fmla="*/ 400893 w 2019200"/>
                    <a:gd name="connsiteY23" fmla="*/ 1056997 h 1638577"/>
                    <a:gd name="connsiteX24" fmla="*/ 474553 w 2019200"/>
                    <a:gd name="connsiteY24" fmla="*/ 970637 h 1638577"/>
                    <a:gd name="connsiteX25" fmla="*/ 230713 w 2019200"/>
                    <a:gd name="connsiteY25" fmla="*/ 879197 h 1638577"/>
                    <a:gd name="connsiteX26" fmla="*/ 47833 w 2019200"/>
                    <a:gd name="connsiteY26" fmla="*/ 726797 h 1638577"/>
                    <a:gd name="connsiteX27" fmla="*/ 17353 w 2019200"/>
                    <a:gd name="connsiteY27" fmla="*/ 442317 h 1638577"/>
                    <a:gd name="connsiteX28" fmla="*/ 281513 w 2019200"/>
                    <a:gd name="connsiteY28" fmla="*/ 340717 h 1638577"/>
                    <a:gd name="connsiteX29" fmla="*/ 489793 w 2019200"/>
                    <a:gd name="connsiteY29" fmla="*/ 391517 h 1638577"/>
                    <a:gd name="connsiteX30" fmla="*/ 710773 w 2019200"/>
                    <a:gd name="connsiteY30" fmla="*/ 462637 h 1638577"/>
                    <a:gd name="connsiteX0" fmla="*/ 710773 w 2019200"/>
                    <a:gd name="connsiteY0" fmla="*/ 462339 h 1638279"/>
                    <a:gd name="connsiteX1" fmla="*/ 878413 w 2019200"/>
                    <a:gd name="connsiteY1" fmla="*/ 177859 h 1638279"/>
                    <a:gd name="connsiteX2" fmla="*/ 1190833 w 2019200"/>
                    <a:gd name="connsiteY2" fmla="*/ 59 h 1638279"/>
                    <a:gd name="connsiteX3" fmla="*/ 1406733 w 2019200"/>
                    <a:gd name="connsiteY3" fmla="*/ 160079 h 1638279"/>
                    <a:gd name="connsiteX4" fmla="*/ 1477853 w 2019200"/>
                    <a:gd name="connsiteY4" fmla="*/ 317559 h 1638279"/>
                    <a:gd name="connsiteX5" fmla="*/ 1427053 w 2019200"/>
                    <a:gd name="connsiteY5" fmla="*/ 530919 h 1638279"/>
                    <a:gd name="connsiteX6" fmla="*/ 1622633 w 2019200"/>
                    <a:gd name="connsiteY6" fmla="*/ 543619 h 1638279"/>
                    <a:gd name="connsiteX7" fmla="*/ 1927433 w 2019200"/>
                    <a:gd name="connsiteY7" fmla="*/ 624899 h 1638279"/>
                    <a:gd name="connsiteX8" fmla="*/ 2018873 w 2019200"/>
                    <a:gd name="connsiteY8" fmla="*/ 807779 h 1638279"/>
                    <a:gd name="connsiteX9" fmla="*/ 1947753 w 2019200"/>
                    <a:gd name="connsiteY9" fmla="*/ 980499 h 1638279"/>
                    <a:gd name="connsiteX10" fmla="*/ 1708993 w 2019200"/>
                    <a:gd name="connsiteY10" fmla="*/ 1071939 h 1638279"/>
                    <a:gd name="connsiteX11" fmla="*/ 1449913 w 2019200"/>
                    <a:gd name="connsiteY11" fmla="*/ 1051619 h 1638279"/>
                    <a:gd name="connsiteX12" fmla="*/ 1571833 w 2019200"/>
                    <a:gd name="connsiteY12" fmla="*/ 1285299 h 1638279"/>
                    <a:gd name="connsiteX13" fmla="*/ 1581993 w 2019200"/>
                    <a:gd name="connsiteY13" fmla="*/ 1275139 h 1638279"/>
                    <a:gd name="connsiteX14" fmla="*/ 1581993 w 2019200"/>
                    <a:gd name="connsiteY14" fmla="*/ 1447859 h 1638279"/>
                    <a:gd name="connsiteX15" fmla="*/ 1429593 w 2019200"/>
                    <a:gd name="connsiteY15" fmla="*/ 1620579 h 1638279"/>
                    <a:gd name="connsiteX16" fmla="*/ 1145113 w 2019200"/>
                    <a:gd name="connsiteY16" fmla="*/ 1620579 h 1638279"/>
                    <a:gd name="connsiteX17" fmla="*/ 1013033 w 2019200"/>
                    <a:gd name="connsiteY17" fmla="*/ 1513899 h 1638279"/>
                    <a:gd name="connsiteX18" fmla="*/ 921593 w 2019200"/>
                    <a:gd name="connsiteY18" fmla="*/ 1336099 h 1638279"/>
                    <a:gd name="connsiteX19" fmla="*/ 921593 w 2019200"/>
                    <a:gd name="connsiteY19" fmla="*/ 1346259 h 1638279"/>
                    <a:gd name="connsiteX20" fmla="*/ 789513 w 2019200"/>
                    <a:gd name="connsiteY20" fmla="*/ 1488499 h 1638279"/>
                    <a:gd name="connsiteX21" fmla="*/ 423753 w 2019200"/>
                    <a:gd name="connsiteY21" fmla="*/ 1539299 h 1638279"/>
                    <a:gd name="connsiteX22" fmla="*/ 271353 w 2019200"/>
                    <a:gd name="connsiteY22" fmla="*/ 1305619 h 1638279"/>
                    <a:gd name="connsiteX23" fmla="*/ 400893 w 2019200"/>
                    <a:gd name="connsiteY23" fmla="*/ 1056699 h 1638279"/>
                    <a:gd name="connsiteX24" fmla="*/ 474553 w 2019200"/>
                    <a:gd name="connsiteY24" fmla="*/ 970339 h 1638279"/>
                    <a:gd name="connsiteX25" fmla="*/ 230713 w 2019200"/>
                    <a:gd name="connsiteY25" fmla="*/ 878899 h 1638279"/>
                    <a:gd name="connsiteX26" fmla="*/ 47833 w 2019200"/>
                    <a:gd name="connsiteY26" fmla="*/ 726499 h 1638279"/>
                    <a:gd name="connsiteX27" fmla="*/ 17353 w 2019200"/>
                    <a:gd name="connsiteY27" fmla="*/ 442019 h 1638279"/>
                    <a:gd name="connsiteX28" fmla="*/ 281513 w 2019200"/>
                    <a:gd name="connsiteY28" fmla="*/ 340419 h 1638279"/>
                    <a:gd name="connsiteX29" fmla="*/ 489793 w 2019200"/>
                    <a:gd name="connsiteY29" fmla="*/ 391219 h 1638279"/>
                    <a:gd name="connsiteX30" fmla="*/ 710773 w 2019200"/>
                    <a:gd name="connsiteY30" fmla="*/ 462339 h 1638279"/>
                    <a:gd name="connsiteX0" fmla="*/ 710773 w 2019200"/>
                    <a:gd name="connsiteY0" fmla="*/ 462467 h 1638407"/>
                    <a:gd name="connsiteX1" fmla="*/ 878413 w 2019200"/>
                    <a:gd name="connsiteY1" fmla="*/ 177987 h 1638407"/>
                    <a:gd name="connsiteX2" fmla="*/ 1190833 w 2019200"/>
                    <a:gd name="connsiteY2" fmla="*/ 187 h 1638407"/>
                    <a:gd name="connsiteX3" fmla="*/ 1414353 w 2019200"/>
                    <a:gd name="connsiteY3" fmla="*/ 147507 h 1638407"/>
                    <a:gd name="connsiteX4" fmla="*/ 1477853 w 2019200"/>
                    <a:gd name="connsiteY4" fmla="*/ 317687 h 1638407"/>
                    <a:gd name="connsiteX5" fmla="*/ 1427053 w 2019200"/>
                    <a:gd name="connsiteY5" fmla="*/ 531047 h 1638407"/>
                    <a:gd name="connsiteX6" fmla="*/ 1622633 w 2019200"/>
                    <a:gd name="connsiteY6" fmla="*/ 543747 h 1638407"/>
                    <a:gd name="connsiteX7" fmla="*/ 1927433 w 2019200"/>
                    <a:gd name="connsiteY7" fmla="*/ 625027 h 1638407"/>
                    <a:gd name="connsiteX8" fmla="*/ 2018873 w 2019200"/>
                    <a:gd name="connsiteY8" fmla="*/ 807907 h 1638407"/>
                    <a:gd name="connsiteX9" fmla="*/ 1947753 w 2019200"/>
                    <a:gd name="connsiteY9" fmla="*/ 980627 h 1638407"/>
                    <a:gd name="connsiteX10" fmla="*/ 1708993 w 2019200"/>
                    <a:gd name="connsiteY10" fmla="*/ 1072067 h 1638407"/>
                    <a:gd name="connsiteX11" fmla="*/ 1449913 w 2019200"/>
                    <a:gd name="connsiteY11" fmla="*/ 1051747 h 1638407"/>
                    <a:gd name="connsiteX12" fmla="*/ 1571833 w 2019200"/>
                    <a:gd name="connsiteY12" fmla="*/ 1285427 h 1638407"/>
                    <a:gd name="connsiteX13" fmla="*/ 1581993 w 2019200"/>
                    <a:gd name="connsiteY13" fmla="*/ 1275267 h 1638407"/>
                    <a:gd name="connsiteX14" fmla="*/ 1581993 w 2019200"/>
                    <a:gd name="connsiteY14" fmla="*/ 1447987 h 1638407"/>
                    <a:gd name="connsiteX15" fmla="*/ 1429593 w 2019200"/>
                    <a:gd name="connsiteY15" fmla="*/ 1620707 h 1638407"/>
                    <a:gd name="connsiteX16" fmla="*/ 1145113 w 2019200"/>
                    <a:gd name="connsiteY16" fmla="*/ 1620707 h 1638407"/>
                    <a:gd name="connsiteX17" fmla="*/ 1013033 w 2019200"/>
                    <a:gd name="connsiteY17" fmla="*/ 1514027 h 1638407"/>
                    <a:gd name="connsiteX18" fmla="*/ 921593 w 2019200"/>
                    <a:gd name="connsiteY18" fmla="*/ 1336227 h 1638407"/>
                    <a:gd name="connsiteX19" fmla="*/ 921593 w 2019200"/>
                    <a:gd name="connsiteY19" fmla="*/ 1346387 h 1638407"/>
                    <a:gd name="connsiteX20" fmla="*/ 789513 w 2019200"/>
                    <a:gd name="connsiteY20" fmla="*/ 1488627 h 1638407"/>
                    <a:gd name="connsiteX21" fmla="*/ 423753 w 2019200"/>
                    <a:gd name="connsiteY21" fmla="*/ 1539427 h 1638407"/>
                    <a:gd name="connsiteX22" fmla="*/ 271353 w 2019200"/>
                    <a:gd name="connsiteY22" fmla="*/ 1305747 h 1638407"/>
                    <a:gd name="connsiteX23" fmla="*/ 400893 w 2019200"/>
                    <a:gd name="connsiteY23" fmla="*/ 1056827 h 1638407"/>
                    <a:gd name="connsiteX24" fmla="*/ 474553 w 2019200"/>
                    <a:gd name="connsiteY24" fmla="*/ 970467 h 1638407"/>
                    <a:gd name="connsiteX25" fmla="*/ 230713 w 2019200"/>
                    <a:gd name="connsiteY25" fmla="*/ 879027 h 1638407"/>
                    <a:gd name="connsiteX26" fmla="*/ 47833 w 2019200"/>
                    <a:gd name="connsiteY26" fmla="*/ 726627 h 1638407"/>
                    <a:gd name="connsiteX27" fmla="*/ 17353 w 2019200"/>
                    <a:gd name="connsiteY27" fmla="*/ 442147 h 1638407"/>
                    <a:gd name="connsiteX28" fmla="*/ 281513 w 2019200"/>
                    <a:gd name="connsiteY28" fmla="*/ 340547 h 1638407"/>
                    <a:gd name="connsiteX29" fmla="*/ 489793 w 2019200"/>
                    <a:gd name="connsiteY29" fmla="*/ 391347 h 1638407"/>
                    <a:gd name="connsiteX30" fmla="*/ 710773 w 2019200"/>
                    <a:gd name="connsiteY30" fmla="*/ 462467 h 1638407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2633 w 2019200"/>
                    <a:gd name="connsiteY6" fmla="*/ 5437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6661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564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438"/>
                    <a:gd name="connsiteY0" fmla="*/ 462478 h 1638418"/>
                    <a:gd name="connsiteX1" fmla="*/ 878413 w 2019438"/>
                    <a:gd name="connsiteY1" fmla="*/ 177998 h 1638418"/>
                    <a:gd name="connsiteX2" fmla="*/ 1190833 w 2019438"/>
                    <a:gd name="connsiteY2" fmla="*/ 198 h 1638418"/>
                    <a:gd name="connsiteX3" fmla="*/ 1414353 w 2019438"/>
                    <a:gd name="connsiteY3" fmla="*/ 147518 h 1638418"/>
                    <a:gd name="connsiteX4" fmla="*/ 1462613 w 2019438"/>
                    <a:gd name="connsiteY4" fmla="*/ 353258 h 1638418"/>
                    <a:gd name="connsiteX5" fmla="*/ 1427053 w 2019438"/>
                    <a:gd name="connsiteY5" fmla="*/ 531058 h 1638418"/>
                    <a:gd name="connsiteX6" fmla="*/ 1625173 w 2019438"/>
                    <a:gd name="connsiteY6" fmla="*/ 556458 h 1638418"/>
                    <a:gd name="connsiteX7" fmla="*/ 1919813 w 2019438"/>
                    <a:gd name="connsiteY7" fmla="*/ 673298 h 1638418"/>
                    <a:gd name="connsiteX8" fmla="*/ 2018873 w 2019438"/>
                    <a:gd name="connsiteY8" fmla="*/ 807918 h 1638418"/>
                    <a:gd name="connsiteX9" fmla="*/ 1947753 w 2019438"/>
                    <a:gd name="connsiteY9" fmla="*/ 980638 h 1638418"/>
                    <a:gd name="connsiteX10" fmla="*/ 1708993 w 2019438"/>
                    <a:gd name="connsiteY10" fmla="*/ 1072078 h 1638418"/>
                    <a:gd name="connsiteX11" fmla="*/ 1449913 w 2019438"/>
                    <a:gd name="connsiteY11" fmla="*/ 1051758 h 1638418"/>
                    <a:gd name="connsiteX12" fmla="*/ 1571833 w 2019438"/>
                    <a:gd name="connsiteY12" fmla="*/ 1285438 h 1638418"/>
                    <a:gd name="connsiteX13" fmla="*/ 1581993 w 2019438"/>
                    <a:gd name="connsiteY13" fmla="*/ 1275278 h 1638418"/>
                    <a:gd name="connsiteX14" fmla="*/ 1581993 w 2019438"/>
                    <a:gd name="connsiteY14" fmla="*/ 1447998 h 1638418"/>
                    <a:gd name="connsiteX15" fmla="*/ 1429593 w 2019438"/>
                    <a:gd name="connsiteY15" fmla="*/ 1620718 h 1638418"/>
                    <a:gd name="connsiteX16" fmla="*/ 1145113 w 2019438"/>
                    <a:gd name="connsiteY16" fmla="*/ 1620718 h 1638418"/>
                    <a:gd name="connsiteX17" fmla="*/ 1013033 w 2019438"/>
                    <a:gd name="connsiteY17" fmla="*/ 1514038 h 1638418"/>
                    <a:gd name="connsiteX18" fmla="*/ 921593 w 2019438"/>
                    <a:gd name="connsiteY18" fmla="*/ 1336238 h 1638418"/>
                    <a:gd name="connsiteX19" fmla="*/ 921593 w 2019438"/>
                    <a:gd name="connsiteY19" fmla="*/ 1346398 h 1638418"/>
                    <a:gd name="connsiteX20" fmla="*/ 789513 w 2019438"/>
                    <a:gd name="connsiteY20" fmla="*/ 1488638 h 1638418"/>
                    <a:gd name="connsiteX21" fmla="*/ 423753 w 2019438"/>
                    <a:gd name="connsiteY21" fmla="*/ 1539438 h 1638418"/>
                    <a:gd name="connsiteX22" fmla="*/ 271353 w 2019438"/>
                    <a:gd name="connsiteY22" fmla="*/ 1305758 h 1638418"/>
                    <a:gd name="connsiteX23" fmla="*/ 400893 w 2019438"/>
                    <a:gd name="connsiteY23" fmla="*/ 1056838 h 1638418"/>
                    <a:gd name="connsiteX24" fmla="*/ 474553 w 2019438"/>
                    <a:gd name="connsiteY24" fmla="*/ 970478 h 1638418"/>
                    <a:gd name="connsiteX25" fmla="*/ 230713 w 2019438"/>
                    <a:gd name="connsiteY25" fmla="*/ 879038 h 1638418"/>
                    <a:gd name="connsiteX26" fmla="*/ 47833 w 2019438"/>
                    <a:gd name="connsiteY26" fmla="*/ 726638 h 1638418"/>
                    <a:gd name="connsiteX27" fmla="*/ 17353 w 2019438"/>
                    <a:gd name="connsiteY27" fmla="*/ 442158 h 1638418"/>
                    <a:gd name="connsiteX28" fmla="*/ 281513 w 2019438"/>
                    <a:gd name="connsiteY28" fmla="*/ 340558 h 1638418"/>
                    <a:gd name="connsiteX29" fmla="*/ 489793 w 2019438"/>
                    <a:gd name="connsiteY29" fmla="*/ 391358 h 1638418"/>
                    <a:gd name="connsiteX30" fmla="*/ 710773 w 2019438"/>
                    <a:gd name="connsiteY30" fmla="*/ 462478 h 1638418"/>
                    <a:gd name="connsiteX0" fmla="*/ 710773 w 2022201"/>
                    <a:gd name="connsiteY0" fmla="*/ 462478 h 1638418"/>
                    <a:gd name="connsiteX1" fmla="*/ 878413 w 2022201"/>
                    <a:gd name="connsiteY1" fmla="*/ 177998 h 1638418"/>
                    <a:gd name="connsiteX2" fmla="*/ 1190833 w 2022201"/>
                    <a:gd name="connsiteY2" fmla="*/ 198 h 1638418"/>
                    <a:gd name="connsiteX3" fmla="*/ 1414353 w 2022201"/>
                    <a:gd name="connsiteY3" fmla="*/ 147518 h 1638418"/>
                    <a:gd name="connsiteX4" fmla="*/ 1462613 w 2022201"/>
                    <a:gd name="connsiteY4" fmla="*/ 353258 h 1638418"/>
                    <a:gd name="connsiteX5" fmla="*/ 1427053 w 2022201"/>
                    <a:gd name="connsiteY5" fmla="*/ 531058 h 1638418"/>
                    <a:gd name="connsiteX6" fmla="*/ 1625173 w 2022201"/>
                    <a:gd name="connsiteY6" fmla="*/ 556458 h 1638418"/>
                    <a:gd name="connsiteX7" fmla="*/ 1861393 w 2022201"/>
                    <a:gd name="connsiteY7" fmla="*/ 625038 h 1638418"/>
                    <a:gd name="connsiteX8" fmla="*/ 2018873 w 2022201"/>
                    <a:gd name="connsiteY8" fmla="*/ 807918 h 1638418"/>
                    <a:gd name="connsiteX9" fmla="*/ 1947753 w 2022201"/>
                    <a:gd name="connsiteY9" fmla="*/ 980638 h 1638418"/>
                    <a:gd name="connsiteX10" fmla="*/ 1708993 w 2022201"/>
                    <a:gd name="connsiteY10" fmla="*/ 1072078 h 1638418"/>
                    <a:gd name="connsiteX11" fmla="*/ 1449913 w 2022201"/>
                    <a:gd name="connsiteY11" fmla="*/ 1051758 h 1638418"/>
                    <a:gd name="connsiteX12" fmla="*/ 1571833 w 2022201"/>
                    <a:gd name="connsiteY12" fmla="*/ 1285438 h 1638418"/>
                    <a:gd name="connsiteX13" fmla="*/ 1581993 w 2022201"/>
                    <a:gd name="connsiteY13" fmla="*/ 1275278 h 1638418"/>
                    <a:gd name="connsiteX14" fmla="*/ 1581993 w 2022201"/>
                    <a:gd name="connsiteY14" fmla="*/ 1447998 h 1638418"/>
                    <a:gd name="connsiteX15" fmla="*/ 1429593 w 2022201"/>
                    <a:gd name="connsiteY15" fmla="*/ 1620718 h 1638418"/>
                    <a:gd name="connsiteX16" fmla="*/ 1145113 w 2022201"/>
                    <a:gd name="connsiteY16" fmla="*/ 1620718 h 1638418"/>
                    <a:gd name="connsiteX17" fmla="*/ 1013033 w 2022201"/>
                    <a:gd name="connsiteY17" fmla="*/ 1514038 h 1638418"/>
                    <a:gd name="connsiteX18" fmla="*/ 921593 w 2022201"/>
                    <a:gd name="connsiteY18" fmla="*/ 1336238 h 1638418"/>
                    <a:gd name="connsiteX19" fmla="*/ 921593 w 2022201"/>
                    <a:gd name="connsiteY19" fmla="*/ 1346398 h 1638418"/>
                    <a:gd name="connsiteX20" fmla="*/ 789513 w 2022201"/>
                    <a:gd name="connsiteY20" fmla="*/ 1488638 h 1638418"/>
                    <a:gd name="connsiteX21" fmla="*/ 423753 w 2022201"/>
                    <a:gd name="connsiteY21" fmla="*/ 1539438 h 1638418"/>
                    <a:gd name="connsiteX22" fmla="*/ 271353 w 2022201"/>
                    <a:gd name="connsiteY22" fmla="*/ 1305758 h 1638418"/>
                    <a:gd name="connsiteX23" fmla="*/ 400893 w 2022201"/>
                    <a:gd name="connsiteY23" fmla="*/ 1056838 h 1638418"/>
                    <a:gd name="connsiteX24" fmla="*/ 474553 w 2022201"/>
                    <a:gd name="connsiteY24" fmla="*/ 970478 h 1638418"/>
                    <a:gd name="connsiteX25" fmla="*/ 230713 w 2022201"/>
                    <a:gd name="connsiteY25" fmla="*/ 879038 h 1638418"/>
                    <a:gd name="connsiteX26" fmla="*/ 47833 w 2022201"/>
                    <a:gd name="connsiteY26" fmla="*/ 726638 h 1638418"/>
                    <a:gd name="connsiteX27" fmla="*/ 17353 w 2022201"/>
                    <a:gd name="connsiteY27" fmla="*/ 442158 h 1638418"/>
                    <a:gd name="connsiteX28" fmla="*/ 281513 w 2022201"/>
                    <a:gd name="connsiteY28" fmla="*/ 340558 h 1638418"/>
                    <a:gd name="connsiteX29" fmla="*/ 489793 w 2022201"/>
                    <a:gd name="connsiteY29" fmla="*/ 391358 h 1638418"/>
                    <a:gd name="connsiteX30" fmla="*/ 710773 w 2022201"/>
                    <a:gd name="connsiteY30" fmla="*/ 462478 h 1638418"/>
                    <a:gd name="connsiteX0" fmla="*/ 710773 w 1988680"/>
                    <a:gd name="connsiteY0" fmla="*/ 462478 h 1638418"/>
                    <a:gd name="connsiteX1" fmla="*/ 878413 w 1988680"/>
                    <a:gd name="connsiteY1" fmla="*/ 177998 h 1638418"/>
                    <a:gd name="connsiteX2" fmla="*/ 1190833 w 1988680"/>
                    <a:gd name="connsiteY2" fmla="*/ 198 h 1638418"/>
                    <a:gd name="connsiteX3" fmla="*/ 1414353 w 1988680"/>
                    <a:gd name="connsiteY3" fmla="*/ 147518 h 1638418"/>
                    <a:gd name="connsiteX4" fmla="*/ 1462613 w 1988680"/>
                    <a:gd name="connsiteY4" fmla="*/ 353258 h 1638418"/>
                    <a:gd name="connsiteX5" fmla="*/ 1427053 w 1988680"/>
                    <a:gd name="connsiteY5" fmla="*/ 531058 h 1638418"/>
                    <a:gd name="connsiteX6" fmla="*/ 1625173 w 1988680"/>
                    <a:gd name="connsiteY6" fmla="*/ 556458 h 1638418"/>
                    <a:gd name="connsiteX7" fmla="*/ 1861393 w 1988680"/>
                    <a:gd name="connsiteY7" fmla="*/ 625038 h 1638418"/>
                    <a:gd name="connsiteX8" fmla="*/ 1980773 w 1988680"/>
                    <a:gd name="connsiteY8" fmla="*/ 820618 h 1638418"/>
                    <a:gd name="connsiteX9" fmla="*/ 1947753 w 1988680"/>
                    <a:gd name="connsiteY9" fmla="*/ 980638 h 1638418"/>
                    <a:gd name="connsiteX10" fmla="*/ 1708993 w 1988680"/>
                    <a:gd name="connsiteY10" fmla="*/ 1072078 h 1638418"/>
                    <a:gd name="connsiteX11" fmla="*/ 1449913 w 1988680"/>
                    <a:gd name="connsiteY11" fmla="*/ 1051758 h 1638418"/>
                    <a:gd name="connsiteX12" fmla="*/ 1571833 w 1988680"/>
                    <a:gd name="connsiteY12" fmla="*/ 1285438 h 1638418"/>
                    <a:gd name="connsiteX13" fmla="*/ 1581993 w 1988680"/>
                    <a:gd name="connsiteY13" fmla="*/ 1275278 h 1638418"/>
                    <a:gd name="connsiteX14" fmla="*/ 1581993 w 1988680"/>
                    <a:gd name="connsiteY14" fmla="*/ 1447998 h 1638418"/>
                    <a:gd name="connsiteX15" fmla="*/ 1429593 w 1988680"/>
                    <a:gd name="connsiteY15" fmla="*/ 1620718 h 1638418"/>
                    <a:gd name="connsiteX16" fmla="*/ 1145113 w 1988680"/>
                    <a:gd name="connsiteY16" fmla="*/ 1620718 h 1638418"/>
                    <a:gd name="connsiteX17" fmla="*/ 1013033 w 1988680"/>
                    <a:gd name="connsiteY17" fmla="*/ 1514038 h 1638418"/>
                    <a:gd name="connsiteX18" fmla="*/ 921593 w 1988680"/>
                    <a:gd name="connsiteY18" fmla="*/ 1336238 h 1638418"/>
                    <a:gd name="connsiteX19" fmla="*/ 921593 w 1988680"/>
                    <a:gd name="connsiteY19" fmla="*/ 1346398 h 1638418"/>
                    <a:gd name="connsiteX20" fmla="*/ 789513 w 1988680"/>
                    <a:gd name="connsiteY20" fmla="*/ 1488638 h 1638418"/>
                    <a:gd name="connsiteX21" fmla="*/ 423753 w 1988680"/>
                    <a:gd name="connsiteY21" fmla="*/ 1539438 h 1638418"/>
                    <a:gd name="connsiteX22" fmla="*/ 271353 w 1988680"/>
                    <a:gd name="connsiteY22" fmla="*/ 1305758 h 1638418"/>
                    <a:gd name="connsiteX23" fmla="*/ 400893 w 1988680"/>
                    <a:gd name="connsiteY23" fmla="*/ 1056838 h 1638418"/>
                    <a:gd name="connsiteX24" fmla="*/ 474553 w 1988680"/>
                    <a:gd name="connsiteY24" fmla="*/ 970478 h 1638418"/>
                    <a:gd name="connsiteX25" fmla="*/ 230713 w 1988680"/>
                    <a:gd name="connsiteY25" fmla="*/ 879038 h 1638418"/>
                    <a:gd name="connsiteX26" fmla="*/ 47833 w 1988680"/>
                    <a:gd name="connsiteY26" fmla="*/ 726638 h 1638418"/>
                    <a:gd name="connsiteX27" fmla="*/ 17353 w 1988680"/>
                    <a:gd name="connsiteY27" fmla="*/ 442158 h 1638418"/>
                    <a:gd name="connsiteX28" fmla="*/ 281513 w 1988680"/>
                    <a:gd name="connsiteY28" fmla="*/ 340558 h 1638418"/>
                    <a:gd name="connsiteX29" fmla="*/ 489793 w 1988680"/>
                    <a:gd name="connsiteY29" fmla="*/ 391358 h 1638418"/>
                    <a:gd name="connsiteX30" fmla="*/ 710773 w 1988680"/>
                    <a:gd name="connsiteY30" fmla="*/ 462478 h 1638418"/>
                    <a:gd name="connsiteX0" fmla="*/ 710773 w 1985295"/>
                    <a:gd name="connsiteY0" fmla="*/ 462478 h 1638418"/>
                    <a:gd name="connsiteX1" fmla="*/ 878413 w 1985295"/>
                    <a:gd name="connsiteY1" fmla="*/ 177998 h 1638418"/>
                    <a:gd name="connsiteX2" fmla="*/ 1190833 w 1985295"/>
                    <a:gd name="connsiteY2" fmla="*/ 198 h 1638418"/>
                    <a:gd name="connsiteX3" fmla="*/ 1414353 w 1985295"/>
                    <a:gd name="connsiteY3" fmla="*/ 147518 h 1638418"/>
                    <a:gd name="connsiteX4" fmla="*/ 1462613 w 1985295"/>
                    <a:gd name="connsiteY4" fmla="*/ 353258 h 1638418"/>
                    <a:gd name="connsiteX5" fmla="*/ 1427053 w 1985295"/>
                    <a:gd name="connsiteY5" fmla="*/ 531058 h 1638418"/>
                    <a:gd name="connsiteX6" fmla="*/ 1625173 w 1985295"/>
                    <a:gd name="connsiteY6" fmla="*/ 556458 h 1638418"/>
                    <a:gd name="connsiteX7" fmla="*/ 1861393 w 1985295"/>
                    <a:gd name="connsiteY7" fmla="*/ 625038 h 1638418"/>
                    <a:gd name="connsiteX8" fmla="*/ 1980773 w 1985295"/>
                    <a:gd name="connsiteY8" fmla="*/ 820618 h 1638418"/>
                    <a:gd name="connsiteX9" fmla="*/ 1947753 w 1985295"/>
                    <a:gd name="connsiteY9" fmla="*/ 980638 h 1638418"/>
                    <a:gd name="connsiteX10" fmla="*/ 1708993 w 1985295"/>
                    <a:gd name="connsiteY10" fmla="*/ 1072078 h 1638418"/>
                    <a:gd name="connsiteX11" fmla="*/ 1449913 w 1985295"/>
                    <a:gd name="connsiteY11" fmla="*/ 1051758 h 1638418"/>
                    <a:gd name="connsiteX12" fmla="*/ 1571833 w 1985295"/>
                    <a:gd name="connsiteY12" fmla="*/ 1285438 h 1638418"/>
                    <a:gd name="connsiteX13" fmla="*/ 1581993 w 1985295"/>
                    <a:gd name="connsiteY13" fmla="*/ 1275278 h 1638418"/>
                    <a:gd name="connsiteX14" fmla="*/ 1581993 w 1985295"/>
                    <a:gd name="connsiteY14" fmla="*/ 1447998 h 1638418"/>
                    <a:gd name="connsiteX15" fmla="*/ 1429593 w 1985295"/>
                    <a:gd name="connsiteY15" fmla="*/ 1620718 h 1638418"/>
                    <a:gd name="connsiteX16" fmla="*/ 1145113 w 1985295"/>
                    <a:gd name="connsiteY16" fmla="*/ 1620718 h 1638418"/>
                    <a:gd name="connsiteX17" fmla="*/ 1013033 w 1985295"/>
                    <a:gd name="connsiteY17" fmla="*/ 1514038 h 1638418"/>
                    <a:gd name="connsiteX18" fmla="*/ 921593 w 1985295"/>
                    <a:gd name="connsiteY18" fmla="*/ 1336238 h 1638418"/>
                    <a:gd name="connsiteX19" fmla="*/ 921593 w 1985295"/>
                    <a:gd name="connsiteY19" fmla="*/ 1346398 h 1638418"/>
                    <a:gd name="connsiteX20" fmla="*/ 789513 w 1985295"/>
                    <a:gd name="connsiteY20" fmla="*/ 1488638 h 1638418"/>
                    <a:gd name="connsiteX21" fmla="*/ 423753 w 1985295"/>
                    <a:gd name="connsiteY21" fmla="*/ 1539438 h 1638418"/>
                    <a:gd name="connsiteX22" fmla="*/ 271353 w 1985295"/>
                    <a:gd name="connsiteY22" fmla="*/ 1305758 h 1638418"/>
                    <a:gd name="connsiteX23" fmla="*/ 400893 w 1985295"/>
                    <a:gd name="connsiteY23" fmla="*/ 1056838 h 1638418"/>
                    <a:gd name="connsiteX24" fmla="*/ 474553 w 1985295"/>
                    <a:gd name="connsiteY24" fmla="*/ 970478 h 1638418"/>
                    <a:gd name="connsiteX25" fmla="*/ 230713 w 1985295"/>
                    <a:gd name="connsiteY25" fmla="*/ 879038 h 1638418"/>
                    <a:gd name="connsiteX26" fmla="*/ 47833 w 1985295"/>
                    <a:gd name="connsiteY26" fmla="*/ 726638 h 1638418"/>
                    <a:gd name="connsiteX27" fmla="*/ 17353 w 1985295"/>
                    <a:gd name="connsiteY27" fmla="*/ 442158 h 1638418"/>
                    <a:gd name="connsiteX28" fmla="*/ 281513 w 1985295"/>
                    <a:gd name="connsiteY28" fmla="*/ 340558 h 1638418"/>
                    <a:gd name="connsiteX29" fmla="*/ 489793 w 1985295"/>
                    <a:gd name="connsiteY29" fmla="*/ 391358 h 1638418"/>
                    <a:gd name="connsiteX30" fmla="*/ 710773 w 1985295"/>
                    <a:gd name="connsiteY30" fmla="*/ 462478 h 1638418"/>
                    <a:gd name="connsiteX0" fmla="*/ 710773 w 1993653"/>
                    <a:gd name="connsiteY0" fmla="*/ 462478 h 1638418"/>
                    <a:gd name="connsiteX1" fmla="*/ 878413 w 1993653"/>
                    <a:gd name="connsiteY1" fmla="*/ 177998 h 1638418"/>
                    <a:gd name="connsiteX2" fmla="*/ 1190833 w 1993653"/>
                    <a:gd name="connsiteY2" fmla="*/ 198 h 1638418"/>
                    <a:gd name="connsiteX3" fmla="*/ 1414353 w 1993653"/>
                    <a:gd name="connsiteY3" fmla="*/ 147518 h 1638418"/>
                    <a:gd name="connsiteX4" fmla="*/ 1462613 w 1993653"/>
                    <a:gd name="connsiteY4" fmla="*/ 353258 h 1638418"/>
                    <a:gd name="connsiteX5" fmla="*/ 1427053 w 1993653"/>
                    <a:gd name="connsiteY5" fmla="*/ 531058 h 1638418"/>
                    <a:gd name="connsiteX6" fmla="*/ 1625173 w 1993653"/>
                    <a:gd name="connsiteY6" fmla="*/ 556458 h 1638418"/>
                    <a:gd name="connsiteX7" fmla="*/ 1861393 w 1993653"/>
                    <a:gd name="connsiteY7" fmla="*/ 625038 h 1638418"/>
                    <a:gd name="connsiteX8" fmla="*/ 1990933 w 1993653"/>
                    <a:gd name="connsiteY8" fmla="*/ 790138 h 1638418"/>
                    <a:gd name="connsiteX9" fmla="*/ 1947753 w 1993653"/>
                    <a:gd name="connsiteY9" fmla="*/ 980638 h 1638418"/>
                    <a:gd name="connsiteX10" fmla="*/ 1708993 w 1993653"/>
                    <a:gd name="connsiteY10" fmla="*/ 1072078 h 1638418"/>
                    <a:gd name="connsiteX11" fmla="*/ 1449913 w 1993653"/>
                    <a:gd name="connsiteY11" fmla="*/ 1051758 h 1638418"/>
                    <a:gd name="connsiteX12" fmla="*/ 1571833 w 1993653"/>
                    <a:gd name="connsiteY12" fmla="*/ 1285438 h 1638418"/>
                    <a:gd name="connsiteX13" fmla="*/ 1581993 w 1993653"/>
                    <a:gd name="connsiteY13" fmla="*/ 1275278 h 1638418"/>
                    <a:gd name="connsiteX14" fmla="*/ 1581993 w 1993653"/>
                    <a:gd name="connsiteY14" fmla="*/ 1447998 h 1638418"/>
                    <a:gd name="connsiteX15" fmla="*/ 1429593 w 1993653"/>
                    <a:gd name="connsiteY15" fmla="*/ 1620718 h 1638418"/>
                    <a:gd name="connsiteX16" fmla="*/ 1145113 w 1993653"/>
                    <a:gd name="connsiteY16" fmla="*/ 1620718 h 1638418"/>
                    <a:gd name="connsiteX17" fmla="*/ 1013033 w 1993653"/>
                    <a:gd name="connsiteY17" fmla="*/ 1514038 h 1638418"/>
                    <a:gd name="connsiteX18" fmla="*/ 921593 w 1993653"/>
                    <a:gd name="connsiteY18" fmla="*/ 1336238 h 1638418"/>
                    <a:gd name="connsiteX19" fmla="*/ 921593 w 1993653"/>
                    <a:gd name="connsiteY19" fmla="*/ 1346398 h 1638418"/>
                    <a:gd name="connsiteX20" fmla="*/ 789513 w 1993653"/>
                    <a:gd name="connsiteY20" fmla="*/ 1488638 h 1638418"/>
                    <a:gd name="connsiteX21" fmla="*/ 423753 w 1993653"/>
                    <a:gd name="connsiteY21" fmla="*/ 1539438 h 1638418"/>
                    <a:gd name="connsiteX22" fmla="*/ 271353 w 1993653"/>
                    <a:gd name="connsiteY22" fmla="*/ 1305758 h 1638418"/>
                    <a:gd name="connsiteX23" fmla="*/ 400893 w 1993653"/>
                    <a:gd name="connsiteY23" fmla="*/ 1056838 h 1638418"/>
                    <a:gd name="connsiteX24" fmla="*/ 474553 w 1993653"/>
                    <a:gd name="connsiteY24" fmla="*/ 970478 h 1638418"/>
                    <a:gd name="connsiteX25" fmla="*/ 230713 w 1993653"/>
                    <a:gd name="connsiteY25" fmla="*/ 879038 h 1638418"/>
                    <a:gd name="connsiteX26" fmla="*/ 47833 w 1993653"/>
                    <a:gd name="connsiteY26" fmla="*/ 726638 h 1638418"/>
                    <a:gd name="connsiteX27" fmla="*/ 17353 w 1993653"/>
                    <a:gd name="connsiteY27" fmla="*/ 442158 h 1638418"/>
                    <a:gd name="connsiteX28" fmla="*/ 281513 w 1993653"/>
                    <a:gd name="connsiteY28" fmla="*/ 340558 h 1638418"/>
                    <a:gd name="connsiteX29" fmla="*/ 489793 w 1993653"/>
                    <a:gd name="connsiteY29" fmla="*/ 391358 h 1638418"/>
                    <a:gd name="connsiteX30" fmla="*/ 710773 w 1993653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1993 w 1993076"/>
                    <a:gd name="connsiteY13" fmla="*/ 127527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64213 w 1993076"/>
                    <a:gd name="connsiteY12" fmla="*/ 126765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4212"/>
                    <a:gd name="connsiteX1" fmla="*/ 878413 w 1993076"/>
                    <a:gd name="connsiteY1" fmla="*/ 177998 h 1634212"/>
                    <a:gd name="connsiteX2" fmla="*/ 1190833 w 1993076"/>
                    <a:gd name="connsiteY2" fmla="*/ 198 h 1634212"/>
                    <a:gd name="connsiteX3" fmla="*/ 1414353 w 1993076"/>
                    <a:gd name="connsiteY3" fmla="*/ 147518 h 1634212"/>
                    <a:gd name="connsiteX4" fmla="*/ 1462613 w 1993076"/>
                    <a:gd name="connsiteY4" fmla="*/ 353258 h 1634212"/>
                    <a:gd name="connsiteX5" fmla="*/ 1427053 w 1993076"/>
                    <a:gd name="connsiteY5" fmla="*/ 531058 h 1634212"/>
                    <a:gd name="connsiteX6" fmla="*/ 1625173 w 1993076"/>
                    <a:gd name="connsiteY6" fmla="*/ 556458 h 1634212"/>
                    <a:gd name="connsiteX7" fmla="*/ 1861393 w 1993076"/>
                    <a:gd name="connsiteY7" fmla="*/ 625038 h 1634212"/>
                    <a:gd name="connsiteX8" fmla="*/ 1990933 w 1993076"/>
                    <a:gd name="connsiteY8" fmla="*/ 790138 h 1634212"/>
                    <a:gd name="connsiteX9" fmla="*/ 1924893 w 1993076"/>
                    <a:gd name="connsiteY9" fmla="*/ 990798 h 1634212"/>
                    <a:gd name="connsiteX10" fmla="*/ 1708993 w 1993076"/>
                    <a:gd name="connsiteY10" fmla="*/ 1072078 h 1634212"/>
                    <a:gd name="connsiteX11" fmla="*/ 1449913 w 1993076"/>
                    <a:gd name="connsiteY11" fmla="*/ 1051758 h 1634212"/>
                    <a:gd name="connsiteX12" fmla="*/ 1564213 w 1993076"/>
                    <a:gd name="connsiteY12" fmla="*/ 1267658 h 1634212"/>
                    <a:gd name="connsiteX13" fmla="*/ 1589613 w 1993076"/>
                    <a:gd name="connsiteY13" fmla="*/ 1374338 h 1634212"/>
                    <a:gd name="connsiteX14" fmla="*/ 1548973 w 1993076"/>
                    <a:gd name="connsiteY14" fmla="*/ 1511498 h 1634212"/>
                    <a:gd name="connsiteX15" fmla="*/ 1429593 w 1993076"/>
                    <a:gd name="connsiteY15" fmla="*/ 1620718 h 1634212"/>
                    <a:gd name="connsiteX16" fmla="*/ 1145113 w 1993076"/>
                    <a:gd name="connsiteY16" fmla="*/ 1620718 h 1634212"/>
                    <a:gd name="connsiteX17" fmla="*/ 1013033 w 1993076"/>
                    <a:gd name="connsiteY17" fmla="*/ 1514038 h 1634212"/>
                    <a:gd name="connsiteX18" fmla="*/ 921593 w 1993076"/>
                    <a:gd name="connsiteY18" fmla="*/ 1336238 h 1634212"/>
                    <a:gd name="connsiteX19" fmla="*/ 921593 w 1993076"/>
                    <a:gd name="connsiteY19" fmla="*/ 1346398 h 1634212"/>
                    <a:gd name="connsiteX20" fmla="*/ 789513 w 1993076"/>
                    <a:gd name="connsiteY20" fmla="*/ 1488638 h 1634212"/>
                    <a:gd name="connsiteX21" fmla="*/ 423753 w 1993076"/>
                    <a:gd name="connsiteY21" fmla="*/ 1539438 h 1634212"/>
                    <a:gd name="connsiteX22" fmla="*/ 271353 w 1993076"/>
                    <a:gd name="connsiteY22" fmla="*/ 1305758 h 1634212"/>
                    <a:gd name="connsiteX23" fmla="*/ 400893 w 1993076"/>
                    <a:gd name="connsiteY23" fmla="*/ 1056838 h 1634212"/>
                    <a:gd name="connsiteX24" fmla="*/ 474553 w 1993076"/>
                    <a:gd name="connsiteY24" fmla="*/ 970478 h 1634212"/>
                    <a:gd name="connsiteX25" fmla="*/ 230713 w 1993076"/>
                    <a:gd name="connsiteY25" fmla="*/ 879038 h 1634212"/>
                    <a:gd name="connsiteX26" fmla="*/ 47833 w 1993076"/>
                    <a:gd name="connsiteY26" fmla="*/ 726638 h 1634212"/>
                    <a:gd name="connsiteX27" fmla="*/ 17353 w 1993076"/>
                    <a:gd name="connsiteY27" fmla="*/ 442158 h 1634212"/>
                    <a:gd name="connsiteX28" fmla="*/ 281513 w 1993076"/>
                    <a:gd name="connsiteY28" fmla="*/ 340558 h 1634212"/>
                    <a:gd name="connsiteX29" fmla="*/ 489793 w 1993076"/>
                    <a:gd name="connsiteY29" fmla="*/ 391358 h 1634212"/>
                    <a:gd name="connsiteX30" fmla="*/ 710773 w 1993076"/>
                    <a:gd name="connsiteY30" fmla="*/ 462478 h 1634212"/>
                    <a:gd name="connsiteX0" fmla="*/ 710773 w 1993076"/>
                    <a:gd name="connsiteY0" fmla="*/ 462478 h 1628438"/>
                    <a:gd name="connsiteX1" fmla="*/ 878413 w 1993076"/>
                    <a:gd name="connsiteY1" fmla="*/ 177998 h 1628438"/>
                    <a:gd name="connsiteX2" fmla="*/ 1190833 w 1993076"/>
                    <a:gd name="connsiteY2" fmla="*/ 198 h 1628438"/>
                    <a:gd name="connsiteX3" fmla="*/ 1414353 w 1993076"/>
                    <a:gd name="connsiteY3" fmla="*/ 147518 h 1628438"/>
                    <a:gd name="connsiteX4" fmla="*/ 1462613 w 1993076"/>
                    <a:gd name="connsiteY4" fmla="*/ 353258 h 1628438"/>
                    <a:gd name="connsiteX5" fmla="*/ 1427053 w 1993076"/>
                    <a:gd name="connsiteY5" fmla="*/ 531058 h 1628438"/>
                    <a:gd name="connsiteX6" fmla="*/ 1625173 w 1993076"/>
                    <a:gd name="connsiteY6" fmla="*/ 556458 h 1628438"/>
                    <a:gd name="connsiteX7" fmla="*/ 1861393 w 1993076"/>
                    <a:gd name="connsiteY7" fmla="*/ 625038 h 1628438"/>
                    <a:gd name="connsiteX8" fmla="*/ 1990933 w 1993076"/>
                    <a:gd name="connsiteY8" fmla="*/ 790138 h 1628438"/>
                    <a:gd name="connsiteX9" fmla="*/ 1924893 w 1993076"/>
                    <a:gd name="connsiteY9" fmla="*/ 990798 h 1628438"/>
                    <a:gd name="connsiteX10" fmla="*/ 1708993 w 1993076"/>
                    <a:gd name="connsiteY10" fmla="*/ 1072078 h 1628438"/>
                    <a:gd name="connsiteX11" fmla="*/ 1449913 w 1993076"/>
                    <a:gd name="connsiteY11" fmla="*/ 1051758 h 1628438"/>
                    <a:gd name="connsiteX12" fmla="*/ 1564213 w 1993076"/>
                    <a:gd name="connsiteY12" fmla="*/ 1267658 h 1628438"/>
                    <a:gd name="connsiteX13" fmla="*/ 1589613 w 1993076"/>
                    <a:gd name="connsiteY13" fmla="*/ 1374338 h 1628438"/>
                    <a:gd name="connsiteX14" fmla="*/ 1548973 w 1993076"/>
                    <a:gd name="connsiteY14" fmla="*/ 1511498 h 1628438"/>
                    <a:gd name="connsiteX15" fmla="*/ 1419433 w 1993076"/>
                    <a:gd name="connsiteY15" fmla="*/ 1608018 h 1628438"/>
                    <a:gd name="connsiteX16" fmla="*/ 1145113 w 1993076"/>
                    <a:gd name="connsiteY16" fmla="*/ 1620718 h 1628438"/>
                    <a:gd name="connsiteX17" fmla="*/ 1013033 w 1993076"/>
                    <a:gd name="connsiteY17" fmla="*/ 1514038 h 1628438"/>
                    <a:gd name="connsiteX18" fmla="*/ 921593 w 1993076"/>
                    <a:gd name="connsiteY18" fmla="*/ 1336238 h 1628438"/>
                    <a:gd name="connsiteX19" fmla="*/ 921593 w 1993076"/>
                    <a:gd name="connsiteY19" fmla="*/ 1346398 h 1628438"/>
                    <a:gd name="connsiteX20" fmla="*/ 789513 w 1993076"/>
                    <a:gd name="connsiteY20" fmla="*/ 1488638 h 1628438"/>
                    <a:gd name="connsiteX21" fmla="*/ 423753 w 1993076"/>
                    <a:gd name="connsiteY21" fmla="*/ 1539438 h 1628438"/>
                    <a:gd name="connsiteX22" fmla="*/ 271353 w 1993076"/>
                    <a:gd name="connsiteY22" fmla="*/ 1305758 h 1628438"/>
                    <a:gd name="connsiteX23" fmla="*/ 400893 w 1993076"/>
                    <a:gd name="connsiteY23" fmla="*/ 1056838 h 1628438"/>
                    <a:gd name="connsiteX24" fmla="*/ 474553 w 1993076"/>
                    <a:gd name="connsiteY24" fmla="*/ 970478 h 1628438"/>
                    <a:gd name="connsiteX25" fmla="*/ 230713 w 1993076"/>
                    <a:gd name="connsiteY25" fmla="*/ 879038 h 1628438"/>
                    <a:gd name="connsiteX26" fmla="*/ 47833 w 1993076"/>
                    <a:gd name="connsiteY26" fmla="*/ 726638 h 1628438"/>
                    <a:gd name="connsiteX27" fmla="*/ 17353 w 1993076"/>
                    <a:gd name="connsiteY27" fmla="*/ 442158 h 1628438"/>
                    <a:gd name="connsiteX28" fmla="*/ 281513 w 1993076"/>
                    <a:gd name="connsiteY28" fmla="*/ 340558 h 1628438"/>
                    <a:gd name="connsiteX29" fmla="*/ 489793 w 1993076"/>
                    <a:gd name="connsiteY29" fmla="*/ 391358 h 1628438"/>
                    <a:gd name="connsiteX30" fmla="*/ 710773 w 1993076"/>
                    <a:gd name="connsiteY30" fmla="*/ 462478 h 1628438"/>
                    <a:gd name="connsiteX0" fmla="*/ 710773 w 1993076"/>
                    <a:gd name="connsiteY0" fmla="*/ 462478 h 1624721"/>
                    <a:gd name="connsiteX1" fmla="*/ 878413 w 1993076"/>
                    <a:gd name="connsiteY1" fmla="*/ 177998 h 1624721"/>
                    <a:gd name="connsiteX2" fmla="*/ 1190833 w 1993076"/>
                    <a:gd name="connsiteY2" fmla="*/ 198 h 1624721"/>
                    <a:gd name="connsiteX3" fmla="*/ 1414353 w 1993076"/>
                    <a:gd name="connsiteY3" fmla="*/ 147518 h 1624721"/>
                    <a:gd name="connsiteX4" fmla="*/ 1462613 w 1993076"/>
                    <a:gd name="connsiteY4" fmla="*/ 353258 h 1624721"/>
                    <a:gd name="connsiteX5" fmla="*/ 1427053 w 1993076"/>
                    <a:gd name="connsiteY5" fmla="*/ 531058 h 1624721"/>
                    <a:gd name="connsiteX6" fmla="*/ 1625173 w 1993076"/>
                    <a:gd name="connsiteY6" fmla="*/ 556458 h 1624721"/>
                    <a:gd name="connsiteX7" fmla="*/ 1861393 w 1993076"/>
                    <a:gd name="connsiteY7" fmla="*/ 625038 h 1624721"/>
                    <a:gd name="connsiteX8" fmla="*/ 1990933 w 1993076"/>
                    <a:gd name="connsiteY8" fmla="*/ 790138 h 1624721"/>
                    <a:gd name="connsiteX9" fmla="*/ 1924893 w 1993076"/>
                    <a:gd name="connsiteY9" fmla="*/ 990798 h 1624721"/>
                    <a:gd name="connsiteX10" fmla="*/ 1708993 w 1993076"/>
                    <a:gd name="connsiteY10" fmla="*/ 1072078 h 1624721"/>
                    <a:gd name="connsiteX11" fmla="*/ 1449913 w 1993076"/>
                    <a:gd name="connsiteY11" fmla="*/ 1051758 h 1624721"/>
                    <a:gd name="connsiteX12" fmla="*/ 1564213 w 1993076"/>
                    <a:gd name="connsiteY12" fmla="*/ 1267658 h 1624721"/>
                    <a:gd name="connsiteX13" fmla="*/ 1589613 w 1993076"/>
                    <a:gd name="connsiteY13" fmla="*/ 1374338 h 1624721"/>
                    <a:gd name="connsiteX14" fmla="*/ 1548973 w 1993076"/>
                    <a:gd name="connsiteY14" fmla="*/ 1511498 h 1624721"/>
                    <a:gd name="connsiteX15" fmla="*/ 1419433 w 1993076"/>
                    <a:gd name="connsiteY15" fmla="*/ 1608018 h 1624721"/>
                    <a:gd name="connsiteX16" fmla="*/ 1147653 w 1993076"/>
                    <a:gd name="connsiteY16" fmla="*/ 1615638 h 1624721"/>
                    <a:gd name="connsiteX17" fmla="*/ 1013033 w 1993076"/>
                    <a:gd name="connsiteY17" fmla="*/ 1514038 h 1624721"/>
                    <a:gd name="connsiteX18" fmla="*/ 921593 w 1993076"/>
                    <a:gd name="connsiteY18" fmla="*/ 1336238 h 1624721"/>
                    <a:gd name="connsiteX19" fmla="*/ 921593 w 1993076"/>
                    <a:gd name="connsiteY19" fmla="*/ 1346398 h 1624721"/>
                    <a:gd name="connsiteX20" fmla="*/ 789513 w 1993076"/>
                    <a:gd name="connsiteY20" fmla="*/ 1488638 h 1624721"/>
                    <a:gd name="connsiteX21" fmla="*/ 423753 w 1993076"/>
                    <a:gd name="connsiteY21" fmla="*/ 1539438 h 1624721"/>
                    <a:gd name="connsiteX22" fmla="*/ 271353 w 1993076"/>
                    <a:gd name="connsiteY22" fmla="*/ 1305758 h 1624721"/>
                    <a:gd name="connsiteX23" fmla="*/ 400893 w 1993076"/>
                    <a:gd name="connsiteY23" fmla="*/ 1056838 h 1624721"/>
                    <a:gd name="connsiteX24" fmla="*/ 474553 w 1993076"/>
                    <a:gd name="connsiteY24" fmla="*/ 970478 h 1624721"/>
                    <a:gd name="connsiteX25" fmla="*/ 230713 w 1993076"/>
                    <a:gd name="connsiteY25" fmla="*/ 879038 h 1624721"/>
                    <a:gd name="connsiteX26" fmla="*/ 47833 w 1993076"/>
                    <a:gd name="connsiteY26" fmla="*/ 726638 h 1624721"/>
                    <a:gd name="connsiteX27" fmla="*/ 17353 w 1993076"/>
                    <a:gd name="connsiteY27" fmla="*/ 442158 h 1624721"/>
                    <a:gd name="connsiteX28" fmla="*/ 281513 w 1993076"/>
                    <a:gd name="connsiteY28" fmla="*/ 340558 h 1624721"/>
                    <a:gd name="connsiteX29" fmla="*/ 489793 w 1993076"/>
                    <a:gd name="connsiteY29" fmla="*/ 391358 h 1624721"/>
                    <a:gd name="connsiteX30" fmla="*/ 710773 w 1993076"/>
                    <a:gd name="connsiteY30" fmla="*/ 462478 h 1624721"/>
                    <a:gd name="connsiteX0" fmla="*/ 710773 w 1993076"/>
                    <a:gd name="connsiteY0" fmla="*/ 462478 h 1626743"/>
                    <a:gd name="connsiteX1" fmla="*/ 878413 w 1993076"/>
                    <a:gd name="connsiteY1" fmla="*/ 177998 h 1626743"/>
                    <a:gd name="connsiteX2" fmla="*/ 1190833 w 1993076"/>
                    <a:gd name="connsiteY2" fmla="*/ 198 h 1626743"/>
                    <a:gd name="connsiteX3" fmla="*/ 1414353 w 1993076"/>
                    <a:gd name="connsiteY3" fmla="*/ 147518 h 1626743"/>
                    <a:gd name="connsiteX4" fmla="*/ 1462613 w 1993076"/>
                    <a:gd name="connsiteY4" fmla="*/ 353258 h 1626743"/>
                    <a:gd name="connsiteX5" fmla="*/ 1427053 w 1993076"/>
                    <a:gd name="connsiteY5" fmla="*/ 531058 h 1626743"/>
                    <a:gd name="connsiteX6" fmla="*/ 1625173 w 1993076"/>
                    <a:gd name="connsiteY6" fmla="*/ 556458 h 1626743"/>
                    <a:gd name="connsiteX7" fmla="*/ 1861393 w 1993076"/>
                    <a:gd name="connsiteY7" fmla="*/ 625038 h 1626743"/>
                    <a:gd name="connsiteX8" fmla="*/ 1990933 w 1993076"/>
                    <a:gd name="connsiteY8" fmla="*/ 790138 h 1626743"/>
                    <a:gd name="connsiteX9" fmla="*/ 1924893 w 1993076"/>
                    <a:gd name="connsiteY9" fmla="*/ 990798 h 1626743"/>
                    <a:gd name="connsiteX10" fmla="*/ 1708993 w 1993076"/>
                    <a:gd name="connsiteY10" fmla="*/ 1072078 h 1626743"/>
                    <a:gd name="connsiteX11" fmla="*/ 1449913 w 1993076"/>
                    <a:gd name="connsiteY11" fmla="*/ 1051758 h 1626743"/>
                    <a:gd name="connsiteX12" fmla="*/ 1564213 w 1993076"/>
                    <a:gd name="connsiteY12" fmla="*/ 1267658 h 1626743"/>
                    <a:gd name="connsiteX13" fmla="*/ 1589613 w 1993076"/>
                    <a:gd name="connsiteY13" fmla="*/ 1374338 h 1626743"/>
                    <a:gd name="connsiteX14" fmla="*/ 1548973 w 1993076"/>
                    <a:gd name="connsiteY14" fmla="*/ 1511498 h 1626743"/>
                    <a:gd name="connsiteX15" fmla="*/ 1419433 w 1993076"/>
                    <a:gd name="connsiteY15" fmla="*/ 1608018 h 1626743"/>
                    <a:gd name="connsiteX16" fmla="*/ 1147653 w 1993076"/>
                    <a:gd name="connsiteY16" fmla="*/ 1615638 h 1626743"/>
                    <a:gd name="connsiteX17" fmla="*/ 1015573 w 1993076"/>
                    <a:gd name="connsiteY17" fmla="*/ 1486098 h 1626743"/>
                    <a:gd name="connsiteX18" fmla="*/ 921593 w 1993076"/>
                    <a:gd name="connsiteY18" fmla="*/ 1336238 h 1626743"/>
                    <a:gd name="connsiteX19" fmla="*/ 921593 w 1993076"/>
                    <a:gd name="connsiteY19" fmla="*/ 1346398 h 1626743"/>
                    <a:gd name="connsiteX20" fmla="*/ 789513 w 1993076"/>
                    <a:gd name="connsiteY20" fmla="*/ 1488638 h 1626743"/>
                    <a:gd name="connsiteX21" fmla="*/ 423753 w 1993076"/>
                    <a:gd name="connsiteY21" fmla="*/ 1539438 h 1626743"/>
                    <a:gd name="connsiteX22" fmla="*/ 271353 w 1993076"/>
                    <a:gd name="connsiteY22" fmla="*/ 1305758 h 1626743"/>
                    <a:gd name="connsiteX23" fmla="*/ 400893 w 1993076"/>
                    <a:gd name="connsiteY23" fmla="*/ 1056838 h 1626743"/>
                    <a:gd name="connsiteX24" fmla="*/ 474553 w 1993076"/>
                    <a:gd name="connsiteY24" fmla="*/ 970478 h 1626743"/>
                    <a:gd name="connsiteX25" fmla="*/ 230713 w 1993076"/>
                    <a:gd name="connsiteY25" fmla="*/ 879038 h 1626743"/>
                    <a:gd name="connsiteX26" fmla="*/ 47833 w 1993076"/>
                    <a:gd name="connsiteY26" fmla="*/ 726638 h 1626743"/>
                    <a:gd name="connsiteX27" fmla="*/ 17353 w 1993076"/>
                    <a:gd name="connsiteY27" fmla="*/ 442158 h 1626743"/>
                    <a:gd name="connsiteX28" fmla="*/ 281513 w 1993076"/>
                    <a:gd name="connsiteY28" fmla="*/ 340558 h 1626743"/>
                    <a:gd name="connsiteX29" fmla="*/ 489793 w 1993076"/>
                    <a:gd name="connsiteY29" fmla="*/ 391358 h 1626743"/>
                    <a:gd name="connsiteX30" fmla="*/ 710773 w 1993076"/>
                    <a:gd name="connsiteY30" fmla="*/ 462478 h 1626743"/>
                    <a:gd name="connsiteX0" fmla="*/ 710773 w 1993076"/>
                    <a:gd name="connsiteY0" fmla="*/ 462478 h 1625821"/>
                    <a:gd name="connsiteX1" fmla="*/ 878413 w 1993076"/>
                    <a:gd name="connsiteY1" fmla="*/ 177998 h 1625821"/>
                    <a:gd name="connsiteX2" fmla="*/ 1190833 w 1993076"/>
                    <a:gd name="connsiteY2" fmla="*/ 198 h 1625821"/>
                    <a:gd name="connsiteX3" fmla="*/ 1414353 w 1993076"/>
                    <a:gd name="connsiteY3" fmla="*/ 147518 h 1625821"/>
                    <a:gd name="connsiteX4" fmla="*/ 1462613 w 1993076"/>
                    <a:gd name="connsiteY4" fmla="*/ 353258 h 1625821"/>
                    <a:gd name="connsiteX5" fmla="*/ 1427053 w 1993076"/>
                    <a:gd name="connsiteY5" fmla="*/ 531058 h 1625821"/>
                    <a:gd name="connsiteX6" fmla="*/ 1625173 w 1993076"/>
                    <a:gd name="connsiteY6" fmla="*/ 556458 h 1625821"/>
                    <a:gd name="connsiteX7" fmla="*/ 1861393 w 1993076"/>
                    <a:gd name="connsiteY7" fmla="*/ 625038 h 1625821"/>
                    <a:gd name="connsiteX8" fmla="*/ 1990933 w 1993076"/>
                    <a:gd name="connsiteY8" fmla="*/ 790138 h 1625821"/>
                    <a:gd name="connsiteX9" fmla="*/ 1924893 w 1993076"/>
                    <a:gd name="connsiteY9" fmla="*/ 990798 h 1625821"/>
                    <a:gd name="connsiteX10" fmla="*/ 1708993 w 1993076"/>
                    <a:gd name="connsiteY10" fmla="*/ 1072078 h 1625821"/>
                    <a:gd name="connsiteX11" fmla="*/ 1449913 w 1993076"/>
                    <a:gd name="connsiteY11" fmla="*/ 1051758 h 1625821"/>
                    <a:gd name="connsiteX12" fmla="*/ 1564213 w 1993076"/>
                    <a:gd name="connsiteY12" fmla="*/ 1267658 h 1625821"/>
                    <a:gd name="connsiteX13" fmla="*/ 1589613 w 1993076"/>
                    <a:gd name="connsiteY13" fmla="*/ 1374338 h 1625821"/>
                    <a:gd name="connsiteX14" fmla="*/ 1548973 w 1993076"/>
                    <a:gd name="connsiteY14" fmla="*/ 1511498 h 1625821"/>
                    <a:gd name="connsiteX15" fmla="*/ 1419433 w 1993076"/>
                    <a:gd name="connsiteY15" fmla="*/ 1608018 h 1625821"/>
                    <a:gd name="connsiteX16" fmla="*/ 1147653 w 1993076"/>
                    <a:gd name="connsiteY16" fmla="*/ 1615638 h 1625821"/>
                    <a:gd name="connsiteX17" fmla="*/ 1015573 w 1993076"/>
                    <a:gd name="connsiteY17" fmla="*/ 1498798 h 1625821"/>
                    <a:gd name="connsiteX18" fmla="*/ 921593 w 1993076"/>
                    <a:gd name="connsiteY18" fmla="*/ 1336238 h 1625821"/>
                    <a:gd name="connsiteX19" fmla="*/ 921593 w 1993076"/>
                    <a:gd name="connsiteY19" fmla="*/ 1346398 h 1625821"/>
                    <a:gd name="connsiteX20" fmla="*/ 789513 w 1993076"/>
                    <a:gd name="connsiteY20" fmla="*/ 1488638 h 1625821"/>
                    <a:gd name="connsiteX21" fmla="*/ 423753 w 1993076"/>
                    <a:gd name="connsiteY21" fmla="*/ 1539438 h 1625821"/>
                    <a:gd name="connsiteX22" fmla="*/ 271353 w 1993076"/>
                    <a:gd name="connsiteY22" fmla="*/ 1305758 h 1625821"/>
                    <a:gd name="connsiteX23" fmla="*/ 400893 w 1993076"/>
                    <a:gd name="connsiteY23" fmla="*/ 1056838 h 1625821"/>
                    <a:gd name="connsiteX24" fmla="*/ 474553 w 1993076"/>
                    <a:gd name="connsiteY24" fmla="*/ 970478 h 1625821"/>
                    <a:gd name="connsiteX25" fmla="*/ 230713 w 1993076"/>
                    <a:gd name="connsiteY25" fmla="*/ 879038 h 1625821"/>
                    <a:gd name="connsiteX26" fmla="*/ 47833 w 1993076"/>
                    <a:gd name="connsiteY26" fmla="*/ 726638 h 1625821"/>
                    <a:gd name="connsiteX27" fmla="*/ 17353 w 1993076"/>
                    <a:gd name="connsiteY27" fmla="*/ 442158 h 1625821"/>
                    <a:gd name="connsiteX28" fmla="*/ 281513 w 1993076"/>
                    <a:gd name="connsiteY28" fmla="*/ 340558 h 1625821"/>
                    <a:gd name="connsiteX29" fmla="*/ 489793 w 1993076"/>
                    <a:gd name="connsiteY29" fmla="*/ 391358 h 1625821"/>
                    <a:gd name="connsiteX30" fmla="*/ 710773 w 1993076"/>
                    <a:gd name="connsiteY30" fmla="*/ 462478 h 1625821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89513 w 1993076"/>
                    <a:gd name="connsiteY20" fmla="*/ 148863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61853 w 1993076"/>
                    <a:gd name="connsiteY24" fmla="*/ 97301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1993076" h="1624075">
                      <a:moveTo>
                        <a:pt x="710773" y="462478"/>
                      </a:moveTo>
                      <a:cubicBezTo>
                        <a:pt x="775543" y="426918"/>
                        <a:pt x="798403" y="255045"/>
                        <a:pt x="878413" y="177998"/>
                      </a:cubicBezTo>
                      <a:cubicBezTo>
                        <a:pt x="958423" y="100951"/>
                        <a:pt x="1101510" y="5278"/>
                        <a:pt x="1190833" y="198"/>
                      </a:cubicBezTo>
                      <a:cubicBezTo>
                        <a:pt x="1280156" y="-4882"/>
                        <a:pt x="1369056" y="88675"/>
                        <a:pt x="1414353" y="147518"/>
                      </a:cubicBezTo>
                      <a:cubicBezTo>
                        <a:pt x="1459650" y="206361"/>
                        <a:pt x="1460496" y="289335"/>
                        <a:pt x="1462613" y="353258"/>
                      </a:cubicBezTo>
                      <a:cubicBezTo>
                        <a:pt x="1464730" y="417181"/>
                        <a:pt x="1399960" y="497191"/>
                        <a:pt x="1427053" y="531058"/>
                      </a:cubicBezTo>
                      <a:cubicBezTo>
                        <a:pt x="1454146" y="564925"/>
                        <a:pt x="1552783" y="540795"/>
                        <a:pt x="1625173" y="556458"/>
                      </a:cubicBezTo>
                      <a:cubicBezTo>
                        <a:pt x="1697563" y="572121"/>
                        <a:pt x="1800433" y="586091"/>
                        <a:pt x="1861393" y="625038"/>
                      </a:cubicBezTo>
                      <a:cubicBezTo>
                        <a:pt x="1922353" y="663985"/>
                        <a:pt x="1980350" y="729178"/>
                        <a:pt x="1990933" y="790138"/>
                      </a:cubicBezTo>
                      <a:cubicBezTo>
                        <a:pt x="2001516" y="851098"/>
                        <a:pt x="1971883" y="943808"/>
                        <a:pt x="1924893" y="990798"/>
                      </a:cubicBezTo>
                      <a:cubicBezTo>
                        <a:pt x="1877903" y="1037788"/>
                        <a:pt x="1788156" y="1061918"/>
                        <a:pt x="1708993" y="1072078"/>
                      </a:cubicBezTo>
                      <a:cubicBezTo>
                        <a:pt x="1629830" y="1082238"/>
                        <a:pt x="1474043" y="1019161"/>
                        <a:pt x="1449913" y="1051758"/>
                      </a:cubicBezTo>
                      <a:cubicBezTo>
                        <a:pt x="1425783" y="1084355"/>
                        <a:pt x="1540930" y="1213895"/>
                        <a:pt x="1564213" y="1267658"/>
                      </a:cubicBezTo>
                      <a:cubicBezTo>
                        <a:pt x="1587496" y="1321421"/>
                        <a:pt x="1592153" y="1333698"/>
                        <a:pt x="1589613" y="1374338"/>
                      </a:cubicBezTo>
                      <a:cubicBezTo>
                        <a:pt x="1587073" y="1414978"/>
                        <a:pt x="1577336" y="1472551"/>
                        <a:pt x="1548973" y="1511498"/>
                      </a:cubicBezTo>
                      <a:cubicBezTo>
                        <a:pt x="1520610" y="1550445"/>
                        <a:pt x="1482933" y="1591085"/>
                        <a:pt x="1419433" y="1608018"/>
                      </a:cubicBezTo>
                      <a:cubicBezTo>
                        <a:pt x="1355933" y="1624951"/>
                        <a:pt x="1235283" y="1631301"/>
                        <a:pt x="1167973" y="1613098"/>
                      </a:cubicBezTo>
                      <a:cubicBezTo>
                        <a:pt x="1100663" y="1594895"/>
                        <a:pt x="1052826" y="1546211"/>
                        <a:pt x="1015573" y="1498798"/>
                      </a:cubicBezTo>
                      <a:cubicBezTo>
                        <a:pt x="978320" y="1451385"/>
                        <a:pt x="937256" y="1361638"/>
                        <a:pt x="921593" y="1336238"/>
                      </a:cubicBezTo>
                      <a:cubicBezTo>
                        <a:pt x="905930" y="1310838"/>
                        <a:pt x="946570" y="1323538"/>
                        <a:pt x="921593" y="1346398"/>
                      </a:cubicBezTo>
                      <a:cubicBezTo>
                        <a:pt x="896616" y="1369258"/>
                        <a:pt x="877566" y="1415825"/>
                        <a:pt x="771733" y="1473398"/>
                      </a:cubicBezTo>
                      <a:cubicBezTo>
                        <a:pt x="665900" y="1530971"/>
                        <a:pt x="507150" y="1567378"/>
                        <a:pt x="423753" y="1539438"/>
                      </a:cubicBezTo>
                      <a:cubicBezTo>
                        <a:pt x="340356" y="1511498"/>
                        <a:pt x="276433" y="1386191"/>
                        <a:pt x="271353" y="1305758"/>
                      </a:cubicBezTo>
                      <a:cubicBezTo>
                        <a:pt x="266273" y="1225325"/>
                        <a:pt x="361523" y="1112295"/>
                        <a:pt x="393273" y="1056838"/>
                      </a:cubicBezTo>
                      <a:cubicBezTo>
                        <a:pt x="425023" y="1001381"/>
                        <a:pt x="488946" y="1002651"/>
                        <a:pt x="461853" y="973018"/>
                      </a:cubicBezTo>
                      <a:cubicBezTo>
                        <a:pt x="434760" y="943385"/>
                        <a:pt x="299716" y="920101"/>
                        <a:pt x="230713" y="879038"/>
                      </a:cubicBezTo>
                      <a:cubicBezTo>
                        <a:pt x="161710" y="837975"/>
                        <a:pt x="83393" y="799451"/>
                        <a:pt x="47833" y="726638"/>
                      </a:cubicBezTo>
                      <a:cubicBezTo>
                        <a:pt x="12273" y="653825"/>
                        <a:pt x="-21594" y="506504"/>
                        <a:pt x="17353" y="442158"/>
                      </a:cubicBezTo>
                      <a:cubicBezTo>
                        <a:pt x="56300" y="377812"/>
                        <a:pt x="202773" y="349025"/>
                        <a:pt x="281513" y="340558"/>
                      </a:cubicBezTo>
                      <a:cubicBezTo>
                        <a:pt x="360253" y="332091"/>
                        <a:pt x="418673" y="367651"/>
                        <a:pt x="489793" y="391358"/>
                      </a:cubicBezTo>
                      <a:cubicBezTo>
                        <a:pt x="560913" y="415065"/>
                        <a:pt x="646003" y="498038"/>
                        <a:pt x="710773" y="462478"/>
                      </a:cubicBezTo>
                      <a:close/>
                    </a:path>
                  </a:pathLst>
                </a:custGeom>
                <a:solidFill>
                  <a:srgbClr val="F8E939"/>
                </a:solidFill>
                <a:ln w="57150">
                  <a:noFill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/>
                </a:p>
              </p:txBody>
            </p:sp>
            <p:sp>
              <p:nvSpPr>
                <p:cNvPr id="218" name="วงรี 77">
                  <a:extLst>
                    <a:ext uri="{FF2B5EF4-FFF2-40B4-BE49-F238E27FC236}">
                      <a16:creationId xmlns:a16="http://schemas.microsoft.com/office/drawing/2014/main" id="{ECBAB64C-CA62-419D-91ED-D8851C3E3263}"/>
                    </a:ext>
                  </a:extLst>
                </p:cNvPr>
                <p:cNvSpPr/>
                <p:nvPr/>
              </p:nvSpPr>
              <p:spPr>
                <a:xfrm>
                  <a:off x="4579275" y="1400406"/>
                  <a:ext cx="295962" cy="284142"/>
                </a:xfrm>
                <a:custGeom>
                  <a:avLst/>
                  <a:gdLst>
                    <a:gd name="connsiteX0" fmla="*/ 0 w 290429"/>
                    <a:gd name="connsiteY0" fmla="*/ 144699 h 289397"/>
                    <a:gd name="connsiteX1" fmla="*/ 145215 w 290429"/>
                    <a:gd name="connsiteY1" fmla="*/ 0 h 289397"/>
                    <a:gd name="connsiteX2" fmla="*/ 290430 w 290429"/>
                    <a:gd name="connsiteY2" fmla="*/ 144699 h 289397"/>
                    <a:gd name="connsiteX3" fmla="*/ 145215 w 290429"/>
                    <a:gd name="connsiteY3" fmla="*/ 289398 h 289397"/>
                    <a:gd name="connsiteX4" fmla="*/ 0 w 290429"/>
                    <a:gd name="connsiteY4" fmla="*/ 144699 h 289397"/>
                    <a:gd name="connsiteX0" fmla="*/ 8 w 290438"/>
                    <a:gd name="connsiteY0" fmla="*/ 144699 h 289398"/>
                    <a:gd name="connsiteX1" fmla="*/ 145223 w 290438"/>
                    <a:gd name="connsiteY1" fmla="*/ 0 h 289398"/>
                    <a:gd name="connsiteX2" fmla="*/ 290438 w 290438"/>
                    <a:gd name="connsiteY2" fmla="*/ 144699 h 289398"/>
                    <a:gd name="connsiteX3" fmla="*/ 140143 w 290438"/>
                    <a:gd name="connsiteY3" fmla="*/ 289398 h 289398"/>
                    <a:gd name="connsiteX4" fmla="*/ 8 w 290438"/>
                    <a:gd name="connsiteY4" fmla="*/ 144699 h 289398"/>
                    <a:gd name="connsiteX0" fmla="*/ 6 w 310756"/>
                    <a:gd name="connsiteY0" fmla="*/ 145377 h 292972"/>
                    <a:gd name="connsiteX1" fmla="*/ 145221 w 310756"/>
                    <a:gd name="connsiteY1" fmla="*/ 678 h 292972"/>
                    <a:gd name="connsiteX2" fmla="*/ 310756 w 310756"/>
                    <a:gd name="connsiteY2" fmla="*/ 206337 h 292972"/>
                    <a:gd name="connsiteX3" fmla="*/ 140141 w 310756"/>
                    <a:gd name="connsiteY3" fmla="*/ 290076 h 292972"/>
                    <a:gd name="connsiteX4" fmla="*/ 6 w 310756"/>
                    <a:gd name="connsiteY4" fmla="*/ 145377 h 292972"/>
                    <a:gd name="connsiteX0" fmla="*/ 5 w 313295"/>
                    <a:gd name="connsiteY0" fmla="*/ 190453 h 289862"/>
                    <a:gd name="connsiteX1" fmla="*/ 147760 w 313295"/>
                    <a:gd name="connsiteY1" fmla="*/ 34 h 289862"/>
                    <a:gd name="connsiteX2" fmla="*/ 313295 w 313295"/>
                    <a:gd name="connsiteY2" fmla="*/ 205693 h 289862"/>
                    <a:gd name="connsiteX3" fmla="*/ 142680 w 313295"/>
                    <a:gd name="connsiteY3" fmla="*/ 289432 h 289862"/>
                    <a:gd name="connsiteX4" fmla="*/ 5 w 313295"/>
                    <a:gd name="connsiteY4" fmla="*/ 190453 h 289862"/>
                    <a:gd name="connsiteX0" fmla="*/ 2796 w 316086"/>
                    <a:gd name="connsiteY0" fmla="*/ 175216 h 274625"/>
                    <a:gd name="connsiteX1" fmla="*/ 71811 w 316086"/>
                    <a:gd name="connsiteY1" fmla="*/ 37 h 274625"/>
                    <a:gd name="connsiteX2" fmla="*/ 316086 w 316086"/>
                    <a:gd name="connsiteY2" fmla="*/ 190456 h 274625"/>
                    <a:gd name="connsiteX3" fmla="*/ 145471 w 316086"/>
                    <a:gd name="connsiteY3" fmla="*/ 274195 h 274625"/>
                    <a:gd name="connsiteX4" fmla="*/ 2796 w 316086"/>
                    <a:gd name="connsiteY4" fmla="*/ 175216 h 274625"/>
                    <a:gd name="connsiteX0" fmla="*/ 2158 w 315952"/>
                    <a:gd name="connsiteY0" fmla="*/ 185068 h 284142"/>
                    <a:gd name="connsiteX1" fmla="*/ 71173 w 315952"/>
                    <a:gd name="connsiteY1" fmla="*/ 9889 h 284142"/>
                    <a:gd name="connsiteX2" fmla="*/ 235434 w 315952"/>
                    <a:gd name="connsiteY2" fmla="*/ 40983 h 284142"/>
                    <a:gd name="connsiteX3" fmla="*/ 315448 w 315952"/>
                    <a:gd name="connsiteY3" fmla="*/ 200308 h 284142"/>
                    <a:gd name="connsiteX4" fmla="*/ 144833 w 315952"/>
                    <a:gd name="connsiteY4" fmla="*/ 284047 h 284142"/>
                    <a:gd name="connsiteX5" fmla="*/ 2158 w 315952"/>
                    <a:gd name="connsiteY5" fmla="*/ 185068 h 284142"/>
                    <a:gd name="connsiteX0" fmla="*/ 2158 w 295962"/>
                    <a:gd name="connsiteY0" fmla="*/ 185068 h 284142"/>
                    <a:gd name="connsiteX1" fmla="*/ 71173 w 295962"/>
                    <a:gd name="connsiteY1" fmla="*/ 9889 h 284142"/>
                    <a:gd name="connsiteX2" fmla="*/ 235434 w 295962"/>
                    <a:gd name="connsiteY2" fmla="*/ 40983 h 284142"/>
                    <a:gd name="connsiteX3" fmla="*/ 295128 w 295962"/>
                    <a:gd name="connsiteY3" fmla="*/ 200308 h 284142"/>
                    <a:gd name="connsiteX4" fmla="*/ 144833 w 295962"/>
                    <a:gd name="connsiteY4" fmla="*/ 284047 h 284142"/>
                    <a:gd name="connsiteX5" fmla="*/ 2158 w 295962"/>
                    <a:gd name="connsiteY5" fmla="*/ 185068 h 2841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95962" h="284142">
                      <a:moveTo>
                        <a:pt x="2158" y="185068"/>
                      </a:moveTo>
                      <a:cubicBezTo>
                        <a:pt x="-10119" y="139375"/>
                        <a:pt x="32294" y="33903"/>
                        <a:pt x="71173" y="9889"/>
                      </a:cubicBezTo>
                      <a:cubicBezTo>
                        <a:pt x="110052" y="-14125"/>
                        <a:pt x="194722" y="9247"/>
                        <a:pt x="235434" y="40983"/>
                      </a:cubicBezTo>
                      <a:cubicBezTo>
                        <a:pt x="276147" y="72720"/>
                        <a:pt x="300915" y="162761"/>
                        <a:pt x="295128" y="200308"/>
                      </a:cubicBezTo>
                      <a:cubicBezTo>
                        <a:pt x="289341" y="237855"/>
                        <a:pt x="193661" y="286587"/>
                        <a:pt x="144833" y="284047"/>
                      </a:cubicBezTo>
                      <a:cubicBezTo>
                        <a:pt x="96005" y="281507"/>
                        <a:pt x="14435" y="230761"/>
                        <a:pt x="2158" y="185068"/>
                      </a:cubicBezTo>
                      <a:close/>
                    </a:path>
                  </a:pathLst>
                </a:custGeom>
                <a:solidFill>
                  <a:srgbClr val="FDC64E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</p:grpSp>
      </p:grpSp>
      <p:grpSp>
        <p:nvGrpSpPr>
          <p:cNvPr id="223" name="กลุ่ม 222">
            <a:extLst>
              <a:ext uri="{FF2B5EF4-FFF2-40B4-BE49-F238E27FC236}">
                <a16:creationId xmlns:a16="http://schemas.microsoft.com/office/drawing/2014/main" id="{B28D267F-E62F-4667-B804-47E19D1C92C7}"/>
              </a:ext>
            </a:extLst>
          </p:cNvPr>
          <p:cNvGrpSpPr/>
          <p:nvPr userDrawn="1"/>
        </p:nvGrpSpPr>
        <p:grpSpPr>
          <a:xfrm>
            <a:off x="-558171" y="3330231"/>
            <a:ext cx="2810358" cy="1884110"/>
            <a:chOff x="-558171" y="3330231"/>
            <a:chExt cx="2810358" cy="1884110"/>
          </a:xfrm>
        </p:grpSpPr>
        <p:sp>
          <p:nvSpPr>
            <p:cNvPr id="224" name="เมฆ 45">
              <a:extLst>
                <a:ext uri="{FF2B5EF4-FFF2-40B4-BE49-F238E27FC236}">
                  <a16:creationId xmlns:a16="http://schemas.microsoft.com/office/drawing/2014/main" id="{321CC18F-7EDB-4966-BED6-355AC74BEF17}"/>
                </a:ext>
              </a:extLst>
            </p:cNvPr>
            <p:cNvSpPr/>
            <p:nvPr/>
          </p:nvSpPr>
          <p:spPr>
            <a:xfrm rot="519092">
              <a:off x="-558171" y="3330231"/>
              <a:ext cx="2810358" cy="1884110"/>
            </a:xfrm>
            <a:custGeom>
              <a:avLst/>
              <a:gdLst>
                <a:gd name="connsiteX0" fmla="*/ 3900 w 43200"/>
                <a:gd name="connsiteY0" fmla="*/ 14370 h 43200"/>
                <a:gd name="connsiteX1" fmla="*/ 5623 w 43200"/>
                <a:gd name="connsiteY1" fmla="*/ 6907 h 43200"/>
                <a:gd name="connsiteX2" fmla="*/ 14005 w 43200"/>
                <a:gd name="connsiteY2" fmla="*/ 5202 h 43200"/>
                <a:gd name="connsiteX3" fmla="*/ 22456 w 43200"/>
                <a:gd name="connsiteY3" fmla="*/ 3432 h 43200"/>
                <a:gd name="connsiteX4" fmla="*/ 25749 w 43200"/>
                <a:gd name="connsiteY4" fmla="*/ 200 h 43200"/>
                <a:gd name="connsiteX5" fmla="*/ 29833 w 43200"/>
                <a:gd name="connsiteY5" fmla="*/ 2481 h 43200"/>
                <a:gd name="connsiteX6" fmla="*/ 35463 w 43200"/>
                <a:gd name="connsiteY6" fmla="*/ 690 h 43200"/>
                <a:gd name="connsiteX7" fmla="*/ 38318 w 43200"/>
                <a:gd name="connsiteY7" fmla="*/ 5576 h 43200"/>
                <a:gd name="connsiteX8" fmla="*/ 41982 w 43200"/>
                <a:gd name="connsiteY8" fmla="*/ 10318 h 43200"/>
                <a:gd name="connsiteX9" fmla="*/ 41818 w 43200"/>
                <a:gd name="connsiteY9" fmla="*/ 15460 h 43200"/>
                <a:gd name="connsiteX10" fmla="*/ 43016 w 43200"/>
                <a:gd name="connsiteY10" fmla="*/ 23322 h 43200"/>
                <a:gd name="connsiteX11" fmla="*/ 37404 w 43200"/>
                <a:gd name="connsiteY11" fmla="*/ 30204 h 43200"/>
                <a:gd name="connsiteX12" fmla="*/ 35395 w 43200"/>
                <a:gd name="connsiteY12" fmla="*/ 36101 h 43200"/>
                <a:gd name="connsiteX13" fmla="*/ 28555 w 43200"/>
                <a:gd name="connsiteY13" fmla="*/ 36815 h 43200"/>
                <a:gd name="connsiteX14" fmla="*/ 23667 w 43200"/>
                <a:gd name="connsiteY14" fmla="*/ 43106 h 43200"/>
                <a:gd name="connsiteX15" fmla="*/ 16480 w 43200"/>
                <a:gd name="connsiteY15" fmla="*/ 39266 h 43200"/>
                <a:gd name="connsiteX16" fmla="*/ 5804 w 43200"/>
                <a:gd name="connsiteY16" fmla="*/ 35472 h 43200"/>
                <a:gd name="connsiteX17" fmla="*/ 1110 w 43200"/>
                <a:gd name="connsiteY17" fmla="*/ 31250 h 43200"/>
                <a:gd name="connsiteX18" fmla="*/ 2113 w 43200"/>
                <a:gd name="connsiteY18" fmla="*/ 25551 h 43200"/>
                <a:gd name="connsiteX19" fmla="*/ -5 w 43200"/>
                <a:gd name="connsiteY19" fmla="*/ 19704 h 43200"/>
                <a:gd name="connsiteX20" fmla="*/ 3863 w 43200"/>
                <a:gd name="connsiteY20" fmla="*/ 14507 h 43200"/>
                <a:gd name="connsiteX21" fmla="*/ 3900 w 43200"/>
                <a:gd name="connsiteY21" fmla="*/ 14370 h 43200"/>
                <a:gd name="connsiteX0" fmla="*/ 4693 w 43200"/>
                <a:gd name="connsiteY0" fmla="*/ 26177 h 43200"/>
                <a:gd name="connsiteX1" fmla="*/ 2160 w 43200"/>
                <a:gd name="connsiteY1" fmla="*/ 25380 h 43200"/>
                <a:gd name="connsiteX2" fmla="*/ 6928 w 43200"/>
                <a:gd name="connsiteY2" fmla="*/ 34899 h 43200"/>
                <a:gd name="connsiteX3" fmla="*/ 5820 w 43200"/>
                <a:gd name="connsiteY3" fmla="*/ 35280 h 43200"/>
                <a:gd name="connsiteX4" fmla="*/ 16478 w 43200"/>
                <a:gd name="connsiteY4" fmla="*/ 39090 h 43200"/>
                <a:gd name="connsiteX5" fmla="*/ 15810 w 43200"/>
                <a:gd name="connsiteY5" fmla="*/ 37350 h 43200"/>
                <a:gd name="connsiteX6" fmla="*/ 28827 w 43200"/>
                <a:gd name="connsiteY6" fmla="*/ 34751 h 43200"/>
                <a:gd name="connsiteX7" fmla="*/ 28560 w 43200"/>
                <a:gd name="connsiteY7" fmla="*/ 36660 h 43200"/>
                <a:gd name="connsiteX8" fmla="*/ 34129 w 43200"/>
                <a:gd name="connsiteY8" fmla="*/ 22954 h 43200"/>
                <a:gd name="connsiteX9" fmla="*/ 37380 w 43200"/>
                <a:gd name="connsiteY9" fmla="*/ 30090 h 43200"/>
                <a:gd name="connsiteX10" fmla="*/ 41798 w 43200"/>
                <a:gd name="connsiteY10" fmla="*/ 15354 h 43200"/>
                <a:gd name="connsiteX11" fmla="*/ 40350 w 43200"/>
                <a:gd name="connsiteY11" fmla="*/ 18030 h 43200"/>
                <a:gd name="connsiteX12" fmla="*/ 38324 w 43200"/>
                <a:gd name="connsiteY12" fmla="*/ 5426 h 43200"/>
                <a:gd name="connsiteX13" fmla="*/ 38400 w 43200"/>
                <a:gd name="connsiteY13" fmla="*/ 6690 h 43200"/>
                <a:gd name="connsiteX14" fmla="*/ 29078 w 43200"/>
                <a:gd name="connsiteY14" fmla="*/ 3952 h 43200"/>
                <a:gd name="connsiteX15" fmla="*/ 29820 w 43200"/>
                <a:gd name="connsiteY15" fmla="*/ 2340 h 43200"/>
                <a:gd name="connsiteX16" fmla="*/ 22141 w 43200"/>
                <a:gd name="connsiteY16" fmla="*/ 4720 h 43200"/>
                <a:gd name="connsiteX17" fmla="*/ 22500 w 43200"/>
                <a:gd name="connsiteY17" fmla="*/ 3330 h 43200"/>
                <a:gd name="connsiteX18" fmla="*/ 14000 w 43200"/>
                <a:gd name="connsiteY18" fmla="*/ 5192 h 43200"/>
                <a:gd name="connsiteX19" fmla="*/ 15300 w 43200"/>
                <a:gd name="connsiteY19" fmla="*/ 6540 h 43200"/>
                <a:gd name="connsiteX20" fmla="*/ 4127 w 43200"/>
                <a:gd name="connsiteY20" fmla="*/ 15789 h 43200"/>
                <a:gd name="connsiteX21" fmla="*/ 3900 w 43200"/>
                <a:gd name="connsiteY21" fmla="*/ 14370 h 43200"/>
                <a:gd name="connsiteX0" fmla="*/ 3936 w 43256"/>
                <a:gd name="connsiteY0" fmla="*/ 14229 h 43219"/>
                <a:gd name="connsiteX1" fmla="*/ 5659 w 43256"/>
                <a:gd name="connsiteY1" fmla="*/ 6766 h 43219"/>
                <a:gd name="connsiteX2" fmla="*/ 14041 w 43256"/>
                <a:gd name="connsiteY2" fmla="*/ 5061 h 43219"/>
                <a:gd name="connsiteX3" fmla="*/ 22492 w 43256"/>
                <a:gd name="connsiteY3" fmla="*/ 3291 h 43219"/>
                <a:gd name="connsiteX4" fmla="*/ 25785 w 43256"/>
                <a:gd name="connsiteY4" fmla="*/ 59 h 43219"/>
                <a:gd name="connsiteX5" fmla="*/ 29869 w 43256"/>
                <a:gd name="connsiteY5" fmla="*/ 2340 h 43219"/>
                <a:gd name="connsiteX6" fmla="*/ 35499 w 43256"/>
                <a:gd name="connsiteY6" fmla="*/ 549 h 43219"/>
                <a:gd name="connsiteX7" fmla="*/ 38354 w 43256"/>
                <a:gd name="connsiteY7" fmla="*/ 5435 h 43219"/>
                <a:gd name="connsiteX8" fmla="*/ 42018 w 43256"/>
                <a:gd name="connsiteY8" fmla="*/ 10177 h 43219"/>
                <a:gd name="connsiteX9" fmla="*/ 41854 w 43256"/>
                <a:gd name="connsiteY9" fmla="*/ 15319 h 43219"/>
                <a:gd name="connsiteX10" fmla="*/ 43052 w 43256"/>
                <a:gd name="connsiteY10" fmla="*/ 23181 h 43219"/>
                <a:gd name="connsiteX11" fmla="*/ 37440 w 43256"/>
                <a:gd name="connsiteY11" fmla="*/ 30063 h 43219"/>
                <a:gd name="connsiteX12" fmla="*/ 35431 w 43256"/>
                <a:gd name="connsiteY12" fmla="*/ 35960 h 43219"/>
                <a:gd name="connsiteX13" fmla="*/ 28591 w 43256"/>
                <a:gd name="connsiteY13" fmla="*/ 36674 h 43219"/>
                <a:gd name="connsiteX14" fmla="*/ 23703 w 43256"/>
                <a:gd name="connsiteY14" fmla="*/ 42965 h 43219"/>
                <a:gd name="connsiteX15" fmla="*/ 16516 w 43256"/>
                <a:gd name="connsiteY15" fmla="*/ 39125 h 43219"/>
                <a:gd name="connsiteX16" fmla="*/ 5840 w 43256"/>
                <a:gd name="connsiteY16" fmla="*/ 35331 h 43219"/>
                <a:gd name="connsiteX17" fmla="*/ 1146 w 43256"/>
                <a:gd name="connsiteY17" fmla="*/ 31109 h 43219"/>
                <a:gd name="connsiteX18" fmla="*/ 2149 w 43256"/>
                <a:gd name="connsiteY18" fmla="*/ 25410 h 43219"/>
                <a:gd name="connsiteX19" fmla="*/ 31 w 43256"/>
                <a:gd name="connsiteY19" fmla="*/ 19563 h 43219"/>
                <a:gd name="connsiteX20" fmla="*/ 3899 w 43256"/>
                <a:gd name="connsiteY20" fmla="*/ 14366 h 43219"/>
                <a:gd name="connsiteX21" fmla="*/ 3936 w 43256"/>
                <a:gd name="connsiteY21" fmla="*/ 14229 h 43219"/>
                <a:gd name="connsiteX0" fmla="*/ 4729 w 43256"/>
                <a:gd name="connsiteY0" fmla="*/ 26036 h 43219"/>
                <a:gd name="connsiteX1" fmla="*/ 2196 w 43256"/>
                <a:gd name="connsiteY1" fmla="*/ 25239 h 43219"/>
                <a:gd name="connsiteX2" fmla="*/ 6964 w 43256"/>
                <a:gd name="connsiteY2" fmla="*/ 34758 h 43219"/>
                <a:gd name="connsiteX3" fmla="*/ 5856 w 43256"/>
                <a:gd name="connsiteY3" fmla="*/ 35139 h 43219"/>
                <a:gd name="connsiteX4" fmla="*/ 16514 w 43256"/>
                <a:gd name="connsiteY4" fmla="*/ 38949 h 43219"/>
                <a:gd name="connsiteX5" fmla="*/ 15846 w 43256"/>
                <a:gd name="connsiteY5" fmla="*/ 37209 h 43219"/>
                <a:gd name="connsiteX6" fmla="*/ 28863 w 43256"/>
                <a:gd name="connsiteY6" fmla="*/ 34610 h 43219"/>
                <a:gd name="connsiteX7" fmla="*/ 28596 w 43256"/>
                <a:gd name="connsiteY7" fmla="*/ 36519 h 43219"/>
                <a:gd name="connsiteX8" fmla="*/ 41834 w 43256"/>
                <a:gd name="connsiteY8" fmla="*/ 15213 h 43219"/>
                <a:gd name="connsiteX9" fmla="*/ 40386 w 43256"/>
                <a:gd name="connsiteY9" fmla="*/ 17889 h 43219"/>
                <a:gd name="connsiteX10" fmla="*/ 38360 w 43256"/>
                <a:gd name="connsiteY10" fmla="*/ 5285 h 43219"/>
                <a:gd name="connsiteX11" fmla="*/ 38436 w 43256"/>
                <a:gd name="connsiteY11" fmla="*/ 6549 h 43219"/>
                <a:gd name="connsiteX12" fmla="*/ 29114 w 43256"/>
                <a:gd name="connsiteY12" fmla="*/ 3811 h 43219"/>
                <a:gd name="connsiteX13" fmla="*/ 29856 w 43256"/>
                <a:gd name="connsiteY13" fmla="*/ 2199 h 43219"/>
                <a:gd name="connsiteX14" fmla="*/ 22177 w 43256"/>
                <a:gd name="connsiteY14" fmla="*/ 4579 h 43219"/>
                <a:gd name="connsiteX15" fmla="*/ 22536 w 43256"/>
                <a:gd name="connsiteY15" fmla="*/ 3189 h 43219"/>
                <a:gd name="connsiteX16" fmla="*/ 14036 w 43256"/>
                <a:gd name="connsiteY16" fmla="*/ 5051 h 43219"/>
                <a:gd name="connsiteX17" fmla="*/ 15336 w 43256"/>
                <a:gd name="connsiteY17" fmla="*/ 6399 h 43219"/>
                <a:gd name="connsiteX18" fmla="*/ 4163 w 43256"/>
                <a:gd name="connsiteY18" fmla="*/ 15648 h 43219"/>
                <a:gd name="connsiteX19" fmla="*/ 3936 w 43256"/>
                <a:gd name="connsiteY19" fmla="*/ 14229 h 43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3256" h="43219">
                  <a:moveTo>
                    <a:pt x="3936" y="14229"/>
                  </a:moveTo>
                  <a:cubicBezTo>
                    <a:pt x="3665" y="11516"/>
                    <a:pt x="4297" y="8780"/>
                    <a:pt x="5659" y="6766"/>
                  </a:cubicBezTo>
                  <a:cubicBezTo>
                    <a:pt x="7811" y="3585"/>
                    <a:pt x="11300" y="2876"/>
                    <a:pt x="14041" y="5061"/>
                  </a:cubicBezTo>
                  <a:cubicBezTo>
                    <a:pt x="15714" y="768"/>
                    <a:pt x="19950" y="-119"/>
                    <a:pt x="22492" y="3291"/>
                  </a:cubicBezTo>
                  <a:cubicBezTo>
                    <a:pt x="23133" y="1542"/>
                    <a:pt x="24364" y="333"/>
                    <a:pt x="25785" y="59"/>
                  </a:cubicBezTo>
                  <a:cubicBezTo>
                    <a:pt x="27349" y="-243"/>
                    <a:pt x="28911" y="629"/>
                    <a:pt x="29869" y="2340"/>
                  </a:cubicBezTo>
                  <a:cubicBezTo>
                    <a:pt x="31251" y="126"/>
                    <a:pt x="33537" y="-601"/>
                    <a:pt x="35499" y="549"/>
                  </a:cubicBezTo>
                  <a:cubicBezTo>
                    <a:pt x="36994" y="1425"/>
                    <a:pt x="38066" y="3259"/>
                    <a:pt x="38354" y="5435"/>
                  </a:cubicBezTo>
                  <a:cubicBezTo>
                    <a:pt x="40082" y="6077"/>
                    <a:pt x="41458" y="7857"/>
                    <a:pt x="42018" y="10177"/>
                  </a:cubicBezTo>
                  <a:cubicBezTo>
                    <a:pt x="42425" y="11861"/>
                    <a:pt x="42367" y="13690"/>
                    <a:pt x="41854" y="15319"/>
                  </a:cubicBezTo>
                  <a:cubicBezTo>
                    <a:pt x="43115" y="17553"/>
                    <a:pt x="43556" y="20449"/>
                    <a:pt x="43052" y="23181"/>
                  </a:cubicBezTo>
                  <a:cubicBezTo>
                    <a:pt x="42382" y="26813"/>
                    <a:pt x="40164" y="29533"/>
                    <a:pt x="37440" y="30063"/>
                  </a:cubicBezTo>
                  <a:cubicBezTo>
                    <a:pt x="37427" y="32330"/>
                    <a:pt x="36694" y="34480"/>
                    <a:pt x="35431" y="35960"/>
                  </a:cubicBezTo>
                  <a:cubicBezTo>
                    <a:pt x="33512" y="38209"/>
                    <a:pt x="30740" y="38498"/>
                    <a:pt x="28591" y="36674"/>
                  </a:cubicBezTo>
                  <a:cubicBezTo>
                    <a:pt x="27896" y="39807"/>
                    <a:pt x="26035" y="42202"/>
                    <a:pt x="23703" y="42965"/>
                  </a:cubicBezTo>
                  <a:cubicBezTo>
                    <a:pt x="20955" y="43864"/>
                    <a:pt x="18087" y="42332"/>
                    <a:pt x="16516" y="39125"/>
                  </a:cubicBezTo>
                  <a:cubicBezTo>
                    <a:pt x="12808" y="42169"/>
                    <a:pt x="7992" y="40458"/>
                    <a:pt x="5840" y="35331"/>
                  </a:cubicBezTo>
                  <a:cubicBezTo>
                    <a:pt x="3726" y="35668"/>
                    <a:pt x="1741" y="33883"/>
                    <a:pt x="1146" y="31109"/>
                  </a:cubicBezTo>
                  <a:cubicBezTo>
                    <a:pt x="715" y="29102"/>
                    <a:pt x="1096" y="26936"/>
                    <a:pt x="2149" y="25410"/>
                  </a:cubicBezTo>
                  <a:cubicBezTo>
                    <a:pt x="655" y="24213"/>
                    <a:pt x="-177" y="21916"/>
                    <a:pt x="31" y="19563"/>
                  </a:cubicBezTo>
                  <a:cubicBezTo>
                    <a:pt x="275" y="16808"/>
                    <a:pt x="1881" y="14650"/>
                    <a:pt x="3899" y="14366"/>
                  </a:cubicBezTo>
                  <a:cubicBezTo>
                    <a:pt x="3911" y="14320"/>
                    <a:pt x="3924" y="14275"/>
                    <a:pt x="3936" y="14229"/>
                  </a:cubicBezTo>
                  <a:close/>
                </a:path>
                <a:path w="43256" h="43219" fill="none" extrusionOk="0">
                  <a:moveTo>
                    <a:pt x="4729" y="26036"/>
                  </a:moveTo>
                  <a:cubicBezTo>
                    <a:pt x="3845" y="26130"/>
                    <a:pt x="2961" y="25852"/>
                    <a:pt x="2196" y="25239"/>
                  </a:cubicBezTo>
                  <a:moveTo>
                    <a:pt x="6964" y="34758"/>
                  </a:moveTo>
                  <a:cubicBezTo>
                    <a:pt x="6609" y="34951"/>
                    <a:pt x="6236" y="35079"/>
                    <a:pt x="5856" y="35139"/>
                  </a:cubicBezTo>
                  <a:moveTo>
                    <a:pt x="16514" y="38949"/>
                  </a:moveTo>
                  <a:cubicBezTo>
                    <a:pt x="16247" y="38403"/>
                    <a:pt x="16023" y="37820"/>
                    <a:pt x="15846" y="37209"/>
                  </a:cubicBezTo>
                  <a:moveTo>
                    <a:pt x="28863" y="34610"/>
                  </a:moveTo>
                  <a:cubicBezTo>
                    <a:pt x="28824" y="35257"/>
                    <a:pt x="28734" y="35897"/>
                    <a:pt x="28596" y="36519"/>
                  </a:cubicBezTo>
                  <a:moveTo>
                    <a:pt x="41834" y="15213"/>
                  </a:moveTo>
                  <a:cubicBezTo>
                    <a:pt x="41509" y="16245"/>
                    <a:pt x="41014" y="17161"/>
                    <a:pt x="40386" y="17889"/>
                  </a:cubicBezTo>
                  <a:moveTo>
                    <a:pt x="38360" y="5285"/>
                  </a:moveTo>
                  <a:cubicBezTo>
                    <a:pt x="38415" y="5702"/>
                    <a:pt x="38441" y="6125"/>
                    <a:pt x="38436" y="6549"/>
                  </a:cubicBezTo>
                  <a:moveTo>
                    <a:pt x="29114" y="3811"/>
                  </a:moveTo>
                  <a:cubicBezTo>
                    <a:pt x="29303" y="3228"/>
                    <a:pt x="29552" y="2685"/>
                    <a:pt x="29856" y="2199"/>
                  </a:cubicBezTo>
                  <a:moveTo>
                    <a:pt x="22177" y="4579"/>
                  </a:moveTo>
                  <a:cubicBezTo>
                    <a:pt x="22254" y="4097"/>
                    <a:pt x="22375" y="3630"/>
                    <a:pt x="22536" y="3189"/>
                  </a:cubicBezTo>
                  <a:moveTo>
                    <a:pt x="14036" y="5051"/>
                  </a:moveTo>
                  <a:cubicBezTo>
                    <a:pt x="14508" y="5427"/>
                    <a:pt x="14944" y="5880"/>
                    <a:pt x="15336" y="6399"/>
                  </a:cubicBezTo>
                  <a:moveTo>
                    <a:pt x="4163" y="15648"/>
                  </a:moveTo>
                  <a:cubicBezTo>
                    <a:pt x="4060" y="15184"/>
                    <a:pt x="3984" y="14710"/>
                    <a:pt x="3936" y="14229"/>
                  </a:cubicBezTo>
                </a:path>
              </a:pathLst>
            </a:custGeom>
            <a:solidFill>
              <a:srgbClr val="4D8047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grpSp>
          <p:nvGrpSpPr>
            <p:cNvPr id="225" name="กลุ่ม 224">
              <a:extLst>
                <a:ext uri="{FF2B5EF4-FFF2-40B4-BE49-F238E27FC236}">
                  <a16:creationId xmlns:a16="http://schemas.microsoft.com/office/drawing/2014/main" id="{A6303DA5-F231-4938-A9A0-456A5C7934B7}"/>
                </a:ext>
              </a:extLst>
            </p:cNvPr>
            <p:cNvGrpSpPr/>
            <p:nvPr/>
          </p:nvGrpSpPr>
          <p:grpSpPr>
            <a:xfrm rot="21316237">
              <a:off x="0" y="3445870"/>
              <a:ext cx="1867906" cy="422672"/>
              <a:chOff x="116889" y="1923993"/>
              <a:chExt cx="3276169" cy="724960"/>
            </a:xfrm>
          </p:grpSpPr>
          <p:grpSp>
            <p:nvGrpSpPr>
              <p:cNvPr id="226" name="กลุ่ม 225">
                <a:extLst>
                  <a:ext uri="{FF2B5EF4-FFF2-40B4-BE49-F238E27FC236}">
                    <a16:creationId xmlns:a16="http://schemas.microsoft.com/office/drawing/2014/main" id="{83542CAC-5919-4A8A-9608-6E2F16873427}"/>
                  </a:ext>
                </a:extLst>
              </p:cNvPr>
              <p:cNvGrpSpPr/>
              <p:nvPr/>
            </p:nvGrpSpPr>
            <p:grpSpPr>
              <a:xfrm>
                <a:off x="1297474" y="2027396"/>
                <a:ext cx="383810" cy="329745"/>
                <a:chOff x="3730718" y="705949"/>
                <a:chExt cx="1993076" cy="1624075"/>
              </a:xfrm>
              <a:solidFill>
                <a:srgbClr val="FEC3D4"/>
              </a:solidFill>
            </p:grpSpPr>
            <p:sp>
              <p:nvSpPr>
                <p:cNvPr id="236" name="รูปแบบอิสระ: รูปร่าง 235">
                  <a:extLst>
                    <a:ext uri="{FF2B5EF4-FFF2-40B4-BE49-F238E27FC236}">
                      <a16:creationId xmlns:a16="http://schemas.microsoft.com/office/drawing/2014/main" id="{57038CF1-6E1A-4376-BE4E-70CEDF914F6B}"/>
                    </a:ext>
                  </a:extLst>
                </p:cNvPr>
                <p:cNvSpPr/>
                <p:nvPr/>
              </p:nvSpPr>
              <p:spPr>
                <a:xfrm>
                  <a:off x="3730718" y="705949"/>
                  <a:ext cx="1993076" cy="1624075"/>
                </a:xfrm>
                <a:custGeom>
                  <a:avLst/>
                  <a:gdLst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708233 w 2019354"/>
                    <a:gd name="connsiteY28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0893 w 2019354"/>
                    <a:gd name="connsiteY22" fmla="*/ 10720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53659"/>
                    <a:gd name="connsiteX1" fmla="*/ 850473 w 2019354"/>
                    <a:gd name="connsiteY1" fmla="*/ 183079 h 1653659"/>
                    <a:gd name="connsiteX2" fmla="*/ 1195913 w 2019354"/>
                    <a:gd name="connsiteY2" fmla="*/ 199 h 1653659"/>
                    <a:gd name="connsiteX3" fmla="*/ 1439753 w 2019354"/>
                    <a:gd name="connsiteY3" fmla="*/ 152599 h 1653659"/>
                    <a:gd name="connsiteX4" fmla="*/ 1500713 w 2019354"/>
                    <a:gd name="connsiteY4" fmla="*/ 386279 h 1653659"/>
                    <a:gd name="connsiteX5" fmla="*/ 1388953 w 2019354"/>
                    <a:gd name="connsiteY5" fmla="*/ 548839 h 1653659"/>
                    <a:gd name="connsiteX6" fmla="*/ 1541353 w 2019354"/>
                    <a:gd name="connsiteY6" fmla="*/ 518359 h 1653659"/>
                    <a:gd name="connsiteX7" fmla="*/ 1927433 w 2019354"/>
                    <a:gd name="connsiteY7" fmla="*/ 640279 h 1653659"/>
                    <a:gd name="connsiteX8" fmla="*/ 2018873 w 2019354"/>
                    <a:gd name="connsiteY8" fmla="*/ 823159 h 1653659"/>
                    <a:gd name="connsiteX9" fmla="*/ 1947753 w 2019354"/>
                    <a:gd name="connsiteY9" fmla="*/ 995879 h 1653659"/>
                    <a:gd name="connsiteX10" fmla="*/ 1653113 w 2019354"/>
                    <a:gd name="connsiteY10" fmla="*/ 1087319 h 1653659"/>
                    <a:gd name="connsiteX11" fmla="*/ 1449913 w 2019354"/>
                    <a:gd name="connsiteY11" fmla="*/ 1066999 h 1653659"/>
                    <a:gd name="connsiteX12" fmla="*/ 1571833 w 2019354"/>
                    <a:gd name="connsiteY12" fmla="*/ 1300679 h 1653659"/>
                    <a:gd name="connsiteX13" fmla="*/ 1581993 w 2019354"/>
                    <a:gd name="connsiteY13" fmla="*/ 1290519 h 1653659"/>
                    <a:gd name="connsiteX14" fmla="*/ 1581993 w 2019354"/>
                    <a:gd name="connsiteY14" fmla="*/ 1463239 h 1653659"/>
                    <a:gd name="connsiteX15" fmla="*/ 1429593 w 2019354"/>
                    <a:gd name="connsiteY15" fmla="*/ 1635959 h 1653659"/>
                    <a:gd name="connsiteX16" fmla="*/ 1145113 w 2019354"/>
                    <a:gd name="connsiteY16" fmla="*/ 1635959 h 1653659"/>
                    <a:gd name="connsiteX17" fmla="*/ 1013033 w 2019354"/>
                    <a:gd name="connsiteY17" fmla="*/ 1529279 h 1653659"/>
                    <a:gd name="connsiteX18" fmla="*/ 921593 w 2019354"/>
                    <a:gd name="connsiteY18" fmla="*/ 1351479 h 1653659"/>
                    <a:gd name="connsiteX19" fmla="*/ 921593 w 2019354"/>
                    <a:gd name="connsiteY19" fmla="*/ 1361639 h 1653659"/>
                    <a:gd name="connsiteX20" fmla="*/ 789513 w 2019354"/>
                    <a:gd name="connsiteY20" fmla="*/ 1503879 h 1653659"/>
                    <a:gd name="connsiteX21" fmla="*/ 423753 w 2019354"/>
                    <a:gd name="connsiteY21" fmla="*/ 1554679 h 1653659"/>
                    <a:gd name="connsiteX22" fmla="*/ 271353 w 2019354"/>
                    <a:gd name="connsiteY22" fmla="*/ 1320999 h 1653659"/>
                    <a:gd name="connsiteX23" fmla="*/ 400893 w 2019354"/>
                    <a:gd name="connsiteY23" fmla="*/ 1072079 h 1653659"/>
                    <a:gd name="connsiteX24" fmla="*/ 474553 w 2019354"/>
                    <a:gd name="connsiteY24" fmla="*/ 985719 h 1653659"/>
                    <a:gd name="connsiteX25" fmla="*/ 230713 w 2019354"/>
                    <a:gd name="connsiteY25" fmla="*/ 894279 h 1653659"/>
                    <a:gd name="connsiteX26" fmla="*/ 47833 w 2019354"/>
                    <a:gd name="connsiteY26" fmla="*/ 741879 h 1653659"/>
                    <a:gd name="connsiteX27" fmla="*/ 17353 w 2019354"/>
                    <a:gd name="connsiteY27" fmla="*/ 457399 h 1653659"/>
                    <a:gd name="connsiteX28" fmla="*/ 281513 w 2019354"/>
                    <a:gd name="connsiteY28" fmla="*/ 355799 h 1653659"/>
                    <a:gd name="connsiteX29" fmla="*/ 489793 w 2019354"/>
                    <a:gd name="connsiteY29" fmla="*/ 406599 h 1653659"/>
                    <a:gd name="connsiteX30" fmla="*/ 708233 w 2019354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41353 w 2019200"/>
                    <a:gd name="connsiteY6" fmla="*/ 51835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76913 w 2019200"/>
                    <a:gd name="connsiteY6" fmla="*/ 53613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388953 w 2019200"/>
                    <a:gd name="connsiteY5" fmla="*/ 54882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622633 w 2019200"/>
                    <a:gd name="connsiteY6" fmla="*/ 55898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10773 w 2019200"/>
                    <a:gd name="connsiteY0" fmla="*/ 47783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10773 w 2019200"/>
                    <a:gd name="connsiteY30" fmla="*/ 477836 h 1653776"/>
                    <a:gd name="connsiteX0" fmla="*/ 710773 w 2019200"/>
                    <a:gd name="connsiteY0" fmla="*/ 449982 h 1625922"/>
                    <a:gd name="connsiteX1" fmla="*/ 878413 w 2019200"/>
                    <a:gd name="connsiteY1" fmla="*/ 165502 h 1625922"/>
                    <a:gd name="connsiteX2" fmla="*/ 1198453 w 2019200"/>
                    <a:gd name="connsiteY2" fmla="*/ 402 h 1625922"/>
                    <a:gd name="connsiteX3" fmla="*/ 1439753 w 2019200"/>
                    <a:gd name="connsiteY3" fmla="*/ 124862 h 1625922"/>
                    <a:gd name="connsiteX4" fmla="*/ 1477853 w 2019200"/>
                    <a:gd name="connsiteY4" fmla="*/ 305202 h 1625922"/>
                    <a:gd name="connsiteX5" fmla="*/ 1427053 w 2019200"/>
                    <a:gd name="connsiteY5" fmla="*/ 518562 h 1625922"/>
                    <a:gd name="connsiteX6" fmla="*/ 1622633 w 2019200"/>
                    <a:gd name="connsiteY6" fmla="*/ 531262 h 1625922"/>
                    <a:gd name="connsiteX7" fmla="*/ 1927433 w 2019200"/>
                    <a:gd name="connsiteY7" fmla="*/ 612542 h 1625922"/>
                    <a:gd name="connsiteX8" fmla="*/ 2018873 w 2019200"/>
                    <a:gd name="connsiteY8" fmla="*/ 795422 h 1625922"/>
                    <a:gd name="connsiteX9" fmla="*/ 1947753 w 2019200"/>
                    <a:gd name="connsiteY9" fmla="*/ 968142 h 1625922"/>
                    <a:gd name="connsiteX10" fmla="*/ 1708993 w 2019200"/>
                    <a:gd name="connsiteY10" fmla="*/ 1059582 h 1625922"/>
                    <a:gd name="connsiteX11" fmla="*/ 1449913 w 2019200"/>
                    <a:gd name="connsiteY11" fmla="*/ 1039262 h 1625922"/>
                    <a:gd name="connsiteX12" fmla="*/ 1571833 w 2019200"/>
                    <a:gd name="connsiteY12" fmla="*/ 1272942 h 1625922"/>
                    <a:gd name="connsiteX13" fmla="*/ 1581993 w 2019200"/>
                    <a:gd name="connsiteY13" fmla="*/ 1262782 h 1625922"/>
                    <a:gd name="connsiteX14" fmla="*/ 1581993 w 2019200"/>
                    <a:gd name="connsiteY14" fmla="*/ 1435502 h 1625922"/>
                    <a:gd name="connsiteX15" fmla="*/ 1429593 w 2019200"/>
                    <a:gd name="connsiteY15" fmla="*/ 1608222 h 1625922"/>
                    <a:gd name="connsiteX16" fmla="*/ 1145113 w 2019200"/>
                    <a:gd name="connsiteY16" fmla="*/ 1608222 h 1625922"/>
                    <a:gd name="connsiteX17" fmla="*/ 1013033 w 2019200"/>
                    <a:gd name="connsiteY17" fmla="*/ 1501542 h 1625922"/>
                    <a:gd name="connsiteX18" fmla="*/ 921593 w 2019200"/>
                    <a:gd name="connsiteY18" fmla="*/ 1323742 h 1625922"/>
                    <a:gd name="connsiteX19" fmla="*/ 921593 w 2019200"/>
                    <a:gd name="connsiteY19" fmla="*/ 1333902 h 1625922"/>
                    <a:gd name="connsiteX20" fmla="*/ 789513 w 2019200"/>
                    <a:gd name="connsiteY20" fmla="*/ 1476142 h 1625922"/>
                    <a:gd name="connsiteX21" fmla="*/ 423753 w 2019200"/>
                    <a:gd name="connsiteY21" fmla="*/ 1526942 h 1625922"/>
                    <a:gd name="connsiteX22" fmla="*/ 271353 w 2019200"/>
                    <a:gd name="connsiteY22" fmla="*/ 1293262 h 1625922"/>
                    <a:gd name="connsiteX23" fmla="*/ 400893 w 2019200"/>
                    <a:gd name="connsiteY23" fmla="*/ 1044342 h 1625922"/>
                    <a:gd name="connsiteX24" fmla="*/ 474553 w 2019200"/>
                    <a:gd name="connsiteY24" fmla="*/ 957982 h 1625922"/>
                    <a:gd name="connsiteX25" fmla="*/ 230713 w 2019200"/>
                    <a:gd name="connsiteY25" fmla="*/ 866542 h 1625922"/>
                    <a:gd name="connsiteX26" fmla="*/ 47833 w 2019200"/>
                    <a:gd name="connsiteY26" fmla="*/ 714142 h 1625922"/>
                    <a:gd name="connsiteX27" fmla="*/ 17353 w 2019200"/>
                    <a:gd name="connsiteY27" fmla="*/ 429662 h 1625922"/>
                    <a:gd name="connsiteX28" fmla="*/ 281513 w 2019200"/>
                    <a:gd name="connsiteY28" fmla="*/ 328062 h 1625922"/>
                    <a:gd name="connsiteX29" fmla="*/ 489793 w 2019200"/>
                    <a:gd name="connsiteY29" fmla="*/ 378862 h 1625922"/>
                    <a:gd name="connsiteX30" fmla="*/ 710773 w 2019200"/>
                    <a:gd name="connsiteY30" fmla="*/ 449982 h 1625922"/>
                    <a:gd name="connsiteX0" fmla="*/ 710773 w 2019200"/>
                    <a:gd name="connsiteY0" fmla="*/ 462637 h 1638577"/>
                    <a:gd name="connsiteX1" fmla="*/ 878413 w 2019200"/>
                    <a:gd name="connsiteY1" fmla="*/ 178157 h 1638577"/>
                    <a:gd name="connsiteX2" fmla="*/ 1190833 w 2019200"/>
                    <a:gd name="connsiteY2" fmla="*/ 357 h 1638577"/>
                    <a:gd name="connsiteX3" fmla="*/ 1439753 w 2019200"/>
                    <a:gd name="connsiteY3" fmla="*/ 137517 h 1638577"/>
                    <a:gd name="connsiteX4" fmla="*/ 1477853 w 2019200"/>
                    <a:gd name="connsiteY4" fmla="*/ 317857 h 1638577"/>
                    <a:gd name="connsiteX5" fmla="*/ 1427053 w 2019200"/>
                    <a:gd name="connsiteY5" fmla="*/ 531217 h 1638577"/>
                    <a:gd name="connsiteX6" fmla="*/ 1622633 w 2019200"/>
                    <a:gd name="connsiteY6" fmla="*/ 543917 h 1638577"/>
                    <a:gd name="connsiteX7" fmla="*/ 1927433 w 2019200"/>
                    <a:gd name="connsiteY7" fmla="*/ 625197 h 1638577"/>
                    <a:gd name="connsiteX8" fmla="*/ 2018873 w 2019200"/>
                    <a:gd name="connsiteY8" fmla="*/ 808077 h 1638577"/>
                    <a:gd name="connsiteX9" fmla="*/ 1947753 w 2019200"/>
                    <a:gd name="connsiteY9" fmla="*/ 980797 h 1638577"/>
                    <a:gd name="connsiteX10" fmla="*/ 1708993 w 2019200"/>
                    <a:gd name="connsiteY10" fmla="*/ 1072237 h 1638577"/>
                    <a:gd name="connsiteX11" fmla="*/ 1449913 w 2019200"/>
                    <a:gd name="connsiteY11" fmla="*/ 1051917 h 1638577"/>
                    <a:gd name="connsiteX12" fmla="*/ 1571833 w 2019200"/>
                    <a:gd name="connsiteY12" fmla="*/ 1285597 h 1638577"/>
                    <a:gd name="connsiteX13" fmla="*/ 1581993 w 2019200"/>
                    <a:gd name="connsiteY13" fmla="*/ 1275437 h 1638577"/>
                    <a:gd name="connsiteX14" fmla="*/ 1581993 w 2019200"/>
                    <a:gd name="connsiteY14" fmla="*/ 1448157 h 1638577"/>
                    <a:gd name="connsiteX15" fmla="*/ 1429593 w 2019200"/>
                    <a:gd name="connsiteY15" fmla="*/ 1620877 h 1638577"/>
                    <a:gd name="connsiteX16" fmla="*/ 1145113 w 2019200"/>
                    <a:gd name="connsiteY16" fmla="*/ 1620877 h 1638577"/>
                    <a:gd name="connsiteX17" fmla="*/ 1013033 w 2019200"/>
                    <a:gd name="connsiteY17" fmla="*/ 1514197 h 1638577"/>
                    <a:gd name="connsiteX18" fmla="*/ 921593 w 2019200"/>
                    <a:gd name="connsiteY18" fmla="*/ 1336397 h 1638577"/>
                    <a:gd name="connsiteX19" fmla="*/ 921593 w 2019200"/>
                    <a:gd name="connsiteY19" fmla="*/ 1346557 h 1638577"/>
                    <a:gd name="connsiteX20" fmla="*/ 789513 w 2019200"/>
                    <a:gd name="connsiteY20" fmla="*/ 1488797 h 1638577"/>
                    <a:gd name="connsiteX21" fmla="*/ 423753 w 2019200"/>
                    <a:gd name="connsiteY21" fmla="*/ 1539597 h 1638577"/>
                    <a:gd name="connsiteX22" fmla="*/ 271353 w 2019200"/>
                    <a:gd name="connsiteY22" fmla="*/ 1305917 h 1638577"/>
                    <a:gd name="connsiteX23" fmla="*/ 400893 w 2019200"/>
                    <a:gd name="connsiteY23" fmla="*/ 1056997 h 1638577"/>
                    <a:gd name="connsiteX24" fmla="*/ 474553 w 2019200"/>
                    <a:gd name="connsiteY24" fmla="*/ 970637 h 1638577"/>
                    <a:gd name="connsiteX25" fmla="*/ 230713 w 2019200"/>
                    <a:gd name="connsiteY25" fmla="*/ 879197 h 1638577"/>
                    <a:gd name="connsiteX26" fmla="*/ 47833 w 2019200"/>
                    <a:gd name="connsiteY26" fmla="*/ 726797 h 1638577"/>
                    <a:gd name="connsiteX27" fmla="*/ 17353 w 2019200"/>
                    <a:gd name="connsiteY27" fmla="*/ 442317 h 1638577"/>
                    <a:gd name="connsiteX28" fmla="*/ 281513 w 2019200"/>
                    <a:gd name="connsiteY28" fmla="*/ 340717 h 1638577"/>
                    <a:gd name="connsiteX29" fmla="*/ 489793 w 2019200"/>
                    <a:gd name="connsiteY29" fmla="*/ 391517 h 1638577"/>
                    <a:gd name="connsiteX30" fmla="*/ 710773 w 2019200"/>
                    <a:gd name="connsiteY30" fmla="*/ 462637 h 1638577"/>
                    <a:gd name="connsiteX0" fmla="*/ 710773 w 2019200"/>
                    <a:gd name="connsiteY0" fmla="*/ 462339 h 1638279"/>
                    <a:gd name="connsiteX1" fmla="*/ 878413 w 2019200"/>
                    <a:gd name="connsiteY1" fmla="*/ 177859 h 1638279"/>
                    <a:gd name="connsiteX2" fmla="*/ 1190833 w 2019200"/>
                    <a:gd name="connsiteY2" fmla="*/ 59 h 1638279"/>
                    <a:gd name="connsiteX3" fmla="*/ 1406733 w 2019200"/>
                    <a:gd name="connsiteY3" fmla="*/ 160079 h 1638279"/>
                    <a:gd name="connsiteX4" fmla="*/ 1477853 w 2019200"/>
                    <a:gd name="connsiteY4" fmla="*/ 317559 h 1638279"/>
                    <a:gd name="connsiteX5" fmla="*/ 1427053 w 2019200"/>
                    <a:gd name="connsiteY5" fmla="*/ 530919 h 1638279"/>
                    <a:gd name="connsiteX6" fmla="*/ 1622633 w 2019200"/>
                    <a:gd name="connsiteY6" fmla="*/ 543619 h 1638279"/>
                    <a:gd name="connsiteX7" fmla="*/ 1927433 w 2019200"/>
                    <a:gd name="connsiteY7" fmla="*/ 624899 h 1638279"/>
                    <a:gd name="connsiteX8" fmla="*/ 2018873 w 2019200"/>
                    <a:gd name="connsiteY8" fmla="*/ 807779 h 1638279"/>
                    <a:gd name="connsiteX9" fmla="*/ 1947753 w 2019200"/>
                    <a:gd name="connsiteY9" fmla="*/ 980499 h 1638279"/>
                    <a:gd name="connsiteX10" fmla="*/ 1708993 w 2019200"/>
                    <a:gd name="connsiteY10" fmla="*/ 1071939 h 1638279"/>
                    <a:gd name="connsiteX11" fmla="*/ 1449913 w 2019200"/>
                    <a:gd name="connsiteY11" fmla="*/ 1051619 h 1638279"/>
                    <a:gd name="connsiteX12" fmla="*/ 1571833 w 2019200"/>
                    <a:gd name="connsiteY12" fmla="*/ 1285299 h 1638279"/>
                    <a:gd name="connsiteX13" fmla="*/ 1581993 w 2019200"/>
                    <a:gd name="connsiteY13" fmla="*/ 1275139 h 1638279"/>
                    <a:gd name="connsiteX14" fmla="*/ 1581993 w 2019200"/>
                    <a:gd name="connsiteY14" fmla="*/ 1447859 h 1638279"/>
                    <a:gd name="connsiteX15" fmla="*/ 1429593 w 2019200"/>
                    <a:gd name="connsiteY15" fmla="*/ 1620579 h 1638279"/>
                    <a:gd name="connsiteX16" fmla="*/ 1145113 w 2019200"/>
                    <a:gd name="connsiteY16" fmla="*/ 1620579 h 1638279"/>
                    <a:gd name="connsiteX17" fmla="*/ 1013033 w 2019200"/>
                    <a:gd name="connsiteY17" fmla="*/ 1513899 h 1638279"/>
                    <a:gd name="connsiteX18" fmla="*/ 921593 w 2019200"/>
                    <a:gd name="connsiteY18" fmla="*/ 1336099 h 1638279"/>
                    <a:gd name="connsiteX19" fmla="*/ 921593 w 2019200"/>
                    <a:gd name="connsiteY19" fmla="*/ 1346259 h 1638279"/>
                    <a:gd name="connsiteX20" fmla="*/ 789513 w 2019200"/>
                    <a:gd name="connsiteY20" fmla="*/ 1488499 h 1638279"/>
                    <a:gd name="connsiteX21" fmla="*/ 423753 w 2019200"/>
                    <a:gd name="connsiteY21" fmla="*/ 1539299 h 1638279"/>
                    <a:gd name="connsiteX22" fmla="*/ 271353 w 2019200"/>
                    <a:gd name="connsiteY22" fmla="*/ 1305619 h 1638279"/>
                    <a:gd name="connsiteX23" fmla="*/ 400893 w 2019200"/>
                    <a:gd name="connsiteY23" fmla="*/ 1056699 h 1638279"/>
                    <a:gd name="connsiteX24" fmla="*/ 474553 w 2019200"/>
                    <a:gd name="connsiteY24" fmla="*/ 970339 h 1638279"/>
                    <a:gd name="connsiteX25" fmla="*/ 230713 w 2019200"/>
                    <a:gd name="connsiteY25" fmla="*/ 878899 h 1638279"/>
                    <a:gd name="connsiteX26" fmla="*/ 47833 w 2019200"/>
                    <a:gd name="connsiteY26" fmla="*/ 726499 h 1638279"/>
                    <a:gd name="connsiteX27" fmla="*/ 17353 w 2019200"/>
                    <a:gd name="connsiteY27" fmla="*/ 442019 h 1638279"/>
                    <a:gd name="connsiteX28" fmla="*/ 281513 w 2019200"/>
                    <a:gd name="connsiteY28" fmla="*/ 340419 h 1638279"/>
                    <a:gd name="connsiteX29" fmla="*/ 489793 w 2019200"/>
                    <a:gd name="connsiteY29" fmla="*/ 391219 h 1638279"/>
                    <a:gd name="connsiteX30" fmla="*/ 710773 w 2019200"/>
                    <a:gd name="connsiteY30" fmla="*/ 462339 h 1638279"/>
                    <a:gd name="connsiteX0" fmla="*/ 710773 w 2019200"/>
                    <a:gd name="connsiteY0" fmla="*/ 462467 h 1638407"/>
                    <a:gd name="connsiteX1" fmla="*/ 878413 w 2019200"/>
                    <a:gd name="connsiteY1" fmla="*/ 177987 h 1638407"/>
                    <a:gd name="connsiteX2" fmla="*/ 1190833 w 2019200"/>
                    <a:gd name="connsiteY2" fmla="*/ 187 h 1638407"/>
                    <a:gd name="connsiteX3" fmla="*/ 1414353 w 2019200"/>
                    <a:gd name="connsiteY3" fmla="*/ 147507 h 1638407"/>
                    <a:gd name="connsiteX4" fmla="*/ 1477853 w 2019200"/>
                    <a:gd name="connsiteY4" fmla="*/ 317687 h 1638407"/>
                    <a:gd name="connsiteX5" fmla="*/ 1427053 w 2019200"/>
                    <a:gd name="connsiteY5" fmla="*/ 531047 h 1638407"/>
                    <a:gd name="connsiteX6" fmla="*/ 1622633 w 2019200"/>
                    <a:gd name="connsiteY6" fmla="*/ 543747 h 1638407"/>
                    <a:gd name="connsiteX7" fmla="*/ 1927433 w 2019200"/>
                    <a:gd name="connsiteY7" fmla="*/ 625027 h 1638407"/>
                    <a:gd name="connsiteX8" fmla="*/ 2018873 w 2019200"/>
                    <a:gd name="connsiteY8" fmla="*/ 807907 h 1638407"/>
                    <a:gd name="connsiteX9" fmla="*/ 1947753 w 2019200"/>
                    <a:gd name="connsiteY9" fmla="*/ 980627 h 1638407"/>
                    <a:gd name="connsiteX10" fmla="*/ 1708993 w 2019200"/>
                    <a:gd name="connsiteY10" fmla="*/ 1072067 h 1638407"/>
                    <a:gd name="connsiteX11" fmla="*/ 1449913 w 2019200"/>
                    <a:gd name="connsiteY11" fmla="*/ 1051747 h 1638407"/>
                    <a:gd name="connsiteX12" fmla="*/ 1571833 w 2019200"/>
                    <a:gd name="connsiteY12" fmla="*/ 1285427 h 1638407"/>
                    <a:gd name="connsiteX13" fmla="*/ 1581993 w 2019200"/>
                    <a:gd name="connsiteY13" fmla="*/ 1275267 h 1638407"/>
                    <a:gd name="connsiteX14" fmla="*/ 1581993 w 2019200"/>
                    <a:gd name="connsiteY14" fmla="*/ 1447987 h 1638407"/>
                    <a:gd name="connsiteX15" fmla="*/ 1429593 w 2019200"/>
                    <a:gd name="connsiteY15" fmla="*/ 1620707 h 1638407"/>
                    <a:gd name="connsiteX16" fmla="*/ 1145113 w 2019200"/>
                    <a:gd name="connsiteY16" fmla="*/ 1620707 h 1638407"/>
                    <a:gd name="connsiteX17" fmla="*/ 1013033 w 2019200"/>
                    <a:gd name="connsiteY17" fmla="*/ 1514027 h 1638407"/>
                    <a:gd name="connsiteX18" fmla="*/ 921593 w 2019200"/>
                    <a:gd name="connsiteY18" fmla="*/ 1336227 h 1638407"/>
                    <a:gd name="connsiteX19" fmla="*/ 921593 w 2019200"/>
                    <a:gd name="connsiteY19" fmla="*/ 1346387 h 1638407"/>
                    <a:gd name="connsiteX20" fmla="*/ 789513 w 2019200"/>
                    <a:gd name="connsiteY20" fmla="*/ 1488627 h 1638407"/>
                    <a:gd name="connsiteX21" fmla="*/ 423753 w 2019200"/>
                    <a:gd name="connsiteY21" fmla="*/ 1539427 h 1638407"/>
                    <a:gd name="connsiteX22" fmla="*/ 271353 w 2019200"/>
                    <a:gd name="connsiteY22" fmla="*/ 1305747 h 1638407"/>
                    <a:gd name="connsiteX23" fmla="*/ 400893 w 2019200"/>
                    <a:gd name="connsiteY23" fmla="*/ 1056827 h 1638407"/>
                    <a:gd name="connsiteX24" fmla="*/ 474553 w 2019200"/>
                    <a:gd name="connsiteY24" fmla="*/ 970467 h 1638407"/>
                    <a:gd name="connsiteX25" fmla="*/ 230713 w 2019200"/>
                    <a:gd name="connsiteY25" fmla="*/ 879027 h 1638407"/>
                    <a:gd name="connsiteX26" fmla="*/ 47833 w 2019200"/>
                    <a:gd name="connsiteY26" fmla="*/ 726627 h 1638407"/>
                    <a:gd name="connsiteX27" fmla="*/ 17353 w 2019200"/>
                    <a:gd name="connsiteY27" fmla="*/ 442147 h 1638407"/>
                    <a:gd name="connsiteX28" fmla="*/ 281513 w 2019200"/>
                    <a:gd name="connsiteY28" fmla="*/ 340547 h 1638407"/>
                    <a:gd name="connsiteX29" fmla="*/ 489793 w 2019200"/>
                    <a:gd name="connsiteY29" fmla="*/ 391347 h 1638407"/>
                    <a:gd name="connsiteX30" fmla="*/ 710773 w 2019200"/>
                    <a:gd name="connsiteY30" fmla="*/ 462467 h 1638407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2633 w 2019200"/>
                    <a:gd name="connsiteY6" fmla="*/ 5437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6661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564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438"/>
                    <a:gd name="connsiteY0" fmla="*/ 462478 h 1638418"/>
                    <a:gd name="connsiteX1" fmla="*/ 878413 w 2019438"/>
                    <a:gd name="connsiteY1" fmla="*/ 177998 h 1638418"/>
                    <a:gd name="connsiteX2" fmla="*/ 1190833 w 2019438"/>
                    <a:gd name="connsiteY2" fmla="*/ 198 h 1638418"/>
                    <a:gd name="connsiteX3" fmla="*/ 1414353 w 2019438"/>
                    <a:gd name="connsiteY3" fmla="*/ 147518 h 1638418"/>
                    <a:gd name="connsiteX4" fmla="*/ 1462613 w 2019438"/>
                    <a:gd name="connsiteY4" fmla="*/ 353258 h 1638418"/>
                    <a:gd name="connsiteX5" fmla="*/ 1427053 w 2019438"/>
                    <a:gd name="connsiteY5" fmla="*/ 531058 h 1638418"/>
                    <a:gd name="connsiteX6" fmla="*/ 1625173 w 2019438"/>
                    <a:gd name="connsiteY6" fmla="*/ 556458 h 1638418"/>
                    <a:gd name="connsiteX7" fmla="*/ 1919813 w 2019438"/>
                    <a:gd name="connsiteY7" fmla="*/ 673298 h 1638418"/>
                    <a:gd name="connsiteX8" fmla="*/ 2018873 w 2019438"/>
                    <a:gd name="connsiteY8" fmla="*/ 807918 h 1638418"/>
                    <a:gd name="connsiteX9" fmla="*/ 1947753 w 2019438"/>
                    <a:gd name="connsiteY9" fmla="*/ 980638 h 1638418"/>
                    <a:gd name="connsiteX10" fmla="*/ 1708993 w 2019438"/>
                    <a:gd name="connsiteY10" fmla="*/ 1072078 h 1638418"/>
                    <a:gd name="connsiteX11" fmla="*/ 1449913 w 2019438"/>
                    <a:gd name="connsiteY11" fmla="*/ 1051758 h 1638418"/>
                    <a:gd name="connsiteX12" fmla="*/ 1571833 w 2019438"/>
                    <a:gd name="connsiteY12" fmla="*/ 1285438 h 1638418"/>
                    <a:gd name="connsiteX13" fmla="*/ 1581993 w 2019438"/>
                    <a:gd name="connsiteY13" fmla="*/ 1275278 h 1638418"/>
                    <a:gd name="connsiteX14" fmla="*/ 1581993 w 2019438"/>
                    <a:gd name="connsiteY14" fmla="*/ 1447998 h 1638418"/>
                    <a:gd name="connsiteX15" fmla="*/ 1429593 w 2019438"/>
                    <a:gd name="connsiteY15" fmla="*/ 1620718 h 1638418"/>
                    <a:gd name="connsiteX16" fmla="*/ 1145113 w 2019438"/>
                    <a:gd name="connsiteY16" fmla="*/ 1620718 h 1638418"/>
                    <a:gd name="connsiteX17" fmla="*/ 1013033 w 2019438"/>
                    <a:gd name="connsiteY17" fmla="*/ 1514038 h 1638418"/>
                    <a:gd name="connsiteX18" fmla="*/ 921593 w 2019438"/>
                    <a:gd name="connsiteY18" fmla="*/ 1336238 h 1638418"/>
                    <a:gd name="connsiteX19" fmla="*/ 921593 w 2019438"/>
                    <a:gd name="connsiteY19" fmla="*/ 1346398 h 1638418"/>
                    <a:gd name="connsiteX20" fmla="*/ 789513 w 2019438"/>
                    <a:gd name="connsiteY20" fmla="*/ 1488638 h 1638418"/>
                    <a:gd name="connsiteX21" fmla="*/ 423753 w 2019438"/>
                    <a:gd name="connsiteY21" fmla="*/ 1539438 h 1638418"/>
                    <a:gd name="connsiteX22" fmla="*/ 271353 w 2019438"/>
                    <a:gd name="connsiteY22" fmla="*/ 1305758 h 1638418"/>
                    <a:gd name="connsiteX23" fmla="*/ 400893 w 2019438"/>
                    <a:gd name="connsiteY23" fmla="*/ 1056838 h 1638418"/>
                    <a:gd name="connsiteX24" fmla="*/ 474553 w 2019438"/>
                    <a:gd name="connsiteY24" fmla="*/ 970478 h 1638418"/>
                    <a:gd name="connsiteX25" fmla="*/ 230713 w 2019438"/>
                    <a:gd name="connsiteY25" fmla="*/ 879038 h 1638418"/>
                    <a:gd name="connsiteX26" fmla="*/ 47833 w 2019438"/>
                    <a:gd name="connsiteY26" fmla="*/ 726638 h 1638418"/>
                    <a:gd name="connsiteX27" fmla="*/ 17353 w 2019438"/>
                    <a:gd name="connsiteY27" fmla="*/ 442158 h 1638418"/>
                    <a:gd name="connsiteX28" fmla="*/ 281513 w 2019438"/>
                    <a:gd name="connsiteY28" fmla="*/ 340558 h 1638418"/>
                    <a:gd name="connsiteX29" fmla="*/ 489793 w 2019438"/>
                    <a:gd name="connsiteY29" fmla="*/ 391358 h 1638418"/>
                    <a:gd name="connsiteX30" fmla="*/ 710773 w 2019438"/>
                    <a:gd name="connsiteY30" fmla="*/ 462478 h 1638418"/>
                    <a:gd name="connsiteX0" fmla="*/ 710773 w 2022201"/>
                    <a:gd name="connsiteY0" fmla="*/ 462478 h 1638418"/>
                    <a:gd name="connsiteX1" fmla="*/ 878413 w 2022201"/>
                    <a:gd name="connsiteY1" fmla="*/ 177998 h 1638418"/>
                    <a:gd name="connsiteX2" fmla="*/ 1190833 w 2022201"/>
                    <a:gd name="connsiteY2" fmla="*/ 198 h 1638418"/>
                    <a:gd name="connsiteX3" fmla="*/ 1414353 w 2022201"/>
                    <a:gd name="connsiteY3" fmla="*/ 147518 h 1638418"/>
                    <a:gd name="connsiteX4" fmla="*/ 1462613 w 2022201"/>
                    <a:gd name="connsiteY4" fmla="*/ 353258 h 1638418"/>
                    <a:gd name="connsiteX5" fmla="*/ 1427053 w 2022201"/>
                    <a:gd name="connsiteY5" fmla="*/ 531058 h 1638418"/>
                    <a:gd name="connsiteX6" fmla="*/ 1625173 w 2022201"/>
                    <a:gd name="connsiteY6" fmla="*/ 556458 h 1638418"/>
                    <a:gd name="connsiteX7" fmla="*/ 1861393 w 2022201"/>
                    <a:gd name="connsiteY7" fmla="*/ 625038 h 1638418"/>
                    <a:gd name="connsiteX8" fmla="*/ 2018873 w 2022201"/>
                    <a:gd name="connsiteY8" fmla="*/ 807918 h 1638418"/>
                    <a:gd name="connsiteX9" fmla="*/ 1947753 w 2022201"/>
                    <a:gd name="connsiteY9" fmla="*/ 980638 h 1638418"/>
                    <a:gd name="connsiteX10" fmla="*/ 1708993 w 2022201"/>
                    <a:gd name="connsiteY10" fmla="*/ 1072078 h 1638418"/>
                    <a:gd name="connsiteX11" fmla="*/ 1449913 w 2022201"/>
                    <a:gd name="connsiteY11" fmla="*/ 1051758 h 1638418"/>
                    <a:gd name="connsiteX12" fmla="*/ 1571833 w 2022201"/>
                    <a:gd name="connsiteY12" fmla="*/ 1285438 h 1638418"/>
                    <a:gd name="connsiteX13" fmla="*/ 1581993 w 2022201"/>
                    <a:gd name="connsiteY13" fmla="*/ 1275278 h 1638418"/>
                    <a:gd name="connsiteX14" fmla="*/ 1581993 w 2022201"/>
                    <a:gd name="connsiteY14" fmla="*/ 1447998 h 1638418"/>
                    <a:gd name="connsiteX15" fmla="*/ 1429593 w 2022201"/>
                    <a:gd name="connsiteY15" fmla="*/ 1620718 h 1638418"/>
                    <a:gd name="connsiteX16" fmla="*/ 1145113 w 2022201"/>
                    <a:gd name="connsiteY16" fmla="*/ 1620718 h 1638418"/>
                    <a:gd name="connsiteX17" fmla="*/ 1013033 w 2022201"/>
                    <a:gd name="connsiteY17" fmla="*/ 1514038 h 1638418"/>
                    <a:gd name="connsiteX18" fmla="*/ 921593 w 2022201"/>
                    <a:gd name="connsiteY18" fmla="*/ 1336238 h 1638418"/>
                    <a:gd name="connsiteX19" fmla="*/ 921593 w 2022201"/>
                    <a:gd name="connsiteY19" fmla="*/ 1346398 h 1638418"/>
                    <a:gd name="connsiteX20" fmla="*/ 789513 w 2022201"/>
                    <a:gd name="connsiteY20" fmla="*/ 1488638 h 1638418"/>
                    <a:gd name="connsiteX21" fmla="*/ 423753 w 2022201"/>
                    <a:gd name="connsiteY21" fmla="*/ 1539438 h 1638418"/>
                    <a:gd name="connsiteX22" fmla="*/ 271353 w 2022201"/>
                    <a:gd name="connsiteY22" fmla="*/ 1305758 h 1638418"/>
                    <a:gd name="connsiteX23" fmla="*/ 400893 w 2022201"/>
                    <a:gd name="connsiteY23" fmla="*/ 1056838 h 1638418"/>
                    <a:gd name="connsiteX24" fmla="*/ 474553 w 2022201"/>
                    <a:gd name="connsiteY24" fmla="*/ 970478 h 1638418"/>
                    <a:gd name="connsiteX25" fmla="*/ 230713 w 2022201"/>
                    <a:gd name="connsiteY25" fmla="*/ 879038 h 1638418"/>
                    <a:gd name="connsiteX26" fmla="*/ 47833 w 2022201"/>
                    <a:gd name="connsiteY26" fmla="*/ 726638 h 1638418"/>
                    <a:gd name="connsiteX27" fmla="*/ 17353 w 2022201"/>
                    <a:gd name="connsiteY27" fmla="*/ 442158 h 1638418"/>
                    <a:gd name="connsiteX28" fmla="*/ 281513 w 2022201"/>
                    <a:gd name="connsiteY28" fmla="*/ 340558 h 1638418"/>
                    <a:gd name="connsiteX29" fmla="*/ 489793 w 2022201"/>
                    <a:gd name="connsiteY29" fmla="*/ 391358 h 1638418"/>
                    <a:gd name="connsiteX30" fmla="*/ 710773 w 2022201"/>
                    <a:gd name="connsiteY30" fmla="*/ 462478 h 1638418"/>
                    <a:gd name="connsiteX0" fmla="*/ 710773 w 1988680"/>
                    <a:gd name="connsiteY0" fmla="*/ 462478 h 1638418"/>
                    <a:gd name="connsiteX1" fmla="*/ 878413 w 1988680"/>
                    <a:gd name="connsiteY1" fmla="*/ 177998 h 1638418"/>
                    <a:gd name="connsiteX2" fmla="*/ 1190833 w 1988680"/>
                    <a:gd name="connsiteY2" fmla="*/ 198 h 1638418"/>
                    <a:gd name="connsiteX3" fmla="*/ 1414353 w 1988680"/>
                    <a:gd name="connsiteY3" fmla="*/ 147518 h 1638418"/>
                    <a:gd name="connsiteX4" fmla="*/ 1462613 w 1988680"/>
                    <a:gd name="connsiteY4" fmla="*/ 353258 h 1638418"/>
                    <a:gd name="connsiteX5" fmla="*/ 1427053 w 1988680"/>
                    <a:gd name="connsiteY5" fmla="*/ 531058 h 1638418"/>
                    <a:gd name="connsiteX6" fmla="*/ 1625173 w 1988680"/>
                    <a:gd name="connsiteY6" fmla="*/ 556458 h 1638418"/>
                    <a:gd name="connsiteX7" fmla="*/ 1861393 w 1988680"/>
                    <a:gd name="connsiteY7" fmla="*/ 625038 h 1638418"/>
                    <a:gd name="connsiteX8" fmla="*/ 1980773 w 1988680"/>
                    <a:gd name="connsiteY8" fmla="*/ 820618 h 1638418"/>
                    <a:gd name="connsiteX9" fmla="*/ 1947753 w 1988680"/>
                    <a:gd name="connsiteY9" fmla="*/ 980638 h 1638418"/>
                    <a:gd name="connsiteX10" fmla="*/ 1708993 w 1988680"/>
                    <a:gd name="connsiteY10" fmla="*/ 1072078 h 1638418"/>
                    <a:gd name="connsiteX11" fmla="*/ 1449913 w 1988680"/>
                    <a:gd name="connsiteY11" fmla="*/ 1051758 h 1638418"/>
                    <a:gd name="connsiteX12" fmla="*/ 1571833 w 1988680"/>
                    <a:gd name="connsiteY12" fmla="*/ 1285438 h 1638418"/>
                    <a:gd name="connsiteX13" fmla="*/ 1581993 w 1988680"/>
                    <a:gd name="connsiteY13" fmla="*/ 1275278 h 1638418"/>
                    <a:gd name="connsiteX14" fmla="*/ 1581993 w 1988680"/>
                    <a:gd name="connsiteY14" fmla="*/ 1447998 h 1638418"/>
                    <a:gd name="connsiteX15" fmla="*/ 1429593 w 1988680"/>
                    <a:gd name="connsiteY15" fmla="*/ 1620718 h 1638418"/>
                    <a:gd name="connsiteX16" fmla="*/ 1145113 w 1988680"/>
                    <a:gd name="connsiteY16" fmla="*/ 1620718 h 1638418"/>
                    <a:gd name="connsiteX17" fmla="*/ 1013033 w 1988680"/>
                    <a:gd name="connsiteY17" fmla="*/ 1514038 h 1638418"/>
                    <a:gd name="connsiteX18" fmla="*/ 921593 w 1988680"/>
                    <a:gd name="connsiteY18" fmla="*/ 1336238 h 1638418"/>
                    <a:gd name="connsiteX19" fmla="*/ 921593 w 1988680"/>
                    <a:gd name="connsiteY19" fmla="*/ 1346398 h 1638418"/>
                    <a:gd name="connsiteX20" fmla="*/ 789513 w 1988680"/>
                    <a:gd name="connsiteY20" fmla="*/ 1488638 h 1638418"/>
                    <a:gd name="connsiteX21" fmla="*/ 423753 w 1988680"/>
                    <a:gd name="connsiteY21" fmla="*/ 1539438 h 1638418"/>
                    <a:gd name="connsiteX22" fmla="*/ 271353 w 1988680"/>
                    <a:gd name="connsiteY22" fmla="*/ 1305758 h 1638418"/>
                    <a:gd name="connsiteX23" fmla="*/ 400893 w 1988680"/>
                    <a:gd name="connsiteY23" fmla="*/ 1056838 h 1638418"/>
                    <a:gd name="connsiteX24" fmla="*/ 474553 w 1988680"/>
                    <a:gd name="connsiteY24" fmla="*/ 970478 h 1638418"/>
                    <a:gd name="connsiteX25" fmla="*/ 230713 w 1988680"/>
                    <a:gd name="connsiteY25" fmla="*/ 879038 h 1638418"/>
                    <a:gd name="connsiteX26" fmla="*/ 47833 w 1988680"/>
                    <a:gd name="connsiteY26" fmla="*/ 726638 h 1638418"/>
                    <a:gd name="connsiteX27" fmla="*/ 17353 w 1988680"/>
                    <a:gd name="connsiteY27" fmla="*/ 442158 h 1638418"/>
                    <a:gd name="connsiteX28" fmla="*/ 281513 w 1988680"/>
                    <a:gd name="connsiteY28" fmla="*/ 340558 h 1638418"/>
                    <a:gd name="connsiteX29" fmla="*/ 489793 w 1988680"/>
                    <a:gd name="connsiteY29" fmla="*/ 391358 h 1638418"/>
                    <a:gd name="connsiteX30" fmla="*/ 710773 w 1988680"/>
                    <a:gd name="connsiteY30" fmla="*/ 462478 h 1638418"/>
                    <a:gd name="connsiteX0" fmla="*/ 710773 w 1985295"/>
                    <a:gd name="connsiteY0" fmla="*/ 462478 h 1638418"/>
                    <a:gd name="connsiteX1" fmla="*/ 878413 w 1985295"/>
                    <a:gd name="connsiteY1" fmla="*/ 177998 h 1638418"/>
                    <a:gd name="connsiteX2" fmla="*/ 1190833 w 1985295"/>
                    <a:gd name="connsiteY2" fmla="*/ 198 h 1638418"/>
                    <a:gd name="connsiteX3" fmla="*/ 1414353 w 1985295"/>
                    <a:gd name="connsiteY3" fmla="*/ 147518 h 1638418"/>
                    <a:gd name="connsiteX4" fmla="*/ 1462613 w 1985295"/>
                    <a:gd name="connsiteY4" fmla="*/ 353258 h 1638418"/>
                    <a:gd name="connsiteX5" fmla="*/ 1427053 w 1985295"/>
                    <a:gd name="connsiteY5" fmla="*/ 531058 h 1638418"/>
                    <a:gd name="connsiteX6" fmla="*/ 1625173 w 1985295"/>
                    <a:gd name="connsiteY6" fmla="*/ 556458 h 1638418"/>
                    <a:gd name="connsiteX7" fmla="*/ 1861393 w 1985295"/>
                    <a:gd name="connsiteY7" fmla="*/ 625038 h 1638418"/>
                    <a:gd name="connsiteX8" fmla="*/ 1980773 w 1985295"/>
                    <a:gd name="connsiteY8" fmla="*/ 820618 h 1638418"/>
                    <a:gd name="connsiteX9" fmla="*/ 1947753 w 1985295"/>
                    <a:gd name="connsiteY9" fmla="*/ 980638 h 1638418"/>
                    <a:gd name="connsiteX10" fmla="*/ 1708993 w 1985295"/>
                    <a:gd name="connsiteY10" fmla="*/ 1072078 h 1638418"/>
                    <a:gd name="connsiteX11" fmla="*/ 1449913 w 1985295"/>
                    <a:gd name="connsiteY11" fmla="*/ 1051758 h 1638418"/>
                    <a:gd name="connsiteX12" fmla="*/ 1571833 w 1985295"/>
                    <a:gd name="connsiteY12" fmla="*/ 1285438 h 1638418"/>
                    <a:gd name="connsiteX13" fmla="*/ 1581993 w 1985295"/>
                    <a:gd name="connsiteY13" fmla="*/ 1275278 h 1638418"/>
                    <a:gd name="connsiteX14" fmla="*/ 1581993 w 1985295"/>
                    <a:gd name="connsiteY14" fmla="*/ 1447998 h 1638418"/>
                    <a:gd name="connsiteX15" fmla="*/ 1429593 w 1985295"/>
                    <a:gd name="connsiteY15" fmla="*/ 1620718 h 1638418"/>
                    <a:gd name="connsiteX16" fmla="*/ 1145113 w 1985295"/>
                    <a:gd name="connsiteY16" fmla="*/ 1620718 h 1638418"/>
                    <a:gd name="connsiteX17" fmla="*/ 1013033 w 1985295"/>
                    <a:gd name="connsiteY17" fmla="*/ 1514038 h 1638418"/>
                    <a:gd name="connsiteX18" fmla="*/ 921593 w 1985295"/>
                    <a:gd name="connsiteY18" fmla="*/ 1336238 h 1638418"/>
                    <a:gd name="connsiteX19" fmla="*/ 921593 w 1985295"/>
                    <a:gd name="connsiteY19" fmla="*/ 1346398 h 1638418"/>
                    <a:gd name="connsiteX20" fmla="*/ 789513 w 1985295"/>
                    <a:gd name="connsiteY20" fmla="*/ 1488638 h 1638418"/>
                    <a:gd name="connsiteX21" fmla="*/ 423753 w 1985295"/>
                    <a:gd name="connsiteY21" fmla="*/ 1539438 h 1638418"/>
                    <a:gd name="connsiteX22" fmla="*/ 271353 w 1985295"/>
                    <a:gd name="connsiteY22" fmla="*/ 1305758 h 1638418"/>
                    <a:gd name="connsiteX23" fmla="*/ 400893 w 1985295"/>
                    <a:gd name="connsiteY23" fmla="*/ 1056838 h 1638418"/>
                    <a:gd name="connsiteX24" fmla="*/ 474553 w 1985295"/>
                    <a:gd name="connsiteY24" fmla="*/ 970478 h 1638418"/>
                    <a:gd name="connsiteX25" fmla="*/ 230713 w 1985295"/>
                    <a:gd name="connsiteY25" fmla="*/ 879038 h 1638418"/>
                    <a:gd name="connsiteX26" fmla="*/ 47833 w 1985295"/>
                    <a:gd name="connsiteY26" fmla="*/ 726638 h 1638418"/>
                    <a:gd name="connsiteX27" fmla="*/ 17353 w 1985295"/>
                    <a:gd name="connsiteY27" fmla="*/ 442158 h 1638418"/>
                    <a:gd name="connsiteX28" fmla="*/ 281513 w 1985295"/>
                    <a:gd name="connsiteY28" fmla="*/ 340558 h 1638418"/>
                    <a:gd name="connsiteX29" fmla="*/ 489793 w 1985295"/>
                    <a:gd name="connsiteY29" fmla="*/ 391358 h 1638418"/>
                    <a:gd name="connsiteX30" fmla="*/ 710773 w 1985295"/>
                    <a:gd name="connsiteY30" fmla="*/ 462478 h 1638418"/>
                    <a:gd name="connsiteX0" fmla="*/ 710773 w 1993653"/>
                    <a:gd name="connsiteY0" fmla="*/ 462478 h 1638418"/>
                    <a:gd name="connsiteX1" fmla="*/ 878413 w 1993653"/>
                    <a:gd name="connsiteY1" fmla="*/ 177998 h 1638418"/>
                    <a:gd name="connsiteX2" fmla="*/ 1190833 w 1993653"/>
                    <a:gd name="connsiteY2" fmla="*/ 198 h 1638418"/>
                    <a:gd name="connsiteX3" fmla="*/ 1414353 w 1993653"/>
                    <a:gd name="connsiteY3" fmla="*/ 147518 h 1638418"/>
                    <a:gd name="connsiteX4" fmla="*/ 1462613 w 1993653"/>
                    <a:gd name="connsiteY4" fmla="*/ 353258 h 1638418"/>
                    <a:gd name="connsiteX5" fmla="*/ 1427053 w 1993653"/>
                    <a:gd name="connsiteY5" fmla="*/ 531058 h 1638418"/>
                    <a:gd name="connsiteX6" fmla="*/ 1625173 w 1993653"/>
                    <a:gd name="connsiteY6" fmla="*/ 556458 h 1638418"/>
                    <a:gd name="connsiteX7" fmla="*/ 1861393 w 1993653"/>
                    <a:gd name="connsiteY7" fmla="*/ 625038 h 1638418"/>
                    <a:gd name="connsiteX8" fmla="*/ 1990933 w 1993653"/>
                    <a:gd name="connsiteY8" fmla="*/ 790138 h 1638418"/>
                    <a:gd name="connsiteX9" fmla="*/ 1947753 w 1993653"/>
                    <a:gd name="connsiteY9" fmla="*/ 980638 h 1638418"/>
                    <a:gd name="connsiteX10" fmla="*/ 1708993 w 1993653"/>
                    <a:gd name="connsiteY10" fmla="*/ 1072078 h 1638418"/>
                    <a:gd name="connsiteX11" fmla="*/ 1449913 w 1993653"/>
                    <a:gd name="connsiteY11" fmla="*/ 1051758 h 1638418"/>
                    <a:gd name="connsiteX12" fmla="*/ 1571833 w 1993653"/>
                    <a:gd name="connsiteY12" fmla="*/ 1285438 h 1638418"/>
                    <a:gd name="connsiteX13" fmla="*/ 1581993 w 1993653"/>
                    <a:gd name="connsiteY13" fmla="*/ 1275278 h 1638418"/>
                    <a:gd name="connsiteX14" fmla="*/ 1581993 w 1993653"/>
                    <a:gd name="connsiteY14" fmla="*/ 1447998 h 1638418"/>
                    <a:gd name="connsiteX15" fmla="*/ 1429593 w 1993653"/>
                    <a:gd name="connsiteY15" fmla="*/ 1620718 h 1638418"/>
                    <a:gd name="connsiteX16" fmla="*/ 1145113 w 1993653"/>
                    <a:gd name="connsiteY16" fmla="*/ 1620718 h 1638418"/>
                    <a:gd name="connsiteX17" fmla="*/ 1013033 w 1993653"/>
                    <a:gd name="connsiteY17" fmla="*/ 1514038 h 1638418"/>
                    <a:gd name="connsiteX18" fmla="*/ 921593 w 1993653"/>
                    <a:gd name="connsiteY18" fmla="*/ 1336238 h 1638418"/>
                    <a:gd name="connsiteX19" fmla="*/ 921593 w 1993653"/>
                    <a:gd name="connsiteY19" fmla="*/ 1346398 h 1638418"/>
                    <a:gd name="connsiteX20" fmla="*/ 789513 w 1993653"/>
                    <a:gd name="connsiteY20" fmla="*/ 1488638 h 1638418"/>
                    <a:gd name="connsiteX21" fmla="*/ 423753 w 1993653"/>
                    <a:gd name="connsiteY21" fmla="*/ 1539438 h 1638418"/>
                    <a:gd name="connsiteX22" fmla="*/ 271353 w 1993653"/>
                    <a:gd name="connsiteY22" fmla="*/ 1305758 h 1638418"/>
                    <a:gd name="connsiteX23" fmla="*/ 400893 w 1993653"/>
                    <a:gd name="connsiteY23" fmla="*/ 1056838 h 1638418"/>
                    <a:gd name="connsiteX24" fmla="*/ 474553 w 1993653"/>
                    <a:gd name="connsiteY24" fmla="*/ 970478 h 1638418"/>
                    <a:gd name="connsiteX25" fmla="*/ 230713 w 1993653"/>
                    <a:gd name="connsiteY25" fmla="*/ 879038 h 1638418"/>
                    <a:gd name="connsiteX26" fmla="*/ 47833 w 1993653"/>
                    <a:gd name="connsiteY26" fmla="*/ 726638 h 1638418"/>
                    <a:gd name="connsiteX27" fmla="*/ 17353 w 1993653"/>
                    <a:gd name="connsiteY27" fmla="*/ 442158 h 1638418"/>
                    <a:gd name="connsiteX28" fmla="*/ 281513 w 1993653"/>
                    <a:gd name="connsiteY28" fmla="*/ 340558 h 1638418"/>
                    <a:gd name="connsiteX29" fmla="*/ 489793 w 1993653"/>
                    <a:gd name="connsiteY29" fmla="*/ 391358 h 1638418"/>
                    <a:gd name="connsiteX30" fmla="*/ 710773 w 1993653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1993 w 1993076"/>
                    <a:gd name="connsiteY13" fmla="*/ 127527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64213 w 1993076"/>
                    <a:gd name="connsiteY12" fmla="*/ 126765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4212"/>
                    <a:gd name="connsiteX1" fmla="*/ 878413 w 1993076"/>
                    <a:gd name="connsiteY1" fmla="*/ 177998 h 1634212"/>
                    <a:gd name="connsiteX2" fmla="*/ 1190833 w 1993076"/>
                    <a:gd name="connsiteY2" fmla="*/ 198 h 1634212"/>
                    <a:gd name="connsiteX3" fmla="*/ 1414353 w 1993076"/>
                    <a:gd name="connsiteY3" fmla="*/ 147518 h 1634212"/>
                    <a:gd name="connsiteX4" fmla="*/ 1462613 w 1993076"/>
                    <a:gd name="connsiteY4" fmla="*/ 353258 h 1634212"/>
                    <a:gd name="connsiteX5" fmla="*/ 1427053 w 1993076"/>
                    <a:gd name="connsiteY5" fmla="*/ 531058 h 1634212"/>
                    <a:gd name="connsiteX6" fmla="*/ 1625173 w 1993076"/>
                    <a:gd name="connsiteY6" fmla="*/ 556458 h 1634212"/>
                    <a:gd name="connsiteX7" fmla="*/ 1861393 w 1993076"/>
                    <a:gd name="connsiteY7" fmla="*/ 625038 h 1634212"/>
                    <a:gd name="connsiteX8" fmla="*/ 1990933 w 1993076"/>
                    <a:gd name="connsiteY8" fmla="*/ 790138 h 1634212"/>
                    <a:gd name="connsiteX9" fmla="*/ 1924893 w 1993076"/>
                    <a:gd name="connsiteY9" fmla="*/ 990798 h 1634212"/>
                    <a:gd name="connsiteX10" fmla="*/ 1708993 w 1993076"/>
                    <a:gd name="connsiteY10" fmla="*/ 1072078 h 1634212"/>
                    <a:gd name="connsiteX11" fmla="*/ 1449913 w 1993076"/>
                    <a:gd name="connsiteY11" fmla="*/ 1051758 h 1634212"/>
                    <a:gd name="connsiteX12" fmla="*/ 1564213 w 1993076"/>
                    <a:gd name="connsiteY12" fmla="*/ 1267658 h 1634212"/>
                    <a:gd name="connsiteX13" fmla="*/ 1589613 w 1993076"/>
                    <a:gd name="connsiteY13" fmla="*/ 1374338 h 1634212"/>
                    <a:gd name="connsiteX14" fmla="*/ 1548973 w 1993076"/>
                    <a:gd name="connsiteY14" fmla="*/ 1511498 h 1634212"/>
                    <a:gd name="connsiteX15" fmla="*/ 1429593 w 1993076"/>
                    <a:gd name="connsiteY15" fmla="*/ 1620718 h 1634212"/>
                    <a:gd name="connsiteX16" fmla="*/ 1145113 w 1993076"/>
                    <a:gd name="connsiteY16" fmla="*/ 1620718 h 1634212"/>
                    <a:gd name="connsiteX17" fmla="*/ 1013033 w 1993076"/>
                    <a:gd name="connsiteY17" fmla="*/ 1514038 h 1634212"/>
                    <a:gd name="connsiteX18" fmla="*/ 921593 w 1993076"/>
                    <a:gd name="connsiteY18" fmla="*/ 1336238 h 1634212"/>
                    <a:gd name="connsiteX19" fmla="*/ 921593 w 1993076"/>
                    <a:gd name="connsiteY19" fmla="*/ 1346398 h 1634212"/>
                    <a:gd name="connsiteX20" fmla="*/ 789513 w 1993076"/>
                    <a:gd name="connsiteY20" fmla="*/ 1488638 h 1634212"/>
                    <a:gd name="connsiteX21" fmla="*/ 423753 w 1993076"/>
                    <a:gd name="connsiteY21" fmla="*/ 1539438 h 1634212"/>
                    <a:gd name="connsiteX22" fmla="*/ 271353 w 1993076"/>
                    <a:gd name="connsiteY22" fmla="*/ 1305758 h 1634212"/>
                    <a:gd name="connsiteX23" fmla="*/ 400893 w 1993076"/>
                    <a:gd name="connsiteY23" fmla="*/ 1056838 h 1634212"/>
                    <a:gd name="connsiteX24" fmla="*/ 474553 w 1993076"/>
                    <a:gd name="connsiteY24" fmla="*/ 970478 h 1634212"/>
                    <a:gd name="connsiteX25" fmla="*/ 230713 w 1993076"/>
                    <a:gd name="connsiteY25" fmla="*/ 879038 h 1634212"/>
                    <a:gd name="connsiteX26" fmla="*/ 47833 w 1993076"/>
                    <a:gd name="connsiteY26" fmla="*/ 726638 h 1634212"/>
                    <a:gd name="connsiteX27" fmla="*/ 17353 w 1993076"/>
                    <a:gd name="connsiteY27" fmla="*/ 442158 h 1634212"/>
                    <a:gd name="connsiteX28" fmla="*/ 281513 w 1993076"/>
                    <a:gd name="connsiteY28" fmla="*/ 340558 h 1634212"/>
                    <a:gd name="connsiteX29" fmla="*/ 489793 w 1993076"/>
                    <a:gd name="connsiteY29" fmla="*/ 391358 h 1634212"/>
                    <a:gd name="connsiteX30" fmla="*/ 710773 w 1993076"/>
                    <a:gd name="connsiteY30" fmla="*/ 462478 h 1634212"/>
                    <a:gd name="connsiteX0" fmla="*/ 710773 w 1993076"/>
                    <a:gd name="connsiteY0" fmla="*/ 462478 h 1628438"/>
                    <a:gd name="connsiteX1" fmla="*/ 878413 w 1993076"/>
                    <a:gd name="connsiteY1" fmla="*/ 177998 h 1628438"/>
                    <a:gd name="connsiteX2" fmla="*/ 1190833 w 1993076"/>
                    <a:gd name="connsiteY2" fmla="*/ 198 h 1628438"/>
                    <a:gd name="connsiteX3" fmla="*/ 1414353 w 1993076"/>
                    <a:gd name="connsiteY3" fmla="*/ 147518 h 1628438"/>
                    <a:gd name="connsiteX4" fmla="*/ 1462613 w 1993076"/>
                    <a:gd name="connsiteY4" fmla="*/ 353258 h 1628438"/>
                    <a:gd name="connsiteX5" fmla="*/ 1427053 w 1993076"/>
                    <a:gd name="connsiteY5" fmla="*/ 531058 h 1628438"/>
                    <a:gd name="connsiteX6" fmla="*/ 1625173 w 1993076"/>
                    <a:gd name="connsiteY6" fmla="*/ 556458 h 1628438"/>
                    <a:gd name="connsiteX7" fmla="*/ 1861393 w 1993076"/>
                    <a:gd name="connsiteY7" fmla="*/ 625038 h 1628438"/>
                    <a:gd name="connsiteX8" fmla="*/ 1990933 w 1993076"/>
                    <a:gd name="connsiteY8" fmla="*/ 790138 h 1628438"/>
                    <a:gd name="connsiteX9" fmla="*/ 1924893 w 1993076"/>
                    <a:gd name="connsiteY9" fmla="*/ 990798 h 1628438"/>
                    <a:gd name="connsiteX10" fmla="*/ 1708993 w 1993076"/>
                    <a:gd name="connsiteY10" fmla="*/ 1072078 h 1628438"/>
                    <a:gd name="connsiteX11" fmla="*/ 1449913 w 1993076"/>
                    <a:gd name="connsiteY11" fmla="*/ 1051758 h 1628438"/>
                    <a:gd name="connsiteX12" fmla="*/ 1564213 w 1993076"/>
                    <a:gd name="connsiteY12" fmla="*/ 1267658 h 1628438"/>
                    <a:gd name="connsiteX13" fmla="*/ 1589613 w 1993076"/>
                    <a:gd name="connsiteY13" fmla="*/ 1374338 h 1628438"/>
                    <a:gd name="connsiteX14" fmla="*/ 1548973 w 1993076"/>
                    <a:gd name="connsiteY14" fmla="*/ 1511498 h 1628438"/>
                    <a:gd name="connsiteX15" fmla="*/ 1419433 w 1993076"/>
                    <a:gd name="connsiteY15" fmla="*/ 1608018 h 1628438"/>
                    <a:gd name="connsiteX16" fmla="*/ 1145113 w 1993076"/>
                    <a:gd name="connsiteY16" fmla="*/ 1620718 h 1628438"/>
                    <a:gd name="connsiteX17" fmla="*/ 1013033 w 1993076"/>
                    <a:gd name="connsiteY17" fmla="*/ 1514038 h 1628438"/>
                    <a:gd name="connsiteX18" fmla="*/ 921593 w 1993076"/>
                    <a:gd name="connsiteY18" fmla="*/ 1336238 h 1628438"/>
                    <a:gd name="connsiteX19" fmla="*/ 921593 w 1993076"/>
                    <a:gd name="connsiteY19" fmla="*/ 1346398 h 1628438"/>
                    <a:gd name="connsiteX20" fmla="*/ 789513 w 1993076"/>
                    <a:gd name="connsiteY20" fmla="*/ 1488638 h 1628438"/>
                    <a:gd name="connsiteX21" fmla="*/ 423753 w 1993076"/>
                    <a:gd name="connsiteY21" fmla="*/ 1539438 h 1628438"/>
                    <a:gd name="connsiteX22" fmla="*/ 271353 w 1993076"/>
                    <a:gd name="connsiteY22" fmla="*/ 1305758 h 1628438"/>
                    <a:gd name="connsiteX23" fmla="*/ 400893 w 1993076"/>
                    <a:gd name="connsiteY23" fmla="*/ 1056838 h 1628438"/>
                    <a:gd name="connsiteX24" fmla="*/ 474553 w 1993076"/>
                    <a:gd name="connsiteY24" fmla="*/ 970478 h 1628438"/>
                    <a:gd name="connsiteX25" fmla="*/ 230713 w 1993076"/>
                    <a:gd name="connsiteY25" fmla="*/ 879038 h 1628438"/>
                    <a:gd name="connsiteX26" fmla="*/ 47833 w 1993076"/>
                    <a:gd name="connsiteY26" fmla="*/ 726638 h 1628438"/>
                    <a:gd name="connsiteX27" fmla="*/ 17353 w 1993076"/>
                    <a:gd name="connsiteY27" fmla="*/ 442158 h 1628438"/>
                    <a:gd name="connsiteX28" fmla="*/ 281513 w 1993076"/>
                    <a:gd name="connsiteY28" fmla="*/ 340558 h 1628438"/>
                    <a:gd name="connsiteX29" fmla="*/ 489793 w 1993076"/>
                    <a:gd name="connsiteY29" fmla="*/ 391358 h 1628438"/>
                    <a:gd name="connsiteX30" fmla="*/ 710773 w 1993076"/>
                    <a:gd name="connsiteY30" fmla="*/ 462478 h 1628438"/>
                    <a:gd name="connsiteX0" fmla="*/ 710773 w 1993076"/>
                    <a:gd name="connsiteY0" fmla="*/ 462478 h 1624721"/>
                    <a:gd name="connsiteX1" fmla="*/ 878413 w 1993076"/>
                    <a:gd name="connsiteY1" fmla="*/ 177998 h 1624721"/>
                    <a:gd name="connsiteX2" fmla="*/ 1190833 w 1993076"/>
                    <a:gd name="connsiteY2" fmla="*/ 198 h 1624721"/>
                    <a:gd name="connsiteX3" fmla="*/ 1414353 w 1993076"/>
                    <a:gd name="connsiteY3" fmla="*/ 147518 h 1624721"/>
                    <a:gd name="connsiteX4" fmla="*/ 1462613 w 1993076"/>
                    <a:gd name="connsiteY4" fmla="*/ 353258 h 1624721"/>
                    <a:gd name="connsiteX5" fmla="*/ 1427053 w 1993076"/>
                    <a:gd name="connsiteY5" fmla="*/ 531058 h 1624721"/>
                    <a:gd name="connsiteX6" fmla="*/ 1625173 w 1993076"/>
                    <a:gd name="connsiteY6" fmla="*/ 556458 h 1624721"/>
                    <a:gd name="connsiteX7" fmla="*/ 1861393 w 1993076"/>
                    <a:gd name="connsiteY7" fmla="*/ 625038 h 1624721"/>
                    <a:gd name="connsiteX8" fmla="*/ 1990933 w 1993076"/>
                    <a:gd name="connsiteY8" fmla="*/ 790138 h 1624721"/>
                    <a:gd name="connsiteX9" fmla="*/ 1924893 w 1993076"/>
                    <a:gd name="connsiteY9" fmla="*/ 990798 h 1624721"/>
                    <a:gd name="connsiteX10" fmla="*/ 1708993 w 1993076"/>
                    <a:gd name="connsiteY10" fmla="*/ 1072078 h 1624721"/>
                    <a:gd name="connsiteX11" fmla="*/ 1449913 w 1993076"/>
                    <a:gd name="connsiteY11" fmla="*/ 1051758 h 1624721"/>
                    <a:gd name="connsiteX12" fmla="*/ 1564213 w 1993076"/>
                    <a:gd name="connsiteY12" fmla="*/ 1267658 h 1624721"/>
                    <a:gd name="connsiteX13" fmla="*/ 1589613 w 1993076"/>
                    <a:gd name="connsiteY13" fmla="*/ 1374338 h 1624721"/>
                    <a:gd name="connsiteX14" fmla="*/ 1548973 w 1993076"/>
                    <a:gd name="connsiteY14" fmla="*/ 1511498 h 1624721"/>
                    <a:gd name="connsiteX15" fmla="*/ 1419433 w 1993076"/>
                    <a:gd name="connsiteY15" fmla="*/ 1608018 h 1624721"/>
                    <a:gd name="connsiteX16" fmla="*/ 1147653 w 1993076"/>
                    <a:gd name="connsiteY16" fmla="*/ 1615638 h 1624721"/>
                    <a:gd name="connsiteX17" fmla="*/ 1013033 w 1993076"/>
                    <a:gd name="connsiteY17" fmla="*/ 1514038 h 1624721"/>
                    <a:gd name="connsiteX18" fmla="*/ 921593 w 1993076"/>
                    <a:gd name="connsiteY18" fmla="*/ 1336238 h 1624721"/>
                    <a:gd name="connsiteX19" fmla="*/ 921593 w 1993076"/>
                    <a:gd name="connsiteY19" fmla="*/ 1346398 h 1624721"/>
                    <a:gd name="connsiteX20" fmla="*/ 789513 w 1993076"/>
                    <a:gd name="connsiteY20" fmla="*/ 1488638 h 1624721"/>
                    <a:gd name="connsiteX21" fmla="*/ 423753 w 1993076"/>
                    <a:gd name="connsiteY21" fmla="*/ 1539438 h 1624721"/>
                    <a:gd name="connsiteX22" fmla="*/ 271353 w 1993076"/>
                    <a:gd name="connsiteY22" fmla="*/ 1305758 h 1624721"/>
                    <a:gd name="connsiteX23" fmla="*/ 400893 w 1993076"/>
                    <a:gd name="connsiteY23" fmla="*/ 1056838 h 1624721"/>
                    <a:gd name="connsiteX24" fmla="*/ 474553 w 1993076"/>
                    <a:gd name="connsiteY24" fmla="*/ 970478 h 1624721"/>
                    <a:gd name="connsiteX25" fmla="*/ 230713 w 1993076"/>
                    <a:gd name="connsiteY25" fmla="*/ 879038 h 1624721"/>
                    <a:gd name="connsiteX26" fmla="*/ 47833 w 1993076"/>
                    <a:gd name="connsiteY26" fmla="*/ 726638 h 1624721"/>
                    <a:gd name="connsiteX27" fmla="*/ 17353 w 1993076"/>
                    <a:gd name="connsiteY27" fmla="*/ 442158 h 1624721"/>
                    <a:gd name="connsiteX28" fmla="*/ 281513 w 1993076"/>
                    <a:gd name="connsiteY28" fmla="*/ 340558 h 1624721"/>
                    <a:gd name="connsiteX29" fmla="*/ 489793 w 1993076"/>
                    <a:gd name="connsiteY29" fmla="*/ 391358 h 1624721"/>
                    <a:gd name="connsiteX30" fmla="*/ 710773 w 1993076"/>
                    <a:gd name="connsiteY30" fmla="*/ 462478 h 1624721"/>
                    <a:gd name="connsiteX0" fmla="*/ 710773 w 1993076"/>
                    <a:gd name="connsiteY0" fmla="*/ 462478 h 1626743"/>
                    <a:gd name="connsiteX1" fmla="*/ 878413 w 1993076"/>
                    <a:gd name="connsiteY1" fmla="*/ 177998 h 1626743"/>
                    <a:gd name="connsiteX2" fmla="*/ 1190833 w 1993076"/>
                    <a:gd name="connsiteY2" fmla="*/ 198 h 1626743"/>
                    <a:gd name="connsiteX3" fmla="*/ 1414353 w 1993076"/>
                    <a:gd name="connsiteY3" fmla="*/ 147518 h 1626743"/>
                    <a:gd name="connsiteX4" fmla="*/ 1462613 w 1993076"/>
                    <a:gd name="connsiteY4" fmla="*/ 353258 h 1626743"/>
                    <a:gd name="connsiteX5" fmla="*/ 1427053 w 1993076"/>
                    <a:gd name="connsiteY5" fmla="*/ 531058 h 1626743"/>
                    <a:gd name="connsiteX6" fmla="*/ 1625173 w 1993076"/>
                    <a:gd name="connsiteY6" fmla="*/ 556458 h 1626743"/>
                    <a:gd name="connsiteX7" fmla="*/ 1861393 w 1993076"/>
                    <a:gd name="connsiteY7" fmla="*/ 625038 h 1626743"/>
                    <a:gd name="connsiteX8" fmla="*/ 1990933 w 1993076"/>
                    <a:gd name="connsiteY8" fmla="*/ 790138 h 1626743"/>
                    <a:gd name="connsiteX9" fmla="*/ 1924893 w 1993076"/>
                    <a:gd name="connsiteY9" fmla="*/ 990798 h 1626743"/>
                    <a:gd name="connsiteX10" fmla="*/ 1708993 w 1993076"/>
                    <a:gd name="connsiteY10" fmla="*/ 1072078 h 1626743"/>
                    <a:gd name="connsiteX11" fmla="*/ 1449913 w 1993076"/>
                    <a:gd name="connsiteY11" fmla="*/ 1051758 h 1626743"/>
                    <a:gd name="connsiteX12" fmla="*/ 1564213 w 1993076"/>
                    <a:gd name="connsiteY12" fmla="*/ 1267658 h 1626743"/>
                    <a:gd name="connsiteX13" fmla="*/ 1589613 w 1993076"/>
                    <a:gd name="connsiteY13" fmla="*/ 1374338 h 1626743"/>
                    <a:gd name="connsiteX14" fmla="*/ 1548973 w 1993076"/>
                    <a:gd name="connsiteY14" fmla="*/ 1511498 h 1626743"/>
                    <a:gd name="connsiteX15" fmla="*/ 1419433 w 1993076"/>
                    <a:gd name="connsiteY15" fmla="*/ 1608018 h 1626743"/>
                    <a:gd name="connsiteX16" fmla="*/ 1147653 w 1993076"/>
                    <a:gd name="connsiteY16" fmla="*/ 1615638 h 1626743"/>
                    <a:gd name="connsiteX17" fmla="*/ 1015573 w 1993076"/>
                    <a:gd name="connsiteY17" fmla="*/ 1486098 h 1626743"/>
                    <a:gd name="connsiteX18" fmla="*/ 921593 w 1993076"/>
                    <a:gd name="connsiteY18" fmla="*/ 1336238 h 1626743"/>
                    <a:gd name="connsiteX19" fmla="*/ 921593 w 1993076"/>
                    <a:gd name="connsiteY19" fmla="*/ 1346398 h 1626743"/>
                    <a:gd name="connsiteX20" fmla="*/ 789513 w 1993076"/>
                    <a:gd name="connsiteY20" fmla="*/ 1488638 h 1626743"/>
                    <a:gd name="connsiteX21" fmla="*/ 423753 w 1993076"/>
                    <a:gd name="connsiteY21" fmla="*/ 1539438 h 1626743"/>
                    <a:gd name="connsiteX22" fmla="*/ 271353 w 1993076"/>
                    <a:gd name="connsiteY22" fmla="*/ 1305758 h 1626743"/>
                    <a:gd name="connsiteX23" fmla="*/ 400893 w 1993076"/>
                    <a:gd name="connsiteY23" fmla="*/ 1056838 h 1626743"/>
                    <a:gd name="connsiteX24" fmla="*/ 474553 w 1993076"/>
                    <a:gd name="connsiteY24" fmla="*/ 970478 h 1626743"/>
                    <a:gd name="connsiteX25" fmla="*/ 230713 w 1993076"/>
                    <a:gd name="connsiteY25" fmla="*/ 879038 h 1626743"/>
                    <a:gd name="connsiteX26" fmla="*/ 47833 w 1993076"/>
                    <a:gd name="connsiteY26" fmla="*/ 726638 h 1626743"/>
                    <a:gd name="connsiteX27" fmla="*/ 17353 w 1993076"/>
                    <a:gd name="connsiteY27" fmla="*/ 442158 h 1626743"/>
                    <a:gd name="connsiteX28" fmla="*/ 281513 w 1993076"/>
                    <a:gd name="connsiteY28" fmla="*/ 340558 h 1626743"/>
                    <a:gd name="connsiteX29" fmla="*/ 489793 w 1993076"/>
                    <a:gd name="connsiteY29" fmla="*/ 391358 h 1626743"/>
                    <a:gd name="connsiteX30" fmla="*/ 710773 w 1993076"/>
                    <a:gd name="connsiteY30" fmla="*/ 462478 h 1626743"/>
                    <a:gd name="connsiteX0" fmla="*/ 710773 w 1993076"/>
                    <a:gd name="connsiteY0" fmla="*/ 462478 h 1625821"/>
                    <a:gd name="connsiteX1" fmla="*/ 878413 w 1993076"/>
                    <a:gd name="connsiteY1" fmla="*/ 177998 h 1625821"/>
                    <a:gd name="connsiteX2" fmla="*/ 1190833 w 1993076"/>
                    <a:gd name="connsiteY2" fmla="*/ 198 h 1625821"/>
                    <a:gd name="connsiteX3" fmla="*/ 1414353 w 1993076"/>
                    <a:gd name="connsiteY3" fmla="*/ 147518 h 1625821"/>
                    <a:gd name="connsiteX4" fmla="*/ 1462613 w 1993076"/>
                    <a:gd name="connsiteY4" fmla="*/ 353258 h 1625821"/>
                    <a:gd name="connsiteX5" fmla="*/ 1427053 w 1993076"/>
                    <a:gd name="connsiteY5" fmla="*/ 531058 h 1625821"/>
                    <a:gd name="connsiteX6" fmla="*/ 1625173 w 1993076"/>
                    <a:gd name="connsiteY6" fmla="*/ 556458 h 1625821"/>
                    <a:gd name="connsiteX7" fmla="*/ 1861393 w 1993076"/>
                    <a:gd name="connsiteY7" fmla="*/ 625038 h 1625821"/>
                    <a:gd name="connsiteX8" fmla="*/ 1990933 w 1993076"/>
                    <a:gd name="connsiteY8" fmla="*/ 790138 h 1625821"/>
                    <a:gd name="connsiteX9" fmla="*/ 1924893 w 1993076"/>
                    <a:gd name="connsiteY9" fmla="*/ 990798 h 1625821"/>
                    <a:gd name="connsiteX10" fmla="*/ 1708993 w 1993076"/>
                    <a:gd name="connsiteY10" fmla="*/ 1072078 h 1625821"/>
                    <a:gd name="connsiteX11" fmla="*/ 1449913 w 1993076"/>
                    <a:gd name="connsiteY11" fmla="*/ 1051758 h 1625821"/>
                    <a:gd name="connsiteX12" fmla="*/ 1564213 w 1993076"/>
                    <a:gd name="connsiteY12" fmla="*/ 1267658 h 1625821"/>
                    <a:gd name="connsiteX13" fmla="*/ 1589613 w 1993076"/>
                    <a:gd name="connsiteY13" fmla="*/ 1374338 h 1625821"/>
                    <a:gd name="connsiteX14" fmla="*/ 1548973 w 1993076"/>
                    <a:gd name="connsiteY14" fmla="*/ 1511498 h 1625821"/>
                    <a:gd name="connsiteX15" fmla="*/ 1419433 w 1993076"/>
                    <a:gd name="connsiteY15" fmla="*/ 1608018 h 1625821"/>
                    <a:gd name="connsiteX16" fmla="*/ 1147653 w 1993076"/>
                    <a:gd name="connsiteY16" fmla="*/ 1615638 h 1625821"/>
                    <a:gd name="connsiteX17" fmla="*/ 1015573 w 1993076"/>
                    <a:gd name="connsiteY17" fmla="*/ 1498798 h 1625821"/>
                    <a:gd name="connsiteX18" fmla="*/ 921593 w 1993076"/>
                    <a:gd name="connsiteY18" fmla="*/ 1336238 h 1625821"/>
                    <a:gd name="connsiteX19" fmla="*/ 921593 w 1993076"/>
                    <a:gd name="connsiteY19" fmla="*/ 1346398 h 1625821"/>
                    <a:gd name="connsiteX20" fmla="*/ 789513 w 1993076"/>
                    <a:gd name="connsiteY20" fmla="*/ 1488638 h 1625821"/>
                    <a:gd name="connsiteX21" fmla="*/ 423753 w 1993076"/>
                    <a:gd name="connsiteY21" fmla="*/ 1539438 h 1625821"/>
                    <a:gd name="connsiteX22" fmla="*/ 271353 w 1993076"/>
                    <a:gd name="connsiteY22" fmla="*/ 1305758 h 1625821"/>
                    <a:gd name="connsiteX23" fmla="*/ 400893 w 1993076"/>
                    <a:gd name="connsiteY23" fmla="*/ 1056838 h 1625821"/>
                    <a:gd name="connsiteX24" fmla="*/ 474553 w 1993076"/>
                    <a:gd name="connsiteY24" fmla="*/ 970478 h 1625821"/>
                    <a:gd name="connsiteX25" fmla="*/ 230713 w 1993076"/>
                    <a:gd name="connsiteY25" fmla="*/ 879038 h 1625821"/>
                    <a:gd name="connsiteX26" fmla="*/ 47833 w 1993076"/>
                    <a:gd name="connsiteY26" fmla="*/ 726638 h 1625821"/>
                    <a:gd name="connsiteX27" fmla="*/ 17353 w 1993076"/>
                    <a:gd name="connsiteY27" fmla="*/ 442158 h 1625821"/>
                    <a:gd name="connsiteX28" fmla="*/ 281513 w 1993076"/>
                    <a:gd name="connsiteY28" fmla="*/ 340558 h 1625821"/>
                    <a:gd name="connsiteX29" fmla="*/ 489793 w 1993076"/>
                    <a:gd name="connsiteY29" fmla="*/ 391358 h 1625821"/>
                    <a:gd name="connsiteX30" fmla="*/ 710773 w 1993076"/>
                    <a:gd name="connsiteY30" fmla="*/ 462478 h 1625821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89513 w 1993076"/>
                    <a:gd name="connsiteY20" fmla="*/ 148863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61853 w 1993076"/>
                    <a:gd name="connsiteY24" fmla="*/ 97301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1993076" h="1624075">
                      <a:moveTo>
                        <a:pt x="710773" y="462478"/>
                      </a:moveTo>
                      <a:cubicBezTo>
                        <a:pt x="775543" y="426918"/>
                        <a:pt x="798403" y="255045"/>
                        <a:pt x="878413" y="177998"/>
                      </a:cubicBezTo>
                      <a:cubicBezTo>
                        <a:pt x="958423" y="100951"/>
                        <a:pt x="1101510" y="5278"/>
                        <a:pt x="1190833" y="198"/>
                      </a:cubicBezTo>
                      <a:cubicBezTo>
                        <a:pt x="1280156" y="-4882"/>
                        <a:pt x="1369056" y="88675"/>
                        <a:pt x="1414353" y="147518"/>
                      </a:cubicBezTo>
                      <a:cubicBezTo>
                        <a:pt x="1459650" y="206361"/>
                        <a:pt x="1460496" y="289335"/>
                        <a:pt x="1462613" y="353258"/>
                      </a:cubicBezTo>
                      <a:cubicBezTo>
                        <a:pt x="1464730" y="417181"/>
                        <a:pt x="1399960" y="497191"/>
                        <a:pt x="1427053" y="531058"/>
                      </a:cubicBezTo>
                      <a:cubicBezTo>
                        <a:pt x="1454146" y="564925"/>
                        <a:pt x="1552783" y="540795"/>
                        <a:pt x="1625173" y="556458"/>
                      </a:cubicBezTo>
                      <a:cubicBezTo>
                        <a:pt x="1697563" y="572121"/>
                        <a:pt x="1800433" y="586091"/>
                        <a:pt x="1861393" y="625038"/>
                      </a:cubicBezTo>
                      <a:cubicBezTo>
                        <a:pt x="1922353" y="663985"/>
                        <a:pt x="1980350" y="729178"/>
                        <a:pt x="1990933" y="790138"/>
                      </a:cubicBezTo>
                      <a:cubicBezTo>
                        <a:pt x="2001516" y="851098"/>
                        <a:pt x="1971883" y="943808"/>
                        <a:pt x="1924893" y="990798"/>
                      </a:cubicBezTo>
                      <a:cubicBezTo>
                        <a:pt x="1877903" y="1037788"/>
                        <a:pt x="1788156" y="1061918"/>
                        <a:pt x="1708993" y="1072078"/>
                      </a:cubicBezTo>
                      <a:cubicBezTo>
                        <a:pt x="1629830" y="1082238"/>
                        <a:pt x="1474043" y="1019161"/>
                        <a:pt x="1449913" y="1051758"/>
                      </a:cubicBezTo>
                      <a:cubicBezTo>
                        <a:pt x="1425783" y="1084355"/>
                        <a:pt x="1540930" y="1213895"/>
                        <a:pt x="1564213" y="1267658"/>
                      </a:cubicBezTo>
                      <a:cubicBezTo>
                        <a:pt x="1587496" y="1321421"/>
                        <a:pt x="1592153" y="1333698"/>
                        <a:pt x="1589613" y="1374338"/>
                      </a:cubicBezTo>
                      <a:cubicBezTo>
                        <a:pt x="1587073" y="1414978"/>
                        <a:pt x="1577336" y="1472551"/>
                        <a:pt x="1548973" y="1511498"/>
                      </a:cubicBezTo>
                      <a:cubicBezTo>
                        <a:pt x="1520610" y="1550445"/>
                        <a:pt x="1482933" y="1591085"/>
                        <a:pt x="1419433" y="1608018"/>
                      </a:cubicBezTo>
                      <a:cubicBezTo>
                        <a:pt x="1355933" y="1624951"/>
                        <a:pt x="1235283" y="1631301"/>
                        <a:pt x="1167973" y="1613098"/>
                      </a:cubicBezTo>
                      <a:cubicBezTo>
                        <a:pt x="1100663" y="1594895"/>
                        <a:pt x="1052826" y="1546211"/>
                        <a:pt x="1015573" y="1498798"/>
                      </a:cubicBezTo>
                      <a:cubicBezTo>
                        <a:pt x="978320" y="1451385"/>
                        <a:pt x="937256" y="1361638"/>
                        <a:pt x="921593" y="1336238"/>
                      </a:cubicBezTo>
                      <a:cubicBezTo>
                        <a:pt x="905930" y="1310838"/>
                        <a:pt x="946570" y="1323538"/>
                        <a:pt x="921593" y="1346398"/>
                      </a:cubicBezTo>
                      <a:cubicBezTo>
                        <a:pt x="896616" y="1369258"/>
                        <a:pt x="877566" y="1415825"/>
                        <a:pt x="771733" y="1473398"/>
                      </a:cubicBezTo>
                      <a:cubicBezTo>
                        <a:pt x="665900" y="1530971"/>
                        <a:pt x="507150" y="1567378"/>
                        <a:pt x="423753" y="1539438"/>
                      </a:cubicBezTo>
                      <a:cubicBezTo>
                        <a:pt x="340356" y="1511498"/>
                        <a:pt x="276433" y="1386191"/>
                        <a:pt x="271353" y="1305758"/>
                      </a:cubicBezTo>
                      <a:cubicBezTo>
                        <a:pt x="266273" y="1225325"/>
                        <a:pt x="361523" y="1112295"/>
                        <a:pt x="393273" y="1056838"/>
                      </a:cubicBezTo>
                      <a:cubicBezTo>
                        <a:pt x="425023" y="1001381"/>
                        <a:pt x="488946" y="1002651"/>
                        <a:pt x="461853" y="973018"/>
                      </a:cubicBezTo>
                      <a:cubicBezTo>
                        <a:pt x="434760" y="943385"/>
                        <a:pt x="299716" y="920101"/>
                        <a:pt x="230713" y="879038"/>
                      </a:cubicBezTo>
                      <a:cubicBezTo>
                        <a:pt x="161710" y="837975"/>
                        <a:pt x="83393" y="799451"/>
                        <a:pt x="47833" y="726638"/>
                      </a:cubicBezTo>
                      <a:cubicBezTo>
                        <a:pt x="12273" y="653825"/>
                        <a:pt x="-21594" y="506504"/>
                        <a:pt x="17353" y="442158"/>
                      </a:cubicBezTo>
                      <a:cubicBezTo>
                        <a:pt x="56300" y="377812"/>
                        <a:pt x="202773" y="349025"/>
                        <a:pt x="281513" y="340558"/>
                      </a:cubicBezTo>
                      <a:cubicBezTo>
                        <a:pt x="360253" y="332091"/>
                        <a:pt x="418673" y="367651"/>
                        <a:pt x="489793" y="391358"/>
                      </a:cubicBezTo>
                      <a:cubicBezTo>
                        <a:pt x="560913" y="415065"/>
                        <a:pt x="646003" y="498038"/>
                        <a:pt x="710773" y="462478"/>
                      </a:cubicBezTo>
                      <a:close/>
                    </a:path>
                  </a:pathLst>
                </a:custGeom>
                <a:grpFill/>
                <a:ln w="57150">
                  <a:noFill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/>
                </a:p>
              </p:txBody>
            </p:sp>
            <p:sp>
              <p:nvSpPr>
                <p:cNvPr id="237" name="วงรี 77">
                  <a:extLst>
                    <a:ext uri="{FF2B5EF4-FFF2-40B4-BE49-F238E27FC236}">
                      <a16:creationId xmlns:a16="http://schemas.microsoft.com/office/drawing/2014/main" id="{ACE641D1-E454-43E7-8575-820CB579531A}"/>
                    </a:ext>
                  </a:extLst>
                </p:cNvPr>
                <p:cNvSpPr/>
                <p:nvPr/>
              </p:nvSpPr>
              <p:spPr>
                <a:xfrm>
                  <a:off x="4579275" y="1400406"/>
                  <a:ext cx="295962" cy="284142"/>
                </a:xfrm>
                <a:custGeom>
                  <a:avLst/>
                  <a:gdLst>
                    <a:gd name="connsiteX0" fmla="*/ 0 w 290429"/>
                    <a:gd name="connsiteY0" fmla="*/ 144699 h 289397"/>
                    <a:gd name="connsiteX1" fmla="*/ 145215 w 290429"/>
                    <a:gd name="connsiteY1" fmla="*/ 0 h 289397"/>
                    <a:gd name="connsiteX2" fmla="*/ 290430 w 290429"/>
                    <a:gd name="connsiteY2" fmla="*/ 144699 h 289397"/>
                    <a:gd name="connsiteX3" fmla="*/ 145215 w 290429"/>
                    <a:gd name="connsiteY3" fmla="*/ 289398 h 289397"/>
                    <a:gd name="connsiteX4" fmla="*/ 0 w 290429"/>
                    <a:gd name="connsiteY4" fmla="*/ 144699 h 289397"/>
                    <a:gd name="connsiteX0" fmla="*/ 8 w 290438"/>
                    <a:gd name="connsiteY0" fmla="*/ 144699 h 289398"/>
                    <a:gd name="connsiteX1" fmla="*/ 145223 w 290438"/>
                    <a:gd name="connsiteY1" fmla="*/ 0 h 289398"/>
                    <a:gd name="connsiteX2" fmla="*/ 290438 w 290438"/>
                    <a:gd name="connsiteY2" fmla="*/ 144699 h 289398"/>
                    <a:gd name="connsiteX3" fmla="*/ 140143 w 290438"/>
                    <a:gd name="connsiteY3" fmla="*/ 289398 h 289398"/>
                    <a:gd name="connsiteX4" fmla="*/ 8 w 290438"/>
                    <a:gd name="connsiteY4" fmla="*/ 144699 h 289398"/>
                    <a:gd name="connsiteX0" fmla="*/ 6 w 310756"/>
                    <a:gd name="connsiteY0" fmla="*/ 145377 h 292972"/>
                    <a:gd name="connsiteX1" fmla="*/ 145221 w 310756"/>
                    <a:gd name="connsiteY1" fmla="*/ 678 h 292972"/>
                    <a:gd name="connsiteX2" fmla="*/ 310756 w 310756"/>
                    <a:gd name="connsiteY2" fmla="*/ 206337 h 292972"/>
                    <a:gd name="connsiteX3" fmla="*/ 140141 w 310756"/>
                    <a:gd name="connsiteY3" fmla="*/ 290076 h 292972"/>
                    <a:gd name="connsiteX4" fmla="*/ 6 w 310756"/>
                    <a:gd name="connsiteY4" fmla="*/ 145377 h 292972"/>
                    <a:gd name="connsiteX0" fmla="*/ 5 w 313295"/>
                    <a:gd name="connsiteY0" fmla="*/ 190453 h 289862"/>
                    <a:gd name="connsiteX1" fmla="*/ 147760 w 313295"/>
                    <a:gd name="connsiteY1" fmla="*/ 34 h 289862"/>
                    <a:gd name="connsiteX2" fmla="*/ 313295 w 313295"/>
                    <a:gd name="connsiteY2" fmla="*/ 205693 h 289862"/>
                    <a:gd name="connsiteX3" fmla="*/ 142680 w 313295"/>
                    <a:gd name="connsiteY3" fmla="*/ 289432 h 289862"/>
                    <a:gd name="connsiteX4" fmla="*/ 5 w 313295"/>
                    <a:gd name="connsiteY4" fmla="*/ 190453 h 289862"/>
                    <a:gd name="connsiteX0" fmla="*/ 2796 w 316086"/>
                    <a:gd name="connsiteY0" fmla="*/ 175216 h 274625"/>
                    <a:gd name="connsiteX1" fmla="*/ 71811 w 316086"/>
                    <a:gd name="connsiteY1" fmla="*/ 37 h 274625"/>
                    <a:gd name="connsiteX2" fmla="*/ 316086 w 316086"/>
                    <a:gd name="connsiteY2" fmla="*/ 190456 h 274625"/>
                    <a:gd name="connsiteX3" fmla="*/ 145471 w 316086"/>
                    <a:gd name="connsiteY3" fmla="*/ 274195 h 274625"/>
                    <a:gd name="connsiteX4" fmla="*/ 2796 w 316086"/>
                    <a:gd name="connsiteY4" fmla="*/ 175216 h 274625"/>
                    <a:gd name="connsiteX0" fmla="*/ 2158 w 315952"/>
                    <a:gd name="connsiteY0" fmla="*/ 185068 h 284142"/>
                    <a:gd name="connsiteX1" fmla="*/ 71173 w 315952"/>
                    <a:gd name="connsiteY1" fmla="*/ 9889 h 284142"/>
                    <a:gd name="connsiteX2" fmla="*/ 235434 w 315952"/>
                    <a:gd name="connsiteY2" fmla="*/ 40983 h 284142"/>
                    <a:gd name="connsiteX3" fmla="*/ 315448 w 315952"/>
                    <a:gd name="connsiteY3" fmla="*/ 200308 h 284142"/>
                    <a:gd name="connsiteX4" fmla="*/ 144833 w 315952"/>
                    <a:gd name="connsiteY4" fmla="*/ 284047 h 284142"/>
                    <a:gd name="connsiteX5" fmla="*/ 2158 w 315952"/>
                    <a:gd name="connsiteY5" fmla="*/ 185068 h 284142"/>
                    <a:gd name="connsiteX0" fmla="*/ 2158 w 295962"/>
                    <a:gd name="connsiteY0" fmla="*/ 185068 h 284142"/>
                    <a:gd name="connsiteX1" fmla="*/ 71173 w 295962"/>
                    <a:gd name="connsiteY1" fmla="*/ 9889 h 284142"/>
                    <a:gd name="connsiteX2" fmla="*/ 235434 w 295962"/>
                    <a:gd name="connsiteY2" fmla="*/ 40983 h 284142"/>
                    <a:gd name="connsiteX3" fmla="*/ 295128 w 295962"/>
                    <a:gd name="connsiteY3" fmla="*/ 200308 h 284142"/>
                    <a:gd name="connsiteX4" fmla="*/ 144833 w 295962"/>
                    <a:gd name="connsiteY4" fmla="*/ 284047 h 284142"/>
                    <a:gd name="connsiteX5" fmla="*/ 2158 w 295962"/>
                    <a:gd name="connsiteY5" fmla="*/ 185068 h 2841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95962" h="284142">
                      <a:moveTo>
                        <a:pt x="2158" y="185068"/>
                      </a:moveTo>
                      <a:cubicBezTo>
                        <a:pt x="-10119" y="139375"/>
                        <a:pt x="32294" y="33903"/>
                        <a:pt x="71173" y="9889"/>
                      </a:cubicBezTo>
                      <a:cubicBezTo>
                        <a:pt x="110052" y="-14125"/>
                        <a:pt x="194722" y="9247"/>
                        <a:pt x="235434" y="40983"/>
                      </a:cubicBezTo>
                      <a:cubicBezTo>
                        <a:pt x="276147" y="72720"/>
                        <a:pt x="300915" y="162761"/>
                        <a:pt x="295128" y="200308"/>
                      </a:cubicBezTo>
                      <a:cubicBezTo>
                        <a:pt x="289341" y="237855"/>
                        <a:pt x="193661" y="286587"/>
                        <a:pt x="144833" y="284047"/>
                      </a:cubicBezTo>
                      <a:cubicBezTo>
                        <a:pt x="96005" y="281507"/>
                        <a:pt x="14435" y="230761"/>
                        <a:pt x="2158" y="185068"/>
                      </a:cubicBezTo>
                      <a:close/>
                    </a:path>
                  </a:pathLst>
                </a:custGeom>
                <a:solidFill>
                  <a:srgbClr val="FDC64E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  <p:grpSp>
            <p:nvGrpSpPr>
              <p:cNvPr id="227" name="กลุ่ม 226">
                <a:extLst>
                  <a:ext uri="{FF2B5EF4-FFF2-40B4-BE49-F238E27FC236}">
                    <a16:creationId xmlns:a16="http://schemas.microsoft.com/office/drawing/2014/main" id="{A1D53A97-655C-40E7-8C7C-C06C4F02A8EB}"/>
                  </a:ext>
                </a:extLst>
              </p:cNvPr>
              <p:cNvGrpSpPr/>
              <p:nvPr/>
            </p:nvGrpSpPr>
            <p:grpSpPr>
              <a:xfrm>
                <a:off x="2189973" y="2105231"/>
                <a:ext cx="341965" cy="331030"/>
                <a:chOff x="3730718" y="705949"/>
                <a:chExt cx="1993076" cy="1624075"/>
              </a:xfrm>
              <a:solidFill>
                <a:schemeClr val="bg1"/>
              </a:solidFill>
            </p:grpSpPr>
            <p:sp>
              <p:nvSpPr>
                <p:cNvPr id="234" name="รูปแบบอิสระ: รูปร่าง 233">
                  <a:extLst>
                    <a:ext uri="{FF2B5EF4-FFF2-40B4-BE49-F238E27FC236}">
                      <a16:creationId xmlns:a16="http://schemas.microsoft.com/office/drawing/2014/main" id="{0BBCE497-08BE-4BEC-B283-A8C5A4D66B14}"/>
                    </a:ext>
                  </a:extLst>
                </p:cNvPr>
                <p:cNvSpPr/>
                <p:nvPr/>
              </p:nvSpPr>
              <p:spPr>
                <a:xfrm>
                  <a:off x="3730718" y="705949"/>
                  <a:ext cx="1993076" cy="1624075"/>
                </a:xfrm>
                <a:custGeom>
                  <a:avLst/>
                  <a:gdLst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708233 w 2019354"/>
                    <a:gd name="connsiteY28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0893 w 2019354"/>
                    <a:gd name="connsiteY22" fmla="*/ 10720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53659"/>
                    <a:gd name="connsiteX1" fmla="*/ 850473 w 2019354"/>
                    <a:gd name="connsiteY1" fmla="*/ 183079 h 1653659"/>
                    <a:gd name="connsiteX2" fmla="*/ 1195913 w 2019354"/>
                    <a:gd name="connsiteY2" fmla="*/ 199 h 1653659"/>
                    <a:gd name="connsiteX3" fmla="*/ 1439753 w 2019354"/>
                    <a:gd name="connsiteY3" fmla="*/ 152599 h 1653659"/>
                    <a:gd name="connsiteX4" fmla="*/ 1500713 w 2019354"/>
                    <a:gd name="connsiteY4" fmla="*/ 386279 h 1653659"/>
                    <a:gd name="connsiteX5" fmla="*/ 1388953 w 2019354"/>
                    <a:gd name="connsiteY5" fmla="*/ 548839 h 1653659"/>
                    <a:gd name="connsiteX6" fmla="*/ 1541353 w 2019354"/>
                    <a:gd name="connsiteY6" fmla="*/ 518359 h 1653659"/>
                    <a:gd name="connsiteX7" fmla="*/ 1927433 w 2019354"/>
                    <a:gd name="connsiteY7" fmla="*/ 640279 h 1653659"/>
                    <a:gd name="connsiteX8" fmla="*/ 2018873 w 2019354"/>
                    <a:gd name="connsiteY8" fmla="*/ 823159 h 1653659"/>
                    <a:gd name="connsiteX9" fmla="*/ 1947753 w 2019354"/>
                    <a:gd name="connsiteY9" fmla="*/ 995879 h 1653659"/>
                    <a:gd name="connsiteX10" fmla="*/ 1653113 w 2019354"/>
                    <a:gd name="connsiteY10" fmla="*/ 1087319 h 1653659"/>
                    <a:gd name="connsiteX11" fmla="*/ 1449913 w 2019354"/>
                    <a:gd name="connsiteY11" fmla="*/ 1066999 h 1653659"/>
                    <a:gd name="connsiteX12" fmla="*/ 1571833 w 2019354"/>
                    <a:gd name="connsiteY12" fmla="*/ 1300679 h 1653659"/>
                    <a:gd name="connsiteX13" fmla="*/ 1581993 w 2019354"/>
                    <a:gd name="connsiteY13" fmla="*/ 1290519 h 1653659"/>
                    <a:gd name="connsiteX14" fmla="*/ 1581993 w 2019354"/>
                    <a:gd name="connsiteY14" fmla="*/ 1463239 h 1653659"/>
                    <a:gd name="connsiteX15" fmla="*/ 1429593 w 2019354"/>
                    <a:gd name="connsiteY15" fmla="*/ 1635959 h 1653659"/>
                    <a:gd name="connsiteX16" fmla="*/ 1145113 w 2019354"/>
                    <a:gd name="connsiteY16" fmla="*/ 1635959 h 1653659"/>
                    <a:gd name="connsiteX17" fmla="*/ 1013033 w 2019354"/>
                    <a:gd name="connsiteY17" fmla="*/ 1529279 h 1653659"/>
                    <a:gd name="connsiteX18" fmla="*/ 921593 w 2019354"/>
                    <a:gd name="connsiteY18" fmla="*/ 1351479 h 1653659"/>
                    <a:gd name="connsiteX19" fmla="*/ 921593 w 2019354"/>
                    <a:gd name="connsiteY19" fmla="*/ 1361639 h 1653659"/>
                    <a:gd name="connsiteX20" fmla="*/ 789513 w 2019354"/>
                    <a:gd name="connsiteY20" fmla="*/ 1503879 h 1653659"/>
                    <a:gd name="connsiteX21" fmla="*/ 423753 w 2019354"/>
                    <a:gd name="connsiteY21" fmla="*/ 1554679 h 1653659"/>
                    <a:gd name="connsiteX22" fmla="*/ 271353 w 2019354"/>
                    <a:gd name="connsiteY22" fmla="*/ 1320999 h 1653659"/>
                    <a:gd name="connsiteX23" fmla="*/ 400893 w 2019354"/>
                    <a:gd name="connsiteY23" fmla="*/ 1072079 h 1653659"/>
                    <a:gd name="connsiteX24" fmla="*/ 474553 w 2019354"/>
                    <a:gd name="connsiteY24" fmla="*/ 985719 h 1653659"/>
                    <a:gd name="connsiteX25" fmla="*/ 230713 w 2019354"/>
                    <a:gd name="connsiteY25" fmla="*/ 894279 h 1653659"/>
                    <a:gd name="connsiteX26" fmla="*/ 47833 w 2019354"/>
                    <a:gd name="connsiteY26" fmla="*/ 741879 h 1653659"/>
                    <a:gd name="connsiteX27" fmla="*/ 17353 w 2019354"/>
                    <a:gd name="connsiteY27" fmla="*/ 457399 h 1653659"/>
                    <a:gd name="connsiteX28" fmla="*/ 281513 w 2019354"/>
                    <a:gd name="connsiteY28" fmla="*/ 355799 h 1653659"/>
                    <a:gd name="connsiteX29" fmla="*/ 489793 w 2019354"/>
                    <a:gd name="connsiteY29" fmla="*/ 406599 h 1653659"/>
                    <a:gd name="connsiteX30" fmla="*/ 708233 w 2019354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41353 w 2019200"/>
                    <a:gd name="connsiteY6" fmla="*/ 51835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76913 w 2019200"/>
                    <a:gd name="connsiteY6" fmla="*/ 53613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388953 w 2019200"/>
                    <a:gd name="connsiteY5" fmla="*/ 54882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622633 w 2019200"/>
                    <a:gd name="connsiteY6" fmla="*/ 55898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10773 w 2019200"/>
                    <a:gd name="connsiteY0" fmla="*/ 47783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10773 w 2019200"/>
                    <a:gd name="connsiteY30" fmla="*/ 477836 h 1653776"/>
                    <a:gd name="connsiteX0" fmla="*/ 710773 w 2019200"/>
                    <a:gd name="connsiteY0" fmla="*/ 449982 h 1625922"/>
                    <a:gd name="connsiteX1" fmla="*/ 878413 w 2019200"/>
                    <a:gd name="connsiteY1" fmla="*/ 165502 h 1625922"/>
                    <a:gd name="connsiteX2" fmla="*/ 1198453 w 2019200"/>
                    <a:gd name="connsiteY2" fmla="*/ 402 h 1625922"/>
                    <a:gd name="connsiteX3" fmla="*/ 1439753 w 2019200"/>
                    <a:gd name="connsiteY3" fmla="*/ 124862 h 1625922"/>
                    <a:gd name="connsiteX4" fmla="*/ 1477853 w 2019200"/>
                    <a:gd name="connsiteY4" fmla="*/ 305202 h 1625922"/>
                    <a:gd name="connsiteX5" fmla="*/ 1427053 w 2019200"/>
                    <a:gd name="connsiteY5" fmla="*/ 518562 h 1625922"/>
                    <a:gd name="connsiteX6" fmla="*/ 1622633 w 2019200"/>
                    <a:gd name="connsiteY6" fmla="*/ 531262 h 1625922"/>
                    <a:gd name="connsiteX7" fmla="*/ 1927433 w 2019200"/>
                    <a:gd name="connsiteY7" fmla="*/ 612542 h 1625922"/>
                    <a:gd name="connsiteX8" fmla="*/ 2018873 w 2019200"/>
                    <a:gd name="connsiteY8" fmla="*/ 795422 h 1625922"/>
                    <a:gd name="connsiteX9" fmla="*/ 1947753 w 2019200"/>
                    <a:gd name="connsiteY9" fmla="*/ 968142 h 1625922"/>
                    <a:gd name="connsiteX10" fmla="*/ 1708993 w 2019200"/>
                    <a:gd name="connsiteY10" fmla="*/ 1059582 h 1625922"/>
                    <a:gd name="connsiteX11" fmla="*/ 1449913 w 2019200"/>
                    <a:gd name="connsiteY11" fmla="*/ 1039262 h 1625922"/>
                    <a:gd name="connsiteX12" fmla="*/ 1571833 w 2019200"/>
                    <a:gd name="connsiteY12" fmla="*/ 1272942 h 1625922"/>
                    <a:gd name="connsiteX13" fmla="*/ 1581993 w 2019200"/>
                    <a:gd name="connsiteY13" fmla="*/ 1262782 h 1625922"/>
                    <a:gd name="connsiteX14" fmla="*/ 1581993 w 2019200"/>
                    <a:gd name="connsiteY14" fmla="*/ 1435502 h 1625922"/>
                    <a:gd name="connsiteX15" fmla="*/ 1429593 w 2019200"/>
                    <a:gd name="connsiteY15" fmla="*/ 1608222 h 1625922"/>
                    <a:gd name="connsiteX16" fmla="*/ 1145113 w 2019200"/>
                    <a:gd name="connsiteY16" fmla="*/ 1608222 h 1625922"/>
                    <a:gd name="connsiteX17" fmla="*/ 1013033 w 2019200"/>
                    <a:gd name="connsiteY17" fmla="*/ 1501542 h 1625922"/>
                    <a:gd name="connsiteX18" fmla="*/ 921593 w 2019200"/>
                    <a:gd name="connsiteY18" fmla="*/ 1323742 h 1625922"/>
                    <a:gd name="connsiteX19" fmla="*/ 921593 w 2019200"/>
                    <a:gd name="connsiteY19" fmla="*/ 1333902 h 1625922"/>
                    <a:gd name="connsiteX20" fmla="*/ 789513 w 2019200"/>
                    <a:gd name="connsiteY20" fmla="*/ 1476142 h 1625922"/>
                    <a:gd name="connsiteX21" fmla="*/ 423753 w 2019200"/>
                    <a:gd name="connsiteY21" fmla="*/ 1526942 h 1625922"/>
                    <a:gd name="connsiteX22" fmla="*/ 271353 w 2019200"/>
                    <a:gd name="connsiteY22" fmla="*/ 1293262 h 1625922"/>
                    <a:gd name="connsiteX23" fmla="*/ 400893 w 2019200"/>
                    <a:gd name="connsiteY23" fmla="*/ 1044342 h 1625922"/>
                    <a:gd name="connsiteX24" fmla="*/ 474553 w 2019200"/>
                    <a:gd name="connsiteY24" fmla="*/ 957982 h 1625922"/>
                    <a:gd name="connsiteX25" fmla="*/ 230713 w 2019200"/>
                    <a:gd name="connsiteY25" fmla="*/ 866542 h 1625922"/>
                    <a:gd name="connsiteX26" fmla="*/ 47833 w 2019200"/>
                    <a:gd name="connsiteY26" fmla="*/ 714142 h 1625922"/>
                    <a:gd name="connsiteX27" fmla="*/ 17353 w 2019200"/>
                    <a:gd name="connsiteY27" fmla="*/ 429662 h 1625922"/>
                    <a:gd name="connsiteX28" fmla="*/ 281513 w 2019200"/>
                    <a:gd name="connsiteY28" fmla="*/ 328062 h 1625922"/>
                    <a:gd name="connsiteX29" fmla="*/ 489793 w 2019200"/>
                    <a:gd name="connsiteY29" fmla="*/ 378862 h 1625922"/>
                    <a:gd name="connsiteX30" fmla="*/ 710773 w 2019200"/>
                    <a:gd name="connsiteY30" fmla="*/ 449982 h 1625922"/>
                    <a:gd name="connsiteX0" fmla="*/ 710773 w 2019200"/>
                    <a:gd name="connsiteY0" fmla="*/ 462637 h 1638577"/>
                    <a:gd name="connsiteX1" fmla="*/ 878413 w 2019200"/>
                    <a:gd name="connsiteY1" fmla="*/ 178157 h 1638577"/>
                    <a:gd name="connsiteX2" fmla="*/ 1190833 w 2019200"/>
                    <a:gd name="connsiteY2" fmla="*/ 357 h 1638577"/>
                    <a:gd name="connsiteX3" fmla="*/ 1439753 w 2019200"/>
                    <a:gd name="connsiteY3" fmla="*/ 137517 h 1638577"/>
                    <a:gd name="connsiteX4" fmla="*/ 1477853 w 2019200"/>
                    <a:gd name="connsiteY4" fmla="*/ 317857 h 1638577"/>
                    <a:gd name="connsiteX5" fmla="*/ 1427053 w 2019200"/>
                    <a:gd name="connsiteY5" fmla="*/ 531217 h 1638577"/>
                    <a:gd name="connsiteX6" fmla="*/ 1622633 w 2019200"/>
                    <a:gd name="connsiteY6" fmla="*/ 543917 h 1638577"/>
                    <a:gd name="connsiteX7" fmla="*/ 1927433 w 2019200"/>
                    <a:gd name="connsiteY7" fmla="*/ 625197 h 1638577"/>
                    <a:gd name="connsiteX8" fmla="*/ 2018873 w 2019200"/>
                    <a:gd name="connsiteY8" fmla="*/ 808077 h 1638577"/>
                    <a:gd name="connsiteX9" fmla="*/ 1947753 w 2019200"/>
                    <a:gd name="connsiteY9" fmla="*/ 980797 h 1638577"/>
                    <a:gd name="connsiteX10" fmla="*/ 1708993 w 2019200"/>
                    <a:gd name="connsiteY10" fmla="*/ 1072237 h 1638577"/>
                    <a:gd name="connsiteX11" fmla="*/ 1449913 w 2019200"/>
                    <a:gd name="connsiteY11" fmla="*/ 1051917 h 1638577"/>
                    <a:gd name="connsiteX12" fmla="*/ 1571833 w 2019200"/>
                    <a:gd name="connsiteY12" fmla="*/ 1285597 h 1638577"/>
                    <a:gd name="connsiteX13" fmla="*/ 1581993 w 2019200"/>
                    <a:gd name="connsiteY13" fmla="*/ 1275437 h 1638577"/>
                    <a:gd name="connsiteX14" fmla="*/ 1581993 w 2019200"/>
                    <a:gd name="connsiteY14" fmla="*/ 1448157 h 1638577"/>
                    <a:gd name="connsiteX15" fmla="*/ 1429593 w 2019200"/>
                    <a:gd name="connsiteY15" fmla="*/ 1620877 h 1638577"/>
                    <a:gd name="connsiteX16" fmla="*/ 1145113 w 2019200"/>
                    <a:gd name="connsiteY16" fmla="*/ 1620877 h 1638577"/>
                    <a:gd name="connsiteX17" fmla="*/ 1013033 w 2019200"/>
                    <a:gd name="connsiteY17" fmla="*/ 1514197 h 1638577"/>
                    <a:gd name="connsiteX18" fmla="*/ 921593 w 2019200"/>
                    <a:gd name="connsiteY18" fmla="*/ 1336397 h 1638577"/>
                    <a:gd name="connsiteX19" fmla="*/ 921593 w 2019200"/>
                    <a:gd name="connsiteY19" fmla="*/ 1346557 h 1638577"/>
                    <a:gd name="connsiteX20" fmla="*/ 789513 w 2019200"/>
                    <a:gd name="connsiteY20" fmla="*/ 1488797 h 1638577"/>
                    <a:gd name="connsiteX21" fmla="*/ 423753 w 2019200"/>
                    <a:gd name="connsiteY21" fmla="*/ 1539597 h 1638577"/>
                    <a:gd name="connsiteX22" fmla="*/ 271353 w 2019200"/>
                    <a:gd name="connsiteY22" fmla="*/ 1305917 h 1638577"/>
                    <a:gd name="connsiteX23" fmla="*/ 400893 w 2019200"/>
                    <a:gd name="connsiteY23" fmla="*/ 1056997 h 1638577"/>
                    <a:gd name="connsiteX24" fmla="*/ 474553 w 2019200"/>
                    <a:gd name="connsiteY24" fmla="*/ 970637 h 1638577"/>
                    <a:gd name="connsiteX25" fmla="*/ 230713 w 2019200"/>
                    <a:gd name="connsiteY25" fmla="*/ 879197 h 1638577"/>
                    <a:gd name="connsiteX26" fmla="*/ 47833 w 2019200"/>
                    <a:gd name="connsiteY26" fmla="*/ 726797 h 1638577"/>
                    <a:gd name="connsiteX27" fmla="*/ 17353 w 2019200"/>
                    <a:gd name="connsiteY27" fmla="*/ 442317 h 1638577"/>
                    <a:gd name="connsiteX28" fmla="*/ 281513 w 2019200"/>
                    <a:gd name="connsiteY28" fmla="*/ 340717 h 1638577"/>
                    <a:gd name="connsiteX29" fmla="*/ 489793 w 2019200"/>
                    <a:gd name="connsiteY29" fmla="*/ 391517 h 1638577"/>
                    <a:gd name="connsiteX30" fmla="*/ 710773 w 2019200"/>
                    <a:gd name="connsiteY30" fmla="*/ 462637 h 1638577"/>
                    <a:gd name="connsiteX0" fmla="*/ 710773 w 2019200"/>
                    <a:gd name="connsiteY0" fmla="*/ 462339 h 1638279"/>
                    <a:gd name="connsiteX1" fmla="*/ 878413 w 2019200"/>
                    <a:gd name="connsiteY1" fmla="*/ 177859 h 1638279"/>
                    <a:gd name="connsiteX2" fmla="*/ 1190833 w 2019200"/>
                    <a:gd name="connsiteY2" fmla="*/ 59 h 1638279"/>
                    <a:gd name="connsiteX3" fmla="*/ 1406733 w 2019200"/>
                    <a:gd name="connsiteY3" fmla="*/ 160079 h 1638279"/>
                    <a:gd name="connsiteX4" fmla="*/ 1477853 w 2019200"/>
                    <a:gd name="connsiteY4" fmla="*/ 317559 h 1638279"/>
                    <a:gd name="connsiteX5" fmla="*/ 1427053 w 2019200"/>
                    <a:gd name="connsiteY5" fmla="*/ 530919 h 1638279"/>
                    <a:gd name="connsiteX6" fmla="*/ 1622633 w 2019200"/>
                    <a:gd name="connsiteY6" fmla="*/ 543619 h 1638279"/>
                    <a:gd name="connsiteX7" fmla="*/ 1927433 w 2019200"/>
                    <a:gd name="connsiteY7" fmla="*/ 624899 h 1638279"/>
                    <a:gd name="connsiteX8" fmla="*/ 2018873 w 2019200"/>
                    <a:gd name="connsiteY8" fmla="*/ 807779 h 1638279"/>
                    <a:gd name="connsiteX9" fmla="*/ 1947753 w 2019200"/>
                    <a:gd name="connsiteY9" fmla="*/ 980499 h 1638279"/>
                    <a:gd name="connsiteX10" fmla="*/ 1708993 w 2019200"/>
                    <a:gd name="connsiteY10" fmla="*/ 1071939 h 1638279"/>
                    <a:gd name="connsiteX11" fmla="*/ 1449913 w 2019200"/>
                    <a:gd name="connsiteY11" fmla="*/ 1051619 h 1638279"/>
                    <a:gd name="connsiteX12" fmla="*/ 1571833 w 2019200"/>
                    <a:gd name="connsiteY12" fmla="*/ 1285299 h 1638279"/>
                    <a:gd name="connsiteX13" fmla="*/ 1581993 w 2019200"/>
                    <a:gd name="connsiteY13" fmla="*/ 1275139 h 1638279"/>
                    <a:gd name="connsiteX14" fmla="*/ 1581993 w 2019200"/>
                    <a:gd name="connsiteY14" fmla="*/ 1447859 h 1638279"/>
                    <a:gd name="connsiteX15" fmla="*/ 1429593 w 2019200"/>
                    <a:gd name="connsiteY15" fmla="*/ 1620579 h 1638279"/>
                    <a:gd name="connsiteX16" fmla="*/ 1145113 w 2019200"/>
                    <a:gd name="connsiteY16" fmla="*/ 1620579 h 1638279"/>
                    <a:gd name="connsiteX17" fmla="*/ 1013033 w 2019200"/>
                    <a:gd name="connsiteY17" fmla="*/ 1513899 h 1638279"/>
                    <a:gd name="connsiteX18" fmla="*/ 921593 w 2019200"/>
                    <a:gd name="connsiteY18" fmla="*/ 1336099 h 1638279"/>
                    <a:gd name="connsiteX19" fmla="*/ 921593 w 2019200"/>
                    <a:gd name="connsiteY19" fmla="*/ 1346259 h 1638279"/>
                    <a:gd name="connsiteX20" fmla="*/ 789513 w 2019200"/>
                    <a:gd name="connsiteY20" fmla="*/ 1488499 h 1638279"/>
                    <a:gd name="connsiteX21" fmla="*/ 423753 w 2019200"/>
                    <a:gd name="connsiteY21" fmla="*/ 1539299 h 1638279"/>
                    <a:gd name="connsiteX22" fmla="*/ 271353 w 2019200"/>
                    <a:gd name="connsiteY22" fmla="*/ 1305619 h 1638279"/>
                    <a:gd name="connsiteX23" fmla="*/ 400893 w 2019200"/>
                    <a:gd name="connsiteY23" fmla="*/ 1056699 h 1638279"/>
                    <a:gd name="connsiteX24" fmla="*/ 474553 w 2019200"/>
                    <a:gd name="connsiteY24" fmla="*/ 970339 h 1638279"/>
                    <a:gd name="connsiteX25" fmla="*/ 230713 w 2019200"/>
                    <a:gd name="connsiteY25" fmla="*/ 878899 h 1638279"/>
                    <a:gd name="connsiteX26" fmla="*/ 47833 w 2019200"/>
                    <a:gd name="connsiteY26" fmla="*/ 726499 h 1638279"/>
                    <a:gd name="connsiteX27" fmla="*/ 17353 w 2019200"/>
                    <a:gd name="connsiteY27" fmla="*/ 442019 h 1638279"/>
                    <a:gd name="connsiteX28" fmla="*/ 281513 w 2019200"/>
                    <a:gd name="connsiteY28" fmla="*/ 340419 h 1638279"/>
                    <a:gd name="connsiteX29" fmla="*/ 489793 w 2019200"/>
                    <a:gd name="connsiteY29" fmla="*/ 391219 h 1638279"/>
                    <a:gd name="connsiteX30" fmla="*/ 710773 w 2019200"/>
                    <a:gd name="connsiteY30" fmla="*/ 462339 h 1638279"/>
                    <a:gd name="connsiteX0" fmla="*/ 710773 w 2019200"/>
                    <a:gd name="connsiteY0" fmla="*/ 462467 h 1638407"/>
                    <a:gd name="connsiteX1" fmla="*/ 878413 w 2019200"/>
                    <a:gd name="connsiteY1" fmla="*/ 177987 h 1638407"/>
                    <a:gd name="connsiteX2" fmla="*/ 1190833 w 2019200"/>
                    <a:gd name="connsiteY2" fmla="*/ 187 h 1638407"/>
                    <a:gd name="connsiteX3" fmla="*/ 1414353 w 2019200"/>
                    <a:gd name="connsiteY3" fmla="*/ 147507 h 1638407"/>
                    <a:gd name="connsiteX4" fmla="*/ 1477853 w 2019200"/>
                    <a:gd name="connsiteY4" fmla="*/ 317687 h 1638407"/>
                    <a:gd name="connsiteX5" fmla="*/ 1427053 w 2019200"/>
                    <a:gd name="connsiteY5" fmla="*/ 531047 h 1638407"/>
                    <a:gd name="connsiteX6" fmla="*/ 1622633 w 2019200"/>
                    <a:gd name="connsiteY6" fmla="*/ 543747 h 1638407"/>
                    <a:gd name="connsiteX7" fmla="*/ 1927433 w 2019200"/>
                    <a:gd name="connsiteY7" fmla="*/ 625027 h 1638407"/>
                    <a:gd name="connsiteX8" fmla="*/ 2018873 w 2019200"/>
                    <a:gd name="connsiteY8" fmla="*/ 807907 h 1638407"/>
                    <a:gd name="connsiteX9" fmla="*/ 1947753 w 2019200"/>
                    <a:gd name="connsiteY9" fmla="*/ 980627 h 1638407"/>
                    <a:gd name="connsiteX10" fmla="*/ 1708993 w 2019200"/>
                    <a:gd name="connsiteY10" fmla="*/ 1072067 h 1638407"/>
                    <a:gd name="connsiteX11" fmla="*/ 1449913 w 2019200"/>
                    <a:gd name="connsiteY11" fmla="*/ 1051747 h 1638407"/>
                    <a:gd name="connsiteX12" fmla="*/ 1571833 w 2019200"/>
                    <a:gd name="connsiteY12" fmla="*/ 1285427 h 1638407"/>
                    <a:gd name="connsiteX13" fmla="*/ 1581993 w 2019200"/>
                    <a:gd name="connsiteY13" fmla="*/ 1275267 h 1638407"/>
                    <a:gd name="connsiteX14" fmla="*/ 1581993 w 2019200"/>
                    <a:gd name="connsiteY14" fmla="*/ 1447987 h 1638407"/>
                    <a:gd name="connsiteX15" fmla="*/ 1429593 w 2019200"/>
                    <a:gd name="connsiteY15" fmla="*/ 1620707 h 1638407"/>
                    <a:gd name="connsiteX16" fmla="*/ 1145113 w 2019200"/>
                    <a:gd name="connsiteY16" fmla="*/ 1620707 h 1638407"/>
                    <a:gd name="connsiteX17" fmla="*/ 1013033 w 2019200"/>
                    <a:gd name="connsiteY17" fmla="*/ 1514027 h 1638407"/>
                    <a:gd name="connsiteX18" fmla="*/ 921593 w 2019200"/>
                    <a:gd name="connsiteY18" fmla="*/ 1336227 h 1638407"/>
                    <a:gd name="connsiteX19" fmla="*/ 921593 w 2019200"/>
                    <a:gd name="connsiteY19" fmla="*/ 1346387 h 1638407"/>
                    <a:gd name="connsiteX20" fmla="*/ 789513 w 2019200"/>
                    <a:gd name="connsiteY20" fmla="*/ 1488627 h 1638407"/>
                    <a:gd name="connsiteX21" fmla="*/ 423753 w 2019200"/>
                    <a:gd name="connsiteY21" fmla="*/ 1539427 h 1638407"/>
                    <a:gd name="connsiteX22" fmla="*/ 271353 w 2019200"/>
                    <a:gd name="connsiteY22" fmla="*/ 1305747 h 1638407"/>
                    <a:gd name="connsiteX23" fmla="*/ 400893 w 2019200"/>
                    <a:gd name="connsiteY23" fmla="*/ 1056827 h 1638407"/>
                    <a:gd name="connsiteX24" fmla="*/ 474553 w 2019200"/>
                    <a:gd name="connsiteY24" fmla="*/ 970467 h 1638407"/>
                    <a:gd name="connsiteX25" fmla="*/ 230713 w 2019200"/>
                    <a:gd name="connsiteY25" fmla="*/ 879027 h 1638407"/>
                    <a:gd name="connsiteX26" fmla="*/ 47833 w 2019200"/>
                    <a:gd name="connsiteY26" fmla="*/ 726627 h 1638407"/>
                    <a:gd name="connsiteX27" fmla="*/ 17353 w 2019200"/>
                    <a:gd name="connsiteY27" fmla="*/ 442147 h 1638407"/>
                    <a:gd name="connsiteX28" fmla="*/ 281513 w 2019200"/>
                    <a:gd name="connsiteY28" fmla="*/ 340547 h 1638407"/>
                    <a:gd name="connsiteX29" fmla="*/ 489793 w 2019200"/>
                    <a:gd name="connsiteY29" fmla="*/ 391347 h 1638407"/>
                    <a:gd name="connsiteX30" fmla="*/ 710773 w 2019200"/>
                    <a:gd name="connsiteY30" fmla="*/ 462467 h 1638407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2633 w 2019200"/>
                    <a:gd name="connsiteY6" fmla="*/ 5437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6661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564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438"/>
                    <a:gd name="connsiteY0" fmla="*/ 462478 h 1638418"/>
                    <a:gd name="connsiteX1" fmla="*/ 878413 w 2019438"/>
                    <a:gd name="connsiteY1" fmla="*/ 177998 h 1638418"/>
                    <a:gd name="connsiteX2" fmla="*/ 1190833 w 2019438"/>
                    <a:gd name="connsiteY2" fmla="*/ 198 h 1638418"/>
                    <a:gd name="connsiteX3" fmla="*/ 1414353 w 2019438"/>
                    <a:gd name="connsiteY3" fmla="*/ 147518 h 1638418"/>
                    <a:gd name="connsiteX4" fmla="*/ 1462613 w 2019438"/>
                    <a:gd name="connsiteY4" fmla="*/ 353258 h 1638418"/>
                    <a:gd name="connsiteX5" fmla="*/ 1427053 w 2019438"/>
                    <a:gd name="connsiteY5" fmla="*/ 531058 h 1638418"/>
                    <a:gd name="connsiteX6" fmla="*/ 1625173 w 2019438"/>
                    <a:gd name="connsiteY6" fmla="*/ 556458 h 1638418"/>
                    <a:gd name="connsiteX7" fmla="*/ 1919813 w 2019438"/>
                    <a:gd name="connsiteY7" fmla="*/ 673298 h 1638418"/>
                    <a:gd name="connsiteX8" fmla="*/ 2018873 w 2019438"/>
                    <a:gd name="connsiteY8" fmla="*/ 807918 h 1638418"/>
                    <a:gd name="connsiteX9" fmla="*/ 1947753 w 2019438"/>
                    <a:gd name="connsiteY9" fmla="*/ 980638 h 1638418"/>
                    <a:gd name="connsiteX10" fmla="*/ 1708993 w 2019438"/>
                    <a:gd name="connsiteY10" fmla="*/ 1072078 h 1638418"/>
                    <a:gd name="connsiteX11" fmla="*/ 1449913 w 2019438"/>
                    <a:gd name="connsiteY11" fmla="*/ 1051758 h 1638418"/>
                    <a:gd name="connsiteX12" fmla="*/ 1571833 w 2019438"/>
                    <a:gd name="connsiteY12" fmla="*/ 1285438 h 1638418"/>
                    <a:gd name="connsiteX13" fmla="*/ 1581993 w 2019438"/>
                    <a:gd name="connsiteY13" fmla="*/ 1275278 h 1638418"/>
                    <a:gd name="connsiteX14" fmla="*/ 1581993 w 2019438"/>
                    <a:gd name="connsiteY14" fmla="*/ 1447998 h 1638418"/>
                    <a:gd name="connsiteX15" fmla="*/ 1429593 w 2019438"/>
                    <a:gd name="connsiteY15" fmla="*/ 1620718 h 1638418"/>
                    <a:gd name="connsiteX16" fmla="*/ 1145113 w 2019438"/>
                    <a:gd name="connsiteY16" fmla="*/ 1620718 h 1638418"/>
                    <a:gd name="connsiteX17" fmla="*/ 1013033 w 2019438"/>
                    <a:gd name="connsiteY17" fmla="*/ 1514038 h 1638418"/>
                    <a:gd name="connsiteX18" fmla="*/ 921593 w 2019438"/>
                    <a:gd name="connsiteY18" fmla="*/ 1336238 h 1638418"/>
                    <a:gd name="connsiteX19" fmla="*/ 921593 w 2019438"/>
                    <a:gd name="connsiteY19" fmla="*/ 1346398 h 1638418"/>
                    <a:gd name="connsiteX20" fmla="*/ 789513 w 2019438"/>
                    <a:gd name="connsiteY20" fmla="*/ 1488638 h 1638418"/>
                    <a:gd name="connsiteX21" fmla="*/ 423753 w 2019438"/>
                    <a:gd name="connsiteY21" fmla="*/ 1539438 h 1638418"/>
                    <a:gd name="connsiteX22" fmla="*/ 271353 w 2019438"/>
                    <a:gd name="connsiteY22" fmla="*/ 1305758 h 1638418"/>
                    <a:gd name="connsiteX23" fmla="*/ 400893 w 2019438"/>
                    <a:gd name="connsiteY23" fmla="*/ 1056838 h 1638418"/>
                    <a:gd name="connsiteX24" fmla="*/ 474553 w 2019438"/>
                    <a:gd name="connsiteY24" fmla="*/ 970478 h 1638418"/>
                    <a:gd name="connsiteX25" fmla="*/ 230713 w 2019438"/>
                    <a:gd name="connsiteY25" fmla="*/ 879038 h 1638418"/>
                    <a:gd name="connsiteX26" fmla="*/ 47833 w 2019438"/>
                    <a:gd name="connsiteY26" fmla="*/ 726638 h 1638418"/>
                    <a:gd name="connsiteX27" fmla="*/ 17353 w 2019438"/>
                    <a:gd name="connsiteY27" fmla="*/ 442158 h 1638418"/>
                    <a:gd name="connsiteX28" fmla="*/ 281513 w 2019438"/>
                    <a:gd name="connsiteY28" fmla="*/ 340558 h 1638418"/>
                    <a:gd name="connsiteX29" fmla="*/ 489793 w 2019438"/>
                    <a:gd name="connsiteY29" fmla="*/ 391358 h 1638418"/>
                    <a:gd name="connsiteX30" fmla="*/ 710773 w 2019438"/>
                    <a:gd name="connsiteY30" fmla="*/ 462478 h 1638418"/>
                    <a:gd name="connsiteX0" fmla="*/ 710773 w 2022201"/>
                    <a:gd name="connsiteY0" fmla="*/ 462478 h 1638418"/>
                    <a:gd name="connsiteX1" fmla="*/ 878413 w 2022201"/>
                    <a:gd name="connsiteY1" fmla="*/ 177998 h 1638418"/>
                    <a:gd name="connsiteX2" fmla="*/ 1190833 w 2022201"/>
                    <a:gd name="connsiteY2" fmla="*/ 198 h 1638418"/>
                    <a:gd name="connsiteX3" fmla="*/ 1414353 w 2022201"/>
                    <a:gd name="connsiteY3" fmla="*/ 147518 h 1638418"/>
                    <a:gd name="connsiteX4" fmla="*/ 1462613 w 2022201"/>
                    <a:gd name="connsiteY4" fmla="*/ 353258 h 1638418"/>
                    <a:gd name="connsiteX5" fmla="*/ 1427053 w 2022201"/>
                    <a:gd name="connsiteY5" fmla="*/ 531058 h 1638418"/>
                    <a:gd name="connsiteX6" fmla="*/ 1625173 w 2022201"/>
                    <a:gd name="connsiteY6" fmla="*/ 556458 h 1638418"/>
                    <a:gd name="connsiteX7" fmla="*/ 1861393 w 2022201"/>
                    <a:gd name="connsiteY7" fmla="*/ 625038 h 1638418"/>
                    <a:gd name="connsiteX8" fmla="*/ 2018873 w 2022201"/>
                    <a:gd name="connsiteY8" fmla="*/ 807918 h 1638418"/>
                    <a:gd name="connsiteX9" fmla="*/ 1947753 w 2022201"/>
                    <a:gd name="connsiteY9" fmla="*/ 980638 h 1638418"/>
                    <a:gd name="connsiteX10" fmla="*/ 1708993 w 2022201"/>
                    <a:gd name="connsiteY10" fmla="*/ 1072078 h 1638418"/>
                    <a:gd name="connsiteX11" fmla="*/ 1449913 w 2022201"/>
                    <a:gd name="connsiteY11" fmla="*/ 1051758 h 1638418"/>
                    <a:gd name="connsiteX12" fmla="*/ 1571833 w 2022201"/>
                    <a:gd name="connsiteY12" fmla="*/ 1285438 h 1638418"/>
                    <a:gd name="connsiteX13" fmla="*/ 1581993 w 2022201"/>
                    <a:gd name="connsiteY13" fmla="*/ 1275278 h 1638418"/>
                    <a:gd name="connsiteX14" fmla="*/ 1581993 w 2022201"/>
                    <a:gd name="connsiteY14" fmla="*/ 1447998 h 1638418"/>
                    <a:gd name="connsiteX15" fmla="*/ 1429593 w 2022201"/>
                    <a:gd name="connsiteY15" fmla="*/ 1620718 h 1638418"/>
                    <a:gd name="connsiteX16" fmla="*/ 1145113 w 2022201"/>
                    <a:gd name="connsiteY16" fmla="*/ 1620718 h 1638418"/>
                    <a:gd name="connsiteX17" fmla="*/ 1013033 w 2022201"/>
                    <a:gd name="connsiteY17" fmla="*/ 1514038 h 1638418"/>
                    <a:gd name="connsiteX18" fmla="*/ 921593 w 2022201"/>
                    <a:gd name="connsiteY18" fmla="*/ 1336238 h 1638418"/>
                    <a:gd name="connsiteX19" fmla="*/ 921593 w 2022201"/>
                    <a:gd name="connsiteY19" fmla="*/ 1346398 h 1638418"/>
                    <a:gd name="connsiteX20" fmla="*/ 789513 w 2022201"/>
                    <a:gd name="connsiteY20" fmla="*/ 1488638 h 1638418"/>
                    <a:gd name="connsiteX21" fmla="*/ 423753 w 2022201"/>
                    <a:gd name="connsiteY21" fmla="*/ 1539438 h 1638418"/>
                    <a:gd name="connsiteX22" fmla="*/ 271353 w 2022201"/>
                    <a:gd name="connsiteY22" fmla="*/ 1305758 h 1638418"/>
                    <a:gd name="connsiteX23" fmla="*/ 400893 w 2022201"/>
                    <a:gd name="connsiteY23" fmla="*/ 1056838 h 1638418"/>
                    <a:gd name="connsiteX24" fmla="*/ 474553 w 2022201"/>
                    <a:gd name="connsiteY24" fmla="*/ 970478 h 1638418"/>
                    <a:gd name="connsiteX25" fmla="*/ 230713 w 2022201"/>
                    <a:gd name="connsiteY25" fmla="*/ 879038 h 1638418"/>
                    <a:gd name="connsiteX26" fmla="*/ 47833 w 2022201"/>
                    <a:gd name="connsiteY26" fmla="*/ 726638 h 1638418"/>
                    <a:gd name="connsiteX27" fmla="*/ 17353 w 2022201"/>
                    <a:gd name="connsiteY27" fmla="*/ 442158 h 1638418"/>
                    <a:gd name="connsiteX28" fmla="*/ 281513 w 2022201"/>
                    <a:gd name="connsiteY28" fmla="*/ 340558 h 1638418"/>
                    <a:gd name="connsiteX29" fmla="*/ 489793 w 2022201"/>
                    <a:gd name="connsiteY29" fmla="*/ 391358 h 1638418"/>
                    <a:gd name="connsiteX30" fmla="*/ 710773 w 2022201"/>
                    <a:gd name="connsiteY30" fmla="*/ 462478 h 1638418"/>
                    <a:gd name="connsiteX0" fmla="*/ 710773 w 1988680"/>
                    <a:gd name="connsiteY0" fmla="*/ 462478 h 1638418"/>
                    <a:gd name="connsiteX1" fmla="*/ 878413 w 1988680"/>
                    <a:gd name="connsiteY1" fmla="*/ 177998 h 1638418"/>
                    <a:gd name="connsiteX2" fmla="*/ 1190833 w 1988680"/>
                    <a:gd name="connsiteY2" fmla="*/ 198 h 1638418"/>
                    <a:gd name="connsiteX3" fmla="*/ 1414353 w 1988680"/>
                    <a:gd name="connsiteY3" fmla="*/ 147518 h 1638418"/>
                    <a:gd name="connsiteX4" fmla="*/ 1462613 w 1988680"/>
                    <a:gd name="connsiteY4" fmla="*/ 353258 h 1638418"/>
                    <a:gd name="connsiteX5" fmla="*/ 1427053 w 1988680"/>
                    <a:gd name="connsiteY5" fmla="*/ 531058 h 1638418"/>
                    <a:gd name="connsiteX6" fmla="*/ 1625173 w 1988680"/>
                    <a:gd name="connsiteY6" fmla="*/ 556458 h 1638418"/>
                    <a:gd name="connsiteX7" fmla="*/ 1861393 w 1988680"/>
                    <a:gd name="connsiteY7" fmla="*/ 625038 h 1638418"/>
                    <a:gd name="connsiteX8" fmla="*/ 1980773 w 1988680"/>
                    <a:gd name="connsiteY8" fmla="*/ 820618 h 1638418"/>
                    <a:gd name="connsiteX9" fmla="*/ 1947753 w 1988680"/>
                    <a:gd name="connsiteY9" fmla="*/ 980638 h 1638418"/>
                    <a:gd name="connsiteX10" fmla="*/ 1708993 w 1988680"/>
                    <a:gd name="connsiteY10" fmla="*/ 1072078 h 1638418"/>
                    <a:gd name="connsiteX11" fmla="*/ 1449913 w 1988680"/>
                    <a:gd name="connsiteY11" fmla="*/ 1051758 h 1638418"/>
                    <a:gd name="connsiteX12" fmla="*/ 1571833 w 1988680"/>
                    <a:gd name="connsiteY12" fmla="*/ 1285438 h 1638418"/>
                    <a:gd name="connsiteX13" fmla="*/ 1581993 w 1988680"/>
                    <a:gd name="connsiteY13" fmla="*/ 1275278 h 1638418"/>
                    <a:gd name="connsiteX14" fmla="*/ 1581993 w 1988680"/>
                    <a:gd name="connsiteY14" fmla="*/ 1447998 h 1638418"/>
                    <a:gd name="connsiteX15" fmla="*/ 1429593 w 1988680"/>
                    <a:gd name="connsiteY15" fmla="*/ 1620718 h 1638418"/>
                    <a:gd name="connsiteX16" fmla="*/ 1145113 w 1988680"/>
                    <a:gd name="connsiteY16" fmla="*/ 1620718 h 1638418"/>
                    <a:gd name="connsiteX17" fmla="*/ 1013033 w 1988680"/>
                    <a:gd name="connsiteY17" fmla="*/ 1514038 h 1638418"/>
                    <a:gd name="connsiteX18" fmla="*/ 921593 w 1988680"/>
                    <a:gd name="connsiteY18" fmla="*/ 1336238 h 1638418"/>
                    <a:gd name="connsiteX19" fmla="*/ 921593 w 1988680"/>
                    <a:gd name="connsiteY19" fmla="*/ 1346398 h 1638418"/>
                    <a:gd name="connsiteX20" fmla="*/ 789513 w 1988680"/>
                    <a:gd name="connsiteY20" fmla="*/ 1488638 h 1638418"/>
                    <a:gd name="connsiteX21" fmla="*/ 423753 w 1988680"/>
                    <a:gd name="connsiteY21" fmla="*/ 1539438 h 1638418"/>
                    <a:gd name="connsiteX22" fmla="*/ 271353 w 1988680"/>
                    <a:gd name="connsiteY22" fmla="*/ 1305758 h 1638418"/>
                    <a:gd name="connsiteX23" fmla="*/ 400893 w 1988680"/>
                    <a:gd name="connsiteY23" fmla="*/ 1056838 h 1638418"/>
                    <a:gd name="connsiteX24" fmla="*/ 474553 w 1988680"/>
                    <a:gd name="connsiteY24" fmla="*/ 970478 h 1638418"/>
                    <a:gd name="connsiteX25" fmla="*/ 230713 w 1988680"/>
                    <a:gd name="connsiteY25" fmla="*/ 879038 h 1638418"/>
                    <a:gd name="connsiteX26" fmla="*/ 47833 w 1988680"/>
                    <a:gd name="connsiteY26" fmla="*/ 726638 h 1638418"/>
                    <a:gd name="connsiteX27" fmla="*/ 17353 w 1988680"/>
                    <a:gd name="connsiteY27" fmla="*/ 442158 h 1638418"/>
                    <a:gd name="connsiteX28" fmla="*/ 281513 w 1988680"/>
                    <a:gd name="connsiteY28" fmla="*/ 340558 h 1638418"/>
                    <a:gd name="connsiteX29" fmla="*/ 489793 w 1988680"/>
                    <a:gd name="connsiteY29" fmla="*/ 391358 h 1638418"/>
                    <a:gd name="connsiteX30" fmla="*/ 710773 w 1988680"/>
                    <a:gd name="connsiteY30" fmla="*/ 462478 h 1638418"/>
                    <a:gd name="connsiteX0" fmla="*/ 710773 w 1985295"/>
                    <a:gd name="connsiteY0" fmla="*/ 462478 h 1638418"/>
                    <a:gd name="connsiteX1" fmla="*/ 878413 w 1985295"/>
                    <a:gd name="connsiteY1" fmla="*/ 177998 h 1638418"/>
                    <a:gd name="connsiteX2" fmla="*/ 1190833 w 1985295"/>
                    <a:gd name="connsiteY2" fmla="*/ 198 h 1638418"/>
                    <a:gd name="connsiteX3" fmla="*/ 1414353 w 1985295"/>
                    <a:gd name="connsiteY3" fmla="*/ 147518 h 1638418"/>
                    <a:gd name="connsiteX4" fmla="*/ 1462613 w 1985295"/>
                    <a:gd name="connsiteY4" fmla="*/ 353258 h 1638418"/>
                    <a:gd name="connsiteX5" fmla="*/ 1427053 w 1985295"/>
                    <a:gd name="connsiteY5" fmla="*/ 531058 h 1638418"/>
                    <a:gd name="connsiteX6" fmla="*/ 1625173 w 1985295"/>
                    <a:gd name="connsiteY6" fmla="*/ 556458 h 1638418"/>
                    <a:gd name="connsiteX7" fmla="*/ 1861393 w 1985295"/>
                    <a:gd name="connsiteY7" fmla="*/ 625038 h 1638418"/>
                    <a:gd name="connsiteX8" fmla="*/ 1980773 w 1985295"/>
                    <a:gd name="connsiteY8" fmla="*/ 820618 h 1638418"/>
                    <a:gd name="connsiteX9" fmla="*/ 1947753 w 1985295"/>
                    <a:gd name="connsiteY9" fmla="*/ 980638 h 1638418"/>
                    <a:gd name="connsiteX10" fmla="*/ 1708993 w 1985295"/>
                    <a:gd name="connsiteY10" fmla="*/ 1072078 h 1638418"/>
                    <a:gd name="connsiteX11" fmla="*/ 1449913 w 1985295"/>
                    <a:gd name="connsiteY11" fmla="*/ 1051758 h 1638418"/>
                    <a:gd name="connsiteX12" fmla="*/ 1571833 w 1985295"/>
                    <a:gd name="connsiteY12" fmla="*/ 1285438 h 1638418"/>
                    <a:gd name="connsiteX13" fmla="*/ 1581993 w 1985295"/>
                    <a:gd name="connsiteY13" fmla="*/ 1275278 h 1638418"/>
                    <a:gd name="connsiteX14" fmla="*/ 1581993 w 1985295"/>
                    <a:gd name="connsiteY14" fmla="*/ 1447998 h 1638418"/>
                    <a:gd name="connsiteX15" fmla="*/ 1429593 w 1985295"/>
                    <a:gd name="connsiteY15" fmla="*/ 1620718 h 1638418"/>
                    <a:gd name="connsiteX16" fmla="*/ 1145113 w 1985295"/>
                    <a:gd name="connsiteY16" fmla="*/ 1620718 h 1638418"/>
                    <a:gd name="connsiteX17" fmla="*/ 1013033 w 1985295"/>
                    <a:gd name="connsiteY17" fmla="*/ 1514038 h 1638418"/>
                    <a:gd name="connsiteX18" fmla="*/ 921593 w 1985295"/>
                    <a:gd name="connsiteY18" fmla="*/ 1336238 h 1638418"/>
                    <a:gd name="connsiteX19" fmla="*/ 921593 w 1985295"/>
                    <a:gd name="connsiteY19" fmla="*/ 1346398 h 1638418"/>
                    <a:gd name="connsiteX20" fmla="*/ 789513 w 1985295"/>
                    <a:gd name="connsiteY20" fmla="*/ 1488638 h 1638418"/>
                    <a:gd name="connsiteX21" fmla="*/ 423753 w 1985295"/>
                    <a:gd name="connsiteY21" fmla="*/ 1539438 h 1638418"/>
                    <a:gd name="connsiteX22" fmla="*/ 271353 w 1985295"/>
                    <a:gd name="connsiteY22" fmla="*/ 1305758 h 1638418"/>
                    <a:gd name="connsiteX23" fmla="*/ 400893 w 1985295"/>
                    <a:gd name="connsiteY23" fmla="*/ 1056838 h 1638418"/>
                    <a:gd name="connsiteX24" fmla="*/ 474553 w 1985295"/>
                    <a:gd name="connsiteY24" fmla="*/ 970478 h 1638418"/>
                    <a:gd name="connsiteX25" fmla="*/ 230713 w 1985295"/>
                    <a:gd name="connsiteY25" fmla="*/ 879038 h 1638418"/>
                    <a:gd name="connsiteX26" fmla="*/ 47833 w 1985295"/>
                    <a:gd name="connsiteY26" fmla="*/ 726638 h 1638418"/>
                    <a:gd name="connsiteX27" fmla="*/ 17353 w 1985295"/>
                    <a:gd name="connsiteY27" fmla="*/ 442158 h 1638418"/>
                    <a:gd name="connsiteX28" fmla="*/ 281513 w 1985295"/>
                    <a:gd name="connsiteY28" fmla="*/ 340558 h 1638418"/>
                    <a:gd name="connsiteX29" fmla="*/ 489793 w 1985295"/>
                    <a:gd name="connsiteY29" fmla="*/ 391358 h 1638418"/>
                    <a:gd name="connsiteX30" fmla="*/ 710773 w 1985295"/>
                    <a:gd name="connsiteY30" fmla="*/ 462478 h 1638418"/>
                    <a:gd name="connsiteX0" fmla="*/ 710773 w 1993653"/>
                    <a:gd name="connsiteY0" fmla="*/ 462478 h 1638418"/>
                    <a:gd name="connsiteX1" fmla="*/ 878413 w 1993653"/>
                    <a:gd name="connsiteY1" fmla="*/ 177998 h 1638418"/>
                    <a:gd name="connsiteX2" fmla="*/ 1190833 w 1993653"/>
                    <a:gd name="connsiteY2" fmla="*/ 198 h 1638418"/>
                    <a:gd name="connsiteX3" fmla="*/ 1414353 w 1993653"/>
                    <a:gd name="connsiteY3" fmla="*/ 147518 h 1638418"/>
                    <a:gd name="connsiteX4" fmla="*/ 1462613 w 1993653"/>
                    <a:gd name="connsiteY4" fmla="*/ 353258 h 1638418"/>
                    <a:gd name="connsiteX5" fmla="*/ 1427053 w 1993653"/>
                    <a:gd name="connsiteY5" fmla="*/ 531058 h 1638418"/>
                    <a:gd name="connsiteX6" fmla="*/ 1625173 w 1993653"/>
                    <a:gd name="connsiteY6" fmla="*/ 556458 h 1638418"/>
                    <a:gd name="connsiteX7" fmla="*/ 1861393 w 1993653"/>
                    <a:gd name="connsiteY7" fmla="*/ 625038 h 1638418"/>
                    <a:gd name="connsiteX8" fmla="*/ 1990933 w 1993653"/>
                    <a:gd name="connsiteY8" fmla="*/ 790138 h 1638418"/>
                    <a:gd name="connsiteX9" fmla="*/ 1947753 w 1993653"/>
                    <a:gd name="connsiteY9" fmla="*/ 980638 h 1638418"/>
                    <a:gd name="connsiteX10" fmla="*/ 1708993 w 1993653"/>
                    <a:gd name="connsiteY10" fmla="*/ 1072078 h 1638418"/>
                    <a:gd name="connsiteX11" fmla="*/ 1449913 w 1993653"/>
                    <a:gd name="connsiteY11" fmla="*/ 1051758 h 1638418"/>
                    <a:gd name="connsiteX12" fmla="*/ 1571833 w 1993653"/>
                    <a:gd name="connsiteY12" fmla="*/ 1285438 h 1638418"/>
                    <a:gd name="connsiteX13" fmla="*/ 1581993 w 1993653"/>
                    <a:gd name="connsiteY13" fmla="*/ 1275278 h 1638418"/>
                    <a:gd name="connsiteX14" fmla="*/ 1581993 w 1993653"/>
                    <a:gd name="connsiteY14" fmla="*/ 1447998 h 1638418"/>
                    <a:gd name="connsiteX15" fmla="*/ 1429593 w 1993653"/>
                    <a:gd name="connsiteY15" fmla="*/ 1620718 h 1638418"/>
                    <a:gd name="connsiteX16" fmla="*/ 1145113 w 1993653"/>
                    <a:gd name="connsiteY16" fmla="*/ 1620718 h 1638418"/>
                    <a:gd name="connsiteX17" fmla="*/ 1013033 w 1993653"/>
                    <a:gd name="connsiteY17" fmla="*/ 1514038 h 1638418"/>
                    <a:gd name="connsiteX18" fmla="*/ 921593 w 1993653"/>
                    <a:gd name="connsiteY18" fmla="*/ 1336238 h 1638418"/>
                    <a:gd name="connsiteX19" fmla="*/ 921593 w 1993653"/>
                    <a:gd name="connsiteY19" fmla="*/ 1346398 h 1638418"/>
                    <a:gd name="connsiteX20" fmla="*/ 789513 w 1993653"/>
                    <a:gd name="connsiteY20" fmla="*/ 1488638 h 1638418"/>
                    <a:gd name="connsiteX21" fmla="*/ 423753 w 1993653"/>
                    <a:gd name="connsiteY21" fmla="*/ 1539438 h 1638418"/>
                    <a:gd name="connsiteX22" fmla="*/ 271353 w 1993653"/>
                    <a:gd name="connsiteY22" fmla="*/ 1305758 h 1638418"/>
                    <a:gd name="connsiteX23" fmla="*/ 400893 w 1993653"/>
                    <a:gd name="connsiteY23" fmla="*/ 1056838 h 1638418"/>
                    <a:gd name="connsiteX24" fmla="*/ 474553 w 1993653"/>
                    <a:gd name="connsiteY24" fmla="*/ 970478 h 1638418"/>
                    <a:gd name="connsiteX25" fmla="*/ 230713 w 1993653"/>
                    <a:gd name="connsiteY25" fmla="*/ 879038 h 1638418"/>
                    <a:gd name="connsiteX26" fmla="*/ 47833 w 1993653"/>
                    <a:gd name="connsiteY26" fmla="*/ 726638 h 1638418"/>
                    <a:gd name="connsiteX27" fmla="*/ 17353 w 1993653"/>
                    <a:gd name="connsiteY27" fmla="*/ 442158 h 1638418"/>
                    <a:gd name="connsiteX28" fmla="*/ 281513 w 1993653"/>
                    <a:gd name="connsiteY28" fmla="*/ 340558 h 1638418"/>
                    <a:gd name="connsiteX29" fmla="*/ 489793 w 1993653"/>
                    <a:gd name="connsiteY29" fmla="*/ 391358 h 1638418"/>
                    <a:gd name="connsiteX30" fmla="*/ 710773 w 1993653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1993 w 1993076"/>
                    <a:gd name="connsiteY13" fmla="*/ 127527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64213 w 1993076"/>
                    <a:gd name="connsiteY12" fmla="*/ 126765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4212"/>
                    <a:gd name="connsiteX1" fmla="*/ 878413 w 1993076"/>
                    <a:gd name="connsiteY1" fmla="*/ 177998 h 1634212"/>
                    <a:gd name="connsiteX2" fmla="*/ 1190833 w 1993076"/>
                    <a:gd name="connsiteY2" fmla="*/ 198 h 1634212"/>
                    <a:gd name="connsiteX3" fmla="*/ 1414353 w 1993076"/>
                    <a:gd name="connsiteY3" fmla="*/ 147518 h 1634212"/>
                    <a:gd name="connsiteX4" fmla="*/ 1462613 w 1993076"/>
                    <a:gd name="connsiteY4" fmla="*/ 353258 h 1634212"/>
                    <a:gd name="connsiteX5" fmla="*/ 1427053 w 1993076"/>
                    <a:gd name="connsiteY5" fmla="*/ 531058 h 1634212"/>
                    <a:gd name="connsiteX6" fmla="*/ 1625173 w 1993076"/>
                    <a:gd name="connsiteY6" fmla="*/ 556458 h 1634212"/>
                    <a:gd name="connsiteX7" fmla="*/ 1861393 w 1993076"/>
                    <a:gd name="connsiteY7" fmla="*/ 625038 h 1634212"/>
                    <a:gd name="connsiteX8" fmla="*/ 1990933 w 1993076"/>
                    <a:gd name="connsiteY8" fmla="*/ 790138 h 1634212"/>
                    <a:gd name="connsiteX9" fmla="*/ 1924893 w 1993076"/>
                    <a:gd name="connsiteY9" fmla="*/ 990798 h 1634212"/>
                    <a:gd name="connsiteX10" fmla="*/ 1708993 w 1993076"/>
                    <a:gd name="connsiteY10" fmla="*/ 1072078 h 1634212"/>
                    <a:gd name="connsiteX11" fmla="*/ 1449913 w 1993076"/>
                    <a:gd name="connsiteY11" fmla="*/ 1051758 h 1634212"/>
                    <a:gd name="connsiteX12" fmla="*/ 1564213 w 1993076"/>
                    <a:gd name="connsiteY12" fmla="*/ 1267658 h 1634212"/>
                    <a:gd name="connsiteX13" fmla="*/ 1589613 w 1993076"/>
                    <a:gd name="connsiteY13" fmla="*/ 1374338 h 1634212"/>
                    <a:gd name="connsiteX14" fmla="*/ 1548973 w 1993076"/>
                    <a:gd name="connsiteY14" fmla="*/ 1511498 h 1634212"/>
                    <a:gd name="connsiteX15" fmla="*/ 1429593 w 1993076"/>
                    <a:gd name="connsiteY15" fmla="*/ 1620718 h 1634212"/>
                    <a:gd name="connsiteX16" fmla="*/ 1145113 w 1993076"/>
                    <a:gd name="connsiteY16" fmla="*/ 1620718 h 1634212"/>
                    <a:gd name="connsiteX17" fmla="*/ 1013033 w 1993076"/>
                    <a:gd name="connsiteY17" fmla="*/ 1514038 h 1634212"/>
                    <a:gd name="connsiteX18" fmla="*/ 921593 w 1993076"/>
                    <a:gd name="connsiteY18" fmla="*/ 1336238 h 1634212"/>
                    <a:gd name="connsiteX19" fmla="*/ 921593 w 1993076"/>
                    <a:gd name="connsiteY19" fmla="*/ 1346398 h 1634212"/>
                    <a:gd name="connsiteX20" fmla="*/ 789513 w 1993076"/>
                    <a:gd name="connsiteY20" fmla="*/ 1488638 h 1634212"/>
                    <a:gd name="connsiteX21" fmla="*/ 423753 w 1993076"/>
                    <a:gd name="connsiteY21" fmla="*/ 1539438 h 1634212"/>
                    <a:gd name="connsiteX22" fmla="*/ 271353 w 1993076"/>
                    <a:gd name="connsiteY22" fmla="*/ 1305758 h 1634212"/>
                    <a:gd name="connsiteX23" fmla="*/ 400893 w 1993076"/>
                    <a:gd name="connsiteY23" fmla="*/ 1056838 h 1634212"/>
                    <a:gd name="connsiteX24" fmla="*/ 474553 w 1993076"/>
                    <a:gd name="connsiteY24" fmla="*/ 970478 h 1634212"/>
                    <a:gd name="connsiteX25" fmla="*/ 230713 w 1993076"/>
                    <a:gd name="connsiteY25" fmla="*/ 879038 h 1634212"/>
                    <a:gd name="connsiteX26" fmla="*/ 47833 w 1993076"/>
                    <a:gd name="connsiteY26" fmla="*/ 726638 h 1634212"/>
                    <a:gd name="connsiteX27" fmla="*/ 17353 w 1993076"/>
                    <a:gd name="connsiteY27" fmla="*/ 442158 h 1634212"/>
                    <a:gd name="connsiteX28" fmla="*/ 281513 w 1993076"/>
                    <a:gd name="connsiteY28" fmla="*/ 340558 h 1634212"/>
                    <a:gd name="connsiteX29" fmla="*/ 489793 w 1993076"/>
                    <a:gd name="connsiteY29" fmla="*/ 391358 h 1634212"/>
                    <a:gd name="connsiteX30" fmla="*/ 710773 w 1993076"/>
                    <a:gd name="connsiteY30" fmla="*/ 462478 h 1634212"/>
                    <a:gd name="connsiteX0" fmla="*/ 710773 w 1993076"/>
                    <a:gd name="connsiteY0" fmla="*/ 462478 h 1628438"/>
                    <a:gd name="connsiteX1" fmla="*/ 878413 w 1993076"/>
                    <a:gd name="connsiteY1" fmla="*/ 177998 h 1628438"/>
                    <a:gd name="connsiteX2" fmla="*/ 1190833 w 1993076"/>
                    <a:gd name="connsiteY2" fmla="*/ 198 h 1628438"/>
                    <a:gd name="connsiteX3" fmla="*/ 1414353 w 1993076"/>
                    <a:gd name="connsiteY3" fmla="*/ 147518 h 1628438"/>
                    <a:gd name="connsiteX4" fmla="*/ 1462613 w 1993076"/>
                    <a:gd name="connsiteY4" fmla="*/ 353258 h 1628438"/>
                    <a:gd name="connsiteX5" fmla="*/ 1427053 w 1993076"/>
                    <a:gd name="connsiteY5" fmla="*/ 531058 h 1628438"/>
                    <a:gd name="connsiteX6" fmla="*/ 1625173 w 1993076"/>
                    <a:gd name="connsiteY6" fmla="*/ 556458 h 1628438"/>
                    <a:gd name="connsiteX7" fmla="*/ 1861393 w 1993076"/>
                    <a:gd name="connsiteY7" fmla="*/ 625038 h 1628438"/>
                    <a:gd name="connsiteX8" fmla="*/ 1990933 w 1993076"/>
                    <a:gd name="connsiteY8" fmla="*/ 790138 h 1628438"/>
                    <a:gd name="connsiteX9" fmla="*/ 1924893 w 1993076"/>
                    <a:gd name="connsiteY9" fmla="*/ 990798 h 1628438"/>
                    <a:gd name="connsiteX10" fmla="*/ 1708993 w 1993076"/>
                    <a:gd name="connsiteY10" fmla="*/ 1072078 h 1628438"/>
                    <a:gd name="connsiteX11" fmla="*/ 1449913 w 1993076"/>
                    <a:gd name="connsiteY11" fmla="*/ 1051758 h 1628438"/>
                    <a:gd name="connsiteX12" fmla="*/ 1564213 w 1993076"/>
                    <a:gd name="connsiteY12" fmla="*/ 1267658 h 1628438"/>
                    <a:gd name="connsiteX13" fmla="*/ 1589613 w 1993076"/>
                    <a:gd name="connsiteY13" fmla="*/ 1374338 h 1628438"/>
                    <a:gd name="connsiteX14" fmla="*/ 1548973 w 1993076"/>
                    <a:gd name="connsiteY14" fmla="*/ 1511498 h 1628438"/>
                    <a:gd name="connsiteX15" fmla="*/ 1419433 w 1993076"/>
                    <a:gd name="connsiteY15" fmla="*/ 1608018 h 1628438"/>
                    <a:gd name="connsiteX16" fmla="*/ 1145113 w 1993076"/>
                    <a:gd name="connsiteY16" fmla="*/ 1620718 h 1628438"/>
                    <a:gd name="connsiteX17" fmla="*/ 1013033 w 1993076"/>
                    <a:gd name="connsiteY17" fmla="*/ 1514038 h 1628438"/>
                    <a:gd name="connsiteX18" fmla="*/ 921593 w 1993076"/>
                    <a:gd name="connsiteY18" fmla="*/ 1336238 h 1628438"/>
                    <a:gd name="connsiteX19" fmla="*/ 921593 w 1993076"/>
                    <a:gd name="connsiteY19" fmla="*/ 1346398 h 1628438"/>
                    <a:gd name="connsiteX20" fmla="*/ 789513 w 1993076"/>
                    <a:gd name="connsiteY20" fmla="*/ 1488638 h 1628438"/>
                    <a:gd name="connsiteX21" fmla="*/ 423753 w 1993076"/>
                    <a:gd name="connsiteY21" fmla="*/ 1539438 h 1628438"/>
                    <a:gd name="connsiteX22" fmla="*/ 271353 w 1993076"/>
                    <a:gd name="connsiteY22" fmla="*/ 1305758 h 1628438"/>
                    <a:gd name="connsiteX23" fmla="*/ 400893 w 1993076"/>
                    <a:gd name="connsiteY23" fmla="*/ 1056838 h 1628438"/>
                    <a:gd name="connsiteX24" fmla="*/ 474553 w 1993076"/>
                    <a:gd name="connsiteY24" fmla="*/ 970478 h 1628438"/>
                    <a:gd name="connsiteX25" fmla="*/ 230713 w 1993076"/>
                    <a:gd name="connsiteY25" fmla="*/ 879038 h 1628438"/>
                    <a:gd name="connsiteX26" fmla="*/ 47833 w 1993076"/>
                    <a:gd name="connsiteY26" fmla="*/ 726638 h 1628438"/>
                    <a:gd name="connsiteX27" fmla="*/ 17353 w 1993076"/>
                    <a:gd name="connsiteY27" fmla="*/ 442158 h 1628438"/>
                    <a:gd name="connsiteX28" fmla="*/ 281513 w 1993076"/>
                    <a:gd name="connsiteY28" fmla="*/ 340558 h 1628438"/>
                    <a:gd name="connsiteX29" fmla="*/ 489793 w 1993076"/>
                    <a:gd name="connsiteY29" fmla="*/ 391358 h 1628438"/>
                    <a:gd name="connsiteX30" fmla="*/ 710773 w 1993076"/>
                    <a:gd name="connsiteY30" fmla="*/ 462478 h 1628438"/>
                    <a:gd name="connsiteX0" fmla="*/ 710773 w 1993076"/>
                    <a:gd name="connsiteY0" fmla="*/ 462478 h 1624721"/>
                    <a:gd name="connsiteX1" fmla="*/ 878413 w 1993076"/>
                    <a:gd name="connsiteY1" fmla="*/ 177998 h 1624721"/>
                    <a:gd name="connsiteX2" fmla="*/ 1190833 w 1993076"/>
                    <a:gd name="connsiteY2" fmla="*/ 198 h 1624721"/>
                    <a:gd name="connsiteX3" fmla="*/ 1414353 w 1993076"/>
                    <a:gd name="connsiteY3" fmla="*/ 147518 h 1624721"/>
                    <a:gd name="connsiteX4" fmla="*/ 1462613 w 1993076"/>
                    <a:gd name="connsiteY4" fmla="*/ 353258 h 1624721"/>
                    <a:gd name="connsiteX5" fmla="*/ 1427053 w 1993076"/>
                    <a:gd name="connsiteY5" fmla="*/ 531058 h 1624721"/>
                    <a:gd name="connsiteX6" fmla="*/ 1625173 w 1993076"/>
                    <a:gd name="connsiteY6" fmla="*/ 556458 h 1624721"/>
                    <a:gd name="connsiteX7" fmla="*/ 1861393 w 1993076"/>
                    <a:gd name="connsiteY7" fmla="*/ 625038 h 1624721"/>
                    <a:gd name="connsiteX8" fmla="*/ 1990933 w 1993076"/>
                    <a:gd name="connsiteY8" fmla="*/ 790138 h 1624721"/>
                    <a:gd name="connsiteX9" fmla="*/ 1924893 w 1993076"/>
                    <a:gd name="connsiteY9" fmla="*/ 990798 h 1624721"/>
                    <a:gd name="connsiteX10" fmla="*/ 1708993 w 1993076"/>
                    <a:gd name="connsiteY10" fmla="*/ 1072078 h 1624721"/>
                    <a:gd name="connsiteX11" fmla="*/ 1449913 w 1993076"/>
                    <a:gd name="connsiteY11" fmla="*/ 1051758 h 1624721"/>
                    <a:gd name="connsiteX12" fmla="*/ 1564213 w 1993076"/>
                    <a:gd name="connsiteY12" fmla="*/ 1267658 h 1624721"/>
                    <a:gd name="connsiteX13" fmla="*/ 1589613 w 1993076"/>
                    <a:gd name="connsiteY13" fmla="*/ 1374338 h 1624721"/>
                    <a:gd name="connsiteX14" fmla="*/ 1548973 w 1993076"/>
                    <a:gd name="connsiteY14" fmla="*/ 1511498 h 1624721"/>
                    <a:gd name="connsiteX15" fmla="*/ 1419433 w 1993076"/>
                    <a:gd name="connsiteY15" fmla="*/ 1608018 h 1624721"/>
                    <a:gd name="connsiteX16" fmla="*/ 1147653 w 1993076"/>
                    <a:gd name="connsiteY16" fmla="*/ 1615638 h 1624721"/>
                    <a:gd name="connsiteX17" fmla="*/ 1013033 w 1993076"/>
                    <a:gd name="connsiteY17" fmla="*/ 1514038 h 1624721"/>
                    <a:gd name="connsiteX18" fmla="*/ 921593 w 1993076"/>
                    <a:gd name="connsiteY18" fmla="*/ 1336238 h 1624721"/>
                    <a:gd name="connsiteX19" fmla="*/ 921593 w 1993076"/>
                    <a:gd name="connsiteY19" fmla="*/ 1346398 h 1624721"/>
                    <a:gd name="connsiteX20" fmla="*/ 789513 w 1993076"/>
                    <a:gd name="connsiteY20" fmla="*/ 1488638 h 1624721"/>
                    <a:gd name="connsiteX21" fmla="*/ 423753 w 1993076"/>
                    <a:gd name="connsiteY21" fmla="*/ 1539438 h 1624721"/>
                    <a:gd name="connsiteX22" fmla="*/ 271353 w 1993076"/>
                    <a:gd name="connsiteY22" fmla="*/ 1305758 h 1624721"/>
                    <a:gd name="connsiteX23" fmla="*/ 400893 w 1993076"/>
                    <a:gd name="connsiteY23" fmla="*/ 1056838 h 1624721"/>
                    <a:gd name="connsiteX24" fmla="*/ 474553 w 1993076"/>
                    <a:gd name="connsiteY24" fmla="*/ 970478 h 1624721"/>
                    <a:gd name="connsiteX25" fmla="*/ 230713 w 1993076"/>
                    <a:gd name="connsiteY25" fmla="*/ 879038 h 1624721"/>
                    <a:gd name="connsiteX26" fmla="*/ 47833 w 1993076"/>
                    <a:gd name="connsiteY26" fmla="*/ 726638 h 1624721"/>
                    <a:gd name="connsiteX27" fmla="*/ 17353 w 1993076"/>
                    <a:gd name="connsiteY27" fmla="*/ 442158 h 1624721"/>
                    <a:gd name="connsiteX28" fmla="*/ 281513 w 1993076"/>
                    <a:gd name="connsiteY28" fmla="*/ 340558 h 1624721"/>
                    <a:gd name="connsiteX29" fmla="*/ 489793 w 1993076"/>
                    <a:gd name="connsiteY29" fmla="*/ 391358 h 1624721"/>
                    <a:gd name="connsiteX30" fmla="*/ 710773 w 1993076"/>
                    <a:gd name="connsiteY30" fmla="*/ 462478 h 1624721"/>
                    <a:gd name="connsiteX0" fmla="*/ 710773 w 1993076"/>
                    <a:gd name="connsiteY0" fmla="*/ 462478 h 1626743"/>
                    <a:gd name="connsiteX1" fmla="*/ 878413 w 1993076"/>
                    <a:gd name="connsiteY1" fmla="*/ 177998 h 1626743"/>
                    <a:gd name="connsiteX2" fmla="*/ 1190833 w 1993076"/>
                    <a:gd name="connsiteY2" fmla="*/ 198 h 1626743"/>
                    <a:gd name="connsiteX3" fmla="*/ 1414353 w 1993076"/>
                    <a:gd name="connsiteY3" fmla="*/ 147518 h 1626743"/>
                    <a:gd name="connsiteX4" fmla="*/ 1462613 w 1993076"/>
                    <a:gd name="connsiteY4" fmla="*/ 353258 h 1626743"/>
                    <a:gd name="connsiteX5" fmla="*/ 1427053 w 1993076"/>
                    <a:gd name="connsiteY5" fmla="*/ 531058 h 1626743"/>
                    <a:gd name="connsiteX6" fmla="*/ 1625173 w 1993076"/>
                    <a:gd name="connsiteY6" fmla="*/ 556458 h 1626743"/>
                    <a:gd name="connsiteX7" fmla="*/ 1861393 w 1993076"/>
                    <a:gd name="connsiteY7" fmla="*/ 625038 h 1626743"/>
                    <a:gd name="connsiteX8" fmla="*/ 1990933 w 1993076"/>
                    <a:gd name="connsiteY8" fmla="*/ 790138 h 1626743"/>
                    <a:gd name="connsiteX9" fmla="*/ 1924893 w 1993076"/>
                    <a:gd name="connsiteY9" fmla="*/ 990798 h 1626743"/>
                    <a:gd name="connsiteX10" fmla="*/ 1708993 w 1993076"/>
                    <a:gd name="connsiteY10" fmla="*/ 1072078 h 1626743"/>
                    <a:gd name="connsiteX11" fmla="*/ 1449913 w 1993076"/>
                    <a:gd name="connsiteY11" fmla="*/ 1051758 h 1626743"/>
                    <a:gd name="connsiteX12" fmla="*/ 1564213 w 1993076"/>
                    <a:gd name="connsiteY12" fmla="*/ 1267658 h 1626743"/>
                    <a:gd name="connsiteX13" fmla="*/ 1589613 w 1993076"/>
                    <a:gd name="connsiteY13" fmla="*/ 1374338 h 1626743"/>
                    <a:gd name="connsiteX14" fmla="*/ 1548973 w 1993076"/>
                    <a:gd name="connsiteY14" fmla="*/ 1511498 h 1626743"/>
                    <a:gd name="connsiteX15" fmla="*/ 1419433 w 1993076"/>
                    <a:gd name="connsiteY15" fmla="*/ 1608018 h 1626743"/>
                    <a:gd name="connsiteX16" fmla="*/ 1147653 w 1993076"/>
                    <a:gd name="connsiteY16" fmla="*/ 1615638 h 1626743"/>
                    <a:gd name="connsiteX17" fmla="*/ 1015573 w 1993076"/>
                    <a:gd name="connsiteY17" fmla="*/ 1486098 h 1626743"/>
                    <a:gd name="connsiteX18" fmla="*/ 921593 w 1993076"/>
                    <a:gd name="connsiteY18" fmla="*/ 1336238 h 1626743"/>
                    <a:gd name="connsiteX19" fmla="*/ 921593 w 1993076"/>
                    <a:gd name="connsiteY19" fmla="*/ 1346398 h 1626743"/>
                    <a:gd name="connsiteX20" fmla="*/ 789513 w 1993076"/>
                    <a:gd name="connsiteY20" fmla="*/ 1488638 h 1626743"/>
                    <a:gd name="connsiteX21" fmla="*/ 423753 w 1993076"/>
                    <a:gd name="connsiteY21" fmla="*/ 1539438 h 1626743"/>
                    <a:gd name="connsiteX22" fmla="*/ 271353 w 1993076"/>
                    <a:gd name="connsiteY22" fmla="*/ 1305758 h 1626743"/>
                    <a:gd name="connsiteX23" fmla="*/ 400893 w 1993076"/>
                    <a:gd name="connsiteY23" fmla="*/ 1056838 h 1626743"/>
                    <a:gd name="connsiteX24" fmla="*/ 474553 w 1993076"/>
                    <a:gd name="connsiteY24" fmla="*/ 970478 h 1626743"/>
                    <a:gd name="connsiteX25" fmla="*/ 230713 w 1993076"/>
                    <a:gd name="connsiteY25" fmla="*/ 879038 h 1626743"/>
                    <a:gd name="connsiteX26" fmla="*/ 47833 w 1993076"/>
                    <a:gd name="connsiteY26" fmla="*/ 726638 h 1626743"/>
                    <a:gd name="connsiteX27" fmla="*/ 17353 w 1993076"/>
                    <a:gd name="connsiteY27" fmla="*/ 442158 h 1626743"/>
                    <a:gd name="connsiteX28" fmla="*/ 281513 w 1993076"/>
                    <a:gd name="connsiteY28" fmla="*/ 340558 h 1626743"/>
                    <a:gd name="connsiteX29" fmla="*/ 489793 w 1993076"/>
                    <a:gd name="connsiteY29" fmla="*/ 391358 h 1626743"/>
                    <a:gd name="connsiteX30" fmla="*/ 710773 w 1993076"/>
                    <a:gd name="connsiteY30" fmla="*/ 462478 h 1626743"/>
                    <a:gd name="connsiteX0" fmla="*/ 710773 w 1993076"/>
                    <a:gd name="connsiteY0" fmla="*/ 462478 h 1625821"/>
                    <a:gd name="connsiteX1" fmla="*/ 878413 w 1993076"/>
                    <a:gd name="connsiteY1" fmla="*/ 177998 h 1625821"/>
                    <a:gd name="connsiteX2" fmla="*/ 1190833 w 1993076"/>
                    <a:gd name="connsiteY2" fmla="*/ 198 h 1625821"/>
                    <a:gd name="connsiteX3" fmla="*/ 1414353 w 1993076"/>
                    <a:gd name="connsiteY3" fmla="*/ 147518 h 1625821"/>
                    <a:gd name="connsiteX4" fmla="*/ 1462613 w 1993076"/>
                    <a:gd name="connsiteY4" fmla="*/ 353258 h 1625821"/>
                    <a:gd name="connsiteX5" fmla="*/ 1427053 w 1993076"/>
                    <a:gd name="connsiteY5" fmla="*/ 531058 h 1625821"/>
                    <a:gd name="connsiteX6" fmla="*/ 1625173 w 1993076"/>
                    <a:gd name="connsiteY6" fmla="*/ 556458 h 1625821"/>
                    <a:gd name="connsiteX7" fmla="*/ 1861393 w 1993076"/>
                    <a:gd name="connsiteY7" fmla="*/ 625038 h 1625821"/>
                    <a:gd name="connsiteX8" fmla="*/ 1990933 w 1993076"/>
                    <a:gd name="connsiteY8" fmla="*/ 790138 h 1625821"/>
                    <a:gd name="connsiteX9" fmla="*/ 1924893 w 1993076"/>
                    <a:gd name="connsiteY9" fmla="*/ 990798 h 1625821"/>
                    <a:gd name="connsiteX10" fmla="*/ 1708993 w 1993076"/>
                    <a:gd name="connsiteY10" fmla="*/ 1072078 h 1625821"/>
                    <a:gd name="connsiteX11" fmla="*/ 1449913 w 1993076"/>
                    <a:gd name="connsiteY11" fmla="*/ 1051758 h 1625821"/>
                    <a:gd name="connsiteX12" fmla="*/ 1564213 w 1993076"/>
                    <a:gd name="connsiteY12" fmla="*/ 1267658 h 1625821"/>
                    <a:gd name="connsiteX13" fmla="*/ 1589613 w 1993076"/>
                    <a:gd name="connsiteY13" fmla="*/ 1374338 h 1625821"/>
                    <a:gd name="connsiteX14" fmla="*/ 1548973 w 1993076"/>
                    <a:gd name="connsiteY14" fmla="*/ 1511498 h 1625821"/>
                    <a:gd name="connsiteX15" fmla="*/ 1419433 w 1993076"/>
                    <a:gd name="connsiteY15" fmla="*/ 1608018 h 1625821"/>
                    <a:gd name="connsiteX16" fmla="*/ 1147653 w 1993076"/>
                    <a:gd name="connsiteY16" fmla="*/ 1615638 h 1625821"/>
                    <a:gd name="connsiteX17" fmla="*/ 1015573 w 1993076"/>
                    <a:gd name="connsiteY17" fmla="*/ 1498798 h 1625821"/>
                    <a:gd name="connsiteX18" fmla="*/ 921593 w 1993076"/>
                    <a:gd name="connsiteY18" fmla="*/ 1336238 h 1625821"/>
                    <a:gd name="connsiteX19" fmla="*/ 921593 w 1993076"/>
                    <a:gd name="connsiteY19" fmla="*/ 1346398 h 1625821"/>
                    <a:gd name="connsiteX20" fmla="*/ 789513 w 1993076"/>
                    <a:gd name="connsiteY20" fmla="*/ 1488638 h 1625821"/>
                    <a:gd name="connsiteX21" fmla="*/ 423753 w 1993076"/>
                    <a:gd name="connsiteY21" fmla="*/ 1539438 h 1625821"/>
                    <a:gd name="connsiteX22" fmla="*/ 271353 w 1993076"/>
                    <a:gd name="connsiteY22" fmla="*/ 1305758 h 1625821"/>
                    <a:gd name="connsiteX23" fmla="*/ 400893 w 1993076"/>
                    <a:gd name="connsiteY23" fmla="*/ 1056838 h 1625821"/>
                    <a:gd name="connsiteX24" fmla="*/ 474553 w 1993076"/>
                    <a:gd name="connsiteY24" fmla="*/ 970478 h 1625821"/>
                    <a:gd name="connsiteX25" fmla="*/ 230713 w 1993076"/>
                    <a:gd name="connsiteY25" fmla="*/ 879038 h 1625821"/>
                    <a:gd name="connsiteX26" fmla="*/ 47833 w 1993076"/>
                    <a:gd name="connsiteY26" fmla="*/ 726638 h 1625821"/>
                    <a:gd name="connsiteX27" fmla="*/ 17353 w 1993076"/>
                    <a:gd name="connsiteY27" fmla="*/ 442158 h 1625821"/>
                    <a:gd name="connsiteX28" fmla="*/ 281513 w 1993076"/>
                    <a:gd name="connsiteY28" fmla="*/ 340558 h 1625821"/>
                    <a:gd name="connsiteX29" fmla="*/ 489793 w 1993076"/>
                    <a:gd name="connsiteY29" fmla="*/ 391358 h 1625821"/>
                    <a:gd name="connsiteX30" fmla="*/ 710773 w 1993076"/>
                    <a:gd name="connsiteY30" fmla="*/ 462478 h 1625821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89513 w 1993076"/>
                    <a:gd name="connsiteY20" fmla="*/ 148863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61853 w 1993076"/>
                    <a:gd name="connsiteY24" fmla="*/ 97301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1993076" h="1624075">
                      <a:moveTo>
                        <a:pt x="710773" y="462478"/>
                      </a:moveTo>
                      <a:cubicBezTo>
                        <a:pt x="775543" y="426918"/>
                        <a:pt x="798403" y="255045"/>
                        <a:pt x="878413" y="177998"/>
                      </a:cubicBezTo>
                      <a:cubicBezTo>
                        <a:pt x="958423" y="100951"/>
                        <a:pt x="1101510" y="5278"/>
                        <a:pt x="1190833" y="198"/>
                      </a:cubicBezTo>
                      <a:cubicBezTo>
                        <a:pt x="1280156" y="-4882"/>
                        <a:pt x="1369056" y="88675"/>
                        <a:pt x="1414353" y="147518"/>
                      </a:cubicBezTo>
                      <a:cubicBezTo>
                        <a:pt x="1459650" y="206361"/>
                        <a:pt x="1460496" y="289335"/>
                        <a:pt x="1462613" y="353258"/>
                      </a:cubicBezTo>
                      <a:cubicBezTo>
                        <a:pt x="1464730" y="417181"/>
                        <a:pt x="1399960" y="497191"/>
                        <a:pt x="1427053" y="531058"/>
                      </a:cubicBezTo>
                      <a:cubicBezTo>
                        <a:pt x="1454146" y="564925"/>
                        <a:pt x="1552783" y="540795"/>
                        <a:pt x="1625173" y="556458"/>
                      </a:cubicBezTo>
                      <a:cubicBezTo>
                        <a:pt x="1697563" y="572121"/>
                        <a:pt x="1800433" y="586091"/>
                        <a:pt x="1861393" y="625038"/>
                      </a:cubicBezTo>
                      <a:cubicBezTo>
                        <a:pt x="1922353" y="663985"/>
                        <a:pt x="1980350" y="729178"/>
                        <a:pt x="1990933" y="790138"/>
                      </a:cubicBezTo>
                      <a:cubicBezTo>
                        <a:pt x="2001516" y="851098"/>
                        <a:pt x="1971883" y="943808"/>
                        <a:pt x="1924893" y="990798"/>
                      </a:cubicBezTo>
                      <a:cubicBezTo>
                        <a:pt x="1877903" y="1037788"/>
                        <a:pt x="1788156" y="1061918"/>
                        <a:pt x="1708993" y="1072078"/>
                      </a:cubicBezTo>
                      <a:cubicBezTo>
                        <a:pt x="1629830" y="1082238"/>
                        <a:pt x="1474043" y="1019161"/>
                        <a:pt x="1449913" y="1051758"/>
                      </a:cubicBezTo>
                      <a:cubicBezTo>
                        <a:pt x="1425783" y="1084355"/>
                        <a:pt x="1540930" y="1213895"/>
                        <a:pt x="1564213" y="1267658"/>
                      </a:cubicBezTo>
                      <a:cubicBezTo>
                        <a:pt x="1587496" y="1321421"/>
                        <a:pt x="1592153" y="1333698"/>
                        <a:pt x="1589613" y="1374338"/>
                      </a:cubicBezTo>
                      <a:cubicBezTo>
                        <a:pt x="1587073" y="1414978"/>
                        <a:pt x="1577336" y="1472551"/>
                        <a:pt x="1548973" y="1511498"/>
                      </a:cubicBezTo>
                      <a:cubicBezTo>
                        <a:pt x="1520610" y="1550445"/>
                        <a:pt x="1482933" y="1591085"/>
                        <a:pt x="1419433" y="1608018"/>
                      </a:cubicBezTo>
                      <a:cubicBezTo>
                        <a:pt x="1355933" y="1624951"/>
                        <a:pt x="1235283" y="1631301"/>
                        <a:pt x="1167973" y="1613098"/>
                      </a:cubicBezTo>
                      <a:cubicBezTo>
                        <a:pt x="1100663" y="1594895"/>
                        <a:pt x="1052826" y="1546211"/>
                        <a:pt x="1015573" y="1498798"/>
                      </a:cubicBezTo>
                      <a:cubicBezTo>
                        <a:pt x="978320" y="1451385"/>
                        <a:pt x="937256" y="1361638"/>
                        <a:pt x="921593" y="1336238"/>
                      </a:cubicBezTo>
                      <a:cubicBezTo>
                        <a:pt x="905930" y="1310838"/>
                        <a:pt x="946570" y="1323538"/>
                        <a:pt x="921593" y="1346398"/>
                      </a:cubicBezTo>
                      <a:cubicBezTo>
                        <a:pt x="896616" y="1369258"/>
                        <a:pt x="877566" y="1415825"/>
                        <a:pt x="771733" y="1473398"/>
                      </a:cubicBezTo>
                      <a:cubicBezTo>
                        <a:pt x="665900" y="1530971"/>
                        <a:pt x="507150" y="1567378"/>
                        <a:pt x="423753" y="1539438"/>
                      </a:cubicBezTo>
                      <a:cubicBezTo>
                        <a:pt x="340356" y="1511498"/>
                        <a:pt x="276433" y="1386191"/>
                        <a:pt x="271353" y="1305758"/>
                      </a:cubicBezTo>
                      <a:cubicBezTo>
                        <a:pt x="266273" y="1225325"/>
                        <a:pt x="361523" y="1112295"/>
                        <a:pt x="393273" y="1056838"/>
                      </a:cubicBezTo>
                      <a:cubicBezTo>
                        <a:pt x="425023" y="1001381"/>
                        <a:pt x="488946" y="1002651"/>
                        <a:pt x="461853" y="973018"/>
                      </a:cubicBezTo>
                      <a:cubicBezTo>
                        <a:pt x="434760" y="943385"/>
                        <a:pt x="299716" y="920101"/>
                        <a:pt x="230713" y="879038"/>
                      </a:cubicBezTo>
                      <a:cubicBezTo>
                        <a:pt x="161710" y="837975"/>
                        <a:pt x="83393" y="799451"/>
                        <a:pt x="47833" y="726638"/>
                      </a:cubicBezTo>
                      <a:cubicBezTo>
                        <a:pt x="12273" y="653825"/>
                        <a:pt x="-21594" y="506504"/>
                        <a:pt x="17353" y="442158"/>
                      </a:cubicBezTo>
                      <a:cubicBezTo>
                        <a:pt x="56300" y="377812"/>
                        <a:pt x="202773" y="349025"/>
                        <a:pt x="281513" y="340558"/>
                      </a:cubicBezTo>
                      <a:cubicBezTo>
                        <a:pt x="360253" y="332091"/>
                        <a:pt x="418673" y="367651"/>
                        <a:pt x="489793" y="391358"/>
                      </a:cubicBezTo>
                      <a:cubicBezTo>
                        <a:pt x="560913" y="415065"/>
                        <a:pt x="646003" y="498038"/>
                        <a:pt x="710773" y="462478"/>
                      </a:cubicBezTo>
                      <a:close/>
                    </a:path>
                  </a:pathLst>
                </a:custGeom>
                <a:solidFill>
                  <a:srgbClr val="DAA2B9"/>
                </a:solidFill>
                <a:ln w="57150">
                  <a:noFill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/>
                </a:p>
              </p:txBody>
            </p:sp>
            <p:sp>
              <p:nvSpPr>
                <p:cNvPr id="235" name="วงรี 77">
                  <a:extLst>
                    <a:ext uri="{FF2B5EF4-FFF2-40B4-BE49-F238E27FC236}">
                      <a16:creationId xmlns:a16="http://schemas.microsoft.com/office/drawing/2014/main" id="{06B80583-5C71-4344-8FB6-45F394F15D75}"/>
                    </a:ext>
                  </a:extLst>
                </p:cNvPr>
                <p:cNvSpPr/>
                <p:nvPr/>
              </p:nvSpPr>
              <p:spPr>
                <a:xfrm>
                  <a:off x="4579275" y="1400406"/>
                  <a:ext cx="295962" cy="284142"/>
                </a:xfrm>
                <a:custGeom>
                  <a:avLst/>
                  <a:gdLst>
                    <a:gd name="connsiteX0" fmla="*/ 0 w 290429"/>
                    <a:gd name="connsiteY0" fmla="*/ 144699 h 289397"/>
                    <a:gd name="connsiteX1" fmla="*/ 145215 w 290429"/>
                    <a:gd name="connsiteY1" fmla="*/ 0 h 289397"/>
                    <a:gd name="connsiteX2" fmla="*/ 290430 w 290429"/>
                    <a:gd name="connsiteY2" fmla="*/ 144699 h 289397"/>
                    <a:gd name="connsiteX3" fmla="*/ 145215 w 290429"/>
                    <a:gd name="connsiteY3" fmla="*/ 289398 h 289397"/>
                    <a:gd name="connsiteX4" fmla="*/ 0 w 290429"/>
                    <a:gd name="connsiteY4" fmla="*/ 144699 h 289397"/>
                    <a:gd name="connsiteX0" fmla="*/ 8 w 290438"/>
                    <a:gd name="connsiteY0" fmla="*/ 144699 h 289398"/>
                    <a:gd name="connsiteX1" fmla="*/ 145223 w 290438"/>
                    <a:gd name="connsiteY1" fmla="*/ 0 h 289398"/>
                    <a:gd name="connsiteX2" fmla="*/ 290438 w 290438"/>
                    <a:gd name="connsiteY2" fmla="*/ 144699 h 289398"/>
                    <a:gd name="connsiteX3" fmla="*/ 140143 w 290438"/>
                    <a:gd name="connsiteY3" fmla="*/ 289398 h 289398"/>
                    <a:gd name="connsiteX4" fmla="*/ 8 w 290438"/>
                    <a:gd name="connsiteY4" fmla="*/ 144699 h 289398"/>
                    <a:gd name="connsiteX0" fmla="*/ 6 w 310756"/>
                    <a:gd name="connsiteY0" fmla="*/ 145377 h 292972"/>
                    <a:gd name="connsiteX1" fmla="*/ 145221 w 310756"/>
                    <a:gd name="connsiteY1" fmla="*/ 678 h 292972"/>
                    <a:gd name="connsiteX2" fmla="*/ 310756 w 310756"/>
                    <a:gd name="connsiteY2" fmla="*/ 206337 h 292972"/>
                    <a:gd name="connsiteX3" fmla="*/ 140141 w 310756"/>
                    <a:gd name="connsiteY3" fmla="*/ 290076 h 292972"/>
                    <a:gd name="connsiteX4" fmla="*/ 6 w 310756"/>
                    <a:gd name="connsiteY4" fmla="*/ 145377 h 292972"/>
                    <a:gd name="connsiteX0" fmla="*/ 5 w 313295"/>
                    <a:gd name="connsiteY0" fmla="*/ 190453 h 289862"/>
                    <a:gd name="connsiteX1" fmla="*/ 147760 w 313295"/>
                    <a:gd name="connsiteY1" fmla="*/ 34 h 289862"/>
                    <a:gd name="connsiteX2" fmla="*/ 313295 w 313295"/>
                    <a:gd name="connsiteY2" fmla="*/ 205693 h 289862"/>
                    <a:gd name="connsiteX3" fmla="*/ 142680 w 313295"/>
                    <a:gd name="connsiteY3" fmla="*/ 289432 h 289862"/>
                    <a:gd name="connsiteX4" fmla="*/ 5 w 313295"/>
                    <a:gd name="connsiteY4" fmla="*/ 190453 h 289862"/>
                    <a:gd name="connsiteX0" fmla="*/ 2796 w 316086"/>
                    <a:gd name="connsiteY0" fmla="*/ 175216 h 274625"/>
                    <a:gd name="connsiteX1" fmla="*/ 71811 w 316086"/>
                    <a:gd name="connsiteY1" fmla="*/ 37 h 274625"/>
                    <a:gd name="connsiteX2" fmla="*/ 316086 w 316086"/>
                    <a:gd name="connsiteY2" fmla="*/ 190456 h 274625"/>
                    <a:gd name="connsiteX3" fmla="*/ 145471 w 316086"/>
                    <a:gd name="connsiteY3" fmla="*/ 274195 h 274625"/>
                    <a:gd name="connsiteX4" fmla="*/ 2796 w 316086"/>
                    <a:gd name="connsiteY4" fmla="*/ 175216 h 274625"/>
                    <a:gd name="connsiteX0" fmla="*/ 2158 w 315952"/>
                    <a:gd name="connsiteY0" fmla="*/ 185068 h 284142"/>
                    <a:gd name="connsiteX1" fmla="*/ 71173 w 315952"/>
                    <a:gd name="connsiteY1" fmla="*/ 9889 h 284142"/>
                    <a:gd name="connsiteX2" fmla="*/ 235434 w 315952"/>
                    <a:gd name="connsiteY2" fmla="*/ 40983 h 284142"/>
                    <a:gd name="connsiteX3" fmla="*/ 315448 w 315952"/>
                    <a:gd name="connsiteY3" fmla="*/ 200308 h 284142"/>
                    <a:gd name="connsiteX4" fmla="*/ 144833 w 315952"/>
                    <a:gd name="connsiteY4" fmla="*/ 284047 h 284142"/>
                    <a:gd name="connsiteX5" fmla="*/ 2158 w 315952"/>
                    <a:gd name="connsiteY5" fmla="*/ 185068 h 284142"/>
                    <a:gd name="connsiteX0" fmla="*/ 2158 w 295962"/>
                    <a:gd name="connsiteY0" fmla="*/ 185068 h 284142"/>
                    <a:gd name="connsiteX1" fmla="*/ 71173 w 295962"/>
                    <a:gd name="connsiteY1" fmla="*/ 9889 h 284142"/>
                    <a:gd name="connsiteX2" fmla="*/ 235434 w 295962"/>
                    <a:gd name="connsiteY2" fmla="*/ 40983 h 284142"/>
                    <a:gd name="connsiteX3" fmla="*/ 295128 w 295962"/>
                    <a:gd name="connsiteY3" fmla="*/ 200308 h 284142"/>
                    <a:gd name="connsiteX4" fmla="*/ 144833 w 295962"/>
                    <a:gd name="connsiteY4" fmla="*/ 284047 h 284142"/>
                    <a:gd name="connsiteX5" fmla="*/ 2158 w 295962"/>
                    <a:gd name="connsiteY5" fmla="*/ 185068 h 2841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95962" h="284142">
                      <a:moveTo>
                        <a:pt x="2158" y="185068"/>
                      </a:moveTo>
                      <a:cubicBezTo>
                        <a:pt x="-10119" y="139375"/>
                        <a:pt x="32294" y="33903"/>
                        <a:pt x="71173" y="9889"/>
                      </a:cubicBezTo>
                      <a:cubicBezTo>
                        <a:pt x="110052" y="-14125"/>
                        <a:pt x="194722" y="9247"/>
                        <a:pt x="235434" y="40983"/>
                      </a:cubicBezTo>
                      <a:cubicBezTo>
                        <a:pt x="276147" y="72720"/>
                        <a:pt x="300915" y="162761"/>
                        <a:pt x="295128" y="200308"/>
                      </a:cubicBezTo>
                      <a:cubicBezTo>
                        <a:pt x="289341" y="237855"/>
                        <a:pt x="193661" y="286587"/>
                        <a:pt x="144833" y="284047"/>
                      </a:cubicBezTo>
                      <a:cubicBezTo>
                        <a:pt x="96005" y="281507"/>
                        <a:pt x="14435" y="230761"/>
                        <a:pt x="2158" y="185068"/>
                      </a:cubicBezTo>
                      <a:close/>
                    </a:path>
                  </a:pathLst>
                </a:custGeom>
                <a:solidFill>
                  <a:srgbClr val="FDC64E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  <p:grpSp>
            <p:nvGrpSpPr>
              <p:cNvPr id="228" name="กลุ่ม 227">
                <a:extLst>
                  <a:ext uri="{FF2B5EF4-FFF2-40B4-BE49-F238E27FC236}">
                    <a16:creationId xmlns:a16="http://schemas.microsoft.com/office/drawing/2014/main" id="{9F4D34C1-5EAD-43F8-897C-4D33193EC88A}"/>
                  </a:ext>
                </a:extLst>
              </p:cNvPr>
              <p:cNvGrpSpPr/>
              <p:nvPr/>
            </p:nvGrpSpPr>
            <p:grpSpPr>
              <a:xfrm>
                <a:off x="116889" y="1923993"/>
                <a:ext cx="531032" cy="465646"/>
                <a:chOff x="3730718" y="705949"/>
                <a:chExt cx="1993076" cy="1624075"/>
              </a:xfrm>
              <a:solidFill>
                <a:schemeClr val="bg1"/>
              </a:solidFill>
              <a:effectLst/>
            </p:grpSpPr>
            <p:sp>
              <p:nvSpPr>
                <p:cNvPr id="232" name="รูปแบบอิสระ: รูปร่าง 231">
                  <a:extLst>
                    <a:ext uri="{FF2B5EF4-FFF2-40B4-BE49-F238E27FC236}">
                      <a16:creationId xmlns:a16="http://schemas.microsoft.com/office/drawing/2014/main" id="{78ED8773-6B58-4640-9B04-D3228E02CD07}"/>
                    </a:ext>
                  </a:extLst>
                </p:cNvPr>
                <p:cNvSpPr/>
                <p:nvPr/>
              </p:nvSpPr>
              <p:spPr>
                <a:xfrm>
                  <a:off x="3730718" y="705949"/>
                  <a:ext cx="1993076" cy="1624075"/>
                </a:xfrm>
                <a:custGeom>
                  <a:avLst/>
                  <a:gdLst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708233 w 2019354"/>
                    <a:gd name="connsiteY28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0893 w 2019354"/>
                    <a:gd name="connsiteY22" fmla="*/ 10720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53659"/>
                    <a:gd name="connsiteX1" fmla="*/ 850473 w 2019354"/>
                    <a:gd name="connsiteY1" fmla="*/ 183079 h 1653659"/>
                    <a:gd name="connsiteX2" fmla="*/ 1195913 w 2019354"/>
                    <a:gd name="connsiteY2" fmla="*/ 199 h 1653659"/>
                    <a:gd name="connsiteX3" fmla="*/ 1439753 w 2019354"/>
                    <a:gd name="connsiteY3" fmla="*/ 152599 h 1653659"/>
                    <a:gd name="connsiteX4" fmla="*/ 1500713 w 2019354"/>
                    <a:gd name="connsiteY4" fmla="*/ 386279 h 1653659"/>
                    <a:gd name="connsiteX5" fmla="*/ 1388953 w 2019354"/>
                    <a:gd name="connsiteY5" fmla="*/ 548839 h 1653659"/>
                    <a:gd name="connsiteX6" fmla="*/ 1541353 w 2019354"/>
                    <a:gd name="connsiteY6" fmla="*/ 518359 h 1653659"/>
                    <a:gd name="connsiteX7" fmla="*/ 1927433 w 2019354"/>
                    <a:gd name="connsiteY7" fmla="*/ 640279 h 1653659"/>
                    <a:gd name="connsiteX8" fmla="*/ 2018873 w 2019354"/>
                    <a:gd name="connsiteY8" fmla="*/ 823159 h 1653659"/>
                    <a:gd name="connsiteX9" fmla="*/ 1947753 w 2019354"/>
                    <a:gd name="connsiteY9" fmla="*/ 995879 h 1653659"/>
                    <a:gd name="connsiteX10" fmla="*/ 1653113 w 2019354"/>
                    <a:gd name="connsiteY10" fmla="*/ 1087319 h 1653659"/>
                    <a:gd name="connsiteX11" fmla="*/ 1449913 w 2019354"/>
                    <a:gd name="connsiteY11" fmla="*/ 1066999 h 1653659"/>
                    <a:gd name="connsiteX12" fmla="*/ 1571833 w 2019354"/>
                    <a:gd name="connsiteY12" fmla="*/ 1300679 h 1653659"/>
                    <a:gd name="connsiteX13" fmla="*/ 1581993 w 2019354"/>
                    <a:gd name="connsiteY13" fmla="*/ 1290519 h 1653659"/>
                    <a:gd name="connsiteX14" fmla="*/ 1581993 w 2019354"/>
                    <a:gd name="connsiteY14" fmla="*/ 1463239 h 1653659"/>
                    <a:gd name="connsiteX15" fmla="*/ 1429593 w 2019354"/>
                    <a:gd name="connsiteY15" fmla="*/ 1635959 h 1653659"/>
                    <a:gd name="connsiteX16" fmla="*/ 1145113 w 2019354"/>
                    <a:gd name="connsiteY16" fmla="*/ 1635959 h 1653659"/>
                    <a:gd name="connsiteX17" fmla="*/ 1013033 w 2019354"/>
                    <a:gd name="connsiteY17" fmla="*/ 1529279 h 1653659"/>
                    <a:gd name="connsiteX18" fmla="*/ 921593 w 2019354"/>
                    <a:gd name="connsiteY18" fmla="*/ 1351479 h 1653659"/>
                    <a:gd name="connsiteX19" fmla="*/ 921593 w 2019354"/>
                    <a:gd name="connsiteY19" fmla="*/ 1361639 h 1653659"/>
                    <a:gd name="connsiteX20" fmla="*/ 789513 w 2019354"/>
                    <a:gd name="connsiteY20" fmla="*/ 1503879 h 1653659"/>
                    <a:gd name="connsiteX21" fmla="*/ 423753 w 2019354"/>
                    <a:gd name="connsiteY21" fmla="*/ 1554679 h 1653659"/>
                    <a:gd name="connsiteX22" fmla="*/ 271353 w 2019354"/>
                    <a:gd name="connsiteY22" fmla="*/ 1320999 h 1653659"/>
                    <a:gd name="connsiteX23" fmla="*/ 400893 w 2019354"/>
                    <a:gd name="connsiteY23" fmla="*/ 1072079 h 1653659"/>
                    <a:gd name="connsiteX24" fmla="*/ 474553 w 2019354"/>
                    <a:gd name="connsiteY24" fmla="*/ 985719 h 1653659"/>
                    <a:gd name="connsiteX25" fmla="*/ 230713 w 2019354"/>
                    <a:gd name="connsiteY25" fmla="*/ 894279 h 1653659"/>
                    <a:gd name="connsiteX26" fmla="*/ 47833 w 2019354"/>
                    <a:gd name="connsiteY26" fmla="*/ 741879 h 1653659"/>
                    <a:gd name="connsiteX27" fmla="*/ 17353 w 2019354"/>
                    <a:gd name="connsiteY27" fmla="*/ 457399 h 1653659"/>
                    <a:gd name="connsiteX28" fmla="*/ 281513 w 2019354"/>
                    <a:gd name="connsiteY28" fmla="*/ 355799 h 1653659"/>
                    <a:gd name="connsiteX29" fmla="*/ 489793 w 2019354"/>
                    <a:gd name="connsiteY29" fmla="*/ 406599 h 1653659"/>
                    <a:gd name="connsiteX30" fmla="*/ 708233 w 2019354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41353 w 2019200"/>
                    <a:gd name="connsiteY6" fmla="*/ 51835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76913 w 2019200"/>
                    <a:gd name="connsiteY6" fmla="*/ 53613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388953 w 2019200"/>
                    <a:gd name="connsiteY5" fmla="*/ 54882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622633 w 2019200"/>
                    <a:gd name="connsiteY6" fmla="*/ 55898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10773 w 2019200"/>
                    <a:gd name="connsiteY0" fmla="*/ 47783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10773 w 2019200"/>
                    <a:gd name="connsiteY30" fmla="*/ 477836 h 1653776"/>
                    <a:gd name="connsiteX0" fmla="*/ 710773 w 2019200"/>
                    <a:gd name="connsiteY0" fmla="*/ 449982 h 1625922"/>
                    <a:gd name="connsiteX1" fmla="*/ 878413 w 2019200"/>
                    <a:gd name="connsiteY1" fmla="*/ 165502 h 1625922"/>
                    <a:gd name="connsiteX2" fmla="*/ 1198453 w 2019200"/>
                    <a:gd name="connsiteY2" fmla="*/ 402 h 1625922"/>
                    <a:gd name="connsiteX3" fmla="*/ 1439753 w 2019200"/>
                    <a:gd name="connsiteY3" fmla="*/ 124862 h 1625922"/>
                    <a:gd name="connsiteX4" fmla="*/ 1477853 w 2019200"/>
                    <a:gd name="connsiteY4" fmla="*/ 305202 h 1625922"/>
                    <a:gd name="connsiteX5" fmla="*/ 1427053 w 2019200"/>
                    <a:gd name="connsiteY5" fmla="*/ 518562 h 1625922"/>
                    <a:gd name="connsiteX6" fmla="*/ 1622633 w 2019200"/>
                    <a:gd name="connsiteY6" fmla="*/ 531262 h 1625922"/>
                    <a:gd name="connsiteX7" fmla="*/ 1927433 w 2019200"/>
                    <a:gd name="connsiteY7" fmla="*/ 612542 h 1625922"/>
                    <a:gd name="connsiteX8" fmla="*/ 2018873 w 2019200"/>
                    <a:gd name="connsiteY8" fmla="*/ 795422 h 1625922"/>
                    <a:gd name="connsiteX9" fmla="*/ 1947753 w 2019200"/>
                    <a:gd name="connsiteY9" fmla="*/ 968142 h 1625922"/>
                    <a:gd name="connsiteX10" fmla="*/ 1708993 w 2019200"/>
                    <a:gd name="connsiteY10" fmla="*/ 1059582 h 1625922"/>
                    <a:gd name="connsiteX11" fmla="*/ 1449913 w 2019200"/>
                    <a:gd name="connsiteY11" fmla="*/ 1039262 h 1625922"/>
                    <a:gd name="connsiteX12" fmla="*/ 1571833 w 2019200"/>
                    <a:gd name="connsiteY12" fmla="*/ 1272942 h 1625922"/>
                    <a:gd name="connsiteX13" fmla="*/ 1581993 w 2019200"/>
                    <a:gd name="connsiteY13" fmla="*/ 1262782 h 1625922"/>
                    <a:gd name="connsiteX14" fmla="*/ 1581993 w 2019200"/>
                    <a:gd name="connsiteY14" fmla="*/ 1435502 h 1625922"/>
                    <a:gd name="connsiteX15" fmla="*/ 1429593 w 2019200"/>
                    <a:gd name="connsiteY15" fmla="*/ 1608222 h 1625922"/>
                    <a:gd name="connsiteX16" fmla="*/ 1145113 w 2019200"/>
                    <a:gd name="connsiteY16" fmla="*/ 1608222 h 1625922"/>
                    <a:gd name="connsiteX17" fmla="*/ 1013033 w 2019200"/>
                    <a:gd name="connsiteY17" fmla="*/ 1501542 h 1625922"/>
                    <a:gd name="connsiteX18" fmla="*/ 921593 w 2019200"/>
                    <a:gd name="connsiteY18" fmla="*/ 1323742 h 1625922"/>
                    <a:gd name="connsiteX19" fmla="*/ 921593 w 2019200"/>
                    <a:gd name="connsiteY19" fmla="*/ 1333902 h 1625922"/>
                    <a:gd name="connsiteX20" fmla="*/ 789513 w 2019200"/>
                    <a:gd name="connsiteY20" fmla="*/ 1476142 h 1625922"/>
                    <a:gd name="connsiteX21" fmla="*/ 423753 w 2019200"/>
                    <a:gd name="connsiteY21" fmla="*/ 1526942 h 1625922"/>
                    <a:gd name="connsiteX22" fmla="*/ 271353 w 2019200"/>
                    <a:gd name="connsiteY22" fmla="*/ 1293262 h 1625922"/>
                    <a:gd name="connsiteX23" fmla="*/ 400893 w 2019200"/>
                    <a:gd name="connsiteY23" fmla="*/ 1044342 h 1625922"/>
                    <a:gd name="connsiteX24" fmla="*/ 474553 w 2019200"/>
                    <a:gd name="connsiteY24" fmla="*/ 957982 h 1625922"/>
                    <a:gd name="connsiteX25" fmla="*/ 230713 w 2019200"/>
                    <a:gd name="connsiteY25" fmla="*/ 866542 h 1625922"/>
                    <a:gd name="connsiteX26" fmla="*/ 47833 w 2019200"/>
                    <a:gd name="connsiteY26" fmla="*/ 714142 h 1625922"/>
                    <a:gd name="connsiteX27" fmla="*/ 17353 w 2019200"/>
                    <a:gd name="connsiteY27" fmla="*/ 429662 h 1625922"/>
                    <a:gd name="connsiteX28" fmla="*/ 281513 w 2019200"/>
                    <a:gd name="connsiteY28" fmla="*/ 328062 h 1625922"/>
                    <a:gd name="connsiteX29" fmla="*/ 489793 w 2019200"/>
                    <a:gd name="connsiteY29" fmla="*/ 378862 h 1625922"/>
                    <a:gd name="connsiteX30" fmla="*/ 710773 w 2019200"/>
                    <a:gd name="connsiteY30" fmla="*/ 449982 h 1625922"/>
                    <a:gd name="connsiteX0" fmla="*/ 710773 w 2019200"/>
                    <a:gd name="connsiteY0" fmla="*/ 462637 h 1638577"/>
                    <a:gd name="connsiteX1" fmla="*/ 878413 w 2019200"/>
                    <a:gd name="connsiteY1" fmla="*/ 178157 h 1638577"/>
                    <a:gd name="connsiteX2" fmla="*/ 1190833 w 2019200"/>
                    <a:gd name="connsiteY2" fmla="*/ 357 h 1638577"/>
                    <a:gd name="connsiteX3" fmla="*/ 1439753 w 2019200"/>
                    <a:gd name="connsiteY3" fmla="*/ 137517 h 1638577"/>
                    <a:gd name="connsiteX4" fmla="*/ 1477853 w 2019200"/>
                    <a:gd name="connsiteY4" fmla="*/ 317857 h 1638577"/>
                    <a:gd name="connsiteX5" fmla="*/ 1427053 w 2019200"/>
                    <a:gd name="connsiteY5" fmla="*/ 531217 h 1638577"/>
                    <a:gd name="connsiteX6" fmla="*/ 1622633 w 2019200"/>
                    <a:gd name="connsiteY6" fmla="*/ 543917 h 1638577"/>
                    <a:gd name="connsiteX7" fmla="*/ 1927433 w 2019200"/>
                    <a:gd name="connsiteY7" fmla="*/ 625197 h 1638577"/>
                    <a:gd name="connsiteX8" fmla="*/ 2018873 w 2019200"/>
                    <a:gd name="connsiteY8" fmla="*/ 808077 h 1638577"/>
                    <a:gd name="connsiteX9" fmla="*/ 1947753 w 2019200"/>
                    <a:gd name="connsiteY9" fmla="*/ 980797 h 1638577"/>
                    <a:gd name="connsiteX10" fmla="*/ 1708993 w 2019200"/>
                    <a:gd name="connsiteY10" fmla="*/ 1072237 h 1638577"/>
                    <a:gd name="connsiteX11" fmla="*/ 1449913 w 2019200"/>
                    <a:gd name="connsiteY11" fmla="*/ 1051917 h 1638577"/>
                    <a:gd name="connsiteX12" fmla="*/ 1571833 w 2019200"/>
                    <a:gd name="connsiteY12" fmla="*/ 1285597 h 1638577"/>
                    <a:gd name="connsiteX13" fmla="*/ 1581993 w 2019200"/>
                    <a:gd name="connsiteY13" fmla="*/ 1275437 h 1638577"/>
                    <a:gd name="connsiteX14" fmla="*/ 1581993 w 2019200"/>
                    <a:gd name="connsiteY14" fmla="*/ 1448157 h 1638577"/>
                    <a:gd name="connsiteX15" fmla="*/ 1429593 w 2019200"/>
                    <a:gd name="connsiteY15" fmla="*/ 1620877 h 1638577"/>
                    <a:gd name="connsiteX16" fmla="*/ 1145113 w 2019200"/>
                    <a:gd name="connsiteY16" fmla="*/ 1620877 h 1638577"/>
                    <a:gd name="connsiteX17" fmla="*/ 1013033 w 2019200"/>
                    <a:gd name="connsiteY17" fmla="*/ 1514197 h 1638577"/>
                    <a:gd name="connsiteX18" fmla="*/ 921593 w 2019200"/>
                    <a:gd name="connsiteY18" fmla="*/ 1336397 h 1638577"/>
                    <a:gd name="connsiteX19" fmla="*/ 921593 w 2019200"/>
                    <a:gd name="connsiteY19" fmla="*/ 1346557 h 1638577"/>
                    <a:gd name="connsiteX20" fmla="*/ 789513 w 2019200"/>
                    <a:gd name="connsiteY20" fmla="*/ 1488797 h 1638577"/>
                    <a:gd name="connsiteX21" fmla="*/ 423753 w 2019200"/>
                    <a:gd name="connsiteY21" fmla="*/ 1539597 h 1638577"/>
                    <a:gd name="connsiteX22" fmla="*/ 271353 w 2019200"/>
                    <a:gd name="connsiteY22" fmla="*/ 1305917 h 1638577"/>
                    <a:gd name="connsiteX23" fmla="*/ 400893 w 2019200"/>
                    <a:gd name="connsiteY23" fmla="*/ 1056997 h 1638577"/>
                    <a:gd name="connsiteX24" fmla="*/ 474553 w 2019200"/>
                    <a:gd name="connsiteY24" fmla="*/ 970637 h 1638577"/>
                    <a:gd name="connsiteX25" fmla="*/ 230713 w 2019200"/>
                    <a:gd name="connsiteY25" fmla="*/ 879197 h 1638577"/>
                    <a:gd name="connsiteX26" fmla="*/ 47833 w 2019200"/>
                    <a:gd name="connsiteY26" fmla="*/ 726797 h 1638577"/>
                    <a:gd name="connsiteX27" fmla="*/ 17353 w 2019200"/>
                    <a:gd name="connsiteY27" fmla="*/ 442317 h 1638577"/>
                    <a:gd name="connsiteX28" fmla="*/ 281513 w 2019200"/>
                    <a:gd name="connsiteY28" fmla="*/ 340717 h 1638577"/>
                    <a:gd name="connsiteX29" fmla="*/ 489793 w 2019200"/>
                    <a:gd name="connsiteY29" fmla="*/ 391517 h 1638577"/>
                    <a:gd name="connsiteX30" fmla="*/ 710773 w 2019200"/>
                    <a:gd name="connsiteY30" fmla="*/ 462637 h 1638577"/>
                    <a:gd name="connsiteX0" fmla="*/ 710773 w 2019200"/>
                    <a:gd name="connsiteY0" fmla="*/ 462339 h 1638279"/>
                    <a:gd name="connsiteX1" fmla="*/ 878413 w 2019200"/>
                    <a:gd name="connsiteY1" fmla="*/ 177859 h 1638279"/>
                    <a:gd name="connsiteX2" fmla="*/ 1190833 w 2019200"/>
                    <a:gd name="connsiteY2" fmla="*/ 59 h 1638279"/>
                    <a:gd name="connsiteX3" fmla="*/ 1406733 w 2019200"/>
                    <a:gd name="connsiteY3" fmla="*/ 160079 h 1638279"/>
                    <a:gd name="connsiteX4" fmla="*/ 1477853 w 2019200"/>
                    <a:gd name="connsiteY4" fmla="*/ 317559 h 1638279"/>
                    <a:gd name="connsiteX5" fmla="*/ 1427053 w 2019200"/>
                    <a:gd name="connsiteY5" fmla="*/ 530919 h 1638279"/>
                    <a:gd name="connsiteX6" fmla="*/ 1622633 w 2019200"/>
                    <a:gd name="connsiteY6" fmla="*/ 543619 h 1638279"/>
                    <a:gd name="connsiteX7" fmla="*/ 1927433 w 2019200"/>
                    <a:gd name="connsiteY7" fmla="*/ 624899 h 1638279"/>
                    <a:gd name="connsiteX8" fmla="*/ 2018873 w 2019200"/>
                    <a:gd name="connsiteY8" fmla="*/ 807779 h 1638279"/>
                    <a:gd name="connsiteX9" fmla="*/ 1947753 w 2019200"/>
                    <a:gd name="connsiteY9" fmla="*/ 980499 h 1638279"/>
                    <a:gd name="connsiteX10" fmla="*/ 1708993 w 2019200"/>
                    <a:gd name="connsiteY10" fmla="*/ 1071939 h 1638279"/>
                    <a:gd name="connsiteX11" fmla="*/ 1449913 w 2019200"/>
                    <a:gd name="connsiteY11" fmla="*/ 1051619 h 1638279"/>
                    <a:gd name="connsiteX12" fmla="*/ 1571833 w 2019200"/>
                    <a:gd name="connsiteY12" fmla="*/ 1285299 h 1638279"/>
                    <a:gd name="connsiteX13" fmla="*/ 1581993 w 2019200"/>
                    <a:gd name="connsiteY13" fmla="*/ 1275139 h 1638279"/>
                    <a:gd name="connsiteX14" fmla="*/ 1581993 w 2019200"/>
                    <a:gd name="connsiteY14" fmla="*/ 1447859 h 1638279"/>
                    <a:gd name="connsiteX15" fmla="*/ 1429593 w 2019200"/>
                    <a:gd name="connsiteY15" fmla="*/ 1620579 h 1638279"/>
                    <a:gd name="connsiteX16" fmla="*/ 1145113 w 2019200"/>
                    <a:gd name="connsiteY16" fmla="*/ 1620579 h 1638279"/>
                    <a:gd name="connsiteX17" fmla="*/ 1013033 w 2019200"/>
                    <a:gd name="connsiteY17" fmla="*/ 1513899 h 1638279"/>
                    <a:gd name="connsiteX18" fmla="*/ 921593 w 2019200"/>
                    <a:gd name="connsiteY18" fmla="*/ 1336099 h 1638279"/>
                    <a:gd name="connsiteX19" fmla="*/ 921593 w 2019200"/>
                    <a:gd name="connsiteY19" fmla="*/ 1346259 h 1638279"/>
                    <a:gd name="connsiteX20" fmla="*/ 789513 w 2019200"/>
                    <a:gd name="connsiteY20" fmla="*/ 1488499 h 1638279"/>
                    <a:gd name="connsiteX21" fmla="*/ 423753 w 2019200"/>
                    <a:gd name="connsiteY21" fmla="*/ 1539299 h 1638279"/>
                    <a:gd name="connsiteX22" fmla="*/ 271353 w 2019200"/>
                    <a:gd name="connsiteY22" fmla="*/ 1305619 h 1638279"/>
                    <a:gd name="connsiteX23" fmla="*/ 400893 w 2019200"/>
                    <a:gd name="connsiteY23" fmla="*/ 1056699 h 1638279"/>
                    <a:gd name="connsiteX24" fmla="*/ 474553 w 2019200"/>
                    <a:gd name="connsiteY24" fmla="*/ 970339 h 1638279"/>
                    <a:gd name="connsiteX25" fmla="*/ 230713 w 2019200"/>
                    <a:gd name="connsiteY25" fmla="*/ 878899 h 1638279"/>
                    <a:gd name="connsiteX26" fmla="*/ 47833 w 2019200"/>
                    <a:gd name="connsiteY26" fmla="*/ 726499 h 1638279"/>
                    <a:gd name="connsiteX27" fmla="*/ 17353 w 2019200"/>
                    <a:gd name="connsiteY27" fmla="*/ 442019 h 1638279"/>
                    <a:gd name="connsiteX28" fmla="*/ 281513 w 2019200"/>
                    <a:gd name="connsiteY28" fmla="*/ 340419 h 1638279"/>
                    <a:gd name="connsiteX29" fmla="*/ 489793 w 2019200"/>
                    <a:gd name="connsiteY29" fmla="*/ 391219 h 1638279"/>
                    <a:gd name="connsiteX30" fmla="*/ 710773 w 2019200"/>
                    <a:gd name="connsiteY30" fmla="*/ 462339 h 1638279"/>
                    <a:gd name="connsiteX0" fmla="*/ 710773 w 2019200"/>
                    <a:gd name="connsiteY0" fmla="*/ 462467 h 1638407"/>
                    <a:gd name="connsiteX1" fmla="*/ 878413 w 2019200"/>
                    <a:gd name="connsiteY1" fmla="*/ 177987 h 1638407"/>
                    <a:gd name="connsiteX2" fmla="*/ 1190833 w 2019200"/>
                    <a:gd name="connsiteY2" fmla="*/ 187 h 1638407"/>
                    <a:gd name="connsiteX3" fmla="*/ 1414353 w 2019200"/>
                    <a:gd name="connsiteY3" fmla="*/ 147507 h 1638407"/>
                    <a:gd name="connsiteX4" fmla="*/ 1477853 w 2019200"/>
                    <a:gd name="connsiteY4" fmla="*/ 317687 h 1638407"/>
                    <a:gd name="connsiteX5" fmla="*/ 1427053 w 2019200"/>
                    <a:gd name="connsiteY5" fmla="*/ 531047 h 1638407"/>
                    <a:gd name="connsiteX6" fmla="*/ 1622633 w 2019200"/>
                    <a:gd name="connsiteY6" fmla="*/ 543747 h 1638407"/>
                    <a:gd name="connsiteX7" fmla="*/ 1927433 w 2019200"/>
                    <a:gd name="connsiteY7" fmla="*/ 625027 h 1638407"/>
                    <a:gd name="connsiteX8" fmla="*/ 2018873 w 2019200"/>
                    <a:gd name="connsiteY8" fmla="*/ 807907 h 1638407"/>
                    <a:gd name="connsiteX9" fmla="*/ 1947753 w 2019200"/>
                    <a:gd name="connsiteY9" fmla="*/ 980627 h 1638407"/>
                    <a:gd name="connsiteX10" fmla="*/ 1708993 w 2019200"/>
                    <a:gd name="connsiteY10" fmla="*/ 1072067 h 1638407"/>
                    <a:gd name="connsiteX11" fmla="*/ 1449913 w 2019200"/>
                    <a:gd name="connsiteY11" fmla="*/ 1051747 h 1638407"/>
                    <a:gd name="connsiteX12" fmla="*/ 1571833 w 2019200"/>
                    <a:gd name="connsiteY12" fmla="*/ 1285427 h 1638407"/>
                    <a:gd name="connsiteX13" fmla="*/ 1581993 w 2019200"/>
                    <a:gd name="connsiteY13" fmla="*/ 1275267 h 1638407"/>
                    <a:gd name="connsiteX14" fmla="*/ 1581993 w 2019200"/>
                    <a:gd name="connsiteY14" fmla="*/ 1447987 h 1638407"/>
                    <a:gd name="connsiteX15" fmla="*/ 1429593 w 2019200"/>
                    <a:gd name="connsiteY15" fmla="*/ 1620707 h 1638407"/>
                    <a:gd name="connsiteX16" fmla="*/ 1145113 w 2019200"/>
                    <a:gd name="connsiteY16" fmla="*/ 1620707 h 1638407"/>
                    <a:gd name="connsiteX17" fmla="*/ 1013033 w 2019200"/>
                    <a:gd name="connsiteY17" fmla="*/ 1514027 h 1638407"/>
                    <a:gd name="connsiteX18" fmla="*/ 921593 w 2019200"/>
                    <a:gd name="connsiteY18" fmla="*/ 1336227 h 1638407"/>
                    <a:gd name="connsiteX19" fmla="*/ 921593 w 2019200"/>
                    <a:gd name="connsiteY19" fmla="*/ 1346387 h 1638407"/>
                    <a:gd name="connsiteX20" fmla="*/ 789513 w 2019200"/>
                    <a:gd name="connsiteY20" fmla="*/ 1488627 h 1638407"/>
                    <a:gd name="connsiteX21" fmla="*/ 423753 w 2019200"/>
                    <a:gd name="connsiteY21" fmla="*/ 1539427 h 1638407"/>
                    <a:gd name="connsiteX22" fmla="*/ 271353 w 2019200"/>
                    <a:gd name="connsiteY22" fmla="*/ 1305747 h 1638407"/>
                    <a:gd name="connsiteX23" fmla="*/ 400893 w 2019200"/>
                    <a:gd name="connsiteY23" fmla="*/ 1056827 h 1638407"/>
                    <a:gd name="connsiteX24" fmla="*/ 474553 w 2019200"/>
                    <a:gd name="connsiteY24" fmla="*/ 970467 h 1638407"/>
                    <a:gd name="connsiteX25" fmla="*/ 230713 w 2019200"/>
                    <a:gd name="connsiteY25" fmla="*/ 879027 h 1638407"/>
                    <a:gd name="connsiteX26" fmla="*/ 47833 w 2019200"/>
                    <a:gd name="connsiteY26" fmla="*/ 726627 h 1638407"/>
                    <a:gd name="connsiteX27" fmla="*/ 17353 w 2019200"/>
                    <a:gd name="connsiteY27" fmla="*/ 442147 h 1638407"/>
                    <a:gd name="connsiteX28" fmla="*/ 281513 w 2019200"/>
                    <a:gd name="connsiteY28" fmla="*/ 340547 h 1638407"/>
                    <a:gd name="connsiteX29" fmla="*/ 489793 w 2019200"/>
                    <a:gd name="connsiteY29" fmla="*/ 391347 h 1638407"/>
                    <a:gd name="connsiteX30" fmla="*/ 710773 w 2019200"/>
                    <a:gd name="connsiteY30" fmla="*/ 462467 h 1638407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2633 w 2019200"/>
                    <a:gd name="connsiteY6" fmla="*/ 5437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6661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564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438"/>
                    <a:gd name="connsiteY0" fmla="*/ 462478 h 1638418"/>
                    <a:gd name="connsiteX1" fmla="*/ 878413 w 2019438"/>
                    <a:gd name="connsiteY1" fmla="*/ 177998 h 1638418"/>
                    <a:gd name="connsiteX2" fmla="*/ 1190833 w 2019438"/>
                    <a:gd name="connsiteY2" fmla="*/ 198 h 1638418"/>
                    <a:gd name="connsiteX3" fmla="*/ 1414353 w 2019438"/>
                    <a:gd name="connsiteY3" fmla="*/ 147518 h 1638418"/>
                    <a:gd name="connsiteX4" fmla="*/ 1462613 w 2019438"/>
                    <a:gd name="connsiteY4" fmla="*/ 353258 h 1638418"/>
                    <a:gd name="connsiteX5" fmla="*/ 1427053 w 2019438"/>
                    <a:gd name="connsiteY5" fmla="*/ 531058 h 1638418"/>
                    <a:gd name="connsiteX6" fmla="*/ 1625173 w 2019438"/>
                    <a:gd name="connsiteY6" fmla="*/ 556458 h 1638418"/>
                    <a:gd name="connsiteX7" fmla="*/ 1919813 w 2019438"/>
                    <a:gd name="connsiteY7" fmla="*/ 673298 h 1638418"/>
                    <a:gd name="connsiteX8" fmla="*/ 2018873 w 2019438"/>
                    <a:gd name="connsiteY8" fmla="*/ 807918 h 1638418"/>
                    <a:gd name="connsiteX9" fmla="*/ 1947753 w 2019438"/>
                    <a:gd name="connsiteY9" fmla="*/ 980638 h 1638418"/>
                    <a:gd name="connsiteX10" fmla="*/ 1708993 w 2019438"/>
                    <a:gd name="connsiteY10" fmla="*/ 1072078 h 1638418"/>
                    <a:gd name="connsiteX11" fmla="*/ 1449913 w 2019438"/>
                    <a:gd name="connsiteY11" fmla="*/ 1051758 h 1638418"/>
                    <a:gd name="connsiteX12" fmla="*/ 1571833 w 2019438"/>
                    <a:gd name="connsiteY12" fmla="*/ 1285438 h 1638418"/>
                    <a:gd name="connsiteX13" fmla="*/ 1581993 w 2019438"/>
                    <a:gd name="connsiteY13" fmla="*/ 1275278 h 1638418"/>
                    <a:gd name="connsiteX14" fmla="*/ 1581993 w 2019438"/>
                    <a:gd name="connsiteY14" fmla="*/ 1447998 h 1638418"/>
                    <a:gd name="connsiteX15" fmla="*/ 1429593 w 2019438"/>
                    <a:gd name="connsiteY15" fmla="*/ 1620718 h 1638418"/>
                    <a:gd name="connsiteX16" fmla="*/ 1145113 w 2019438"/>
                    <a:gd name="connsiteY16" fmla="*/ 1620718 h 1638418"/>
                    <a:gd name="connsiteX17" fmla="*/ 1013033 w 2019438"/>
                    <a:gd name="connsiteY17" fmla="*/ 1514038 h 1638418"/>
                    <a:gd name="connsiteX18" fmla="*/ 921593 w 2019438"/>
                    <a:gd name="connsiteY18" fmla="*/ 1336238 h 1638418"/>
                    <a:gd name="connsiteX19" fmla="*/ 921593 w 2019438"/>
                    <a:gd name="connsiteY19" fmla="*/ 1346398 h 1638418"/>
                    <a:gd name="connsiteX20" fmla="*/ 789513 w 2019438"/>
                    <a:gd name="connsiteY20" fmla="*/ 1488638 h 1638418"/>
                    <a:gd name="connsiteX21" fmla="*/ 423753 w 2019438"/>
                    <a:gd name="connsiteY21" fmla="*/ 1539438 h 1638418"/>
                    <a:gd name="connsiteX22" fmla="*/ 271353 w 2019438"/>
                    <a:gd name="connsiteY22" fmla="*/ 1305758 h 1638418"/>
                    <a:gd name="connsiteX23" fmla="*/ 400893 w 2019438"/>
                    <a:gd name="connsiteY23" fmla="*/ 1056838 h 1638418"/>
                    <a:gd name="connsiteX24" fmla="*/ 474553 w 2019438"/>
                    <a:gd name="connsiteY24" fmla="*/ 970478 h 1638418"/>
                    <a:gd name="connsiteX25" fmla="*/ 230713 w 2019438"/>
                    <a:gd name="connsiteY25" fmla="*/ 879038 h 1638418"/>
                    <a:gd name="connsiteX26" fmla="*/ 47833 w 2019438"/>
                    <a:gd name="connsiteY26" fmla="*/ 726638 h 1638418"/>
                    <a:gd name="connsiteX27" fmla="*/ 17353 w 2019438"/>
                    <a:gd name="connsiteY27" fmla="*/ 442158 h 1638418"/>
                    <a:gd name="connsiteX28" fmla="*/ 281513 w 2019438"/>
                    <a:gd name="connsiteY28" fmla="*/ 340558 h 1638418"/>
                    <a:gd name="connsiteX29" fmla="*/ 489793 w 2019438"/>
                    <a:gd name="connsiteY29" fmla="*/ 391358 h 1638418"/>
                    <a:gd name="connsiteX30" fmla="*/ 710773 w 2019438"/>
                    <a:gd name="connsiteY30" fmla="*/ 462478 h 1638418"/>
                    <a:gd name="connsiteX0" fmla="*/ 710773 w 2022201"/>
                    <a:gd name="connsiteY0" fmla="*/ 462478 h 1638418"/>
                    <a:gd name="connsiteX1" fmla="*/ 878413 w 2022201"/>
                    <a:gd name="connsiteY1" fmla="*/ 177998 h 1638418"/>
                    <a:gd name="connsiteX2" fmla="*/ 1190833 w 2022201"/>
                    <a:gd name="connsiteY2" fmla="*/ 198 h 1638418"/>
                    <a:gd name="connsiteX3" fmla="*/ 1414353 w 2022201"/>
                    <a:gd name="connsiteY3" fmla="*/ 147518 h 1638418"/>
                    <a:gd name="connsiteX4" fmla="*/ 1462613 w 2022201"/>
                    <a:gd name="connsiteY4" fmla="*/ 353258 h 1638418"/>
                    <a:gd name="connsiteX5" fmla="*/ 1427053 w 2022201"/>
                    <a:gd name="connsiteY5" fmla="*/ 531058 h 1638418"/>
                    <a:gd name="connsiteX6" fmla="*/ 1625173 w 2022201"/>
                    <a:gd name="connsiteY6" fmla="*/ 556458 h 1638418"/>
                    <a:gd name="connsiteX7" fmla="*/ 1861393 w 2022201"/>
                    <a:gd name="connsiteY7" fmla="*/ 625038 h 1638418"/>
                    <a:gd name="connsiteX8" fmla="*/ 2018873 w 2022201"/>
                    <a:gd name="connsiteY8" fmla="*/ 807918 h 1638418"/>
                    <a:gd name="connsiteX9" fmla="*/ 1947753 w 2022201"/>
                    <a:gd name="connsiteY9" fmla="*/ 980638 h 1638418"/>
                    <a:gd name="connsiteX10" fmla="*/ 1708993 w 2022201"/>
                    <a:gd name="connsiteY10" fmla="*/ 1072078 h 1638418"/>
                    <a:gd name="connsiteX11" fmla="*/ 1449913 w 2022201"/>
                    <a:gd name="connsiteY11" fmla="*/ 1051758 h 1638418"/>
                    <a:gd name="connsiteX12" fmla="*/ 1571833 w 2022201"/>
                    <a:gd name="connsiteY12" fmla="*/ 1285438 h 1638418"/>
                    <a:gd name="connsiteX13" fmla="*/ 1581993 w 2022201"/>
                    <a:gd name="connsiteY13" fmla="*/ 1275278 h 1638418"/>
                    <a:gd name="connsiteX14" fmla="*/ 1581993 w 2022201"/>
                    <a:gd name="connsiteY14" fmla="*/ 1447998 h 1638418"/>
                    <a:gd name="connsiteX15" fmla="*/ 1429593 w 2022201"/>
                    <a:gd name="connsiteY15" fmla="*/ 1620718 h 1638418"/>
                    <a:gd name="connsiteX16" fmla="*/ 1145113 w 2022201"/>
                    <a:gd name="connsiteY16" fmla="*/ 1620718 h 1638418"/>
                    <a:gd name="connsiteX17" fmla="*/ 1013033 w 2022201"/>
                    <a:gd name="connsiteY17" fmla="*/ 1514038 h 1638418"/>
                    <a:gd name="connsiteX18" fmla="*/ 921593 w 2022201"/>
                    <a:gd name="connsiteY18" fmla="*/ 1336238 h 1638418"/>
                    <a:gd name="connsiteX19" fmla="*/ 921593 w 2022201"/>
                    <a:gd name="connsiteY19" fmla="*/ 1346398 h 1638418"/>
                    <a:gd name="connsiteX20" fmla="*/ 789513 w 2022201"/>
                    <a:gd name="connsiteY20" fmla="*/ 1488638 h 1638418"/>
                    <a:gd name="connsiteX21" fmla="*/ 423753 w 2022201"/>
                    <a:gd name="connsiteY21" fmla="*/ 1539438 h 1638418"/>
                    <a:gd name="connsiteX22" fmla="*/ 271353 w 2022201"/>
                    <a:gd name="connsiteY22" fmla="*/ 1305758 h 1638418"/>
                    <a:gd name="connsiteX23" fmla="*/ 400893 w 2022201"/>
                    <a:gd name="connsiteY23" fmla="*/ 1056838 h 1638418"/>
                    <a:gd name="connsiteX24" fmla="*/ 474553 w 2022201"/>
                    <a:gd name="connsiteY24" fmla="*/ 970478 h 1638418"/>
                    <a:gd name="connsiteX25" fmla="*/ 230713 w 2022201"/>
                    <a:gd name="connsiteY25" fmla="*/ 879038 h 1638418"/>
                    <a:gd name="connsiteX26" fmla="*/ 47833 w 2022201"/>
                    <a:gd name="connsiteY26" fmla="*/ 726638 h 1638418"/>
                    <a:gd name="connsiteX27" fmla="*/ 17353 w 2022201"/>
                    <a:gd name="connsiteY27" fmla="*/ 442158 h 1638418"/>
                    <a:gd name="connsiteX28" fmla="*/ 281513 w 2022201"/>
                    <a:gd name="connsiteY28" fmla="*/ 340558 h 1638418"/>
                    <a:gd name="connsiteX29" fmla="*/ 489793 w 2022201"/>
                    <a:gd name="connsiteY29" fmla="*/ 391358 h 1638418"/>
                    <a:gd name="connsiteX30" fmla="*/ 710773 w 2022201"/>
                    <a:gd name="connsiteY30" fmla="*/ 462478 h 1638418"/>
                    <a:gd name="connsiteX0" fmla="*/ 710773 w 1988680"/>
                    <a:gd name="connsiteY0" fmla="*/ 462478 h 1638418"/>
                    <a:gd name="connsiteX1" fmla="*/ 878413 w 1988680"/>
                    <a:gd name="connsiteY1" fmla="*/ 177998 h 1638418"/>
                    <a:gd name="connsiteX2" fmla="*/ 1190833 w 1988680"/>
                    <a:gd name="connsiteY2" fmla="*/ 198 h 1638418"/>
                    <a:gd name="connsiteX3" fmla="*/ 1414353 w 1988680"/>
                    <a:gd name="connsiteY3" fmla="*/ 147518 h 1638418"/>
                    <a:gd name="connsiteX4" fmla="*/ 1462613 w 1988680"/>
                    <a:gd name="connsiteY4" fmla="*/ 353258 h 1638418"/>
                    <a:gd name="connsiteX5" fmla="*/ 1427053 w 1988680"/>
                    <a:gd name="connsiteY5" fmla="*/ 531058 h 1638418"/>
                    <a:gd name="connsiteX6" fmla="*/ 1625173 w 1988680"/>
                    <a:gd name="connsiteY6" fmla="*/ 556458 h 1638418"/>
                    <a:gd name="connsiteX7" fmla="*/ 1861393 w 1988680"/>
                    <a:gd name="connsiteY7" fmla="*/ 625038 h 1638418"/>
                    <a:gd name="connsiteX8" fmla="*/ 1980773 w 1988680"/>
                    <a:gd name="connsiteY8" fmla="*/ 820618 h 1638418"/>
                    <a:gd name="connsiteX9" fmla="*/ 1947753 w 1988680"/>
                    <a:gd name="connsiteY9" fmla="*/ 980638 h 1638418"/>
                    <a:gd name="connsiteX10" fmla="*/ 1708993 w 1988680"/>
                    <a:gd name="connsiteY10" fmla="*/ 1072078 h 1638418"/>
                    <a:gd name="connsiteX11" fmla="*/ 1449913 w 1988680"/>
                    <a:gd name="connsiteY11" fmla="*/ 1051758 h 1638418"/>
                    <a:gd name="connsiteX12" fmla="*/ 1571833 w 1988680"/>
                    <a:gd name="connsiteY12" fmla="*/ 1285438 h 1638418"/>
                    <a:gd name="connsiteX13" fmla="*/ 1581993 w 1988680"/>
                    <a:gd name="connsiteY13" fmla="*/ 1275278 h 1638418"/>
                    <a:gd name="connsiteX14" fmla="*/ 1581993 w 1988680"/>
                    <a:gd name="connsiteY14" fmla="*/ 1447998 h 1638418"/>
                    <a:gd name="connsiteX15" fmla="*/ 1429593 w 1988680"/>
                    <a:gd name="connsiteY15" fmla="*/ 1620718 h 1638418"/>
                    <a:gd name="connsiteX16" fmla="*/ 1145113 w 1988680"/>
                    <a:gd name="connsiteY16" fmla="*/ 1620718 h 1638418"/>
                    <a:gd name="connsiteX17" fmla="*/ 1013033 w 1988680"/>
                    <a:gd name="connsiteY17" fmla="*/ 1514038 h 1638418"/>
                    <a:gd name="connsiteX18" fmla="*/ 921593 w 1988680"/>
                    <a:gd name="connsiteY18" fmla="*/ 1336238 h 1638418"/>
                    <a:gd name="connsiteX19" fmla="*/ 921593 w 1988680"/>
                    <a:gd name="connsiteY19" fmla="*/ 1346398 h 1638418"/>
                    <a:gd name="connsiteX20" fmla="*/ 789513 w 1988680"/>
                    <a:gd name="connsiteY20" fmla="*/ 1488638 h 1638418"/>
                    <a:gd name="connsiteX21" fmla="*/ 423753 w 1988680"/>
                    <a:gd name="connsiteY21" fmla="*/ 1539438 h 1638418"/>
                    <a:gd name="connsiteX22" fmla="*/ 271353 w 1988680"/>
                    <a:gd name="connsiteY22" fmla="*/ 1305758 h 1638418"/>
                    <a:gd name="connsiteX23" fmla="*/ 400893 w 1988680"/>
                    <a:gd name="connsiteY23" fmla="*/ 1056838 h 1638418"/>
                    <a:gd name="connsiteX24" fmla="*/ 474553 w 1988680"/>
                    <a:gd name="connsiteY24" fmla="*/ 970478 h 1638418"/>
                    <a:gd name="connsiteX25" fmla="*/ 230713 w 1988680"/>
                    <a:gd name="connsiteY25" fmla="*/ 879038 h 1638418"/>
                    <a:gd name="connsiteX26" fmla="*/ 47833 w 1988680"/>
                    <a:gd name="connsiteY26" fmla="*/ 726638 h 1638418"/>
                    <a:gd name="connsiteX27" fmla="*/ 17353 w 1988680"/>
                    <a:gd name="connsiteY27" fmla="*/ 442158 h 1638418"/>
                    <a:gd name="connsiteX28" fmla="*/ 281513 w 1988680"/>
                    <a:gd name="connsiteY28" fmla="*/ 340558 h 1638418"/>
                    <a:gd name="connsiteX29" fmla="*/ 489793 w 1988680"/>
                    <a:gd name="connsiteY29" fmla="*/ 391358 h 1638418"/>
                    <a:gd name="connsiteX30" fmla="*/ 710773 w 1988680"/>
                    <a:gd name="connsiteY30" fmla="*/ 462478 h 1638418"/>
                    <a:gd name="connsiteX0" fmla="*/ 710773 w 1985295"/>
                    <a:gd name="connsiteY0" fmla="*/ 462478 h 1638418"/>
                    <a:gd name="connsiteX1" fmla="*/ 878413 w 1985295"/>
                    <a:gd name="connsiteY1" fmla="*/ 177998 h 1638418"/>
                    <a:gd name="connsiteX2" fmla="*/ 1190833 w 1985295"/>
                    <a:gd name="connsiteY2" fmla="*/ 198 h 1638418"/>
                    <a:gd name="connsiteX3" fmla="*/ 1414353 w 1985295"/>
                    <a:gd name="connsiteY3" fmla="*/ 147518 h 1638418"/>
                    <a:gd name="connsiteX4" fmla="*/ 1462613 w 1985295"/>
                    <a:gd name="connsiteY4" fmla="*/ 353258 h 1638418"/>
                    <a:gd name="connsiteX5" fmla="*/ 1427053 w 1985295"/>
                    <a:gd name="connsiteY5" fmla="*/ 531058 h 1638418"/>
                    <a:gd name="connsiteX6" fmla="*/ 1625173 w 1985295"/>
                    <a:gd name="connsiteY6" fmla="*/ 556458 h 1638418"/>
                    <a:gd name="connsiteX7" fmla="*/ 1861393 w 1985295"/>
                    <a:gd name="connsiteY7" fmla="*/ 625038 h 1638418"/>
                    <a:gd name="connsiteX8" fmla="*/ 1980773 w 1985295"/>
                    <a:gd name="connsiteY8" fmla="*/ 820618 h 1638418"/>
                    <a:gd name="connsiteX9" fmla="*/ 1947753 w 1985295"/>
                    <a:gd name="connsiteY9" fmla="*/ 980638 h 1638418"/>
                    <a:gd name="connsiteX10" fmla="*/ 1708993 w 1985295"/>
                    <a:gd name="connsiteY10" fmla="*/ 1072078 h 1638418"/>
                    <a:gd name="connsiteX11" fmla="*/ 1449913 w 1985295"/>
                    <a:gd name="connsiteY11" fmla="*/ 1051758 h 1638418"/>
                    <a:gd name="connsiteX12" fmla="*/ 1571833 w 1985295"/>
                    <a:gd name="connsiteY12" fmla="*/ 1285438 h 1638418"/>
                    <a:gd name="connsiteX13" fmla="*/ 1581993 w 1985295"/>
                    <a:gd name="connsiteY13" fmla="*/ 1275278 h 1638418"/>
                    <a:gd name="connsiteX14" fmla="*/ 1581993 w 1985295"/>
                    <a:gd name="connsiteY14" fmla="*/ 1447998 h 1638418"/>
                    <a:gd name="connsiteX15" fmla="*/ 1429593 w 1985295"/>
                    <a:gd name="connsiteY15" fmla="*/ 1620718 h 1638418"/>
                    <a:gd name="connsiteX16" fmla="*/ 1145113 w 1985295"/>
                    <a:gd name="connsiteY16" fmla="*/ 1620718 h 1638418"/>
                    <a:gd name="connsiteX17" fmla="*/ 1013033 w 1985295"/>
                    <a:gd name="connsiteY17" fmla="*/ 1514038 h 1638418"/>
                    <a:gd name="connsiteX18" fmla="*/ 921593 w 1985295"/>
                    <a:gd name="connsiteY18" fmla="*/ 1336238 h 1638418"/>
                    <a:gd name="connsiteX19" fmla="*/ 921593 w 1985295"/>
                    <a:gd name="connsiteY19" fmla="*/ 1346398 h 1638418"/>
                    <a:gd name="connsiteX20" fmla="*/ 789513 w 1985295"/>
                    <a:gd name="connsiteY20" fmla="*/ 1488638 h 1638418"/>
                    <a:gd name="connsiteX21" fmla="*/ 423753 w 1985295"/>
                    <a:gd name="connsiteY21" fmla="*/ 1539438 h 1638418"/>
                    <a:gd name="connsiteX22" fmla="*/ 271353 w 1985295"/>
                    <a:gd name="connsiteY22" fmla="*/ 1305758 h 1638418"/>
                    <a:gd name="connsiteX23" fmla="*/ 400893 w 1985295"/>
                    <a:gd name="connsiteY23" fmla="*/ 1056838 h 1638418"/>
                    <a:gd name="connsiteX24" fmla="*/ 474553 w 1985295"/>
                    <a:gd name="connsiteY24" fmla="*/ 970478 h 1638418"/>
                    <a:gd name="connsiteX25" fmla="*/ 230713 w 1985295"/>
                    <a:gd name="connsiteY25" fmla="*/ 879038 h 1638418"/>
                    <a:gd name="connsiteX26" fmla="*/ 47833 w 1985295"/>
                    <a:gd name="connsiteY26" fmla="*/ 726638 h 1638418"/>
                    <a:gd name="connsiteX27" fmla="*/ 17353 w 1985295"/>
                    <a:gd name="connsiteY27" fmla="*/ 442158 h 1638418"/>
                    <a:gd name="connsiteX28" fmla="*/ 281513 w 1985295"/>
                    <a:gd name="connsiteY28" fmla="*/ 340558 h 1638418"/>
                    <a:gd name="connsiteX29" fmla="*/ 489793 w 1985295"/>
                    <a:gd name="connsiteY29" fmla="*/ 391358 h 1638418"/>
                    <a:gd name="connsiteX30" fmla="*/ 710773 w 1985295"/>
                    <a:gd name="connsiteY30" fmla="*/ 462478 h 1638418"/>
                    <a:gd name="connsiteX0" fmla="*/ 710773 w 1993653"/>
                    <a:gd name="connsiteY0" fmla="*/ 462478 h 1638418"/>
                    <a:gd name="connsiteX1" fmla="*/ 878413 w 1993653"/>
                    <a:gd name="connsiteY1" fmla="*/ 177998 h 1638418"/>
                    <a:gd name="connsiteX2" fmla="*/ 1190833 w 1993653"/>
                    <a:gd name="connsiteY2" fmla="*/ 198 h 1638418"/>
                    <a:gd name="connsiteX3" fmla="*/ 1414353 w 1993653"/>
                    <a:gd name="connsiteY3" fmla="*/ 147518 h 1638418"/>
                    <a:gd name="connsiteX4" fmla="*/ 1462613 w 1993653"/>
                    <a:gd name="connsiteY4" fmla="*/ 353258 h 1638418"/>
                    <a:gd name="connsiteX5" fmla="*/ 1427053 w 1993653"/>
                    <a:gd name="connsiteY5" fmla="*/ 531058 h 1638418"/>
                    <a:gd name="connsiteX6" fmla="*/ 1625173 w 1993653"/>
                    <a:gd name="connsiteY6" fmla="*/ 556458 h 1638418"/>
                    <a:gd name="connsiteX7" fmla="*/ 1861393 w 1993653"/>
                    <a:gd name="connsiteY7" fmla="*/ 625038 h 1638418"/>
                    <a:gd name="connsiteX8" fmla="*/ 1990933 w 1993653"/>
                    <a:gd name="connsiteY8" fmla="*/ 790138 h 1638418"/>
                    <a:gd name="connsiteX9" fmla="*/ 1947753 w 1993653"/>
                    <a:gd name="connsiteY9" fmla="*/ 980638 h 1638418"/>
                    <a:gd name="connsiteX10" fmla="*/ 1708993 w 1993653"/>
                    <a:gd name="connsiteY10" fmla="*/ 1072078 h 1638418"/>
                    <a:gd name="connsiteX11" fmla="*/ 1449913 w 1993653"/>
                    <a:gd name="connsiteY11" fmla="*/ 1051758 h 1638418"/>
                    <a:gd name="connsiteX12" fmla="*/ 1571833 w 1993653"/>
                    <a:gd name="connsiteY12" fmla="*/ 1285438 h 1638418"/>
                    <a:gd name="connsiteX13" fmla="*/ 1581993 w 1993653"/>
                    <a:gd name="connsiteY13" fmla="*/ 1275278 h 1638418"/>
                    <a:gd name="connsiteX14" fmla="*/ 1581993 w 1993653"/>
                    <a:gd name="connsiteY14" fmla="*/ 1447998 h 1638418"/>
                    <a:gd name="connsiteX15" fmla="*/ 1429593 w 1993653"/>
                    <a:gd name="connsiteY15" fmla="*/ 1620718 h 1638418"/>
                    <a:gd name="connsiteX16" fmla="*/ 1145113 w 1993653"/>
                    <a:gd name="connsiteY16" fmla="*/ 1620718 h 1638418"/>
                    <a:gd name="connsiteX17" fmla="*/ 1013033 w 1993653"/>
                    <a:gd name="connsiteY17" fmla="*/ 1514038 h 1638418"/>
                    <a:gd name="connsiteX18" fmla="*/ 921593 w 1993653"/>
                    <a:gd name="connsiteY18" fmla="*/ 1336238 h 1638418"/>
                    <a:gd name="connsiteX19" fmla="*/ 921593 w 1993653"/>
                    <a:gd name="connsiteY19" fmla="*/ 1346398 h 1638418"/>
                    <a:gd name="connsiteX20" fmla="*/ 789513 w 1993653"/>
                    <a:gd name="connsiteY20" fmla="*/ 1488638 h 1638418"/>
                    <a:gd name="connsiteX21" fmla="*/ 423753 w 1993653"/>
                    <a:gd name="connsiteY21" fmla="*/ 1539438 h 1638418"/>
                    <a:gd name="connsiteX22" fmla="*/ 271353 w 1993653"/>
                    <a:gd name="connsiteY22" fmla="*/ 1305758 h 1638418"/>
                    <a:gd name="connsiteX23" fmla="*/ 400893 w 1993653"/>
                    <a:gd name="connsiteY23" fmla="*/ 1056838 h 1638418"/>
                    <a:gd name="connsiteX24" fmla="*/ 474553 w 1993653"/>
                    <a:gd name="connsiteY24" fmla="*/ 970478 h 1638418"/>
                    <a:gd name="connsiteX25" fmla="*/ 230713 w 1993653"/>
                    <a:gd name="connsiteY25" fmla="*/ 879038 h 1638418"/>
                    <a:gd name="connsiteX26" fmla="*/ 47833 w 1993653"/>
                    <a:gd name="connsiteY26" fmla="*/ 726638 h 1638418"/>
                    <a:gd name="connsiteX27" fmla="*/ 17353 w 1993653"/>
                    <a:gd name="connsiteY27" fmla="*/ 442158 h 1638418"/>
                    <a:gd name="connsiteX28" fmla="*/ 281513 w 1993653"/>
                    <a:gd name="connsiteY28" fmla="*/ 340558 h 1638418"/>
                    <a:gd name="connsiteX29" fmla="*/ 489793 w 1993653"/>
                    <a:gd name="connsiteY29" fmla="*/ 391358 h 1638418"/>
                    <a:gd name="connsiteX30" fmla="*/ 710773 w 1993653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1993 w 1993076"/>
                    <a:gd name="connsiteY13" fmla="*/ 127527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64213 w 1993076"/>
                    <a:gd name="connsiteY12" fmla="*/ 126765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4212"/>
                    <a:gd name="connsiteX1" fmla="*/ 878413 w 1993076"/>
                    <a:gd name="connsiteY1" fmla="*/ 177998 h 1634212"/>
                    <a:gd name="connsiteX2" fmla="*/ 1190833 w 1993076"/>
                    <a:gd name="connsiteY2" fmla="*/ 198 h 1634212"/>
                    <a:gd name="connsiteX3" fmla="*/ 1414353 w 1993076"/>
                    <a:gd name="connsiteY3" fmla="*/ 147518 h 1634212"/>
                    <a:gd name="connsiteX4" fmla="*/ 1462613 w 1993076"/>
                    <a:gd name="connsiteY4" fmla="*/ 353258 h 1634212"/>
                    <a:gd name="connsiteX5" fmla="*/ 1427053 w 1993076"/>
                    <a:gd name="connsiteY5" fmla="*/ 531058 h 1634212"/>
                    <a:gd name="connsiteX6" fmla="*/ 1625173 w 1993076"/>
                    <a:gd name="connsiteY6" fmla="*/ 556458 h 1634212"/>
                    <a:gd name="connsiteX7" fmla="*/ 1861393 w 1993076"/>
                    <a:gd name="connsiteY7" fmla="*/ 625038 h 1634212"/>
                    <a:gd name="connsiteX8" fmla="*/ 1990933 w 1993076"/>
                    <a:gd name="connsiteY8" fmla="*/ 790138 h 1634212"/>
                    <a:gd name="connsiteX9" fmla="*/ 1924893 w 1993076"/>
                    <a:gd name="connsiteY9" fmla="*/ 990798 h 1634212"/>
                    <a:gd name="connsiteX10" fmla="*/ 1708993 w 1993076"/>
                    <a:gd name="connsiteY10" fmla="*/ 1072078 h 1634212"/>
                    <a:gd name="connsiteX11" fmla="*/ 1449913 w 1993076"/>
                    <a:gd name="connsiteY11" fmla="*/ 1051758 h 1634212"/>
                    <a:gd name="connsiteX12" fmla="*/ 1564213 w 1993076"/>
                    <a:gd name="connsiteY12" fmla="*/ 1267658 h 1634212"/>
                    <a:gd name="connsiteX13" fmla="*/ 1589613 w 1993076"/>
                    <a:gd name="connsiteY13" fmla="*/ 1374338 h 1634212"/>
                    <a:gd name="connsiteX14" fmla="*/ 1548973 w 1993076"/>
                    <a:gd name="connsiteY14" fmla="*/ 1511498 h 1634212"/>
                    <a:gd name="connsiteX15" fmla="*/ 1429593 w 1993076"/>
                    <a:gd name="connsiteY15" fmla="*/ 1620718 h 1634212"/>
                    <a:gd name="connsiteX16" fmla="*/ 1145113 w 1993076"/>
                    <a:gd name="connsiteY16" fmla="*/ 1620718 h 1634212"/>
                    <a:gd name="connsiteX17" fmla="*/ 1013033 w 1993076"/>
                    <a:gd name="connsiteY17" fmla="*/ 1514038 h 1634212"/>
                    <a:gd name="connsiteX18" fmla="*/ 921593 w 1993076"/>
                    <a:gd name="connsiteY18" fmla="*/ 1336238 h 1634212"/>
                    <a:gd name="connsiteX19" fmla="*/ 921593 w 1993076"/>
                    <a:gd name="connsiteY19" fmla="*/ 1346398 h 1634212"/>
                    <a:gd name="connsiteX20" fmla="*/ 789513 w 1993076"/>
                    <a:gd name="connsiteY20" fmla="*/ 1488638 h 1634212"/>
                    <a:gd name="connsiteX21" fmla="*/ 423753 w 1993076"/>
                    <a:gd name="connsiteY21" fmla="*/ 1539438 h 1634212"/>
                    <a:gd name="connsiteX22" fmla="*/ 271353 w 1993076"/>
                    <a:gd name="connsiteY22" fmla="*/ 1305758 h 1634212"/>
                    <a:gd name="connsiteX23" fmla="*/ 400893 w 1993076"/>
                    <a:gd name="connsiteY23" fmla="*/ 1056838 h 1634212"/>
                    <a:gd name="connsiteX24" fmla="*/ 474553 w 1993076"/>
                    <a:gd name="connsiteY24" fmla="*/ 970478 h 1634212"/>
                    <a:gd name="connsiteX25" fmla="*/ 230713 w 1993076"/>
                    <a:gd name="connsiteY25" fmla="*/ 879038 h 1634212"/>
                    <a:gd name="connsiteX26" fmla="*/ 47833 w 1993076"/>
                    <a:gd name="connsiteY26" fmla="*/ 726638 h 1634212"/>
                    <a:gd name="connsiteX27" fmla="*/ 17353 w 1993076"/>
                    <a:gd name="connsiteY27" fmla="*/ 442158 h 1634212"/>
                    <a:gd name="connsiteX28" fmla="*/ 281513 w 1993076"/>
                    <a:gd name="connsiteY28" fmla="*/ 340558 h 1634212"/>
                    <a:gd name="connsiteX29" fmla="*/ 489793 w 1993076"/>
                    <a:gd name="connsiteY29" fmla="*/ 391358 h 1634212"/>
                    <a:gd name="connsiteX30" fmla="*/ 710773 w 1993076"/>
                    <a:gd name="connsiteY30" fmla="*/ 462478 h 1634212"/>
                    <a:gd name="connsiteX0" fmla="*/ 710773 w 1993076"/>
                    <a:gd name="connsiteY0" fmla="*/ 462478 h 1628438"/>
                    <a:gd name="connsiteX1" fmla="*/ 878413 w 1993076"/>
                    <a:gd name="connsiteY1" fmla="*/ 177998 h 1628438"/>
                    <a:gd name="connsiteX2" fmla="*/ 1190833 w 1993076"/>
                    <a:gd name="connsiteY2" fmla="*/ 198 h 1628438"/>
                    <a:gd name="connsiteX3" fmla="*/ 1414353 w 1993076"/>
                    <a:gd name="connsiteY3" fmla="*/ 147518 h 1628438"/>
                    <a:gd name="connsiteX4" fmla="*/ 1462613 w 1993076"/>
                    <a:gd name="connsiteY4" fmla="*/ 353258 h 1628438"/>
                    <a:gd name="connsiteX5" fmla="*/ 1427053 w 1993076"/>
                    <a:gd name="connsiteY5" fmla="*/ 531058 h 1628438"/>
                    <a:gd name="connsiteX6" fmla="*/ 1625173 w 1993076"/>
                    <a:gd name="connsiteY6" fmla="*/ 556458 h 1628438"/>
                    <a:gd name="connsiteX7" fmla="*/ 1861393 w 1993076"/>
                    <a:gd name="connsiteY7" fmla="*/ 625038 h 1628438"/>
                    <a:gd name="connsiteX8" fmla="*/ 1990933 w 1993076"/>
                    <a:gd name="connsiteY8" fmla="*/ 790138 h 1628438"/>
                    <a:gd name="connsiteX9" fmla="*/ 1924893 w 1993076"/>
                    <a:gd name="connsiteY9" fmla="*/ 990798 h 1628438"/>
                    <a:gd name="connsiteX10" fmla="*/ 1708993 w 1993076"/>
                    <a:gd name="connsiteY10" fmla="*/ 1072078 h 1628438"/>
                    <a:gd name="connsiteX11" fmla="*/ 1449913 w 1993076"/>
                    <a:gd name="connsiteY11" fmla="*/ 1051758 h 1628438"/>
                    <a:gd name="connsiteX12" fmla="*/ 1564213 w 1993076"/>
                    <a:gd name="connsiteY12" fmla="*/ 1267658 h 1628438"/>
                    <a:gd name="connsiteX13" fmla="*/ 1589613 w 1993076"/>
                    <a:gd name="connsiteY13" fmla="*/ 1374338 h 1628438"/>
                    <a:gd name="connsiteX14" fmla="*/ 1548973 w 1993076"/>
                    <a:gd name="connsiteY14" fmla="*/ 1511498 h 1628438"/>
                    <a:gd name="connsiteX15" fmla="*/ 1419433 w 1993076"/>
                    <a:gd name="connsiteY15" fmla="*/ 1608018 h 1628438"/>
                    <a:gd name="connsiteX16" fmla="*/ 1145113 w 1993076"/>
                    <a:gd name="connsiteY16" fmla="*/ 1620718 h 1628438"/>
                    <a:gd name="connsiteX17" fmla="*/ 1013033 w 1993076"/>
                    <a:gd name="connsiteY17" fmla="*/ 1514038 h 1628438"/>
                    <a:gd name="connsiteX18" fmla="*/ 921593 w 1993076"/>
                    <a:gd name="connsiteY18" fmla="*/ 1336238 h 1628438"/>
                    <a:gd name="connsiteX19" fmla="*/ 921593 w 1993076"/>
                    <a:gd name="connsiteY19" fmla="*/ 1346398 h 1628438"/>
                    <a:gd name="connsiteX20" fmla="*/ 789513 w 1993076"/>
                    <a:gd name="connsiteY20" fmla="*/ 1488638 h 1628438"/>
                    <a:gd name="connsiteX21" fmla="*/ 423753 w 1993076"/>
                    <a:gd name="connsiteY21" fmla="*/ 1539438 h 1628438"/>
                    <a:gd name="connsiteX22" fmla="*/ 271353 w 1993076"/>
                    <a:gd name="connsiteY22" fmla="*/ 1305758 h 1628438"/>
                    <a:gd name="connsiteX23" fmla="*/ 400893 w 1993076"/>
                    <a:gd name="connsiteY23" fmla="*/ 1056838 h 1628438"/>
                    <a:gd name="connsiteX24" fmla="*/ 474553 w 1993076"/>
                    <a:gd name="connsiteY24" fmla="*/ 970478 h 1628438"/>
                    <a:gd name="connsiteX25" fmla="*/ 230713 w 1993076"/>
                    <a:gd name="connsiteY25" fmla="*/ 879038 h 1628438"/>
                    <a:gd name="connsiteX26" fmla="*/ 47833 w 1993076"/>
                    <a:gd name="connsiteY26" fmla="*/ 726638 h 1628438"/>
                    <a:gd name="connsiteX27" fmla="*/ 17353 w 1993076"/>
                    <a:gd name="connsiteY27" fmla="*/ 442158 h 1628438"/>
                    <a:gd name="connsiteX28" fmla="*/ 281513 w 1993076"/>
                    <a:gd name="connsiteY28" fmla="*/ 340558 h 1628438"/>
                    <a:gd name="connsiteX29" fmla="*/ 489793 w 1993076"/>
                    <a:gd name="connsiteY29" fmla="*/ 391358 h 1628438"/>
                    <a:gd name="connsiteX30" fmla="*/ 710773 w 1993076"/>
                    <a:gd name="connsiteY30" fmla="*/ 462478 h 1628438"/>
                    <a:gd name="connsiteX0" fmla="*/ 710773 w 1993076"/>
                    <a:gd name="connsiteY0" fmla="*/ 462478 h 1624721"/>
                    <a:gd name="connsiteX1" fmla="*/ 878413 w 1993076"/>
                    <a:gd name="connsiteY1" fmla="*/ 177998 h 1624721"/>
                    <a:gd name="connsiteX2" fmla="*/ 1190833 w 1993076"/>
                    <a:gd name="connsiteY2" fmla="*/ 198 h 1624721"/>
                    <a:gd name="connsiteX3" fmla="*/ 1414353 w 1993076"/>
                    <a:gd name="connsiteY3" fmla="*/ 147518 h 1624721"/>
                    <a:gd name="connsiteX4" fmla="*/ 1462613 w 1993076"/>
                    <a:gd name="connsiteY4" fmla="*/ 353258 h 1624721"/>
                    <a:gd name="connsiteX5" fmla="*/ 1427053 w 1993076"/>
                    <a:gd name="connsiteY5" fmla="*/ 531058 h 1624721"/>
                    <a:gd name="connsiteX6" fmla="*/ 1625173 w 1993076"/>
                    <a:gd name="connsiteY6" fmla="*/ 556458 h 1624721"/>
                    <a:gd name="connsiteX7" fmla="*/ 1861393 w 1993076"/>
                    <a:gd name="connsiteY7" fmla="*/ 625038 h 1624721"/>
                    <a:gd name="connsiteX8" fmla="*/ 1990933 w 1993076"/>
                    <a:gd name="connsiteY8" fmla="*/ 790138 h 1624721"/>
                    <a:gd name="connsiteX9" fmla="*/ 1924893 w 1993076"/>
                    <a:gd name="connsiteY9" fmla="*/ 990798 h 1624721"/>
                    <a:gd name="connsiteX10" fmla="*/ 1708993 w 1993076"/>
                    <a:gd name="connsiteY10" fmla="*/ 1072078 h 1624721"/>
                    <a:gd name="connsiteX11" fmla="*/ 1449913 w 1993076"/>
                    <a:gd name="connsiteY11" fmla="*/ 1051758 h 1624721"/>
                    <a:gd name="connsiteX12" fmla="*/ 1564213 w 1993076"/>
                    <a:gd name="connsiteY12" fmla="*/ 1267658 h 1624721"/>
                    <a:gd name="connsiteX13" fmla="*/ 1589613 w 1993076"/>
                    <a:gd name="connsiteY13" fmla="*/ 1374338 h 1624721"/>
                    <a:gd name="connsiteX14" fmla="*/ 1548973 w 1993076"/>
                    <a:gd name="connsiteY14" fmla="*/ 1511498 h 1624721"/>
                    <a:gd name="connsiteX15" fmla="*/ 1419433 w 1993076"/>
                    <a:gd name="connsiteY15" fmla="*/ 1608018 h 1624721"/>
                    <a:gd name="connsiteX16" fmla="*/ 1147653 w 1993076"/>
                    <a:gd name="connsiteY16" fmla="*/ 1615638 h 1624721"/>
                    <a:gd name="connsiteX17" fmla="*/ 1013033 w 1993076"/>
                    <a:gd name="connsiteY17" fmla="*/ 1514038 h 1624721"/>
                    <a:gd name="connsiteX18" fmla="*/ 921593 w 1993076"/>
                    <a:gd name="connsiteY18" fmla="*/ 1336238 h 1624721"/>
                    <a:gd name="connsiteX19" fmla="*/ 921593 w 1993076"/>
                    <a:gd name="connsiteY19" fmla="*/ 1346398 h 1624721"/>
                    <a:gd name="connsiteX20" fmla="*/ 789513 w 1993076"/>
                    <a:gd name="connsiteY20" fmla="*/ 1488638 h 1624721"/>
                    <a:gd name="connsiteX21" fmla="*/ 423753 w 1993076"/>
                    <a:gd name="connsiteY21" fmla="*/ 1539438 h 1624721"/>
                    <a:gd name="connsiteX22" fmla="*/ 271353 w 1993076"/>
                    <a:gd name="connsiteY22" fmla="*/ 1305758 h 1624721"/>
                    <a:gd name="connsiteX23" fmla="*/ 400893 w 1993076"/>
                    <a:gd name="connsiteY23" fmla="*/ 1056838 h 1624721"/>
                    <a:gd name="connsiteX24" fmla="*/ 474553 w 1993076"/>
                    <a:gd name="connsiteY24" fmla="*/ 970478 h 1624721"/>
                    <a:gd name="connsiteX25" fmla="*/ 230713 w 1993076"/>
                    <a:gd name="connsiteY25" fmla="*/ 879038 h 1624721"/>
                    <a:gd name="connsiteX26" fmla="*/ 47833 w 1993076"/>
                    <a:gd name="connsiteY26" fmla="*/ 726638 h 1624721"/>
                    <a:gd name="connsiteX27" fmla="*/ 17353 w 1993076"/>
                    <a:gd name="connsiteY27" fmla="*/ 442158 h 1624721"/>
                    <a:gd name="connsiteX28" fmla="*/ 281513 w 1993076"/>
                    <a:gd name="connsiteY28" fmla="*/ 340558 h 1624721"/>
                    <a:gd name="connsiteX29" fmla="*/ 489793 w 1993076"/>
                    <a:gd name="connsiteY29" fmla="*/ 391358 h 1624721"/>
                    <a:gd name="connsiteX30" fmla="*/ 710773 w 1993076"/>
                    <a:gd name="connsiteY30" fmla="*/ 462478 h 1624721"/>
                    <a:gd name="connsiteX0" fmla="*/ 710773 w 1993076"/>
                    <a:gd name="connsiteY0" fmla="*/ 462478 h 1626743"/>
                    <a:gd name="connsiteX1" fmla="*/ 878413 w 1993076"/>
                    <a:gd name="connsiteY1" fmla="*/ 177998 h 1626743"/>
                    <a:gd name="connsiteX2" fmla="*/ 1190833 w 1993076"/>
                    <a:gd name="connsiteY2" fmla="*/ 198 h 1626743"/>
                    <a:gd name="connsiteX3" fmla="*/ 1414353 w 1993076"/>
                    <a:gd name="connsiteY3" fmla="*/ 147518 h 1626743"/>
                    <a:gd name="connsiteX4" fmla="*/ 1462613 w 1993076"/>
                    <a:gd name="connsiteY4" fmla="*/ 353258 h 1626743"/>
                    <a:gd name="connsiteX5" fmla="*/ 1427053 w 1993076"/>
                    <a:gd name="connsiteY5" fmla="*/ 531058 h 1626743"/>
                    <a:gd name="connsiteX6" fmla="*/ 1625173 w 1993076"/>
                    <a:gd name="connsiteY6" fmla="*/ 556458 h 1626743"/>
                    <a:gd name="connsiteX7" fmla="*/ 1861393 w 1993076"/>
                    <a:gd name="connsiteY7" fmla="*/ 625038 h 1626743"/>
                    <a:gd name="connsiteX8" fmla="*/ 1990933 w 1993076"/>
                    <a:gd name="connsiteY8" fmla="*/ 790138 h 1626743"/>
                    <a:gd name="connsiteX9" fmla="*/ 1924893 w 1993076"/>
                    <a:gd name="connsiteY9" fmla="*/ 990798 h 1626743"/>
                    <a:gd name="connsiteX10" fmla="*/ 1708993 w 1993076"/>
                    <a:gd name="connsiteY10" fmla="*/ 1072078 h 1626743"/>
                    <a:gd name="connsiteX11" fmla="*/ 1449913 w 1993076"/>
                    <a:gd name="connsiteY11" fmla="*/ 1051758 h 1626743"/>
                    <a:gd name="connsiteX12" fmla="*/ 1564213 w 1993076"/>
                    <a:gd name="connsiteY12" fmla="*/ 1267658 h 1626743"/>
                    <a:gd name="connsiteX13" fmla="*/ 1589613 w 1993076"/>
                    <a:gd name="connsiteY13" fmla="*/ 1374338 h 1626743"/>
                    <a:gd name="connsiteX14" fmla="*/ 1548973 w 1993076"/>
                    <a:gd name="connsiteY14" fmla="*/ 1511498 h 1626743"/>
                    <a:gd name="connsiteX15" fmla="*/ 1419433 w 1993076"/>
                    <a:gd name="connsiteY15" fmla="*/ 1608018 h 1626743"/>
                    <a:gd name="connsiteX16" fmla="*/ 1147653 w 1993076"/>
                    <a:gd name="connsiteY16" fmla="*/ 1615638 h 1626743"/>
                    <a:gd name="connsiteX17" fmla="*/ 1015573 w 1993076"/>
                    <a:gd name="connsiteY17" fmla="*/ 1486098 h 1626743"/>
                    <a:gd name="connsiteX18" fmla="*/ 921593 w 1993076"/>
                    <a:gd name="connsiteY18" fmla="*/ 1336238 h 1626743"/>
                    <a:gd name="connsiteX19" fmla="*/ 921593 w 1993076"/>
                    <a:gd name="connsiteY19" fmla="*/ 1346398 h 1626743"/>
                    <a:gd name="connsiteX20" fmla="*/ 789513 w 1993076"/>
                    <a:gd name="connsiteY20" fmla="*/ 1488638 h 1626743"/>
                    <a:gd name="connsiteX21" fmla="*/ 423753 w 1993076"/>
                    <a:gd name="connsiteY21" fmla="*/ 1539438 h 1626743"/>
                    <a:gd name="connsiteX22" fmla="*/ 271353 w 1993076"/>
                    <a:gd name="connsiteY22" fmla="*/ 1305758 h 1626743"/>
                    <a:gd name="connsiteX23" fmla="*/ 400893 w 1993076"/>
                    <a:gd name="connsiteY23" fmla="*/ 1056838 h 1626743"/>
                    <a:gd name="connsiteX24" fmla="*/ 474553 w 1993076"/>
                    <a:gd name="connsiteY24" fmla="*/ 970478 h 1626743"/>
                    <a:gd name="connsiteX25" fmla="*/ 230713 w 1993076"/>
                    <a:gd name="connsiteY25" fmla="*/ 879038 h 1626743"/>
                    <a:gd name="connsiteX26" fmla="*/ 47833 w 1993076"/>
                    <a:gd name="connsiteY26" fmla="*/ 726638 h 1626743"/>
                    <a:gd name="connsiteX27" fmla="*/ 17353 w 1993076"/>
                    <a:gd name="connsiteY27" fmla="*/ 442158 h 1626743"/>
                    <a:gd name="connsiteX28" fmla="*/ 281513 w 1993076"/>
                    <a:gd name="connsiteY28" fmla="*/ 340558 h 1626743"/>
                    <a:gd name="connsiteX29" fmla="*/ 489793 w 1993076"/>
                    <a:gd name="connsiteY29" fmla="*/ 391358 h 1626743"/>
                    <a:gd name="connsiteX30" fmla="*/ 710773 w 1993076"/>
                    <a:gd name="connsiteY30" fmla="*/ 462478 h 1626743"/>
                    <a:gd name="connsiteX0" fmla="*/ 710773 w 1993076"/>
                    <a:gd name="connsiteY0" fmla="*/ 462478 h 1625821"/>
                    <a:gd name="connsiteX1" fmla="*/ 878413 w 1993076"/>
                    <a:gd name="connsiteY1" fmla="*/ 177998 h 1625821"/>
                    <a:gd name="connsiteX2" fmla="*/ 1190833 w 1993076"/>
                    <a:gd name="connsiteY2" fmla="*/ 198 h 1625821"/>
                    <a:gd name="connsiteX3" fmla="*/ 1414353 w 1993076"/>
                    <a:gd name="connsiteY3" fmla="*/ 147518 h 1625821"/>
                    <a:gd name="connsiteX4" fmla="*/ 1462613 w 1993076"/>
                    <a:gd name="connsiteY4" fmla="*/ 353258 h 1625821"/>
                    <a:gd name="connsiteX5" fmla="*/ 1427053 w 1993076"/>
                    <a:gd name="connsiteY5" fmla="*/ 531058 h 1625821"/>
                    <a:gd name="connsiteX6" fmla="*/ 1625173 w 1993076"/>
                    <a:gd name="connsiteY6" fmla="*/ 556458 h 1625821"/>
                    <a:gd name="connsiteX7" fmla="*/ 1861393 w 1993076"/>
                    <a:gd name="connsiteY7" fmla="*/ 625038 h 1625821"/>
                    <a:gd name="connsiteX8" fmla="*/ 1990933 w 1993076"/>
                    <a:gd name="connsiteY8" fmla="*/ 790138 h 1625821"/>
                    <a:gd name="connsiteX9" fmla="*/ 1924893 w 1993076"/>
                    <a:gd name="connsiteY9" fmla="*/ 990798 h 1625821"/>
                    <a:gd name="connsiteX10" fmla="*/ 1708993 w 1993076"/>
                    <a:gd name="connsiteY10" fmla="*/ 1072078 h 1625821"/>
                    <a:gd name="connsiteX11" fmla="*/ 1449913 w 1993076"/>
                    <a:gd name="connsiteY11" fmla="*/ 1051758 h 1625821"/>
                    <a:gd name="connsiteX12" fmla="*/ 1564213 w 1993076"/>
                    <a:gd name="connsiteY12" fmla="*/ 1267658 h 1625821"/>
                    <a:gd name="connsiteX13" fmla="*/ 1589613 w 1993076"/>
                    <a:gd name="connsiteY13" fmla="*/ 1374338 h 1625821"/>
                    <a:gd name="connsiteX14" fmla="*/ 1548973 w 1993076"/>
                    <a:gd name="connsiteY14" fmla="*/ 1511498 h 1625821"/>
                    <a:gd name="connsiteX15" fmla="*/ 1419433 w 1993076"/>
                    <a:gd name="connsiteY15" fmla="*/ 1608018 h 1625821"/>
                    <a:gd name="connsiteX16" fmla="*/ 1147653 w 1993076"/>
                    <a:gd name="connsiteY16" fmla="*/ 1615638 h 1625821"/>
                    <a:gd name="connsiteX17" fmla="*/ 1015573 w 1993076"/>
                    <a:gd name="connsiteY17" fmla="*/ 1498798 h 1625821"/>
                    <a:gd name="connsiteX18" fmla="*/ 921593 w 1993076"/>
                    <a:gd name="connsiteY18" fmla="*/ 1336238 h 1625821"/>
                    <a:gd name="connsiteX19" fmla="*/ 921593 w 1993076"/>
                    <a:gd name="connsiteY19" fmla="*/ 1346398 h 1625821"/>
                    <a:gd name="connsiteX20" fmla="*/ 789513 w 1993076"/>
                    <a:gd name="connsiteY20" fmla="*/ 1488638 h 1625821"/>
                    <a:gd name="connsiteX21" fmla="*/ 423753 w 1993076"/>
                    <a:gd name="connsiteY21" fmla="*/ 1539438 h 1625821"/>
                    <a:gd name="connsiteX22" fmla="*/ 271353 w 1993076"/>
                    <a:gd name="connsiteY22" fmla="*/ 1305758 h 1625821"/>
                    <a:gd name="connsiteX23" fmla="*/ 400893 w 1993076"/>
                    <a:gd name="connsiteY23" fmla="*/ 1056838 h 1625821"/>
                    <a:gd name="connsiteX24" fmla="*/ 474553 w 1993076"/>
                    <a:gd name="connsiteY24" fmla="*/ 970478 h 1625821"/>
                    <a:gd name="connsiteX25" fmla="*/ 230713 w 1993076"/>
                    <a:gd name="connsiteY25" fmla="*/ 879038 h 1625821"/>
                    <a:gd name="connsiteX26" fmla="*/ 47833 w 1993076"/>
                    <a:gd name="connsiteY26" fmla="*/ 726638 h 1625821"/>
                    <a:gd name="connsiteX27" fmla="*/ 17353 w 1993076"/>
                    <a:gd name="connsiteY27" fmla="*/ 442158 h 1625821"/>
                    <a:gd name="connsiteX28" fmla="*/ 281513 w 1993076"/>
                    <a:gd name="connsiteY28" fmla="*/ 340558 h 1625821"/>
                    <a:gd name="connsiteX29" fmla="*/ 489793 w 1993076"/>
                    <a:gd name="connsiteY29" fmla="*/ 391358 h 1625821"/>
                    <a:gd name="connsiteX30" fmla="*/ 710773 w 1993076"/>
                    <a:gd name="connsiteY30" fmla="*/ 462478 h 1625821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89513 w 1993076"/>
                    <a:gd name="connsiteY20" fmla="*/ 148863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61853 w 1993076"/>
                    <a:gd name="connsiteY24" fmla="*/ 97301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1993076" h="1624075">
                      <a:moveTo>
                        <a:pt x="710773" y="462478"/>
                      </a:moveTo>
                      <a:cubicBezTo>
                        <a:pt x="775543" y="426918"/>
                        <a:pt x="798403" y="255045"/>
                        <a:pt x="878413" y="177998"/>
                      </a:cubicBezTo>
                      <a:cubicBezTo>
                        <a:pt x="958423" y="100951"/>
                        <a:pt x="1101510" y="5278"/>
                        <a:pt x="1190833" y="198"/>
                      </a:cubicBezTo>
                      <a:cubicBezTo>
                        <a:pt x="1280156" y="-4882"/>
                        <a:pt x="1369056" y="88675"/>
                        <a:pt x="1414353" y="147518"/>
                      </a:cubicBezTo>
                      <a:cubicBezTo>
                        <a:pt x="1459650" y="206361"/>
                        <a:pt x="1460496" y="289335"/>
                        <a:pt x="1462613" y="353258"/>
                      </a:cubicBezTo>
                      <a:cubicBezTo>
                        <a:pt x="1464730" y="417181"/>
                        <a:pt x="1399960" y="497191"/>
                        <a:pt x="1427053" y="531058"/>
                      </a:cubicBezTo>
                      <a:cubicBezTo>
                        <a:pt x="1454146" y="564925"/>
                        <a:pt x="1552783" y="540795"/>
                        <a:pt x="1625173" y="556458"/>
                      </a:cubicBezTo>
                      <a:cubicBezTo>
                        <a:pt x="1697563" y="572121"/>
                        <a:pt x="1800433" y="586091"/>
                        <a:pt x="1861393" y="625038"/>
                      </a:cubicBezTo>
                      <a:cubicBezTo>
                        <a:pt x="1922353" y="663985"/>
                        <a:pt x="1980350" y="729178"/>
                        <a:pt x="1990933" y="790138"/>
                      </a:cubicBezTo>
                      <a:cubicBezTo>
                        <a:pt x="2001516" y="851098"/>
                        <a:pt x="1971883" y="943808"/>
                        <a:pt x="1924893" y="990798"/>
                      </a:cubicBezTo>
                      <a:cubicBezTo>
                        <a:pt x="1877903" y="1037788"/>
                        <a:pt x="1788156" y="1061918"/>
                        <a:pt x="1708993" y="1072078"/>
                      </a:cubicBezTo>
                      <a:cubicBezTo>
                        <a:pt x="1629830" y="1082238"/>
                        <a:pt x="1474043" y="1019161"/>
                        <a:pt x="1449913" y="1051758"/>
                      </a:cubicBezTo>
                      <a:cubicBezTo>
                        <a:pt x="1425783" y="1084355"/>
                        <a:pt x="1540930" y="1213895"/>
                        <a:pt x="1564213" y="1267658"/>
                      </a:cubicBezTo>
                      <a:cubicBezTo>
                        <a:pt x="1587496" y="1321421"/>
                        <a:pt x="1592153" y="1333698"/>
                        <a:pt x="1589613" y="1374338"/>
                      </a:cubicBezTo>
                      <a:cubicBezTo>
                        <a:pt x="1587073" y="1414978"/>
                        <a:pt x="1577336" y="1472551"/>
                        <a:pt x="1548973" y="1511498"/>
                      </a:cubicBezTo>
                      <a:cubicBezTo>
                        <a:pt x="1520610" y="1550445"/>
                        <a:pt x="1482933" y="1591085"/>
                        <a:pt x="1419433" y="1608018"/>
                      </a:cubicBezTo>
                      <a:cubicBezTo>
                        <a:pt x="1355933" y="1624951"/>
                        <a:pt x="1235283" y="1631301"/>
                        <a:pt x="1167973" y="1613098"/>
                      </a:cubicBezTo>
                      <a:cubicBezTo>
                        <a:pt x="1100663" y="1594895"/>
                        <a:pt x="1052826" y="1546211"/>
                        <a:pt x="1015573" y="1498798"/>
                      </a:cubicBezTo>
                      <a:cubicBezTo>
                        <a:pt x="978320" y="1451385"/>
                        <a:pt x="937256" y="1361638"/>
                        <a:pt x="921593" y="1336238"/>
                      </a:cubicBezTo>
                      <a:cubicBezTo>
                        <a:pt x="905930" y="1310838"/>
                        <a:pt x="946570" y="1323538"/>
                        <a:pt x="921593" y="1346398"/>
                      </a:cubicBezTo>
                      <a:cubicBezTo>
                        <a:pt x="896616" y="1369258"/>
                        <a:pt x="877566" y="1415825"/>
                        <a:pt x="771733" y="1473398"/>
                      </a:cubicBezTo>
                      <a:cubicBezTo>
                        <a:pt x="665900" y="1530971"/>
                        <a:pt x="507150" y="1567378"/>
                        <a:pt x="423753" y="1539438"/>
                      </a:cubicBezTo>
                      <a:cubicBezTo>
                        <a:pt x="340356" y="1511498"/>
                        <a:pt x="276433" y="1386191"/>
                        <a:pt x="271353" y="1305758"/>
                      </a:cubicBezTo>
                      <a:cubicBezTo>
                        <a:pt x="266273" y="1225325"/>
                        <a:pt x="361523" y="1112295"/>
                        <a:pt x="393273" y="1056838"/>
                      </a:cubicBezTo>
                      <a:cubicBezTo>
                        <a:pt x="425023" y="1001381"/>
                        <a:pt x="488946" y="1002651"/>
                        <a:pt x="461853" y="973018"/>
                      </a:cubicBezTo>
                      <a:cubicBezTo>
                        <a:pt x="434760" y="943385"/>
                        <a:pt x="299716" y="920101"/>
                        <a:pt x="230713" y="879038"/>
                      </a:cubicBezTo>
                      <a:cubicBezTo>
                        <a:pt x="161710" y="837975"/>
                        <a:pt x="83393" y="799451"/>
                        <a:pt x="47833" y="726638"/>
                      </a:cubicBezTo>
                      <a:cubicBezTo>
                        <a:pt x="12273" y="653825"/>
                        <a:pt x="-21594" y="506504"/>
                        <a:pt x="17353" y="442158"/>
                      </a:cubicBezTo>
                      <a:cubicBezTo>
                        <a:pt x="56300" y="377812"/>
                        <a:pt x="202773" y="349025"/>
                        <a:pt x="281513" y="340558"/>
                      </a:cubicBezTo>
                      <a:cubicBezTo>
                        <a:pt x="360253" y="332091"/>
                        <a:pt x="418673" y="367651"/>
                        <a:pt x="489793" y="391358"/>
                      </a:cubicBezTo>
                      <a:cubicBezTo>
                        <a:pt x="560913" y="415065"/>
                        <a:pt x="646003" y="498038"/>
                        <a:pt x="710773" y="462478"/>
                      </a:cubicBezTo>
                      <a:close/>
                    </a:path>
                  </a:pathLst>
                </a:custGeom>
                <a:solidFill>
                  <a:srgbClr val="A9D3DC"/>
                </a:solidFill>
                <a:ln w="57150">
                  <a:noFill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/>
                </a:p>
              </p:txBody>
            </p:sp>
            <p:sp>
              <p:nvSpPr>
                <p:cNvPr id="233" name="วงรี 77">
                  <a:extLst>
                    <a:ext uri="{FF2B5EF4-FFF2-40B4-BE49-F238E27FC236}">
                      <a16:creationId xmlns:a16="http://schemas.microsoft.com/office/drawing/2014/main" id="{9A0265BD-3058-4562-9736-54AC0826DAE2}"/>
                    </a:ext>
                  </a:extLst>
                </p:cNvPr>
                <p:cNvSpPr/>
                <p:nvPr/>
              </p:nvSpPr>
              <p:spPr>
                <a:xfrm>
                  <a:off x="4579275" y="1400406"/>
                  <a:ext cx="295962" cy="284142"/>
                </a:xfrm>
                <a:custGeom>
                  <a:avLst/>
                  <a:gdLst>
                    <a:gd name="connsiteX0" fmla="*/ 0 w 290429"/>
                    <a:gd name="connsiteY0" fmla="*/ 144699 h 289397"/>
                    <a:gd name="connsiteX1" fmla="*/ 145215 w 290429"/>
                    <a:gd name="connsiteY1" fmla="*/ 0 h 289397"/>
                    <a:gd name="connsiteX2" fmla="*/ 290430 w 290429"/>
                    <a:gd name="connsiteY2" fmla="*/ 144699 h 289397"/>
                    <a:gd name="connsiteX3" fmla="*/ 145215 w 290429"/>
                    <a:gd name="connsiteY3" fmla="*/ 289398 h 289397"/>
                    <a:gd name="connsiteX4" fmla="*/ 0 w 290429"/>
                    <a:gd name="connsiteY4" fmla="*/ 144699 h 289397"/>
                    <a:gd name="connsiteX0" fmla="*/ 8 w 290438"/>
                    <a:gd name="connsiteY0" fmla="*/ 144699 h 289398"/>
                    <a:gd name="connsiteX1" fmla="*/ 145223 w 290438"/>
                    <a:gd name="connsiteY1" fmla="*/ 0 h 289398"/>
                    <a:gd name="connsiteX2" fmla="*/ 290438 w 290438"/>
                    <a:gd name="connsiteY2" fmla="*/ 144699 h 289398"/>
                    <a:gd name="connsiteX3" fmla="*/ 140143 w 290438"/>
                    <a:gd name="connsiteY3" fmla="*/ 289398 h 289398"/>
                    <a:gd name="connsiteX4" fmla="*/ 8 w 290438"/>
                    <a:gd name="connsiteY4" fmla="*/ 144699 h 289398"/>
                    <a:gd name="connsiteX0" fmla="*/ 6 w 310756"/>
                    <a:gd name="connsiteY0" fmla="*/ 145377 h 292972"/>
                    <a:gd name="connsiteX1" fmla="*/ 145221 w 310756"/>
                    <a:gd name="connsiteY1" fmla="*/ 678 h 292972"/>
                    <a:gd name="connsiteX2" fmla="*/ 310756 w 310756"/>
                    <a:gd name="connsiteY2" fmla="*/ 206337 h 292972"/>
                    <a:gd name="connsiteX3" fmla="*/ 140141 w 310756"/>
                    <a:gd name="connsiteY3" fmla="*/ 290076 h 292972"/>
                    <a:gd name="connsiteX4" fmla="*/ 6 w 310756"/>
                    <a:gd name="connsiteY4" fmla="*/ 145377 h 292972"/>
                    <a:gd name="connsiteX0" fmla="*/ 5 w 313295"/>
                    <a:gd name="connsiteY0" fmla="*/ 190453 h 289862"/>
                    <a:gd name="connsiteX1" fmla="*/ 147760 w 313295"/>
                    <a:gd name="connsiteY1" fmla="*/ 34 h 289862"/>
                    <a:gd name="connsiteX2" fmla="*/ 313295 w 313295"/>
                    <a:gd name="connsiteY2" fmla="*/ 205693 h 289862"/>
                    <a:gd name="connsiteX3" fmla="*/ 142680 w 313295"/>
                    <a:gd name="connsiteY3" fmla="*/ 289432 h 289862"/>
                    <a:gd name="connsiteX4" fmla="*/ 5 w 313295"/>
                    <a:gd name="connsiteY4" fmla="*/ 190453 h 289862"/>
                    <a:gd name="connsiteX0" fmla="*/ 2796 w 316086"/>
                    <a:gd name="connsiteY0" fmla="*/ 175216 h 274625"/>
                    <a:gd name="connsiteX1" fmla="*/ 71811 w 316086"/>
                    <a:gd name="connsiteY1" fmla="*/ 37 h 274625"/>
                    <a:gd name="connsiteX2" fmla="*/ 316086 w 316086"/>
                    <a:gd name="connsiteY2" fmla="*/ 190456 h 274625"/>
                    <a:gd name="connsiteX3" fmla="*/ 145471 w 316086"/>
                    <a:gd name="connsiteY3" fmla="*/ 274195 h 274625"/>
                    <a:gd name="connsiteX4" fmla="*/ 2796 w 316086"/>
                    <a:gd name="connsiteY4" fmla="*/ 175216 h 274625"/>
                    <a:gd name="connsiteX0" fmla="*/ 2158 w 315952"/>
                    <a:gd name="connsiteY0" fmla="*/ 185068 h 284142"/>
                    <a:gd name="connsiteX1" fmla="*/ 71173 w 315952"/>
                    <a:gd name="connsiteY1" fmla="*/ 9889 h 284142"/>
                    <a:gd name="connsiteX2" fmla="*/ 235434 w 315952"/>
                    <a:gd name="connsiteY2" fmla="*/ 40983 h 284142"/>
                    <a:gd name="connsiteX3" fmla="*/ 315448 w 315952"/>
                    <a:gd name="connsiteY3" fmla="*/ 200308 h 284142"/>
                    <a:gd name="connsiteX4" fmla="*/ 144833 w 315952"/>
                    <a:gd name="connsiteY4" fmla="*/ 284047 h 284142"/>
                    <a:gd name="connsiteX5" fmla="*/ 2158 w 315952"/>
                    <a:gd name="connsiteY5" fmla="*/ 185068 h 284142"/>
                    <a:gd name="connsiteX0" fmla="*/ 2158 w 295962"/>
                    <a:gd name="connsiteY0" fmla="*/ 185068 h 284142"/>
                    <a:gd name="connsiteX1" fmla="*/ 71173 w 295962"/>
                    <a:gd name="connsiteY1" fmla="*/ 9889 h 284142"/>
                    <a:gd name="connsiteX2" fmla="*/ 235434 w 295962"/>
                    <a:gd name="connsiteY2" fmla="*/ 40983 h 284142"/>
                    <a:gd name="connsiteX3" fmla="*/ 295128 w 295962"/>
                    <a:gd name="connsiteY3" fmla="*/ 200308 h 284142"/>
                    <a:gd name="connsiteX4" fmla="*/ 144833 w 295962"/>
                    <a:gd name="connsiteY4" fmla="*/ 284047 h 284142"/>
                    <a:gd name="connsiteX5" fmla="*/ 2158 w 295962"/>
                    <a:gd name="connsiteY5" fmla="*/ 185068 h 2841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95962" h="284142">
                      <a:moveTo>
                        <a:pt x="2158" y="185068"/>
                      </a:moveTo>
                      <a:cubicBezTo>
                        <a:pt x="-10119" y="139375"/>
                        <a:pt x="32294" y="33903"/>
                        <a:pt x="71173" y="9889"/>
                      </a:cubicBezTo>
                      <a:cubicBezTo>
                        <a:pt x="110052" y="-14125"/>
                        <a:pt x="194722" y="9247"/>
                        <a:pt x="235434" y="40983"/>
                      </a:cubicBezTo>
                      <a:cubicBezTo>
                        <a:pt x="276147" y="72720"/>
                        <a:pt x="300915" y="162761"/>
                        <a:pt x="295128" y="200308"/>
                      </a:cubicBezTo>
                      <a:cubicBezTo>
                        <a:pt x="289341" y="237855"/>
                        <a:pt x="193661" y="286587"/>
                        <a:pt x="144833" y="284047"/>
                      </a:cubicBezTo>
                      <a:cubicBezTo>
                        <a:pt x="96005" y="281507"/>
                        <a:pt x="14435" y="230761"/>
                        <a:pt x="2158" y="185068"/>
                      </a:cubicBezTo>
                      <a:close/>
                    </a:path>
                  </a:pathLst>
                </a:custGeom>
                <a:solidFill>
                  <a:srgbClr val="FDC64E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/>
                </a:p>
              </p:txBody>
            </p:sp>
          </p:grpSp>
          <p:grpSp>
            <p:nvGrpSpPr>
              <p:cNvPr id="229" name="กลุ่ม 228">
                <a:extLst>
                  <a:ext uri="{FF2B5EF4-FFF2-40B4-BE49-F238E27FC236}">
                    <a16:creationId xmlns:a16="http://schemas.microsoft.com/office/drawing/2014/main" id="{CC702AB6-474E-4C65-86F4-EC5317DEBDD4}"/>
                  </a:ext>
                </a:extLst>
              </p:cNvPr>
              <p:cNvGrpSpPr/>
              <p:nvPr/>
            </p:nvGrpSpPr>
            <p:grpSpPr>
              <a:xfrm>
                <a:off x="3051093" y="2331437"/>
                <a:ext cx="341965" cy="317516"/>
                <a:chOff x="3730718" y="705949"/>
                <a:chExt cx="1993076" cy="1624075"/>
              </a:xfrm>
              <a:solidFill>
                <a:schemeClr val="bg1"/>
              </a:solidFill>
            </p:grpSpPr>
            <p:sp>
              <p:nvSpPr>
                <p:cNvPr id="230" name="รูปแบบอิสระ: รูปร่าง 229">
                  <a:extLst>
                    <a:ext uri="{FF2B5EF4-FFF2-40B4-BE49-F238E27FC236}">
                      <a16:creationId xmlns:a16="http://schemas.microsoft.com/office/drawing/2014/main" id="{089CB273-C41B-4D01-8C1D-5E6CC44441A8}"/>
                    </a:ext>
                  </a:extLst>
                </p:cNvPr>
                <p:cNvSpPr/>
                <p:nvPr/>
              </p:nvSpPr>
              <p:spPr>
                <a:xfrm>
                  <a:off x="3730718" y="705949"/>
                  <a:ext cx="1993076" cy="1624075"/>
                </a:xfrm>
                <a:custGeom>
                  <a:avLst/>
                  <a:gdLst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708233 w 2019354"/>
                    <a:gd name="connsiteY28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0893 w 2019354"/>
                    <a:gd name="connsiteY22" fmla="*/ 10720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53659"/>
                    <a:gd name="connsiteX1" fmla="*/ 850473 w 2019354"/>
                    <a:gd name="connsiteY1" fmla="*/ 183079 h 1653659"/>
                    <a:gd name="connsiteX2" fmla="*/ 1195913 w 2019354"/>
                    <a:gd name="connsiteY2" fmla="*/ 199 h 1653659"/>
                    <a:gd name="connsiteX3" fmla="*/ 1439753 w 2019354"/>
                    <a:gd name="connsiteY3" fmla="*/ 152599 h 1653659"/>
                    <a:gd name="connsiteX4" fmla="*/ 1500713 w 2019354"/>
                    <a:gd name="connsiteY4" fmla="*/ 386279 h 1653659"/>
                    <a:gd name="connsiteX5" fmla="*/ 1388953 w 2019354"/>
                    <a:gd name="connsiteY5" fmla="*/ 548839 h 1653659"/>
                    <a:gd name="connsiteX6" fmla="*/ 1541353 w 2019354"/>
                    <a:gd name="connsiteY6" fmla="*/ 518359 h 1653659"/>
                    <a:gd name="connsiteX7" fmla="*/ 1927433 w 2019354"/>
                    <a:gd name="connsiteY7" fmla="*/ 640279 h 1653659"/>
                    <a:gd name="connsiteX8" fmla="*/ 2018873 w 2019354"/>
                    <a:gd name="connsiteY8" fmla="*/ 823159 h 1653659"/>
                    <a:gd name="connsiteX9" fmla="*/ 1947753 w 2019354"/>
                    <a:gd name="connsiteY9" fmla="*/ 995879 h 1653659"/>
                    <a:gd name="connsiteX10" fmla="*/ 1653113 w 2019354"/>
                    <a:gd name="connsiteY10" fmla="*/ 1087319 h 1653659"/>
                    <a:gd name="connsiteX11" fmla="*/ 1449913 w 2019354"/>
                    <a:gd name="connsiteY11" fmla="*/ 1066999 h 1653659"/>
                    <a:gd name="connsiteX12" fmla="*/ 1571833 w 2019354"/>
                    <a:gd name="connsiteY12" fmla="*/ 1300679 h 1653659"/>
                    <a:gd name="connsiteX13" fmla="*/ 1581993 w 2019354"/>
                    <a:gd name="connsiteY13" fmla="*/ 1290519 h 1653659"/>
                    <a:gd name="connsiteX14" fmla="*/ 1581993 w 2019354"/>
                    <a:gd name="connsiteY14" fmla="*/ 1463239 h 1653659"/>
                    <a:gd name="connsiteX15" fmla="*/ 1429593 w 2019354"/>
                    <a:gd name="connsiteY15" fmla="*/ 1635959 h 1653659"/>
                    <a:gd name="connsiteX16" fmla="*/ 1145113 w 2019354"/>
                    <a:gd name="connsiteY16" fmla="*/ 1635959 h 1653659"/>
                    <a:gd name="connsiteX17" fmla="*/ 1013033 w 2019354"/>
                    <a:gd name="connsiteY17" fmla="*/ 1529279 h 1653659"/>
                    <a:gd name="connsiteX18" fmla="*/ 921593 w 2019354"/>
                    <a:gd name="connsiteY18" fmla="*/ 1351479 h 1653659"/>
                    <a:gd name="connsiteX19" fmla="*/ 921593 w 2019354"/>
                    <a:gd name="connsiteY19" fmla="*/ 1361639 h 1653659"/>
                    <a:gd name="connsiteX20" fmla="*/ 789513 w 2019354"/>
                    <a:gd name="connsiteY20" fmla="*/ 1503879 h 1653659"/>
                    <a:gd name="connsiteX21" fmla="*/ 423753 w 2019354"/>
                    <a:gd name="connsiteY21" fmla="*/ 1554679 h 1653659"/>
                    <a:gd name="connsiteX22" fmla="*/ 271353 w 2019354"/>
                    <a:gd name="connsiteY22" fmla="*/ 1320999 h 1653659"/>
                    <a:gd name="connsiteX23" fmla="*/ 400893 w 2019354"/>
                    <a:gd name="connsiteY23" fmla="*/ 1072079 h 1653659"/>
                    <a:gd name="connsiteX24" fmla="*/ 474553 w 2019354"/>
                    <a:gd name="connsiteY24" fmla="*/ 985719 h 1653659"/>
                    <a:gd name="connsiteX25" fmla="*/ 230713 w 2019354"/>
                    <a:gd name="connsiteY25" fmla="*/ 894279 h 1653659"/>
                    <a:gd name="connsiteX26" fmla="*/ 47833 w 2019354"/>
                    <a:gd name="connsiteY26" fmla="*/ 741879 h 1653659"/>
                    <a:gd name="connsiteX27" fmla="*/ 17353 w 2019354"/>
                    <a:gd name="connsiteY27" fmla="*/ 457399 h 1653659"/>
                    <a:gd name="connsiteX28" fmla="*/ 281513 w 2019354"/>
                    <a:gd name="connsiteY28" fmla="*/ 355799 h 1653659"/>
                    <a:gd name="connsiteX29" fmla="*/ 489793 w 2019354"/>
                    <a:gd name="connsiteY29" fmla="*/ 406599 h 1653659"/>
                    <a:gd name="connsiteX30" fmla="*/ 708233 w 2019354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41353 w 2019200"/>
                    <a:gd name="connsiteY6" fmla="*/ 51835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76913 w 2019200"/>
                    <a:gd name="connsiteY6" fmla="*/ 53613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388953 w 2019200"/>
                    <a:gd name="connsiteY5" fmla="*/ 54882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622633 w 2019200"/>
                    <a:gd name="connsiteY6" fmla="*/ 55898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10773 w 2019200"/>
                    <a:gd name="connsiteY0" fmla="*/ 47783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10773 w 2019200"/>
                    <a:gd name="connsiteY30" fmla="*/ 477836 h 1653776"/>
                    <a:gd name="connsiteX0" fmla="*/ 710773 w 2019200"/>
                    <a:gd name="connsiteY0" fmla="*/ 449982 h 1625922"/>
                    <a:gd name="connsiteX1" fmla="*/ 878413 w 2019200"/>
                    <a:gd name="connsiteY1" fmla="*/ 165502 h 1625922"/>
                    <a:gd name="connsiteX2" fmla="*/ 1198453 w 2019200"/>
                    <a:gd name="connsiteY2" fmla="*/ 402 h 1625922"/>
                    <a:gd name="connsiteX3" fmla="*/ 1439753 w 2019200"/>
                    <a:gd name="connsiteY3" fmla="*/ 124862 h 1625922"/>
                    <a:gd name="connsiteX4" fmla="*/ 1477853 w 2019200"/>
                    <a:gd name="connsiteY4" fmla="*/ 305202 h 1625922"/>
                    <a:gd name="connsiteX5" fmla="*/ 1427053 w 2019200"/>
                    <a:gd name="connsiteY5" fmla="*/ 518562 h 1625922"/>
                    <a:gd name="connsiteX6" fmla="*/ 1622633 w 2019200"/>
                    <a:gd name="connsiteY6" fmla="*/ 531262 h 1625922"/>
                    <a:gd name="connsiteX7" fmla="*/ 1927433 w 2019200"/>
                    <a:gd name="connsiteY7" fmla="*/ 612542 h 1625922"/>
                    <a:gd name="connsiteX8" fmla="*/ 2018873 w 2019200"/>
                    <a:gd name="connsiteY8" fmla="*/ 795422 h 1625922"/>
                    <a:gd name="connsiteX9" fmla="*/ 1947753 w 2019200"/>
                    <a:gd name="connsiteY9" fmla="*/ 968142 h 1625922"/>
                    <a:gd name="connsiteX10" fmla="*/ 1708993 w 2019200"/>
                    <a:gd name="connsiteY10" fmla="*/ 1059582 h 1625922"/>
                    <a:gd name="connsiteX11" fmla="*/ 1449913 w 2019200"/>
                    <a:gd name="connsiteY11" fmla="*/ 1039262 h 1625922"/>
                    <a:gd name="connsiteX12" fmla="*/ 1571833 w 2019200"/>
                    <a:gd name="connsiteY12" fmla="*/ 1272942 h 1625922"/>
                    <a:gd name="connsiteX13" fmla="*/ 1581993 w 2019200"/>
                    <a:gd name="connsiteY13" fmla="*/ 1262782 h 1625922"/>
                    <a:gd name="connsiteX14" fmla="*/ 1581993 w 2019200"/>
                    <a:gd name="connsiteY14" fmla="*/ 1435502 h 1625922"/>
                    <a:gd name="connsiteX15" fmla="*/ 1429593 w 2019200"/>
                    <a:gd name="connsiteY15" fmla="*/ 1608222 h 1625922"/>
                    <a:gd name="connsiteX16" fmla="*/ 1145113 w 2019200"/>
                    <a:gd name="connsiteY16" fmla="*/ 1608222 h 1625922"/>
                    <a:gd name="connsiteX17" fmla="*/ 1013033 w 2019200"/>
                    <a:gd name="connsiteY17" fmla="*/ 1501542 h 1625922"/>
                    <a:gd name="connsiteX18" fmla="*/ 921593 w 2019200"/>
                    <a:gd name="connsiteY18" fmla="*/ 1323742 h 1625922"/>
                    <a:gd name="connsiteX19" fmla="*/ 921593 w 2019200"/>
                    <a:gd name="connsiteY19" fmla="*/ 1333902 h 1625922"/>
                    <a:gd name="connsiteX20" fmla="*/ 789513 w 2019200"/>
                    <a:gd name="connsiteY20" fmla="*/ 1476142 h 1625922"/>
                    <a:gd name="connsiteX21" fmla="*/ 423753 w 2019200"/>
                    <a:gd name="connsiteY21" fmla="*/ 1526942 h 1625922"/>
                    <a:gd name="connsiteX22" fmla="*/ 271353 w 2019200"/>
                    <a:gd name="connsiteY22" fmla="*/ 1293262 h 1625922"/>
                    <a:gd name="connsiteX23" fmla="*/ 400893 w 2019200"/>
                    <a:gd name="connsiteY23" fmla="*/ 1044342 h 1625922"/>
                    <a:gd name="connsiteX24" fmla="*/ 474553 w 2019200"/>
                    <a:gd name="connsiteY24" fmla="*/ 957982 h 1625922"/>
                    <a:gd name="connsiteX25" fmla="*/ 230713 w 2019200"/>
                    <a:gd name="connsiteY25" fmla="*/ 866542 h 1625922"/>
                    <a:gd name="connsiteX26" fmla="*/ 47833 w 2019200"/>
                    <a:gd name="connsiteY26" fmla="*/ 714142 h 1625922"/>
                    <a:gd name="connsiteX27" fmla="*/ 17353 w 2019200"/>
                    <a:gd name="connsiteY27" fmla="*/ 429662 h 1625922"/>
                    <a:gd name="connsiteX28" fmla="*/ 281513 w 2019200"/>
                    <a:gd name="connsiteY28" fmla="*/ 328062 h 1625922"/>
                    <a:gd name="connsiteX29" fmla="*/ 489793 w 2019200"/>
                    <a:gd name="connsiteY29" fmla="*/ 378862 h 1625922"/>
                    <a:gd name="connsiteX30" fmla="*/ 710773 w 2019200"/>
                    <a:gd name="connsiteY30" fmla="*/ 449982 h 1625922"/>
                    <a:gd name="connsiteX0" fmla="*/ 710773 w 2019200"/>
                    <a:gd name="connsiteY0" fmla="*/ 462637 h 1638577"/>
                    <a:gd name="connsiteX1" fmla="*/ 878413 w 2019200"/>
                    <a:gd name="connsiteY1" fmla="*/ 178157 h 1638577"/>
                    <a:gd name="connsiteX2" fmla="*/ 1190833 w 2019200"/>
                    <a:gd name="connsiteY2" fmla="*/ 357 h 1638577"/>
                    <a:gd name="connsiteX3" fmla="*/ 1439753 w 2019200"/>
                    <a:gd name="connsiteY3" fmla="*/ 137517 h 1638577"/>
                    <a:gd name="connsiteX4" fmla="*/ 1477853 w 2019200"/>
                    <a:gd name="connsiteY4" fmla="*/ 317857 h 1638577"/>
                    <a:gd name="connsiteX5" fmla="*/ 1427053 w 2019200"/>
                    <a:gd name="connsiteY5" fmla="*/ 531217 h 1638577"/>
                    <a:gd name="connsiteX6" fmla="*/ 1622633 w 2019200"/>
                    <a:gd name="connsiteY6" fmla="*/ 543917 h 1638577"/>
                    <a:gd name="connsiteX7" fmla="*/ 1927433 w 2019200"/>
                    <a:gd name="connsiteY7" fmla="*/ 625197 h 1638577"/>
                    <a:gd name="connsiteX8" fmla="*/ 2018873 w 2019200"/>
                    <a:gd name="connsiteY8" fmla="*/ 808077 h 1638577"/>
                    <a:gd name="connsiteX9" fmla="*/ 1947753 w 2019200"/>
                    <a:gd name="connsiteY9" fmla="*/ 980797 h 1638577"/>
                    <a:gd name="connsiteX10" fmla="*/ 1708993 w 2019200"/>
                    <a:gd name="connsiteY10" fmla="*/ 1072237 h 1638577"/>
                    <a:gd name="connsiteX11" fmla="*/ 1449913 w 2019200"/>
                    <a:gd name="connsiteY11" fmla="*/ 1051917 h 1638577"/>
                    <a:gd name="connsiteX12" fmla="*/ 1571833 w 2019200"/>
                    <a:gd name="connsiteY12" fmla="*/ 1285597 h 1638577"/>
                    <a:gd name="connsiteX13" fmla="*/ 1581993 w 2019200"/>
                    <a:gd name="connsiteY13" fmla="*/ 1275437 h 1638577"/>
                    <a:gd name="connsiteX14" fmla="*/ 1581993 w 2019200"/>
                    <a:gd name="connsiteY14" fmla="*/ 1448157 h 1638577"/>
                    <a:gd name="connsiteX15" fmla="*/ 1429593 w 2019200"/>
                    <a:gd name="connsiteY15" fmla="*/ 1620877 h 1638577"/>
                    <a:gd name="connsiteX16" fmla="*/ 1145113 w 2019200"/>
                    <a:gd name="connsiteY16" fmla="*/ 1620877 h 1638577"/>
                    <a:gd name="connsiteX17" fmla="*/ 1013033 w 2019200"/>
                    <a:gd name="connsiteY17" fmla="*/ 1514197 h 1638577"/>
                    <a:gd name="connsiteX18" fmla="*/ 921593 w 2019200"/>
                    <a:gd name="connsiteY18" fmla="*/ 1336397 h 1638577"/>
                    <a:gd name="connsiteX19" fmla="*/ 921593 w 2019200"/>
                    <a:gd name="connsiteY19" fmla="*/ 1346557 h 1638577"/>
                    <a:gd name="connsiteX20" fmla="*/ 789513 w 2019200"/>
                    <a:gd name="connsiteY20" fmla="*/ 1488797 h 1638577"/>
                    <a:gd name="connsiteX21" fmla="*/ 423753 w 2019200"/>
                    <a:gd name="connsiteY21" fmla="*/ 1539597 h 1638577"/>
                    <a:gd name="connsiteX22" fmla="*/ 271353 w 2019200"/>
                    <a:gd name="connsiteY22" fmla="*/ 1305917 h 1638577"/>
                    <a:gd name="connsiteX23" fmla="*/ 400893 w 2019200"/>
                    <a:gd name="connsiteY23" fmla="*/ 1056997 h 1638577"/>
                    <a:gd name="connsiteX24" fmla="*/ 474553 w 2019200"/>
                    <a:gd name="connsiteY24" fmla="*/ 970637 h 1638577"/>
                    <a:gd name="connsiteX25" fmla="*/ 230713 w 2019200"/>
                    <a:gd name="connsiteY25" fmla="*/ 879197 h 1638577"/>
                    <a:gd name="connsiteX26" fmla="*/ 47833 w 2019200"/>
                    <a:gd name="connsiteY26" fmla="*/ 726797 h 1638577"/>
                    <a:gd name="connsiteX27" fmla="*/ 17353 w 2019200"/>
                    <a:gd name="connsiteY27" fmla="*/ 442317 h 1638577"/>
                    <a:gd name="connsiteX28" fmla="*/ 281513 w 2019200"/>
                    <a:gd name="connsiteY28" fmla="*/ 340717 h 1638577"/>
                    <a:gd name="connsiteX29" fmla="*/ 489793 w 2019200"/>
                    <a:gd name="connsiteY29" fmla="*/ 391517 h 1638577"/>
                    <a:gd name="connsiteX30" fmla="*/ 710773 w 2019200"/>
                    <a:gd name="connsiteY30" fmla="*/ 462637 h 1638577"/>
                    <a:gd name="connsiteX0" fmla="*/ 710773 w 2019200"/>
                    <a:gd name="connsiteY0" fmla="*/ 462339 h 1638279"/>
                    <a:gd name="connsiteX1" fmla="*/ 878413 w 2019200"/>
                    <a:gd name="connsiteY1" fmla="*/ 177859 h 1638279"/>
                    <a:gd name="connsiteX2" fmla="*/ 1190833 w 2019200"/>
                    <a:gd name="connsiteY2" fmla="*/ 59 h 1638279"/>
                    <a:gd name="connsiteX3" fmla="*/ 1406733 w 2019200"/>
                    <a:gd name="connsiteY3" fmla="*/ 160079 h 1638279"/>
                    <a:gd name="connsiteX4" fmla="*/ 1477853 w 2019200"/>
                    <a:gd name="connsiteY4" fmla="*/ 317559 h 1638279"/>
                    <a:gd name="connsiteX5" fmla="*/ 1427053 w 2019200"/>
                    <a:gd name="connsiteY5" fmla="*/ 530919 h 1638279"/>
                    <a:gd name="connsiteX6" fmla="*/ 1622633 w 2019200"/>
                    <a:gd name="connsiteY6" fmla="*/ 543619 h 1638279"/>
                    <a:gd name="connsiteX7" fmla="*/ 1927433 w 2019200"/>
                    <a:gd name="connsiteY7" fmla="*/ 624899 h 1638279"/>
                    <a:gd name="connsiteX8" fmla="*/ 2018873 w 2019200"/>
                    <a:gd name="connsiteY8" fmla="*/ 807779 h 1638279"/>
                    <a:gd name="connsiteX9" fmla="*/ 1947753 w 2019200"/>
                    <a:gd name="connsiteY9" fmla="*/ 980499 h 1638279"/>
                    <a:gd name="connsiteX10" fmla="*/ 1708993 w 2019200"/>
                    <a:gd name="connsiteY10" fmla="*/ 1071939 h 1638279"/>
                    <a:gd name="connsiteX11" fmla="*/ 1449913 w 2019200"/>
                    <a:gd name="connsiteY11" fmla="*/ 1051619 h 1638279"/>
                    <a:gd name="connsiteX12" fmla="*/ 1571833 w 2019200"/>
                    <a:gd name="connsiteY12" fmla="*/ 1285299 h 1638279"/>
                    <a:gd name="connsiteX13" fmla="*/ 1581993 w 2019200"/>
                    <a:gd name="connsiteY13" fmla="*/ 1275139 h 1638279"/>
                    <a:gd name="connsiteX14" fmla="*/ 1581993 w 2019200"/>
                    <a:gd name="connsiteY14" fmla="*/ 1447859 h 1638279"/>
                    <a:gd name="connsiteX15" fmla="*/ 1429593 w 2019200"/>
                    <a:gd name="connsiteY15" fmla="*/ 1620579 h 1638279"/>
                    <a:gd name="connsiteX16" fmla="*/ 1145113 w 2019200"/>
                    <a:gd name="connsiteY16" fmla="*/ 1620579 h 1638279"/>
                    <a:gd name="connsiteX17" fmla="*/ 1013033 w 2019200"/>
                    <a:gd name="connsiteY17" fmla="*/ 1513899 h 1638279"/>
                    <a:gd name="connsiteX18" fmla="*/ 921593 w 2019200"/>
                    <a:gd name="connsiteY18" fmla="*/ 1336099 h 1638279"/>
                    <a:gd name="connsiteX19" fmla="*/ 921593 w 2019200"/>
                    <a:gd name="connsiteY19" fmla="*/ 1346259 h 1638279"/>
                    <a:gd name="connsiteX20" fmla="*/ 789513 w 2019200"/>
                    <a:gd name="connsiteY20" fmla="*/ 1488499 h 1638279"/>
                    <a:gd name="connsiteX21" fmla="*/ 423753 w 2019200"/>
                    <a:gd name="connsiteY21" fmla="*/ 1539299 h 1638279"/>
                    <a:gd name="connsiteX22" fmla="*/ 271353 w 2019200"/>
                    <a:gd name="connsiteY22" fmla="*/ 1305619 h 1638279"/>
                    <a:gd name="connsiteX23" fmla="*/ 400893 w 2019200"/>
                    <a:gd name="connsiteY23" fmla="*/ 1056699 h 1638279"/>
                    <a:gd name="connsiteX24" fmla="*/ 474553 w 2019200"/>
                    <a:gd name="connsiteY24" fmla="*/ 970339 h 1638279"/>
                    <a:gd name="connsiteX25" fmla="*/ 230713 w 2019200"/>
                    <a:gd name="connsiteY25" fmla="*/ 878899 h 1638279"/>
                    <a:gd name="connsiteX26" fmla="*/ 47833 w 2019200"/>
                    <a:gd name="connsiteY26" fmla="*/ 726499 h 1638279"/>
                    <a:gd name="connsiteX27" fmla="*/ 17353 w 2019200"/>
                    <a:gd name="connsiteY27" fmla="*/ 442019 h 1638279"/>
                    <a:gd name="connsiteX28" fmla="*/ 281513 w 2019200"/>
                    <a:gd name="connsiteY28" fmla="*/ 340419 h 1638279"/>
                    <a:gd name="connsiteX29" fmla="*/ 489793 w 2019200"/>
                    <a:gd name="connsiteY29" fmla="*/ 391219 h 1638279"/>
                    <a:gd name="connsiteX30" fmla="*/ 710773 w 2019200"/>
                    <a:gd name="connsiteY30" fmla="*/ 462339 h 1638279"/>
                    <a:gd name="connsiteX0" fmla="*/ 710773 w 2019200"/>
                    <a:gd name="connsiteY0" fmla="*/ 462467 h 1638407"/>
                    <a:gd name="connsiteX1" fmla="*/ 878413 w 2019200"/>
                    <a:gd name="connsiteY1" fmla="*/ 177987 h 1638407"/>
                    <a:gd name="connsiteX2" fmla="*/ 1190833 w 2019200"/>
                    <a:gd name="connsiteY2" fmla="*/ 187 h 1638407"/>
                    <a:gd name="connsiteX3" fmla="*/ 1414353 w 2019200"/>
                    <a:gd name="connsiteY3" fmla="*/ 147507 h 1638407"/>
                    <a:gd name="connsiteX4" fmla="*/ 1477853 w 2019200"/>
                    <a:gd name="connsiteY4" fmla="*/ 317687 h 1638407"/>
                    <a:gd name="connsiteX5" fmla="*/ 1427053 w 2019200"/>
                    <a:gd name="connsiteY5" fmla="*/ 531047 h 1638407"/>
                    <a:gd name="connsiteX6" fmla="*/ 1622633 w 2019200"/>
                    <a:gd name="connsiteY6" fmla="*/ 543747 h 1638407"/>
                    <a:gd name="connsiteX7" fmla="*/ 1927433 w 2019200"/>
                    <a:gd name="connsiteY7" fmla="*/ 625027 h 1638407"/>
                    <a:gd name="connsiteX8" fmla="*/ 2018873 w 2019200"/>
                    <a:gd name="connsiteY8" fmla="*/ 807907 h 1638407"/>
                    <a:gd name="connsiteX9" fmla="*/ 1947753 w 2019200"/>
                    <a:gd name="connsiteY9" fmla="*/ 980627 h 1638407"/>
                    <a:gd name="connsiteX10" fmla="*/ 1708993 w 2019200"/>
                    <a:gd name="connsiteY10" fmla="*/ 1072067 h 1638407"/>
                    <a:gd name="connsiteX11" fmla="*/ 1449913 w 2019200"/>
                    <a:gd name="connsiteY11" fmla="*/ 1051747 h 1638407"/>
                    <a:gd name="connsiteX12" fmla="*/ 1571833 w 2019200"/>
                    <a:gd name="connsiteY12" fmla="*/ 1285427 h 1638407"/>
                    <a:gd name="connsiteX13" fmla="*/ 1581993 w 2019200"/>
                    <a:gd name="connsiteY13" fmla="*/ 1275267 h 1638407"/>
                    <a:gd name="connsiteX14" fmla="*/ 1581993 w 2019200"/>
                    <a:gd name="connsiteY14" fmla="*/ 1447987 h 1638407"/>
                    <a:gd name="connsiteX15" fmla="*/ 1429593 w 2019200"/>
                    <a:gd name="connsiteY15" fmla="*/ 1620707 h 1638407"/>
                    <a:gd name="connsiteX16" fmla="*/ 1145113 w 2019200"/>
                    <a:gd name="connsiteY16" fmla="*/ 1620707 h 1638407"/>
                    <a:gd name="connsiteX17" fmla="*/ 1013033 w 2019200"/>
                    <a:gd name="connsiteY17" fmla="*/ 1514027 h 1638407"/>
                    <a:gd name="connsiteX18" fmla="*/ 921593 w 2019200"/>
                    <a:gd name="connsiteY18" fmla="*/ 1336227 h 1638407"/>
                    <a:gd name="connsiteX19" fmla="*/ 921593 w 2019200"/>
                    <a:gd name="connsiteY19" fmla="*/ 1346387 h 1638407"/>
                    <a:gd name="connsiteX20" fmla="*/ 789513 w 2019200"/>
                    <a:gd name="connsiteY20" fmla="*/ 1488627 h 1638407"/>
                    <a:gd name="connsiteX21" fmla="*/ 423753 w 2019200"/>
                    <a:gd name="connsiteY21" fmla="*/ 1539427 h 1638407"/>
                    <a:gd name="connsiteX22" fmla="*/ 271353 w 2019200"/>
                    <a:gd name="connsiteY22" fmla="*/ 1305747 h 1638407"/>
                    <a:gd name="connsiteX23" fmla="*/ 400893 w 2019200"/>
                    <a:gd name="connsiteY23" fmla="*/ 1056827 h 1638407"/>
                    <a:gd name="connsiteX24" fmla="*/ 474553 w 2019200"/>
                    <a:gd name="connsiteY24" fmla="*/ 970467 h 1638407"/>
                    <a:gd name="connsiteX25" fmla="*/ 230713 w 2019200"/>
                    <a:gd name="connsiteY25" fmla="*/ 879027 h 1638407"/>
                    <a:gd name="connsiteX26" fmla="*/ 47833 w 2019200"/>
                    <a:gd name="connsiteY26" fmla="*/ 726627 h 1638407"/>
                    <a:gd name="connsiteX27" fmla="*/ 17353 w 2019200"/>
                    <a:gd name="connsiteY27" fmla="*/ 442147 h 1638407"/>
                    <a:gd name="connsiteX28" fmla="*/ 281513 w 2019200"/>
                    <a:gd name="connsiteY28" fmla="*/ 340547 h 1638407"/>
                    <a:gd name="connsiteX29" fmla="*/ 489793 w 2019200"/>
                    <a:gd name="connsiteY29" fmla="*/ 391347 h 1638407"/>
                    <a:gd name="connsiteX30" fmla="*/ 710773 w 2019200"/>
                    <a:gd name="connsiteY30" fmla="*/ 462467 h 1638407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2633 w 2019200"/>
                    <a:gd name="connsiteY6" fmla="*/ 5437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6661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564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438"/>
                    <a:gd name="connsiteY0" fmla="*/ 462478 h 1638418"/>
                    <a:gd name="connsiteX1" fmla="*/ 878413 w 2019438"/>
                    <a:gd name="connsiteY1" fmla="*/ 177998 h 1638418"/>
                    <a:gd name="connsiteX2" fmla="*/ 1190833 w 2019438"/>
                    <a:gd name="connsiteY2" fmla="*/ 198 h 1638418"/>
                    <a:gd name="connsiteX3" fmla="*/ 1414353 w 2019438"/>
                    <a:gd name="connsiteY3" fmla="*/ 147518 h 1638418"/>
                    <a:gd name="connsiteX4" fmla="*/ 1462613 w 2019438"/>
                    <a:gd name="connsiteY4" fmla="*/ 353258 h 1638418"/>
                    <a:gd name="connsiteX5" fmla="*/ 1427053 w 2019438"/>
                    <a:gd name="connsiteY5" fmla="*/ 531058 h 1638418"/>
                    <a:gd name="connsiteX6" fmla="*/ 1625173 w 2019438"/>
                    <a:gd name="connsiteY6" fmla="*/ 556458 h 1638418"/>
                    <a:gd name="connsiteX7" fmla="*/ 1919813 w 2019438"/>
                    <a:gd name="connsiteY7" fmla="*/ 673298 h 1638418"/>
                    <a:gd name="connsiteX8" fmla="*/ 2018873 w 2019438"/>
                    <a:gd name="connsiteY8" fmla="*/ 807918 h 1638418"/>
                    <a:gd name="connsiteX9" fmla="*/ 1947753 w 2019438"/>
                    <a:gd name="connsiteY9" fmla="*/ 980638 h 1638418"/>
                    <a:gd name="connsiteX10" fmla="*/ 1708993 w 2019438"/>
                    <a:gd name="connsiteY10" fmla="*/ 1072078 h 1638418"/>
                    <a:gd name="connsiteX11" fmla="*/ 1449913 w 2019438"/>
                    <a:gd name="connsiteY11" fmla="*/ 1051758 h 1638418"/>
                    <a:gd name="connsiteX12" fmla="*/ 1571833 w 2019438"/>
                    <a:gd name="connsiteY12" fmla="*/ 1285438 h 1638418"/>
                    <a:gd name="connsiteX13" fmla="*/ 1581993 w 2019438"/>
                    <a:gd name="connsiteY13" fmla="*/ 1275278 h 1638418"/>
                    <a:gd name="connsiteX14" fmla="*/ 1581993 w 2019438"/>
                    <a:gd name="connsiteY14" fmla="*/ 1447998 h 1638418"/>
                    <a:gd name="connsiteX15" fmla="*/ 1429593 w 2019438"/>
                    <a:gd name="connsiteY15" fmla="*/ 1620718 h 1638418"/>
                    <a:gd name="connsiteX16" fmla="*/ 1145113 w 2019438"/>
                    <a:gd name="connsiteY16" fmla="*/ 1620718 h 1638418"/>
                    <a:gd name="connsiteX17" fmla="*/ 1013033 w 2019438"/>
                    <a:gd name="connsiteY17" fmla="*/ 1514038 h 1638418"/>
                    <a:gd name="connsiteX18" fmla="*/ 921593 w 2019438"/>
                    <a:gd name="connsiteY18" fmla="*/ 1336238 h 1638418"/>
                    <a:gd name="connsiteX19" fmla="*/ 921593 w 2019438"/>
                    <a:gd name="connsiteY19" fmla="*/ 1346398 h 1638418"/>
                    <a:gd name="connsiteX20" fmla="*/ 789513 w 2019438"/>
                    <a:gd name="connsiteY20" fmla="*/ 1488638 h 1638418"/>
                    <a:gd name="connsiteX21" fmla="*/ 423753 w 2019438"/>
                    <a:gd name="connsiteY21" fmla="*/ 1539438 h 1638418"/>
                    <a:gd name="connsiteX22" fmla="*/ 271353 w 2019438"/>
                    <a:gd name="connsiteY22" fmla="*/ 1305758 h 1638418"/>
                    <a:gd name="connsiteX23" fmla="*/ 400893 w 2019438"/>
                    <a:gd name="connsiteY23" fmla="*/ 1056838 h 1638418"/>
                    <a:gd name="connsiteX24" fmla="*/ 474553 w 2019438"/>
                    <a:gd name="connsiteY24" fmla="*/ 970478 h 1638418"/>
                    <a:gd name="connsiteX25" fmla="*/ 230713 w 2019438"/>
                    <a:gd name="connsiteY25" fmla="*/ 879038 h 1638418"/>
                    <a:gd name="connsiteX26" fmla="*/ 47833 w 2019438"/>
                    <a:gd name="connsiteY26" fmla="*/ 726638 h 1638418"/>
                    <a:gd name="connsiteX27" fmla="*/ 17353 w 2019438"/>
                    <a:gd name="connsiteY27" fmla="*/ 442158 h 1638418"/>
                    <a:gd name="connsiteX28" fmla="*/ 281513 w 2019438"/>
                    <a:gd name="connsiteY28" fmla="*/ 340558 h 1638418"/>
                    <a:gd name="connsiteX29" fmla="*/ 489793 w 2019438"/>
                    <a:gd name="connsiteY29" fmla="*/ 391358 h 1638418"/>
                    <a:gd name="connsiteX30" fmla="*/ 710773 w 2019438"/>
                    <a:gd name="connsiteY30" fmla="*/ 462478 h 1638418"/>
                    <a:gd name="connsiteX0" fmla="*/ 710773 w 2022201"/>
                    <a:gd name="connsiteY0" fmla="*/ 462478 h 1638418"/>
                    <a:gd name="connsiteX1" fmla="*/ 878413 w 2022201"/>
                    <a:gd name="connsiteY1" fmla="*/ 177998 h 1638418"/>
                    <a:gd name="connsiteX2" fmla="*/ 1190833 w 2022201"/>
                    <a:gd name="connsiteY2" fmla="*/ 198 h 1638418"/>
                    <a:gd name="connsiteX3" fmla="*/ 1414353 w 2022201"/>
                    <a:gd name="connsiteY3" fmla="*/ 147518 h 1638418"/>
                    <a:gd name="connsiteX4" fmla="*/ 1462613 w 2022201"/>
                    <a:gd name="connsiteY4" fmla="*/ 353258 h 1638418"/>
                    <a:gd name="connsiteX5" fmla="*/ 1427053 w 2022201"/>
                    <a:gd name="connsiteY5" fmla="*/ 531058 h 1638418"/>
                    <a:gd name="connsiteX6" fmla="*/ 1625173 w 2022201"/>
                    <a:gd name="connsiteY6" fmla="*/ 556458 h 1638418"/>
                    <a:gd name="connsiteX7" fmla="*/ 1861393 w 2022201"/>
                    <a:gd name="connsiteY7" fmla="*/ 625038 h 1638418"/>
                    <a:gd name="connsiteX8" fmla="*/ 2018873 w 2022201"/>
                    <a:gd name="connsiteY8" fmla="*/ 807918 h 1638418"/>
                    <a:gd name="connsiteX9" fmla="*/ 1947753 w 2022201"/>
                    <a:gd name="connsiteY9" fmla="*/ 980638 h 1638418"/>
                    <a:gd name="connsiteX10" fmla="*/ 1708993 w 2022201"/>
                    <a:gd name="connsiteY10" fmla="*/ 1072078 h 1638418"/>
                    <a:gd name="connsiteX11" fmla="*/ 1449913 w 2022201"/>
                    <a:gd name="connsiteY11" fmla="*/ 1051758 h 1638418"/>
                    <a:gd name="connsiteX12" fmla="*/ 1571833 w 2022201"/>
                    <a:gd name="connsiteY12" fmla="*/ 1285438 h 1638418"/>
                    <a:gd name="connsiteX13" fmla="*/ 1581993 w 2022201"/>
                    <a:gd name="connsiteY13" fmla="*/ 1275278 h 1638418"/>
                    <a:gd name="connsiteX14" fmla="*/ 1581993 w 2022201"/>
                    <a:gd name="connsiteY14" fmla="*/ 1447998 h 1638418"/>
                    <a:gd name="connsiteX15" fmla="*/ 1429593 w 2022201"/>
                    <a:gd name="connsiteY15" fmla="*/ 1620718 h 1638418"/>
                    <a:gd name="connsiteX16" fmla="*/ 1145113 w 2022201"/>
                    <a:gd name="connsiteY16" fmla="*/ 1620718 h 1638418"/>
                    <a:gd name="connsiteX17" fmla="*/ 1013033 w 2022201"/>
                    <a:gd name="connsiteY17" fmla="*/ 1514038 h 1638418"/>
                    <a:gd name="connsiteX18" fmla="*/ 921593 w 2022201"/>
                    <a:gd name="connsiteY18" fmla="*/ 1336238 h 1638418"/>
                    <a:gd name="connsiteX19" fmla="*/ 921593 w 2022201"/>
                    <a:gd name="connsiteY19" fmla="*/ 1346398 h 1638418"/>
                    <a:gd name="connsiteX20" fmla="*/ 789513 w 2022201"/>
                    <a:gd name="connsiteY20" fmla="*/ 1488638 h 1638418"/>
                    <a:gd name="connsiteX21" fmla="*/ 423753 w 2022201"/>
                    <a:gd name="connsiteY21" fmla="*/ 1539438 h 1638418"/>
                    <a:gd name="connsiteX22" fmla="*/ 271353 w 2022201"/>
                    <a:gd name="connsiteY22" fmla="*/ 1305758 h 1638418"/>
                    <a:gd name="connsiteX23" fmla="*/ 400893 w 2022201"/>
                    <a:gd name="connsiteY23" fmla="*/ 1056838 h 1638418"/>
                    <a:gd name="connsiteX24" fmla="*/ 474553 w 2022201"/>
                    <a:gd name="connsiteY24" fmla="*/ 970478 h 1638418"/>
                    <a:gd name="connsiteX25" fmla="*/ 230713 w 2022201"/>
                    <a:gd name="connsiteY25" fmla="*/ 879038 h 1638418"/>
                    <a:gd name="connsiteX26" fmla="*/ 47833 w 2022201"/>
                    <a:gd name="connsiteY26" fmla="*/ 726638 h 1638418"/>
                    <a:gd name="connsiteX27" fmla="*/ 17353 w 2022201"/>
                    <a:gd name="connsiteY27" fmla="*/ 442158 h 1638418"/>
                    <a:gd name="connsiteX28" fmla="*/ 281513 w 2022201"/>
                    <a:gd name="connsiteY28" fmla="*/ 340558 h 1638418"/>
                    <a:gd name="connsiteX29" fmla="*/ 489793 w 2022201"/>
                    <a:gd name="connsiteY29" fmla="*/ 391358 h 1638418"/>
                    <a:gd name="connsiteX30" fmla="*/ 710773 w 2022201"/>
                    <a:gd name="connsiteY30" fmla="*/ 462478 h 1638418"/>
                    <a:gd name="connsiteX0" fmla="*/ 710773 w 1988680"/>
                    <a:gd name="connsiteY0" fmla="*/ 462478 h 1638418"/>
                    <a:gd name="connsiteX1" fmla="*/ 878413 w 1988680"/>
                    <a:gd name="connsiteY1" fmla="*/ 177998 h 1638418"/>
                    <a:gd name="connsiteX2" fmla="*/ 1190833 w 1988680"/>
                    <a:gd name="connsiteY2" fmla="*/ 198 h 1638418"/>
                    <a:gd name="connsiteX3" fmla="*/ 1414353 w 1988680"/>
                    <a:gd name="connsiteY3" fmla="*/ 147518 h 1638418"/>
                    <a:gd name="connsiteX4" fmla="*/ 1462613 w 1988680"/>
                    <a:gd name="connsiteY4" fmla="*/ 353258 h 1638418"/>
                    <a:gd name="connsiteX5" fmla="*/ 1427053 w 1988680"/>
                    <a:gd name="connsiteY5" fmla="*/ 531058 h 1638418"/>
                    <a:gd name="connsiteX6" fmla="*/ 1625173 w 1988680"/>
                    <a:gd name="connsiteY6" fmla="*/ 556458 h 1638418"/>
                    <a:gd name="connsiteX7" fmla="*/ 1861393 w 1988680"/>
                    <a:gd name="connsiteY7" fmla="*/ 625038 h 1638418"/>
                    <a:gd name="connsiteX8" fmla="*/ 1980773 w 1988680"/>
                    <a:gd name="connsiteY8" fmla="*/ 820618 h 1638418"/>
                    <a:gd name="connsiteX9" fmla="*/ 1947753 w 1988680"/>
                    <a:gd name="connsiteY9" fmla="*/ 980638 h 1638418"/>
                    <a:gd name="connsiteX10" fmla="*/ 1708993 w 1988680"/>
                    <a:gd name="connsiteY10" fmla="*/ 1072078 h 1638418"/>
                    <a:gd name="connsiteX11" fmla="*/ 1449913 w 1988680"/>
                    <a:gd name="connsiteY11" fmla="*/ 1051758 h 1638418"/>
                    <a:gd name="connsiteX12" fmla="*/ 1571833 w 1988680"/>
                    <a:gd name="connsiteY12" fmla="*/ 1285438 h 1638418"/>
                    <a:gd name="connsiteX13" fmla="*/ 1581993 w 1988680"/>
                    <a:gd name="connsiteY13" fmla="*/ 1275278 h 1638418"/>
                    <a:gd name="connsiteX14" fmla="*/ 1581993 w 1988680"/>
                    <a:gd name="connsiteY14" fmla="*/ 1447998 h 1638418"/>
                    <a:gd name="connsiteX15" fmla="*/ 1429593 w 1988680"/>
                    <a:gd name="connsiteY15" fmla="*/ 1620718 h 1638418"/>
                    <a:gd name="connsiteX16" fmla="*/ 1145113 w 1988680"/>
                    <a:gd name="connsiteY16" fmla="*/ 1620718 h 1638418"/>
                    <a:gd name="connsiteX17" fmla="*/ 1013033 w 1988680"/>
                    <a:gd name="connsiteY17" fmla="*/ 1514038 h 1638418"/>
                    <a:gd name="connsiteX18" fmla="*/ 921593 w 1988680"/>
                    <a:gd name="connsiteY18" fmla="*/ 1336238 h 1638418"/>
                    <a:gd name="connsiteX19" fmla="*/ 921593 w 1988680"/>
                    <a:gd name="connsiteY19" fmla="*/ 1346398 h 1638418"/>
                    <a:gd name="connsiteX20" fmla="*/ 789513 w 1988680"/>
                    <a:gd name="connsiteY20" fmla="*/ 1488638 h 1638418"/>
                    <a:gd name="connsiteX21" fmla="*/ 423753 w 1988680"/>
                    <a:gd name="connsiteY21" fmla="*/ 1539438 h 1638418"/>
                    <a:gd name="connsiteX22" fmla="*/ 271353 w 1988680"/>
                    <a:gd name="connsiteY22" fmla="*/ 1305758 h 1638418"/>
                    <a:gd name="connsiteX23" fmla="*/ 400893 w 1988680"/>
                    <a:gd name="connsiteY23" fmla="*/ 1056838 h 1638418"/>
                    <a:gd name="connsiteX24" fmla="*/ 474553 w 1988680"/>
                    <a:gd name="connsiteY24" fmla="*/ 970478 h 1638418"/>
                    <a:gd name="connsiteX25" fmla="*/ 230713 w 1988680"/>
                    <a:gd name="connsiteY25" fmla="*/ 879038 h 1638418"/>
                    <a:gd name="connsiteX26" fmla="*/ 47833 w 1988680"/>
                    <a:gd name="connsiteY26" fmla="*/ 726638 h 1638418"/>
                    <a:gd name="connsiteX27" fmla="*/ 17353 w 1988680"/>
                    <a:gd name="connsiteY27" fmla="*/ 442158 h 1638418"/>
                    <a:gd name="connsiteX28" fmla="*/ 281513 w 1988680"/>
                    <a:gd name="connsiteY28" fmla="*/ 340558 h 1638418"/>
                    <a:gd name="connsiteX29" fmla="*/ 489793 w 1988680"/>
                    <a:gd name="connsiteY29" fmla="*/ 391358 h 1638418"/>
                    <a:gd name="connsiteX30" fmla="*/ 710773 w 1988680"/>
                    <a:gd name="connsiteY30" fmla="*/ 462478 h 1638418"/>
                    <a:gd name="connsiteX0" fmla="*/ 710773 w 1985295"/>
                    <a:gd name="connsiteY0" fmla="*/ 462478 h 1638418"/>
                    <a:gd name="connsiteX1" fmla="*/ 878413 w 1985295"/>
                    <a:gd name="connsiteY1" fmla="*/ 177998 h 1638418"/>
                    <a:gd name="connsiteX2" fmla="*/ 1190833 w 1985295"/>
                    <a:gd name="connsiteY2" fmla="*/ 198 h 1638418"/>
                    <a:gd name="connsiteX3" fmla="*/ 1414353 w 1985295"/>
                    <a:gd name="connsiteY3" fmla="*/ 147518 h 1638418"/>
                    <a:gd name="connsiteX4" fmla="*/ 1462613 w 1985295"/>
                    <a:gd name="connsiteY4" fmla="*/ 353258 h 1638418"/>
                    <a:gd name="connsiteX5" fmla="*/ 1427053 w 1985295"/>
                    <a:gd name="connsiteY5" fmla="*/ 531058 h 1638418"/>
                    <a:gd name="connsiteX6" fmla="*/ 1625173 w 1985295"/>
                    <a:gd name="connsiteY6" fmla="*/ 556458 h 1638418"/>
                    <a:gd name="connsiteX7" fmla="*/ 1861393 w 1985295"/>
                    <a:gd name="connsiteY7" fmla="*/ 625038 h 1638418"/>
                    <a:gd name="connsiteX8" fmla="*/ 1980773 w 1985295"/>
                    <a:gd name="connsiteY8" fmla="*/ 820618 h 1638418"/>
                    <a:gd name="connsiteX9" fmla="*/ 1947753 w 1985295"/>
                    <a:gd name="connsiteY9" fmla="*/ 980638 h 1638418"/>
                    <a:gd name="connsiteX10" fmla="*/ 1708993 w 1985295"/>
                    <a:gd name="connsiteY10" fmla="*/ 1072078 h 1638418"/>
                    <a:gd name="connsiteX11" fmla="*/ 1449913 w 1985295"/>
                    <a:gd name="connsiteY11" fmla="*/ 1051758 h 1638418"/>
                    <a:gd name="connsiteX12" fmla="*/ 1571833 w 1985295"/>
                    <a:gd name="connsiteY12" fmla="*/ 1285438 h 1638418"/>
                    <a:gd name="connsiteX13" fmla="*/ 1581993 w 1985295"/>
                    <a:gd name="connsiteY13" fmla="*/ 1275278 h 1638418"/>
                    <a:gd name="connsiteX14" fmla="*/ 1581993 w 1985295"/>
                    <a:gd name="connsiteY14" fmla="*/ 1447998 h 1638418"/>
                    <a:gd name="connsiteX15" fmla="*/ 1429593 w 1985295"/>
                    <a:gd name="connsiteY15" fmla="*/ 1620718 h 1638418"/>
                    <a:gd name="connsiteX16" fmla="*/ 1145113 w 1985295"/>
                    <a:gd name="connsiteY16" fmla="*/ 1620718 h 1638418"/>
                    <a:gd name="connsiteX17" fmla="*/ 1013033 w 1985295"/>
                    <a:gd name="connsiteY17" fmla="*/ 1514038 h 1638418"/>
                    <a:gd name="connsiteX18" fmla="*/ 921593 w 1985295"/>
                    <a:gd name="connsiteY18" fmla="*/ 1336238 h 1638418"/>
                    <a:gd name="connsiteX19" fmla="*/ 921593 w 1985295"/>
                    <a:gd name="connsiteY19" fmla="*/ 1346398 h 1638418"/>
                    <a:gd name="connsiteX20" fmla="*/ 789513 w 1985295"/>
                    <a:gd name="connsiteY20" fmla="*/ 1488638 h 1638418"/>
                    <a:gd name="connsiteX21" fmla="*/ 423753 w 1985295"/>
                    <a:gd name="connsiteY21" fmla="*/ 1539438 h 1638418"/>
                    <a:gd name="connsiteX22" fmla="*/ 271353 w 1985295"/>
                    <a:gd name="connsiteY22" fmla="*/ 1305758 h 1638418"/>
                    <a:gd name="connsiteX23" fmla="*/ 400893 w 1985295"/>
                    <a:gd name="connsiteY23" fmla="*/ 1056838 h 1638418"/>
                    <a:gd name="connsiteX24" fmla="*/ 474553 w 1985295"/>
                    <a:gd name="connsiteY24" fmla="*/ 970478 h 1638418"/>
                    <a:gd name="connsiteX25" fmla="*/ 230713 w 1985295"/>
                    <a:gd name="connsiteY25" fmla="*/ 879038 h 1638418"/>
                    <a:gd name="connsiteX26" fmla="*/ 47833 w 1985295"/>
                    <a:gd name="connsiteY26" fmla="*/ 726638 h 1638418"/>
                    <a:gd name="connsiteX27" fmla="*/ 17353 w 1985295"/>
                    <a:gd name="connsiteY27" fmla="*/ 442158 h 1638418"/>
                    <a:gd name="connsiteX28" fmla="*/ 281513 w 1985295"/>
                    <a:gd name="connsiteY28" fmla="*/ 340558 h 1638418"/>
                    <a:gd name="connsiteX29" fmla="*/ 489793 w 1985295"/>
                    <a:gd name="connsiteY29" fmla="*/ 391358 h 1638418"/>
                    <a:gd name="connsiteX30" fmla="*/ 710773 w 1985295"/>
                    <a:gd name="connsiteY30" fmla="*/ 462478 h 1638418"/>
                    <a:gd name="connsiteX0" fmla="*/ 710773 w 1993653"/>
                    <a:gd name="connsiteY0" fmla="*/ 462478 h 1638418"/>
                    <a:gd name="connsiteX1" fmla="*/ 878413 w 1993653"/>
                    <a:gd name="connsiteY1" fmla="*/ 177998 h 1638418"/>
                    <a:gd name="connsiteX2" fmla="*/ 1190833 w 1993653"/>
                    <a:gd name="connsiteY2" fmla="*/ 198 h 1638418"/>
                    <a:gd name="connsiteX3" fmla="*/ 1414353 w 1993653"/>
                    <a:gd name="connsiteY3" fmla="*/ 147518 h 1638418"/>
                    <a:gd name="connsiteX4" fmla="*/ 1462613 w 1993653"/>
                    <a:gd name="connsiteY4" fmla="*/ 353258 h 1638418"/>
                    <a:gd name="connsiteX5" fmla="*/ 1427053 w 1993653"/>
                    <a:gd name="connsiteY5" fmla="*/ 531058 h 1638418"/>
                    <a:gd name="connsiteX6" fmla="*/ 1625173 w 1993653"/>
                    <a:gd name="connsiteY6" fmla="*/ 556458 h 1638418"/>
                    <a:gd name="connsiteX7" fmla="*/ 1861393 w 1993653"/>
                    <a:gd name="connsiteY7" fmla="*/ 625038 h 1638418"/>
                    <a:gd name="connsiteX8" fmla="*/ 1990933 w 1993653"/>
                    <a:gd name="connsiteY8" fmla="*/ 790138 h 1638418"/>
                    <a:gd name="connsiteX9" fmla="*/ 1947753 w 1993653"/>
                    <a:gd name="connsiteY9" fmla="*/ 980638 h 1638418"/>
                    <a:gd name="connsiteX10" fmla="*/ 1708993 w 1993653"/>
                    <a:gd name="connsiteY10" fmla="*/ 1072078 h 1638418"/>
                    <a:gd name="connsiteX11" fmla="*/ 1449913 w 1993653"/>
                    <a:gd name="connsiteY11" fmla="*/ 1051758 h 1638418"/>
                    <a:gd name="connsiteX12" fmla="*/ 1571833 w 1993653"/>
                    <a:gd name="connsiteY12" fmla="*/ 1285438 h 1638418"/>
                    <a:gd name="connsiteX13" fmla="*/ 1581993 w 1993653"/>
                    <a:gd name="connsiteY13" fmla="*/ 1275278 h 1638418"/>
                    <a:gd name="connsiteX14" fmla="*/ 1581993 w 1993653"/>
                    <a:gd name="connsiteY14" fmla="*/ 1447998 h 1638418"/>
                    <a:gd name="connsiteX15" fmla="*/ 1429593 w 1993653"/>
                    <a:gd name="connsiteY15" fmla="*/ 1620718 h 1638418"/>
                    <a:gd name="connsiteX16" fmla="*/ 1145113 w 1993653"/>
                    <a:gd name="connsiteY16" fmla="*/ 1620718 h 1638418"/>
                    <a:gd name="connsiteX17" fmla="*/ 1013033 w 1993653"/>
                    <a:gd name="connsiteY17" fmla="*/ 1514038 h 1638418"/>
                    <a:gd name="connsiteX18" fmla="*/ 921593 w 1993653"/>
                    <a:gd name="connsiteY18" fmla="*/ 1336238 h 1638418"/>
                    <a:gd name="connsiteX19" fmla="*/ 921593 w 1993653"/>
                    <a:gd name="connsiteY19" fmla="*/ 1346398 h 1638418"/>
                    <a:gd name="connsiteX20" fmla="*/ 789513 w 1993653"/>
                    <a:gd name="connsiteY20" fmla="*/ 1488638 h 1638418"/>
                    <a:gd name="connsiteX21" fmla="*/ 423753 w 1993653"/>
                    <a:gd name="connsiteY21" fmla="*/ 1539438 h 1638418"/>
                    <a:gd name="connsiteX22" fmla="*/ 271353 w 1993653"/>
                    <a:gd name="connsiteY22" fmla="*/ 1305758 h 1638418"/>
                    <a:gd name="connsiteX23" fmla="*/ 400893 w 1993653"/>
                    <a:gd name="connsiteY23" fmla="*/ 1056838 h 1638418"/>
                    <a:gd name="connsiteX24" fmla="*/ 474553 w 1993653"/>
                    <a:gd name="connsiteY24" fmla="*/ 970478 h 1638418"/>
                    <a:gd name="connsiteX25" fmla="*/ 230713 w 1993653"/>
                    <a:gd name="connsiteY25" fmla="*/ 879038 h 1638418"/>
                    <a:gd name="connsiteX26" fmla="*/ 47833 w 1993653"/>
                    <a:gd name="connsiteY26" fmla="*/ 726638 h 1638418"/>
                    <a:gd name="connsiteX27" fmla="*/ 17353 w 1993653"/>
                    <a:gd name="connsiteY27" fmla="*/ 442158 h 1638418"/>
                    <a:gd name="connsiteX28" fmla="*/ 281513 w 1993653"/>
                    <a:gd name="connsiteY28" fmla="*/ 340558 h 1638418"/>
                    <a:gd name="connsiteX29" fmla="*/ 489793 w 1993653"/>
                    <a:gd name="connsiteY29" fmla="*/ 391358 h 1638418"/>
                    <a:gd name="connsiteX30" fmla="*/ 710773 w 1993653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1993 w 1993076"/>
                    <a:gd name="connsiteY13" fmla="*/ 127527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64213 w 1993076"/>
                    <a:gd name="connsiteY12" fmla="*/ 126765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4212"/>
                    <a:gd name="connsiteX1" fmla="*/ 878413 w 1993076"/>
                    <a:gd name="connsiteY1" fmla="*/ 177998 h 1634212"/>
                    <a:gd name="connsiteX2" fmla="*/ 1190833 w 1993076"/>
                    <a:gd name="connsiteY2" fmla="*/ 198 h 1634212"/>
                    <a:gd name="connsiteX3" fmla="*/ 1414353 w 1993076"/>
                    <a:gd name="connsiteY3" fmla="*/ 147518 h 1634212"/>
                    <a:gd name="connsiteX4" fmla="*/ 1462613 w 1993076"/>
                    <a:gd name="connsiteY4" fmla="*/ 353258 h 1634212"/>
                    <a:gd name="connsiteX5" fmla="*/ 1427053 w 1993076"/>
                    <a:gd name="connsiteY5" fmla="*/ 531058 h 1634212"/>
                    <a:gd name="connsiteX6" fmla="*/ 1625173 w 1993076"/>
                    <a:gd name="connsiteY6" fmla="*/ 556458 h 1634212"/>
                    <a:gd name="connsiteX7" fmla="*/ 1861393 w 1993076"/>
                    <a:gd name="connsiteY7" fmla="*/ 625038 h 1634212"/>
                    <a:gd name="connsiteX8" fmla="*/ 1990933 w 1993076"/>
                    <a:gd name="connsiteY8" fmla="*/ 790138 h 1634212"/>
                    <a:gd name="connsiteX9" fmla="*/ 1924893 w 1993076"/>
                    <a:gd name="connsiteY9" fmla="*/ 990798 h 1634212"/>
                    <a:gd name="connsiteX10" fmla="*/ 1708993 w 1993076"/>
                    <a:gd name="connsiteY10" fmla="*/ 1072078 h 1634212"/>
                    <a:gd name="connsiteX11" fmla="*/ 1449913 w 1993076"/>
                    <a:gd name="connsiteY11" fmla="*/ 1051758 h 1634212"/>
                    <a:gd name="connsiteX12" fmla="*/ 1564213 w 1993076"/>
                    <a:gd name="connsiteY12" fmla="*/ 1267658 h 1634212"/>
                    <a:gd name="connsiteX13" fmla="*/ 1589613 w 1993076"/>
                    <a:gd name="connsiteY13" fmla="*/ 1374338 h 1634212"/>
                    <a:gd name="connsiteX14" fmla="*/ 1548973 w 1993076"/>
                    <a:gd name="connsiteY14" fmla="*/ 1511498 h 1634212"/>
                    <a:gd name="connsiteX15" fmla="*/ 1429593 w 1993076"/>
                    <a:gd name="connsiteY15" fmla="*/ 1620718 h 1634212"/>
                    <a:gd name="connsiteX16" fmla="*/ 1145113 w 1993076"/>
                    <a:gd name="connsiteY16" fmla="*/ 1620718 h 1634212"/>
                    <a:gd name="connsiteX17" fmla="*/ 1013033 w 1993076"/>
                    <a:gd name="connsiteY17" fmla="*/ 1514038 h 1634212"/>
                    <a:gd name="connsiteX18" fmla="*/ 921593 w 1993076"/>
                    <a:gd name="connsiteY18" fmla="*/ 1336238 h 1634212"/>
                    <a:gd name="connsiteX19" fmla="*/ 921593 w 1993076"/>
                    <a:gd name="connsiteY19" fmla="*/ 1346398 h 1634212"/>
                    <a:gd name="connsiteX20" fmla="*/ 789513 w 1993076"/>
                    <a:gd name="connsiteY20" fmla="*/ 1488638 h 1634212"/>
                    <a:gd name="connsiteX21" fmla="*/ 423753 w 1993076"/>
                    <a:gd name="connsiteY21" fmla="*/ 1539438 h 1634212"/>
                    <a:gd name="connsiteX22" fmla="*/ 271353 w 1993076"/>
                    <a:gd name="connsiteY22" fmla="*/ 1305758 h 1634212"/>
                    <a:gd name="connsiteX23" fmla="*/ 400893 w 1993076"/>
                    <a:gd name="connsiteY23" fmla="*/ 1056838 h 1634212"/>
                    <a:gd name="connsiteX24" fmla="*/ 474553 w 1993076"/>
                    <a:gd name="connsiteY24" fmla="*/ 970478 h 1634212"/>
                    <a:gd name="connsiteX25" fmla="*/ 230713 w 1993076"/>
                    <a:gd name="connsiteY25" fmla="*/ 879038 h 1634212"/>
                    <a:gd name="connsiteX26" fmla="*/ 47833 w 1993076"/>
                    <a:gd name="connsiteY26" fmla="*/ 726638 h 1634212"/>
                    <a:gd name="connsiteX27" fmla="*/ 17353 w 1993076"/>
                    <a:gd name="connsiteY27" fmla="*/ 442158 h 1634212"/>
                    <a:gd name="connsiteX28" fmla="*/ 281513 w 1993076"/>
                    <a:gd name="connsiteY28" fmla="*/ 340558 h 1634212"/>
                    <a:gd name="connsiteX29" fmla="*/ 489793 w 1993076"/>
                    <a:gd name="connsiteY29" fmla="*/ 391358 h 1634212"/>
                    <a:gd name="connsiteX30" fmla="*/ 710773 w 1993076"/>
                    <a:gd name="connsiteY30" fmla="*/ 462478 h 1634212"/>
                    <a:gd name="connsiteX0" fmla="*/ 710773 w 1993076"/>
                    <a:gd name="connsiteY0" fmla="*/ 462478 h 1628438"/>
                    <a:gd name="connsiteX1" fmla="*/ 878413 w 1993076"/>
                    <a:gd name="connsiteY1" fmla="*/ 177998 h 1628438"/>
                    <a:gd name="connsiteX2" fmla="*/ 1190833 w 1993076"/>
                    <a:gd name="connsiteY2" fmla="*/ 198 h 1628438"/>
                    <a:gd name="connsiteX3" fmla="*/ 1414353 w 1993076"/>
                    <a:gd name="connsiteY3" fmla="*/ 147518 h 1628438"/>
                    <a:gd name="connsiteX4" fmla="*/ 1462613 w 1993076"/>
                    <a:gd name="connsiteY4" fmla="*/ 353258 h 1628438"/>
                    <a:gd name="connsiteX5" fmla="*/ 1427053 w 1993076"/>
                    <a:gd name="connsiteY5" fmla="*/ 531058 h 1628438"/>
                    <a:gd name="connsiteX6" fmla="*/ 1625173 w 1993076"/>
                    <a:gd name="connsiteY6" fmla="*/ 556458 h 1628438"/>
                    <a:gd name="connsiteX7" fmla="*/ 1861393 w 1993076"/>
                    <a:gd name="connsiteY7" fmla="*/ 625038 h 1628438"/>
                    <a:gd name="connsiteX8" fmla="*/ 1990933 w 1993076"/>
                    <a:gd name="connsiteY8" fmla="*/ 790138 h 1628438"/>
                    <a:gd name="connsiteX9" fmla="*/ 1924893 w 1993076"/>
                    <a:gd name="connsiteY9" fmla="*/ 990798 h 1628438"/>
                    <a:gd name="connsiteX10" fmla="*/ 1708993 w 1993076"/>
                    <a:gd name="connsiteY10" fmla="*/ 1072078 h 1628438"/>
                    <a:gd name="connsiteX11" fmla="*/ 1449913 w 1993076"/>
                    <a:gd name="connsiteY11" fmla="*/ 1051758 h 1628438"/>
                    <a:gd name="connsiteX12" fmla="*/ 1564213 w 1993076"/>
                    <a:gd name="connsiteY12" fmla="*/ 1267658 h 1628438"/>
                    <a:gd name="connsiteX13" fmla="*/ 1589613 w 1993076"/>
                    <a:gd name="connsiteY13" fmla="*/ 1374338 h 1628438"/>
                    <a:gd name="connsiteX14" fmla="*/ 1548973 w 1993076"/>
                    <a:gd name="connsiteY14" fmla="*/ 1511498 h 1628438"/>
                    <a:gd name="connsiteX15" fmla="*/ 1419433 w 1993076"/>
                    <a:gd name="connsiteY15" fmla="*/ 1608018 h 1628438"/>
                    <a:gd name="connsiteX16" fmla="*/ 1145113 w 1993076"/>
                    <a:gd name="connsiteY16" fmla="*/ 1620718 h 1628438"/>
                    <a:gd name="connsiteX17" fmla="*/ 1013033 w 1993076"/>
                    <a:gd name="connsiteY17" fmla="*/ 1514038 h 1628438"/>
                    <a:gd name="connsiteX18" fmla="*/ 921593 w 1993076"/>
                    <a:gd name="connsiteY18" fmla="*/ 1336238 h 1628438"/>
                    <a:gd name="connsiteX19" fmla="*/ 921593 w 1993076"/>
                    <a:gd name="connsiteY19" fmla="*/ 1346398 h 1628438"/>
                    <a:gd name="connsiteX20" fmla="*/ 789513 w 1993076"/>
                    <a:gd name="connsiteY20" fmla="*/ 1488638 h 1628438"/>
                    <a:gd name="connsiteX21" fmla="*/ 423753 w 1993076"/>
                    <a:gd name="connsiteY21" fmla="*/ 1539438 h 1628438"/>
                    <a:gd name="connsiteX22" fmla="*/ 271353 w 1993076"/>
                    <a:gd name="connsiteY22" fmla="*/ 1305758 h 1628438"/>
                    <a:gd name="connsiteX23" fmla="*/ 400893 w 1993076"/>
                    <a:gd name="connsiteY23" fmla="*/ 1056838 h 1628438"/>
                    <a:gd name="connsiteX24" fmla="*/ 474553 w 1993076"/>
                    <a:gd name="connsiteY24" fmla="*/ 970478 h 1628438"/>
                    <a:gd name="connsiteX25" fmla="*/ 230713 w 1993076"/>
                    <a:gd name="connsiteY25" fmla="*/ 879038 h 1628438"/>
                    <a:gd name="connsiteX26" fmla="*/ 47833 w 1993076"/>
                    <a:gd name="connsiteY26" fmla="*/ 726638 h 1628438"/>
                    <a:gd name="connsiteX27" fmla="*/ 17353 w 1993076"/>
                    <a:gd name="connsiteY27" fmla="*/ 442158 h 1628438"/>
                    <a:gd name="connsiteX28" fmla="*/ 281513 w 1993076"/>
                    <a:gd name="connsiteY28" fmla="*/ 340558 h 1628438"/>
                    <a:gd name="connsiteX29" fmla="*/ 489793 w 1993076"/>
                    <a:gd name="connsiteY29" fmla="*/ 391358 h 1628438"/>
                    <a:gd name="connsiteX30" fmla="*/ 710773 w 1993076"/>
                    <a:gd name="connsiteY30" fmla="*/ 462478 h 1628438"/>
                    <a:gd name="connsiteX0" fmla="*/ 710773 w 1993076"/>
                    <a:gd name="connsiteY0" fmla="*/ 462478 h 1624721"/>
                    <a:gd name="connsiteX1" fmla="*/ 878413 w 1993076"/>
                    <a:gd name="connsiteY1" fmla="*/ 177998 h 1624721"/>
                    <a:gd name="connsiteX2" fmla="*/ 1190833 w 1993076"/>
                    <a:gd name="connsiteY2" fmla="*/ 198 h 1624721"/>
                    <a:gd name="connsiteX3" fmla="*/ 1414353 w 1993076"/>
                    <a:gd name="connsiteY3" fmla="*/ 147518 h 1624721"/>
                    <a:gd name="connsiteX4" fmla="*/ 1462613 w 1993076"/>
                    <a:gd name="connsiteY4" fmla="*/ 353258 h 1624721"/>
                    <a:gd name="connsiteX5" fmla="*/ 1427053 w 1993076"/>
                    <a:gd name="connsiteY5" fmla="*/ 531058 h 1624721"/>
                    <a:gd name="connsiteX6" fmla="*/ 1625173 w 1993076"/>
                    <a:gd name="connsiteY6" fmla="*/ 556458 h 1624721"/>
                    <a:gd name="connsiteX7" fmla="*/ 1861393 w 1993076"/>
                    <a:gd name="connsiteY7" fmla="*/ 625038 h 1624721"/>
                    <a:gd name="connsiteX8" fmla="*/ 1990933 w 1993076"/>
                    <a:gd name="connsiteY8" fmla="*/ 790138 h 1624721"/>
                    <a:gd name="connsiteX9" fmla="*/ 1924893 w 1993076"/>
                    <a:gd name="connsiteY9" fmla="*/ 990798 h 1624721"/>
                    <a:gd name="connsiteX10" fmla="*/ 1708993 w 1993076"/>
                    <a:gd name="connsiteY10" fmla="*/ 1072078 h 1624721"/>
                    <a:gd name="connsiteX11" fmla="*/ 1449913 w 1993076"/>
                    <a:gd name="connsiteY11" fmla="*/ 1051758 h 1624721"/>
                    <a:gd name="connsiteX12" fmla="*/ 1564213 w 1993076"/>
                    <a:gd name="connsiteY12" fmla="*/ 1267658 h 1624721"/>
                    <a:gd name="connsiteX13" fmla="*/ 1589613 w 1993076"/>
                    <a:gd name="connsiteY13" fmla="*/ 1374338 h 1624721"/>
                    <a:gd name="connsiteX14" fmla="*/ 1548973 w 1993076"/>
                    <a:gd name="connsiteY14" fmla="*/ 1511498 h 1624721"/>
                    <a:gd name="connsiteX15" fmla="*/ 1419433 w 1993076"/>
                    <a:gd name="connsiteY15" fmla="*/ 1608018 h 1624721"/>
                    <a:gd name="connsiteX16" fmla="*/ 1147653 w 1993076"/>
                    <a:gd name="connsiteY16" fmla="*/ 1615638 h 1624721"/>
                    <a:gd name="connsiteX17" fmla="*/ 1013033 w 1993076"/>
                    <a:gd name="connsiteY17" fmla="*/ 1514038 h 1624721"/>
                    <a:gd name="connsiteX18" fmla="*/ 921593 w 1993076"/>
                    <a:gd name="connsiteY18" fmla="*/ 1336238 h 1624721"/>
                    <a:gd name="connsiteX19" fmla="*/ 921593 w 1993076"/>
                    <a:gd name="connsiteY19" fmla="*/ 1346398 h 1624721"/>
                    <a:gd name="connsiteX20" fmla="*/ 789513 w 1993076"/>
                    <a:gd name="connsiteY20" fmla="*/ 1488638 h 1624721"/>
                    <a:gd name="connsiteX21" fmla="*/ 423753 w 1993076"/>
                    <a:gd name="connsiteY21" fmla="*/ 1539438 h 1624721"/>
                    <a:gd name="connsiteX22" fmla="*/ 271353 w 1993076"/>
                    <a:gd name="connsiteY22" fmla="*/ 1305758 h 1624721"/>
                    <a:gd name="connsiteX23" fmla="*/ 400893 w 1993076"/>
                    <a:gd name="connsiteY23" fmla="*/ 1056838 h 1624721"/>
                    <a:gd name="connsiteX24" fmla="*/ 474553 w 1993076"/>
                    <a:gd name="connsiteY24" fmla="*/ 970478 h 1624721"/>
                    <a:gd name="connsiteX25" fmla="*/ 230713 w 1993076"/>
                    <a:gd name="connsiteY25" fmla="*/ 879038 h 1624721"/>
                    <a:gd name="connsiteX26" fmla="*/ 47833 w 1993076"/>
                    <a:gd name="connsiteY26" fmla="*/ 726638 h 1624721"/>
                    <a:gd name="connsiteX27" fmla="*/ 17353 w 1993076"/>
                    <a:gd name="connsiteY27" fmla="*/ 442158 h 1624721"/>
                    <a:gd name="connsiteX28" fmla="*/ 281513 w 1993076"/>
                    <a:gd name="connsiteY28" fmla="*/ 340558 h 1624721"/>
                    <a:gd name="connsiteX29" fmla="*/ 489793 w 1993076"/>
                    <a:gd name="connsiteY29" fmla="*/ 391358 h 1624721"/>
                    <a:gd name="connsiteX30" fmla="*/ 710773 w 1993076"/>
                    <a:gd name="connsiteY30" fmla="*/ 462478 h 1624721"/>
                    <a:gd name="connsiteX0" fmla="*/ 710773 w 1993076"/>
                    <a:gd name="connsiteY0" fmla="*/ 462478 h 1626743"/>
                    <a:gd name="connsiteX1" fmla="*/ 878413 w 1993076"/>
                    <a:gd name="connsiteY1" fmla="*/ 177998 h 1626743"/>
                    <a:gd name="connsiteX2" fmla="*/ 1190833 w 1993076"/>
                    <a:gd name="connsiteY2" fmla="*/ 198 h 1626743"/>
                    <a:gd name="connsiteX3" fmla="*/ 1414353 w 1993076"/>
                    <a:gd name="connsiteY3" fmla="*/ 147518 h 1626743"/>
                    <a:gd name="connsiteX4" fmla="*/ 1462613 w 1993076"/>
                    <a:gd name="connsiteY4" fmla="*/ 353258 h 1626743"/>
                    <a:gd name="connsiteX5" fmla="*/ 1427053 w 1993076"/>
                    <a:gd name="connsiteY5" fmla="*/ 531058 h 1626743"/>
                    <a:gd name="connsiteX6" fmla="*/ 1625173 w 1993076"/>
                    <a:gd name="connsiteY6" fmla="*/ 556458 h 1626743"/>
                    <a:gd name="connsiteX7" fmla="*/ 1861393 w 1993076"/>
                    <a:gd name="connsiteY7" fmla="*/ 625038 h 1626743"/>
                    <a:gd name="connsiteX8" fmla="*/ 1990933 w 1993076"/>
                    <a:gd name="connsiteY8" fmla="*/ 790138 h 1626743"/>
                    <a:gd name="connsiteX9" fmla="*/ 1924893 w 1993076"/>
                    <a:gd name="connsiteY9" fmla="*/ 990798 h 1626743"/>
                    <a:gd name="connsiteX10" fmla="*/ 1708993 w 1993076"/>
                    <a:gd name="connsiteY10" fmla="*/ 1072078 h 1626743"/>
                    <a:gd name="connsiteX11" fmla="*/ 1449913 w 1993076"/>
                    <a:gd name="connsiteY11" fmla="*/ 1051758 h 1626743"/>
                    <a:gd name="connsiteX12" fmla="*/ 1564213 w 1993076"/>
                    <a:gd name="connsiteY12" fmla="*/ 1267658 h 1626743"/>
                    <a:gd name="connsiteX13" fmla="*/ 1589613 w 1993076"/>
                    <a:gd name="connsiteY13" fmla="*/ 1374338 h 1626743"/>
                    <a:gd name="connsiteX14" fmla="*/ 1548973 w 1993076"/>
                    <a:gd name="connsiteY14" fmla="*/ 1511498 h 1626743"/>
                    <a:gd name="connsiteX15" fmla="*/ 1419433 w 1993076"/>
                    <a:gd name="connsiteY15" fmla="*/ 1608018 h 1626743"/>
                    <a:gd name="connsiteX16" fmla="*/ 1147653 w 1993076"/>
                    <a:gd name="connsiteY16" fmla="*/ 1615638 h 1626743"/>
                    <a:gd name="connsiteX17" fmla="*/ 1015573 w 1993076"/>
                    <a:gd name="connsiteY17" fmla="*/ 1486098 h 1626743"/>
                    <a:gd name="connsiteX18" fmla="*/ 921593 w 1993076"/>
                    <a:gd name="connsiteY18" fmla="*/ 1336238 h 1626743"/>
                    <a:gd name="connsiteX19" fmla="*/ 921593 w 1993076"/>
                    <a:gd name="connsiteY19" fmla="*/ 1346398 h 1626743"/>
                    <a:gd name="connsiteX20" fmla="*/ 789513 w 1993076"/>
                    <a:gd name="connsiteY20" fmla="*/ 1488638 h 1626743"/>
                    <a:gd name="connsiteX21" fmla="*/ 423753 w 1993076"/>
                    <a:gd name="connsiteY21" fmla="*/ 1539438 h 1626743"/>
                    <a:gd name="connsiteX22" fmla="*/ 271353 w 1993076"/>
                    <a:gd name="connsiteY22" fmla="*/ 1305758 h 1626743"/>
                    <a:gd name="connsiteX23" fmla="*/ 400893 w 1993076"/>
                    <a:gd name="connsiteY23" fmla="*/ 1056838 h 1626743"/>
                    <a:gd name="connsiteX24" fmla="*/ 474553 w 1993076"/>
                    <a:gd name="connsiteY24" fmla="*/ 970478 h 1626743"/>
                    <a:gd name="connsiteX25" fmla="*/ 230713 w 1993076"/>
                    <a:gd name="connsiteY25" fmla="*/ 879038 h 1626743"/>
                    <a:gd name="connsiteX26" fmla="*/ 47833 w 1993076"/>
                    <a:gd name="connsiteY26" fmla="*/ 726638 h 1626743"/>
                    <a:gd name="connsiteX27" fmla="*/ 17353 w 1993076"/>
                    <a:gd name="connsiteY27" fmla="*/ 442158 h 1626743"/>
                    <a:gd name="connsiteX28" fmla="*/ 281513 w 1993076"/>
                    <a:gd name="connsiteY28" fmla="*/ 340558 h 1626743"/>
                    <a:gd name="connsiteX29" fmla="*/ 489793 w 1993076"/>
                    <a:gd name="connsiteY29" fmla="*/ 391358 h 1626743"/>
                    <a:gd name="connsiteX30" fmla="*/ 710773 w 1993076"/>
                    <a:gd name="connsiteY30" fmla="*/ 462478 h 1626743"/>
                    <a:gd name="connsiteX0" fmla="*/ 710773 w 1993076"/>
                    <a:gd name="connsiteY0" fmla="*/ 462478 h 1625821"/>
                    <a:gd name="connsiteX1" fmla="*/ 878413 w 1993076"/>
                    <a:gd name="connsiteY1" fmla="*/ 177998 h 1625821"/>
                    <a:gd name="connsiteX2" fmla="*/ 1190833 w 1993076"/>
                    <a:gd name="connsiteY2" fmla="*/ 198 h 1625821"/>
                    <a:gd name="connsiteX3" fmla="*/ 1414353 w 1993076"/>
                    <a:gd name="connsiteY3" fmla="*/ 147518 h 1625821"/>
                    <a:gd name="connsiteX4" fmla="*/ 1462613 w 1993076"/>
                    <a:gd name="connsiteY4" fmla="*/ 353258 h 1625821"/>
                    <a:gd name="connsiteX5" fmla="*/ 1427053 w 1993076"/>
                    <a:gd name="connsiteY5" fmla="*/ 531058 h 1625821"/>
                    <a:gd name="connsiteX6" fmla="*/ 1625173 w 1993076"/>
                    <a:gd name="connsiteY6" fmla="*/ 556458 h 1625821"/>
                    <a:gd name="connsiteX7" fmla="*/ 1861393 w 1993076"/>
                    <a:gd name="connsiteY7" fmla="*/ 625038 h 1625821"/>
                    <a:gd name="connsiteX8" fmla="*/ 1990933 w 1993076"/>
                    <a:gd name="connsiteY8" fmla="*/ 790138 h 1625821"/>
                    <a:gd name="connsiteX9" fmla="*/ 1924893 w 1993076"/>
                    <a:gd name="connsiteY9" fmla="*/ 990798 h 1625821"/>
                    <a:gd name="connsiteX10" fmla="*/ 1708993 w 1993076"/>
                    <a:gd name="connsiteY10" fmla="*/ 1072078 h 1625821"/>
                    <a:gd name="connsiteX11" fmla="*/ 1449913 w 1993076"/>
                    <a:gd name="connsiteY11" fmla="*/ 1051758 h 1625821"/>
                    <a:gd name="connsiteX12" fmla="*/ 1564213 w 1993076"/>
                    <a:gd name="connsiteY12" fmla="*/ 1267658 h 1625821"/>
                    <a:gd name="connsiteX13" fmla="*/ 1589613 w 1993076"/>
                    <a:gd name="connsiteY13" fmla="*/ 1374338 h 1625821"/>
                    <a:gd name="connsiteX14" fmla="*/ 1548973 w 1993076"/>
                    <a:gd name="connsiteY14" fmla="*/ 1511498 h 1625821"/>
                    <a:gd name="connsiteX15" fmla="*/ 1419433 w 1993076"/>
                    <a:gd name="connsiteY15" fmla="*/ 1608018 h 1625821"/>
                    <a:gd name="connsiteX16" fmla="*/ 1147653 w 1993076"/>
                    <a:gd name="connsiteY16" fmla="*/ 1615638 h 1625821"/>
                    <a:gd name="connsiteX17" fmla="*/ 1015573 w 1993076"/>
                    <a:gd name="connsiteY17" fmla="*/ 1498798 h 1625821"/>
                    <a:gd name="connsiteX18" fmla="*/ 921593 w 1993076"/>
                    <a:gd name="connsiteY18" fmla="*/ 1336238 h 1625821"/>
                    <a:gd name="connsiteX19" fmla="*/ 921593 w 1993076"/>
                    <a:gd name="connsiteY19" fmla="*/ 1346398 h 1625821"/>
                    <a:gd name="connsiteX20" fmla="*/ 789513 w 1993076"/>
                    <a:gd name="connsiteY20" fmla="*/ 1488638 h 1625821"/>
                    <a:gd name="connsiteX21" fmla="*/ 423753 w 1993076"/>
                    <a:gd name="connsiteY21" fmla="*/ 1539438 h 1625821"/>
                    <a:gd name="connsiteX22" fmla="*/ 271353 w 1993076"/>
                    <a:gd name="connsiteY22" fmla="*/ 1305758 h 1625821"/>
                    <a:gd name="connsiteX23" fmla="*/ 400893 w 1993076"/>
                    <a:gd name="connsiteY23" fmla="*/ 1056838 h 1625821"/>
                    <a:gd name="connsiteX24" fmla="*/ 474553 w 1993076"/>
                    <a:gd name="connsiteY24" fmla="*/ 970478 h 1625821"/>
                    <a:gd name="connsiteX25" fmla="*/ 230713 w 1993076"/>
                    <a:gd name="connsiteY25" fmla="*/ 879038 h 1625821"/>
                    <a:gd name="connsiteX26" fmla="*/ 47833 w 1993076"/>
                    <a:gd name="connsiteY26" fmla="*/ 726638 h 1625821"/>
                    <a:gd name="connsiteX27" fmla="*/ 17353 w 1993076"/>
                    <a:gd name="connsiteY27" fmla="*/ 442158 h 1625821"/>
                    <a:gd name="connsiteX28" fmla="*/ 281513 w 1993076"/>
                    <a:gd name="connsiteY28" fmla="*/ 340558 h 1625821"/>
                    <a:gd name="connsiteX29" fmla="*/ 489793 w 1993076"/>
                    <a:gd name="connsiteY29" fmla="*/ 391358 h 1625821"/>
                    <a:gd name="connsiteX30" fmla="*/ 710773 w 1993076"/>
                    <a:gd name="connsiteY30" fmla="*/ 462478 h 1625821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89513 w 1993076"/>
                    <a:gd name="connsiteY20" fmla="*/ 148863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61853 w 1993076"/>
                    <a:gd name="connsiteY24" fmla="*/ 97301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1993076" h="1624075">
                      <a:moveTo>
                        <a:pt x="710773" y="462478"/>
                      </a:moveTo>
                      <a:cubicBezTo>
                        <a:pt x="775543" y="426918"/>
                        <a:pt x="798403" y="255045"/>
                        <a:pt x="878413" y="177998"/>
                      </a:cubicBezTo>
                      <a:cubicBezTo>
                        <a:pt x="958423" y="100951"/>
                        <a:pt x="1101510" y="5278"/>
                        <a:pt x="1190833" y="198"/>
                      </a:cubicBezTo>
                      <a:cubicBezTo>
                        <a:pt x="1280156" y="-4882"/>
                        <a:pt x="1369056" y="88675"/>
                        <a:pt x="1414353" y="147518"/>
                      </a:cubicBezTo>
                      <a:cubicBezTo>
                        <a:pt x="1459650" y="206361"/>
                        <a:pt x="1460496" y="289335"/>
                        <a:pt x="1462613" y="353258"/>
                      </a:cubicBezTo>
                      <a:cubicBezTo>
                        <a:pt x="1464730" y="417181"/>
                        <a:pt x="1399960" y="497191"/>
                        <a:pt x="1427053" y="531058"/>
                      </a:cubicBezTo>
                      <a:cubicBezTo>
                        <a:pt x="1454146" y="564925"/>
                        <a:pt x="1552783" y="540795"/>
                        <a:pt x="1625173" y="556458"/>
                      </a:cubicBezTo>
                      <a:cubicBezTo>
                        <a:pt x="1697563" y="572121"/>
                        <a:pt x="1800433" y="586091"/>
                        <a:pt x="1861393" y="625038"/>
                      </a:cubicBezTo>
                      <a:cubicBezTo>
                        <a:pt x="1922353" y="663985"/>
                        <a:pt x="1980350" y="729178"/>
                        <a:pt x="1990933" y="790138"/>
                      </a:cubicBezTo>
                      <a:cubicBezTo>
                        <a:pt x="2001516" y="851098"/>
                        <a:pt x="1971883" y="943808"/>
                        <a:pt x="1924893" y="990798"/>
                      </a:cubicBezTo>
                      <a:cubicBezTo>
                        <a:pt x="1877903" y="1037788"/>
                        <a:pt x="1788156" y="1061918"/>
                        <a:pt x="1708993" y="1072078"/>
                      </a:cubicBezTo>
                      <a:cubicBezTo>
                        <a:pt x="1629830" y="1082238"/>
                        <a:pt x="1474043" y="1019161"/>
                        <a:pt x="1449913" y="1051758"/>
                      </a:cubicBezTo>
                      <a:cubicBezTo>
                        <a:pt x="1425783" y="1084355"/>
                        <a:pt x="1540930" y="1213895"/>
                        <a:pt x="1564213" y="1267658"/>
                      </a:cubicBezTo>
                      <a:cubicBezTo>
                        <a:pt x="1587496" y="1321421"/>
                        <a:pt x="1592153" y="1333698"/>
                        <a:pt x="1589613" y="1374338"/>
                      </a:cubicBezTo>
                      <a:cubicBezTo>
                        <a:pt x="1587073" y="1414978"/>
                        <a:pt x="1577336" y="1472551"/>
                        <a:pt x="1548973" y="1511498"/>
                      </a:cubicBezTo>
                      <a:cubicBezTo>
                        <a:pt x="1520610" y="1550445"/>
                        <a:pt x="1482933" y="1591085"/>
                        <a:pt x="1419433" y="1608018"/>
                      </a:cubicBezTo>
                      <a:cubicBezTo>
                        <a:pt x="1355933" y="1624951"/>
                        <a:pt x="1235283" y="1631301"/>
                        <a:pt x="1167973" y="1613098"/>
                      </a:cubicBezTo>
                      <a:cubicBezTo>
                        <a:pt x="1100663" y="1594895"/>
                        <a:pt x="1052826" y="1546211"/>
                        <a:pt x="1015573" y="1498798"/>
                      </a:cubicBezTo>
                      <a:cubicBezTo>
                        <a:pt x="978320" y="1451385"/>
                        <a:pt x="937256" y="1361638"/>
                        <a:pt x="921593" y="1336238"/>
                      </a:cubicBezTo>
                      <a:cubicBezTo>
                        <a:pt x="905930" y="1310838"/>
                        <a:pt x="946570" y="1323538"/>
                        <a:pt x="921593" y="1346398"/>
                      </a:cubicBezTo>
                      <a:cubicBezTo>
                        <a:pt x="896616" y="1369258"/>
                        <a:pt x="877566" y="1415825"/>
                        <a:pt x="771733" y="1473398"/>
                      </a:cubicBezTo>
                      <a:cubicBezTo>
                        <a:pt x="665900" y="1530971"/>
                        <a:pt x="507150" y="1567378"/>
                        <a:pt x="423753" y="1539438"/>
                      </a:cubicBezTo>
                      <a:cubicBezTo>
                        <a:pt x="340356" y="1511498"/>
                        <a:pt x="276433" y="1386191"/>
                        <a:pt x="271353" y="1305758"/>
                      </a:cubicBezTo>
                      <a:cubicBezTo>
                        <a:pt x="266273" y="1225325"/>
                        <a:pt x="361523" y="1112295"/>
                        <a:pt x="393273" y="1056838"/>
                      </a:cubicBezTo>
                      <a:cubicBezTo>
                        <a:pt x="425023" y="1001381"/>
                        <a:pt x="488946" y="1002651"/>
                        <a:pt x="461853" y="973018"/>
                      </a:cubicBezTo>
                      <a:cubicBezTo>
                        <a:pt x="434760" y="943385"/>
                        <a:pt x="299716" y="920101"/>
                        <a:pt x="230713" y="879038"/>
                      </a:cubicBezTo>
                      <a:cubicBezTo>
                        <a:pt x="161710" y="837975"/>
                        <a:pt x="83393" y="799451"/>
                        <a:pt x="47833" y="726638"/>
                      </a:cubicBezTo>
                      <a:cubicBezTo>
                        <a:pt x="12273" y="653825"/>
                        <a:pt x="-21594" y="506504"/>
                        <a:pt x="17353" y="442158"/>
                      </a:cubicBezTo>
                      <a:cubicBezTo>
                        <a:pt x="56300" y="377812"/>
                        <a:pt x="202773" y="349025"/>
                        <a:pt x="281513" y="340558"/>
                      </a:cubicBezTo>
                      <a:cubicBezTo>
                        <a:pt x="360253" y="332091"/>
                        <a:pt x="418673" y="367651"/>
                        <a:pt x="489793" y="391358"/>
                      </a:cubicBezTo>
                      <a:cubicBezTo>
                        <a:pt x="560913" y="415065"/>
                        <a:pt x="646003" y="498038"/>
                        <a:pt x="710773" y="462478"/>
                      </a:cubicBezTo>
                      <a:close/>
                    </a:path>
                  </a:pathLst>
                </a:custGeom>
                <a:solidFill>
                  <a:srgbClr val="F8E939"/>
                </a:solidFill>
                <a:ln w="57150">
                  <a:noFill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/>
                </a:p>
              </p:txBody>
            </p:sp>
            <p:sp>
              <p:nvSpPr>
                <p:cNvPr id="231" name="วงรี 77">
                  <a:extLst>
                    <a:ext uri="{FF2B5EF4-FFF2-40B4-BE49-F238E27FC236}">
                      <a16:creationId xmlns:a16="http://schemas.microsoft.com/office/drawing/2014/main" id="{46DB19CF-202D-4A86-99C0-0D5A3A7AD5EE}"/>
                    </a:ext>
                  </a:extLst>
                </p:cNvPr>
                <p:cNvSpPr/>
                <p:nvPr/>
              </p:nvSpPr>
              <p:spPr>
                <a:xfrm>
                  <a:off x="4579275" y="1400406"/>
                  <a:ext cx="295962" cy="284142"/>
                </a:xfrm>
                <a:custGeom>
                  <a:avLst/>
                  <a:gdLst>
                    <a:gd name="connsiteX0" fmla="*/ 0 w 290429"/>
                    <a:gd name="connsiteY0" fmla="*/ 144699 h 289397"/>
                    <a:gd name="connsiteX1" fmla="*/ 145215 w 290429"/>
                    <a:gd name="connsiteY1" fmla="*/ 0 h 289397"/>
                    <a:gd name="connsiteX2" fmla="*/ 290430 w 290429"/>
                    <a:gd name="connsiteY2" fmla="*/ 144699 h 289397"/>
                    <a:gd name="connsiteX3" fmla="*/ 145215 w 290429"/>
                    <a:gd name="connsiteY3" fmla="*/ 289398 h 289397"/>
                    <a:gd name="connsiteX4" fmla="*/ 0 w 290429"/>
                    <a:gd name="connsiteY4" fmla="*/ 144699 h 289397"/>
                    <a:gd name="connsiteX0" fmla="*/ 8 w 290438"/>
                    <a:gd name="connsiteY0" fmla="*/ 144699 h 289398"/>
                    <a:gd name="connsiteX1" fmla="*/ 145223 w 290438"/>
                    <a:gd name="connsiteY1" fmla="*/ 0 h 289398"/>
                    <a:gd name="connsiteX2" fmla="*/ 290438 w 290438"/>
                    <a:gd name="connsiteY2" fmla="*/ 144699 h 289398"/>
                    <a:gd name="connsiteX3" fmla="*/ 140143 w 290438"/>
                    <a:gd name="connsiteY3" fmla="*/ 289398 h 289398"/>
                    <a:gd name="connsiteX4" fmla="*/ 8 w 290438"/>
                    <a:gd name="connsiteY4" fmla="*/ 144699 h 289398"/>
                    <a:gd name="connsiteX0" fmla="*/ 6 w 310756"/>
                    <a:gd name="connsiteY0" fmla="*/ 145377 h 292972"/>
                    <a:gd name="connsiteX1" fmla="*/ 145221 w 310756"/>
                    <a:gd name="connsiteY1" fmla="*/ 678 h 292972"/>
                    <a:gd name="connsiteX2" fmla="*/ 310756 w 310756"/>
                    <a:gd name="connsiteY2" fmla="*/ 206337 h 292972"/>
                    <a:gd name="connsiteX3" fmla="*/ 140141 w 310756"/>
                    <a:gd name="connsiteY3" fmla="*/ 290076 h 292972"/>
                    <a:gd name="connsiteX4" fmla="*/ 6 w 310756"/>
                    <a:gd name="connsiteY4" fmla="*/ 145377 h 292972"/>
                    <a:gd name="connsiteX0" fmla="*/ 5 w 313295"/>
                    <a:gd name="connsiteY0" fmla="*/ 190453 h 289862"/>
                    <a:gd name="connsiteX1" fmla="*/ 147760 w 313295"/>
                    <a:gd name="connsiteY1" fmla="*/ 34 h 289862"/>
                    <a:gd name="connsiteX2" fmla="*/ 313295 w 313295"/>
                    <a:gd name="connsiteY2" fmla="*/ 205693 h 289862"/>
                    <a:gd name="connsiteX3" fmla="*/ 142680 w 313295"/>
                    <a:gd name="connsiteY3" fmla="*/ 289432 h 289862"/>
                    <a:gd name="connsiteX4" fmla="*/ 5 w 313295"/>
                    <a:gd name="connsiteY4" fmla="*/ 190453 h 289862"/>
                    <a:gd name="connsiteX0" fmla="*/ 2796 w 316086"/>
                    <a:gd name="connsiteY0" fmla="*/ 175216 h 274625"/>
                    <a:gd name="connsiteX1" fmla="*/ 71811 w 316086"/>
                    <a:gd name="connsiteY1" fmla="*/ 37 h 274625"/>
                    <a:gd name="connsiteX2" fmla="*/ 316086 w 316086"/>
                    <a:gd name="connsiteY2" fmla="*/ 190456 h 274625"/>
                    <a:gd name="connsiteX3" fmla="*/ 145471 w 316086"/>
                    <a:gd name="connsiteY3" fmla="*/ 274195 h 274625"/>
                    <a:gd name="connsiteX4" fmla="*/ 2796 w 316086"/>
                    <a:gd name="connsiteY4" fmla="*/ 175216 h 274625"/>
                    <a:gd name="connsiteX0" fmla="*/ 2158 w 315952"/>
                    <a:gd name="connsiteY0" fmla="*/ 185068 h 284142"/>
                    <a:gd name="connsiteX1" fmla="*/ 71173 w 315952"/>
                    <a:gd name="connsiteY1" fmla="*/ 9889 h 284142"/>
                    <a:gd name="connsiteX2" fmla="*/ 235434 w 315952"/>
                    <a:gd name="connsiteY2" fmla="*/ 40983 h 284142"/>
                    <a:gd name="connsiteX3" fmla="*/ 315448 w 315952"/>
                    <a:gd name="connsiteY3" fmla="*/ 200308 h 284142"/>
                    <a:gd name="connsiteX4" fmla="*/ 144833 w 315952"/>
                    <a:gd name="connsiteY4" fmla="*/ 284047 h 284142"/>
                    <a:gd name="connsiteX5" fmla="*/ 2158 w 315952"/>
                    <a:gd name="connsiteY5" fmla="*/ 185068 h 284142"/>
                    <a:gd name="connsiteX0" fmla="*/ 2158 w 295962"/>
                    <a:gd name="connsiteY0" fmla="*/ 185068 h 284142"/>
                    <a:gd name="connsiteX1" fmla="*/ 71173 w 295962"/>
                    <a:gd name="connsiteY1" fmla="*/ 9889 h 284142"/>
                    <a:gd name="connsiteX2" fmla="*/ 235434 w 295962"/>
                    <a:gd name="connsiteY2" fmla="*/ 40983 h 284142"/>
                    <a:gd name="connsiteX3" fmla="*/ 295128 w 295962"/>
                    <a:gd name="connsiteY3" fmla="*/ 200308 h 284142"/>
                    <a:gd name="connsiteX4" fmla="*/ 144833 w 295962"/>
                    <a:gd name="connsiteY4" fmla="*/ 284047 h 284142"/>
                    <a:gd name="connsiteX5" fmla="*/ 2158 w 295962"/>
                    <a:gd name="connsiteY5" fmla="*/ 185068 h 2841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95962" h="284142">
                      <a:moveTo>
                        <a:pt x="2158" y="185068"/>
                      </a:moveTo>
                      <a:cubicBezTo>
                        <a:pt x="-10119" y="139375"/>
                        <a:pt x="32294" y="33903"/>
                        <a:pt x="71173" y="9889"/>
                      </a:cubicBezTo>
                      <a:cubicBezTo>
                        <a:pt x="110052" y="-14125"/>
                        <a:pt x="194722" y="9247"/>
                        <a:pt x="235434" y="40983"/>
                      </a:cubicBezTo>
                      <a:cubicBezTo>
                        <a:pt x="276147" y="72720"/>
                        <a:pt x="300915" y="162761"/>
                        <a:pt x="295128" y="200308"/>
                      </a:cubicBezTo>
                      <a:cubicBezTo>
                        <a:pt x="289341" y="237855"/>
                        <a:pt x="193661" y="286587"/>
                        <a:pt x="144833" y="284047"/>
                      </a:cubicBezTo>
                      <a:cubicBezTo>
                        <a:pt x="96005" y="281507"/>
                        <a:pt x="14435" y="230761"/>
                        <a:pt x="2158" y="185068"/>
                      </a:cubicBezTo>
                      <a:close/>
                    </a:path>
                  </a:pathLst>
                </a:custGeom>
                <a:solidFill>
                  <a:srgbClr val="FDC64E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</p:grpSp>
      </p:grpSp>
      <p:grpSp>
        <p:nvGrpSpPr>
          <p:cNvPr id="238" name="กลุ่ม 237">
            <a:extLst>
              <a:ext uri="{FF2B5EF4-FFF2-40B4-BE49-F238E27FC236}">
                <a16:creationId xmlns:a16="http://schemas.microsoft.com/office/drawing/2014/main" id="{02D94AF1-D715-4324-920A-B428108F1736}"/>
              </a:ext>
            </a:extLst>
          </p:cNvPr>
          <p:cNvGrpSpPr/>
          <p:nvPr userDrawn="1"/>
        </p:nvGrpSpPr>
        <p:grpSpPr>
          <a:xfrm>
            <a:off x="9711500" y="3382348"/>
            <a:ext cx="2810358" cy="1884111"/>
            <a:chOff x="9711500" y="3382348"/>
            <a:chExt cx="2810358" cy="1884111"/>
          </a:xfrm>
        </p:grpSpPr>
        <p:sp>
          <p:nvSpPr>
            <p:cNvPr id="239" name="เมฆ 45">
              <a:extLst>
                <a:ext uri="{FF2B5EF4-FFF2-40B4-BE49-F238E27FC236}">
                  <a16:creationId xmlns:a16="http://schemas.microsoft.com/office/drawing/2014/main" id="{0BE0CD18-DA37-4EA3-A02A-0B39D6817A7E}"/>
                </a:ext>
              </a:extLst>
            </p:cNvPr>
            <p:cNvSpPr/>
            <p:nvPr/>
          </p:nvSpPr>
          <p:spPr>
            <a:xfrm rot="21127396" flipH="1">
              <a:off x="9711500" y="3382348"/>
              <a:ext cx="2810358" cy="1884111"/>
            </a:xfrm>
            <a:custGeom>
              <a:avLst/>
              <a:gdLst>
                <a:gd name="connsiteX0" fmla="*/ 3900 w 43200"/>
                <a:gd name="connsiteY0" fmla="*/ 14370 h 43200"/>
                <a:gd name="connsiteX1" fmla="*/ 5623 w 43200"/>
                <a:gd name="connsiteY1" fmla="*/ 6907 h 43200"/>
                <a:gd name="connsiteX2" fmla="*/ 14005 w 43200"/>
                <a:gd name="connsiteY2" fmla="*/ 5202 h 43200"/>
                <a:gd name="connsiteX3" fmla="*/ 22456 w 43200"/>
                <a:gd name="connsiteY3" fmla="*/ 3432 h 43200"/>
                <a:gd name="connsiteX4" fmla="*/ 25749 w 43200"/>
                <a:gd name="connsiteY4" fmla="*/ 200 h 43200"/>
                <a:gd name="connsiteX5" fmla="*/ 29833 w 43200"/>
                <a:gd name="connsiteY5" fmla="*/ 2481 h 43200"/>
                <a:gd name="connsiteX6" fmla="*/ 35463 w 43200"/>
                <a:gd name="connsiteY6" fmla="*/ 690 h 43200"/>
                <a:gd name="connsiteX7" fmla="*/ 38318 w 43200"/>
                <a:gd name="connsiteY7" fmla="*/ 5576 h 43200"/>
                <a:gd name="connsiteX8" fmla="*/ 41982 w 43200"/>
                <a:gd name="connsiteY8" fmla="*/ 10318 h 43200"/>
                <a:gd name="connsiteX9" fmla="*/ 41818 w 43200"/>
                <a:gd name="connsiteY9" fmla="*/ 15460 h 43200"/>
                <a:gd name="connsiteX10" fmla="*/ 43016 w 43200"/>
                <a:gd name="connsiteY10" fmla="*/ 23322 h 43200"/>
                <a:gd name="connsiteX11" fmla="*/ 37404 w 43200"/>
                <a:gd name="connsiteY11" fmla="*/ 30204 h 43200"/>
                <a:gd name="connsiteX12" fmla="*/ 35395 w 43200"/>
                <a:gd name="connsiteY12" fmla="*/ 36101 h 43200"/>
                <a:gd name="connsiteX13" fmla="*/ 28555 w 43200"/>
                <a:gd name="connsiteY13" fmla="*/ 36815 h 43200"/>
                <a:gd name="connsiteX14" fmla="*/ 23667 w 43200"/>
                <a:gd name="connsiteY14" fmla="*/ 43106 h 43200"/>
                <a:gd name="connsiteX15" fmla="*/ 16480 w 43200"/>
                <a:gd name="connsiteY15" fmla="*/ 39266 h 43200"/>
                <a:gd name="connsiteX16" fmla="*/ 5804 w 43200"/>
                <a:gd name="connsiteY16" fmla="*/ 35472 h 43200"/>
                <a:gd name="connsiteX17" fmla="*/ 1110 w 43200"/>
                <a:gd name="connsiteY17" fmla="*/ 31250 h 43200"/>
                <a:gd name="connsiteX18" fmla="*/ 2113 w 43200"/>
                <a:gd name="connsiteY18" fmla="*/ 25551 h 43200"/>
                <a:gd name="connsiteX19" fmla="*/ -5 w 43200"/>
                <a:gd name="connsiteY19" fmla="*/ 19704 h 43200"/>
                <a:gd name="connsiteX20" fmla="*/ 3863 w 43200"/>
                <a:gd name="connsiteY20" fmla="*/ 14507 h 43200"/>
                <a:gd name="connsiteX21" fmla="*/ 3900 w 43200"/>
                <a:gd name="connsiteY21" fmla="*/ 14370 h 43200"/>
                <a:gd name="connsiteX0" fmla="*/ 4693 w 43200"/>
                <a:gd name="connsiteY0" fmla="*/ 26177 h 43200"/>
                <a:gd name="connsiteX1" fmla="*/ 2160 w 43200"/>
                <a:gd name="connsiteY1" fmla="*/ 25380 h 43200"/>
                <a:gd name="connsiteX2" fmla="*/ 6928 w 43200"/>
                <a:gd name="connsiteY2" fmla="*/ 34899 h 43200"/>
                <a:gd name="connsiteX3" fmla="*/ 5820 w 43200"/>
                <a:gd name="connsiteY3" fmla="*/ 35280 h 43200"/>
                <a:gd name="connsiteX4" fmla="*/ 16478 w 43200"/>
                <a:gd name="connsiteY4" fmla="*/ 39090 h 43200"/>
                <a:gd name="connsiteX5" fmla="*/ 15810 w 43200"/>
                <a:gd name="connsiteY5" fmla="*/ 37350 h 43200"/>
                <a:gd name="connsiteX6" fmla="*/ 28827 w 43200"/>
                <a:gd name="connsiteY6" fmla="*/ 34751 h 43200"/>
                <a:gd name="connsiteX7" fmla="*/ 28560 w 43200"/>
                <a:gd name="connsiteY7" fmla="*/ 36660 h 43200"/>
                <a:gd name="connsiteX8" fmla="*/ 34129 w 43200"/>
                <a:gd name="connsiteY8" fmla="*/ 22954 h 43200"/>
                <a:gd name="connsiteX9" fmla="*/ 37380 w 43200"/>
                <a:gd name="connsiteY9" fmla="*/ 30090 h 43200"/>
                <a:gd name="connsiteX10" fmla="*/ 41798 w 43200"/>
                <a:gd name="connsiteY10" fmla="*/ 15354 h 43200"/>
                <a:gd name="connsiteX11" fmla="*/ 40350 w 43200"/>
                <a:gd name="connsiteY11" fmla="*/ 18030 h 43200"/>
                <a:gd name="connsiteX12" fmla="*/ 38324 w 43200"/>
                <a:gd name="connsiteY12" fmla="*/ 5426 h 43200"/>
                <a:gd name="connsiteX13" fmla="*/ 38400 w 43200"/>
                <a:gd name="connsiteY13" fmla="*/ 6690 h 43200"/>
                <a:gd name="connsiteX14" fmla="*/ 29078 w 43200"/>
                <a:gd name="connsiteY14" fmla="*/ 3952 h 43200"/>
                <a:gd name="connsiteX15" fmla="*/ 29820 w 43200"/>
                <a:gd name="connsiteY15" fmla="*/ 2340 h 43200"/>
                <a:gd name="connsiteX16" fmla="*/ 22141 w 43200"/>
                <a:gd name="connsiteY16" fmla="*/ 4720 h 43200"/>
                <a:gd name="connsiteX17" fmla="*/ 22500 w 43200"/>
                <a:gd name="connsiteY17" fmla="*/ 3330 h 43200"/>
                <a:gd name="connsiteX18" fmla="*/ 14000 w 43200"/>
                <a:gd name="connsiteY18" fmla="*/ 5192 h 43200"/>
                <a:gd name="connsiteX19" fmla="*/ 15300 w 43200"/>
                <a:gd name="connsiteY19" fmla="*/ 6540 h 43200"/>
                <a:gd name="connsiteX20" fmla="*/ 4127 w 43200"/>
                <a:gd name="connsiteY20" fmla="*/ 15789 h 43200"/>
                <a:gd name="connsiteX21" fmla="*/ 3900 w 43200"/>
                <a:gd name="connsiteY21" fmla="*/ 14370 h 43200"/>
                <a:gd name="connsiteX0" fmla="*/ 3936 w 43256"/>
                <a:gd name="connsiteY0" fmla="*/ 14229 h 43219"/>
                <a:gd name="connsiteX1" fmla="*/ 5659 w 43256"/>
                <a:gd name="connsiteY1" fmla="*/ 6766 h 43219"/>
                <a:gd name="connsiteX2" fmla="*/ 14041 w 43256"/>
                <a:gd name="connsiteY2" fmla="*/ 5061 h 43219"/>
                <a:gd name="connsiteX3" fmla="*/ 22492 w 43256"/>
                <a:gd name="connsiteY3" fmla="*/ 3291 h 43219"/>
                <a:gd name="connsiteX4" fmla="*/ 25785 w 43256"/>
                <a:gd name="connsiteY4" fmla="*/ 59 h 43219"/>
                <a:gd name="connsiteX5" fmla="*/ 29869 w 43256"/>
                <a:gd name="connsiteY5" fmla="*/ 2340 h 43219"/>
                <a:gd name="connsiteX6" fmla="*/ 35499 w 43256"/>
                <a:gd name="connsiteY6" fmla="*/ 549 h 43219"/>
                <a:gd name="connsiteX7" fmla="*/ 38354 w 43256"/>
                <a:gd name="connsiteY7" fmla="*/ 5435 h 43219"/>
                <a:gd name="connsiteX8" fmla="*/ 42018 w 43256"/>
                <a:gd name="connsiteY8" fmla="*/ 10177 h 43219"/>
                <a:gd name="connsiteX9" fmla="*/ 41854 w 43256"/>
                <a:gd name="connsiteY9" fmla="*/ 15319 h 43219"/>
                <a:gd name="connsiteX10" fmla="*/ 43052 w 43256"/>
                <a:gd name="connsiteY10" fmla="*/ 23181 h 43219"/>
                <a:gd name="connsiteX11" fmla="*/ 37440 w 43256"/>
                <a:gd name="connsiteY11" fmla="*/ 30063 h 43219"/>
                <a:gd name="connsiteX12" fmla="*/ 35431 w 43256"/>
                <a:gd name="connsiteY12" fmla="*/ 35960 h 43219"/>
                <a:gd name="connsiteX13" fmla="*/ 28591 w 43256"/>
                <a:gd name="connsiteY13" fmla="*/ 36674 h 43219"/>
                <a:gd name="connsiteX14" fmla="*/ 23703 w 43256"/>
                <a:gd name="connsiteY14" fmla="*/ 42965 h 43219"/>
                <a:gd name="connsiteX15" fmla="*/ 16516 w 43256"/>
                <a:gd name="connsiteY15" fmla="*/ 39125 h 43219"/>
                <a:gd name="connsiteX16" fmla="*/ 5840 w 43256"/>
                <a:gd name="connsiteY16" fmla="*/ 35331 h 43219"/>
                <a:gd name="connsiteX17" fmla="*/ 1146 w 43256"/>
                <a:gd name="connsiteY17" fmla="*/ 31109 h 43219"/>
                <a:gd name="connsiteX18" fmla="*/ 2149 w 43256"/>
                <a:gd name="connsiteY18" fmla="*/ 25410 h 43219"/>
                <a:gd name="connsiteX19" fmla="*/ 31 w 43256"/>
                <a:gd name="connsiteY19" fmla="*/ 19563 h 43219"/>
                <a:gd name="connsiteX20" fmla="*/ 3899 w 43256"/>
                <a:gd name="connsiteY20" fmla="*/ 14366 h 43219"/>
                <a:gd name="connsiteX21" fmla="*/ 3936 w 43256"/>
                <a:gd name="connsiteY21" fmla="*/ 14229 h 43219"/>
                <a:gd name="connsiteX0" fmla="*/ 4729 w 43256"/>
                <a:gd name="connsiteY0" fmla="*/ 26036 h 43219"/>
                <a:gd name="connsiteX1" fmla="*/ 2196 w 43256"/>
                <a:gd name="connsiteY1" fmla="*/ 25239 h 43219"/>
                <a:gd name="connsiteX2" fmla="*/ 6964 w 43256"/>
                <a:gd name="connsiteY2" fmla="*/ 34758 h 43219"/>
                <a:gd name="connsiteX3" fmla="*/ 5856 w 43256"/>
                <a:gd name="connsiteY3" fmla="*/ 35139 h 43219"/>
                <a:gd name="connsiteX4" fmla="*/ 16514 w 43256"/>
                <a:gd name="connsiteY4" fmla="*/ 38949 h 43219"/>
                <a:gd name="connsiteX5" fmla="*/ 15846 w 43256"/>
                <a:gd name="connsiteY5" fmla="*/ 37209 h 43219"/>
                <a:gd name="connsiteX6" fmla="*/ 28863 w 43256"/>
                <a:gd name="connsiteY6" fmla="*/ 34610 h 43219"/>
                <a:gd name="connsiteX7" fmla="*/ 28596 w 43256"/>
                <a:gd name="connsiteY7" fmla="*/ 36519 h 43219"/>
                <a:gd name="connsiteX8" fmla="*/ 41834 w 43256"/>
                <a:gd name="connsiteY8" fmla="*/ 15213 h 43219"/>
                <a:gd name="connsiteX9" fmla="*/ 40386 w 43256"/>
                <a:gd name="connsiteY9" fmla="*/ 17889 h 43219"/>
                <a:gd name="connsiteX10" fmla="*/ 38360 w 43256"/>
                <a:gd name="connsiteY10" fmla="*/ 5285 h 43219"/>
                <a:gd name="connsiteX11" fmla="*/ 38436 w 43256"/>
                <a:gd name="connsiteY11" fmla="*/ 6549 h 43219"/>
                <a:gd name="connsiteX12" fmla="*/ 29114 w 43256"/>
                <a:gd name="connsiteY12" fmla="*/ 3811 h 43219"/>
                <a:gd name="connsiteX13" fmla="*/ 29856 w 43256"/>
                <a:gd name="connsiteY13" fmla="*/ 2199 h 43219"/>
                <a:gd name="connsiteX14" fmla="*/ 22177 w 43256"/>
                <a:gd name="connsiteY14" fmla="*/ 4579 h 43219"/>
                <a:gd name="connsiteX15" fmla="*/ 22536 w 43256"/>
                <a:gd name="connsiteY15" fmla="*/ 3189 h 43219"/>
                <a:gd name="connsiteX16" fmla="*/ 14036 w 43256"/>
                <a:gd name="connsiteY16" fmla="*/ 5051 h 43219"/>
                <a:gd name="connsiteX17" fmla="*/ 15336 w 43256"/>
                <a:gd name="connsiteY17" fmla="*/ 6399 h 43219"/>
                <a:gd name="connsiteX18" fmla="*/ 4163 w 43256"/>
                <a:gd name="connsiteY18" fmla="*/ 15648 h 43219"/>
                <a:gd name="connsiteX19" fmla="*/ 3936 w 43256"/>
                <a:gd name="connsiteY19" fmla="*/ 14229 h 43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3256" h="43219">
                  <a:moveTo>
                    <a:pt x="3936" y="14229"/>
                  </a:moveTo>
                  <a:cubicBezTo>
                    <a:pt x="3665" y="11516"/>
                    <a:pt x="4297" y="8780"/>
                    <a:pt x="5659" y="6766"/>
                  </a:cubicBezTo>
                  <a:cubicBezTo>
                    <a:pt x="7811" y="3585"/>
                    <a:pt x="11300" y="2876"/>
                    <a:pt x="14041" y="5061"/>
                  </a:cubicBezTo>
                  <a:cubicBezTo>
                    <a:pt x="15714" y="768"/>
                    <a:pt x="19950" y="-119"/>
                    <a:pt x="22492" y="3291"/>
                  </a:cubicBezTo>
                  <a:cubicBezTo>
                    <a:pt x="23133" y="1542"/>
                    <a:pt x="24364" y="333"/>
                    <a:pt x="25785" y="59"/>
                  </a:cubicBezTo>
                  <a:cubicBezTo>
                    <a:pt x="27349" y="-243"/>
                    <a:pt x="28911" y="629"/>
                    <a:pt x="29869" y="2340"/>
                  </a:cubicBezTo>
                  <a:cubicBezTo>
                    <a:pt x="31251" y="126"/>
                    <a:pt x="33537" y="-601"/>
                    <a:pt x="35499" y="549"/>
                  </a:cubicBezTo>
                  <a:cubicBezTo>
                    <a:pt x="36994" y="1425"/>
                    <a:pt x="38066" y="3259"/>
                    <a:pt x="38354" y="5435"/>
                  </a:cubicBezTo>
                  <a:cubicBezTo>
                    <a:pt x="40082" y="6077"/>
                    <a:pt x="41458" y="7857"/>
                    <a:pt x="42018" y="10177"/>
                  </a:cubicBezTo>
                  <a:cubicBezTo>
                    <a:pt x="42425" y="11861"/>
                    <a:pt x="42367" y="13690"/>
                    <a:pt x="41854" y="15319"/>
                  </a:cubicBezTo>
                  <a:cubicBezTo>
                    <a:pt x="43115" y="17553"/>
                    <a:pt x="43556" y="20449"/>
                    <a:pt x="43052" y="23181"/>
                  </a:cubicBezTo>
                  <a:cubicBezTo>
                    <a:pt x="42382" y="26813"/>
                    <a:pt x="40164" y="29533"/>
                    <a:pt x="37440" y="30063"/>
                  </a:cubicBezTo>
                  <a:cubicBezTo>
                    <a:pt x="37427" y="32330"/>
                    <a:pt x="36694" y="34480"/>
                    <a:pt x="35431" y="35960"/>
                  </a:cubicBezTo>
                  <a:cubicBezTo>
                    <a:pt x="33512" y="38209"/>
                    <a:pt x="30740" y="38498"/>
                    <a:pt x="28591" y="36674"/>
                  </a:cubicBezTo>
                  <a:cubicBezTo>
                    <a:pt x="27896" y="39807"/>
                    <a:pt x="26035" y="42202"/>
                    <a:pt x="23703" y="42965"/>
                  </a:cubicBezTo>
                  <a:cubicBezTo>
                    <a:pt x="20955" y="43864"/>
                    <a:pt x="18087" y="42332"/>
                    <a:pt x="16516" y="39125"/>
                  </a:cubicBezTo>
                  <a:cubicBezTo>
                    <a:pt x="12808" y="42169"/>
                    <a:pt x="7992" y="40458"/>
                    <a:pt x="5840" y="35331"/>
                  </a:cubicBezTo>
                  <a:cubicBezTo>
                    <a:pt x="3726" y="35668"/>
                    <a:pt x="1741" y="33883"/>
                    <a:pt x="1146" y="31109"/>
                  </a:cubicBezTo>
                  <a:cubicBezTo>
                    <a:pt x="715" y="29102"/>
                    <a:pt x="1096" y="26936"/>
                    <a:pt x="2149" y="25410"/>
                  </a:cubicBezTo>
                  <a:cubicBezTo>
                    <a:pt x="655" y="24213"/>
                    <a:pt x="-177" y="21916"/>
                    <a:pt x="31" y="19563"/>
                  </a:cubicBezTo>
                  <a:cubicBezTo>
                    <a:pt x="275" y="16808"/>
                    <a:pt x="1881" y="14650"/>
                    <a:pt x="3899" y="14366"/>
                  </a:cubicBezTo>
                  <a:cubicBezTo>
                    <a:pt x="3911" y="14320"/>
                    <a:pt x="3924" y="14275"/>
                    <a:pt x="3936" y="14229"/>
                  </a:cubicBezTo>
                  <a:close/>
                </a:path>
                <a:path w="43256" h="43219" fill="none" extrusionOk="0">
                  <a:moveTo>
                    <a:pt x="4729" y="26036"/>
                  </a:moveTo>
                  <a:cubicBezTo>
                    <a:pt x="3845" y="26130"/>
                    <a:pt x="2961" y="25852"/>
                    <a:pt x="2196" y="25239"/>
                  </a:cubicBezTo>
                  <a:moveTo>
                    <a:pt x="6964" y="34758"/>
                  </a:moveTo>
                  <a:cubicBezTo>
                    <a:pt x="6609" y="34951"/>
                    <a:pt x="6236" y="35079"/>
                    <a:pt x="5856" y="35139"/>
                  </a:cubicBezTo>
                  <a:moveTo>
                    <a:pt x="16514" y="38949"/>
                  </a:moveTo>
                  <a:cubicBezTo>
                    <a:pt x="16247" y="38403"/>
                    <a:pt x="16023" y="37820"/>
                    <a:pt x="15846" y="37209"/>
                  </a:cubicBezTo>
                  <a:moveTo>
                    <a:pt x="28863" y="34610"/>
                  </a:moveTo>
                  <a:cubicBezTo>
                    <a:pt x="28824" y="35257"/>
                    <a:pt x="28734" y="35897"/>
                    <a:pt x="28596" y="36519"/>
                  </a:cubicBezTo>
                  <a:moveTo>
                    <a:pt x="41834" y="15213"/>
                  </a:moveTo>
                  <a:cubicBezTo>
                    <a:pt x="41509" y="16245"/>
                    <a:pt x="41014" y="17161"/>
                    <a:pt x="40386" y="17889"/>
                  </a:cubicBezTo>
                  <a:moveTo>
                    <a:pt x="38360" y="5285"/>
                  </a:moveTo>
                  <a:cubicBezTo>
                    <a:pt x="38415" y="5702"/>
                    <a:pt x="38441" y="6125"/>
                    <a:pt x="38436" y="6549"/>
                  </a:cubicBezTo>
                  <a:moveTo>
                    <a:pt x="29114" y="3811"/>
                  </a:moveTo>
                  <a:cubicBezTo>
                    <a:pt x="29303" y="3228"/>
                    <a:pt x="29552" y="2685"/>
                    <a:pt x="29856" y="2199"/>
                  </a:cubicBezTo>
                  <a:moveTo>
                    <a:pt x="22177" y="4579"/>
                  </a:moveTo>
                  <a:cubicBezTo>
                    <a:pt x="22254" y="4097"/>
                    <a:pt x="22375" y="3630"/>
                    <a:pt x="22536" y="3189"/>
                  </a:cubicBezTo>
                  <a:moveTo>
                    <a:pt x="14036" y="5051"/>
                  </a:moveTo>
                  <a:cubicBezTo>
                    <a:pt x="14508" y="5427"/>
                    <a:pt x="14944" y="5880"/>
                    <a:pt x="15336" y="6399"/>
                  </a:cubicBezTo>
                  <a:moveTo>
                    <a:pt x="4163" y="15648"/>
                  </a:moveTo>
                  <a:cubicBezTo>
                    <a:pt x="4060" y="15184"/>
                    <a:pt x="3984" y="14710"/>
                    <a:pt x="3936" y="14229"/>
                  </a:cubicBezTo>
                </a:path>
              </a:pathLst>
            </a:custGeom>
            <a:solidFill>
              <a:srgbClr val="4D8047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grpSp>
          <p:nvGrpSpPr>
            <p:cNvPr id="240" name="กลุ่ม 239">
              <a:extLst>
                <a:ext uri="{FF2B5EF4-FFF2-40B4-BE49-F238E27FC236}">
                  <a16:creationId xmlns:a16="http://schemas.microsoft.com/office/drawing/2014/main" id="{720B4834-9FEB-401E-BDEF-ADFA6A71B011}"/>
                </a:ext>
              </a:extLst>
            </p:cNvPr>
            <p:cNvGrpSpPr/>
            <p:nvPr/>
          </p:nvGrpSpPr>
          <p:grpSpPr>
            <a:xfrm rot="698712" flipH="1">
              <a:off x="10182727" y="3515391"/>
              <a:ext cx="1867906" cy="422672"/>
              <a:chOff x="116889" y="1923993"/>
              <a:chExt cx="3276169" cy="724960"/>
            </a:xfrm>
          </p:grpSpPr>
          <p:grpSp>
            <p:nvGrpSpPr>
              <p:cNvPr id="241" name="กลุ่ม 240">
                <a:extLst>
                  <a:ext uri="{FF2B5EF4-FFF2-40B4-BE49-F238E27FC236}">
                    <a16:creationId xmlns:a16="http://schemas.microsoft.com/office/drawing/2014/main" id="{2F9A9D2D-49EB-48F7-A844-64DD79A240FA}"/>
                  </a:ext>
                </a:extLst>
              </p:cNvPr>
              <p:cNvGrpSpPr/>
              <p:nvPr/>
            </p:nvGrpSpPr>
            <p:grpSpPr>
              <a:xfrm>
                <a:off x="1297474" y="2027396"/>
                <a:ext cx="383810" cy="329745"/>
                <a:chOff x="3730718" y="705949"/>
                <a:chExt cx="1993076" cy="1624075"/>
              </a:xfrm>
              <a:solidFill>
                <a:srgbClr val="FEC3D4"/>
              </a:solidFill>
            </p:grpSpPr>
            <p:sp>
              <p:nvSpPr>
                <p:cNvPr id="251" name="รูปแบบอิสระ: รูปร่าง 250">
                  <a:extLst>
                    <a:ext uri="{FF2B5EF4-FFF2-40B4-BE49-F238E27FC236}">
                      <a16:creationId xmlns:a16="http://schemas.microsoft.com/office/drawing/2014/main" id="{F9D1FB07-BF54-4517-89C2-F77F6F12F150}"/>
                    </a:ext>
                  </a:extLst>
                </p:cNvPr>
                <p:cNvSpPr/>
                <p:nvPr/>
              </p:nvSpPr>
              <p:spPr>
                <a:xfrm>
                  <a:off x="3730718" y="705949"/>
                  <a:ext cx="1993076" cy="1624075"/>
                </a:xfrm>
                <a:custGeom>
                  <a:avLst/>
                  <a:gdLst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708233 w 2019354"/>
                    <a:gd name="connsiteY28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0893 w 2019354"/>
                    <a:gd name="connsiteY22" fmla="*/ 10720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53659"/>
                    <a:gd name="connsiteX1" fmla="*/ 850473 w 2019354"/>
                    <a:gd name="connsiteY1" fmla="*/ 183079 h 1653659"/>
                    <a:gd name="connsiteX2" fmla="*/ 1195913 w 2019354"/>
                    <a:gd name="connsiteY2" fmla="*/ 199 h 1653659"/>
                    <a:gd name="connsiteX3" fmla="*/ 1439753 w 2019354"/>
                    <a:gd name="connsiteY3" fmla="*/ 152599 h 1653659"/>
                    <a:gd name="connsiteX4" fmla="*/ 1500713 w 2019354"/>
                    <a:gd name="connsiteY4" fmla="*/ 386279 h 1653659"/>
                    <a:gd name="connsiteX5" fmla="*/ 1388953 w 2019354"/>
                    <a:gd name="connsiteY5" fmla="*/ 548839 h 1653659"/>
                    <a:gd name="connsiteX6" fmla="*/ 1541353 w 2019354"/>
                    <a:gd name="connsiteY6" fmla="*/ 518359 h 1653659"/>
                    <a:gd name="connsiteX7" fmla="*/ 1927433 w 2019354"/>
                    <a:gd name="connsiteY7" fmla="*/ 640279 h 1653659"/>
                    <a:gd name="connsiteX8" fmla="*/ 2018873 w 2019354"/>
                    <a:gd name="connsiteY8" fmla="*/ 823159 h 1653659"/>
                    <a:gd name="connsiteX9" fmla="*/ 1947753 w 2019354"/>
                    <a:gd name="connsiteY9" fmla="*/ 995879 h 1653659"/>
                    <a:gd name="connsiteX10" fmla="*/ 1653113 w 2019354"/>
                    <a:gd name="connsiteY10" fmla="*/ 1087319 h 1653659"/>
                    <a:gd name="connsiteX11" fmla="*/ 1449913 w 2019354"/>
                    <a:gd name="connsiteY11" fmla="*/ 1066999 h 1653659"/>
                    <a:gd name="connsiteX12" fmla="*/ 1571833 w 2019354"/>
                    <a:gd name="connsiteY12" fmla="*/ 1300679 h 1653659"/>
                    <a:gd name="connsiteX13" fmla="*/ 1581993 w 2019354"/>
                    <a:gd name="connsiteY13" fmla="*/ 1290519 h 1653659"/>
                    <a:gd name="connsiteX14" fmla="*/ 1581993 w 2019354"/>
                    <a:gd name="connsiteY14" fmla="*/ 1463239 h 1653659"/>
                    <a:gd name="connsiteX15" fmla="*/ 1429593 w 2019354"/>
                    <a:gd name="connsiteY15" fmla="*/ 1635959 h 1653659"/>
                    <a:gd name="connsiteX16" fmla="*/ 1145113 w 2019354"/>
                    <a:gd name="connsiteY16" fmla="*/ 1635959 h 1653659"/>
                    <a:gd name="connsiteX17" fmla="*/ 1013033 w 2019354"/>
                    <a:gd name="connsiteY17" fmla="*/ 1529279 h 1653659"/>
                    <a:gd name="connsiteX18" fmla="*/ 921593 w 2019354"/>
                    <a:gd name="connsiteY18" fmla="*/ 1351479 h 1653659"/>
                    <a:gd name="connsiteX19" fmla="*/ 921593 w 2019354"/>
                    <a:gd name="connsiteY19" fmla="*/ 1361639 h 1653659"/>
                    <a:gd name="connsiteX20" fmla="*/ 789513 w 2019354"/>
                    <a:gd name="connsiteY20" fmla="*/ 1503879 h 1653659"/>
                    <a:gd name="connsiteX21" fmla="*/ 423753 w 2019354"/>
                    <a:gd name="connsiteY21" fmla="*/ 1554679 h 1653659"/>
                    <a:gd name="connsiteX22" fmla="*/ 271353 w 2019354"/>
                    <a:gd name="connsiteY22" fmla="*/ 1320999 h 1653659"/>
                    <a:gd name="connsiteX23" fmla="*/ 400893 w 2019354"/>
                    <a:gd name="connsiteY23" fmla="*/ 1072079 h 1653659"/>
                    <a:gd name="connsiteX24" fmla="*/ 474553 w 2019354"/>
                    <a:gd name="connsiteY24" fmla="*/ 985719 h 1653659"/>
                    <a:gd name="connsiteX25" fmla="*/ 230713 w 2019354"/>
                    <a:gd name="connsiteY25" fmla="*/ 894279 h 1653659"/>
                    <a:gd name="connsiteX26" fmla="*/ 47833 w 2019354"/>
                    <a:gd name="connsiteY26" fmla="*/ 741879 h 1653659"/>
                    <a:gd name="connsiteX27" fmla="*/ 17353 w 2019354"/>
                    <a:gd name="connsiteY27" fmla="*/ 457399 h 1653659"/>
                    <a:gd name="connsiteX28" fmla="*/ 281513 w 2019354"/>
                    <a:gd name="connsiteY28" fmla="*/ 355799 h 1653659"/>
                    <a:gd name="connsiteX29" fmla="*/ 489793 w 2019354"/>
                    <a:gd name="connsiteY29" fmla="*/ 406599 h 1653659"/>
                    <a:gd name="connsiteX30" fmla="*/ 708233 w 2019354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41353 w 2019200"/>
                    <a:gd name="connsiteY6" fmla="*/ 51835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76913 w 2019200"/>
                    <a:gd name="connsiteY6" fmla="*/ 53613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388953 w 2019200"/>
                    <a:gd name="connsiteY5" fmla="*/ 54882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622633 w 2019200"/>
                    <a:gd name="connsiteY6" fmla="*/ 55898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10773 w 2019200"/>
                    <a:gd name="connsiteY0" fmla="*/ 47783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10773 w 2019200"/>
                    <a:gd name="connsiteY30" fmla="*/ 477836 h 1653776"/>
                    <a:gd name="connsiteX0" fmla="*/ 710773 w 2019200"/>
                    <a:gd name="connsiteY0" fmla="*/ 449982 h 1625922"/>
                    <a:gd name="connsiteX1" fmla="*/ 878413 w 2019200"/>
                    <a:gd name="connsiteY1" fmla="*/ 165502 h 1625922"/>
                    <a:gd name="connsiteX2" fmla="*/ 1198453 w 2019200"/>
                    <a:gd name="connsiteY2" fmla="*/ 402 h 1625922"/>
                    <a:gd name="connsiteX3" fmla="*/ 1439753 w 2019200"/>
                    <a:gd name="connsiteY3" fmla="*/ 124862 h 1625922"/>
                    <a:gd name="connsiteX4" fmla="*/ 1477853 w 2019200"/>
                    <a:gd name="connsiteY4" fmla="*/ 305202 h 1625922"/>
                    <a:gd name="connsiteX5" fmla="*/ 1427053 w 2019200"/>
                    <a:gd name="connsiteY5" fmla="*/ 518562 h 1625922"/>
                    <a:gd name="connsiteX6" fmla="*/ 1622633 w 2019200"/>
                    <a:gd name="connsiteY6" fmla="*/ 531262 h 1625922"/>
                    <a:gd name="connsiteX7" fmla="*/ 1927433 w 2019200"/>
                    <a:gd name="connsiteY7" fmla="*/ 612542 h 1625922"/>
                    <a:gd name="connsiteX8" fmla="*/ 2018873 w 2019200"/>
                    <a:gd name="connsiteY8" fmla="*/ 795422 h 1625922"/>
                    <a:gd name="connsiteX9" fmla="*/ 1947753 w 2019200"/>
                    <a:gd name="connsiteY9" fmla="*/ 968142 h 1625922"/>
                    <a:gd name="connsiteX10" fmla="*/ 1708993 w 2019200"/>
                    <a:gd name="connsiteY10" fmla="*/ 1059582 h 1625922"/>
                    <a:gd name="connsiteX11" fmla="*/ 1449913 w 2019200"/>
                    <a:gd name="connsiteY11" fmla="*/ 1039262 h 1625922"/>
                    <a:gd name="connsiteX12" fmla="*/ 1571833 w 2019200"/>
                    <a:gd name="connsiteY12" fmla="*/ 1272942 h 1625922"/>
                    <a:gd name="connsiteX13" fmla="*/ 1581993 w 2019200"/>
                    <a:gd name="connsiteY13" fmla="*/ 1262782 h 1625922"/>
                    <a:gd name="connsiteX14" fmla="*/ 1581993 w 2019200"/>
                    <a:gd name="connsiteY14" fmla="*/ 1435502 h 1625922"/>
                    <a:gd name="connsiteX15" fmla="*/ 1429593 w 2019200"/>
                    <a:gd name="connsiteY15" fmla="*/ 1608222 h 1625922"/>
                    <a:gd name="connsiteX16" fmla="*/ 1145113 w 2019200"/>
                    <a:gd name="connsiteY16" fmla="*/ 1608222 h 1625922"/>
                    <a:gd name="connsiteX17" fmla="*/ 1013033 w 2019200"/>
                    <a:gd name="connsiteY17" fmla="*/ 1501542 h 1625922"/>
                    <a:gd name="connsiteX18" fmla="*/ 921593 w 2019200"/>
                    <a:gd name="connsiteY18" fmla="*/ 1323742 h 1625922"/>
                    <a:gd name="connsiteX19" fmla="*/ 921593 w 2019200"/>
                    <a:gd name="connsiteY19" fmla="*/ 1333902 h 1625922"/>
                    <a:gd name="connsiteX20" fmla="*/ 789513 w 2019200"/>
                    <a:gd name="connsiteY20" fmla="*/ 1476142 h 1625922"/>
                    <a:gd name="connsiteX21" fmla="*/ 423753 w 2019200"/>
                    <a:gd name="connsiteY21" fmla="*/ 1526942 h 1625922"/>
                    <a:gd name="connsiteX22" fmla="*/ 271353 w 2019200"/>
                    <a:gd name="connsiteY22" fmla="*/ 1293262 h 1625922"/>
                    <a:gd name="connsiteX23" fmla="*/ 400893 w 2019200"/>
                    <a:gd name="connsiteY23" fmla="*/ 1044342 h 1625922"/>
                    <a:gd name="connsiteX24" fmla="*/ 474553 w 2019200"/>
                    <a:gd name="connsiteY24" fmla="*/ 957982 h 1625922"/>
                    <a:gd name="connsiteX25" fmla="*/ 230713 w 2019200"/>
                    <a:gd name="connsiteY25" fmla="*/ 866542 h 1625922"/>
                    <a:gd name="connsiteX26" fmla="*/ 47833 w 2019200"/>
                    <a:gd name="connsiteY26" fmla="*/ 714142 h 1625922"/>
                    <a:gd name="connsiteX27" fmla="*/ 17353 w 2019200"/>
                    <a:gd name="connsiteY27" fmla="*/ 429662 h 1625922"/>
                    <a:gd name="connsiteX28" fmla="*/ 281513 w 2019200"/>
                    <a:gd name="connsiteY28" fmla="*/ 328062 h 1625922"/>
                    <a:gd name="connsiteX29" fmla="*/ 489793 w 2019200"/>
                    <a:gd name="connsiteY29" fmla="*/ 378862 h 1625922"/>
                    <a:gd name="connsiteX30" fmla="*/ 710773 w 2019200"/>
                    <a:gd name="connsiteY30" fmla="*/ 449982 h 1625922"/>
                    <a:gd name="connsiteX0" fmla="*/ 710773 w 2019200"/>
                    <a:gd name="connsiteY0" fmla="*/ 462637 h 1638577"/>
                    <a:gd name="connsiteX1" fmla="*/ 878413 w 2019200"/>
                    <a:gd name="connsiteY1" fmla="*/ 178157 h 1638577"/>
                    <a:gd name="connsiteX2" fmla="*/ 1190833 w 2019200"/>
                    <a:gd name="connsiteY2" fmla="*/ 357 h 1638577"/>
                    <a:gd name="connsiteX3" fmla="*/ 1439753 w 2019200"/>
                    <a:gd name="connsiteY3" fmla="*/ 137517 h 1638577"/>
                    <a:gd name="connsiteX4" fmla="*/ 1477853 w 2019200"/>
                    <a:gd name="connsiteY4" fmla="*/ 317857 h 1638577"/>
                    <a:gd name="connsiteX5" fmla="*/ 1427053 w 2019200"/>
                    <a:gd name="connsiteY5" fmla="*/ 531217 h 1638577"/>
                    <a:gd name="connsiteX6" fmla="*/ 1622633 w 2019200"/>
                    <a:gd name="connsiteY6" fmla="*/ 543917 h 1638577"/>
                    <a:gd name="connsiteX7" fmla="*/ 1927433 w 2019200"/>
                    <a:gd name="connsiteY7" fmla="*/ 625197 h 1638577"/>
                    <a:gd name="connsiteX8" fmla="*/ 2018873 w 2019200"/>
                    <a:gd name="connsiteY8" fmla="*/ 808077 h 1638577"/>
                    <a:gd name="connsiteX9" fmla="*/ 1947753 w 2019200"/>
                    <a:gd name="connsiteY9" fmla="*/ 980797 h 1638577"/>
                    <a:gd name="connsiteX10" fmla="*/ 1708993 w 2019200"/>
                    <a:gd name="connsiteY10" fmla="*/ 1072237 h 1638577"/>
                    <a:gd name="connsiteX11" fmla="*/ 1449913 w 2019200"/>
                    <a:gd name="connsiteY11" fmla="*/ 1051917 h 1638577"/>
                    <a:gd name="connsiteX12" fmla="*/ 1571833 w 2019200"/>
                    <a:gd name="connsiteY12" fmla="*/ 1285597 h 1638577"/>
                    <a:gd name="connsiteX13" fmla="*/ 1581993 w 2019200"/>
                    <a:gd name="connsiteY13" fmla="*/ 1275437 h 1638577"/>
                    <a:gd name="connsiteX14" fmla="*/ 1581993 w 2019200"/>
                    <a:gd name="connsiteY14" fmla="*/ 1448157 h 1638577"/>
                    <a:gd name="connsiteX15" fmla="*/ 1429593 w 2019200"/>
                    <a:gd name="connsiteY15" fmla="*/ 1620877 h 1638577"/>
                    <a:gd name="connsiteX16" fmla="*/ 1145113 w 2019200"/>
                    <a:gd name="connsiteY16" fmla="*/ 1620877 h 1638577"/>
                    <a:gd name="connsiteX17" fmla="*/ 1013033 w 2019200"/>
                    <a:gd name="connsiteY17" fmla="*/ 1514197 h 1638577"/>
                    <a:gd name="connsiteX18" fmla="*/ 921593 w 2019200"/>
                    <a:gd name="connsiteY18" fmla="*/ 1336397 h 1638577"/>
                    <a:gd name="connsiteX19" fmla="*/ 921593 w 2019200"/>
                    <a:gd name="connsiteY19" fmla="*/ 1346557 h 1638577"/>
                    <a:gd name="connsiteX20" fmla="*/ 789513 w 2019200"/>
                    <a:gd name="connsiteY20" fmla="*/ 1488797 h 1638577"/>
                    <a:gd name="connsiteX21" fmla="*/ 423753 w 2019200"/>
                    <a:gd name="connsiteY21" fmla="*/ 1539597 h 1638577"/>
                    <a:gd name="connsiteX22" fmla="*/ 271353 w 2019200"/>
                    <a:gd name="connsiteY22" fmla="*/ 1305917 h 1638577"/>
                    <a:gd name="connsiteX23" fmla="*/ 400893 w 2019200"/>
                    <a:gd name="connsiteY23" fmla="*/ 1056997 h 1638577"/>
                    <a:gd name="connsiteX24" fmla="*/ 474553 w 2019200"/>
                    <a:gd name="connsiteY24" fmla="*/ 970637 h 1638577"/>
                    <a:gd name="connsiteX25" fmla="*/ 230713 w 2019200"/>
                    <a:gd name="connsiteY25" fmla="*/ 879197 h 1638577"/>
                    <a:gd name="connsiteX26" fmla="*/ 47833 w 2019200"/>
                    <a:gd name="connsiteY26" fmla="*/ 726797 h 1638577"/>
                    <a:gd name="connsiteX27" fmla="*/ 17353 w 2019200"/>
                    <a:gd name="connsiteY27" fmla="*/ 442317 h 1638577"/>
                    <a:gd name="connsiteX28" fmla="*/ 281513 w 2019200"/>
                    <a:gd name="connsiteY28" fmla="*/ 340717 h 1638577"/>
                    <a:gd name="connsiteX29" fmla="*/ 489793 w 2019200"/>
                    <a:gd name="connsiteY29" fmla="*/ 391517 h 1638577"/>
                    <a:gd name="connsiteX30" fmla="*/ 710773 w 2019200"/>
                    <a:gd name="connsiteY30" fmla="*/ 462637 h 1638577"/>
                    <a:gd name="connsiteX0" fmla="*/ 710773 w 2019200"/>
                    <a:gd name="connsiteY0" fmla="*/ 462339 h 1638279"/>
                    <a:gd name="connsiteX1" fmla="*/ 878413 w 2019200"/>
                    <a:gd name="connsiteY1" fmla="*/ 177859 h 1638279"/>
                    <a:gd name="connsiteX2" fmla="*/ 1190833 w 2019200"/>
                    <a:gd name="connsiteY2" fmla="*/ 59 h 1638279"/>
                    <a:gd name="connsiteX3" fmla="*/ 1406733 w 2019200"/>
                    <a:gd name="connsiteY3" fmla="*/ 160079 h 1638279"/>
                    <a:gd name="connsiteX4" fmla="*/ 1477853 w 2019200"/>
                    <a:gd name="connsiteY4" fmla="*/ 317559 h 1638279"/>
                    <a:gd name="connsiteX5" fmla="*/ 1427053 w 2019200"/>
                    <a:gd name="connsiteY5" fmla="*/ 530919 h 1638279"/>
                    <a:gd name="connsiteX6" fmla="*/ 1622633 w 2019200"/>
                    <a:gd name="connsiteY6" fmla="*/ 543619 h 1638279"/>
                    <a:gd name="connsiteX7" fmla="*/ 1927433 w 2019200"/>
                    <a:gd name="connsiteY7" fmla="*/ 624899 h 1638279"/>
                    <a:gd name="connsiteX8" fmla="*/ 2018873 w 2019200"/>
                    <a:gd name="connsiteY8" fmla="*/ 807779 h 1638279"/>
                    <a:gd name="connsiteX9" fmla="*/ 1947753 w 2019200"/>
                    <a:gd name="connsiteY9" fmla="*/ 980499 h 1638279"/>
                    <a:gd name="connsiteX10" fmla="*/ 1708993 w 2019200"/>
                    <a:gd name="connsiteY10" fmla="*/ 1071939 h 1638279"/>
                    <a:gd name="connsiteX11" fmla="*/ 1449913 w 2019200"/>
                    <a:gd name="connsiteY11" fmla="*/ 1051619 h 1638279"/>
                    <a:gd name="connsiteX12" fmla="*/ 1571833 w 2019200"/>
                    <a:gd name="connsiteY12" fmla="*/ 1285299 h 1638279"/>
                    <a:gd name="connsiteX13" fmla="*/ 1581993 w 2019200"/>
                    <a:gd name="connsiteY13" fmla="*/ 1275139 h 1638279"/>
                    <a:gd name="connsiteX14" fmla="*/ 1581993 w 2019200"/>
                    <a:gd name="connsiteY14" fmla="*/ 1447859 h 1638279"/>
                    <a:gd name="connsiteX15" fmla="*/ 1429593 w 2019200"/>
                    <a:gd name="connsiteY15" fmla="*/ 1620579 h 1638279"/>
                    <a:gd name="connsiteX16" fmla="*/ 1145113 w 2019200"/>
                    <a:gd name="connsiteY16" fmla="*/ 1620579 h 1638279"/>
                    <a:gd name="connsiteX17" fmla="*/ 1013033 w 2019200"/>
                    <a:gd name="connsiteY17" fmla="*/ 1513899 h 1638279"/>
                    <a:gd name="connsiteX18" fmla="*/ 921593 w 2019200"/>
                    <a:gd name="connsiteY18" fmla="*/ 1336099 h 1638279"/>
                    <a:gd name="connsiteX19" fmla="*/ 921593 w 2019200"/>
                    <a:gd name="connsiteY19" fmla="*/ 1346259 h 1638279"/>
                    <a:gd name="connsiteX20" fmla="*/ 789513 w 2019200"/>
                    <a:gd name="connsiteY20" fmla="*/ 1488499 h 1638279"/>
                    <a:gd name="connsiteX21" fmla="*/ 423753 w 2019200"/>
                    <a:gd name="connsiteY21" fmla="*/ 1539299 h 1638279"/>
                    <a:gd name="connsiteX22" fmla="*/ 271353 w 2019200"/>
                    <a:gd name="connsiteY22" fmla="*/ 1305619 h 1638279"/>
                    <a:gd name="connsiteX23" fmla="*/ 400893 w 2019200"/>
                    <a:gd name="connsiteY23" fmla="*/ 1056699 h 1638279"/>
                    <a:gd name="connsiteX24" fmla="*/ 474553 w 2019200"/>
                    <a:gd name="connsiteY24" fmla="*/ 970339 h 1638279"/>
                    <a:gd name="connsiteX25" fmla="*/ 230713 w 2019200"/>
                    <a:gd name="connsiteY25" fmla="*/ 878899 h 1638279"/>
                    <a:gd name="connsiteX26" fmla="*/ 47833 w 2019200"/>
                    <a:gd name="connsiteY26" fmla="*/ 726499 h 1638279"/>
                    <a:gd name="connsiteX27" fmla="*/ 17353 w 2019200"/>
                    <a:gd name="connsiteY27" fmla="*/ 442019 h 1638279"/>
                    <a:gd name="connsiteX28" fmla="*/ 281513 w 2019200"/>
                    <a:gd name="connsiteY28" fmla="*/ 340419 h 1638279"/>
                    <a:gd name="connsiteX29" fmla="*/ 489793 w 2019200"/>
                    <a:gd name="connsiteY29" fmla="*/ 391219 h 1638279"/>
                    <a:gd name="connsiteX30" fmla="*/ 710773 w 2019200"/>
                    <a:gd name="connsiteY30" fmla="*/ 462339 h 1638279"/>
                    <a:gd name="connsiteX0" fmla="*/ 710773 w 2019200"/>
                    <a:gd name="connsiteY0" fmla="*/ 462467 h 1638407"/>
                    <a:gd name="connsiteX1" fmla="*/ 878413 w 2019200"/>
                    <a:gd name="connsiteY1" fmla="*/ 177987 h 1638407"/>
                    <a:gd name="connsiteX2" fmla="*/ 1190833 w 2019200"/>
                    <a:gd name="connsiteY2" fmla="*/ 187 h 1638407"/>
                    <a:gd name="connsiteX3" fmla="*/ 1414353 w 2019200"/>
                    <a:gd name="connsiteY3" fmla="*/ 147507 h 1638407"/>
                    <a:gd name="connsiteX4" fmla="*/ 1477853 w 2019200"/>
                    <a:gd name="connsiteY4" fmla="*/ 317687 h 1638407"/>
                    <a:gd name="connsiteX5" fmla="*/ 1427053 w 2019200"/>
                    <a:gd name="connsiteY5" fmla="*/ 531047 h 1638407"/>
                    <a:gd name="connsiteX6" fmla="*/ 1622633 w 2019200"/>
                    <a:gd name="connsiteY6" fmla="*/ 543747 h 1638407"/>
                    <a:gd name="connsiteX7" fmla="*/ 1927433 w 2019200"/>
                    <a:gd name="connsiteY7" fmla="*/ 625027 h 1638407"/>
                    <a:gd name="connsiteX8" fmla="*/ 2018873 w 2019200"/>
                    <a:gd name="connsiteY8" fmla="*/ 807907 h 1638407"/>
                    <a:gd name="connsiteX9" fmla="*/ 1947753 w 2019200"/>
                    <a:gd name="connsiteY9" fmla="*/ 980627 h 1638407"/>
                    <a:gd name="connsiteX10" fmla="*/ 1708993 w 2019200"/>
                    <a:gd name="connsiteY10" fmla="*/ 1072067 h 1638407"/>
                    <a:gd name="connsiteX11" fmla="*/ 1449913 w 2019200"/>
                    <a:gd name="connsiteY11" fmla="*/ 1051747 h 1638407"/>
                    <a:gd name="connsiteX12" fmla="*/ 1571833 w 2019200"/>
                    <a:gd name="connsiteY12" fmla="*/ 1285427 h 1638407"/>
                    <a:gd name="connsiteX13" fmla="*/ 1581993 w 2019200"/>
                    <a:gd name="connsiteY13" fmla="*/ 1275267 h 1638407"/>
                    <a:gd name="connsiteX14" fmla="*/ 1581993 w 2019200"/>
                    <a:gd name="connsiteY14" fmla="*/ 1447987 h 1638407"/>
                    <a:gd name="connsiteX15" fmla="*/ 1429593 w 2019200"/>
                    <a:gd name="connsiteY15" fmla="*/ 1620707 h 1638407"/>
                    <a:gd name="connsiteX16" fmla="*/ 1145113 w 2019200"/>
                    <a:gd name="connsiteY16" fmla="*/ 1620707 h 1638407"/>
                    <a:gd name="connsiteX17" fmla="*/ 1013033 w 2019200"/>
                    <a:gd name="connsiteY17" fmla="*/ 1514027 h 1638407"/>
                    <a:gd name="connsiteX18" fmla="*/ 921593 w 2019200"/>
                    <a:gd name="connsiteY18" fmla="*/ 1336227 h 1638407"/>
                    <a:gd name="connsiteX19" fmla="*/ 921593 w 2019200"/>
                    <a:gd name="connsiteY19" fmla="*/ 1346387 h 1638407"/>
                    <a:gd name="connsiteX20" fmla="*/ 789513 w 2019200"/>
                    <a:gd name="connsiteY20" fmla="*/ 1488627 h 1638407"/>
                    <a:gd name="connsiteX21" fmla="*/ 423753 w 2019200"/>
                    <a:gd name="connsiteY21" fmla="*/ 1539427 h 1638407"/>
                    <a:gd name="connsiteX22" fmla="*/ 271353 w 2019200"/>
                    <a:gd name="connsiteY22" fmla="*/ 1305747 h 1638407"/>
                    <a:gd name="connsiteX23" fmla="*/ 400893 w 2019200"/>
                    <a:gd name="connsiteY23" fmla="*/ 1056827 h 1638407"/>
                    <a:gd name="connsiteX24" fmla="*/ 474553 w 2019200"/>
                    <a:gd name="connsiteY24" fmla="*/ 970467 h 1638407"/>
                    <a:gd name="connsiteX25" fmla="*/ 230713 w 2019200"/>
                    <a:gd name="connsiteY25" fmla="*/ 879027 h 1638407"/>
                    <a:gd name="connsiteX26" fmla="*/ 47833 w 2019200"/>
                    <a:gd name="connsiteY26" fmla="*/ 726627 h 1638407"/>
                    <a:gd name="connsiteX27" fmla="*/ 17353 w 2019200"/>
                    <a:gd name="connsiteY27" fmla="*/ 442147 h 1638407"/>
                    <a:gd name="connsiteX28" fmla="*/ 281513 w 2019200"/>
                    <a:gd name="connsiteY28" fmla="*/ 340547 h 1638407"/>
                    <a:gd name="connsiteX29" fmla="*/ 489793 w 2019200"/>
                    <a:gd name="connsiteY29" fmla="*/ 391347 h 1638407"/>
                    <a:gd name="connsiteX30" fmla="*/ 710773 w 2019200"/>
                    <a:gd name="connsiteY30" fmla="*/ 462467 h 1638407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2633 w 2019200"/>
                    <a:gd name="connsiteY6" fmla="*/ 5437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6661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564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438"/>
                    <a:gd name="connsiteY0" fmla="*/ 462478 h 1638418"/>
                    <a:gd name="connsiteX1" fmla="*/ 878413 w 2019438"/>
                    <a:gd name="connsiteY1" fmla="*/ 177998 h 1638418"/>
                    <a:gd name="connsiteX2" fmla="*/ 1190833 w 2019438"/>
                    <a:gd name="connsiteY2" fmla="*/ 198 h 1638418"/>
                    <a:gd name="connsiteX3" fmla="*/ 1414353 w 2019438"/>
                    <a:gd name="connsiteY3" fmla="*/ 147518 h 1638418"/>
                    <a:gd name="connsiteX4" fmla="*/ 1462613 w 2019438"/>
                    <a:gd name="connsiteY4" fmla="*/ 353258 h 1638418"/>
                    <a:gd name="connsiteX5" fmla="*/ 1427053 w 2019438"/>
                    <a:gd name="connsiteY5" fmla="*/ 531058 h 1638418"/>
                    <a:gd name="connsiteX6" fmla="*/ 1625173 w 2019438"/>
                    <a:gd name="connsiteY6" fmla="*/ 556458 h 1638418"/>
                    <a:gd name="connsiteX7" fmla="*/ 1919813 w 2019438"/>
                    <a:gd name="connsiteY7" fmla="*/ 673298 h 1638418"/>
                    <a:gd name="connsiteX8" fmla="*/ 2018873 w 2019438"/>
                    <a:gd name="connsiteY8" fmla="*/ 807918 h 1638418"/>
                    <a:gd name="connsiteX9" fmla="*/ 1947753 w 2019438"/>
                    <a:gd name="connsiteY9" fmla="*/ 980638 h 1638418"/>
                    <a:gd name="connsiteX10" fmla="*/ 1708993 w 2019438"/>
                    <a:gd name="connsiteY10" fmla="*/ 1072078 h 1638418"/>
                    <a:gd name="connsiteX11" fmla="*/ 1449913 w 2019438"/>
                    <a:gd name="connsiteY11" fmla="*/ 1051758 h 1638418"/>
                    <a:gd name="connsiteX12" fmla="*/ 1571833 w 2019438"/>
                    <a:gd name="connsiteY12" fmla="*/ 1285438 h 1638418"/>
                    <a:gd name="connsiteX13" fmla="*/ 1581993 w 2019438"/>
                    <a:gd name="connsiteY13" fmla="*/ 1275278 h 1638418"/>
                    <a:gd name="connsiteX14" fmla="*/ 1581993 w 2019438"/>
                    <a:gd name="connsiteY14" fmla="*/ 1447998 h 1638418"/>
                    <a:gd name="connsiteX15" fmla="*/ 1429593 w 2019438"/>
                    <a:gd name="connsiteY15" fmla="*/ 1620718 h 1638418"/>
                    <a:gd name="connsiteX16" fmla="*/ 1145113 w 2019438"/>
                    <a:gd name="connsiteY16" fmla="*/ 1620718 h 1638418"/>
                    <a:gd name="connsiteX17" fmla="*/ 1013033 w 2019438"/>
                    <a:gd name="connsiteY17" fmla="*/ 1514038 h 1638418"/>
                    <a:gd name="connsiteX18" fmla="*/ 921593 w 2019438"/>
                    <a:gd name="connsiteY18" fmla="*/ 1336238 h 1638418"/>
                    <a:gd name="connsiteX19" fmla="*/ 921593 w 2019438"/>
                    <a:gd name="connsiteY19" fmla="*/ 1346398 h 1638418"/>
                    <a:gd name="connsiteX20" fmla="*/ 789513 w 2019438"/>
                    <a:gd name="connsiteY20" fmla="*/ 1488638 h 1638418"/>
                    <a:gd name="connsiteX21" fmla="*/ 423753 w 2019438"/>
                    <a:gd name="connsiteY21" fmla="*/ 1539438 h 1638418"/>
                    <a:gd name="connsiteX22" fmla="*/ 271353 w 2019438"/>
                    <a:gd name="connsiteY22" fmla="*/ 1305758 h 1638418"/>
                    <a:gd name="connsiteX23" fmla="*/ 400893 w 2019438"/>
                    <a:gd name="connsiteY23" fmla="*/ 1056838 h 1638418"/>
                    <a:gd name="connsiteX24" fmla="*/ 474553 w 2019438"/>
                    <a:gd name="connsiteY24" fmla="*/ 970478 h 1638418"/>
                    <a:gd name="connsiteX25" fmla="*/ 230713 w 2019438"/>
                    <a:gd name="connsiteY25" fmla="*/ 879038 h 1638418"/>
                    <a:gd name="connsiteX26" fmla="*/ 47833 w 2019438"/>
                    <a:gd name="connsiteY26" fmla="*/ 726638 h 1638418"/>
                    <a:gd name="connsiteX27" fmla="*/ 17353 w 2019438"/>
                    <a:gd name="connsiteY27" fmla="*/ 442158 h 1638418"/>
                    <a:gd name="connsiteX28" fmla="*/ 281513 w 2019438"/>
                    <a:gd name="connsiteY28" fmla="*/ 340558 h 1638418"/>
                    <a:gd name="connsiteX29" fmla="*/ 489793 w 2019438"/>
                    <a:gd name="connsiteY29" fmla="*/ 391358 h 1638418"/>
                    <a:gd name="connsiteX30" fmla="*/ 710773 w 2019438"/>
                    <a:gd name="connsiteY30" fmla="*/ 462478 h 1638418"/>
                    <a:gd name="connsiteX0" fmla="*/ 710773 w 2022201"/>
                    <a:gd name="connsiteY0" fmla="*/ 462478 h 1638418"/>
                    <a:gd name="connsiteX1" fmla="*/ 878413 w 2022201"/>
                    <a:gd name="connsiteY1" fmla="*/ 177998 h 1638418"/>
                    <a:gd name="connsiteX2" fmla="*/ 1190833 w 2022201"/>
                    <a:gd name="connsiteY2" fmla="*/ 198 h 1638418"/>
                    <a:gd name="connsiteX3" fmla="*/ 1414353 w 2022201"/>
                    <a:gd name="connsiteY3" fmla="*/ 147518 h 1638418"/>
                    <a:gd name="connsiteX4" fmla="*/ 1462613 w 2022201"/>
                    <a:gd name="connsiteY4" fmla="*/ 353258 h 1638418"/>
                    <a:gd name="connsiteX5" fmla="*/ 1427053 w 2022201"/>
                    <a:gd name="connsiteY5" fmla="*/ 531058 h 1638418"/>
                    <a:gd name="connsiteX6" fmla="*/ 1625173 w 2022201"/>
                    <a:gd name="connsiteY6" fmla="*/ 556458 h 1638418"/>
                    <a:gd name="connsiteX7" fmla="*/ 1861393 w 2022201"/>
                    <a:gd name="connsiteY7" fmla="*/ 625038 h 1638418"/>
                    <a:gd name="connsiteX8" fmla="*/ 2018873 w 2022201"/>
                    <a:gd name="connsiteY8" fmla="*/ 807918 h 1638418"/>
                    <a:gd name="connsiteX9" fmla="*/ 1947753 w 2022201"/>
                    <a:gd name="connsiteY9" fmla="*/ 980638 h 1638418"/>
                    <a:gd name="connsiteX10" fmla="*/ 1708993 w 2022201"/>
                    <a:gd name="connsiteY10" fmla="*/ 1072078 h 1638418"/>
                    <a:gd name="connsiteX11" fmla="*/ 1449913 w 2022201"/>
                    <a:gd name="connsiteY11" fmla="*/ 1051758 h 1638418"/>
                    <a:gd name="connsiteX12" fmla="*/ 1571833 w 2022201"/>
                    <a:gd name="connsiteY12" fmla="*/ 1285438 h 1638418"/>
                    <a:gd name="connsiteX13" fmla="*/ 1581993 w 2022201"/>
                    <a:gd name="connsiteY13" fmla="*/ 1275278 h 1638418"/>
                    <a:gd name="connsiteX14" fmla="*/ 1581993 w 2022201"/>
                    <a:gd name="connsiteY14" fmla="*/ 1447998 h 1638418"/>
                    <a:gd name="connsiteX15" fmla="*/ 1429593 w 2022201"/>
                    <a:gd name="connsiteY15" fmla="*/ 1620718 h 1638418"/>
                    <a:gd name="connsiteX16" fmla="*/ 1145113 w 2022201"/>
                    <a:gd name="connsiteY16" fmla="*/ 1620718 h 1638418"/>
                    <a:gd name="connsiteX17" fmla="*/ 1013033 w 2022201"/>
                    <a:gd name="connsiteY17" fmla="*/ 1514038 h 1638418"/>
                    <a:gd name="connsiteX18" fmla="*/ 921593 w 2022201"/>
                    <a:gd name="connsiteY18" fmla="*/ 1336238 h 1638418"/>
                    <a:gd name="connsiteX19" fmla="*/ 921593 w 2022201"/>
                    <a:gd name="connsiteY19" fmla="*/ 1346398 h 1638418"/>
                    <a:gd name="connsiteX20" fmla="*/ 789513 w 2022201"/>
                    <a:gd name="connsiteY20" fmla="*/ 1488638 h 1638418"/>
                    <a:gd name="connsiteX21" fmla="*/ 423753 w 2022201"/>
                    <a:gd name="connsiteY21" fmla="*/ 1539438 h 1638418"/>
                    <a:gd name="connsiteX22" fmla="*/ 271353 w 2022201"/>
                    <a:gd name="connsiteY22" fmla="*/ 1305758 h 1638418"/>
                    <a:gd name="connsiteX23" fmla="*/ 400893 w 2022201"/>
                    <a:gd name="connsiteY23" fmla="*/ 1056838 h 1638418"/>
                    <a:gd name="connsiteX24" fmla="*/ 474553 w 2022201"/>
                    <a:gd name="connsiteY24" fmla="*/ 970478 h 1638418"/>
                    <a:gd name="connsiteX25" fmla="*/ 230713 w 2022201"/>
                    <a:gd name="connsiteY25" fmla="*/ 879038 h 1638418"/>
                    <a:gd name="connsiteX26" fmla="*/ 47833 w 2022201"/>
                    <a:gd name="connsiteY26" fmla="*/ 726638 h 1638418"/>
                    <a:gd name="connsiteX27" fmla="*/ 17353 w 2022201"/>
                    <a:gd name="connsiteY27" fmla="*/ 442158 h 1638418"/>
                    <a:gd name="connsiteX28" fmla="*/ 281513 w 2022201"/>
                    <a:gd name="connsiteY28" fmla="*/ 340558 h 1638418"/>
                    <a:gd name="connsiteX29" fmla="*/ 489793 w 2022201"/>
                    <a:gd name="connsiteY29" fmla="*/ 391358 h 1638418"/>
                    <a:gd name="connsiteX30" fmla="*/ 710773 w 2022201"/>
                    <a:gd name="connsiteY30" fmla="*/ 462478 h 1638418"/>
                    <a:gd name="connsiteX0" fmla="*/ 710773 w 1988680"/>
                    <a:gd name="connsiteY0" fmla="*/ 462478 h 1638418"/>
                    <a:gd name="connsiteX1" fmla="*/ 878413 w 1988680"/>
                    <a:gd name="connsiteY1" fmla="*/ 177998 h 1638418"/>
                    <a:gd name="connsiteX2" fmla="*/ 1190833 w 1988680"/>
                    <a:gd name="connsiteY2" fmla="*/ 198 h 1638418"/>
                    <a:gd name="connsiteX3" fmla="*/ 1414353 w 1988680"/>
                    <a:gd name="connsiteY3" fmla="*/ 147518 h 1638418"/>
                    <a:gd name="connsiteX4" fmla="*/ 1462613 w 1988680"/>
                    <a:gd name="connsiteY4" fmla="*/ 353258 h 1638418"/>
                    <a:gd name="connsiteX5" fmla="*/ 1427053 w 1988680"/>
                    <a:gd name="connsiteY5" fmla="*/ 531058 h 1638418"/>
                    <a:gd name="connsiteX6" fmla="*/ 1625173 w 1988680"/>
                    <a:gd name="connsiteY6" fmla="*/ 556458 h 1638418"/>
                    <a:gd name="connsiteX7" fmla="*/ 1861393 w 1988680"/>
                    <a:gd name="connsiteY7" fmla="*/ 625038 h 1638418"/>
                    <a:gd name="connsiteX8" fmla="*/ 1980773 w 1988680"/>
                    <a:gd name="connsiteY8" fmla="*/ 820618 h 1638418"/>
                    <a:gd name="connsiteX9" fmla="*/ 1947753 w 1988680"/>
                    <a:gd name="connsiteY9" fmla="*/ 980638 h 1638418"/>
                    <a:gd name="connsiteX10" fmla="*/ 1708993 w 1988680"/>
                    <a:gd name="connsiteY10" fmla="*/ 1072078 h 1638418"/>
                    <a:gd name="connsiteX11" fmla="*/ 1449913 w 1988680"/>
                    <a:gd name="connsiteY11" fmla="*/ 1051758 h 1638418"/>
                    <a:gd name="connsiteX12" fmla="*/ 1571833 w 1988680"/>
                    <a:gd name="connsiteY12" fmla="*/ 1285438 h 1638418"/>
                    <a:gd name="connsiteX13" fmla="*/ 1581993 w 1988680"/>
                    <a:gd name="connsiteY13" fmla="*/ 1275278 h 1638418"/>
                    <a:gd name="connsiteX14" fmla="*/ 1581993 w 1988680"/>
                    <a:gd name="connsiteY14" fmla="*/ 1447998 h 1638418"/>
                    <a:gd name="connsiteX15" fmla="*/ 1429593 w 1988680"/>
                    <a:gd name="connsiteY15" fmla="*/ 1620718 h 1638418"/>
                    <a:gd name="connsiteX16" fmla="*/ 1145113 w 1988680"/>
                    <a:gd name="connsiteY16" fmla="*/ 1620718 h 1638418"/>
                    <a:gd name="connsiteX17" fmla="*/ 1013033 w 1988680"/>
                    <a:gd name="connsiteY17" fmla="*/ 1514038 h 1638418"/>
                    <a:gd name="connsiteX18" fmla="*/ 921593 w 1988680"/>
                    <a:gd name="connsiteY18" fmla="*/ 1336238 h 1638418"/>
                    <a:gd name="connsiteX19" fmla="*/ 921593 w 1988680"/>
                    <a:gd name="connsiteY19" fmla="*/ 1346398 h 1638418"/>
                    <a:gd name="connsiteX20" fmla="*/ 789513 w 1988680"/>
                    <a:gd name="connsiteY20" fmla="*/ 1488638 h 1638418"/>
                    <a:gd name="connsiteX21" fmla="*/ 423753 w 1988680"/>
                    <a:gd name="connsiteY21" fmla="*/ 1539438 h 1638418"/>
                    <a:gd name="connsiteX22" fmla="*/ 271353 w 1988680"/>
                    <a:gd name="connsiteY22" fmla="*/ 1305758 h 1638418"/>
                    <a:gd name="connsiteX23" fmla="*/ 400893 w 1988680"/>
                    <a:gd name="connsiteY23" fmla="*/ 1056838 h 1638418"/>
                    <a:gd name="connsiteX24" fmla="*/ 474553 w 1988680"/>
                    <a:gd name="connsiteY24" fmla="*/ 970478 h 1638418"/>
                    <a:gd name="connsiteX25" fmla="*/ 230713 w 1988680"/>
                    <a:gd name="connsiteY25" fmla="*/ 879038 h 1638418"/>
                    <a:gd name="connsiteX26" fmla="*/ 47833 w 1988680"/>
                    <a:gd name="connsiteY26" fmla="*/ 726638 h 1638418"/>
                    <a:gd name="connsiteX27" fmla="*/ 17353 w 1988680"/>
                    <a:gd name="connsiteY27" fmla="*/ 442158 h 1638418"/>
                    <a:gd name="connsiteX28" fmla="*/ 281513 w 1988680"/>
                    <a:gd name="connsiteY28" fmla="*/ 340558 h 1638418"/>
                    <a:gd name="connsiteX29" fmla="*/ 489793 w 1988680"/>
                    <a:gd name="connsiteY29" fmla="*/ 391358 h 1638418"/>
                    <a:gd name="connsiteX30" fmla="*/ 710773 w 1988680"/>
                    <a:gd name="connsiteY30" fmla="*/ 462478 h 1638418"/>
                    <a:gd name="connsiteX0" fmla="*/ 710773 w 1985295"/>
                    <a:gd name="connsiteY0" fmla="*/ 462478 h 1638418"/>
                    <a:gd name="connsiteX1" fmla="*/ 878413 w 1985295"/>
                    <a:gd name="connsiteY1" fmla="*/ 177998 h 1638418"/>
                    <a:gd name="connsiteX2" fmla="*/ 1190833 w 1985295"/>
                    <a:gd name="connsiteY2" fmla="*/ 198 h 1638418"/>
                    <a:gd name="connsiteX3" fmla="*/ 1414353 w 1985295"/>
                    <a:gd name="connsiteY3" fmla="*/ 147518 h 1638418"/>
                    <a:gd name="connsiteX4" fmla="*/ 1462613 w 1985295"/>
                    <a:gd name="connsiteY4" fmla="*/ 353258 h 1638418"/>
                    <a:gd name="connsiteX5" fmla="*/ 1427053 w 1985295"/>
                    <a:gd name="connsiteY5" fmla="*/ 531058 h 1638418"/>
                    <a:gd name="connsiteX6" fmla="*/ 1625173 w 1985295"/>
                    <a:gd name="connsiteY6" fmla="*/ 556458 h 1638418"/>
                    <a:gd name="connsiteX7" fmla="*/ 1861393 w 1985295"/>
                    <a:gd name="connsiteY7" fmla="*/ 625038 h 1638418"/>
                    <a:gd name="connsiteX8" fmla="*/ 1980773 w 1985295"/>
                    <a:gd name="connsiteY8" fmla="*/ 820618 h 1638418"/>
                    <a:gd name="connsiteX9" fmla="*/ 1947753 w 1985295"/>
                    <a:gd name="connsiteY9" fmla="*/ 980638 h 1638418"/>
                    <a:gd name="connsiteX10" fmla="*/ 1708993 w 1985295"/>
                    <a:gd name="connsiteY10" fmla="*/ 1072078 h 1638418"/>
                    <a:gd name="connsiteX11" fmla="*/ 1449913 w 1985295"/>
                    <a:gd name="connsiteY11" fmla="*/ 1051758 h 1638418"/>
                    <a:gd name="connsiteX12" fmla="*/ 1571833 w 1985295"/>
                    <a:gd name="connsiteY12" fmla="*/ 1285438 h 1638418"/>
                    <a:gd name="connsiteX13" fmla="*/ 1581993 w 1985295"/>
                    <a:gd name="connsiteY13" fmla="*/ 1275278 h 1638418"/>
                    <a:gd name="connsiteX14" fmla="*/ 1581993 w 1985295"/>
                    <a:gd name="connsiteY14" fmla="*/ 1447998 h 1638418"/>
                    <a:gd name="connsiteX15" fmla="*/ 1429593 w 1985295"/>
                    <a:gd name="connsiteY15" fmla="*/ 1620718 h 1638418"/>
                    <a:gd name="connsiteX16" fmla="*/ 1145113 w 1985295"/>
                    <a:gd name="connsiteY16" fmla="*/ 1620718 h 1638418"/>
                    <a:gd name="connsiteX17" fmla="*/ 1013033 w 1985295"/>
                    <a:gd name="connsiteY17" fmla="*/ 1514038 h 1638418"/>
                    <a:gd name="connsiteX18" fmla="*/ 921593 w 1985295"/>
                    <a:gd name="connsiteY18" fmla="*/ 1336238 h 1638418"/>
                    <a:gd name="connsiteX19" fmla="*/ 921593 w 1985295"/>
                    <a:gd name="connsiteY19" fmla="*/ 1346398 h 1638418"/>
                    <a:gd name="connsiteX20" fmla="*/ 789513 w 1985295"/>
                    <a:gd name="connsiteY20" fmla="*/ 1488638 h 1638418"/>
                    <a:gd name="connsiteX21" fmla="*/ 423753 w 1985295"/>
                    <a:gd name="connsiteY21" fmla="*/ 1539438 h 1638418"/>
                    <a:gd name="connsiteX22" fmla="*/ 271353 w 1985295"/>
                    <a:gd name="connsiteY22" fmla="*/ 1305758 h 1638418"/>
                    <a:gd name="connsiteX23" fmla="*/ 400893 w 1985295"/>
                    <a:gd name="connsiteY23" fmla="*/ 1056838 h 1638418"/>
                    <a:gd name="connsiteX24" fmla="*/ 474553 w 1985295"/>
                    <a:gd name="connsiteY24" fmla="*/ 970478 h 1638418"/>
                    <a:gd name="connsiteX25" fmla="*/ 230713 w 1985295"/>
                    <a:gd name="connsiteY25" fmla="*/ 879038 h 1638418"/>
                    <a:gd name="connsiteX26" fmla="*/ 47833 w 1985295"/>
                    <a:gd name="connsiteY26" fmla="*/ 726638 h 1638418"/>
                    <a:gd name="connsiteX27" fmla="*/ 17353 w 1985295"/>
                    <a:gd name="connsiteY27" fmla="*/ 442158 h 1638418"/>
                    <a:gd name="connsiteX28" fmla="*/ 281513 w 1985295"/>
                    <a:gd name="connsiteY28" fmla="*/ 340558 h 1638418"/>
                    <a:gd name="connsiteX29" fmla="*/ 489793 w 1985295"/>
                    <a:gd name="connsiteY29" fmla="*/ 391358 h 1638418"/>
                    <a:gd name="connsiteX30" fmla="*/ 710773 w 1985295"/>
                    <a:gd name="connsiteY30" fmla="*/ 462478 h 1638418"/>
                    <a:gd name="connsiteX0" fmla="*/ 710773 w 1993653"/>
                    <a:gd name="connsiteY0" fmla="*/ 462478 h 1638418"/>
                    <a:gd name="connsiteX1" fmla="*/ 878413 w 1993653"/>
                    <a:gd name="connsiteY1" fmla="*/ 177998 h 1638418"/>
                    <a:gd name="connsiteX2" fmla="*/ 1190833 w 1993653"/>
                    <a:gd name="connsiteY2" fmla="*/ 198 h 1638418"/>
                    <a:gd name="connsiteX3" fmla="*/ 1414353 w 1993653"/>
                    <a:gd name="connsiteY3" fmla="*/ 147518 h 1638418"/>
                    <a:gd name="connsiteX4" fmla="*/ 1462613 w 1993653"/>
                    <a:gd name="connsiteY4" fmla="*/ 353258 h 1638418"/>
                    <a:gd name="connsiteX5" fmla="*/ 1427053 w 1993653"/>
                    <a:gd name="connsiteY5" fmla="*/ 531058 h 1638418"/>
                    <a:gd name="connsiteX6" fmla="*/ 1625173 w 1993653"/>
                    <a:gd name="connsiteY6" fmla="*/ 556458 h 1638418"/>
                    <a:gd name="connsiteX7" fmla="*/ 1861393 w 1993653"/>
                    <a:gd name="connsiteY7" fmla="*/ 625038 h 1638418"/>
                    <a:gd name="connsiteX8" fmla="*/ 1990933 w 1993653"/>
                    <a:gd name="connsiteY8" fmla="*/ 790138 h 1638418"/>
                    <a:gd name="connsiteX9" fmla="*/ 1947753 w 1993653"/>
                    <a:gd name="connsiteY9" fmla="*/ 980638 h 1638418"/>
                    <a:gd name="connsiteX10" fmla="*/ 1708993 w 1993653"/>
                    <a:gd name="connsiteY10" fmla="*/ 1072078 h 1638418"/>
                    <a:gd name="connsiteX11" fmla="*/ 1449913 w 1993653"/>
                    <a:gd name="connsiteY11" fmla="*/ 1051758 h 1638418"/>
                    <a:gd name="connsiteX12" fmla="*/ 1571833 w 1993653"/>
                    <a:gd name="connsiteY12" fmla="*/ 1285438 h 1638418"/>
                    <a:gd name="connsiteX13" fmla="*/ 1581993 w 1993653"/>
                    <a:gd name="connsiteY13" fmla="*/ 1275278 h 1638418"/>
                    <a:gd name="connsiteX14" fmla="*/ 1581993 w 1993653"/>
                    <a:gd name="connsiteY14" fmla="*/ 1447998 h 1638418"/>
                    <a:gd name="connsiteX15" fmla="*/ 1429593 w 1993653"/>
                    <a:gd name="connsiteY15" fmla="*/ 1620718 h 1638418"/>
                    <a:gd name="connsiteX16" fmla="*/ 1145113 w 1993653"/>
                    <a:gd name="connsiteY16" fmla="*/ 1620718 h 1638418"/>
                    <a:gd name="connsiteX17" fmla="*/ 1013033 w 1993653"/>
                    <a:gd name="connsiteY17" fmla="*/ 1514038 h 1638418"/>
                    <a:gd name="connsiteX18" fmla="*/ 921593 w 1993653"/>
                    <a:gd name="connsiteY18" fmla="*/ 1336238 h 1638418"/>
                    <a:gd name="connsiteX19" fmla="*/ 921593 w 1993653"/>
                    <a:gd name="connsiteY19" fmla="*/ 1346398 h 1638418"/>
                    <a:gd name="connsiteX20" fmla="*/ 789513 w 1993653"/>
                    <a:gd name="connsiteY20" fmla="*/ 1488638 h 1638418"/>
                    <a:gd name="connsiteX21" fmla="*/ 423753 w 1993653"/>
                    <a:gd name="connsiteY21" fmla="*/ 1539438 h 1638418"/>
                    <a:gd name="connsiteX22" fmla="*/ 271353 w 1993653"/>
                    <a:gd name="connsiteY22" fmla="*/ 1305758 h 1638418"/>
                    <a:gd name="connsiteX23" fmla="*/ 400893 w 1993653"/>
                    <a:gd name="connsiteY23" fmla="*/ 1056838 h 1638418"/>
                    <a:gd name="connsiteX24" fmla="*/ 474553 w 1993653"/>
                    <a:gd name="connsiteY24" fmla="*/ 970478 h 1638418"/>
                    <a:gd name="connsiteX25" fmla="*/ 230713 w 1993653"/>
                    <a:gd name="connsiteY25" fmla="*/ 879038 h 1638418"/>
                    <a:gd name="connsiteX26" fmla="*/ 47833 w 1993653"/>
                    <a:gd name="connsiteY26" fmla="*/ 726638 h 1638418"/>
                    <a:gd name="connsiteX27" fmla="*/ 17353 w 1993653"/>
                    <a:gd name="connsiteY27" fmla="*/ 442158 h 1638418"/>
                    <a:gd name="connsiteX28" fmla="*/ 281513 w 1993653"/>
                    <a:gd name="connsiteY28" fmla="*/ 340558 h 1638418"/>
                    <a:gd name="connsiteX29" fmla="*/ 489793 w 1993653"/>
                    <a:gd name="connsiteY29" fmla="*/ 391358 h 1638418"/>
                    <a:gd name="connsiteX30" fmla="*/ 710773 w 1993653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1993 w 1993076"/>
                    <a:gd name="connsiteY13" fmla="*/ 127527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64213 w 1993076"/>
                    <a:gd name="connsiteY12" fmla="*/ 126765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4212"/>
                    <a:gd name="connsiteX1" fmla="*/ 878413 w 1993076"/>
                    <a:gd name="connsiteY1" fmla="*/ 177998 h 1634212"/>
                    <a:gd name="connsiteX2" fmla="*/ 1190833 w 1993076"/>
                    <a:gd name="connsiteY2" fmla="*/ 198 h 1634212"/>
                    <a:gd name="connsiteX3" fmla="*/ 1414353 w 1993076"/>
                    <a:gd name="connsiteY3" fmla="*/ 147518 h 1634212"/>
                    <a:gd name="connsiteX4" fmla="*/ 1462613 w 1993076"/>
                    <a:gd name="connsiteY4" fmla="*/ 353258 h 1634212"/>
                    <a:gd name="connsiteX5" fmla="*/ 1427053 w 1993076"/>
                    <a:gd name="connsiteY5" fmla="*/ 531058 h 1634212"/>
                    <a:gd name="connsiteX6" fmla="*/ 1625173 w 1993076"/>
                    <a:gd name="connsiteY6" fmla="*/ 556458 h 1634212"/>
                    <a:gd name="connsiteX7" fmla="*/ 1861393 w 1993076"/>
                    <a:gd name="connsiteY7" fmla="*/ 625038 h 1634212"/>
                    <a:gd name="connsiteX8" fmla="*/ 1990933 w 1993076"/>
                    <a:gd name="connsiteY8" fmla="*/ 790138 h 1634212"/>
                    <a:gd name="connsiteX9" fmla="*/ 1924893 w 1993076"/>
                    <a:gd name="connsiteY9" fmla="*/ 990798 h 1634212"/>
                    <a:gd name="connsiteX10" fmla="*/ 1708993 w 1993076"/>
                    <a:gd name="connsiteY10" fmla="*/ 1072078 h 1634212"/>
                    <a:gd name="connsiteX11" fmla="*/ 1449913 w 1993076"/>
                    <a:gd name="connsiteY11" fmla="*/ 1051758 h 1634212"/>
                    <a:gd name="connsiteX12" fmla="*/ 1564213 w 1993076"/>
                    <a:gd name="connsiteY12" fmla="*/ 1267658 h 1634212"/>
                    <a:gd name="connsiteX13" fmla="*/ 1589613 w 1993076"/>
                    <a:gd name="connsiteY13" fmla="*/ 1374338 h 1634212"/>
                    <a:gd name="connsiteX14" fmla="*/ 1548973 w 1993076"/>
                    <a:gd name="connsiteY14" fmla="*/ 1511498 h 1634212"/>
                    <a:gd name="connsiteX15" fmla="*/ 1429593 w 1993076"/>
                    <a:gd name="connsiteY15" fmla="*/ 1620718 h 1634212"/>
                    <a:gd name="connsiteX16" fmla="*/ 1145113 w 1993076"/>
                    <a:gd name="connsiteY16" fmla="*/ 1620718 h 1634212"/>
                    <a:gd name="connsiteX17" fmla="*/ 1013033 w 1993076"/>
                    <a:gd name="connsiteY17" fmla="*/ 1514038 h 1634212"/>
                    <a:gd name="connsiteX18" fmla="*/ 921593 w 1993076"/>
                    <a:gd name="connsiteY18" fmla="*/ 1336238 h 1634212"/>
                    <a:gd name="connsiteX19" fmla="*/ 921593 w 1993076"/>
                    <a:gd name="connsiteY19" fmla="*/ 1346398 h 1634212"/>
                    <a:gd name="connsiteX20" fmla="*/ 789513 w 1993076"/>
                    <a:gd name="connsiteY20" fmla="*/ 1488638 h 1634212"/>
                    <a:gd name="connsiteX21" fmla="*/ 423753 w 1993076"/>
                    <a:gd name="connsiteY21" fmla="*/ 1539438 h 1634212"/>
                    <a:gd name="connsiteX22" fmla="*/ 271353 w 1993076"/>
                    <a:gd name="connsiteY22" fmla="*/ 1305758 h 1634212"/>
                    <a:gd name="connsiteX23" fmla="*/ 400893 w 1993076"/>
                    <a:gd name="connsiteY23" fmla="*/ 1056838 h 1634212"/>
                    <a:gd name="connsiteX24" fmla="*/ 474553 w 1993076"/>
                    <a:gd name="connsiteY24" fmla="*/ 970478 h 1634212"/>
                    <a:gd name="connsiteX25" fmla="*/ 230713 w 1993076"/>
                    <a:gd name="connsiteY25" fmla="*/ 879038 h 1634212"/>
                    <a:gd name="connsiteX26" fmla="*/ 47833 w 1993076"/>
                    <a:gd name="connsiteY26" fmla="*/ 726638 h 1634212"/>
                    <a:gd name="connsiteX27" fmla="*/ 17353 w 1993076"/>
                    <a:gd name="connsiteY27" fmla="*/ 442158 h 1634212"/>
                    <a:gd name="connsiteX28" fmla="*/ 281513 w 1993076"/>
                    <a:gd name="connsiteY28" fmla="*/ 340558 h 1634212"/>
                    <a:gd name="connsiteX29" fmla="*/ 489793 w 1993076"/>
                    <a:gd name="connsiteY29" fmla="*/ 391358 h 1634212"/>
                    <a:gd name="connsiteX30" fmla="*/ 710773 w 1993076"/>
                    <a:gd name="connsiteY30" fmla="*/ 462478 h 1634212"/>
                    <a:gd name="connsiteX0" fmla="*/ 710773 w 1993076"/>
                    <a:gd name="connsiteY0" fmla="*/ 462478 h 1628438"/>
                    <a:gd name="connsiteX1" fmla="*/ 878413 w 1993076"/>
                    <a:gd name="connsiteY1" fmla="*/ 177998 h 1628438"/>
                    <a:gd name="connsiteX2" fmla="*/ 1190833 w 1993076"/>
                    <a:gd name="connsiteY2" fmla="*/ 198 h 1628438"/>
                    <a:gd name="connsiteX3" fmla="*/ 1414353 w 1993076"/>
                    <a:gd name="connsiteY3" fmla="*/ 147518 h 1628438"/>
                    <a:gd name="connsiteX4" fmla="*/ 1462613 w 1993076"/>
                    <a:gd name="connsiteY4" fmla="*/ 353258 h 1628438"/>
                    <a:gd name="connsiteX5" fmla="*/ 1427053 w 1993076"/>
                    <a:gd name="connsiteY5" fmla="*/ 531058 h 1628438"/>
                    <a:gd name="connsiteX6" fmla="*/ 1625173 w 1993076"/>
                    <a:gd name="connsiteY6" fmla="*/ 556458 h 1628438"/>
                    <a:gd name="connsiteX7" fmla="*/ 1861393 w 1993076"/>
                    <a:gd name="connsiteY7" fmla="*/ 625038 h 1628438"/>
                    <a:gd name="connsiteX8" fmla="*/ 1990933 w 1993076"/>
                    <a:gd name="connsiteY8" fmla="*/ 790138 h 1628438"/>
                    <a:gd name="connsiteX9" fmla="*/ 1924893 w 1993076"/>
                    <a:gd name="connsiteY9" fmla="*/ 990798 h 1628438"/>
                    <a:gd name="connsiteX10" fmla="*/ 1708993 w 1993076"/>
                    <a:gd name="connsiteY10" fmla="*/ 1072078 h 1628438"/>
                    <a:gd name="connsiteX11" fmla="*/ 1449913 w 1993076"/>
                    <a:gd name="connsiteY11" fmla="*/ 1051758 h 1628438"/>
                    <a:gd name="connsiteX12" fmla="*/ 1564213 w 1993076"/>
                    <a:gd name="connsiteY12" fmla="*/ 1267658 h 1628438"/>
                    <a:gd name="connsiteX13" fmla="*/ 1589613 w 1993076"/>
                    <a:gd name="connsiteY13" fmla="*/ 1374338 h 1628438"/>
                    <a:gd name="connsiteX14" fmla="*/ 1548973 w 1993076"/>
                    <a:gd name="connsiteY14" fmla="*/ 1511498 h 1628438"/>
                    <a:gd name="connsiteX15" fmla="*/ 1419433 w 1993076"/>
                    <a:gd name="connsiteY15" fmla="*/ 1608018 h 1628438"/>
                    <a:gd name="connsiteX16" fmla="*/ 1145113 w 1993076"/>
                    <a:gd name="connsiteY16" fmla="*/ 1620718 h 1628438"/>
                    <a:gd name="connsiteX17" fmla="*/ 1013033 w 1993076"/>
                    <a:gd name="connsiteY17" fmla="*/ 1514038 h 1628438"/>
                    <a:gd name="connsiteX18" fmla="*/ 921593 w 1993076"/>
                    <a:gd name="connsiteY18" fmla="*/ 1336238 h 1628438"/>
                    <a:gd name="connsiteX19" fmla="*/ 921593 w 1993076"/>
                    <a:gd name="connsiteY19" fmla="*/ 1346398 h 1628438"/>
                    <a:gd name="connsiteX20" fmla="*/ 789513 w 1993076"/>
                    <a:gd name="connsiteY20" fmla="*/ 1488638 h 1628438"/>
                    <a:gd name="connsiteX21" fmla="*/ 423753 w 1993076"/>
                    <a:gd name="connsiteY21" fmla="*/ 1539438 h 1628438"/>
                    <a:gd name="connsiteX22" fmla="*/ 271353 w 1993076"/>
                    <a:gd name="connsiteY22" fmla="*/ 1305758 h 1628438"/>
                    <a:gd name="connsiteX23" fmla="*/ 400893 w 1993076"/>
                    <a:gd name="connsiteY23" fmla="*/ 1056838 h 1628438"/>
                    <a:gd name="connsiteX24" fmla="*/ 474553 w 1993076"/>
                    <a:gd name="connsiteY24" fmla="*/ 970478 h 1628438"/>
                    <a:gd name="connsiteX25" fmla="*/ 230713 w 1993076"/>
                    <a:gd name="connsiteY25" fmla="*/ 879038 h 1628438"/>
                    <a:gd name="connsiteX26" fmla="*/ 47833 w 1993076"/>
                    <a:gd name="connsiteY26" fmla="*/ 726638 h 1628438"/>
                    <a:gd name="connsiteX27" fmla="*/ 17353 w 1993076"/>
                    <a:gd name="connsiteY27" fmla="*/ 442158 h 1628438"/>
                    <a:gd name="connsiteX28" fmla="*/ 281513 w 1993076"/>
                    <a:gd name="connsiteY28" fmla="*/ 340558 h 1628438"/>
                    <a:gd name="connsiteX29" fmla="*/ 489793 w 1993076"/>
                    <a:gd name="connsiteY29" fmla="*/ 391358 h 1628438"/>
                    <a:gd name="connsiteX30" fmla="*/ 710773 w 1993076"/>
                    <a:gd name="connsiteY30" fmla="*/ 462478 h 1628438"/>
                    <a:gd name="connsiteX0" fmla="*/ 710773 w 1993076"/>
                    <a:gd name="connsiteY0" fmla="*/ 462478 h 1624721"/>
                    <a:gd name="connsiteX1" fmla="*/ 878413 w 1993076"/>
                    <a:gd name="connsiteY1" fmla="*/ 177998 h 1624721"/>
                    <a:gd name="connsiteX2" fmla="*/ 1190833 w 1993076"/>
                    <a:gd name="connsiteY2" fmla="*/ 198 h 1624721"/>
                    <a:gd name="connsiteX3" fmla="*/ 1414353 w 1993076"/>
                    <a:gd name="connsiteY3" fmla="*/ 147518 h 1624721"/>
                    <a:gd name="connsiteX4" fmla="*/ 1462613 w 1993076"/>
                    <a:gd name="connsiteY4" fmla="*/ 353258 h 1624721"/>
                    <a:gd name="connsiteX5" fmla="*/ 1427053 w 1993076"/>
                    <a:gd name="connsiteY5" fmla="*/ 531058 h 1624721"/>
                    <a:gd name="connsiteX6" fmla="*/ 1625173 w 1993076"/>
                    <a:gd name="connsiteY6" fmla="*/ 556458 h 1624721"/>
                    <a:gd name="connsiteX7" fmla="*/ 1861393 w 1993076"/>
                    <a:gd name="connsiteY7" fmla="*/ 625038 h 1624721"/>
                    <a:gd name="connsiteX8" fmla="*/ 1990933 w 1993076"/>
                    <a:gd name="connsiteY8" fmla="*/ 790138 h 1624721"/>
                    <a:gd name="connsiteX9" fmla="*/ 1924893 w 1993076"/>
                    <a:gd name="connsiteY9" fmla="*/ 990798 h 1624721"/>
                    <a:gd name="connsiteX10" fmla="*/ 1708993 w 1993076"/>
                    <a:gd name="connsiteY10" fmla="*/ 1072078 h 1624721"/>
                    <a:gd name="connsiteX11" fmla="*/ 1449913 w 1993076"/>
                    <a:gd name="connsiteY11" fmla="*/ 1051758 h 1624721"/>
                    <a:gd name="connsiteX12" fmla="*/ 1564213 w 1993076"/>
                    <a:gd name="connsiteY12" fmla="*/ 1267658 h 1624721"/>
                    <a:gd name="connsiteX13" fmla="*/ 1589613 w 1993076"/>
                    <a:gd name="connsiteY13" fmla="*/ 1374338 h 1624721"/>
                    <a:gd name="connsiteX14" fmla="*/ 1548973 w 1993076"/>
                    <a:gd name="connsiteY14" fmla="*/ 1511498 h 1624721"/>
                    <a:gd name="connsiteX15" fmla="*/ 1419433 w 1993076"/>
                    <a:gd name="connsiteY15" fmla="*/ 1608018 h 1624721"/>
                    <a:gd name="connsiteX16" fmla="*/ 1147653 w 1993076"/>
                    <a:gd name="connsiteY16" fmla="*/ 1615638 h 1624721"/>
                    <a:gd name="connsiteX17" fmla="*/ 1013033 w 1993076"/>
                    <a:gd name="connsiteY17" fmla="*/ 1514038 h 1624721"/>
                    <a:gd name="connsiteX18" fmla="*/ 921593 w 1993076"/>
                    <a:gd name="connsiteY18" fmla="*/ 1336238 h 1624721"/>
                    <a:gd name="connsiteX19" fmla="*/ 921593 w 1993076"/>
                    <a:gd name="connsiteY19" fmla="*/ 1346398 h 1624721"/>
                    <a:gd name="connsiteX20" fmla="*/ 789513 w 1993076"/>
                    <a:gd name="connsiteY20" fmla="*/ 1488638 h 1624721"/>
                    <a:gd name="connsiteX21" fmla="*/ 423753 w 1993076"/>
                    <a:gd name="connsiteY21" fmla="*/ 1539438 h 1624721"/>
                    <a:gd name="connsiteX22" fmla="*/ 271353 w 1993076"/>
                    <a:gd name="connsiteY22" fmla="*/ 1305758 h 1624721"/>
                    <a:gd name="connsiteX23" fmla="*/ 400893 w 1993076"/>
                    <a:gd name="connsiteY23" fmla="*/ 1056838 h 1624721"/>
                    <a:gd name="connsiteX24" fmla="*/ 474553 w 1993076"/>
                    <a:gd name="connsiteY24" fmla="*/ 970478 h 1624721"/>
                    <a:gd name="connsiteX25" fmla="*/ 230713 w 1993076"/>
                    <a:gd name="connsiteY25" fmla="*/ 879038 h 1624721"/>
                    <a:gd name="connsiteX26" fmla="*/ 47833 w 1993076"/>
                    <a:gd name="connsiteY26" fmla="*/ 726638 h 1624721"/>
                    <a:gd name="connsiteX27" fmla="*/ 17353 w 1993076"/>
                    <a:gd name="connsiteY27" fmla="*/ 442158 h 1624721"/>
                    <a:gd name="connsiteX28" fmla="*/ 281513 w 1993076"/>
                    <a:gd name="connsiteY28" fmla="*/ 340558 h 1624721"/>
                    <a:gd name="connsiteX29" fmla="*/ 489793 w 1993076"/>
                    <a:gd name="connsiteY29" fmla="*/ 391358 h 1624721"/>
                    <a:gd name="connsiteX30" fmla="*/ 710773 w 1993076"/>
                    <a:gd name="connsiteY30" fmla="*/ 462478 h 1624721"/>
                    <a:gd name="connsiteX0" fmla="*/ 710773 w 1993076"/>
                    <a:gd name="connsiteY0" fmla="*/ 462478 h 1626743"/>
                    <a:gd name="connsiteX1" fmla="*/ 878413 w 1993076"/>
                    <a:gd name="connsiteY1" fmla="*/ 177998 h 1626743"/>
                    <a:gd name="connsiteX2" fmla="*/ 1190833 w 1993076"/>
                    <a:gd name="connsiteY2" fmla="*/ 198 h 1626743"/>
                    <a:gd name="connsiteX3" fmla="*/ 1414353 w 1993076"/>
                    <a:gd name="connsiteY3" fmla="*/ 147518 h 1626743"/>
                    <a:gd name="connsiteX4" fmla="*/ 1462613 w 1993076"/>
                    <a:gd name="connsiteY4" fmla="*/ 353258 h 1626743"/>
                    <a:gd name="connsiteX5" fmla="*/ 1427053 w 1993076"/>
                    <a:gd name="connsiteY5" fmla="*/ 531058 h 1626743"/>
                    <a:gd name="connsiteX6" fmla="*/ 1625173 w 1993076"/>
                    <a:gd name="connsiteY6" fmla="*/ 556458 h 1626743"/>
                    <a:gd name="connsiteX7" fmla="*/ 1861393 w 1993076"/>
                    <a:gd name="connsiteY7" fmla="*/ 625038 h 1626743"/>
                    <a:gd name="connsiteX8" fmla="*/ 1990933 w 1993076"/>
                    <a:gd name="connsiteY8" fmla="*/ 790138 h 1626743"/>
                    <a:gd name="connsiteX9" fmla="*/ 1924893 w 1993076"/>
                    <a:gd name="connsiteY9" fmla="*/ 990798 h 1626743"/>
                    <a:gd name="connsiteX10" fmla="*/ 1708993 w 1993076"/>
                    <a:gd name="connsiteY10" fmla="*/ 1072078 h 1626743"/>
                    <a:gd name="connsiteX11" fmla="*/ 1449913 w 1993076"/>
                    <a:gd name="connsiteY11" fmla="*/ 1051758 h 1626743"/>
                    <a:gd name="connsiteX12" fmla="*/ 1564213 w 1993076"/>
                    <a:gd name="connsiteY12" fmla="*/ 1267658 h 1626743"/>
                    <a:gd name="connsiteX13" fmla="*/ 1589613 w 1993076"/>
                    <a:gd name="connsiteY13" fmla="*/ 1374338 h 1626743"/>
                    <a:gd name="connsiteX14" fmla="*/ 1548973 w 1993076"/>
                    <a:gd name="connsiteY14" fmla="*/ 1511498 h 1626743"/>
                    <a:gd name="connsiteX15" fmla="*/ 1419433 w 1993076"/>
                    <a:gd name="connsiteY15" fmla="*/ 1608018 h 1626743"/>
                    <a:gd name="connsiteX16" fmla="*/ 1147653 w 1993076"/>
                    <a:gd name="connsiteY16" fmla="*/ 1615638 h 1626743"/>
                    <a:gd name="connsiteX17" fmla="*/ 1015573 w 1993076"/>
                    <a:gd name="connsiteY17" fmla="*/ 1486098 h 1626743"/>
                    <a:gd name="connsiteX18" fmla="*/ 921593 w 1993076"/>
                    <a:gd name="connsiteY18" fmla="*/ 1336238 h 1626743"/>
                    <a:gd name="connsiteX19" fmla="*/ 921593 w 1993076"/>
                    <a:gd name="connsiteY19" fmla="*/ 1346398 h 1626743"/>
                    <a:gd name="connsiteX20" fmla="*/ 789513 w 1993076"/>
                    <a:gd name="connsiteY20" fmla="*/ 1488638 h 1626743"/>
                    <a:gd name="connsiteX21" fmla="*/ 423753 w 1993076"/>
                    <a:gd name="connsiteY21" fmla="*/ 1539438 h 1626743"/>
                    <a:gd name="connsiteX22" fmla="*/ 271353 w 1993076"/>
                    <a:gd name="connsiteY22" fmla="*/ 1305758 h 1626743"/>
                    <a:gd name="connsiteX23" fmla="*/ 400893 w 1993076"/>
                    <a:gd name="connsiteY23" fmla="*/ 1056838 h 1626743"/>
                    <a:gd name="connsiteX24" fmla="*/ 474553 w 1993076"/>
                    <a:gd name="connsiteY24" fmla="*/ 970478 h 1626743"/>
                    <a:gd name="connsiteX25" fmla="*/ 230713 w 1993076"/>
                    <a:gd name="connsiteY25" fmla="*/ 879038 h 1626743"/>
                    <a:gd name="connsiteX26" fmla="*/ 47833 w 1993076"/>
                    <a:gd name="connsiteY26" fmla="*/ 726638 h 1626743"/>
                    <a:gd name="connsiteX27" fmla="*/ 17353 w 1993076"/>
                    <a:gd name="connsiteY27" fmla="*/ 442158 h 1626743"/>
                    <a:gd name="connsiteX28" fmla="*/ 281513 w 1993076"/>
                    <a:gd name="connsiteY28" fmla="*/ 340558 h 1626743"/>
                    <a:gd name="connsiteX29" fmla="*/ 489793 w 1993076"/>
                    <a:gd name="connsiteY29" fmla="*/ 391358 h 1626743"/>
                    <a:gd name="connsiteX30" fmla="*/ 710773 w 1993076"/>
                    <a:gd name="connsiteY30" fmla="*/ 462478 h 1626743"/>
                    <a:gd name="connsiteX0" fmla="*/ 710773 w 1993076"/>
                    <a:gd name="connsiteY0" fmla="*/ 462478 h 1625821"/>
                    <a:gd name="connsiteX1" fmla="*/ 878413 w 1993076"/>
                    <a:gd name="connsiteY1" fmla="*/ 177998 h 1625821"/>
                    <a:gd name="connsiteX2" fmla="*/ 1190833 w 1993076"/>
                    <a:gd name="connsiteY2" fmla="*/ 198 h 1625821"/>
                    <a:gd name="connsiteX3" fmla="*/ 1414353 w 1993076"/>
                    <a:gd name="connsiteY3" fmla="*/ 147518 h 1625821"/>
                    <a:gd name="connsiteX4" fmla="*/ 1462613 w 1993076"/>
                    <a:gd name="connsiteY4" fmla="*/ 353258 h 1625821"/>
                    <a:gd name="connsiteX5" fmla="*/ 1427053 w 1993076"/>
                    <a:gd name="connsiteY5" fmla="*/ 531058 h 1625821"/>
                    <a:gd name="connsiteX6" fmla="*/ 1625173 w 1993076"/>
                    <a:gd name="connsiteY6" fmla="*/ 556458 h 1625821"/>
                    <a:gd name="connsiteX7" fmla="*/ 1861393 w 1993076"/>
                    <a:gd name="connsiteY7" fmla="*/ 625038 h 1625821"/>
                    <a:gd name="connsiteX8" fmla="*/ 1990933 w 1993076"/>
                    <a:gd name="connsiteY8" fmla="*/ 790138 h 1625821"/>
                    <a:gd name="connsiteX9" fmla="*/ 1924893 w 1993076"/>
                    <a:gd name="connsiteY9" fmla="*/ 990798 h 1625821"/>
                    <a:gd name="connsiteX10" fmla="*/ 1708993 w 1993076"/>
                    <a:gd name="connsiteY10" fmla="*/ 1072078 h 1625821"/>
                    <a:gd name="connsiteX11" fmla="*/ 1449913 w 1993076"/>
                    <a:gd name="connsiteY11" fmla="*/ 1051758 h 1625821"/>
                    <a:gd name="connsiteX12" fmla="*/ 1564213 w 1993076"/>
                    <a:gd name="connsiteY12" fmla="*/ 1267658 h 1625821"/>
                    <a:gd name="connsiteX13" fmla="*/ 1589613 w 1993076"/>
                    <a:gd name="connsiteY13" fmla="*/ 1374338 h 1625821"/>
                    <a:gd name="connsiteX14" fmla="*/ 1548973 w 1993076"/>
                    <a:gd name="connsiteY14" fmla="*/ 1511498 h 1625821"/>
                    <a:gd name="connsiteX15" fmla="*/ 1419433 w 1993076"/>
                    <a:gd name="connsiteY15" fmla="*/ 1608018 h 1625821"/>
                    <a:gd name="connsiteX16" fmla="*/ 1147653 w 1993076"/>
                    <a:gd name="connsiteY16" fmla="*/ 1615638 h 1625821"/>
                    <a:gd name="connsiteX17" fmla="*/ 1015573 w 1993076"/>
                    <a:gd name="connsiteY17" fmla="*/ 1498798 h 1625821"/>
                    <a:gd name="connsiteX18" fmla="*/ 921593 w 1993076"/>
                    <a:gd name="connsiteY18" fmla="*/ 1336238 h 1625821"/>
                    <a:gd name="connsiteX19" fmla="*/ 921593 w 1993076"/>
                    <a:gd name="connsiteY19" fmla="*/ 1346398 h 1625821"/>
                    <a:gd name="connsiteX20" fmla="*/ 789513 w 1993076"/>
                    <a:gd name="connsiteY20" fmla="*/ 1488638 h 1625821"/>
                    <a:gd name="connsiteX21" fmla="*/ 423753 w 1993076"/>
                    <a:gd name="connsiteY21" fmla="*/ 1539438 h 1625821"/>
                    <a:gd name="connsiteX22" fmla="*/ 271353 w 1993076"/>
                    <a:gd name="connsiteY22" fmla="*/ 1305758 h 1625821"/>
                    <a:gd name="connsiteX23" fmla="*/ 400893 w 1993076"/>
                    <a:gd name="connsiteY23" fmla="*/ 1056838 h 1625821"/>
                    <a:gd name="connsiteX24" fmla="*/ 474553 w 1993076"/>
                    <a:gd name="connsiteY24" fmla="*/ 970478 h 1625821"/>
                    <a:gd name="connsiteX25" fmla="*/ 230713 w 1993076"/>
                    <a:gd name="connsiteY25" fmla="*/ 879038 h 1625821"/>
                    <a:gd name="connsiteX26" fmla="*/ 47833 w 1993076"/>
                    <a:gd name="connsiteY26" fmla="*/ 726638 h 1625821"/>
                    <a:gd name="connsiteX27" fmla="*/ 17353 w 1993076"/>
                    <a:gd name="connsiteY27" fmla="*/ 442158 h 1625821"/>
                    <a:gd name="connsiteX28" fmla="*/ 281513 w 1993076"/>
                    <a:gd name="connsiteY28" fmla="*/ 340558 h 1625821"/>
                    <a:gd name="connsiteX29" fmla="*/ 489793 w 1993076"/>
                    <a:gd name="connsiteY29" fmla="*/ 391358 h 1625821"/>
                    <a:gd name="connsiteX30" fmla="*/ 710773 w 1993076"/>
                    <a:gd name="connsiteY30" fmla="*/ 462478 h 1625821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89513 w 1993076"/>
                    <a:gd name="connsiteY20" fmla="*/ 148863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61853 w 1993076"/>
                    <a:gd name="connsiteY24" fmla="*/ 97301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1993076" h="1624075">
                      <a:moveTo>
                        <a:pt x="710773" y="462478"/>
                      </a:moveTo>
                      <a:cubicBezTo>
                        <a:pt x="775543" y="426918"/>
                        <a:pt x="798403" y="255045"/>
                        <a:pt x="878413" y="177998"/>
                      </a:cubicBezTo>
                      <a:cubicBezTo>
                        <a:pt x="958423" y="100951"/>
                        <a:pt x="1101510" y="5278"/>
                        <a:pt x="1190833" y="198"/>
                      </a:cubicBezTo>
                      <a:cubicBezTo>
                        <a:pt x="1280156" y="-4882"/>
                        <a:pt x="1369056" y="88675"/>
                        <a:pt x="1414353" y="147518"/>
                      </a:cubicBezTo>
                      <a:cubicBezTo>
                        <a:pt x="1459650" y="206361"/>
                        <a:pt x="1460496" y="289335"/>
                        <a:pt x="1462613" y="353258"/>
                      </a:cubicBezTo>
                      <a:cubicBezTo>
                        <a:pt x="1464730" y="417181"/>
                        <a:pt x="1399960" y="497191"/>
                        <a:pt x="1427053" y="531058"/>
                      </a:cubicBezTo>
                      <a:cubicBezTo>
                        <a:pt x="1454146" y="564925"/>
                        <a:pt x="1552783" y="540795"/>
                        <a:pt x="1625173" y="556458"/>
                      </a:cubicBezTo>
                      <a:cubicBezTo>
                        <a:pt x="1697563" y="572121"/>
                        <a:pt x="1800433" y="586091"/>
                        <a:pt x="1861393" y="625038"/>
                      </a:cubicBezTo>
                      <a:cubicBezTo>
                        <a:pt x="1922353" y="663985"/>
                        <a:pt x="1980350" y="729178"/>
                        <a:pt x="1990933" y="790138"/>
                      </a:cubicBezTo>
                      <a:cubicBezTo>
                        <a:pt x="2001516" y="851098"/>
                        <a:pt x="1971883" y="943808"/>
                        <a:pt x="1924893" y="990798"/>
                      </a:cubicBezTo>
                      <a:cubicBezTo>
                        <a:pt x="1877903" y="1037788"/>
                        <a:pt x="1788156" y="1061918"/>
                        <a:pt x="1708993" y="1072078"/>
                      </a:cubicBezTo>
                      <a:cubicBezTo>
                        <a:pt x="1629830" y="1082238"/>
                        <a:pt x="1474043" y="1019161"/>
                        <a:pt x="1449913" y="1051758"/>
                      </a:cubicBezTo>
                      <a:cubicBezTo>
                        <a:pt x="1425783" y="1084355"/>
                        <a:pt x="1540930" y="1213895"/>
                        <a:pt x="1564213" y="1267658"/>
                      </a:cubicBezTo>
                      <a:cubicBezTo>
                        <a:pt x="1587496" y="1321421"/>
                        <a:pt x="1592153" y="1333698"/>
                        <a:pt x="1589613" y="1374338"/>
                      </a:cubicBezTo>
                      <a:cubicBezTo>
                        <a:pt x="1587073" y="1414978"/>
                        <a:pt x="1577336" y="1472551"/>
                        <a:pt x="1548973" y="1511498"/>
                      </a:cubicBezTo>
                      <a:cubicBezTo>
                        <a:pt x="1520610" y="1550445"/>
                        <a:pt x="1482933" y="1591085"/>
                        <a:pt x="1419433" y="1608018"/>
                      </a:cubicBezTo>
                      <a:cubicBezTo>
                        <a:pt x="1355933" y="1624951"/>
                        <a:pt x="1235283" y="1631301"/>
                        <a:pt x="1167973" y="1613098"/>
                      </a:cubicBezTo>
                      <a:cubicBezTo>
                        <a:pt x="1100663" y="1594895"/>
                        <a:pt x="1052826" y="1546211"/>
                        <a:pt x="1015573" y="1498798"/>
                      </a:cubicBezTo>
                      <a:cubicBezTo>
                        <a:pt x="978320" y="1451385"/>
                        <a:pt x="937256" y="1361638"/>
                        <a:pt x="921593" y="1336238"/>
                      </a:cubicBezTo>
                      <a:cubicBezTo>
                        <a:pt x="905930" y="1310838"/>
                        <a:pt x="946570" y="1323538"/>
                        <a:pt x="921593" y="1346398"/>
                      </a:cubicBezTo>
                      <a:cubicBezTo>
                        <a:pt x="896616" y="1369258"/>
                        <a:pt x="877566" y="1415825"/>
                        <a:pt x="771733" y="1473398"/>
                      </a:cubicBezTo>
                      <a:cubicBezTo>
                        <a:pt x="665900" y="1530971"/>
                        <a:pt x="507150" y="1567378"/>
                        <a:pt x="423753" y="1539438"/>
                      </a:cubicBezTo>
                      <a:cubicBezTo>
                        <a:pt x="340356" y="1511498"/>
                        <a:pt x="276433" y="1386191"/>
                        <a:pt x="271353" y="1305758"/>
                      </a:cubicBezTo>
                      <a:cubicBezTo>
                        <a:pt x="266273" y="1225325"/>
                        <a:pt x="361523" y="1112295"/>
                        <a:pt x="393273" y="1056838"/>
                      </a:cubicBezTo>
                      <a:cubicBezTo>
                        <a:pt x="425023" y="1001381"/>
                        <a:pt x="488946" y="1002651"/>
                        <a:pt x="461853" y="973018"/>
                      </a:cubicBezTo>
                      <a:cubicBezTo>
                        <a:pt x="434760" y="943385"/>
                        <a:pt x="299716" y="920101"/>
                        <a:pt x="230713" y="879038"/>
                      </a:cubicBezTo>
                      <a:cubicBezTo>
                        <a:pt x="161710" y="837975"/>
                        <a:pt x="83393" y="799451"/>
                        <a:pt x="47833" y="726638"/>
                      </a:cubicBezTo>
                      <a:cubicBezTo>
                        <a:pt x="12273" y="653825"/>
                        <a:pt x="-21594" y="506504"/>
                        <a:pt x="17353" y="442158"/>
                      </a:cubicBezTo>
                      <a:cubicBezTo>
                        <a:pt x="56300" y="377812"/>
                        <a:pt x="202773" y="349025"/>
                        <a:pt x="281513" y="340558"/>
                      </a:cubicBezTo>
                      <a:cubicBezTo>
                        <a:pt x="360253" y="332091"/>
                        <a:pt x="418673" y="367651"/>
                        <a:pt x="489793" y="391358"/>
                      </a:cubicBezTo>
                      <a:cubicBezTo>
                        <a:pt x="560913" y="415065"/>
                        <a:pt x="646003" y="498038"/>
                        <a:pt x="710773" y="462478"/>
                      </a:cubicBezTo>
                      <a:close/>
                    </a:path>
                  </a:pathLst>
                </a:custGeom>
                <a:grpFill/>
                <a:ln w="57150">
                  <a:noFill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/>
                </a:p>
              </p:txBody>
            </p:sp>
            <p:sp>
              <p:nvSpPr>
                <p:cNvPr id="252" name="วงรี 77">
                  <a:extLst>
                    <a:ext uri="{FF2B5EF4-FFF2-40B4-BE49-F238E27FC236}">
                      <a16:creationId xmlns:a16="http://schemas.microsoft.com/office/drawing/2014/main" id="{FADD9D66-D9C7-49C1-92CC-5F8D173216D0}"/>
                    </a:ext>
                  </a:extLst>
                </p:cNvPr>
                <p:cNvSpPr/>
                <p:nvPr/>
              </p:nvSpPr>
              <p:spPr>
                <a:xfrm>
                  <a:off x="4579275" y="1400406"/>
                  <a:ext cx="295962" cy="284142"/>
                </a:xfrm>
                <a:custGeom>
                  <a:avLst/>
                  <a:gdLst>
                    <a:gd name="connsiteX0" fmla="*/ 0 w 290429"/>
                    <a:gd name="connsiteY0" fmla="*/ 144699 h 289397"/>
                    <a:gd name="connsiteX1" fmla="*/ 145215 w 290429"/>
                    <a:gd name="connsiteY1" fmla="*/ 0 h 289397"/>
                    <a:gd name="connsiteX2" fmla="*/ 290430 w 290429"/>
                    <a:gd name="connsiteY2" fmla="*/ 144699 h 289397"/>
                    <a:gd name="connsiteX3" fmla="*/ 145215 w 290429"/>
                    <a:gd name="connsiteY3" fmla="*/ 289398 h 289397"/>
                    <a:gd name="connsiteX4" fmla="*/ 0 w 290429"/>
                    <a:gd name="connsiteY4" fmla="*/ 144699 h 289397"/>
                    <a:gd name="connsiteX0" fmla="*/ 8 w 290438"/>
                    <a:gd name="connsiteY0" fmla="*/ 144699 h 289398"/>
                    <a:gd name="connsiteX1" fmla="*/ 145223 w 290438"/>
                    <a:gd name="connsiteY1" fmla="*/ 0 h 289398"/>
                    <a:gd name="connsiteX2" fmla="*/ 290438 w 290438"/>
                    <a:gd name="connsiteY2" fmla="*/ 144699 h 289398"/>
                    <a:gd name="connsiteX3" fmla="*/ 140143 w 290438"/>
                    <a:gd name="connsiteY3" fmla="*/ 289398 h 289398"/>
                    <a:gd name="connsiteX4" fmla="*/ 8 w 290438"/>
                    <a:gd name="connsiteY4" fmla="*/ 144699 h 289398"/>
                    <a:gd name="connsiteX0" fmla="*/ 6 w 310756"/>
                    <a:gd name="connsiteY0" fmla="*/ 145377 h 292972"/>
                    <a:gd name="connsiteX1" fmla="*/ 145221 w 310756"/>
                    <a:gd name="connsiteY1" fmla="*/ 678 h 292972"/>
                    <a:gd name="connsiteX2" fmla="*/ 310756 w 310756"/>
                    <a:gd name="connsiteY2" fmla="*/ 206337 h 292972"/>
                    <a:gd name="connsiteX3" fmla="*/ 140141 w 310756"/>
                    <a:gd name="connsiteY3" fmla="*/ 290076 h 292972"/>
                    <a:gd name="connsiteX4" fmla="*/ 6 w 310756"/>
                    <a:gd name="connsiteY4" fmla="*/ 145377 h 292972"/>
                    <a:gd name="connsiteX0" fmla="*/ 5 w 313295"/>
                    <a:gd name="connsiteY0" fmla="*/ 190453 h 289862"/>
                    <a:gd name="connsiteX1" fmla="*/ 147760 w 313295"/>
                    <a:gd name="connsiteY1" fmla="*/ 34 h 289862"/>
                    <a:gd name="connsiteX2" fmla="*/ 313295 w 313295"/>
                    <a:gd name="connsiteY2" fmla="*/ 205693 h 289862"/>
                    <a:gd name="connsiteX3" fmla="*/ 142680 w 313295"/>
                    <a:gd name="connsiteY3" fmla="*/ 289432 h 289862"/>
                    <a:gd name="connsiteX4" fmla="*/ 5 w 313295"/>
                    <a:gd name="connsiteY4" fmla="*/ 190453 h 289862"/>
                    <a:gd name="connsiteX0" fmla="*/ 2796 w 316086"/>
                    <a:gd name="connsiteY0" fmla="*/ 175216 h 274625"/>
                    <a:gd name="connsiteX1" fmla="*/ 71811 w 316086"/>
                    <a:gd name="connsiteY1" fmla="*/ 37 h 274625"/>
                    <a:gd name="connsiteX2" fmla="*/ 316086 w 316086"/>
                    <a:gd name="connsiteY2" fmla="*/ 190456 h 274625"/>
                    <a:gd name="connsiteX3" fmla="*/ 145471 w 316086"/>
                    <a:gd name="connsiteY3" fmla="*/ 274195 h 274625"/>
                    <a:gd name="connsiteX4" fmla="*/ 2796 w 316086"/>
                    <a:gd name="connsiteY4" fmla="*/ 175216 h 274625"/>
                    <a:gd name="connsiteX0" fmla="*/ 2158 w 315952"/>
                    <a:gd name="connsiteY0" fmla="*/ 185068 h 284142"/>
                    <a:gd name="connsiteX1" fmla="*/ 71173 w 315952"/>
                    <a:gd name="connsiteY1" fmla="*/ 9889 h 284142"/>
                    <a:gd name="connsiteX2" fmla="*/ 235434 w 315952"/>
                    <a:gd name="connsiteY2" fmla="*/ 40983 h 284142"/>
                    <a:gd name="connsiteX3" fmla="*/ 315448 w 315952"/>
                    <a:gd name="connsiteY3" fmla="*/ 200308 h 284142"/>
                    <a:gd name="connsiteX4" fmla="*/ 144833 w 315952"/>
                    <a:gd name="connsiteY4" fmla="*/ 284047 h 284142"/>
                    <a:gd name="connsiteX5" fmla="*/ 2158 w 315952"/>
                    <a:gd name="connsiteY5" fmla="*/ 185068 h 284142"/>
                    <a:gd name="connsiteX0" fmla="*/ 2158 w 295962"/>
                    <a:gd name="connsiteY0" fmla="*/ 185068 h 284142"/>
                    <a:gd name="connsiteX1" fmla="*/ 71173 w 295962"/>
                    <a:gd name="connsiteY1" fmla="*/ 9889 h 284142"/>
                    <a:gd name="connsiteX2" fmla="*/ 235434 w 295962"/>
                    <a:gd name="connsiteY2" fmla="*/ 40983 h 284142"/>
                    <a:gd name="connsiteX3" fmla="*/ 295128 w 295962"/>
                    <a:gd name="connsiteY3" fmla="*/ 200308 h 284142"/>
                    <a:gd name="connsiteX4" fmla="*/ 144833 w 295962"/>
                    <a:gd name="connsiteY4" fmla="*/ 284047 h 284142"/>
                    <a:gd name="connsiteX5" fmla="*/ 2158 w 295962"/>
                    <a:gd name="connsiteY5" fmla="*/ 185068 h 2841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95962" h="284142">
                      <a:moveTo>
                        <a:pt x="2158" y="185068"/>
                      </a:moveTo>
                      <a:cubicBezTo>
                        <a:pt x="-10119" y="139375"/>
                        <a:pt x="32294" y="33903"/>
                        <a:pt x="71173" y="9889"/>
                      </a:cubicBezTo>
                      <a:cubicBezTo>
                        <a:pt x="110052" y="-14125"/>
                        <a:pt x="194722" y="9247"/>
                        <a:pt x="235434" y="40983"/>
                      </a:cubicBezTo>
                      <a:cubicBezTo>
                        <a:pt x="276147" y="72720"/>
                        <a:pt x="300915" y="162761"/>
                        <a:pt x="295128" y="200308"/>
                      </a:cubicBezTo>
                      <a:cubicBezTo>
                        <a:pt x="289341" y="237855"/>
                        <a:pt x="193661" y="286587"/>
                        <a:pt x="144833" y="284047"/>
                      </a:cubicBezTo>
                      <a:cubicBezTo>
                        <a:pt x="96005" y="281507"/>
                        <a:pt x="14435" y="230761"/>
                        <a:pt x="2158" y="185068"/>
                      </a:cubicBezTo>
                      <a:close/>
                    </a:path>
                  </a:pathLst>
                </a:custGeom>
                <a:solidFill>
                  <a:srgbClr val="FDC64E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  <p:grpSp>
            <p:nvGrpSpPr>
              <p:cNvPr id="242" name="กลุ่ม 241">
                <a:extLst>
                  <a:ext uri="{FF2B5EF4-FFF2-40B4-BE49-F238E27FC236}">
                    <a16:creationId xmlns:a16="http://schemas.microsoft.com/office/drawing/2014/main" id="{49394C49-D531-4FAE-B1E0-1055E2D50A50}"/>
                  </a:ext>
                </a:extLst>
              </p:cNvPr>
              <p:cNvGrpSpPr/>
              <p:nvPr/>
            </p:nvGrpSpPr>
            <p:grpSpPr>
              <a:xfrm>
                <a:off x="2189973" y="2105231"/>
                <a:ext cx="341965" cy="331030"/>
                <a:chOff x="3730718" y="705949"/>
                <a:chExt cx="1993076" cy="1624075"/>
              </a:xfrm>
              <a:solidFill>
                <a:schemeClr val="bg1"/>
              </a:solidFill>
            </p:grpSpPr>
            <p:sp>
              <p:nvSpPr>
                <p:cNvPr id="249" name="รูปแบบอิสระ: รูปร่าง 248">
                  <a:extLst>
                    <a:ext uri="{FF2B5EF4-FFF2-40B4-BE49-F238E27FC236}">
                      <a16:creationId xmlns:a16="http://schemas.microsoft.com/office/drawing/2014/main" id="{309D2F67-AE76-4E2E-A0AB-060AA6C1D685}"/>
                    </a:ext>
                  </a:extLst>
                </p:cNvPr>
                <p:cNvSpPr/>
                <p:nvPr/>
              </p:nvSpPr>
              <p:spPr>
                <a:xfrm>
                  <a:off x="3730718" y="705949"/>
                  <a:ext cx="1993076" cy="1624075"/>
                </a:xfrm>
                <a:custGeom>
                  <a:avLst/>
                  <a:gdLst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708233 w 2019354"/>
                    <a:gd name="connsiteY28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0893 w 2019354"/>
                    <a:gd name="connsiteY22" fmla="*/ 10720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53659"/>
                    <a:gd name="connsiteX1" fmla="*/ 850473 w 2019354"/>
                    <a:gd name="connsiteY1" fmla="*/ 183079 h 1653659"/>
                    <a:gd name="connsiteX2" fmla="*/ 1195913 w 2019354"/>
                    <a:gd name="connsiteY2" fmla="*/ 199 h 1653659"/>
                    <a:gd name="connsiteX3" fmla="*/ 1439753 w 2019354"/>
                    <a:gd name="connsiteY3" fmla="*/ 152599 h 1653659"/>
                    <a:gd name="connsiteX4" fmla="*/ 1500713 w 2019354"/>
                    <a:gd name="connsiteY4" fmla="*/ 386279 h 1653659"/>
                    <a:gd name="connsiteX5" fmla="*/ 1388953 w 2019354"/>
                    <a:gd name="connsiteY5" fmla="*/ 548839 h 1653659"/>
                    <a:gd name="connsiteX6" fmla="*/ 1541353 w 2019354"/>
                    <a:gd name="connsiteY6" fmla="*/ 518359 h 1653659"/>
                    <a:gd name="connsiteX7" fmla="*/ 1927433 w 2019354"/>
                    <a:gd name="connsiteY7" fmla="*/ 640279 h 1653659"/>
                    <a:gd name="connsiteX8" fmla="*/ 2018873 w 2019354"/>
                    <a:gd name="connsiteY8" fmla="*/ 823159 h 1653659"/>
                    <a:gd name="connsiteX9" fmla="*/ 1947753 w 2019354"/>
                    <a:gd name="connsiteY9" fmla="*/ 995879 h 1653659"/>
                    <a:gd name="connsiteX10" fmla="*/ 1653113 w 2019354"/>
                    <a:gd name="connsiteY10" fmla="*/ 1087319 h 1653659"/>
                    <a:gd name="connsiteX11" fmla="*/ 1449913 w 2019354"/>
                    <a:gd name="connsiteY11" fmla="*/ 1066999 h 1653659"/>
                    <a:gd name="connsiteX12" fmla="*/ 1571833 w 2019354"/>
                    <a:gd name="connsiteY12" fmla="*/ 1300679 h 1653659"/>
                    <a:gd name="connsiteX13" fmla="*/ 1581993 w 2019354"/>
                    <a:gd name="connsiteY13" fmla="*/ 1290519 h 1653659"/>
                    <a:gd name="connsiteX14" fmla="*/ 1581993 w 2019354"/>
                    <a:gd name="connsiteY14" fmla="*/ 1463239 h 1653659"/>
                    <a:gd name="connsiteX15" fmla="*/ 1429593 w 2019354"/>
                    <a:gd name="connsiteY15" fmla="*/ 1635959 h 1653659"/>
                    <a:gd name="connsiteX16" fmla="*/ 1145113 w 2019354"/>
                    <a:gd name="connsiteY16" fmla="*/ 1635959 h 1653659"/>
                    <a:gd name="connsiteX17" fmla="*/ 1013033 w 2019354"/>
                    <a:gd name="connsiteY17" fmla="*/ 1529279 h 1653659"/>
                    <a:gd name="connsiteX18" fmla="*/ 921593 w 2019354"/>
                    <a:gd name="connsiteY18" fmla="*/ 1351479 h 1653659"/>
                    <a:gd name="connsiteX19" fmla="*/ 921593 w 2019354"/>
                    <a:gd name="connsiteY19" fmla="*/ 1361639 h 1653659"/>
                    <a:gd name="connsiteX20" fmla="*/ 789513 w 2019354"/>
                    <a:gd name="connsiteY20" fmla="*/ 1503879 h 1653659"/>
                    <a:gd name="connsiteX21" fmla="*/ 423753 w 2019354"/>
                    <a:gd name="connsiteY21" fmla="*/ 1554679 h 1653659"/>
                    <a:gd name="connsiteX22" fmla="*/ 271353 w 2019354"/>
                    <a:gd name="connsiteY22" fmla="*/ 1320999 h 1653659"/>
                    <a:gd name="connsiteX23" fmla="*/ 400893 w 2019354"/>
                    <a:gd name="connsiteY23" fmla="*/ 1072079 h 1653659"/>
                    <a:gd name="connsiteX24" fmla="*/ 474553 w 2019354"/>
                    <a:gd name="connsiteY24" fmla="*/ 985719 h 1653659"/>
                    <a:gd name="connsiteX25" fmla="*/ 230713 w 2019354"/>
                    <a:gd name="connsiteY25" fmla="*/ 894279 h 1653659"/>
                    <a:gd name="connsiteX26" fmla="*/ 47833 w 2019354"/>
                    <a:gd name="connsiteY26" fmla="*/ 741879 h 1653659"/>
                    <a:gd name="connsiteX27" fmla="*/ 17353 w 2019354"/>
                    <a:gd name="connsiteY27" fmla="*/ 457399 h 1653659"/>
                    <a:gd name="connsiteX28" fmla="*/ 281513 w 2019354"/>
                    <a:gd name="connsiteY28" fmla="*/ 355799 h 1653659"/>
                    <a:gd name="connsiteX29" fmla="*/ 489793 w 2019354"/>
                    <a:gd name="connsiteY29" fmla="*/ 406599 h 1653659"/>
                    <a:gd name="connsiteX30" fmla="*/ 708233 w 2019354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41353 w 2019200"/>
                    <a:gd name="connsiteY6" fmla="*/ 51835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76913 w 2019200"/>
                    <a:gd name="connsiteY6" fmla="*/ 53613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388953 w 2019200"/>
                    <a:gd name="connsiteY5" fmla="*/ 54882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622633 w 2019200"/>
                    <a:gd name="connsiteY6" fmla="*/ 55898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10773 w 2019200"/>
                    <a:gd name="connsiteY0" fmla="*/ 47783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10773 w 2019200"/>
                    <a:gd name="connsiteY30" fmla="*/ 477836 h 1653776"/>
                    <a:gd name="connsiteX0" fmla="*/ 710773 w 2019200"/>
                    <a:gd name="connsiteY0" fmla="*/ 449982 h 1625922"/>
                    <a:gd name="connsiteX1" fmla="*/ 878413 w 2019200"/>
                    <a:gd name="connsiteY1" fmla="*/ 165502 h 1625922"/>
                    <a:gd name="connsiteX2" fmla="*/ 1198453 w 2019200"/>
                    <a:gd name="connsiteY2" fmla="*/ 402 h 1625922"/>
                    <a:gd name="connsiteX3" fmla="*/ 1439753 w 2019200"/>
                    <a:gd name="connsiteY3" fmla="*/ 124862 h 1625922"/>
                    <a:gd name="connsiteX4" fmla="*/ 1477853 w 2019200"/>
                    <a:gd name="connsiteY4" fmla="*/ 305202 h 1625922"/>
                    <a:gd name="connsiteX5" fmla="*/ 1427053 w 2019200"/>
                    <a:gd name="connsiteY5" fmla="*/ 518562 h 1625922"/>
                    <a:gd name="connsiteX6" fmla="*/ 1622633 w 2019200"/>
                    <a:gd name="connsiteY6" fmla="*/ 531262 h 1625922"/>
                    <a:gd name="connsiteX7" fmla="*/ 1927433 w 2019200"/>
                    <a:gd name="connsiteY7" fmla="*/ 612542 h 1625922"/>
                    <a:gd name="connsiteX8" fmla="*/ 2018873 w 2019200"/>
                    <a:gd name="connsiteY8" fmla="*/ 795422 h 1625922"/>
                    <a:gd name="connsiteX9" fmla="*/ 1947753 w 2019200"/>
                    <a:gd name="connsiteY9" fmla="*/ 968142 h 1625922"/>
                    <a:gd name="connsiteX10" fmla="*/ 1708993 w 2019200"/>
                    <a:gd name="connsiteY10" fmla="*/ 1059582 h 1625922"/>
                    <a:gd name="connsiteX11" fmla="*/ 1449913 w 2019200"/>
                    <a:gd name="connsiteY11" fmla="*/ 1039262 h 1625922"/>
                    <a:gd name="connsiteX12" fmla="*/ 1571833 w 2019200"/>
                    <a:gd name="connsiteY12" fmla="*/ 1272942 h 1625922"/>
                    <a:gd name="connsiteX13" fmla="*/ 1581993 w 2019200"/>
                    <a:gd name="connsiteY13" fmla="*/ 1262782 h 1625922"/>
                    <a:gd name="connsiteX14" fmla="*/ 1581993 w 2019200"/>
                    <a:gd name="connsiteY14" fmla="*/ 1435502 h 1625922"/>
                    <a:gd name="connsiteX15" fmla="*/ 1429593 w 2019200"/>
                    <a:gd name="connsiteY15" fmla="*/ 1608222 h 1625922"/>
                    <a:gd name="connsiteX16" fmla="*/ 1145113 w 2019200"/>
                    <a:gd name="connsiteY16" fmla="*/ 1608222 h 1625922"/>
                    <a:gd name="connsiteX17" fmla="*/ 1013033 w 2019200"/>
                    <a:gd name="connsiteY17" fmla="*/ 1501542 h 1625922"/>
                    <a:gd name="connsiteX18" fmla="*/ 921593 w 2019200"/>
                    <a:gd name="connsiteY18" fmla="*/ 1323742 h 1625922"/>
                    <a:gd name="connsiteX19" fmla="*/ 921593 w 2019200"/>
                    <a:gd name="connsiteY19" fmla="*/ 1333902 h 1625922"/>
                    <a:gd name="connsiteX20" fmla="*/ 789513 w 2019200"/>
                    <a:gd name="connsiteY20" fmla="*/ 1476142 h 1625922"/>
                    <a:gd name="connsiteX21" fmla="*/ 423753 w 2019200"/>
                    <a:gd name="connsiteY21" fmla="*/ 1526942 h 1625922"/>
                    <a:gd name="connsiteX22" fmla="*/ 271353 w 2019200"/>
                    <a:gd name="connsiteY22" fmla="*/ 1293262 h 1625922"/>
                    <a:gd name="connsiteX23" fmla="*/ 400893 w 2019200"/>
                    <a:gd name="connsiteY23" fmla="*/ 1044342 h 1625922"/>
                    <a:gd name="connsiteX24" fmla="*/ 474553 w 2019200"/>
                    <a:gd name="connsiteY24" fmla="*/ 957982 h 1625922"/>
                    <a:gd name="connsiteX25" fmla="*/ 230713 w 2019200"/>
                    <a:gd name="connsiteY25" fmla="*/ 866542 h 1625922"/>
                    <a:gd name="connsiteX26" fmla="*/ 47833 w 2019200"/>
                    <a:gd name="connsiteY26" fmla="*/ 714142 h 1625922"/>
                    <a:gd name="connsiteX27" fmla="*/ 17353 w 2019200"/>
                    <a:gd name="connsiteY27" fmla="*/ 429662 h 1625922"/>
                    <a:gd name="connsiteX28" fmla="*/ 281513 w 2019200"/>
                    <a:gd name="connsiteY28" fmla="*/ 328062 h 1625922"/>
                    <a:gd name="connsiteX29" fmla="*/ 489793 w 2019200"/>
                    <a:gd name="connsiteY29" fmla="*/ 378862 h 1625922"/>
                    <a:gd name="connsiteX30" fmla="*/ 710773 w 2019200"/>
                    <a:gd name="connsiteY30" fmla="*/ 449982 h 1625922"/>
                    <a:gd name="connsiteX0" fmla="*/ 710773 w 2019200"/>
                    <a:gd name="connsiteY0" fmla="*/ 462637 h 1638577"/>
                    <a:gd name="connsiteX1" fmla="*/ 878413 w 2019200"/>
                    <a:gd name="connsiteY1" fmla="*/ 178157 h 1638577"/>
                    <a:gd name="connsiteX2" fmla="*/ 1190833 w 2019200"/>
                    <a:gd name="connsiteY2" fmla="*/ 357 h 1638577"/>
                    <a:gd name="connsiteX3" fmla="*/ 1439753 w 2019200"/>
                    <a:gd name="connsiteY3" fmla="*/ 137517 h 1638577"/>
                    <a:gd name="connsiteX4" fmla="*/ 1477853 w 2019200"/>
                    <a:gd name="connsiteY4" fmla="*/ 317857 h 1638577"/>
                    <a:gd name="connsiteX5" fmla="*/ 1427053 w 2019200"/>
                    <a:gd name="connsiteY5" fmla="*/ 531217 h 1638577"/>
                    <a:gd name="connsiteX6" fmla="*/ 1622633 w 2019200"/>
                    <a:gd name="connsiteY6" fmla="*/ 543917 h 1638577"/>
                    <a:gd name="connsiteX7" fmla="*/ 1927433 w 2019200"/>
                    <a:gd name="connsiteY7" fmla="*/ 625197 h 1638577"/>
                    <a:gd name="connsiteX8" fmla="*/ 2018873 w 2019200"/>
                    <a:gd name="connsiteY8" fmla="*/ 808077 h 1638577"/>
                    <a:gd name="connsiteX9" fmla="*/ 1947753 w 2019200"/>
                    <a:gd name="connsiteY9" fmla="*/ 980797 h 1638577"/>
                    <a:gd name="connsiteX10" fmla="*/ 1708993 w 2019200"/>
                    <a:gd name="connsiteY10" fmla="*/ 1072237 h 1638577"/>
                    <a:gd name="connsiteX11" fmla="*/ 1449913 w 2019200"/>
                    <a:gd name="connsiteY11" fmla="*/ 1051917 h 1638577"/>
                    <a:gd name="connsiteX12" fmla="*/ 1571833 w 2019200"/>
                    <a:gd name="connsiteY12" fmla="*/ 1285597 h 1638577"/>
                    <a:gd name="connsiteX13" fmla="*/ 1581993 w 2019200"/>
                    <a:gd name="connsiteY13" fmla="*/ 1275437 h 1638577"/>
                    <a:gd name="connsiteX14" fmla="*/ 1581993 w 2019200"/>
                    <a:gd name="connsiteY14" fmla="*/ 1448157 h 1638577"/>
                    <a:gd name="connsiteX15" fmla="*/ 1429593 w 2019200"/>
                    <a:gd name="connsiteY15" fmla="*/ 1620877 h 1638577"/>
                    <a:gd name="connsiteX16" fmla="*/ 1145113 w 2019200"/>
                    <a:gd name="connsiteY16" fmla="*/ 1620877 h 1638577"/>
                    <a:gd name="connsiteX17" fmla="*/ 1013033 w 2019200"/>
                    <a:gd name="connsiteY17" fmla="*/ 1514197 h 1638577"/>
                    <a:gd name="connsiteX18" fmla="*/ 921593 w 2019200"/>
                    <a:gd name="connsiteY18" fmla="*/ 1336397 h 1638577"/>
                    <a:gd name="connsiteX19" fmla="*/ 921593 w 2019200"/>
                    <a:gd name="connsiteY19" fmla="*/ 1346557 h 1638577"/>
                    <a:gd name="connsiteX20" fmla="*/ 789513 w 2019200"/>
                    <a:gd name="connsiteY20" fmla="*/ 1488797 h 1638577"/>
                    <a:gd name="connsiteX21" fmla="*/ 423753 w 2019200"/>
                    <a:gd name="connsiteY21" fmla="*/ 1539597 h 1638577"/>
                    <a:gd name="connsiteX22" fmla="*/ 271353 w 2019200"/>
                    <a:gd name="connsiteY22" fmla="*/ 1305917 h 1638577"/>
                    <a:gd name="connsiteX23" fmla="*/ 400893 w 2019200"/>
                    <a:gd name="connsiteY23" fmla="*/ 1056997 h 1638577"/>
                    <a:gd name="connsiteX24" fmla="*/ 474553 w 2019200"/>
                    <a:gd name="connsiteY24" fmla="*/ 970637 h 1638577"/>
                    <a:gd name="connsiteX25" fmla="*/ 230713 w 2019200"/>
                    <a:gd name="connsiteY25" fmla="*/ 879197 h 1638577"/>
                    <a:gd name="connsiteX26" fmla="*/ 47833 w 2019200"/>
                    <a:gd name="connsiteY26" fmla="*/ 726797 h 1638577"/>
                    <a:gd name="connsiteX27" fmla="*/ 17353 w 2019200"/>
                    <a:gd name="connsiteY27" fmla="*/ 442317 h 1638577"/>
                    <a:gd name="connsiteX28" fmla="*/ 281513 w 2019200"/>
                    <a:gd name="connsiteY28" fmla="*/ 340717 h 1638577"/>
                    <a:gd name="connsiteX29" fmla="*/ 489793 w 2019200"/>
                    <a:gd name="connsiteY29" fmla="*/ 391517 h 1638577"/>
                    <a:gd name="connsiteX30" fmla="*/ 710773 w 2019200"/>
                    <a:gd name="connsiteY30" fmla="*/ 462637 h 1638577"/>
                    <a:gd name="connsiteX0" fmla="*/ 710773 w 2019200"/>
                    <a:gd name="connsiteY0" fmla="*/ 462339 h 1638279"/>
                    <a:gd name="connsiteX1" fmla="*/ 878413 w 2019200"/>
                    <a:gd name="connsiteY1" fmla="*/ 177859 h 1638279"/>
                    <a:gd name="connsiteX2" fmla="*/ 1190833 w 2019200"/>
                    <a:gd name="connsiteY2" fmla="*/ 59 h 1638279"/>
                    <a:gd name="connsiteX3" fmla="*/ 1406733 w 2019200"/>
                    <a:gd name="connsiteY3" fmla="*/ 160079 h 1638279"/>
                    <a:gd name="connsiteX4" fmla="*/ 1477853 w 2019200"/>
                    <a:gd name="connsiteY4" fmla="*/ 317559 h 1638279"/>
                    <a:gd name="connsiteX5" fmla="*/ 1427053 w 2019200"/>
                    <a:gd name="connsiteY5" fmla="*/ 530919 h 1638279"/>
                    <a:gd name="connsiteX6" fmla="*/ 1622633 w 2019200"/>
                    <a:gd name="connsiteY6" fmla="*/ 543619 h 1638279"/>
                    <a:gd name="connsiteX7" fmla="*/ 1927433 w 2019200"/>
                    <a:gd name="connsiteY7" fmla="*/ 624899 h 1638279"/>
                    <a:gd name="connsiteX8" fmla="*/ 2018873 w 2019200"/>
                    <a:gd name="connsiteY8" fmla="*/ 807779 h 1638279"/>
                    <a:gd name="connsiteX9" fmla="*/ 1947753 w 2019200"/>
                    <a:gd name="connsiteY9" fmla="*/ 980499 h 1638279"/>
                    <a:gd name="connsiteX10" fmla="*/ 1708993 w 2019200"/>
                    <a:gd name="connsiteY10" fmla="*/ 1071939 h 1638279"/>
                    <a:gd name="connsiteX11" fmla="*/ 1449913 w 2019200"/>
                    <a:gd name="connsiteY11" fmla="*/ 1051619 h 1638279"/>
                    <a:gd name="connsiteX12" fmla="*/ 1571833 w 2019200"/>
                    <a:gd name="connsiteY12" fmla="*/ 1285299 h 1638279"/>
                    <a:gd name="connsiteX13" fmla="*/ 1581993 w 2019200"/>
                    <a:gd name="connsiteY13" fmla="*/ 1275139 h 1638279"/>
                    <a:gd name="connsiteX14" fmla="*/ 1581993 w 2019200"/>
                    <a:gd name="connsiteY14" fmla="*/ 1447859 h 1638279"/>
                    <a:gd name="connsiteX15" fmla="*/ 1429593 w 2019200"/>
                    <a:gd name="connsiteY15" fmla="*/ 1620579 h 1638279"/>
                    <a:gd name="connsiteX16" fmla="*/ 1145113 w 2019200"/>
                    <a:gd name="connsiteY16" fmla="*/ 1620579 h 1638279"/>
                    <a:gd name="connsiteX17" fmla="*/ 1013033 w 2019200"/>
                    <a:gd name="connsiteY17" fmla="*/ 1513899 h 1638279"/>
                    <a:gd name="connsiteX18" fmla="*/ 921593 w 2019200"/>
                    <a:gd name="connsiteY18" fmla="*/ 1336099 h 1638279"/>
                    <a:gd name="connsiteX19" fmla="*/ 921593 w 2019200"/>
                    <a:gd name="connsiteY19" fmla="*/ 1346259 h 1638279"/>
                    <a:gd name="connsiteX20" fmla="*/ 789513 w 2019200"/>
                    <a:gd name="connsiteY20" fmla="*/ 1488499 h 1638279"/>
                    <a:gd name="connsiteX21" fmla="*/ 423753 w 2019200"/>
                    <a:gd name="connsiteY21" fmla="*/ 1539299 h 1638279"/>
                    <a:gd name="connsiteX22" fmla="*/ 271353 w 2019200"/>
                    <a:gd name="connsiteY22" fmla="*/ 1305619 h 1638279"/>
                    <a:gd name="connsiteX23" fmla="*/ 400893 w 2019200"/>
                    <a:gd name="connsiteY23" fmla="*/ 1056699 h 1638279"/>
                    <a:gd name="connsiteX24" fmla="*/ 474553 w 2019200"/>
                    <a:gd name="connsiteY24" fmla="*/ 970339 h 1638279"/>
                    <a:gd name="connsiteX25" fmla="*/ 230713 w 2019200"/>
                    <a:gd name="connsiteY25" fmla="*/ 878899 h 1638279"/>
                    <a:gd name="connsiteX26" fmla="*/ 47833 w 2019200"/>
                    <a:gd name="connsiteY26" fmla="*/ 726499 h 1638279"/>
                    <a:gd name="connsiteX27" fmla="*/ 17353 w 2019200"/>
                    <a:gd name="connsiteY27" fmla="*/ 442019 h 1638279"/>
                    <a:gd name="connsiteX28" fmla="*/ 281513 w 2019200"/>
                    <a:gd name="connsiteY28" fmla="*/ 340419 h 1638279"/>
                    <a:gd name="connsiteX29" fmla="*/ 489793 w 2019200"/>
                    <a:gd name="connsiteY29" fmla="*/ 391219 h 1638279"/>
                    <a:gd name="connsiteX30" fmla="*/ 710773 w 2019200"/>
                    <a:gd name="connsiteY30" fmla="*/ 462339 h 1638279"/>
                    <a:gd name="connsiteX0" fmla="*/ 710773 w 2019200"/>
                    <a:gd name="connsiteY0" fmla="*/ 462467 h 1638407"/>
                    <a:gd name="connsiteX1" fmla="*/ 878413 w 2019200"/>
                    <a:gd name="connsiteY1" fmla="*/ 177987 h 1638407"/>
                    <a:gd name="connsiteX2" fmla="*/ 1190833 w 2019200"/>
                    <a:gd name="connsiteY2" fmla="*/ 187 h 1638407"/>
                    <a:gd name="connsiteX3" fmla="*/ 1414353 w 2019200"/>
                    <a:gd name="connsiteY3" fmla="*/ 147507 h 1638407"/>
                    <a:gd name="connsiteX4" fmla="*/ 1477853 w 2019200"/>
                    <a:gd name="connsiteY4" fmla="*/ 317687 h 1638407"/>
                    <a:gd name="connsiteX5" fmla="*/ 1427053 w 2019200"/>
                    <a:gd name="connsiteY5" fmla="*/ 531047 h 1638407"/>
                    <a:gd name="connsiteX6" fmla="*/ 1622633 w 2019200"/>
                    <a:gd name="connsiteY6" fmla="*/ 543747 h 1638407"/>
                    <a:gd name="connsiteX7" fmla="*/ 1927433 w 2019200"/>
                    <a:gd name="connsiteY7" fmla="*/ 625027 h 1638407"/>
                    <a:gd name="connsiteX8" fmla="*/ 2018873 w 2019200"/>
                    <a:gd name="connsiteY8" fmla="*/ 807907 h 1638407"/>
                    <a:gd name="connsiteX9" fmla="*/ 1947753 w 2019200"/>
                    <a:gd name="connsiteY9" fmla="*/ 980627 h 1638407"/>
                    <a:gd name="connsiteX10" fmla="*/ 1708993 w 2019200"/>
                    <a:gd name="connsiteY10" fmla="*/ 1072067 h 1638407"/>
                    <a:gd name="connsiteX11" fmla="*/ 1449913 w 2019200"/>
                    <a:gd name="connsiteY11" fmla="*/ 1051747 h 1638407"/>
                    <a:gd name="connsiteX12" fmla="*/ 1571833 w 2019200"/>
                    <a:gd name="connsiteY12" fmla="*/ 1285427 h 1638407"/>
                    <a:gd name="connsiteX13" fmla="*/ 1581993 w 2019200"/>
                    <a:gd name="connsiteY13" fmla="*/ 1275267 h 1638407"/>
                    <a:gd name="connsiteX14" fmla="*/ 1581993 w 2019200"/>
                    <a:gd name="connsiteY14" fmla="*/ 1447987 h 1638407"/>
                    <a:gd name="connsiteX15" fmla="*/ 1429593 w 2019200"/>
                    <a:gd name="connsiteY15" fmla="*/ 1620707 h 1638407"/>
                    <a:gd name="connsiteX16" fmla="*/ 1145113 w 2019200"/>
                    <a:gd name="connsiteY16" fmla="*/ 1620707 h 1638407"/>
                    <a:gd name="connsiteX17" fmla="*/ 1013033 w 2019200"/>
                    <a:gd name="connsiteY17" fmla="*/ 1514027 h 1638407"/>
                    <a:gd name="connsiteX18" fmla="*/ 921593 w 2019200"/>
                    <a:gd name="connsiteY18" fmla="*/ 1336227 h 1638407"/>
                    <a:gd name="connsiteX19" fmla="*/ 921593 w 2019200"/>
                    <a:gd name="connsiteY19" fmla="*/ 1346387 h 1638407"/>
                    <a:gd name="connsiteX20" fmla="*/ 789513 w 2019200"/>
                    <a:gd name="connsiteY20" fmla="*/ 1488627 h 1638407"/>
                    <a:gd name="connsiteX21" fmla="*/ 423753 w 2019200"/>
                    <a:gd name="connsiteY21" fmla="*/ 1539427 h 1638407"/>
                    <a:gd name="connsiteX22" fmla="*/ 271353 w 2019200"/>
                    <a:gd name="connsiteY22" fmla="*/ 1305747 h 1638407"/>
                    <a:gd name="connsiteX23" fmla="*/ 400893 w 2019200"/>
                    <a:gd name="connsiteY23" fmla="*/ 1056827 h 1638407"/>
                    <a:gd name="connsiteX24" fmla="*/ 474553 w 2019200"/>
                    <a:gd name="connsiteY24" fmla="*/ 970467 h 1638407"/>
                    <a:gd name="connsiteX25" fmla="*/ 230713 w 2019200"/>
                    <a:gd name="connsiteY25" fmla="*/ 879027 h 1638407"/>
                    <a:gd name="connsiteX26" fmla="*/ 47833 w 2019200"/>
                    <a:gd name="connsiteY26" fmla="*/ 726627 h 1638407"/>
                    <a:gd name="connsiteX27" fmla="*/ 17353 w 2019200"/>
                    <a:gd name="connsiteY27" fmla="*/ 442147 h 1638407"/>
                    <a:gd name="connsiteX28" fmla="*/ 281513 w 2019200"/>
                    <a:gd name="connsiteY28" fmla="*/ 340547 h 1638407"/>
                    <a:gd name="connsiteX29" fmla="*/ 489793 w 2019200"/>
                    <a:gd name="connsiteY29" fmla="*/ 391347 h 1638407"/>
                    <a:gd name="connsiteX30" fmla="*/ 710773 w 2019200"/>
                    <a:gd name="connsiteY30" fmla="*/ 462467 h 1638407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2633 w 2019200"/>
                    <a:gd name="connsiteY6" fmla="*/ 5437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6661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564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438"/>
                    <a:gd name="connsiteY0" fmla="*/ 462478 h 1638418"/>
                    <a:gd name="connsiteX1" fmla="*/ 878413 w 2019438"/>
                    <a:gd name="connsiteY1" fmla="*/ 177998 h 1638418"/>
                    <a:gd name="connsiteX2" fmla="*/ 1190833 w 2019438"/>
                    <a:gd name="connsiteY2" fmla="*/ 198 h 1638418"/>
                    <a:gd name="connsiteX3" fmla="*/ 1414353 w 2019438"/>
                    <a:gd name="connsiteY3" fmla="*/ 147518 h 1638418"/>
                    <a:gd name="connsiteX4" fmla="*/ 1462613 w 2019438"/>
                    <a:gd name="connsiteY4" fmla="*/ 353258 h 1638418"/>
                    <a:gd name="connsiteX5" fmla="*/ 1427053 w 2019438"/>
                    <a:gd name="connsiteY5" fmla="*/ 531058 h 1638418"/>
                    <a:gd name="connsiteX6" fmla="*/ 1625173 w 2019438"/>
                    <a:gd name="connsiteY6" fmla="*/ 556458 h 1638418"/>
                    <a:gd name="connsiteX7" fmla="*/ 1919813 w 2019438"/>
                    <a:gd name="connsiteY7" fmla="*/ 673298 h 1638418"/>
                    <a:gd name="connsiteX8" fmla="*/ 2018873 w 2019438"/>
                    <a:gd name="connsiteY8" fmla="*/ 807918 h 1638418"/>
                    <a:gd name="connsiteX9" fmla="*/ 1947753 w 2019438"/>
                    <a:gd name="connsiteY9" fmla="*/ 980638 h 1638418"/>
                    <a:gd name="connsiteX10" fmla="*/ 1708993 w 2019438"/>
                    <a:gd name="connsiteY10" fmla="*/ 1072078 h 1638418"/>
                    <a:gd name="connsiteX11" fmla="*/ 1449913 w 2019438"/>
                    <a:gd name="connsiteY11" fmla="*/ 1051758 h 1638418"/>
                    <a:gd name="connsiteX12" fmla="*/ 1571833 w 2019438"/>
                    <a:gd name="connsiteY12" fmla="*/ 1285438 h 1638418"/>
                    <a:gd name="connsiteX13" fmla="*/ 1581993 w 2019438"/>
                    <a:gd name="connsiteY13" fmla="*/ 1275278 h 1638418"/>
                    <a:gd name="connsiteX14" fmla="*/ 1581993 w 2019438"/>
                    <a:gd name="connsiteY14" fmla="*/ 1447998 h 1638418"/>
                    <a:gd name="connsiteX15" fmla="*/ 1429593 w 2019438"/>
                    <a:gd name="connsiteY15" fmla="*/ 1620718 h 1638418"/>
                    <a:gd name="connsiteX16" fmla="*/ 1145113 w 2019438"/>
                    <a:gd name="connsiteY16" fmla="*/ 1620718 h 1638418"/>
                    <a:gd name="connsiteX17" fmla="*/ 1013033 w 2019438"/>
                    <a:gd name="connsiteY17" fmla="*/ 1514038 h 1638418"/>
                    <a:gd name="connsiteX18" fmla="*/ 921593 w 2019438"/>
                    <a:gd name="connsiteY18" fmla="*/ 1336238 h 1638418"/>
                    <a:gd name="connsiteX19" fmla="*/ 921593 w 2019438"/>
                    <a:gd name="connsiteY19" fmla="*/ 1346398 h 1638418"/>
                    <a:gd name="connsiteX20" fmla="*/ 789513 w 2019438"/>
                    <a:gd name="connsiteY20" fmla="*/ 1488638 h 1638418"/>
                    <a:gd name="connsiteX21" fmla="*/ 423753 w 2019438"/>
                    <a:gd name="connsiteY21" fmla="*/ 1539438 h 1638418"/>
                    <a:gd name="connsiteX22" fmla="*/ 271353 w 2019438"/>
                    <a:gd name="connsiteY22" fmla="*/ 1305758 h 1638418"/>
                    <a:gd name="connsiteX23" fmla="*/ 400893 w 2019438"/>
                    <a:gd name="connsiteY23" fmla="*/ 1056838 h 1638418"/>
                    <a:gd name="connsiteX24" fmla="*/ 474553 w 2019438"/>
                    <a:gd name="connsiteY24" fmla="*/ 970478 h 1638418"/>
                    <a:gd name="connsiteX25" fmla="*/ 230713 w 2019438"/>
                    <a:gd name="connsiteY25" fmla="*/ 879038 h 1638418"/>
                    <a:gd name="connsiteX26" fmla="*/ 47833 w 2019438"/>
                    <a:gd name="connsiteY26" fmla="*/ 726638 h 1638418"/>
                    <a:gd name="connsiteX27" fmla="*/ 17353 w 2019438"/>
                    <a:gd name="connsiteY27" fmla="*/ 442158 h 1638418"/>
                    <a:gd name="connsiteX28" fmla="*/ 281513 w 2019438"/>
                    <a:gd name="connsiteY28" fmla="*/ 340558 h 1638418"/>
                    <a:gd name="connsiteX29" fmla="*/ 489793 w 2019438"/>
                    <a:gd name="connsiteY29" fmla="*/ 391358 h 1638418"/>
                    <a:gd name="connsiteX30" fmla="*/ 710773 w 2019438"/>
                    <a:gd name="connsiteY30" fmla="*/ 462478 h 1638418"/>
                    <a:gd name="connsiteX0" fmla="*/ 710773 w 2022201"/>
                    <a:gd name="connsiteY0" fmla="*/ 462478 h 1638418"/>
                    <a:gd name="connsiteX1" fmla="*/ 878413 w 2022201"/>
                    <a:gd name="connsiteY1" fmla="*/ 177998 h 1638418"/>
                    <a:gd name="connsiteX2" fmla="*/ 1190833 w 2022201"/>
                    <a:gd name="connsiteY2" fmla="*/ 198 h 1638418"/>
                    <a:gd name="connsiteX3" fmla="*/ 1414353 w 2022201"/>
                    <a:gd name="connsiteY3" fmla="*/ 147518 h 1638418"/>
                    <a:gd name="connsiteX4" fmla="*/ 1462613 w 2022201"/>
                    <a:gd name="connsiteY4" fmla="*/ 353258 h 1638418"/>
                    <a:gd name="connsiteX5" fmla="*/ 1427053 w 2022201"/>
                    <a:gd name="connsiteY5" fmla="*/ 531058 h 1638418"/>
                    <a:gd name="connsiteX6" fmla="*/ 1625173 w 2022201"/>
                    <a:gd name="connsiteY6" fmla="*/ 556458 h 1638418"/>
                    <a:gd name="connsiteX7" fmla="*/ 1861393 w 2022201"/>
                    <a:gd name="connsiteY7" fmla="*/ 625038 h 1638418"/>
                    <a:gd name="connsiteX8" fmla="*/ 2018873 w 2022201"/>
                    <a:gd name="connsiteY8" fmla="*/ 807918 h 1638418"/>
                    <a:gd name="connsiteX9" fmla="*/ 1947753 w 2022201"/>
                    <a:gd name="connsiteY9" fmla="*/ 980638 h 1638418"/>
                    <a:gd name="connsiteX10" fmla="*/ 1708993 w 2022201"/>
                    <a:gd name="connsiteY10" fmla="*/ 1072078 h 1638418"/>
                    <a:gd name="connsiteX11" fmla="*/ 1449913 w 2022201"/>
                    <a:gd name="connsiteY11" fmla="*/ 1051758 h 1638418"/>
                    <a:gd name="connsiteX12" fmla="*/ 1571833 w 2022201"/>
                    <a:gd name="connsiteY12" fmla="*/ 1285438 h 1638418"/>
                    <a:gd name="connsiteX13" fmla="*/ 1581993 w 2022201"/>
                    <a:gd name="connsiteY13" fmla="*/ 1275278 h 1638418"/>
                    <a:gd name="connsiteX14" fmla="*/ 1581993 w 2022201"/>
                    <a:gd name="connsiteY14" fmla="*/ 1447998 h 1638418"/>
                    <a:gd name="connsiteX15" fmla="*/ 1429593 w 2022201"/>
                    <a:gd name="connsiteY15" fmla="*/ 1620718 h 1638418"/>
                    <a:gd name="connsiteX16" fmla="*/ 1145113 w 2022201"/>
                    <a:gd name="connsiteY16" fmla="*/ 1620718 h 1638418"/>
                    <a:gd name="connsiteX17" fmla="*/ 1013033 w 2022201"/>
                    <a:gd name="connsiteY17" fmla="*/ 1514038 h 1638418"/>
                    <a:gd name="connsiteX18" fmla="*/ 921593 w 2022201"/>
                    <a:gd name="connsiteY18" fmla="*/ 1336238 h 1638418"/>
                    <a:gd name="connsiteX19" fmla="*/ 921593 w 2022201"/>
                    <a:gd name="connsiteY19" fmla="*/ 1346398 h 1638418"/>
                    <a:gd name="connsiteX20" fmla="*/ 789513 w 2022201"/>
                    <a:gd name="connsiteY20" fmla="*/ 1488638 h 1638418"/>
                    <a:gd name="connsiteX21" fmla="*/ 423753 w 2022201"/>
                    <a:gd name="connsiteY21" fmla="*/ 1539438 h 1638418"/>
                    <a:gd name="connsiteX22" fmla="*/ 271353 w 2022201"/>
                    <a:gd name="connsiteY22" fmla="*/ 1305758 h 1638418"/>
                    <a:gd name="connsiteX23" fmla="*/ 400893 w 2022201"/>
                    <a:gd name="connsiteY23" fmla="*/ 1056838 h 1638418"/>
                    <a:gd name="connsiteX24" fmla="*/ 474553 w 2022201"/>
                    <a:gd name="connsiteY24" fmla="*/ 970478 h 1638418"/>
                    <a:gd name="connsiteX25" fmla="*/ 230713 w 2022201"/>
                    <a:gd name="connsiteY25" fmla="*/ 879038 h 1638418"/>
                    <a:gd name="connsiteX26" fmla="*/ 47833 w 2022201"/>
                    <a:gd name="connsiteY26" fmla="*/ 726638 h 1638418"/>
                    <a:gd name="connsiteX27" fmla="*/ 17353 w 2022201"/>
                    <a:gd name="connsiteY27" fmla="*/ 442158 h 1638418"/>
                    <a:gd name="connsiteX28" fmla="*/ 281513 w 2022201"/>
                    <a:gd name="connsiteY28" fmla="*/ 340558 h 1638418"/>
                    <a:gd name="connsiteX29" fmla="*/ 489793 w 2022201"/>
                    <a:gd name="connsiteY29" fmla="*/ 391358 h 1638418"/>
                    <a:gd name="connsiteX30" fmla="*/ 710773 w 2022201"/>
                    <a:gd name="connsiteY30" fmla="*/ 462478 h 1638418"/>
                    <a:gd name="connsiteX0" fmla="*/ 710773 w 1988680"/>
                    <a:gd name="connsiteY0" fmla="*/ 462478 h 1638418"/>
                    <a:gd name="connsiteX1" fmla="*/ 878413 w 1988680"/>
                    <a:gd name="connsiteY1" fmla="*/ 177998 h 1638418"/>
                    <a:gd name="connsiteX2" fmla="*/ 1190833 w 1988680"/>
                    <a:gd name="connsiteY2" fmla="*/ 198 h 1638418"/>
                    <a:gd name="connsiteX3" fmla="*/ 1414353 w 1988680"/>
                    <a:gd name="connsiteY3" fmla="*/ 147518 h 1638418"/>
                    <a:gd name="connsiteX4" fmla="*/ 1462613 w 1988680"/>
                    <a:gd name="connsiteY4" fmla="*/ 353258 h 1638418"/>
                    <a:gd name="connsiteX5" fmla="*/ 1427053 w 1988680"/>
                    <a:gd name="connsiteY5" fmla="*/ 531058 h 1638418"/>
                    <a:gd name="connsiteX6" fmla="*/ 1625173 w 1988680"/>
                    <a:gd name="connsiteY6" fmla="*/ 556458 h 1638418"/>
                    <a:gd name="connsiteX7" fmla="*/ 1861393 w 1988680"/>
                    <a:gd name="connsiteY7" fmla="*/ 625038 h 1638418"/>
                    <a:gd name="connsiteX8" fmla="*/ 1980773 w 1988680"/>
                    <a:gd name="connsiteY8" fmla="*/ 820618 h 1638418"/>
                    <a:gd name="connsiteX9" fmla="*/ 1947753 w 1988680"/>
                    <a:gd name="connsiteY9" fmla="*/ 980638 h 1638418"/>
                    <a:gd name="connsiteX10" fmla="*/ 1708993 w 1988680"/>
                    <a:gd name="connsiteY10" fmla="*/ 1072078 h 1638418"/>
                    <a:gd name="connsiteX11" fmla="*/ 1449913 w 1988680"/>
                    <a:gd name="connsiteY11" fmla="*/ 1051758 h 1638418"/>
                    <a:gd name="connsiteX12" fmla="*/ 1571833 w 1988680"/>
                    <a:gd name="connsiteY12" fmla="*/ 1285438 h 1638418"/>
                    <a:gd name="connsiteX13" fmla="*/ 1581993 w 1988680"/>
                    <a:gd name="connsiteY13" fmla="*/ 1275278 h 1638418"/>
                    <a:gd name="connsiteX14" fmla="*/ 1581993 w 1988680"/>
                    <a:gd name="connsiteY14" fmla="*/ 1447998 h 1638418"/>
                    <a:gd name="connsiteX15" fmla="*/ 1429593 w 1988680"/>
                    <a:gd name="connsiteY15" fmla="*/ 1620718 h 1638418"/>
                    <a:gd name="connsiteX16" fmla="*/ 1145113 w 1988680"/>
                    <a:gd name="connsiteY16" fmla="*/ 1620718 h 1638418"/>
                    <a:gd name="connsiteX17" fmla="*/ 1013033 w 1988680"/>
                    <a:gd name="connsiteY17" fmla="*/ 1514038 h 1638418"/>
                    <a:gd name="connsiteX18" fmla="*/ 921593 w 1988680"/>
                    <a:gd name="connsiteY18" fmla="*/ 1336238 h 1638418"/>
                    <a:gd name="connsiteX19" fmla="*/ 921593 w 1988680"/>
                    <a:gd name="connsiteY19" fmla="*/ 1346398 h 1638418"/>
                    <a:gd name="connsiteX20" fmla="*/ 789513 w 1988680"/>
                    <a:gd name="connsiteY20" fmla="*/ 1488638 h 1638418"/>
                    <a:gd name="connsiteX21" fmla="*/ 423753 w 1988680"/>
                    <a:gd name="connsiteY21" fmla="*/ 1539438 h 1638418"/>
                    <a:gd name="connsiteX22" fmla="*/ 271353 w 1988680"/>
                    <a:gd name="connsiteY22" fmla="*/ 1305758 h 1638418"/>
                    <a:gd name="connsiteX23" fmla="*/ 400893 w 1988680"/>
                    <a:gd name="connsiteY23" fmla="*/ 1056838 h 1638418"/>
                    <a:gd name="connsiteX24" fmla="*/ 474553 w 1988680"/>
                    <a:gd name="connsiteY24" fmla="*/ 970478 h 1638418"/>
                    <a:gd name="connsiteX25" fmla="*/ 230713 w 1988680"/>
                    <a:gd name="connsiteY25" fmla="*/ 879038 h 1638418"/>
                    <a:gd name="connsiteX26" fmla="*/ 47833 w 1988680"/>
                    <a:gd name="connsiteY26" fmla="*/ 726638 h 1638418"/>
                    <a:gd name="connsiteX27" fmla="*/ 17353 w 1988680"/>
                    <a:gd name="connsiteY27" fmla="*/ 442158 h 1638418"/>
                    <a:gd name="connsiteX28" fmla="*/ 281513 w 1988680"/>
                    <a:gd name="connsiteY28" fmla="*/ 340558 h 1638418"/>
                    <a:gd name="connsiteX29" fmla="*/ 489793 w 1988680"/>
                    <a:gd name="connsiteY29" fmla="*/ 391358 h 1638418"/>
                    <a:gd name="connsiteX30" fmla="*/ 710773 w 1988680"/>
                    <a:gd name="connsiteY30" fmla="*/ 462478 h 1638418"/>
                    <a:gd name="connsiteX0" fmla="*/ 710773 w 1985295"/>
                    <a:gd name="connsiteY0" fmla="*/ 462478 h 1638418"/>
                    <a:gd name="connsiteX1" fmla="*/ 878413 w 1985295"/>
                    <a:gd name="connsiteY1" fmla="*/ 177998 h 1638418"/>
                    <a:gd name="connsiteX2" fmla="*/ 1190833 w 1985295"/>
                    <a:gd name="connsiteY2" fmla="*/ 198 h 1638418"/>
                    <a:gd name="connsiteX3" fmla="*/ 1414353 w 1985295"/>
                    <a:gd name="connsiteY3" fmla="*/ 147518 h 1638418"/>
                    <a:gd name="connsiteX4" fmla="*/ 1462613 w 1985295"/>
                    <a:gd name="connsiteY4" fmla="*/ 353258 h 1638418"/>
                    <a:gd name="connsiteX5" fmla="*/ 1427053 w 1985295"/>
                    <a:gd name="connsiteY5" fmla="*/ 531058 h 1638418"/>
                    <a:gd name="connsiteX6" fmla="*/ 1625173 w 1985295"/>
                    <a:gd name="connsiteY6" fmla="*/ 556458 h 1638418"/>
                    <a:gd name="connsiteX7" fmla="*/ 1861393 w 1985295"/>
                    <a:gd name="connsiteY7" fmla="*/ 625038 h 1638418"/>
                    <a:gd name="connsiteX8" fmla="*/ 1980773 w 1985295"/>
                    <a:gd name="connsiteY8" fmla="*/ 820618 h 1638418"/>
                    <a:gd name="connsiteX9" fmla="*/ 1947753 w 1985295"/>
                    <a:gd name="connsiteY9" fmla="*/ 980638 h 1638418"/>
                    <a:gd name="connsiteX10" fmla="*/ 1708993 w 1985295"/>
                    <a:gd name="connsiteY10" fmla="*/ 1072078 h 1638418"/>
                    <a:gd name="connsiteX11" fmla="*/ 1449913 w 1985295"/>
                    <a:gd name="connsiteY11" fmla="*/ 1051758 h 1638418"/>
                    <a:gd name="connsiteX12" fmla="*/ 1571833 w 1985295"/>
                    <a:gd name="connsiteY12" fmla="*/ 1285438 h 1638418"/>
                    <a:gd name="connsiteX13" fmla="*/ 1581993 w 1985295"/>
                    <a:gd name="connsiteY13" fmla="*/ 1275278 h 1638418"/>
                    <a:gd name="connsiteX14" fmla="*/ 1581993 w 1985295"/>
                    <a:gd name="connsiteY14" fmla="*/ 1447998 h 1638418"/>
                    <a:gd name="connsiteX15" fmla="*/ 1429593 w 1985295"/>
                    <a:gd name="connsiteY15" fmla="*/ 1620718 h 1638418"/>
                    <a:gd name="connsiteX16" fmla="*/ 1145113 w 1985295"/>
                    <a:gd name="connsiteY16" fmla="*/ 1620718 h 1638418"/>
                    <a:gd name="connsiteX17" fmla="*/ 1013033 w 1985295"/>
                    <a:gd name="connsiteY17" fmla="*/ 1514038 h 1638418"/>
                    <a:gd name="connsiteX18" fmla="*/ 921593 w 1985295"/>
                    <a:gd name="connsiteY18" fmla="*/ 1336238 h 1638418"/>
                    <a:gd name="connsiteX19" fmla="*/ 921593 w 1985295"/>
                    <a:gd name="connsiteY19" fmla="*/ 1346398 h 1638418"/>
                    <a:gd name="connsiteX20" fmla="*/ 789513 w 1985295"/>
                    <a:gd name="connsiteY20" fmla="*/ 1488638 h 1638418"/>
                    <a:gd name="connsiteX21" fmla="*/ 423753 w 1985295"/>
                    <a:gd name="connsiteY21" fmla="*/ 1539438 h 1638418"/>
                    <a:gd name="connsiteX22" fmla="*/ 271353 w 1985295"/>
                    <a:gd name="connsiteY22" fmla="*/ 1305758 h 1638418"/>
                    <a:gd name="connsiteX23" fmla="*/ 400893 w 1985295"/>
                    <a:gd name="connsiteY23" fmla="*/ 1056838 h 1638418"/>
                    <a:gd name="connsiteX24" fmla="*/ 474553 w 1985295"/>
                    <a:gd name="connsiteY24" fmla="*/ 970478 h 1638418"/>
                    <a:gd name="connsiteX25" fmla="*/ 230713 w 1985295"/>
                    <a:gd name="connsiteY25" fmla="*/ 879038 h 1638418"/>
                    <a:gd name="connsiteX26" fmla="*/ 47833 w 1985295"/>
                    <a:gd name="connsiteY26" fmla="*/ 726638 h 1638418"/>
                    <a:gd name="connsiteX27" fmla="*/ 17353 w 1985295"/>
                    <a:gd name="connsiteY27" fmla="*/ 442158 h 1638418"/>
                    <a:gd name="connsiteX28" fmla="*/ 281513 w 1985295"/>
                    <a:gd name="connsiteY28" fmla="*/ 340558 h 1638418"/>
                    <a:gd name="connsiteX29" fmla="*/ 489793 w 1985295"/>
                    <a:gd name="connsiteY29" fmla="*/ 391358 h 1638418"/>
                    <a:gd name="connsiteX30" fmla="*/ 710773 w 1985295"/>
                    <a:gd name="connsiteY30" fmla="*/ 462478 h 1638418"/>
                    <a:gd name="connsiteX0" fmla="*/ 710773 w 1993653"/>
                    <a:gd name="connsiteY0" fmla="*/ 462478 h 1638418"/>
                    <a:gd name="connsiteX1" fmla="*/ 878413 w 1993653"/>
                    <a:gd name="connsiteY1" fmla="*/ 177998 h 1638418"/>
                    <a:gd name="connsiteX2" fmla="*/ 1190833 w 1993653"/>
                    <a:gd name="connsiteY2" fmla="*/ 198 h 1638418"/>
                    <a:gd name="connsiteX3" fmla="*/ 1414353 w 1993653"/>
                    <a:gd name="connsiteY3" fmla="*/ 147518 h 1638418"/>
                    <a:gd name="connsiteX4" fmla="*/ 1462613 w 1993653"/>
                    <a:gd name="connsiteY4" fmla="*/ 353258 h 1638418"/>
                    <a:gd name="connsiteX5" fmla="*/ 1427053 w 1993653"/>
                    <a:gd name="connsiteY5" fmla="*/ 531058 h 1638418"/>
                    <a:gd name="connsiteX6" fmla="*/ 1625173 w 1993653"/>
                    <a:gd name="connsiteY6" fmla="*/ 556458 h 1638418"/>
                    <a:gd name="connsiteX7" fmla="*/ 1861393 w 1993653"/>
                    <a:gd name="connsiteY7" fmla="*/ 625038 h 1638418"/>
                    <a:gd name="connsiteX8" fmla="*/ 1990933 w 1993653"/>
                    <a:gd name="connsiteY8" fmla="*/ 790138 h 1638418"/>
                    <a:gd name="connsiteX9" fmla="*/ 1947753 w 1993653"/>
                    <a:gd name="connsiteY9" fmla="*/ 980638 h 1638418"/>
                    <a:gd name="connsiteX10" fmla="*/ 1708993 w 1993653"/>
                    <a:gd name="connsiteY10" fmla="*/ 1072078 h 1638418"/>
                    <a:gd name="connsiteX11" fmla="*/ 1449913 w 1993653"/>
                    <a:gd name="connsiteY11" fmla="*/ 1051758 h 1638418"/>
                    <a:gd name="connsiteX12" fmla="*/ 1571833 w 1993653"/>
                    <a:gd name="connsiteY12" fmla="*/ 1285438 h 1638418"/>
                    <a:gd name="connsiteX13" fmla="*/ 1581993 w 1993653"/>
                    <a:gd name="connsiteY13" fmla="*/ 1275278 h 1638418"/>
                    <a:gd name="connsiteX14" fmla="*/ 1581993 w 1993653"/>
                    <a:gd name="connsiteY14" fmla="*/ 1447998 h 1638418"/>
                    <a:gd name="connsiteX15" fmla="*/ 1429593 w 1993653"/>
                    <a:gd name="connsiteY15" fmla="*/ 1620718 h 1638418"/>
                    <a:gd name="connsiteX16" fmla="*/ 1145113 w 1993653"/>
                    <a:gd name="connsiteY16" fmla="*/ 1620718 h 1638418"/>
                    <a:gd name="connsiteX17" fmla="*/ 1013033 w 1993653"/>
                    <a:gd name="connsiteY17" fmla="*/ 1514038 h 1638418"/>
                    <a:gd name="connsiteX18" fmla="*/ 921593 w 1993653"/>
                    <a:gd name="connsiteY18" fmla="*/ 1336238 h 1638418"/>
                    <a:gd name="connsiteX19" fmla="*/ 921593 w 1993653"/>
                    <a:gd name="connsiteY19" fmla="*/ 1346398 h 1638418"/>
                    <a:gd name="connsiteX20" fmla="*/ 789513 w 1993653"/>
                    <a:gd name="connsiteY20" fmla="*/ 1488638 h 1638418"/>
                    <a:gd name="connsiteX21" fmla="*/ 423753 w 1993653"/>
                    <a:gd name="connsiteY21" fmla="*/ 1539438 h 1638418"/>
                    <a:gd name="connsiteX22" fmla="*/ 271353 w 1993653"/>
                    <a:gd name="connsiteY22" fmla="*/ 1305758 h 1638418"/>
                    <a:gd name="connsiteX23" fmla="*/ 400893 w 1993653"/>
                    <a:gd name="connsiteY23" fmla="*/ 1056838 h 1638418"/>
                    <a:gd name="connsiteX24" fmla="*/ 474553 w 1993653"/>
                    <a:gd name="connsiteY24" fmla="*/ 970478 h 1638418"/>
                    <a:gd name="connsiteX25" fmla="*/ 230713 w 1993653"/>
                    <a:gd name="connsiteY25" fmla="*/ 879038 h 1638418"/>
                    <a:gd name="connsiteX26" fmla="*/ 47833 w 1993653"/>
                    <a:gd name="connsiteY26" fmla="*/ 726638 h 1638418"/>
                    <a:gd name="connsiteX27" fmla="*/ 17353 w 1993653"/>
                    <a:gd name="connsiteY27" fmla="*/ 442158 h 1638418"/>
                    <a:gd name="connsiteX28" fmla="*/ 281513 w 1993653"/>
                    <a:gd name="connsiteY28" fmla="*/ 340558 h 1638418"/>
                    <a:gd name="connsiteX29" fmla="*/ 489793 w 1993653"/>
                    <a:gd name="connsiteY29" fmla="*/ 391358 h 1638418"/>
                    <a:gd name="connsiteX30" fmla="*/ 710773 w 1993653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1993 w 1993076"/>
                    <a:gd name="connsiteY13" fmla="*/ 127527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64213 w 1993076"/>
                    <a:gd name="connsiteY12" fmla="*/ 126765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4212"/>
                    <a:gd name="connsiteX1" fmla="*/ 878413 w 1993076"/>
                    <a:gd name="connsiteY1" fmla="*/ 177998 h 1634212"/>
                    <a:gd name="connsiteX2" fmla="*/ 1190833 w 1993076"/>
                    <a:gd name="connsiteY2" fmla="*/ 198 h 1634212"/>
                    <a:gd name="connsiteX3" fmla="*/ 1414353 w 1993076"/>
                    <a:gd name="connsiteY3" fmla="*/ 147518 h 1634212"/>
                    <a:gd name="connsiteX4" fmla="*/ 1462613 w 1993076"/>
                    <a:gd name="connsiteY4" fmla="*/ 353258 h 1634212"/>
                    <a:gd name="connsiteX5" fmla="*/ 1427053 w 1993076"/>
                    <a:gd name="connsiteY5" fmla="*/ 531058 h 1634212"/>
                    <a:gd name="connsiteX6" fmla="*/ 1625173 w 1993076"/>
                    <a:gd name="connsiteY6" fmla="*/ 556458 h 1634212"/>
                    <a:gd name="connsiteX7" fmla="*/ 1861393 w 1993076"/>
                    <a:gd name="connsiteY7" fmla="*/ 625038 h 1634212"/>
                    <a:gd name="connsiteX8" fmla="*/ 1990933 w 1993076"/>
                    <a:gd name="connsiteY8" fmla="*/ 790138 h 1634212"/>
                    <a:gd name="connsiteX9" fmla="*/ 1924893 w 1993076"/>
                    <a:gd name="connsiteY9" fmla="*/ 990798 h 1634212"/>
                    <a:gd name="connsiteX10" fmla="*/ 1708993 w 1993076"/>
                    <a:gd name="connsiteY10" fmla="*/ 1072078 h 1634212"/>
                    <a:gd name="connsiteX11" fmla="*/ 1449913 w 1993076"/>
                    <a:gd name="connsiteY11" fmla="*/ 1051758 h 1634212"/>
                    <a:gd name="connsiteX12" fmla="*/ 1564213 w 1993076"/>
                    <a:gd name="connsiteY12" fmla="*/ 1267658 h 1634212"/>
                    <a:gd name="connsiteX13" fmla="*/ 1589613 w 1993076"/>
                    <a:gd name="connsiteY13" fmla="*/ 1374338 h 1634212"/>
                    <a:gd name="connsiteX14" fmla="*/ 1548973 w 1993076"/>
                    <a:gd name="connsiteY14" fmla="*/ 1511498 h 1634212"/>
                    <a:gd name="connsiteX15" fmla="*/ 1429593 w 1993076"/>
                    <a:gd name="connsiteY15" fmla="*/ 1620718 h 1634212"/>
                    <a:gd name="connsiteX16" fmla="*/ 1145113 w 1993076"/>
                    <a:gd name="connsiteY16" fmla="*/ 1620718 h 1634212"/>
                    <a:gd name="connsiteX17" fmla="*/ 1013033 w 1993076"/>
                    <a:gd name="connsiteY17" fmla="*/ 1514038 h 1634212"/>
                    <a:gd name="connsiteX18" fmla="*/ 921593 w 1993076"/>
                    <a:gd name="connsiteY18" fmla="*/ 1336238 h 1634212"/>
                    <a:gd name="connsiteX19" fmla="*/ 921593 w 1993076"/>
                    <a:gd name="connsiteY19" fmla="*/ 1346398 h 1634212"/>
                    <a:gd name="connsiteX20" fmla="*/ 789513 w 1993076"/>
                    <a:gd name="connsiteY20" fmla="*/ 1488638 h 1634212"/>
                    <a:gd name="connsiteX21" fmla="*/ 423753 w 1993076"/>
                    <a:gd name="connsiteY21" fmla="*/ 1539438 h 1634212"/>
                    <a:gd name="connsiteX22" fmla="*/ 271353 w 1993076"/>
                    <a:gd name="connsiteY22" fmla="*/ 1305758 h 1634212"/>
                    <a:gd name="connsiteX23" fmla="*/ 400893 w 1993076"/>
                    <a:gd name="connsiteY23" fmla="*/ 1056838 h 1634212"/>
                    <a:gd name="connsiteX24" fmla="*/ 474553 w 1993076"/>
                    <a:gd name="connsiteY24" fmla="*/ 970478 h 1634212"/>
                    <a:gd name="connsiteX25" fmla="*/ 230713 w 1993076"/>
                    <a:gd name="connsiteY25" fmla="*/ 879038 h 1634212"/>
                    <a:gd name="connsiteX26" fmla="*/ 47833 w 1993076"/>
                    <a:gd name="connsiteY26" fmla="*/ 726638 h 1634212"/>
                    <a:gd name="connsiteX27" fmla="*/ 17353 w 1993076"/>
                    <a:gd name="connsiteY27" fmla="*/ 442158 h 1634212"/>
                    <a:gd name="connsiteX28" fmla="*/ 281513 w 1993076"/>
                    <a:gd name="connsiteY28" fmla="*/ 340558 h 1634212"/>
                    <a:gd name="connsiteX29" fmla="*/ 489793 w 1993076"/>
                    <a:gd name="connsiteY29" fmla="*/ 391358 h 1634212"/>
                    <a:gd name="connsiteX30" fmla="*/ 710773 w 1993076"/>
                    <a:gd name="connsiteY30" fmla="*/ 462478 h 1634212"/>
                    <a:gd name="connsiteX0" fmla="*/ 710773 w 1993076"/>
                    <a:gd name="connsiteY0" fmla="*/ 462478 h 1628438"/>
                    <a:gd name="connsiteX1" fmla="*/ 878413 w 1993076"/>
                    <a:gd name="connsiteY1" fmla="*/ 177998 h 1628438"/>
                    <a:gd name="connsiteX2" fmla="*/ 1190833 w 1993076"/>
                    <a:gd name="connsiteY2" fmla="*/ 198 h 1628438"/>
                    <a:gd name="connsiteX3" fmla="*/ 1414353 w 1993076"/>
                    <a:gd name="connsiteY3" fmla="*/ 147518 h 1628438"/>
                    <a:gd name="connsiteX4" fmla="*/ 1462613 w 1993076"/>
                    <a:gd name="connsiteY4" fmla="*/ 353258 h 1628438"/>
                    <a:gd name="connsiteX5" fmla="*/ 1427053 w 1993076"/>
                    <a:gd name="connsiteY5" fmla="*/ 531058 h 1628438"/>
                    <a:gd name="connsiteX6" fmla="*/ 1625173 w 1993076"/>
                    <a:gd name="connsiteY6" fmla="*/ 556458 h 1628438"/>
                    <a:gd name="connsiteX7" fmla="*/ 1861393 w 1993076"/>
                    <a:gd name="connsiteY7" fmla="*/ 625038 h 1628438"/>
                    <a:gd name="connsiteX8" fmla="*/ 1990933 w 1993076"/>
                    <a:gd name="connsiteY8" fmla="*/ 790138 h 1628438"/>
                    <a:gd name="connsiteX9" fmla="*/ 1924893 w 1993076"/>
                    <a:gd name="connsiteY9" fmla="*/ 990798 h 1628438"/>
                    <a:gd name="connsiteX10" fmla="*/ 1708993 w 1993076"/>
                    <a:gd name="connsiteY10" fmla="*/ 1072078 h 1628438"/>
                    <a:gd name="connsiteX11" fmla="*/ 1449913 w 1993076"/>
                    <a:gd name="connsiteY11" fmla="*/ 1051758 h 1628438"/>
                    <a:gd name="connsiteX12" fmla="*/ 1564213 w 1993076"/>
                    <a:gd name="connsiteY12" fmla="*/ 1267658 h 1628438"/>
                    <a:gd name="connsiteX13" fmla="*/ 1589613 w 1993076"/>
                    <a:gd name="connsiteY13" fmla="*/ 1374338 h 1628438"/>
                    <a:gd name="connsiteX14" fmla="*/ 1548973 w 1993076"/>
                    <a:gd name="connsiteY14" fmla="*/ 1511498 h 1628438"/>
                    <a:gd name="connsiteX15" fmla="*/ 1419433 w 1993076"/>
                    <a:gd name="connsiteY15" fmla="*/ 1608018 h 1628438"/>
                    <a:gd name="connsiteX16" fmla="*/ 1145113 w 1993076"/>
                    <a:gd name="connsiteY16" fmla="*/ 1620718 h 1628438"/>
                    <a:gd name="connsiteX17" fmla="*/ 1013033 w 1993076"/>
                    <a:gd name="connsiteY17" fmla="*/ 1514038 h 1628438"/>
                    <a:gd name="connsiteX18" fmla="*/ 921593 w 1993076"/>
                    <a:gd name="connsiteY18" fmla="*/ 1336238 h 1628438"/>
                    <a:gd name="connsiteX19" fmla="*/ 921593 w 1993076"/>
                    <a:gd name="connsiteY19" fmla="*/ 1346398 h 1628438"/>
                    <a:gd name="connsiteX20" fmla="*/ 789513 w 1993076"/>
                    <a:gd name="connsiteY20" fmla="*/ 1488638 h 1628438"/>
                    <a:gd name="connsiteX21" fmla="*/ 423753 w 1993076"/>
                    <a:gd name="connsiteY21" fmla="*/ 1539438 h 1628438"/>
                    <a:gd name="connsiteX22" fmla="*/ 271353 w 1993076"/>
                    <a:gd name="connsiteY22" fmla="*/ 1305758 h 1628438"/>
                    <a:gd name="connsiteX23" fmla="*/ 400893 w 1993076"/>
                    <a:gd name="connsiteY23" fmla="*/ 1056838 h 1628438"/>
                    <a:gd name="connsiteX24" fmla="*/ 474553 w 1993076"/>
                    <a:gd name="connsiteY24" fmla="*/ 970478 h 1628438"/>
                    <a:gd name="connsiteX25" fmla="*/ 230713 w 1993076"/>
                    <a:gd name="connsiteY25" fmla="*/ 879038 h 1628438"/>
                    <a:gd name="connsiteX26" fmla="*/ 47833 w 1993076"/>
                    <a:gd name="connsiteY26" fmla="*/ 726638 h 1628438"/>
                    <a:gd name="connsiteX27" fmla="*/ 17353 w 1993076"/>
                    <a:gd name="connsiteY27" fmla="*/ 442158 h 1628438"/>
                    <a:gd name="connsiteX28" fmla="*/ 281513 w 1993076"/>
                    <a:gd name="connsiteY28" fmla="*/ 340558 h 1628438"/>
                    <a:gd name="connsiteX29" fmla="*/ 489793 w 1993076"/>
                    <a:gd name="connsiteY29" fmla="*/ 391358 h 1628438"/>
                    <a:gd name="connsiteX30" fmla="*/ 710773 w 1993076"/>
                    <a:gd name="connsiteY30" fmla="*/ 462478 h 1628438"/>
                    <a:gd name="connsiteX0" fmla="*/ 710773 w 1993076"/>
                    <a:gd name="connsiteY0" fmla="*/ 462478 h 1624721"/>
                    <a:gd name="connsiteX1" fmla="*/ 878413 w 1993076"/>
                    <a:gd name="connsiteY1" fmla="*/ 177998 h 1624721"/>
                    <a:gd name="connsiteX2" fmla="*/ 1190833 w 1993076"/>
                    <a:gd name="connsiteY2" fmla="*/ 198 h 1624721"/>
                    <a:gd name="connsiteX3" fmla="*/ 1414353 w 1993076"/>
                    <a:gd name="connsiteY3" fmla="*/ 147518 h 1624721"/>
                    <a:gd name="connsiteX4" fmla="*/ 1462613 w 1993076"/>
                    <a:gd name="connsiteY4" fmla="*/ 353258 h 1624721"/>
                    <a:gd name="connsiteX5" fmla="*/ 1427053 w 1993076"/>
                    <a:gd name="connsiteY5" fmla="*/ 531058 h 1624721"/>
                    <a:gd name="connsiteX6" fmla="*/ 1625173 w 1993076"/>
                    <a:gd name="connsiteY6" fmla="*/ 556458 h 1624721"/>
                    <a:gd name="connsiteX7" fmla="*/ 1861393 w 1993076"/>
                    <a:gd name="connsiteY7" fmla="*/ 625038 h 1624721"/>
                    <a:gd name="connsiteX8" fmla="*/ 1990933 w 1993076"/>
                    <a:gd name="connsiteY8" fmla="*/ 790138 h 1624721"/>
                    <a:gd name="connsiteX9" fmla="*/ 1924893 w 1993076"/>
                    <a:gd name="connsiteY9" fmla="*/ 990798 h 1624721"/>
                    <a:gd name="connsiteX10" fmla="*/ 1708993 w 1993076"/>
                    <a:gd name="connsiteY10" fmla="*/ 1072078 h 1624721"/>
                    <a:gd name="connsiteX11" fmla="*/ 1449913 w 1993076"/>
                    <a:gd name="connsiteY11" fmla="*/ 1051758 h 1624721"/>
                    <a:gd name="connsiteX12" fmla="*/ 1564213 w 1993076"/>
                    <a:gd name="connsiteY12" fmla="*/ 1267658 h 1624721"/>
                    <a:gd name="connsiteX13" fmla="*/ 1589613 w 1993076"/>
                    <a:gd name="connsiteY13" fmla="*/ 1374338 h 1624721"/>
                    <a:gd name="connsiteX14" fmla="*/ 1548973 w 1993076"/>
                    <a:gd name="connsiteY14" fmla="*/ 1511498 h 1624721"/>
                    <a:gd name="connsiteX15" fmla="*/ 1419433 w 1993076"/>
                    <a:gd name="connsiteY15" fmla="*/ 1608018 h 1624721"/>
                    <a:gd name="connsiteX16" fmla="*/ 1147653 w 1993076"/>
                    <a:gd name="connsiteY16" fmla="*/ 1615638 h 1624721"/>
                    <a:gd name="connsiteX17" fmla="*/ 1013033 w 1993076"/>
                    <a:gd name="connsiteY17" fmla="*/ 1514038 h 1624721"/>
                    <a:gd name="connsiteX18" fmla="*/ 921593 w 1993076"/>
                    <a:gd name="connsiteY18" fmla="*/ 1336238 h 1624721"/>
                    <a:gd name="connsiteX19" fmla="*/ 921593 w 1993076"/>
                    <a:gd name="connsiteY19" fmla="*/ 1346398 h 1624721"/>
                    <a:gd name="connsiteX20" fmla="*/ 789513 w 1993076"/>
                    <a:gd name="connsiteY20" fmla="*/ 1488638 h 1624721"/>
                    <a:gd name="connsiteX21" fmla="*/ 423753 w 1993076"/>
                    <a:gd name="connsiteY21" fmla="*/ 1539438 h 1624721"/>
                    <a:gd name="connsiteX22" fmla="*/ 271353 w 1993076"/>
                    <a:gd name="connsiteY22" fmla="*/ 1305758 h 1624721"/>
                    <a:gd name="connsiteX23" fmla="*/ 400893 w 1993076"/>
                    <a:gd name="connsiteY23" fmla="*/ 1056838 h 1624721"/>
                    <a:gd name="connsiteX24" fmla="*/ 474553 w 1993076"/>
                    <a:gd name="connsiteY24" fmla="*/ 970478 h 1624721"/>
                    <a:gd name="connsiteX25" fmla="*/ 230713 w 1993076"/>
                    <a:gd name="connsiteY25" fmla="*/ 879038 h 1624721"/>
                    <a:gd name="connsiteX26" fmla="*/ 47833 w 1993076"/>
                    <a:gd name="connsiteY26" fmla="*/ 726638 h 1624721"/>
                    <a:gd name="connsiteX27" fmla="*/ 17353 w 1993076"/>
                    <a:gd name="connsiteY27" fmla="*/ 442158 h 1624721"/>
                    <a:gd name="connsiteX28" fmla="*/ 281513 w 1993076"/>
                    <a:gd name="connsiteY28" fmla="*/ 340558 h 1624721"/>
                    <a:gd name="connsiteX29" fmla="*/ 489793 w 1993076"/>
                    <a:gd name="connsiteY29" fmla="*/ 391358 h 1624721"/>
                    <a:gd name="connsiteX30" fmla="*/ 710773 w 1993076"/>
                    <a:gd name="connsiteY30" fmla="*/ 462478 h 1624721"/>
                    <a:gd name="connsiteX0" fmla="*/ 710773 w 1993076"/>
                    <a:gd name="connsiteY0" fmla="*/ 462478 h 1626743"/>
                    <a:gd name="connsiteX1" fmla="*/ 878413 w 1993076"/>
                    <a:gd name="connsiteY1" fmla="*/ 177998 h 1626743"/>
                    <a:gd name="connsiteX2" fmla="*/ 1190833 w 1993076"/>
                    <a:gd name="connsiteY2" fmla="*/ 198 h 1626743"/>
                    <a:gd name="connsiteX3" fmla="*/ 1414353 w 1993076"/>
                    <a:gd name="connsiteY3" fmla="*/ 147518 h 1626743"/>
                    <a:gd name="connsiteX4" fmla="*/ 1462613 w 1993076"/>
                    <a:gd name="connsiteY4" fmla="*/ 353258 h 1626743"/>
                    <a:gd name="connsiteX5" fmla="*/ 1427053 w 1993076"/>
                    <a:gd name="connsiteY5" fmla="*/ 531058 h 1626743"/>
                    <a:gd name="connsiteX6" fmla="*/ 1625173 w 1993076"/>
                    <a:gd name="connsiteY6" fmla="*/ 556458 h 1626743"/>
                    <a:gd name="connsiteX7" fmla="*/ 1861393 w 1993076"/>
                    <a:gd name="connsiteY7" fmla="*/ 625038 h 1626743"/>
                    <a:gd name="connsiteX8" fmla="*/ 1990933 w 1993076"/>
                    <a:gd name="connsiteY8" fmla="*/ 790138 h 1626743"/>
                    <a:gd name="connsiteX9" fmla="*/ 1924893 w 1993076"/>
                    <a:gd name="connsiteY9" fmla="*/ 990798 h 1626743"/>
                    <a:gd name="connsiteX10" fmla="*/ 1708993 w 1993076"/>
                    <a:gd name="connsiteY10" fmla="*/ 1072078 h 1626743"/>
                    <a:gd name="connsiteX11" fmla="*/ 1449913 w 1993076"/>
                    <a:gd name="connsiteY11" fmla="*/ 1051758 h 1626743"/>
                    <a:gd name="connsiteX12" fmla="*/ 1564213 w 1993076"/>
                    <a:gd name="connsiteY12" fmla="*/ 1267658 h 1626743"/>
                    <a:gd name="connsiteX13" fmla="*/ 1589613 w 1993076"/>
                    <a:gd name="connsiteY13" fmla="*/ 1374338 h 1626743"/>
                    <a:gd name="connsiteX14" fmla="*/ 1548973 w 1993076"/>
                    <a:gd name="connsiteY14" fmla="*/ 1511498 h 1626743"/>
                    <a:gd name="connsiteX15" fmla="*/ 1419433 w 1993076"/>
                    <a:gd name="connsiteY15" fmla="*/ 1608018 h 1626743"/>
                    <a:gd name="connsiteX16" fmla="*/ 1147653 w 1993076"/>
                    <a:gd name="connsiteY16" fmla="*/ 1615638 h 1626743"/>
                    <a:gd name="connsiteX17" fmla="*/ 1015573 w 1993076"/>
                    <a:gd name="connsiteY17" fmla="*/ 1486098 h 1626743"/>
                    <a:gd name="connsiteX18" fmla="*/ 921593 w 1993076"/>
                    <a:gd name="connsiteY18" fmla="*/ 1336238 h 1626743"/>
                    <a:gd name="connsiteX19" fmla="*/ 921593 w 1993076"/>
                    <a:gd name="connsiteY19" fmla="*/ 1346398 h 1626743"/>
                    <a:gd name="connsiteX20" fmla="*/ 789513 w 1993076"/>
                    <a:gd name="connsiteY20" fmla="*/ 1488638 h 1626743"/>
                    <a:gd name="connsiteX21" fmla="*/ 423753 w 1993076"/>
                    <a:gd name="connsiteY21" fmla="*/ 1539438 h 1626743"/>
                    <a:gd name="connsiteX22" fmla="*/ 271353 w 1993076"/>
                    <a:gd name="connsiteY22" fmla="*/ 1305758 h 1626743"/>
                    <a:gd name="connsiteX23" fmla="*/ 400893 w 1993076"/>
                    <a:gd name="connsiteY23" fmla="*/ 1056838 h 1626743"/>
                    <a:gd name="connsiteX24" fmla="*/ 474553 w 1993076"/>
                    <a:gd name="connsiteY24" fmla="*/ 970478 h 1626743"/>
                    <a:gd name="connsiteX25" fmla="*/ 230713 w 1993076"/>
                    <a:gd name="connsiteY25" fmla="*/ 879038 h 1626743"/>
                    <a:gd name="connsiteX26" fmla="*/ 47833 w 1993076"/>
                    <a:gd name="connsiteY26" fmla="*/ 726638 h 1626743"/>
                    <a:gd name="connsiteX27" fmla="*/ 17353 w 1993076"/>
                    <a:gd name="connsiteY27" fmla="*/ 442158 h 1626743"/>
                    <a:gd name="connsiteX28" fmla="*/ 281513 w 1993076"/>
                    <a:gd name="connsiteY28" fmla="*/ 340558 h 1626743"/>
                    <a:gd name="connsiteX29" fmla="*/ 489793 w 1993076"/>
                    <a:gd name="connsiteY29" fmla="*/ 391358 h 1626743"/>
                    <a:gd name="connsiteX30" fmla="*/ 710773 w 1993076"/>
                    <a:gd name="connsiteY30" fmla="*/ 462478 h 1626743"/>
                    <a:gd name="connsiteX0" fmla="*/ 710773 w 1993076"/>
                    <a:gd name="connsiteY0" fmla="*/ 462478 h 1625821"/>
                    <a:gd name="connsiteX1" fmla="*/ 878413 w 1993076"/>
                    <a:gd name="connsiteY1" fmla="*/ 177998 h 1625821"/>
                    <a:gd name="connsiteX2" fmla="*/ 1190833 w 1993076"/>
                    <a:gd name="connsiteY2" fmla="*/ 198 h 1625821"/>
                    <a:gd name="connsiteX3" fmla="*/ 1414353 w 1993076"/>
                    <a:gd name="connsiteY3" fmla="*/ 147518 h 1625821"/>
                    <a:gd name="connsiteX4" fmla="*/ 1462613 w 1993076"/>
                    <a:gd name="connsiteY4" fmla="*/ 353258 h 1625821"/>
                    <a:gd name="connsiteX5" fmla="*/ 1427053 w 1993076"/>
                    <a:gd name="connsiteY5" fmla="*/ 531058 h 1625821"/>
                    <a:gd name="connsiteX6" fmla="*/ 1625173 w 1993076"/>
                    <a:gd name="connsiteY6" fmla="*/ 556458 h 1625821"/>
                    <a:gd name="connsiteX7" fmla="*/ 1861393 w 1993076"/>
                    <a:gd name="connsiteY7" fmla="*/ 625038 h 1625821"/>
                    <a:gd name="connsiteX8" fmla="*/ 1990933 w 1993076"/>
                    <a:gd name="connsiteY8" fmla="*/ 790138 h 1625821"/>
                    <a:gd name="connsiteX9" fmla="*/ 1924893 w 1993076"/>
                    <a:gd name="connsiteY9" fmla="*/ 990798 h 1625821"/>
                    <a:gd name="connsiteX10" fmla="*/ 1708993 w 1993076"/>
                    <a:gd name="connsiteY10" fmla="*/ 1072078 h 1625821"/>
                    <a:gd name="connsiteX11" fmla="*/ 1449913 w 1993076"/>
                    <a:gd name="connsiteY11" fmla="*/ 1051758 h 1625821"/>
                    <a:gd name="connsiteX12" fmla="*/ 1564213 w 1993076"/>
                    <a:gd name="connsiteY12" fmla="*/ 1267658 h 1625821"/>
                    <a:gd name="connsiteX13" fmla="*/ 1589613 w 1993076"/>
                    <a:gd name="connsiteY13" fmla="*/ 1374338 h 1625821"/>
                    <a:gd name="connsiteX14" fmla="*/ 1548973 w 1993076"/>
                    <a:gd name="connsiteY14" fmla="*/ 1511498 h 1625821"/>
                    <a:gd name="connsiteX15" fmla="*/ 1419433 w 1993076"/>
                    <a:gd name="connsiteY15" fmla="*/ 1608018 h 1625821"/>
                    <a:gd name="connsiteX16" fmla="*/ 1147653 w 1993076"/>
                    <a:gd name="connsiteY16" fmla="*/ 1615638 h 1625821"/>
                    <a:gd name="connsiteX17" fmla="*/ 1015573 w 1993076"/>
                    <a:gd name="connsiteY17" fmla="*/ 1498798 h 1625821"/>
                    <a:gd name="connsiteX18" fmla="*/ 921593 w 1993076"/>
                    <a:gd name="connsiteY18" fmla="*/ 1336238 h 1625821"/>
                    <a:gd name="connsiteX19" fmla="*/ 921593 w 1993076"/>
                    <a:gd name="connsiteY19" fmla="*/ 1346398 h 1625821"/>
                    <a:gd name="connsiteX20" fmla="*/ 789513 w 1993076"/>
                    <a:gd name="connsiteY20" fmla="*/ 1488638 h 1625821"/>
                    <a:gd name="connsiteX21" fmla="*/ 423753 w 1993076"/>
                    <a:gd name="connsiteY21" fmla="*/ 1539438 h 1625821"/>
                    <a:gd name="connsiteX22" fmla="*/ 271353 w 1993076"/>
                    <a:gd name="connsiteY22" fmla="*/ 1305758 h 1625821"/>
                    <a:gd name="connsiteX23" fmla="*/ 400893 w 1993076"/>
                    <a:gd name="connsiteY23" fmla="*/ 1056838 h 1625821"/>
                    <a:gd name="connsiteX24" fmla="*/ 474553 w 1993076"/>
                    <a:gd name="connsiteY24" fmla="*/ 970478 h 1625821"/>
                    <a:gd name="connsiteX25" fmla="*/ 230713 w 1993076"/>
                    <a:gd name="connsiteY25" fmla="*/ 879038 h 1625821"/>
                    <a:gd name="connsiteX26" fmla="*/ 47833 w 1993076"/>
                    <a:gd name="connsiteY26" fmla="*/ 726638 h 1625821"/>
                    <a:gd name="connsiteX27" fmla="*/ 17353 w 1993076"/>
                    <a:gd name="connsiteY27" fmla="*/ 442158 h 1625821"/>
                    <a:gd name="connsiteX28" fmla="*/ 281513 w 1993076"/>
                    <a:gd name="connsiteY28" fmla="*/ 340558 h 1625821"/>
                    <a:gd name="connsiteX29" fmla="*/ 489793 w 1993076"/>
                    <a:gd name="connsiteY29" fmla="*/ 391358 h 1625821"/>
                    <a:gd name="connsiteX30" fmla="*/ 710773 w 1993076"/>
                    <a:gd name="connsiteY30" fmla="*/ 462478 h 1625821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89513 w 1993076"/>
                    <a:gd name="connsiteY20" fmla="*/ 148863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61853 w 1993076"/>
                    <a:gd name="connsiteY24" fmla="*/ 97301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1993076" h="1624075">
                      <a:moveTo>
                        <a:pt x="710773" y="462478"/>
                      </a:moveTo>
                      <a:cubicBezTo>
                        <a:pt x="775543" y="426918"/>
                        <a:pt x="798403" y="255045"/>
                        <a:pt x="878413" y="177998"/>
                      </a:cubicBezTo>
                      <a:cubicBezTo>
                        <a:pt x="958423" y="100951"/>
                        <a:pt x="1101510" y="5278"/>
                        <a:pt x="1190833" y="198"/>
                      </a:cubicBezTo>
                      <a:cubicBezTo>
                        <a:pt x="1280156" y="-4882"/>
                        <a:pt x="1369056" y="88675"/>
                        <a:pt x="1414353" y="147518"/>
                      </a:cubicBezTo>
                      <a:cubicBezTo>
                        <a:pt x="1459650" y="206361"/>
                        <a:pt x="1460496" y="289335"/>
                        <a:pt x="1462613" y="353258"/>
                      </a:cubicBezTo>
                      <a:cubicBezTo>
                        <a:pt x="1464730" y="417181"/>
                        <a:pt x="1399960" y="497191"/>
                        <a:pt x="1427053" y="531058"/>
                      </a:cubicBezTo>
                      <a:cubicBezTo>
                        <a:pt x="1454146" y="564925"/>
                        <a:pt x="1552783" y="540795"/>
                        <a:pt x="1625173" y="556458"/>
                      </a:cubicBezTo>
                      <a:cubicBezTo>
                        <a:pt x="1697563" y="572121"/>
                        <a:pt x="1800433" y="586091"/>
                        <a:pt x="1861393" y="625038"/>
                      </a:cubicBezTo>
                      <a:cubicBezTo>
                        <a:pt x="1922353" y="663985"/>
                        <a:pt x="1980350" y="729178"/>
                        <a:pt x="1990933" y="790138"/>
                      </a:cubicBezTo>
                      <a:cubicBezTo>
                        <a:pt x="2001516" y="851098"/>
                        <a:pt x="1971883" y="943808"/>
                        <a:pt x="1924893" y="990798"/>
                      </a:cubicBezTo>
                      <a:cubicBezTo>
                        <a:pt x="1877903" y="1037788"/>
                        <a:pt x="1788156" y="1061918"/>
                        <a:pt x="1708993" y="1072078"/>
                      </a:cubicBezTo>
                      <a:cubicBezTo>
                        <a:pt x="1629830" y="1082238"/>
                        <a:pt x="1474043" y="1019161"/>
                        <a:pt x="1449913" y="1051758"/>
                      </a:cubicBezTo>
                      <a:cubicBezTo>
                        <a:pt x="1425783" y="1084355"/>
                        <a:pt x="1540930" y="1213895"/>
                        <a:pt x="1564213" y="1267658"/>
                      </a:cubicBezTo>
                      <a:cubicBezTo>
                        <a:pt x="1587496" y="1321421"/>
                        <a:pt x="1592153" y="1333698"/>
                        <a:pt x="1589613" y="1374338"/>
                      </a:cubicBezTo>
                      <a:cubicBezTo>
                        <a:pt x="1587073" y="1414978"/>
                        <a:pt x="1577336" y="1472551"/>
                        <a:pt x="1548973" y="1511498"/>
                      </a:cubicBezTo>
                      <a:cubicBezTo>
                        <a:pt x="1520610" y="1550445"/>
                        <a:pt x="1482933" y="1591085"/>
                        <a:pt x="1419433" y="1608018"/>
                      </a:cubicBezTo>
                      <a:cubicBezTo>
                        <a:pt x="1355933" y="1624951"/>
                        <a:pt x="1235283" y="1631301"/>
                        <a:pt x="1167973" y="1613098"/>
                      </a:cubicBezTo>
                      <a:cubicBezTo>
                        <a:pt x="1100663" y="1594895"/>
                        <a:pt x="1052826" y="1546211"/>
                        <a:pt x="1015573" y="1498798"/>
                      </a:cubicBezTo>
                      <a:cubicBezTo>
                        <a:pt x="978320" y="1451385"/>
                        <a:pt x="937256" y="1361638"/>
                        <a:pt x="921593" y="1336238"/>
                      </a:cubicBezTo>
                      <a:cubicBezTo>
                        <a:pt x="905930" y="1310838"/>
                        <a:pt x="946570" y="1323538"/>
                        <a:pt x="921593" y="1346398"/>
                      </a:cubicBezTo>
                      <a:cubicBezTo>
                        <a:pt x="896616" y="1369258"/>
                        <a:pt x="877566" y="1415825"/>
                        <a:pt x="771733" y="1473398"/>
                      </a:cubicBezTo>
                      <a:cubicBezTo>
                        <a:pt x="665900" y="1530971"/>
                        <a:pt x="507150" y="1567378"/>
                        <a:pt x="423753" y="1539438"/>
                      </a:cubicBezTo>
                      <a:cubicBezTo>
                        <a:pt x="340356" y="1511498"/>
                        <a:pt x="276433" y="1386191"/>
                        <a:pt x="271353" y="1305758"/>
                      </a:cubicBezTo>
                      <a:cubicBezTo>
                        <a:pt x="266273" y="1225325"/>
                        <a:pt x="361523" y="1112295"/>
                        <a:pt x="393273" y="1056838"/>
                      </a:cubicBezTo>
                      <a:cubicBezTo>
                        <a:pt x="425023" y="1001381"/>
                        <a:pt x="488946" y="1002651"/>
                        <a:pt x="461853" y="973018"/>
                      </a:cubicBezTo>
                      <a:cubicBezTo>
                        <a:pt x="434760" y="943385"/>
                        <a:pt x="299716" y="920101"/>
                        <a:pt x="230713" y="879038"/>
                      </a:cubicBezTo>
                      <a:cubicBezTo>
                        <a:pt x="161710" y="837975"/>
                        <a:pt x="83393" y="799451"/>
                        <a:pt x="47833" y="726638"/>
                      </a:cubicBezTo>
                      <a:cubicBezTo>
                        <a:pt x="12273" y="653825"/>
                        <a:pt x="-21594" y="506504"/>
                        <a:pt x="17353" y="442158"/>
                      </a:cubicBezTo>
                      <a:cubicBezTo>
                        <a:pt x="56300" y="377812"/>
                        <a:pt x="202773" y="349025"/>
                        <a:pt x="281513" y="340558"/>
                      </a:cubicBezTo>
                      <a:cubicBezTo>
                        <a:pt x="360253" y="332091"/>
                        <a:pt x="418673" y="367651"/>
                        <a:pt x="489793" y="391358"/>
                      </a:cubicBezTo>
                      <a:cubicBezTo>
                        <a:pt x="560913" y="415065"/>
                        <a:pt x="646003" y="498038"/>
                        <a:pt x="710773" y="462478"/>
                      </a:cubicBezTo>
                      <a:close/>
                    </a:path>
                  </a:pathLst>
                </a:custGeom>
                <a:solidFill>
                  <a:srgbClr val="DAA2B9"/>
                </a:solidFill>
                <a:ln w="57150">
                  <a:noFill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/>
                </a:p>
              </p:txBody>
            </p:sp>
            <p:sp>
              <p:nvSpPr>
                <p:cNvPr id="250" name="วงรี 77">
                  <a:extLst>
                    <a:ext uri="{FF2B5EF4-FFF2-40B4-BE49-F238E27FC236}">
                      <a16:creationId xmlns:a16="http://schemas.microsoft.com/office/drawing/2014/main" id="{3B28D9C5-7CEB-4FB9-9CF3-B393ED0164B0}"/>
                    </a:ext>
                  </a:extLst>
                </p:cNvPr>
                <p:cNvSpPr/>
                <p:nvPr/>
              </p:nvSpPr>
              <p:spPr>
                <a:xfrm>
                  <a:off x="4579275" y="1400406"/>
                  <a:ext cx="295962" cy="284142"/>
                </a:xfrm>
                <a:custGeom>
                  <a:avLst/>
                  <a:gdLst>
                    <a:gd name="connsiteX0" fmla="*/ 0 w 290429"/>
                    <a:gd name="connsiteY0" fmla="*/ 144699 h 289397"/>
                    <a:gd name="connsiteX1" fmla="*/ 145215 w 290429"/>
                    <a:gd name="connsiteY1" fmla="*/ 0 h 289397"/>
                    <a:gd name="connsiteX2" fmla="*/ 290430 w 290429"/>
                    <a:gd name="connsiteY2" fmla="*/ 144699 h 289397"/>
                    <a:gd name="connsiteX3" fmla="*/ 145215 w 290429"/>
                    <a:gd name="connsiteY3" fmla="*/ 289398 h 289397"/>
                    <a:gd name="connsiteX4" fmla="*/ 0 w 290429"/>
                    <a:gd name="connsiteY4" fmla="*/ 144699 h 289397"/>
                    <a:gd name="connsiteX0" fmla="*/ 8 w 290438"/>
                    <a:gd name="connsiteY0" fmla="*/ 144699 h 289398"/>
                    <a:gd name="connsiteX1" fmla="*/ 145223 w 290438"/>
                    <a:gd name="connsiteY1" fmla="*/ 0 h 289398"/>
                    <a:gd name="connsiteX2" fmla="*/ 290438 w 290438"/>
                    <a:gd name="connsiteY2" fmla="*/ 144699 h 289398"/>
                    <a:gd name="connsiteX3" fmla="*/ 140143 w 290438"/>
                    <a:gd name="connsiteY3" fmla="*/ 289398 h 289398"/>
                    <a:gd name="connsiteX4" fmla="*/ 8 w 290438"/>
                    <a:gd name="connsiteY4" fmla="*/ 144699 h 289398"/>
                    <a:gd name="connsiteX0" fmla="*/ 6 w 310756"/>
                    <a:gd name="connsiteY0" fmla="*/ 145377 h 292972"/>
                    <a:gd name="connsiteX1" fmla="*/ 145221 w 310756"/>
                    <a:gd name="connsiteY1" fmla="*/ 678 h 292972"/>
                    <a:gd name="connsiteX2" fmla="*/ 310756 w 310756"/>
                    <a:gd name="connsiteY2" fmla="*/ 206337 h 292972"/>
                    <a:gd name="connsiteX3" fmla="*/ 140141 w 310756"/>
                    <a:gd name="connsiteY3" fmla="*/ 290076 h 292972"/>
                    <a:gd name="connsiteX4" fmla="*/ 6 w 310756"/>
                    <a:gd name="connsiteY4" fmla="*/ 145377 h 292972"/>
                    <a:gd name="connsiteX0" fmla="*/ 5 w 313295"/>
                    <a:gd name="connsiteY0" fmla="*/ 190453 h 289862"/>
                    <a:gd name="connsiteX1" fmla="*/ 147760 w 313295"/>
                    <a:gd name="connsiteY1" fmla="*/ 34 h 289862"/>
                    <a:gd name="connsiteX2" fmla="*/ 313295 w 313295"/>
                    <a:gd name="connsiteY2" fmla="*/ 205693 h 289862"/>
                    <a:gd name="connsiteX3" fmla="*/ 142680 w 313295"/>
                    <a:gd name="connsiteY3" fmla="*/ 289432 h 289862"/>
                    <a:gd name="connsiteX4" fmla="*/ 5 w 313295"/>
                    <a:gd name="connsiteY4" fmla="*/ 190453 h 289862"/>
                    <a:gd name="connsiteX0" fmla="*/ 2796 w 316086"/>
                    <a:gd name="connsiteY0" fmla="*/ 175216 h 274625"/>
                    <a:gd name="connsiteX1" fmla="*/ 71811 w 316086"/>
                    <a:gd name="connsiteY1" fmla="*/ 37 h 274625"/>
                    <a:gd name="connsiteX2" fmla="*/ 316086 w 316086"/>
                    <a:gd name="connsiteY2" fmla="*/ 190456 h 274625"/>
                    <a:gd name="connsiteX3" fmla="*/ 145471 w 316086"/>
                    <a:gd name="connsiteY3" fmla="*/ 274195 h 274625"/>
                    <a:gd name="connsiteX4" fmla="*/ 2796 w 316086"/>
                    <a:gd name="connsiteY4" fmla="*/ 175216 h 274625"/>
                    <a:gd name="connsiteX0" fmla="*/ 2158 w 315952"/>
                    <a:gd name="connsiteY0" fmla="*/ 185068 h 284142"/>
                    <a:gd name="connsiteX1" fmla="*/ 71173 w 315952"/>
                    <a:gd name="connsiteY1" fmla="*/ 9889 h 284142"/>
                    <a:gd name="connsiteX2" fmla="*/ 235434 w 315952"/>
                    <a:gd name="connsiteY2" fmla="*/ 40983 h 284142"/>
                    <a:gd name="connsiteX3" fmla="*/ 315448 w 315952"/>
                    <a:gd name="connsiteY3" fmla="*/ 200308 h 284142"/>
                    <a:gd name="connsiteX4" fmla="*/ 144833 w 315952"/>
                    <a:gd name="connsiteY4" fmla="*/ 284047 h 284142"/>
                    <a:gd name="connsiteX5" fmla="*/ 2158 w 315952"/>
                    <a:gd name="connsiteY5" fmla="*/ 185068 h 284142"/>
                    <a:gd name="connsiteX0" fmla="*/ 2158 w 295962"/>
                    <a:gd name="connsiteY0" fmla="*/ 185068 h 284142"/>
                    <a:gd name="connsiteX1" fmla="*/ 71173 w 295962"/>
                    <a:gd name="connsiteY1" fmla="*/ 9889 h 284142"/>
                    <a:gd name="connsiteX2" fmla="*/ 235434 w 295962"/>
                    <a:gd name="connsiteY2" fmla="*/ 40983 h 284142"/>
                    <a:gd name="connsiteX3" fmla="*/ 295128 w 295962"/>
                    <a:gd name="connsiteY3" fmla="*/ 200308 h 284142"/>
                    <a:gd name="connsiteX4" fmla="*/ 144833 w 295962"/>
                    <a:gd name="connsiteY4" fmla="*/ 284047 h 284142"/>
                    <a:gd name="connsiteX5" fmla="*/ 2158 w 295962"/>
                    <a:gd name="connsiteY5" fmla="*/ 185068 h 2841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95962" h="284142">
                      <a:moveTo>
                        <a:pt x="2158" y="185068"/>
                      </a:moveTo>
                      <a:cubicBezTo>
                        <a:pt x="-10119" y="139375"/>
                        <a:pt x="32294" y="33903"/>
                        <a:pt x="71173" y="9889"/>
                      </a:cubicBezTo>
                      <a:cubicBezTo>
                        <a:pt x="110052" y="-14125"/>
                        <a:pt x="194722" y="9247"/>
                        <a:pt x="235434" y="40983"/>
                      </a:cubicBezTo>
                      <a:cubicBezTo>
                        <a:pt x="276147" y="72720"/>
                        <a:pt x="300915" y="162761"/>
                        <a:pt x="295128" y="200308"/>
                      </a:cubicBezTo>
                      <a:cubicBezTo>
                        <a:pt x="289341" y="237855"/>
                        <a:pt x="193661" y="286587"/>
                        <a:pt x="144833" y="284047"/>
                      </a:cubicBezTo>
                      <a:cubicBezTo>
                        <a:pt x="96005" y="281507"/>
                        <a:pt x="14435" y="230761"/>
                        <a:pt x="2158" y="185068"/>
                      </a:cubicBezTo>
                      <a:close/>
                    </a:path>
                  </a:pathLst>
                </a:custGeom>
                <a:solidFill>
                  <a:srgbClr val="FDC64E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  <p:grpSp>
            <p:nvGrpSpPr>
              <p:cNvPr id="243" name="กลุ่ม 242">
                <a:extLst>
                  <a:ext uri="{FF2B5EF4-FFF2-40B4-BE49-F238E27FC236}">
                    <a16:creationId xmlns:a16="http://schemas.microsoft.com/office/drawing/2014/main" id="{7719691B-8E84-4AEE-9862-249BC3AAE682}"/>
                  </a:ext>
                </a:extLst>
              </p:cNvPr>
              <p:cNvGrpSpPr/>
              <p:nvPr/>
            </p:nvGrpSpPr>
            <p:grpSpPr>
              <a:xfrm>
                <a:off x="116889" y="1923993"/>
                <a:ext cx="531032" cy="465646"/>
                <a:chOff x="3730718" y="705949"/>
                <a:chExt cx="1993076" cy="1624075"/>
              </a:xfrm>
              <a:solidFill>
                <a:schemeClr val="bg1"/>
              </a:solidFill>
              <a:effectLst/>
            </p:grpSpPr>
            <p:sp>
              <p:nvSpPr>
                <p:cNvPr id="247" name="รูปแบบอิสระ: รูปร่าง 246">
                  <a:extLst>
                    <a:ext uri="{FF2B5EF4-FFF2-40B4-BE49-F238E27FC236}">
                      <a16:creationId xmlns:a16="http://schemas.microsoft.com/office/drawing/2014/main" id="{D7120CE0-91BB-41A9-885A-3C737A208E1A}"/>
                    </a:ext>
                  </a:extLst>
                </p:cNvPr>
                <p:cNvSpPr/>
                <p:nvPr/>
              </p:nvSpPr>
              <p:spPr>
                <a:xfrm>
                  <a:off x="3730718" y="705949"/>
                  <a:ext cx="1993076" cy="1624075"/>
                </a:xfrm>
                <a:custGeom>
                  <a:avLst/>
                  <a:gdLst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708233 w 2019354"/>
                    <a:gd name="connsiteY28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0893 w 2019354"/>
                    <a:gd name="connsiteY22" fmla="*/ 10720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53659"/>
                    <a:gd name="connsiteX1" fmla="*/ 850473 w 2019354"/>
                    <a:gd name="connsiteY1" fmla="*/ 183079 h 1653659"/>
                    <a:gd name="connsiteX2" fmla="*/ 1195913 w 2019354"/>
                    <a:gd name="connsiteY2" fmla="*/ 199 h 1653659"/>
                    <a:gd name="connsiteX3" fmla="*/ 1439753 w 2019354"/>
                    <a:gd name="connsiteY3" fmla="*/ 152599 h 1653659"/>
                    <a:gd name="connsiteX4" fmla="*/ 1500713 w 2019354"/>
                    <a:gd name="connsiteY4" fmla="*/ 386279 h 1653659"/>
                    <a:gd name="connsiteX5" fmla="*/ 1388953 w 2019354"/>
                    <a:gd name="connsiteY5" fmla="*/ 548839 h 1653659"/>
                    <a:gd name="connsiteX6" fmla="*/ 1541353 w 2019354"/>
                    <a:gd name="connsiteY6" fmla="*/ 518359 h 1653659"/>
                    <a:gd name="connsiteX7" fmla="*/ 1927433 w 2019354"/>
                    <a:gd name="connsiteY7" fmla="*/ 640279 h 1653659"/>
                    <a:gd name="connsiteX8" fmla="*/ 2018873 w 2019354"/>
                    <a:gd name="connsiteY8" fmla="*/ 823159 h 1653659"/>
                    <a:gd name="connsiteX9" fmla="*/ 1947753 w 2019354"/>
                    <a:gd name="connsiteY9" fmla="*/ 995879 h 1653659"/>
                    <a:gd name="connsiteX10" fmla="*/ 1653113 w 2019354"/>
                    <a:gd name="connsiteY10" fmla="*/ 1087319 h 1653659"/>
                    <a:gd name="connsiteX11" fmla="*/ 1449913 w 2019354"/>
                    <a:gd name="connsiteY11" fmla="*/ 1066999 h 1653659"/>
                    <a:gd name="connsiteX12" fmla="*/ 1571833 w 2019354"/>
                    <a:gd name="connsiteY12" fmla="*/ 1300679 h 1653659"/>
                    <a:gd name="connsiteX13" fmla="*/ 1581993 w 2019354"/>
                    <a:gd name="connsiteY13" fmla="*/ 1290519 h 1653659"/>
                    <a:gd name="connsiteX14" fmla="*/ 1581993 w 2019354"/>
                    <a:gd name="connsiteY14" fmla="*/ 1463239 h 1653659"/>
                    <a:gd name="connsiteX15" fmla="*/ 1429593 w 2019354"/>
                    <a:gd name="connsiteY15" fmla="*/ 1635959 h 1653659"/>
                    <a:gd name="connsiteX16" fmla="*/ 1145113 w 2019354"/>
                    <a:gd name="connsiteY16" fmla="*/ 1635959 h 1653659"/>
                    <a:gd name="connsiteX17" fmla="*/ 1013033 w 2019354"/>
                    <a:gd name="connsiteY17" fmla="*/ 1529279 h 1653659"/>
                    <a:gd name="connsiteX18" fmla="*/ 921593 w 2019354"/>
                    <a:gd name="connsiteY18" fmla="*/ 1351479 h 1653659"/>
                    <a:gd name="connsiteX19" fmla="*/ 921593 w 2019354"/>
                    <a:gd name="connsiteY19" fmla="*/ 1361639 h 1653659"/>
                    <a:gd name="connsiteX20" fmla="*/ 789513 w 2019354"/>
                    <a:gd name="connsiteY20" fmla="*/ 1503879 h 1653659"/>
                    <a:gd name="connsiteX21" fmla="*/ 423753 w 2019354"/>
                    <a:gd name="connsiteY21" fmla="*/ 1554679 h 1653659"/>
                    <a:gd name="connsiteX22" fmla="*/ 271353 w 2019354"/>
                    <a:gd name="connsiteY22" fmla="*/ 1320999 h 1653659"/>
                    <a:gd name="connsiteX23" fmla="*/ 400893 w 2019354"/>
                    <a:gd name="connsiteY23" fmla="*/ 1072079 h 1653659"/>
                    <a:gd name="connsiteX24" fmla="*/ 474553 w 2019354"/>
                    <a:gd name="connsiteY24" fmla="*/ 985719 h 1653659"/>
                    <a:gd name="connsiteX25" fmla="*/ 230713 w 2019354"/>
                    <a:gd name="connsiteY25" fmla="*/ 894279 h 1653659"/>
                    <a:gd name="connsiteX26" fmla="*/ 47833 w 2019354"/>
                    <a:gd name="connsiteY26" fmla="*/ 741879 h 1653659"/>
                    <a:gd name="connsiteX27" fmla="*/ 17353 w 2019354"/>
                    <a:gd name="connsiteY27" fmla="*/ 457399 h 1653659"/>
                    <a:gd name="connsiteX28" fmla="*/ 281513 w 2019354"/>
                    <a:gd name="connsiteY28" fmla="*/ 355799 h 1653659"/>
                    <a:gd name="connsiteX29" fmla="*/ 489793 w 2019354"/>
                    <a:gd name="connsiteY29" fmla="*/ 406599 h 1653659"/>
                    <a:gd name="connsiteX30" fmla="*/ 708233 w 2019354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41353 w 2019200"/>
                    <a:gd name="connsiteY6" fmla="*/ 51835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76913 w 2019200"/>
                    <a:gd name="connsiteY6" fmla="*/ 53613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388953 w 2019200"/>
                    <a:gd name="connsiteY5" fmla="*/ 54882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622633 w 2019200"/>
                    <a:gd name="connsiteY6" fmla="*/ 55898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10773 w 2019200"/>
                    <a:gd name="connsiteY0" fmla="*/ 47783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10773 w 2019200"/>
                    <a:gd name="connsiteY30" fmla="*/ 477836 h 1653776"/>
                    <a:gd name="connsiteX0" fmla="*/ 710773 w 2019200"/>
                    <a:gd name="connsiteY0" fmla="*/ 449982 h 1625922"/>
                    <a:gd name="connsiteX1" fmla="*/ 878413 w 2019200"/>
                    <a:gd name="connsiteY1" fmla="*/ 165502 h 1625922"/>
                    <a:gd name="connsiteX2" fmla="*/ 1198453 w 2019200"/>
                    <a:gd name="connsiteY2" fmla="*/ 402 h 1625922"/>
                    <a:gd name="connsiteX3" fmla="*/ 1439753 w 2019200"/>
                    <a:gd name="connsiteY3" fmla="*/ 124862 h 1625922"/>
                    <a:gd name="connsiteX4" fmla="*/ 1477853 w 2019200"/>
                    <a:gd name="connsiteY4" fmla="*/ 305202 h 1625922"/>
                    <a:gd name="connsiteX5" fmla="*/ 1427053 w 2019200"/>
                    <a:gd name="connsiteY5" fmla="*/ 518562 h 1625922"/>
                    <a:gd name="connsiteX6" fmla="*/ 1622633 w 2019200"/>
                    <a:gd name="connsiteY6" fmla="*/ 531262 h 1625922"/>
                    <a:gd name="connsiteX7" fmla="*/ 1927433 w 2019200"/>
                    <a:gd name="connsiteY7" fmla="*/ 612542 h 1625922"/>
                    <a:gd name="connsiteX8" fmla="*/ 2018873 w 2019200"/>
                    <a:gd name="connsiteY8" fmla="*/ 795422 h 1625922"/>
                    <a:gd name="connsiteX9" fmla="*/ 1947753 w 2019200"/>
                    <a:gd name="connsiteY9" fmla="*/ 968142 h 1625922"/>
                    <a:gd name="connsiteX10" fmla="*/ 1708993 w 2019200"/>
                    <a:gd name="connsiteY10" fmla="*/ 1059582 h 1625922"/>
                    <a:gd name="connsiteX11" fmla="*/ 1449913 w 2019200"/>
                    <a:gd name="connsiteY11" fmla="*/ 1039262 h 1625922"/>
                    <a:gd name="connsiteX12" fmla="*/ 1571833 w 2019200"/>
                    <a:gd name="connsiteY12" fmla="*/ 1272942 h 1625922"/>
                    <a:gd name="connsiteX13" fmla="*/ 1581993 w 2019200"/>
                    <a:gd name="connsiteY13" fmla="*/ 1262782 h 1625922"/>
                    <a:gd name="connsiteX14" fmla="*/ 1581993 w 2019200"/>
                    <a:gd name="connsiteY14" fmla="*/ 1435502 h 1625922"/>
                    <a:gd name="connsiteX15" fmla="*/ 1429593 w 2019200"/>
                    <a:gd name="connsiteY15" fmla="*/ 1608222 h 1625922"/>
                    <a:gd name="connsiteX16" fmla="*/ 1145113 w 2019200"/>
                    <a:gd name="connsiteY16" fmla="*/ 1608222 h 1625922"/>
                    <a:gd name="connsiteX17" fmla="*/ 1013033 w 2019200"/>
                    <a:gd name="connsiteY17" fmla="*/ 1501542 h 1625922"/>
                    <a:gd name="connsiteX18" fmla="*/ 921593 w 2019200"/>
                    <a:gd name="connsiteY18" fmla="*/ 1323742 h 1625922"/>
                    <a:gd name="connsiteX19" fmla="*/ 921593 w 2019200"/>
                    <a:gd name="connsiteY19" fmla="*/ 1333902 h 1625922"/>
                    <a:gd name="connsiteX20" fmla="*/ 789513 w 2019200"/>
                    <a:gd name="connsiteY20" fmla="*/ 1476142 h 1625922"/>
                    <a:gd name="connsiteX21" fmla="*/ 423753 w 2019200"/>
                    <a:gd name="connsiteY21" fmla="*/ 1526942 h 1625922"/>
                    <a:gd name="connsiteX22" fmla="*/ 271353 w 2019200"/>
                    <a:gd name="connsiteY22" fmla="*/ 1293262 h 1625922"/>
                    <a:gd name="connsiteX23" fmla="*/ 400893 w 2019200"/>
                    <a:gd name="connsiteY23" fmla="*/ 1044342 h 1625922"/>
                    <a:gd name="connsiteX24" fmla="*/ 474553 w 2019200"/>
                    <a:gd name="connsiteY24" fmla="*/ 957982 h 1625922"/>
                    <a:gd name="connsiteX25" fmla="*/ 230713 w 2019200"/>
                    <a:gd name="connsiteY25" fmla="*/ 866542 h 1625922"/>
                    <a:gd name="connsiteX26" fmla="*/ 47833 w 2019200"/>
                    <a:gd name="connsiteY26" fmla="*/ 714142 h 1625922"/>
                    <a:gd name="connsiteX27" fmla="*/ 17353 w 2019200"/>
                    <a:gd name="connsiteY27" fmla="*/ 429662 h 1625922"/>
                    <a:gd name="connsiteX28" fmla="*/ 281513 w 2019200"/>
                    <a:gd name="connsiteY28" fmla="*/ 328062 h 1625922"/>
                    <a:gd name="connsiteX29" fmla="*/ 489793 w 2019200"/>
                    <a:gd name="connsiteY29" fmla="*/ 378862 h 1625922"/>
                    <a:gd name="connsiteX30" fmla="*/ 710773 w 2019200"/>
                    <a:gd name="connsiteY30" fmla="*/ 449982 h 1625922"/>
                    <a:gd name="connsiteX0" fmla="*/ 710773 w 2019200"/>
                    <a:gd name="connsiteY0" fmla="*/ 462637 h 1638577"/>
                    <a:gd name="connsiteX1" fmla="*/ 878413 w 2019200"/>
                    <a:gd name="connsiteY1" fmla="*/ 178157 h 1638577"/>
                    <a:gd name="connsiteX2" fmla="*/ 1190833 w 2019200"/>
                    <a:gd name="connsiteY2" fmla="*/ 357 h 1638577"/>
                    <a:gd name="connsiteX3" fmla="*/ 1439753 w 2019200"/>
                    <a:gd name="connsiteY3" fmla="*/ 137517 h 1638577"/>
                    <a:gd name="connsiteX4" fmla="*/ 1477853 w 2019200"/>
                    <a:gd name="connsiteY4" fmla="*/ 317857 h 1638577"/>
                    <a:gd name="connsiteX5" fmla="*/ 1427053 w 2019200"/>
                    <a:gd name="connsiteY5" fmla="*/ 531217 h 1638577"/>
                    <a:gd name="connsiteX6" fmla="*/ 1622633 w 2019200"/>
                    <a:gd name="connsiteY6" fmla="*/ 543917 h 1638577"/>
                    <a:gd name="connsiteX7" fmla="*/ 1927433 w 2019200"/>
                    <a:gd name="connsiteY7" fmla="*/ 625197 h 1638577"/>
                    <a:gd name="connsiteX8" fmla="*/ 2018873 w 2019200"/>
                    <a:gd name="connsiteY8" fmla="*/ 808077 h 1638577"/>
                    <a:gd name="connsiteX9" fmla="*/ 1947753 w 2019200"/>
                    <a:gd name="connsiteY9" fmla="*/ 980797 h 1638577"/>
                    <a:gd name="connsiteX10" fmla="*/ 1708993 w 2019200"/>
                    <a:gd name="connsiteY10" fmla="*/ 1072237 h 1638577"/>
                    <a:gd name="connsiteX11" fmla="*/ 1449913 w 2019200"/>
                    <a:gd name="connsiteY11" fmla="*/ 1051917 h 1638577"/>
                    <a:gd name="connsiteX12" fmla="*/ 1571833 w 2019200"/>
                    <a:gd name="connsiteY12" fmla="*/ 1285597 h 1638577"/>
                    <a:gd name="connsiteX13" fmla="*/ 1581993 w 2019200"/>
                    <a:gd name="connsiteY13" fmla="*/ 1275437 h 1638577"/>
                    <a:gd name="connsiteX14" fmla="*/ 1581993 w 2019200"/>
                    <a:gd name="connsiteY14" fmla="*/ 1448157 h 1638577"/>
                    <a:gd name="connsiteX15" fmla="*/ 1429593 w 2019200"/>
                    <a:gd name="connsiteY15" fmla="*/ 1620877 h 1638577"/>
                    <a:gd name="connsiteX16" fmla="*/ 1145113 w 2019200"/>
                    <a:gd name="connsiteY16" fmla="*/ 1620877 h 1638577"/>
                    <a:gd name="connsiteX17" fmla="*/ 1013033 w 2019200"/>
                    <a:gd name="connsiteY17" fmla="*/ 1514197 h 1638577"/>
                    <a:gd name="connsiteX18" fmla="*/ 921593 w 2019200"/>
                    <a:gd name="connsiteY18" fmla="*/ 1336397 h 1638577"/>
                    <a:gd name="connsiteX19" fmla="*/ 921593 w 2019200"/>
                    <a:gd name="connsiteY19" fmla="*/ 1346557 h 1638577"/>
                    <a:gd name="connsiteX20" fmla="*/ 789513 w 2019200"/>
                    <a:gd name="connsiteY20" fmla="*/ 1488797 h 1638577"/>
                    <a:gd name="connsiteX21" fmla="*/ 423753 w 2019200"/>
                    <a:gd name="connsiteY21" fmla="*/ 1539597 h 1638577"/>
                    <a:gd name="connsiteX22" fmla="*/ 271353 w 2019200"/>
                    <a:gd name="connsiteY22" fmla="*/ 1305917 h 1638577"/>
                    <a:gd name="connsiteX23" fmla="*/ 400893 w 2019200"/>
                    <a:gd name="connsiteY23" fmla="*/ 1056997 h 1638577"/>
                    <a:gd name="connsiteX24" fmla="*/ 474553 w 2019200"/>
                    <a:gd name="connsiteY24" fmla="*/ 970637 h 1638577"/>
                    <a:gd name="connsiteX25" fmla="*/ 230713 w 2019200"/>
                    <a:gd name="connsiteY25" fmla="*/ 879197 h 1638577"/>
                    <a:gd name="connsiteX26" fmla="*/ 47833 w 2019200"/>
                    <a:gd name="connsiteY26" fmla="*/ 726797 h 1638577"/>
                    <a:gd name="connsiteX27" fmla="*/ 17353 w 2019200"/>
                    <a:gd name="connsiteY27" fmla="*/ 442317 h 1638577"/>
                    <a:gd name="connsiteX28" fmla="*/ 281513 w 2019200"/>
                    <a:gd name="connsiteY28" fmla="*/ 340717 h 1638577"/>
                    <a:gd name="connsiteX29" fmla="*/ 489793 w 2019200"/>
                    <a:gd name="connsiteY29" fmla="*/ 391517 h 1638577"/>
                    <a:gd name="connsiteX30" fmla="*/ 710773 w 2019200"/>
                    <a:gd name="connsiteY30" fmla="*/ 462637 h 1638577"/>
                    <a:gd name="connsiteX0" fmla="*/ 710773 w 2019200"/>
                    <a:gd name="connsiteY0" fmla="*/ 462339 h 1638279"/>
                    <a:gd name="connsiteX1" fmla="*/ 878413 w 2019200"/>
                    <a:gd name="connsiteY1" fmla="*/ 177859 h 1638279"/>
                    <a:gd name="connsiteX2" fmla="*/ 1190833 w 2019200"/>
                    <a:gd name="connsiteY2" fmla="*/ 59 h 1638279"/>
                    <a:gd name="connsiteX3" fmla="*/ 1406733 w 2019200"/>
                    <a:gd name="connsiteY3" fmla="*/ 160079 h 1638279"/>
                    <a:gd name="connsiteX4" fmla="*/ 1477853 w 2019200"/>
                    <a:gd name="connsiteY4" fmla="*/ 317559 h 1638279"/>
                    <a:gd name="connsiteX5" fmla="*/ 1427053 w 2019200"/>
                    <a:gd name="connsiteY5" fmla="*/ 530919 h 1638279"/>
                    <a:gd name="connsiteX6" fmla="*/ 1622633 w 2019200"/>
                    <a:gd name="connsiteY6" fmla="*/ 543619 h 1638279"/>
                    <a:gd name="connsiteX7" fmla="*/ 1927433 w 2019200"/>
                    <a:gd name="connsiteY7" fmla="*/ 624899 h 1638279"/>
                    <a:gd name="connsiteX8" fmla="*/ 2018873 w 2019200"/>
                    <a:gd name="connsiteY8" fmla="*/ 807779 h 1638279"/>
                    <a:gd name="connsiteX9" fmla="*/ 1947753 w 2019200"/>
                    <a:gd name="connsiteY9" fmla="*/ 980499 h 1638279"/>
                    <a:gd name="connsiteX10" fmla="*/ 1708993 w 2019200"/>
                    <a:gd name="connsiteY10" fmla="*/ 1071939 h 1638279"/>
                    <a:gd name="connsiteX11" fmla="*/ 1449913 w 2019200"/>
                    <a:gd name="connsiteY11" fmla="*/ 1051619 h 1638279"/>
                    <a:gd name="connsiteX12" fmla="*/ 1571833 w 2019200"/>
                    <a:gd name="connsiteY12" fmla="*/ 1285299 h 1638279"/>
                    <a:gd name="connsiteX13" fmla="*/ 1581993 w 2019200"/>
                    <a:gd name="connsiteY13" fmla="*/ 1275139 h 1638279"/>
                    <a:gd name="connsiteX14" fmla="*/ 1581993 w 2019200"/>
                    <a:gd name="connsiteY14" fmla="*/ 1447859 h 1638279"/>
                    <a:gd name="connsiteX15" fmla="*/ 1429593 w 2019200"/>
                    <a:gd name="connsiteY15" fmla="*/ 1620579 h 1638279"/>
                    <a:gd name="connsiteX16" fmla="*/ 1145113 w 2019200"/>
                    <a:gd name="connsiteY16" fmla="*/ 1620579 h 1638279"/>
                    <a:gd name="connsiteX17" fmla="*/ 1013033 w 2019200"/>
                    <a:gd name="connsiteY17" fmla="*/ 1513899 h 1638279"/>
                    <a:gd name="connsiteX18" fmla="*/ 921593 w 2019200"/>
                    <a:gd name="connsiteY18" fmla="*/ 1336099 h 1638279"/>
                    <a:gd name="connsiteX19" fmla="*/ 921593 w 2019200"/>
                    <a:gd name="connsiteY19" fmla="*/ 1346259 h 1638279"/>
                    <a:gd name="connsiteX20" fmla="*/ 789513 w 2019200"/>
                    <a:gd name="connsiteY20" fmla="*/ 1488499 h 1638279"/>
                    <a:gd name="connsiteX21" fmla="*/ 423753 w 2019200"/>
                    <a:gd name="connsiteY21" fmla="*/ 1539299 h 1638279"/>
                    <a:gd name="connsiteX22" fmla="*/ 271353 w 2019200"/>
                    <a:gd name="connsiteY22" fmla="*/ 1305619 h 1638279"/>
                    <a:gd name="connsiteX23" fmla="*/ 400893 w 2019200"/>
                    <a:gd name="connsiteY23" fmla="*/ 1056699 h 1638279"/>
                    <a:gd name="connsiteX24" fmla="*/ 474553 w 2019200"/>
                    <a:gd name="connsiteY24" fmla="*/ 970339 h 1638279"/>
                    <a:gd name="connsiteX25" fmla="*/ 230713 w 2019200"/>
                    <a:gd name="connsiteY25" fmla="*/ 878899 h 1638279"/>
                    <a:gd name="connsiteX26" fmla="*/ 47833 w 2019200"/>
                    <a:gd name="connsiteY26" fmla="*/ 726499 h 1638279"/>
                    <a:gd name="connsiteX27" fmla="*/ 17353 w 2019200"/>
                    <a:gd name="connsiteY27" fmla="*/ 442019 h 1638279"/>
                    <a:gd name="connsiteX28" fmla="*/ 281513 w 2019200"/>
                    <a:gd name="connsiteY28" fmla="*/ 340419 h 1638279"/>
                    <a:gd name="connsiteX29" fmla="*/ 489793 w 2019200"/>
                    <a:gd name="connsiteY29" fmla="*/ 391219 h 1638279"/>
                    <a:gd name="connsiteX30" fmla="*/ 710773 w 2019200"/>
                    <a:gd name="connsiteY30" fmla="*/ 462339 h 1638279"/>
                    <a:gd name="connsiteX0" fmla="*/ 710773 w 2019200"/>
                    <a:gd name="connsiteY0" fmla="*/ 462467 h 1638407"/>
                    <a:gd name="connsiteX1" fmla="*/ 878413 w 2019200"/>
                    <a:gd name="connsiteY1" fmla="*/ 177987 h 1638407"/>
                    <a:gd name="connsiteX2" fmla="*/ 1190833 w 2019200"/>
                    <a:gd name="connsiteY2" fmla="*/ 187 h 1638407"/>
                    <a:gd name="connsiteX3" fmla="*/ 1414353 w 2019200"/>
                    <a:gd name="connsiteY3" fmla="*/ 147507 h 1638407"/>
                    <a:gd name="connsiteX4" fmla="*/ 1477853 w 2019200"/>
                    <a:gd name="connsiteY4" fmla="*/ 317687 h 1638407"/>
                    <a:gd name="connsiteX5" fmla="*/ 1427053 w 2019200"/>
                    <a:gd name="connsiteY5" fmla="*/ 531047 h 1638407"/>
                    <a:gd name="connsiteX6" fmla="*/ 1622633 w 2019200"/>
                    <a:gd name="connsiteY6" fmla="*/ 543747 h 1638407"/>
                    <a:gd name="connsiteX7" fmla="*/ 1927433 w 2019200"/>
                    <a:gd name="connsiteY7" fmla="*/ 625027 h 1638407"/>
                    <a:gd name="connsiteX8" fmla="*/ 2018873 w 2019200"/>
                    <a:gd name="connsiteY8" fmla="*/ 807907 h 1638407"/>
                    <a:gd name="connsiteX9" fmla="*/ 1947753 w 2019200"/>
                    <a:gd name="connsiteY9" fmla="*/ 980627 h 1638407"/>
                    <a:gd name="connsiteX10" fmla="*/ 1708993 w 2019200"/>
                    <a:gd name="connsiteY10" fmla="*/ 1072067 h 1638407"/>
                    <a:gd name="connsiteX11" fmla="*/ 1449913 w 2019200"/>
                    <a:gd name="connsiteY11" fmla="*/ 1051747 h 1638407"/>
                    <a:gd name="connsiteX12" fmla="*/ 1571833 w 2019200"/>
                    <a:gd name="connsiteY12" fmla="*/ 1285427 h 1638407"/>
                    <a:gd name="connsiteX13" fmla="*/ 1581993 w 2019200"/>
                    <a:gd name="connsiteY13" fmla="*/ 1275267 h 1638407"/>
                    <a:gd name="connsiteX14" fmla="*/ 1581993 w 2019200"/>
                    <a:gd name="connsiteY14" fmla="*/ 1447987 h 1638407"/>
                    <a:gd name="connsiteX15" fmla="*/ 1429593 w 2019200"/>
                    <a:gd name="connsiteY15" fmla="*/ 1620707 h 1638407"/>
                    <a:gd name="connsiteX16" fmla="*/ 1145113 w 2019200"/>
                    <a:gd name="connsiteY16" fmla="*/ 1620707 h 1638407"/>
                    <a:gd name="connsiteX17" fmla="*/ 1013033 w 2019200"/>
                    <a:gd name="connsiteY17" fmla="*/ 1514027 h 1638407"/>
                    <a:gd name="connsiteX18" fmla="*/ 921593 w 2019200"/>
                    <a:gd name="connsiteY18" fmla="*/ 1336227 h 1638407"/>
                    <a:gd name="connsiteX19" fmla="*/ 921593 w 2019200"/>
                    <a:gd name="connsiteY19" fmla="*/ 1346387 h 1638407"/>
                    <a:gd name="connsiteX20" fmla="*/ 789513 w 2019200"/>
                    <a:gd name="connsiteY20" fmla="*/ 1488627 h 1638407"/>
                    <a:gd name="connsiteX21" fmla="*/ 423753 w 2019200"/>
                    <a:gd name="connsiteY21" fmla="*/ 1539427 h 1638407"/>
                    <a:gd name="connsiteX22" fmla="*/ 271353 w 2019200"/>
                    <a:gd name="connsiteY22" fmla="*/ 1305747 h 1638407"/>
                    <a:gd name="connsiteX23" fmla="*/ 400893 w 2019200"/>
                    <a:gd name="connsiteY23" fmla="*/ 1056827 h 1638407"/>
                    <a:gd name="connsiteX24" fmla="*/ 474553 w 2019200"/>
                    <a:gd name="connsiteY24" fmla="*/ 970467 h 1638407"/>
                    <a:gd name="connsiteX25" fmla="*/ 230713 w 2019200"/>
                    <a:gd name="connsiteY25" fmla="*/ 879027 h 1638407"/>
                    <a:gd name="connsiteX26" fmla="*/ 47833 w 2019200"/>
                    <a:gd name="connsiteY26" fmla="*/ 726627 h 1638407"/>
                    <a:gd name="connsiteX27" fmla="*/ 17353 w 2019200"/>
                    <a:gd name="connsiteY27" fmla="*/ 442147 h 1638407"/>
                    <a:gd name="connsiteX28" fmla="*/ 281513 w 2019200"/>
                    <a:gd name="connsiteY28" fmla="*/ 340547 h 1638407"/>
                    <a:gd name="connsiteX29" fmla="*/ 489793 w 2019200"/>
                    <a:gd name="connsiteY29" fmla="*/ 391347 h 1638407"/>
                    <a:gd name="connsiteX30" fmla="*/ 710773 w 2019200"/>
                    <a:gd name="connsiteY30" fmla="*/ 462467 h 1638407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2633 w 2019200"/>
                    <a:gd name="connsiteY6" fmla="*/ 5437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6661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564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438"/>
                    <a:gd name="connsiteY0" fmla="*/ 462478 h 1638418"/>
                    <a:gd name="connsiteX1" fmla="*/ 878413 w 2019438"/>
                    <a:gd name="connsiteY1" fmla="*/ 177998 h 1638418"/>
                    <a:gd name="connsiteX2" fmla="*/ 1190833 w 2019438"/>
                    <a:gd name="connsiteY2" fmla="*/ 198 h 1638418"/>
                    <a:gd name="connsiteX3" fmla="*/ 1414353 w 2019438"/>
                    <a:gd name="connsiteY3" fmla="*/ 147518 h 1638418"/>
                    <a:gd name="connsiteX4" fmla="*/ 1462613 w 2019438"/>
                    <a:gd name="connsiteY4" fmla="*/ 353258 h 1638418"/>
                    <a:gd name="connsiteX5" fmla="*/ 1427053 w 2019438"/>
                    <a:gd name="connsiteY5" fmla="*/ 531058 h 1638418"/>
                    <a:gd name="connsiteX6" fmla="*/ 1625173 w 2019438"/>
                    <a:gd name="connsiteY6" fmla="*/ 556458 h 1638418"/>
                    <a:gd name="connsiteX7" fmla="*/ 1919813 w 2019438"/>
                    <a:gd name="connsiteY7" fmla="*/ 673298 h 1638418"/>
                    <a:gd name="connsiteX8" fmla="*/ 2018873 w 2019438"/>
                    <a:gd name="connsiteY8" fmla="*/ 807918 h 1638418"/>
                    <a:gd name="connsiteX9" fmla="*/ 1947753 w 2019438"/>
                    <a:gd name="connsiteY9" fmla="*/ 980638 h 1638418"/>
                    <a:gd name="connsiteX10" fmla="*/ 1708993 w 2019438"/>
                    <a:gd name="connsiteY10" fmla="*/ 1072078 h 1638418"/>
                    <a:gd name="connsiteX11" fmla="*/ 1449913 w 2019438"/>
                    <a:gd name="connsiteY11" fmla="*/ 1051758 h 1638418"/>
                    <a:gd name="connsiteX12" fmla="*/ 1571833 w 2019438"/>
                    <a:gd name="connsiteY12" fmla="*/ 1285438 h 1638418"/>
                    <a:gd name="connsiteX13" fmla="*/ 1581993 w 2019438"/>
                    <a:gd name="connsiteY13" fmla="*/ 1275278 h 1638418"/>
                    <a:gd name="connsiteX14" fmla="*/ 1581993 w 2019438"/>
                    <a:gd name="connsiteY14" fmla="*/ 1447998 h 1638418"/>
                    <a:gd name="connsiteX15" fmla="*/ 1429593 w 2019438"/>
                    <a:gd name="connsiteY15" fmla="*/ 1620718 h 1638418"/>
                    <a:gd name="connsiteX16" fmla="*/ 1145113 w 2019438"/>
                    <a:gd name="connsiteY16" fmla="*/ 1620718 h 1638418"/>
                    <a:gd name="connsiteX17" fmla="*/ 1013033 w 2019438"/>
                    <a:gd name="connsiteY17" fmla="*/ 1514038 h 1638418"/>
                    <a:gd name="connsiteX18" fmla="*/ 921593 w 2019438"/>
                    <a:gd name="connsiteY18" fmla="*/ 1336238 h 1638418"/>
                    <a:gd name="connsiteX19" fmla="*/ 921593 w 2019438"/>
                    <a:gd name="connsiteY19" fmla="*/ 1346398 h 1638418"/>
                    <a:gd name="connsiteX20" fmla="*/ 789513 w 2019438"/>
                    <a:gd name="connsiteY20" fmla="*/ 1488638 h 1638418"/>
                    <a:gd name="connsiteX21" fmla="*/ 423753 w 2019438"/>
                    <a:gd name="connsiteY21" fmla="*/ 1539438 h 1638418"/>
                    <a:gd name="connsiteX22" fmla="*/ 271353 w 2019438"/>
                    <a:gd name="connsiteY22" fmla="*/ 1305758 h 1638418"/>
                    <a:gd name="connsiteX23" fmla="*/ 400893 w 2019438"/>
                    <a:gd name="connsiteY23" fmla="*/ 1056838 h 1638418"/>
                    <a:gd name="connsiteX24" fmla="*/ 474553 w 2019438"/>
                    <a:gd name="connsiteY24" fmla="*/ 970478 h 1638418"/>
                    <a:gd name="connsiteX25" fmla="*/ 230713 w 2019438"/>
                    <a:gd name="connsiteY25" fmla="*/ 879038 h 1638418"/>
                    <a:gd name="connsiteX26" fmla="*/ 47833 w 2019438"/>
                    <a:gd name="connsiteY26" fmla="*/ 726638 h 1638418"/>
                    <a:gd name="connsiteX27" fmla="*/ 17353 w 2019438"/>
                    <a:gd name="connsiteY27" fmla="*/ 442158 h 1638418"/>
                    <a:gd name="connsiteX28" fmla="*/ 281513 w 2019438"/>
                    <a:gd name="connsiteY28" fmla="*/ 340558 h 1638418"/>
                    <a:gd name="connsiteX29" fmla="*/ 489793 w 2019438"/>
                    <a:gd name="connsiteY29" fmla="*/ 391358 h 1638418"/>
                    <a:gd name="connsiteX30" fmla="*/ 710773 w 2019438"/>
                    <a:gd name="connsiteY30" fmla="*/ 462478 h 1638418"/>
                    <a:gd name="connsiteX0" fmla="*/ 710773 w 2022201"/>
                    <a:gd name="connsiteY0" fmla="*/ 462478 h 1638418"/>
                    <a:gd name="connsiteX1" fmla="*/ 878413 w 2022201"/>
                    <a:gd name="connsiteY1" fmla="*/ 177998 h 1638418"/>
                    <a:gd name="connsiteX2" fmla="*/ 1190833 w 2022201"/>
                    <a:gd name="connsiteY2" fmla="*/ 198 h 1638418"/>
                    <a:gd name="connsiteX3" fmla="*/ 1414353 w 2022201"/>
                    <a:gd name="connsiteY3" fmla="*/ 147518 h 1638418"/>
                    <a:gd name="connsiteX4" fmla="*/ 1462613 w 2022201"/>
                    <a:gd name="connsiteY4" fmla="*/ 353258 h 1638418"/>
                    <a:gd name="connsiteX5" fmla="*/ 1427053 w 2022201"/>
                    <a:gd name="connsiteY5" fmla="*/ 531058 h 1638418"/>
                    <a:gd name="connsiteX6" fmla="*/ 1625173 w 2022201"/>
                    <a:gd name="connsiteY6" fmla="*/ 556458 h 1638418"/>
                    <a:gd name="connsiteX7" fmla="*/ 1861393 w 2022201"/>
                    <a:gd name="connsiteY7" fmla="*/ 625038 h 1638418"/>
                    <a:gd name="connsiteX8" fmla="*/ 2018873 w 2022201"/>
                    <a:gd name="connsiteY8" fmla="*/ 807918 h 1638418"/>
                    <a:gd name="connsiteX9" fmla="*/ 1947753 w 2022201"/>
                    <a:gd name="connsiteY9" fmla="*/ 980638 h 1638418"/>
                    <a:gd name="connsiteX10" fmla="*/ 1708993 w 2022201"/>
                    <a:gd name="connsiteY10" fmla="*/ 1072078 h 1638418"/>
                    <a:gd name="connsiteX11" fmla="*/ 1449913 w 2022201"/>
                    <a:gd name="connsiteY11" fmla="*/ 1051758 h 1638418"/>
                    <a:gd name="connsiteX12" fmla="*/ 1571833 w 2022201"/>
                    <a:gd name="connsiteY12" fmla="*/ 1285438 h 1638418"/>
                    <a:gd name="connsiteX13" fmla="*/ 1581993 w 2022201"/>
                    <a:gd name="connsiteY13" fmla="*/ 1275278 h 1638418"/>
                    <a:gd name="connsiteX14" fmla="*/ 1581993 w 2022201"/>
                    <a:gd name="connsiteY14" fmla="*/ 1447998 h 1638418"/>
                    <a:gd name="connsiteX15" fmla="*/ 1429593 w 2022201"/>
                    <a:gd name="connsiteY15" fmla="*/ 1620718 h 1638418"/>
                    <a:gd name="connsiteX16" fmla="*/ 1145113 w 2022201"/>
                    <a:gd name="connsiteY16" fmla="*/ 1620718 h 1638418"/>
                    <a:gd name="connsiteX17" fmla="*/ 1013033 w 2022201"/>
                    <a:gd name="connsiteY17" fmla="*/ 1514038 h 1638418"/>
                    <a:gd name="connsiteX18" fmla="*/ 921593 w 2022201"/>
                    <a:gd name="connsiteY18" fmla="*/ 1336238 h 1638418"/>
                    <a:gd name="connsiteX19" fmla="*/ 921593 w 2022201"/>
                    <a:gd name="connsiteY19" fmla="*/ 1346398 h 1638418"/>
                    <a:gd name="connsiteX20" fmla="*/ 789513 w 2022201"/>
                    <a:gd name="connsiteY20" fmla="*/ 1488638 h 1638418"/>
                    <a:gd name="connsiteX21" fmla="*/ 423753 w 2022201"/>
                    <a:gd name="connsiteY21" fmla="*/ 1539438 h 1638418"/>
                    <a:gd name="connsiteX22" fmla="*/ 271353 w 2022201"/>
                    <a:gd name="connsiteY22" fmla="*/ 1305758 h 1638418"/>
                    <a:gd name="connsiteX23" fmla="*/ 400893 w 2022201"/>
                    <a:gd name="connsiteY23" fmla="*/ 1056838 h 1638418"/>
                    <a:gd name="connsiteX24" fmla="*/ 474553 w 2022201"/>
                    <a:gd name="connsiteY24" fmla="*/ 970478 h 1638418"/>
                    <a:gd name="connsiteX25" fmla="*/ 230713 w 2022201"/>
                    <a:gd name="connsiteY25" fmla="*/ 879038 h 1638418"/>
                    <a:gd name="connsiteX26" fmla="*/ 47833 w 2022201"/>
                    <a:gd name="connsiteY26" fmla="*/ 726638 h 1638418"/>
                    <a:gd name="connsiteX27" fmla="*/ 17353 w 2022201"/>
                    <a:gd name="connsiteY27" fmla="*/ 442158 h 1638418"/>
                    <a:gd name="connsiteX28" fmla="*/ 281513 w 2022201"/>
                    <a:gd name="connsiteY28" fmla="*/ 340558 h 1638418"/>
                    <a:gd name="connsiteX29" fmla="*/ 489793 w 2022201"/>
                    <a:gd name="connsiteY29" fmla="*/ 391358 h 1638418"/>
                    <a:gd name="connsiteX30" fmla="*/ 710773 w 2022201"/>
                    <a:gd name="connsiteY30" fmla="*/ 462478 h 1638418"/>
                    <a:gd name="connsiteX0" fmla="*/ 710773 w 1988680"/>
                    <a:gd name="connsiteY0" fmla="*/ 462478 h 1638418"/>
                    <a:gd name="connsiteX1" fmla="*/ 878413 w 1988680"/>
                    <a:gd name="connsiteY1" fmla="*/ 177998 h 1638418"/>
                    <a:gd name="connsiteX2" fmla="*/ 1190833 w 1988680"/>
                    <a:gd name="connsiteY2" fmla="*/ 198 h 1638418"/>
                    <a:gd name="connsiteX3" fmla="*/ 1414353 w 1988680"/>
                    <a:gd name="connsiteY3" fmla="*/ 147518 h 1638418"/>
                    <a:gd name="connsiteX4" fmla="*/ 1462613 w 1988680"/>
                    <a:gd name="connsiteY4" fmla="*/ 353258 h 1638418"/>
                    <a:gd name="connsiteX5" fmla="*/ 1427053 w 1988680"/>
                    <a:gd name="connsiteY5" fmla="*/ 531058 h 1638418"/>
                    <a:gd name="connsiteX6" fmla="*/ 1625173 w 1988680"/>
                    <a:gd name="connsiteY6" fmla="*/ 556458 h 1638418"/>
                    <a:gd name="connsiteX7" fmla="*/ 1861393 w 1988680"/>
                    <a:gd name="connsiteY7" fmla="*/ 625038 h 1638418"/>
                    <a:gd name="connsiteX8" fmla="*/ 1980773 w 1988680"/>
                    <a:gd name="connsiteY8" fmla="*/ 820618 h 1638418"/>
                    <a:gd name="connsiteX9" fmla="*/ 1947753 w 1988680"/>
                    <a:gd name="connsiteY9" fmla="*/ 980638 h 1638418"/>
                    <a:gd name="connsiteX10" fmla="*/ 1708993 w 1988680"/>
                    <a:gd name="connsiteY10" fmla="*/ 1072078 h 1638418"/>
                    <a:gd name="connsiteX11" fmla="*/ 1449913 w 1988680"/>
                    <a:gd name="connsiteY11" fmla="*/ 1051758 h 1638418"/>
                    <a:gd name="connsiteX12" fmla="*/ 1571833 w 1988680"/>
                    <a:gd name="connsiteY12" fmla="*/ 1285438 h 1638418"/>
                    <a:gd name="connsiteX13" fmla="*/ 1581993 w 1988680"/>
                    <a:gd name="connsiteY13" fmla="*/ 1275278 h 1638418"/>
                    <a:gd name="connsiteX14" fmla="*/ 1581993 w 1988680"/>
                    <a:gd name="connsiteY14" fmla="*/ 1447998 h 1638418"/>
                    <a:gd name="connsiteX15" fmla="*/ 1429593 w 1988680"/>
                    <a:gd name="connsiteY15" fmla="*/ 1620718 h 1638418"/>
                    <a:gd name="connsiteX16" fmla="*/ 1145113 w 1988680"/>
                    <a:gd name="connsiteY16" fmla="*/ 1620718 h 1638418"/>
                    <a:gd name="connsiteX17" fmla="*/ 1013033 w 1988680"/>
                    <a:gd name="connsiteY17" fmla="*/ 1514038 h 1638418"/>
                    <a:gd name="connsiteX18" fmla="*/ 921593 w 1988680"/>
                    <a:gd name="connsiteY18" fmla="*/ 1336238 h 1638418"/>
                    <a:gd name="connsiteX19" fmla="*/ 921593 w 1988680"/>
                    <a:gd name="connsiteY19" fmla="*/ 1346398 h 1638418"/>
                    <a:gd name="connsiteX20" fmla="*/ 789513 w 1988680"/>
                    <a:gd name="connsiteY20" fmla="*/ 1488638 h 1638418"/>
                    <a:gd name="connsiteX21" fmla="*/ 423753 w 1988680"/>
                    <a:gd name="connsiteY21" fmla="*/ 1539438 h 1638418"/>
                    <a:gd name="connsiteX22" fmla="*/ 271353 w 1988680"/>
                    <a:gd name="connsiteY22" fmla="*/ 1305758 h 1638418"/>
                    <a:gd name="connsiteX23" fmla="*/ 400893 w 1988680"/>
                    <a:gd name="connsiteY23" fmla="*/ 1056838 h 1638418"/>
                    <a:gd name="connsiteX24" fmla="*/ 474553 w 1988680"/>
                    <a:gd name="connsiteY24" fmla="*/ 970478 h 1638418"/>
                    <a:gd name="connsiteX25" fmla="*/ 230713 w 1988680"/>
                    <a:gd name="connsiteY25" fmla="*/ 879038 h 1638418"/>
                    <a:gd name="connsiteX26" fmla="*/ 47833 w 1988680"/>
                    <a:gd name="connsiteY26" fmla="*/ 726638 h 1638418"/>
                    <a:gd name="connsiteX27" fmla="*/ 17353 w 1988680"/>
                    <a:gd name="connsiteY27" fmla="*/ 442158 h 1638418"/>
                    <a:gd name="connsiteX28" fmla="*/ 281513 w 1988680"/>
                    <a:gd name="connsiteY28" fmla="*/ 340558 h 1638418"/>
                    <a:gd name="connsiteX29" fmla="*/ 489793 w 1988680"/>
                    <a:gd name="connsiteY29" fmla="*/ 391358 h 1638418"/>
                    <a:gd name="connsiteX30" fmla="*/ 710773 w 1988680"/>
                    <a:gd name="connsiteY30" fmla="*/ 462478 h 1638418"/>
                    <a:gd name="connsiteX0" fmla="*/ 710773 w 1985295"/>
                    <a:gd name="connsiteY0" fmla="*/ 462478 h 1638418"/>
                    <a:gd name="connsiteX1" fmla="*/ 878413 w 1985295"/>
                    <a:gd name="connsiteY1" fmla="*/ 177998 h 1638418"/>
                    <a:gd name="connsiteX2" fmla="*/ 1190833 w 1985295"/>
                    <a:gd name="connsiteY2" fmla="*/ 198 h 1638418"/>
                    <a:gd name="connsiteX3" fmla="*/ 1414353 w 1985295"/>
                    <a:gd name="connsiteY3" fmla="*/ 147518 h 1638418"/>
                    <a:gd name="connsiteX4" fmla="*/ 1462613 w 1985295"/>
                    <a:gd name="connsiteY4" fmla="*/ 353258 h 1638418"/>
                    <a:gd name="connsiteX5" fmla="*/ 1427053 w 1985295"/>
                    <a:gd name="connsiteY5" fmla="*/ 531058 h 1638418"/>
                    <a:gd name="connsiteX6" fmla="*/ 1625173 w 1985295"/>
                    <a:gd name="connsiteY6" fmla="*/ 556458 h 1638418"/>
                    <a:gd name="connsiteX7" fmla="*/ 1861393 w 1985295"/>
                    <a:gd name="connsiteY7" fmla="*/ 625038 h 1638418"/>
                    <a:gd name="connsiteX8" fmla="*/ 1980773 w 1985295"/>
                    <a:gd name="connsiteY8" fmla="*/ 820618 h 1638418"/>
                    <a:gd name="connsiteX9" fmla="*/ 1947753 w 1985295"/>
                    <a:gd name="connsiteY9" fmla="*/ 980638 h 1638418"/>
                    <a:gd name="connsiteX10" fmla="*/ 1708993 w 1985295"/>
                    <a:gd name="connsiteY10" fmla="*/ 1072078 h 1638418"/>
                    <a:gd name="connsiteX11" fmla="*/ 1449913 w 1985295"/>
                    <a:gd name="connsiteY11" fmla="*/ 1051758 h 1638418"/>
                    <a:gd name="connsiteX12" fmla="*/ 1571833 w 1985295"/>
                    <a:gd name="connsiteY12" fmla="*/ 1285438 h 1638418"/>
                    <a:gd name="connsiteX13" fmla="*/ 1581993 w 1985295"/>
                    <a:gd name="connsiteY13" fmla="*/ 1275278 h 1638418"/>
                    <a:gd name="connsiteX14" fmla="*/ 1581993 w 1985295"/>
                    <a:gd name="connsiteY14" fmla="*/ 1447998 h 1638418"/>
                    <a:gd name="connsiteX15" fmla="*/ 1429593 w 1985295"/>
                    <a:gd name="connsiteY15" fmla="*/ 1620718 h 1638418"/>
                    <a:gd name="connsiteX16" fmla="*/ 1145113 w 1985295"/>
                    <a:gd name="connsiteY16" fmla="*/ 1620718 h 1638418"/>
                    <a:gd name="connsiteX17" fmla="*/ 1013033 w 1985295"/>
                    <a:gd name="connsiteY17" fmla="*/ 1514038 h 1638418"/>
                    <a:gd name="connsiteX18" fmla="*/ 921593 w 1985295"/>
                    <a:gd name="connsiteY18" fmla="*/ 1336238 h 1638418"/>
                    <a:gd name="connsiteX19" fmla="*/ 921593 w 1985295"/>
                    <a:gd name="connsiteY19" fmla="*/ 1346398 h 1638418"/>
                    <a:gd name="connsiteX20" fmla="*/ 789513 w 1985295"/>
                    <a:gd name="connsiteY20" fmla="*/ 1488638 h 1638418"/>
                    <a:gd name="connsiteX21" fmla="*/ 423753 w 1985295"/>
                    <a:gd name="connsiteY21" fmla="*/ 1539438 h 1638418"/>
                    <a:gd name="connsiteX22" fmla="*/ 271353 w 1985295"/>
                    <a:gd name="connsiteY22" fmla="*/ 1305758 h 1638418"/>
                    <a:gd name="connsiteX23" fmla="*/ 400893 w 1985295"/>
                    <a:gd name="connsiteY23" fmla="*/ 1056838 h 1638418"/>
                    <a:gd name="connsiteX24" fmla="*/ 474553 w 1985295"/>
                    <a:gd name="connsiteY24" fmla="*/ 970478 h 1638418"/>
                    <a:gd name="connsiteX25" fmla="*/ 230713 w 1985295"/>
                    <a:gd name="connsiteY25" fmla="*/ 879038 h 1638418"/>
                    <a:gd name="connsiteX26" fmla="*/ 47833 w 1985295"/>
                    <a:gd name="connsiteY26" fmla="*/ 726638 h 1638418"/>
                    <a:gd name="connsiteX27" fmla="*/ 17353 w 1985295"/>
                    <a:gd name="connsiteY27" fmla="*/ 442158 h 1638418"/>
                    <a:gd name="connsiteX28" fmla="*/ 281513 w 1985295"/>
                    <a:gd name="connsiteY28" fmla="*/ 340558 h 1638418"/>
                    <a:gd name="connsiteX29" fmla="*/ 489793 w 1985295"/>
                    <a:gd name="connsiteY29" fmla="*/ 391358 h 1638418"/>
                    <a:gd name="connsiteX30" fmla="*/ 710773 w 1985295"/>
                    <a:gd name="connsiteY30" fmla="*/ 462478 h 1638418"/>
                    <a:gd name="connsiteX0" fmla="*/ 710773 w 1993653"/>
                    <a:gd name="connsiteY0" fmla="*/ 462478 h 1638418"/>
                    <a:gd name="connsiteX1" fmla="*/ 878413 w 1993653"/>
                    <a:gd name="connsiteY1" fmla="*/ 177998 h 1638418"/>
                    <a:gd name="connsiteX2" fmla="*/ 1190833 w 1993653"/>
                    <a:gd name="connsiteY2" fmla="*/ 198 h 1638418"/>
                    <a:gd name="connsiteX3" fmla="*/ 1414353 w 1993653"/>
                    <a:gd name="connsiteY3" fmla="*/ 147518 h 1638418"/>
                    <a:gd name="connsiteX4" fmla="*/ 1462613 w 1993653"/>
                    <a:gd name="connsiteY4" fmla="*/ 353258 h 1638418"/>
                    <a:gd name="connsiteX5" fmla="*/ 1427053 w 1993653"/>
                    <a:gd name="connsiteY5" fmla="*/ 531058 h 1638418"/>
                    <a:gd name="connsiteX6" fmla="*/ 1625173 w 1993653"/>
                    <a:gd name="connsiteY6" fmla="*/ 556458 h 1638418"/>
                    <a:gd name="connsiteX7" fmla="*/ 1861393 w 1993653"/>
                    <a:gd name="connsiteY7" fmla="*/ 625038 h 1638418"/>
                    <a:gd name="connsiteX8" fmla="*/ 1990933 w 1993653"/>
                    <a:gd name="connsiteY8" fmla="*/ 790138 h 1638418"/>
                    <a:gd name="connsiteX9" fmla="*/ 1947753 w 1993653"/>
                    <a:gd name="connsiteY9" fmla="*/ 980638 h 1638418"/>
                    <a:gd name="connsiteX10" fmla="*/ 1708993 w 1993653"/>
                    <a:gd name="connsiteY10" fmla="*/ 1072078 h 1638418"/>
                    <a:gd name="connsiteX11" fmla="*/ 1449913 w 1993653"/>
                    <a:gd name="connsiteY11" fmla="*/ 1051758 h 1638418"/>
                    <a:gd name="connsiteX12" fmla="*/ 1571833 w 1993653"/>
                    <a:gd name="connsiteY12" fmla="*/ 1285438 h 1638418"/>
                    <a:gd name="connsiteX13" fmla="*/ 1581993 w 1993653"/>
                    <a:gd name="connsiteY13" fmla="*/ 1275278 h 1638418"/>
                    <a:gd name="connsiteX14" fmla="*/ 1581993 w 1993653"/>
                    <a:gd name="connsiteY14" fmla="*/ 1447998 h 1638418"/>
                    <a:gd name="connsiteX15" fmla="*/ 1429593 w 1993653"/>
                    <a:gd name="connsiteY15" fmla="*/ 1620718 h 1638418"/>
                    <a:gd name="connsiteX16" fmla="*/ 1145113 w 1993653"/>
                    <a:gd name="connsiteY16" fmla="*/ 1620718 h 1638418"/>
                    <a:gd name="connsiteX17" fmla="*/ 1013033 w 1993653"/>
                    <a:gd name="connsiteY17" fmla="*/ 1514038 h 1638418"/>
                    <a:gd name="connsiteX18" fmla="*/ 921593 w 1993653"/>
                    <a:gd name="connsiteY18" fmla="*/ 1336238 h 1638418"/>
                    <a:gd name="connsiteX19" fmla="*/ 921593 w 1993653"/>
                    <a:gd name="connsiteY19" fmla="*/ 1346398 h 1638418"/>
                    <a:gd name="connsiteX20" fmla="*/ 789513 w 1993653"/>
                    <a:gd name="connsiteY20" fmla="*/ 1488638 h 1638418"/>
                    <a:gd name="connsiteX21" fmla="*/ 423753 w 1993653"/>
                    <a:gd name="connsiteY21" fmla="*/ 1539438 h 1638418"/>
                    <a:gd name="connsiteX22" fmla="*/ 271353 w 1993653"/>
                    <a:gd name="connsiteY22" fmla="*/ 1305758 h 1638418"/>
                    <a:gd name="connsiteX23" fmla="*/ 400893 w 1993653"/>
                    <a:gd name="connsiteY23" fmla="*/ 1056838 h 1638418"/>
                    <a:gd name="connsiteX24" fmla="*/ 474553 w 1993653"/>
                    <a:gd name="connsiteY24" fmla="*/ 970478 h 1638418"/>
                    <a:gd name="connsiteX25" fmla="*/ 230713 w 1993653"/>
                    <a:gd name="connsiteY25" fmla="*/ 879038 h 1638418"/>
                    <a:gd name="connsiteX26" fmla="*/ 47833 w 1993653"/>
                    <a:gd name="connsiteY26" fmla="*/ 726638 h 1638418"/>
                    <a:gd name="connsiteX27" fmla="*/ 17353 w 1993653"/>
                    <a:gd name="connsiteY27" fmla="*/ 442158 h 1638418"/>
                    <a:gd name="connsiteX28" fmla="*/ 281513 w 1993653"/>
                    <a:gd name="connsiteY28" fmla="*/ 340558 h 1638418"/>
                    <a:gd name="connsiteX29" fmla="*/ 489793 w 1993653"/>
                    <a:gd name="connsiteY29" fmla="*/ 391358 h 1638418"/>
                    <a:gd name="connsiteX30" fmla="*/ 710773 w 1993653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1993 w 1993076"/>
                    <a:gd name="connsiteY13" fmla="*/ 127527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64213 w 1993076"/>
                    <a:gd name="connsiteY12" fmla="*/ 126765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4212"/>
                    <a:gd name="connsiteX1" fmla="*/ 878413 w 1993076"/>
                    <a:gd name="connsiteY1" fmla="*/ 177998 h 1634212"/>
                    <a:gd name="connsiteX2" fmla="*/ 1190833 w 1993076"/>
                    <a:gd name="connsiteY2" fmla="*/ 198 h 1634212"/>
                    <a:gd name="connsiteX3" fmla="*/ 1414353 w 1993076"/>
                    <a:gd name="connsiteY3" fmla="*/ 147518 h 1634212"/>
                    <a:gd name="connsiteX4" fmla="*/ 1462613 w 1993076"/>
                    <a:gd name="connsiteY4" fmla="*/ 353258 h 1634212"/>
                    <a:gd name="connsiteX5" fmla="*/ 1427053 w 1993076"/>
                    <a:gd name="connsiteY5" fmla="*/ 531058 h 1634212"/>
                    <a:gd name="connsiteX6" fmla="*/ 1625173 w 1993076"/>
                    <a:gd name="connsiteY6" fmla="*/ 556458 h 1634212"/>
                    <a:gd name="connsiteX7" fmla="*/ 1861393 w 1993076"/>
                    <a:gd name="connsiteY7" fmla="*/ 625038 h 1634212"/>
                    <a:gd name="connsiteX8" fmla="*/ 1990933 w 1993076"/>
                    <a:gd name="connsiteY8" fmla="*/ 790138 h 1634212"/>
                    <a:gd name="connsiteX9" fmla="*/ 1924893 w 1993076"/>
                    <a:gd name="connsiteY9" fmla="*/ 990798 h 1634212"/>
                    <a:gd name="connsiteX10" fmla="*/ 1708993 w 1993076"/>
                    <a:gd name="connsiteY10" fmla="*/ 1072078 h 1634212"/>
                    <a:gd name="connsiteX11" fmla="*/ 1449913 w 1993076"/>
                    <a:gd name="connsiteY11" fmla="*/ 1051758 h 1634212"/>
                    <a:gd name="connsiteX12" fmla="*/ 1564213 w 1993076"/>
                    <a:gd name="connsiteY12" fmla="*/ 1267658 h 1634212"/>
                    <a:gd name="connsiteX13" fmla="*/ 1589613 w 1993076"/>
                    <a:gd name="connsiteY13" fmla="*/ 1374338 h 1634212"/>
                    <a:gd name="connsiteX14" fmla="*/ 1548973 w 1993076"/>
                    <a:gd name="connsiteY14" fmla="*/ 1511498 h 1634212"/>
                    <a:gd name="connsiteX15" fmla="*/ 1429593 w 1993076"/>
                    <a:gd name="connsiteY15" fmla="*/ 1620718 h 1634212"/>
                    <a:gd name="connsiteX16" fmla="*/ 1145113 w 1993076"/>
                    <a:gd name="connsiteY16" fmla="*/ 1620718 h 1634212"/>
                    <a:gd name="connsiteX17" fmla="*/ 1013033 w 1993076"/>
                    <a:gd name="connsiteY17" fmla="*/ 1514038 h 1634212"/>
                    <a:gd name="connsiteX18" fmla="*/ 921593 w 1993076"/>
                    <a:gd name="connsiteY18" fmla="*/ 1336238 h 1634212"/>
                    <a:gd name="connsiteX19" fmla="*/ 921593 w 1993076"/>
                    <a:gd name="connsiteY19" fmla="*/ 1346398 h 1634212"/>
                    <a:gd name="connsiteX20" fmla="*/ 789513 w 1993076"/>
                    <a:gd name="connsiteY20" fmla="*/ 1488638 h 1634212"/>
                    <a:gd name="connsiteX21" fmla="*/ 423753 w 1993076"/>
                    <a:gd name="connsiteY21" fmla="*/ 1539438 h 1634212"/>
                    <a:gd name="connsiteX22" fmla="*/ 271353 w 1993076"/>
                    <a:gd name="connsiteY22" fmla="*/ 1305758 h 1634212"/>
                    <a:gd name="connsiteX23" fmla="*/ 400893 w 1993076"/>
                    <a:gd name="connsiteY23" fmla="*/ 1056838 h 1634212"/>
                    <a:gd name="connsiteX24" fmla="*/ 474553 w 1993076"/>
                    <a:gd name="connsiteY24" fmla="*/ 970478 h 1634212"/>
                    <a:gd name="connsiteX25" fmla="*/ 230713 w 1993076"/>
                    <a:gd name="connsiteY25" fmla="*/ 879038 h 1634212"/>
                    <a:gd name="connsiteX26" fmla="*/ 47833 w 1993076"/>
                    <a:gd name="connsiteY26" fmla="*/ 726638 h 1634212"/>
                    <a:gd name="connsiteX27" fmla="*/ 17353 w 1993076"/>
                    <a:gd name="connsiteY27" fmla="*/ 442158 h 1634212"/>
                    <a:gd name="connsiteX28" fmla="*/ 281513 w 1993076"/>
                    <a:gd name="connsiteY28" fmla="*/ 340558 h 1634212"/>
                    <a:gd name="connsiteX29" fmla="*/ 489793 w 1993076"/>
                    <a:gd name="connsiteY29" fmla="*/ 391358 h 1634212"/>
                    <a:gd name="connsiteX30" fmla="*/ 710773 w 1993076"/>
                    <a:gd name="connsiteY30" fmla="*/ 462478 h 1634212"/>
                    <a:gd name="connsiteX0" fmla="*/ 710773 w 1993076"/>
                    <a:gd name="connsiteY0" fmla="*/ 462478 h 1628438"/>
                    <a:gd name="connsiteX1" fmla="*/ 878413 w 1993076"/>
                    <a:gd name="connsiteY1" fmla="*/ 177998 h 1628438"/>
                    <a:gd name="connsiteX2" fmla="*/ 1190833 w 1993076"/>
                    <a:gd name="connsiteY2" fmla="*/ 198 h 1628438"/>
                    <a:gd name="connsiteX3" fmla="*/ 1414353 w 1993076"/>
                    <a:gd name="connsiteY3" fmla="*/ 147518 h 1628438"/>
                    <a:gd name="connsiteX4" fmla="*/ 1462613 w 1993076"/>
                    <a:gd name="connsiteY4" fmla="*/ 353258 h 1628438"/>
                    <a:gd name="connsiteX5" fmla="*/ 1427053 w 1993076"/>
                    <a:gd name="connsiteY5" fmla="*/ 531058 h 1628438"/>
                    <a:gd name="connsiteX6" fmla="*/ 1625173 w 1993076"/>
                    <a:gd name="connsiteY6" fmla="*/ 556458 h 1628438"/>
                    <a:gd name="connsiteX7" fmla="*/ 1861393 w 1993076"/>
                    <a:gd name="connsiteY7" fmla="*/ 625038 h 1628438"/>
                    <a:gd name="connsiteX8" fmla="*/ 1990933 w 1993076"/>
                    <a:gd name="connsiteY8" fmla="*/ 790138 h 1628438"/>
                    <a:gd name="connsiteX9" fmla="*/ 1924893 w 1993076"/>
                    <a:gd name="connsiteY9" fmla="*/ 990798 h 1628438"/>
                    <a:gd name="connsiteX10" fmla="*/ 1708993 w 1993076"/>
                    <a:gd name="connsiteY10" fmla="*/ 1072078 h 1628438"/>
                    <a:gd name="connsiteX11" fmla="*/ 1449913 w 1993076"/>
                    <a:gd name="connsiteY11" fmla="*/ 1051758 h 1628438"/>
                    <a:gd name="connsiteX12" fmla="*/ 1564213 w 1993076"/>
                    <a:gd name="connsiteY12" fmla="*/ 1267658 h 1628438"/>
                    <a:gd name="connsiteX13" fmla="*/ 1589613 w 1993076"/>
                    <a:gd name="connsiteY13" fmla="*/ 1374338 h 1628438"/>
                    <a:gd name="connsiteX14" fmla="*/ 1548973 w 1993076"/>
                    <a:gd name="connsiteY14" fmla="*/ 1511498 h 1628438"/>
                    <a:gd name="connsiteX15" fmla="*/ 1419433 w 1993076"/>
                    <a:gd name="connsiteY15" fmla="*/ 1608018 h 1628438"/>
                    <a:gd name="connsiteX16" fmla="*/ 1145113 w 1993076"/>
                    <a:gd name="connsiteY16" fmla="*/ 1620718 h 1628438"/>
                    <a:gd name="connsiteX17" fmla="*/ 1013033 w 1993076"/>
                    <a:gd name="connsiteY17" fmla="*/ 1514038 h 1628438"/>
                    <a:gd name="connsiteX18" fmla="*/ 921593 w 1993076"/>
                    <a:gd name="connsiteY18" fmla="*/ 1336238 h 1628438"/>
                    <a:gd name="connsiteX19" fmla="*/ 921593 w 1993076"/>
                    <a:gd name="connsiteY19" fmla="*/ 1346398 h 1628438"/>
                    <a:gd name="connsiteX20" fmla="*/ 789513 w 1993076"/>
                    <a:gd name="connsiteY20" fmla="*/ 1488638 h 1628438"/>
                    <a:gd name="connsiteX21" fmla="*/ 423753 w 1993076"/>
                    <a:gd name="connsiteY21" fmla="*/ 1539438 h 1628438"/>
                    <a:gd name="connsiteX22" fmla="*/ 271353 w 1993076"/>
                    <a:gd name="connsiteY22" fmla="*/ 1305758 h 1628438"/>
                    <a:gd name="connsiteX23" fmla="*/ 400893 w 1993076"/>
                    <a:gd name="connsiteY23" fmla="*/ 1056838 h 1628438"/>
                    <a:gd name="connsiteX24" fmla="*/ 474553 w 1993076"/>
                    <a:gd name="connsiteY24" fmla="*/ 970478 h 1628438"/>
                    <a:gd name="connsiteX25" fmla="*/ 230713 w 1993076"/>
                    <a:gd name="connsiteY25" fmla="*/ 879038 h 1628438"/>
                    <a:gd name="connsiteX26" fmla="*/ 47833 w 1993076"/>
                    <a:gd name="connsiteY26" fmla="*/ 726638 h 1628438"/>
                    <a:gd name="connsiteX27" fmla="*/ 17353 w 1993076"/>
                    <a:gd name="connsiteY27" fmla="*/ 442158 h 1628438"/>
                    <a:gd name="connsiteX28" fmla="*/ 281513 w 1993076"/>
                    <a:gd name="connsiteY28" fmla="*/ 340558 h 1628438"/>
                    <a:gd name="connsiteX29" fmla="*/ 489793 w 1993076"/>
                    <a:gd name="connsiteY29" fmla="*/ 391358 h 1628438"/>
                    <a:gd name="connsiteX30" fmla="*/ 710773 w 1993076"/>
                    <a:gd name="connsiteY30" fmla="*/ 462478 h 1628438"/>
                    <a:gd name="connsiteX0" fmla="*/ 710773 w 1993076"/>
                    <a:gd name="connsiteY0" fmla="*/ 462478 h 1624721"/>
                    <a:gd name="connsiteX1" fmla="*/ 878413 w 1993076"/>
                    <a:gd name="connsiteY1" fmla="*/ 177998 h 1624721"/>
                    <a:gd name="connsiteX2" fmla="*/ 1190833 w 1993076"/>
                    <a:gd name="connsiteY2" fmla="*/ 198 h 1624721"/>
                    <a:gd name="connsiteX3" fmla="*/ 1414353 w 1993076"/>
                    <a:gd name="connsiteY3" fmla="*/ 147518 h 1624721"/>
                    <a:gd name="connsiteX4" fmla="*/ 1462613 w 1993076"/>
                    <a:gd name="connsiteY4" fmla="*/ 353258 h 1624721"/>
                    <a:gd name="connsiteX5" fmla="*/ 1427053 w 1993076"/>
                    <a:gd name="connsiteY5" fmla="*/ 531058 h 1624721"/>
                    <a:gd name="connsiteX6" fmla="*/ 1625173 w 1993076"/>
                    <a:gd name="connsiteY6" fmla="*/ 556458 h 1624721"/>
                    <a:gd name="connsiteX7" fmla="*/ 1861393 w 1993076"/>
                    <a:gd name="connsiteY7" fmla="*/ 625038 h 1624721"/>
                    <a:gd name="connsiteX8" fmla="*/ 1990933 w 1993076"/>
                    <a:gd name="connsiteY8" fmla="*/ 790138 h 1624721"/>
                    <a:gd name="connsiteX9" fmla="*/ 1924893 w 1993076"/>
                    <a:gd name="connsiteY9" fmla="*/ 990798 h 1624721"/>
                    <a:gd name="connsiteX10" fmla="*/ 1708993 w 1993076"/>
                    <a:gd name="connsiteY10" fmla="*/ 1072078 h 1624721"/>
                    <a:gd name="connsiteX11" fmla="*/ 1449913 w 1993076"/>
                    <a:gd name="connsiteY11" fmla="*/ 1051758 h 1624721"/>
                    <a:gd name="connsiteX12" fmla="*/ 1564213 w 1993076"/>
                    <a:gd name="connsiteY12" fmla="*/ 1267658 h 1624721"/>
                    <a:gd name="connsiteX13" fmla="*/ 1589613 w 1993076"/>
                    <a:gd name="connsiteY13" fmla="*/ 1374338 h 1624721"/>
                    <a:gd name="connsiteX14" fmla="*/ 1548973 w 1993076"/>
                    <a:gd name="connsiteY14" fmla="*/ 1511498 h 1624721"/>
                    <a:gd name="connsiteX15" fmla="*/ 1419433 w 1993076"/>
                    <a:gd name="connsiteY15" fmla="*/ 1608018 h 1624721"/>
                    <a:gd name="connsiteX16" fmla="*/ 1147653 w 1993076"/>
                    <a:gd name="connsiteY16" fmla="*/ 1615638 h 1624721"/>
                    <a:gd name="connsiteX17" fmla="*/ 1013033 w 1993076"/>
                    <a:gd name="connsiteY17" fmla="*/ 1514038 h 1624721"/>
                    <a:gd name="connsiteX18" fmla="*/ 921593 w 1993076"/>
                    <a:gd name="connsiteY18" fmla="*/ 1336238 h 1624721"/>
                    <a:gd name="connsiteX19" fmla="*/ 921593 w 1993076"/>
                    <a:gd name="connsiteY19" fmla="*/ 1346398 h 1624721"/>
                    <a:gd name="connsiteX20" fmla="*/ 789513 w 1993076"/>
                    <a:gd name="connsiteY20" fmla="*/ 1488638 h 1624721"/>
                    <a:gd name="connsiteX21" fmla="*/ 423753 w 1993076"/>
                    <a:gd name="connsiteY21" fmla="*/ 1539438 h 1624721"/>
                    <a:gd name="connsiteX22" fmla="*/ 271353 w 1993076"/>
                    <a:gd name="connsiteY22" fmla="*/ 1305758 h 1624721"/>
                    <a:gd name="connsiteX23" fmla="*/ 400893 w 1993076"/>
                    <a:gd name="connsiteY23" fmla="*/ 1056838 h 1624721"/>
                    <a:gd name="connsiteX24" fmla="*/ 474553 w 1993076"/>
                    <a:gd name="connsiteY24" fmla="*/ 970478 h 1624721"/>
                    <a:gd name="connsiteX25" fmla="*/ 230713 w 1993076"/>
                    <a:gd name="connsiteY25" fmla="*/ 879038 h 1624721"/>
                    <a:gd name="connsiteX26" fmla="*/ 47833 w 1993076"/>
                    <a:gd name="connsiteY26" fmla="*/ 726638 h 1624721"/>
                    <a:gd name="connsiteX27" fmla="*/ 17353 w 1993076"/>
                    <a:gd name="connsiteY27" fmla="*/ 442158 h 1624721"/>
                    <a:gd name="connsiteX28" fmla="*/ 281513 w 1993076"/>
                    <a:gd name="connsiteY28" fmla="*/ 340558 h 1624721"/>
                    <a:gd name="connsiteX29" fmla="*/ 489793 w 1993076"/>
                    <a:gd name="connsiteY29" fmla="*/ 391358 h 1624721"/>
                    <a:gd name="connsiteX30" fmla="*/ 710773 w 1993076"/>
                    <a:gd name="connsiteY30" fmla="*/ 462478 h 1624721"/>
                    <a:gd name="connsiteX0" fmla="*/ 710773 w 1993076"/>
                    <a:gd name="connsiteY0" fmla="*/ 462478 h 1626743"/>
                    <a:gd name="connsiteX1" fmla="*/ 878413 w 1993076"/>
                    <a:gd name="connsiteY1" fmla="*/ 177998 h 1626743"/>
                    <a:gd name="connsiteX2" fmla="*/ 1190833 w 1993076"/>
                    <a:gd name="connsiteY2" fmla="*/ 198 h 1626743"/>
                    <a:gd name="connsiteX3" fmla="*/ 1414353 w 1993076"/>
                    <a:gd name="connsiteY3" fmla="*/ 147518 h 1626743"/>
                    <a:gd name="connsiteX4" fmla="*/ 1462613 w 1993076"/>
                    <a:gd name="connsiteY4" fmla="*/ 353258 h 1626743"/>
                    <a:gd name="connsiteX5" fmla="*/ 1427053 w 1993076"/>
                    <a:gd name="connsiteY5" fmla="*/ 531058 h 1626743"/>
                    <a:gd name="connsiteX6" fmla="*/ 1625173 w 1993076"/>
                    <a:gd name="connsiteY6" fmla="*/ 556458 h 1626743"/>
                    <a:gd name="connsiteX7" fmla="*/ 1861393 w 1993076"/>
                    <a:gd name="connsiteY7" fmla="*/ 625038 h 1626743"/>
                    <a:gd name="connsiteX8" fmla="*/ 1990933 w 1993076"/>
                    <a:gd name="connsiteY8" fmla="*/ 790138 h 1626743"/>
                    <a:gd name="connsiteX9" fmla="*/ 1924893 w 1993076"/>
                    <a:gd name="connsiteY9" fmla="*/ 990798 h 1626743"/>
                    <a:gd name="connsiteX10" fmla="*/ 1708993 w 1993076"/>
                    <a:gd name="connsiteY10" fmla="*/ 1072078 h 1626743"/>
                    <a:gd name="connsiteX11" fmla="*/ 1449913 w 1993076"/>
                    <a:gd name="connsiteY11" fmla="*/ 1051758 h 1626743"/>
                    <a:gd name="connsiteX12" fmla="*/ 1564213 w 1993076"/>
                    <a:gd name="connsiteY12" fmla="*/ 1267658 h 1626743"/>
                    <a:gd name="connsiteX13" fmla="*/ 1589613 w 1993076"/>
                    <a:gd name="connsiteY13" fmla="*/ 1374338 h 1626743"/>
                    <a:gd name="connsiteX14" fmla="*/ 1548973 w 1993076"/>
                    <a:gd name="connsiteY14" fmla="*/ 1511498 h 1626743"/>
                    <a:gd name="connsiteX15" fmla="*/ 1419433 w 1993076"/>
                    <a:gd name="connsiteY15" fmla="*/ 1608018 h 1626743"/>
                    <a:gd name="connsiteX16" fmla="*/ 1147653 w 1993076"/>
                    <a:gd name="connsiteY16" fmla="*/ 1615638 h 1626743"/>
                    <a:gd name="connsiteX17" fmla="*/ 1015573 w 1993076"/>
                    <a:gd name="connsiteY17" fmla="*/ 1486098 h 1626743"/>
                    <a:gd name="connsiteX18" fmla="*/ 921593 w 1993076"/>
                    <a:gd name="connsiteY18" fmla="*/ 1336238 h 1626743"/>
                    <a:gd name="connsiteX19" fmla="*/ 921593 w 1993076"/>
                    <a:gd name="connsiteY19" fmla="*/ 1346398 h 1626743"/>
                    <a:gd name="connsiteX20" fmla="*/ 789513 w 1993076"/>
                    <a:gd name="connsiteY20" fmla="*/ 1488638 h 1626743"/>
                    <a:gd name="connsiteX21" fmla="*/ 423753 w 1993076"/>
                    <a:gd name="connsiteY21" fmla="*/ 1539438 h 1626743"/>
                    <a:gd name="connsiteX22" fmla="*/ 271353 w 1993076"/>
                    <a:gd name="connsiteY22" fmla="*/ 1305758 h 1626743"/>
                    <a:gd name="connsiteX23" fmla="*/ 400893 w 1993076"/>
                    <a:gd name="connsiteY23" fmla="*/ 1056838 h 1626743"/>
                    <a:gd name="connsiteX24" fmla="*/ 474553 w 1993076"/>
                    <a:gd name="connsiteY24" fmla="*/ 970478 h 1626743"/>
                    <a:gd name="connsiteX25" fmla="*/ 230713 w 1993076"/>
                    <a:gd name="connsiteY25" fmla="*/ 879038 h 1626743"/>
                    <a:gd name="connsiteX26" fmla="*/ 47833 w 1993076"/>
                    <a:gd name="connsiteY26" fmla="*/ 726638 h 1626743"/>
                    <a:gd name="connsiteX27" fmla="*/ 17353 w 1993076"/>
                    <a:gd name="connsiteY27" fmla="*/ 442158 h 1626743"/>
                    <a:gd name="connsiteX28" fmla="*/ 281513 w 1993076"/>
                    <a:gd name="connsiteY28" fmla="*/ 340558 h 1626743"/>
                    <a:gd name="connsiteX29" fmla="*/ 489793 w 1993076"/>
                    <a:gd name="connsiteY29" fmla="*/ 391358 h 1626743"/>
                    <a:gd name="connsiteX30" fmla="*/ 710773 w 1993076"/>
                    <a:gd name="connsiteY30" fmla="*/ 462478 h 1626743"/>
                    <a:gd name="connsiteX0" fmla="*/ 710773 w 1993076"/>
                    <a:gd name="connsiteY0" fmla="*/ 462478 h 1625821"/>
                    <a:gd name="connsiteX1" fmla="*/ 878413 w 1993076"/>
                    <a:gd name="connsiteY1" fmla="*/ 177998 h 1625821"/>
                    <a:gd name="connsiteX2" fmla="*/ 1190833 w 1993076"/>
                    <a:gd name="connsiteY2" fmla="*/ 198 h 1625821"/>
                    <a:gd name="connsiteX3" fmla="*/ 1414353 w 1993076"/>
                    <a:gd name="connsiteY3" fmla="*/ 147518 h 1625821"/>
                    <a:gd name="connsiteX4" fmla="*/ 1462613 w 1993076"/>
                    <a:gd name="connsiteY4" fmla="*/ 353258 h 1625821"/>
                    <a:gd name="connsiteX5" fmla="*/ 1427053 w 1993076"/>
                    <a:gd name="connsiteY5" fmla="*/ 531058 h 1625821"/>
                    <a:gd name="connsiteX6" fmla="*/ 1625173 w 1993076"/>
                    <a:gd name="connsiteY6" fmla="*/ 556458 h 1625821"/>
                    <a:gd name="connsiteX7" fmla="*/ 1861393 w 1993076"/>
                    <a:gd name="connsiteY7" fmla="*/ 625038 h 1625821"/>
                    <a:gd name="connsiteX8" fmla="*/ 1990933 w 1993076"/>
                    <a:gd name="connsiteY8" fmla="*/ 790138 h 1625821"/>
                    <a:gd name="connsiteX9" fmla="*/ 1924893 w 1993076"/>
                    <a:gd name="connsiteY9" fmla="*/ 990798 h 1625821"/>
                    <a:gd name="connsiteX10" fmla="*/ 1708993 w 1993076"/>
                    <a:gd name="connsiteY10" fmla="*/ 1072078 h 1625821"/>
                    <a:gd name="connsiteX11" fmla="*/ 1449913 w 1993076"/>
                    <a:gd name="connsiteY11" fmla="*/ 1051758 h 1625821"/>
                    <a:gd name="connsiteX12" fmla="*/ 1564213 w 1993076"/>
                    <a:gd name="connsiteY12" fmla="*/ 1267658 h 1625821"/>
                    <a:gd name="connsiteX13" fmla="*/ 1589613 w 1993076"/>
                    <a:gd name="connsiteY13" fmla="*/ 1374338 h 1625821"/>
                    <a:gd name="connsiteX14" fmla="*/ 1548973 w 1993076"/>
                    <a:gd name="connsiteY14" fmla="*/ 1511498 h 1625821"/>
                    <a:gd name="connsiteX15" fmla="*/ 1419433 w 1993076"/>
                    <a:gd name="connsiteY15" fmla="*/ 1608018 h 1625821"/>
                    <a:gd name="connsiteX16" fmla="*/ 1147653 w 1993076"/>
                    <a:gd name="connsiteY16" fmla="*/ 1615638 h 1625821"/>
                    <a:gd name="connsiteX17" fmla="*/ 1015573 w 1993076"/>
                    <a:gd name="connsiteY17" fmla="*/ 1498798 h 1625821"/>
                    <a:gd name="connsiteX18" fmla="*/ 921593 w 1993076"/>
                    <a:gd name="connsiteY18" fmla="*/ 1336238 h 1625821"/>
                    <a:gd name="connsiteX19" fmla="*/ 921593 w 1993076"/>
                    <a:gd name="connsiteY19" fmla="*/ 1346398 h 1625821"/>
                    <a:gd name="connsiteX20" fmla="*/ 789513 w 1993076"/>
                    <a:gd name="connsiteY20" fmla="*/ 1488638 h 1625821"/>
                    <a:gd name="connsiteX21" fmla="*/ 423753 w 1993076"/>
                    <a:gd name="connsiteY21" fmla="*/ 1539438 h 1625821"/>
                    <a:gd name="connsiteX22" fmla="*/ 271353 w 1993076"/>
                    <a:gd name="connsiteY22" fmla="*/ 1305758 h 1625821"/>
                    <a:gd name="connsiteX23" fmla="*/ 400893 w 1993076"/>
                    <a:gd name="connsiteY23" fmla="*/ 1056838 h 1625821"/>
                    <a:gd name="connsiteX24" fmla="*/ 474553 w 1993076"/>
                    <a:gd name="connsiteY24" fmla="*/ 970478 h 1625821"/>
                    <a:gd name="connsiteX25" fmla="*/ 230713 w 1993076"/>
                    <a:gd name="connsiteY25" fmla="*/ 879038 h 1625821"/>
                    <a:gd name="connsiteX26" fmla="*/ 47833 w 1993076"/>
                    <a:gd name="connsiteY26" fmla="*/ 726638 h 1625821"/>
                    <a:gd name="connsiteX27" fmla="*/ 17353 w 1993076"/>
                    <a:gd name="connsiteY27" fmla="*/ 442158 h 1625821"/>
                    <a:gd name="connsiteX28" fmla="*/ 281513 w 1993076"/>
                    <a:gd name="connsiteY28" fmla="*/ 340558 h 1625821"/>
                    <a:gd name="connsiteX29" fmla="*/ 489793 w 1993076"/>
                    <a:gd name="connsiteY29" fmla="*/ 391358 h 1625821"/>
                    <a:gd name="connsiteX30" fmla="*/ 710773 w 1993076"/>
                    <a:gd name="connsiteY30" fmla="*/ 462478 h 1625821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89513 w 1993076"/>
                    <a:gd name="connsiteY20" fmla="*/ 148863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61853 w 1993076"/>
                    <a:gd name="connsiteY24" fmla="*/ 97301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1993076" h="1624075">
                      <a:moveTo>
                        <a:pt x="710773" y="462478"/>
                      </a:moveTo>
                      <a:cubicBezTo>
                        <a:pt x="775543" y="426918"/>
                        <a:pt x="798403" y="255045"/>
                        <a:pt x="878413" y="177998"/>
                      </a:cubicBezTo>
                      <a:cubicBezTo>
                        <a:pt x="958423" y="100951"/>
                        <a:pt x="1101510" y="5278"/>
                        <a:pt x="1190833" y="198"/>
                      </a:cubicBezTo>
                      <a:cubicBezTo>
                        <a:pt x="1280156" y="-4882"/>
                        <a:pt x="1369056" y="88675"/>
                        <a:pt x="1414353" y="147518"/>
                      </a:cubicBezTo>
                      <a:cubicBezTo>
                        <a:pt x="1459650" y="206361"/>
                        <a:pt x="1460496" y="289335"/>
                        <a:pt x="1462613" y="353258"/>
                      </a:cubicBezTo>
                      <a:cubicBezTo>
                        <a:pt x="1464730" y="417181"/>
                        <a:pt x="1399960" y="497191"/>
                        <a:pt x="1427053" y="531058"/>
                      </a:cubicBezTo>
                      <a:cubicBezTo>
                        <a:pt x="1454146" y="564925"/>
                        <a:pt x="1552783" y="540795"/>
                        <a:pt x="1625173" y="556458"/>
                      </a:cubicBezTo>
                      <a:cubicBezTo>
                        <a:pt x="1697563" y="572121"/>
                        <a:pt x="1800433" y="586091"/>
                        <a:pt x="1861393" y="625038"/>
                      </a:cubicBezTo>
                      <a:cubicBezTo>
                        <a:pt x="1922353" y="663985"/>
                        <a:pt x="1980350" y="729178"/>
                        <a:pt x="1990933" y="790138"/>
                      </a:cubicBezTo>
                      <a:cubicBezTo>
                        <a:pt x="2001516" y="851098"/>
                        <a:pt x="1971883" y="943808"/>
                        <a:pt x="1924893" y="990798"/>
                      </a:cubicBezTo>
                      <a:cubicBezTo>
                        <a:pt x="1877903" y="1037788"/>
                        <a:pt x="1788156" y="1061918"/>
                        <a:pt x="1708993" y="1072078"/>
                      </a:cubicBezTo>
                      <a:cubicBezTo>
                        <a:pt x="1629830" y="1082238"/>
                        <a:pt x="1474043" y="1019161"/>
                        <a:pt x="1449913" y="1051758"/>
                      </a:cubicBezTo>
                      <a:cubicBezTo>
                        <a:pt x="1425783" y="1084355"/>
                        <a:pt x="1540930" y="1213895"/>
                        <a:pt x="1564213" y="1267658"/>
                      </a:cubicBezTo>
                      <a:cubicBezTo>
                        <a:pt x="1587496" y="1321421"/>
                        <a:pt x="1592153" y="1333698"/>
                        <a:pt x="1589613" y="1374338"/>
                      </a:cubicBezTo>
                      <a:cubicBezTo>
                        <a:pt x="1587073" y="1414978"/>
                        <a:pt x="1577336" y="1472551"/>
                        <a:pt x="1548973" y="1511498"/>
                      </a:cubicBezTo>
                      <a:cubicBezTo>
                        <a:pt x="1520610" y="1550445"/>
                        <a:pt x="1482933" y="1591085"/>
                        <a:pt x="1419433" y="1608018"/>
                      </a:cubicBezTo>
                      <a:cubicBezTo>
                        <a:pt x="1355933" y="1624951"/>
                        <a:pt x="1235283" y="1631301"/>
                        <a:pt x="1167973" y="1613098"/>
                      </a:cubicBezTo>
                      <a:cubicBezTo>
                        <a:pt x="1100663" y="1594895"/>
                        <a:pt x="1052826" y="1546211"/>
                        <a:pt x="1015573" y="1498798"/>
                      </a:cubicBezTo>
                      <a:cubicBezTo>
                        <a:pt x="978320" y="1451385"/>
                        <a:pt x="937256" y="1361638"/>
                        <a:pt x="921593" y="1336238"/>
                      </a:cubicBezTo>
                      <a:cubicBezTo>
                        <a:pt x="905930" y="1310838"/>
                        <a:pt x="946570" y="1323538"/>
                        <a:pt x="921593" y="1346398"/>
                      </a:cubicBezTo>
                      <a:cubicBezTo>
                        <a:pt x="896616" y="1369258"/>
                        <a:pt x="877566" y="1415825"/>
                        <a:pt x="771733" y="1473398"/>
                      </a:cubicBezTo>
                      <a:cubicBezTo>
                        <a:pt x="665900" y="1530971"/>
                        <a:pt x="507150" y="1567378"/>
                        <a:pt x="423753" y="1539438"/>
                      </a:cubicBezTo>
                      <a:cubicBezTo>
                        <a:pt x="340356" y="1511498"/>
                        <a:pt x="276433" y="1386191"/>
                        <a:pt x="271353" y="1305758"/>
                      </a:cubicBezTo>
                      <a:cubicBezTo>
                        <a:pt x="266273" y="1225325"/>
                        <a:pt x="361523" y="1112295"/>
                        <a:pt x="393273" y="1056838"/>
                      </a:cubicBezTo>
                      <a:cubicBezTo>
                        <a:pt x="425023" y="1001381"/>
                        <a:pt x="488946" y="1002651"/>
                        <a:pt x="461853" y="973018"/>
                      </a:cubicBezTo>
                      <a:cubicBezTo>
                        <a:pt x="434760" y="943385"/>
                        <a:pt x="299716" y="920101"/>
                        <a:pt x="230713" y="879038"/>
                      </a:cubicBezTo>
                      <a:cubicBezTo>
                        <a:pt x="161710" y="837975"/>
                        <a:pt x="83393" y="799451"/>
                        <a:pt x="47833" y="726638"/>
                      </a:cubicBezTo>
                      <a:cubicBezTo>
                        <a:pt x="12273" y="653825"/>
                        <a:pt x="-21594" y="506504"/>
                        <a:pt x="17353" y="442158"/>
                      </a:cubicBezTo>
                      <a:cubicBezTo>
                        <a:pt x="56300" y="377812"/>
                        <a:pt x="202773" y="349025"/>
                        <a:pt x="281513" y="340558"/>
                      </a:cubicBezTo>
                      <a:cubicBezTo>
                        <a:pt x="360253" y="332091"/>
                        <a:pt x="418673" y="367651"/>
                        <a:pt x="489793" y="391358"/>
                      </a:cubicBezTo>
                      <a:cubicBezTo>
                        <a:pt x="560913" y="415065"/>
                        <a:pt x="646003" y="498038"/>
                        <a:pt x="710773" y="462478"/>
                      </a:cubicBezTo>
                      <a:close/>
                    </a:path>
                  </a:pathLst>
                </a:custGeom>
                <a:solidFill>
                  <a:srgbClr val="A9D3DC"/>
                </a:solidFill>
                <a:ln w="57150">
                  <a:noFill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/>
                </a:p>
              </p:txBody>
            </p:sp>
            <p:sp>
              <p:nvSpPr>
                <p:cNvPr id="248" name="วงรี 77">
                  <a:extLst>
                    <a:ext uri="{FF2B5EF4-FFF2-40B4-BE49-F238E27FC236}">
                      <a16:creationId xmlns:a16="http://schemas.microsoft.com/office/drawing/2014/main" id="{3CC82737-B54D-4C90-9214-994763819770}"/>
                    </a:ext>
                  </a:extLst>
                </p:cNvPr>
                <p:cNvSpPr/>
                <p:nvPr/>
              </p:nvSpPr>
              <p:spPr>
                <a:xfrm>
                  <a:off x="4579275" y="1400406"/>
                  <a:ext cx="295962" cy="284142"/>
                </a:xfrm>
                <a:custGeom>
                  <a:avLst/>
                  <a:gdLst>
                    <a:gd name="connsiteX0" fmla="*/ 0 w 290429"/>
                    <a:gd name="connsiteY0" fmla="*/ 144699 h 289397"/>
                    <a:gd name="connsiteX1" fmla="*/ 145215 w 290429"/>
                    <a:gd name="connsiteY1" fmla="*/ 0 h 289397"/>
                    <a:gd name="connsiteX2" fmla="*/ 290430 w 290429"/>
                    <a:gd name="connsiteY2" fmla="*/ 144699 h 289397"/>
                    <a:gd name="connsiteX3" fmla="*/ 145215 w 290429"/>
                    <a:gd name="connsiteY3" fmla="*/ 289398 h 289397"/>
                    <a:gd name="connsiteX4" fmla="*/ 0 w 290429"/>
                    <a:gd name="connsiteY4" fmla="*/ 144699 h 289397"/>
                    <a:gd name="connsiteX0" fmla="*/ 8 w 290438"/>
                    <a:gd name="connsiteY0" fmla="*/ 144699 h 289398"/>
                    <a:gd name="connsiteX1" fmla="*/ 145223 w 290438"/>
                    <a:gd name="connsiteY1" fmla="*/ 0 h 289398"/>
                    <a:gd name="connsiteX2" fmla="*/ 290438 w 290438"/>
                    <a:gd name="connsiteY2" fmla="*/ 144699 h 289398"/>
                    <a:gd name="connsiteX3" fmla="*/ 140143 w 290438"/>
                    <a:gd name="connsiteY3" fmla="*/ 289398 h 289398"/>
                    <a:gd name="connsiteX4" fmla="*/ 8 w 290438"/>
                    <a:gd name="connsiteY4" fmla="*/ 144699 h 289398"/>
                    <a:gd name="connsiteX0" fmla="*/ 6 w 310756"/>
                    <a:gd name="connsiteY0" fmla="*/ 145377 h 292972"/>
                    <a:gd name="connsiteX1" fmla="*/ 145221 w 310756"/>
                    <a:gd name="connsiteY1" fmla="*/ 678 h 292972"/>
                    <a:gd name="connsiteX2" fmla="*/ 310756 w 310756"/>
                    <a:gd name="connsiteY2" fmla="*/ 206337 h 292972"/>
                    <a:gd name="connsiteX3" fmla="*/ 140141 w 310756"/>
                    <a:gd name="connsiteY3" fmla="*/ 290076 h 292972"/>
                    <a:gd name="connsiteX4" fmla="*/ 6 w 310756"/>
                    <a:gd name="connsiteY4" fmla="*/ 145377 h 292972"/>
                    <a:gd name="connsiteX0" fmla="*/ 5 w 313295"/>
                    <a:gd name="connsiteY0" fmla="*/ 190453 h 289862"/>
                    <a:gd name="connsiteX1" fmla="*/ 147760 w 313295"/>
                    <a:gd name="connsiteY1" fmla="*/ 34 h 289862"/>
                    <a:gd name="connsiteX2" fmla="*/ 313295 w 313295"/>
                    <a:gd name="connsiteY2" fmla="*/ 205693 h 289862"/>
                    <a:gd name="connsiteX3" fmla="*/ 142680 w 313295"/>
                    <a:gd name="connsiteY3" fmla="*/ 289432 h 289862"/>
                    <a:gd name="connsiteX4" fmla="*/ 5 w 313295"/>
                    <a:gd name="connsiteY4" fmla="*/ 190453 h 289862"/>
                    <a:gd name="connsiteX0" fmla="*/ 2796 w 316086"/>
                    <a:gd name="connsiteY0" fmla="*/ 175216 h 274625"/>
                    <a:gd name="connsiteX1" fmla="*/ 71811 w 316086"/>
                    <a:gd name="connsiteY1" fmla="*/ 37 h 274625"/>
                    <a:gd name="connsiteX2" fmla="*/ 316086 w 316086"/>
                    <a:gd name="connsiteY2" fmla="*/ 190456 h 274625"/>
                    <a:gd name="connsiteX3" fmla="*/ 145471 w 316086"/>
                    <a:gd name="connsiteY3" fmla="*/ 274195 h 274625"/>
                    <a:gd name="connsiteX4" fmla="*/ 2796 w 316086"/>
                    <a:gd name="connsiteY4" fmla="*/ 175216 h 274625"/>
                    <a:gd name="connsiteX0" fmla="*/ 2158 w 315952"/>
                    <a:gd name="connsiteY0" fmla="*/ 185068 h 284142"/>
                    <a:gd name="connsiteX1" fmla="*/ 71173 w 315952"/>
                    <a:gd name="connsiteY1" fmla="*/ 9889 h 284142"/>
                    <a:gd name="connsiteX2" fmla="*/ 235434 w 315952"/>
                    <a:gd name="connsiteY2" fmla="*/ 40983 h 284142"/>
                    <a:gd name="connsiteX3" fmla="*/ 315448 w 315952"/>
                    <a:gd name="connsiteY3" fmla="*/ 200308 h 284142"/>
                    <a:gd name="connsiteX4" fmla="*/ 144833 w 315952"/>
                    <a:gd name="connsiteY4" fmla="*/ 284047 h 284142"/>
                    <a:gd name="connsiteX5" fmla="*/ 2158 w 315952"/>
                    <a:gd name="connsiteY5" fmla="*/ 185068 h 284142"/>
                    <a:gd name="connsiteX0" fmla="*/ 2158 w 295962"/>
                    <a:gd name="connsiteY0" fmla="*/ 185068 h 284142"/>
                    <a:gd name="connsiteX1" fmla="*/ 71173 w 295962"/>
                    <a:gd name="connsiteY1" fmla="*/ 9889 h 284142"/>
                    <a:gd name="connsiteX2" fmla="*/ 235434 w 295962"/>
                    <a:gd name="connsiteY2" fmla="*/ 40983 h 284142"/>
                    <a:gd name="connsiteX3" fmla="*/ 295128 w 295962"/>
                    <a:gd name="connsiteY3" fmla="*/ 200308 h 284142"/>
                    <a:gd name="connsiteX4" fmla="*/ 144833 w 295962"/>
                    <a:gd name="connsiteY4" fmla="*/ 284047 h 284142"/>
                    <a:gd name="connsiteX5" fmla="*/ 2158 w 295962"/>
                    <a:gd name="connsiteY5" fmla="*/ 185068 h 2841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95962" h="284142">
                      <a:moveTo>
                        <a:pt x="2158" y="185068"/>
                      </a:moveTo>
                      <a:cubicBezTo>
                        <a:pt x="-10119" y="139375"/>
                        <a:pt x="32294" y="33903"/>
                        <a:pt x="71173" y="9889"/>
                      </a:cubicBezTo>
                      <a:cubicBezTo>
                        <a:pt x="110052" y="-14125"/>
                        <a:pt x="194722" y="9247"/>
                        <a:pt x="235434" y="40983"/>
                      </a:cubicBezTo>
                      <a:cubicBezTo>
                        <a:pt x="276147" y="72720"/>
                        <a:pt x="300915" y="162761"/>
                        <a:pt x="295128" y="200308"/>
                      </a:cubicBezTo>
                      <a:cubicBezTo>
                        <a:pt x="289341" y="237855"/>
                        <a:pt x="193661" y="286587"/>
                        <a:pt x="144833" y="284047"/>
                      </a:cubicBezTo>
                      <a:cubicBezTo>
                        <a:pt x="96005" y="281507"/>
                        <a:pt x="14435" y="230761"/>
                        <a:pt x="2158" y="185068"/>
                      </a:cubicBezTo>
                      <a:close/>
                    </a:path>
                  </a:pathLst>
                </a:custGeom>
                <a:solidFill>
                  <a:srgbClr val="FDC64E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  <p:grpSp>
            <p:nvGrpSpPr>
              <p:cNvPr id="244" name="กลุ่ม 243">
                <a:extLst>
                  <a:ext uri="{FF2B5EF4-FFF2-40B4-BE49-F238E27FC236}">
                    <a16:creationId xmlns:a16="http://schemas.microsoft.com/office/drawing/2014/main" id="{C757498E-9610-48D3-9631-45A02CA1E1F4}"/>
                  </a:ext>
                </a:extLst>
              </p:cNvPr>
              <p:cNvGrpSpPr/>
              <p:nvPr/>
            </p:nvGrpSpPr>
            <p:grpSpPr>
              <a:xfrm>
                <a:off x="3051093" y="2331437"/>
                <a:ext cx="341965" cy="317516"/>
                <a:chOff x="3730718" y="705949"/>
                <a:chExt cx="1993076" cy="1624075"/>
              </a:xfrm>
              <a:solidFill>
                <a:schemeClr val="bg1"/>
              </a:solidFill>
            </p:grpSpPr>
            <p:sp>
              <p:nvSpPr>
                <p:cNvPr id="245" name="รูปแบบอิสระ: รูปร่าง 244">
                  <a:extLst>
                    <a:ext uri="{FF2B5EF4-FFF2-40B4-BE49-F238E27FC236}">
                      <a16:creationId xmlns:a16="http://schemas.microsoft.com/office/drawing/2014/main" id="{9B65F96D-845B-480D-8763-F271613AEFBD}"/>
                    </a:ext>
                  </a:extLst>
                </p:cNvPr>
                <p:cNvSpPr/>
                <p:nvPr/>
              </p:nvSpPr>
              <p:spPr>
                <a:xfrm>
                  <a:off x="3730718" y="705949"/>
                  <a:ext cx="1993076" cy="1624075"/>
                </a:xfrm>
                <a:custGeom>
                  <a:avLst/>
                  <a:gdLst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708233 w 2019354"/>
                    <a:gd name="connsiteY28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0893 w 2019354"/>
                    <a:gd name="connsiteY22" fmla="*/ 10720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53659"/>
                    <a:gd name="connsiteX1" fmla="*/ 850473 w 2019354"/>
                    <a:gd name="connsiteY1" fmla="*/ 183079 h 1653659"/>
                    <a:gd name="connsiteX2" fmla="*/ 1195913 w 2019354"/>
                    <a:gd name="connsiteY2" fmla="*/ 199 h 1653659"/>
                    <a:gd name="connsiteX3" fmla="*/ 1439753 w 2019354"/>
                    <a:gd name="connsiteY3" fmla="*/ 152599 h 1653659"/>
                    <a:gd name="connsiteX4" fmla="*/ 1500713 w 2019354"/>
                    <a:gd name="connsiteY4" fmla="*/ 386279 h 1653659"/>
                    <a:gd name="connsiteX5" fmla="*/ 1388953 w 2019354"/>
                    <a:gd name="connsiteY5" fmla="*/ 548839 h 1653659"/>
                    <a:gd name="connsiteX6" fmla="*/ 1541353 w 2019354"/>
                    <a:gd name="connsiteY6" fmla="*/ 518359 h 1653659"/>
                    <a:gd name="connsiteX7" fmla="*/ 1927433 w 2019354"/>
                    <a:gd name="connsiteY7" fmla="*/ 640279 h 1653659"/>
                    <a:gd name="connsiteX8" fmla="*/ 2018873 w 2019354"/>
                    <a:gd name="connsiteY8" fmla="*/ 823159 h 1653659"/>
                    <a:gd name="connsiteX9" fmla="*/ 1947753 w 2019354"/>
                    <a:gd name="connsiteY9" fmla="*/ 995879 h 1653659"/>
                    <a:gd name="connsiteX10" fmla="*/ 1653113 w 2019354"/>
                    <a:gd name="connsiteY10" fmla="*/ 1087319 h 1653659"/>
                    <a:gd name="connsiteX11" fmla="*/ 1449913 w 2019354"/>
                    <a:gd name="connsiteY11" fmla="*/ 1066999 h 1653659"/>
                    <a:gd name="connsiteX12" fmla="*/ 1571833 w 2019354"/>
                    <a:gd name="connsiteY12" fmla="*/ 1300679 h 1653659"/>
                    <a:gd name="connsiteX13" fmla="*/ 1581993 w 2019354"/>
                    <a:gd name="connsiteY13" fmla="*/ 1290519 h 1653659"/>
                    <a:gd name="connsiteX14" fmla="*/ 1581993 w 2019354"/>
                    <a:gd name="connsiteY14" fmla="*/ 1463239 h 1653659"/>
                    <a:gd name="connsiteX15" fmla="*/ 1429593 w 2019354"/>
                    <a:gd name="connsiteY15" fmla="*/ 1635959 h 1653659"/>
                    <a:gd name="connsiteX16" fmla="*/ 1145113 w 2019354"/>
                    <a:gd name="connsiteY16" fmla="*/ 1635959 h 1653659"/>
                    <a:gd name="connsiteX17" fmla="*/ 1013033 w 2019354"/>
                    <a:gd name="connsiteY17" fmla="*/ 1529279 h 1653659"/>
                    <a:gd name="connsiteX18" fmla="*/ 921593 w 2019354"/>
                    <a:gd name="connsiteY18" fmla="*/ 1351479 h 1653659"/>
                    <a:gd name="connsiteX19" fmla="*/ 921593 w 2019354"/>
                    <a:gd name="connsiteY19" fmla="*/ 1361639 h 1653659"/>
                    <a:gd name="connsiteX20" fmla="*/ 789513 w 2019354"/>
                    <a:gd name="connsiteY20" fmla="*/ 1503879 h 1653659"/>
                    <a:gd name="connsiteX21" fmla="*/ 423753 w 2019354"/>
                    <a:gd name="connsiteY21" fmla="*/ 1554679 h 1653659"/>
                    <a:gd name="connsiteX22" fmla="*/ 271353 w 2019354"/>
                    <a:gd name="connsiteY22" fmla="*/ 1320999 h 1653659"/>
                    <a:gd name="connsiteX23" fmla="*/ 400893 w 2019354"/>
                    <a:gd name="connsiteY23" fmla="*/ 1072079 h 1653659"/>
                    <a:gd name="connsiteX24" fmla="*/ 474553 w 2019354"/>
                    <a:gd name="connsiteY24" fmla="*/ 985719 h 1653659"/>
                    <a:gd name="connsiteX25" fmla="*/ 230713 w 2019354"/>
                    <a:gd name="connsiteY25" fmla="*/ 894279 h 1653659"/>
                    <a:gd name="connsiteX26" fmla="*/ 47833 w 2019354"/>
                    <a:gd name="connsiteY26" fmla="*/ 741879 h 1653659"/>
                    <a:gd name="connsiteX27" fmla="*/ 17353 w 2019354"/>
                    <a:gd name="connsiteY27" fmla="*/ 457399 h 1653659"/>
                    <a:gd name="connsiteX28" fmla="*/ 281513 w 2019354"/>
                    <a:gd name="connsiteY28" fmla="*/ 355799 h 1653659"/>
                    <a:gd name="connsiteX29" fmla="*/ 489793 w 2019354"/>
                    <a:gd name="connsiteY29" fmla="*/ 406599 h 1653659"/>
                    <a:gd name="connsiteX30" fmla="*/ 708233 w 2019354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41353 w 2019200"/>
                    <a:gd name="connsiteY6" fmla="*/ 51835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76913 w 2019200"/>
                    <a:gd name="connsiteY6" fmla="*/ 53613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388953 w 2019200"/>
                    <a:gd name="connsiteY5" fmla="*/ 54882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622633 w 2019200"/>
                    <a:gd name="connsiteY6" fmla="*/ 55898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10773 w 2019200"/>
                    <a:gd name="connsiteY0" fmla="*/ 47783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10773 w 2019200"/>
                    <a:gd name="connsiteY30" fmla="*/ 477836 h 1653776"/>
                    <a:gd name="connsiteX0" fmla="*/ 710773 w 2019200"/>
                    <a:gd name="connsiteY0" fmla="*/ 449982 h 1625922"/>
                    <a:gd name="connsiteX1" fmla="*/ 878413 w 2019200"/>
                    <a:gd name="connsiteY1" fmla="*/ 165502 h 1625922"/>
                    <a:gd name="connsiteX2" fmla="*/ 1198453 w 2019200"/>
                    <a:gd name="connsiteY2" fmla="*/ 402 h 1625922"/>
                    <a:gd name="connsiteX3" fmla="*/ 1439753 w 2019200"/>
                    <a:gd name="connsiteY3" fmla="*/ 124862 h 1625922"/>
                    <a:gd name="connsiteX4" fmla="*/ 1477853 w 2019200"/>
                    <a:gd name="connsiteY4" fmla="*/ 305202 h 1625922"/>
                    <a:gd name="connsiteX5" fmla="*/ 1427053 w 2019200"/>
                    <a:gd name="connsiteY5" fmla="*/ 518562 h 1625922"/>
                    <a:gd name="connsiteX6" fmla="*/ 1622633 w 2019200"/>
                    <a:gd name="connsiteY6" fmla="*/ 531262 h 1625922"/>
                    <a:gd name="connsiteX7" fmla="*/ 1927433 w 2019200"/>
                    <a:gd name="connsiteY7" fmla="*/ 612542 h 1625922"/>
                    <a:gd name="connsiteX8" fmla="*/ 2018873 w 2019200"/>
                    <a:gd name="connsiteY8" fmla="*/ 795422 h 1625922"/>
                    <a:gd name="connsiteX9" fmla="*/ 1947753 w 2019200"/>
                    <a:gd name="connsiteY9" fmla="*/ 968142 h 1625922"/>
                    <a:gd name="connsiteX10" fmla="*/ 1708993 w 2019200"/>
                    <a:gd name="connsiteY10" fmla="*/ 1059582 h 1625922"/>
                    <a:gd name="connsiteX11" fmla="*/ 1449913 w 2019200"/>
                    <a:gd name="connsiteY11" fmla="*/ 1039262 h 1625922"/>
                    <a:gd name="connsiteX12" fmla="*/ 1571833 w 2019200"/>
                    <a:gd name="connsiteY12" fmla="*/ 1272942 h 1625922"/>
                    <a:gd name="connsiteX13" fmla="*/ 1581993 w 2019200"/>
                    <a:gd name="connsiteY13" fmla="*/ 1262782 h 1625922"/>
                    <a:gd name="connsiteX14" fmla="*/ 1581993 w 2019200"/>
                    <a:gd name="connsiteY14" fmla="*/ 1435502 h 1625922"/>
                    <a:gd name="connsiteX15" fmla="*/ 1429593 w 2019200"/>
                    <a:gd name="connsiteY15" fmla="*/ 1608222 h 1625922"/>
                    <a:gd name="connsiteX16" fmla="*/ 1145113 w 2019200"/>
                    <a:gd name="connsiteY16" fmla="*/ 1608222 h 1625922"/>
                    <a:gd name="connsiteX17" fmla="*/ 1013033 w 2019200"/>
                    <a:gd name="connsiteY17" fmla="*/ 1501542 h 1625922"/>
                    <a:gd name="connsiteX18" fmla="*/ 921593 w 2019200"/>
                    <a:gd name="connsiteY18" fmla="*/ 1323742 h 1625922"/>
                    <a:gd name="connsiteX19" fmla="*/ 921593 w 2019200"/>
                    <a:gd name="connsiteY19" fmla="*/ 1333902 h 1625922"/>
                    <a:gd name="connsiteX20" fmla="*/ 789513 w 2019200"/>
                    <a:gd name="connsiteY20" fmla="*/ 1476142 h 1625922"/>
                    <a:gd name="connsiteX21" fmla="*/ 423753 w 2019200"/>
                    <a:gd name="connsiteY21" fmla="*/ 1526942 h 1625922"/>
                    <a:gd name="connsiteX22" fmla="*/ 271353 w 2019200"/>
                    <a:gd name="connsiteY22" fmla="*/ 1293262 h 1625922"/>
                    <a:gd name="connsiteX23" fmla="*/ 400893 w 2019200"/>
                    <a:gd name="connsiteY23" fmla="*/ 1044342 h 1625922"/>
                    <a:gd name="connsiteX24" fmla="*/ 474553 w 2019200"/>
                    <a:gd name="connsiteY24" fmla="*/ 957982 h 1625922"/>
                    <a:gd name="connsiteX25" fmla="*/ 230713 w 2019200"/>
                    <a:gd name="connsiteY25" fmla="*/ 866542 h 1625922"/>
                    <a:gd name="connsiteX26" fmla="*/ 47833 w 2019200"/>
                    <a:gd name="connsiteY26" fmla="*/ 714142 h 1625922"/>
                    <a:gd name="connsiteX27" fmla="*/ 17353 w 2019200"/>
                    <a:gd name="connsiteY27" fmla="*/ 429662 h 1625922"/>
                    <a:gd name="connsiteX28" fmla="*/ 281513 w 2019200"/>
                    <a:gd name="connsiteY28" fmla="*/ 328062 h 1625922"/>
                    <a:gd name="connsiteX29" fmla="*/ 489793 w 2019200"/>
                    <a:gd name="connsiteY29" fmla="*/ 378862 h 1625922"/>
                    <a:gd name="connsiteX30" fmla="*/ 710773 w 2019200"/>
                    <a:gd name="connsiteY30" fmla="*/ 449982 h 1625922"/>
                    <a:gd name="connsiteX0" fmla="*/ 710773 w 2019200"/>
                    <a:gd name="connsiteY0" fmla="*/ 462637 h 1638577"/>
                    <a:gd name="connsiteX1" fmla="*/ 878413 w 2019200"/>
                    <a:gd name="connsiteY1" fmla="*/ 178157 h 1638577"/>
                    <a:gd name="connsiteX2" fmla="*/ 1190833 w 2019200"/>
                    <a:gd name="connsiteY2" fmla="*/ 357 h 1638577"/>
                    <a:gd name="connsiteX3" fmla="*/ 1439753 w 2019200"/>
                    <a:gd name="connsiteY3" fmla="*/ 137517 h 1638577"/>
                    <a:gd name="connsiteX4" fmla="*/ 1477853 w 2019200"/>
                    <a:gd name="connsiteY4" fmla="*/ 317857 h 1638577"/>
                    <a:gd name="connsiteX5" fmla="*/ 1427053 w 2019200"/>
                    <a:gd name="connsiteY5" fmla="*/ 531217 h 1638577"/>
                    <a:gd name="connsiteX6" fmla="*/ 1622633 w 2019200"/>
                    <a:gd name="connsiteY6" fmla="*/ 543917 h 1638577"/>
                    <a:gd name="connsiteX7" fmla="*/ 1927433 w 2019200"/>
                    <a:gd name="connsiteY7" fmla="*/ 625197 h 1638577"/>
                    <a:gd name="connsiteX8" fmla="*/ 2018873 w 2019200"/>
                    <a:gd name="connsiteY8" fmla="*/ 808077 h 1638577"/>
                    <a:gd name="connsiteX9" fmla="*/ 1947753 w 2019200"/>
                    <a:gd name="connsiteY9" fmla="*/ 980797 h 1638577"/>
                    <a:gd name="connsiteX10" fmla="*/ 1708993 w 2019200"/>
                    <a:gd name="connsiteY10" fmla="*/ 1072237 h 1638577"/>
                    <a:gd name="connsiteX11" fmla="*/ 1449913 w 2019200"/>
                    <a:gd name="connsiteY11" fmla="*/ 1051917 h 1638577"/>
                    <a:gd name="connsiteX12" fmla="*/ 1571833 w 2019200"/>
                    <a:gd name="connsiteY12" fmla="*/ 1285597 h 1638577"/>
                    <a:gd name="connsiteX13" fmla="*/ 1581993 w 2019200"/>
                    <a:gd name="connsiteY13" fmla="*/ 1275437 h 1638577"/>
                    <a:gd name="connsiteX14" fmla="*/ 1581993 w 2019200"/>
                    <a:gd name="connsiteY14" fmla="*/ 1448157 h 1638577"/>
                    <a:gd name="connsiteX15" fmla="*/ 1429593 w 2019200"/>
                    <a:gd name="connsiteY15" fmla="*/ 1620877 h 1638577"/>
                    <a:gd name="connsiteX16" fmla="*/ 1145113 w 2019200"/>
                    <a:gd name="connsiteY16" fmla="*/ 1620877 h 1638577"/>
                    <a:gd name="connsiteX17" fmla="*/ 1013033 w 2019200"/>
                    <a:gd name="connsiteY17" fmla="*/ 1514197 h 1638577"/>
                    <a:gd name="connsiteX18" fmla="*/ 921593 w 2019200"/>
                    <a:gd name="connsiteY18" fmla="*/ 1336397 h 1638577"/>
                    <a:gd name="connsiteX19" fmla="*/ 921593 w 2019200"/>
                    <a:gd name="connsiteY19" fmla="*/ 1346557 h 1638577"/>
                    <a:gd name="connsiteX20" fmla="*/ 789513 w 2019200"/>
                    <a:gd name="connsiteY20" fmla="*/ 1488797 h 1638577"/>
                    <a:gd name="connsiteX21" fmla="*/ 423753 w 2019200"/>
                    <a:gd name="connsiteY21" fmla="*/ 1539597 h 1638577"/>
                    <a:gd name="connsiteX22" fmla="*/ 271353 w 2019200"/>
                    <a:gd name="connsiteY22" fmla="*/ 1305917 h 1638577"/>
                    <a:gd name="connsiteX23" fmla="*/ 400893 w 2019200"/>
                    <a:gd name="connsiteY23" fmla="*/ 1056997 h 1638577"/>
                    <a:gd name="connsiteX24" fmla="*/ 474553 w 2019200"/>
                    <a:gd name="connsiteY24" fmla="*/ 970637 h 1638577"/>
                    <a:gd name="connsiteX25" fmla="*/ 230713 w 2019200"/>
                    <a:gd name="connsiteY25" fmla="*/ 879197 h 1638577"/>
                    <a:gd name="connsiteX26" fmla="*/ 47833 w 2019200"/>
                    <a:gd name="connsiteY26" fmla="*/ 726797 h 1638577"/>
                    <a:gd name="connsiteX27" fmla="*/ 17353 w 2019200"/>
                    <a:gd name="connsiteY27" fmla="*/ 442317 h 1638577"/>
                    <a:gd name="connsiteX28" fmla="*/ 281513 w 2019200"/>
                    <a:gd name="connsiteY28" fmla="*/ 340717 h 1638577"/>
                    <a:gd name="connsiteX29" fmla="*/ 489793 w 2019200"/>
                    <a:gd name="connsiteY29" fmla="*/ 391517 h 1638577"/>
                    <a:gd name="connsiteX30" fmla="*/ 710773 w 2019200"/>
                    <a:gd name="connsiteY30" fmla="*/ 462637 h 1638577"/>
                    <a:gd name="connsiteX0" fmla="*/ 710773 w 2019200"/>
                    <a:gd name="connsiteY0" fmla="*/ 462339 h 1638279"/>
                    <a:gd name="connsiteX1" fmla="*/ 878413 w 2019200"/>
                    <a:gd name="connsiteY1" fmla="*/ 177859 h 1638279"/>
                    <a:gd name="connsiteX2" fmla="*/ 1190833 w 2019200"/>
                    <a:gd name="connsiteY2" fmla="*/ 59 h 1638279"/>
                    <a:gd name="connsiteX3" fmla="*/ 1406733 w 2019200"/>
                    <a:gd name="connsiteY3" fmla="*/ 160079 h 1638279"/>
                    <a:gd name="connsiteX4" fmla="*/ 1477853 w 2019200"/>
                    <a:gd name="connsiteY4" fmla="*/ 317559 h 1638279"/>
                    <a:gd name="connsiteX5" fmla="*/ 1427053 w 2019200"/>
                    <a:gd name="connsiteY5" fmla="*/ 530919 h 1638279"/>
                    <a:gd name="connsiteX6" fmla="*/ 1622633 w 2019200"/>
                    <a:gd name="connsiteY6" fmla="*/ 543619 h 1638279"/>
                    <a:gd name="connsiteX7" fmla="*/ 1927433 w 2019200"/>
                    <a:gd name="connsiteY7" fmla="*/ 624899 h 1638279"/>
                    <a:gd name="connsiteX8" fmla="*/ 2018873 w 2019200"/>
                    <a:gd name="connsiteY8" fmla="*/ 807779 h 1638279"/>
                    <a:gd name="connsiteX9" fmla="*/ 1947753 w 2019200"/>
                    <a:gd name="connsiteY9" fmla="*/ 980499 h 1638279"/>
                    <a:gd name="connsiteX10" fmla="*/ 1708993 w 2019200"/>
                    <a:gd name="connsiteY10" fmla="*/ 1071939 h 1638279"/>
                    <a:gd name="connsiteX11" fmla="*/ 1449913 w 2019200"/>
                    <a:gd name="connsiteY11" fmla="*/ 1051619 h 1638279"/>
                    <a:gd name="connsiteX12" fmla="*/ 1571833 w 2019200"/>
                    <a:gd name="connsiteY12" fmla="*/ 1285299 h 1638279"/>
                    <a:gd name="connsiteX13" fmla="*/ 1581993 w 2019200"/>
                    <a:gd name="connsiteY13" fmla="*/ 1275139 h 1638279"/>
                    <a:gd name="connsiteX14" fmla="*/ 1581993 w 2019200"/>
                    <a:gd name="connsiteY14" fmla="*/ 1447859 h 1638279"/>
                    <a:gd name="connsiteX15" fmla="*/ 1429593 w 2019200"/>
                    <a:gd name="connsiteY15" fmla="*/ 1620579 h 1638279"/>
                    <a:gd name="connsiteX16" fmla="*/ 1145113 w 2019200"/>
                    <a:gd name="connsiteY16" fmla="*/ 1620579 h 1638279"/>
                    <a:gd name="connsiteX17" fmla="*/ 1013033 w 2019200"/>
                    <a:gd name="connsiteY17" fmla="*/ 1513899 h 1638279"/>
                    <a:gd name="connsiteX18" fmla="*/ 921593 w 2019200"/>
                    <a:gd name="connsiteY18" fmla="*/ 1336099 h 1638279"/>
                    <a:gd name="connsiteX19" fmla="*/ 921593 w 2019200"/>
                    <a:gd name="connsiteY19" fmla="*/ 1346259 h 1638279"/>
                    <a:gd name="connsiteX20" fmla="*/ 789513 w 2019200"/>
                    <a:gd name="connsiteY20" fmla="*/ 1488499 h 1638279"/>
                    <a:gd name="connsiteX21" fmla="*/ 423753 w 2019200"/>
                    <a:gd name="connsiteY21" fmla="*/ 1539299 h 1638279"/>
                    <a:gd name="connsiteX22" fmla="*/ 271353 w 2019200"/>
                    <a:gd name="connsiteY22" fmla="*/ 1305619 h 1638279"/>
                    <a:gd name="connsiteX23" fmla="*/ 400893 w 2019200"/>
                    <a:gd name="connsiteY23" fmla="*/ 1056699 h 1638279"/>
                    <a:gd name="connsiteX24" fmla="*/ 474553 w 2019200"/>
                    <a:gd name="connsiteY24" fmla="*/ 970339 h 1638279"/>
                    <a:gd name="connsiteX25" fmla="*/ 230713 w 2019200"/>
                    <a:gd name="connsiteY25" fmla="*/ 878899 h 1638279"/>
                    <a:gd name="connsiteX26" fmla="*/ 47833 w 2019200"/>
                    <a:gd name="connsiteY26" fmla="*/ 726499 h 1638279"/>
                    <a:gd name="connsiteX27" fmla="*/ 17353 w 2019200"/>
                    <a:gd name="connsiteY27" fmla="*/ 442019 h 1638279"/>
                    <a:gd name="connsiteX28" fmla="*/ 281513 w 2019200"/>
                    <a:gd name="connsiteY28" fmla="*/ 340419 h 1638279"/>
                    <a:gd name="connsiteX29" fmla="*/ 489793 w 2019200"/>
                    <a:gd name="connsiteY29" fmla="*/ 391219 h 1638279"/>
                    <a:gd name="connsiteX30" fmla="*/ 710773 w 2019200"/>
                    <a:gd name="connsiteY30" fmla="*/ 462339 h 1638279"/>
                    <a:gd name="connsiteX0" fmla="*/ 710773 w 2019200"/>
                    <a:gd name="connsiteY0" fmla="*/ 462467 h 1638407"/>
                    <a:gd name="connsiteX1" fmla="*/ 878413 w 2019200"/>
                    <a:gd name="connsiteY1" fmla="*/ 177987 h 1638407"/>
                    <a:gd name="connsiteX2" fmla="*/ 1190833 w 2019200"/>
                    <a:gd name="connsiteY2" fmla="*/ 187 h 1638407"/>
                    <a:gd name="connsiteX3" fmla="*/ 1414353 w 2019200"/>
                    <a:gd name="connsiteY3" fmla="*/ 147507 h 1638407"/>
                    <a:gd name="connsiteX4" fmla="*/ 1477853 w 2019200"/>
                    <a:gd name="connsiteY4" fmla="*/ 317687 h 1638407"/>
                    <a:gd name="connsiteX5" fmla="*/ 1427053 w 2019200"/>
                    <a:gd name="connsiteY5" fmla="*/ 531047 h 1638407"/>
                    <a:gd name="connsiteX6" fmla="*/ 1622633 w 2019200"/>
                    <a:gd name="connsiteY6" fmla="*/ 543747 h 1638407"/>
                    <a:gd name="connsiteX7" fmla="*/ 1927433 w 2019200"/>
                    <a:gd name="connsiteY7" fmla="*/ 625027 h 1638407"/>
                    <a:gd name="connsiteX8" fmla="*/ 2018873 w 2019200"/>
                    <a:gd name="connsiteY8" fmla="*/ 807907 h 1638407"/>
                    <a:gd name="connsiteX9" fmla="*/ 1947753 w 2019200"/>
                    <a:gd name="connsiteY9" fmla="*/ 980627 h 1638407"/>
                    <a:gd name="connsiteX10" fmla="*/ 1708993 w 2019200"/>
                    <a:gd name="connsiteY10" fmla="*/ 1072067 h 1638407"/>
                    <a:gd name="connsiteX11" fmla="*/ 1449913 w 2019200"/>
                    <a:gd name="connsiteY11" fmla="*/ 1051747 h 1638407"/>
                    <a:gd name="connsiteX12" fmla="*/ 1571833 w 2019200"/>
                    <a:gd name="connsiteY12" fmla="*/ 1285427 h 1638407"/>
                    <a:gd name="connsiteX13" fmla="*/ 1581993 w 2019200"/>
                    <a:gd name="connsiteY13" fmla="*/ 1275267 h 1638407"/>
                    <a:gd name="connsiteX14" fmla="*/ 1581993 w 2019200"/>
                    <a:gd name="connsiteY14" fmla="*/ 1447987 h 1638407"/>
                    <a:gd name="connsiteX15" fmla="*/ 1429593 w 2019200"/>
                    <a:gd name="connsiteY15" fmla="*/ 1620707 h 1638407"/>
                    <a:gd name="connsiteX16" fmla="*/ 1145113 w 2019200"/>
                    <a:gd name="connsiteY16" fmla="*/ 1620707 h 1638407"/>
                    <a:gd name="connsiteX17" fmla="*/ 1013033 w 2019200"/>
                    <a:gd name="connsiteY17" fmla="*/ 1514027 h 1638407"/>
                    <a:gd name="connsiteX18" fmla="*/ 921593 w 2019200"/>
                    <a:gd name="connsiteY18" fmla="*/ 1336227 h 1638407"/>
                    <a:gd name="connsiteX19" fmla="*/ 921593 w 2019200"/>
                    <a:gd name="connsiteY19" fmla="*/ 1346387 h 1638407"/>
                    <a:gd name="connsiteX20" fmla="*/ 789513 w 2019200"/>
                    <a:gd name="connsiteY20" fmla="*/ 1488627 h 1638407"/>
                    <a:gd name="connsiteX21" fmla="*/ 423753 w 2019200"/>
                    <a:gd name="connsiteY21" fmla="*/ 1539427 h 1638407"/>
                    <a:gd name="connsiteX22" fmla="*/ 271353 w 2019200"/>
                    <a:gd name="connsiteY22" fmla="*/ 1305747 h 1638407"/>
                    <a:gd name="connsiteX23" fmla="*/ 400893 w 2019200"/>
                    <a:gd name="connsiteY23" fmla="*/ 1056827 h 1638407"/>
                    <a:gd name="connsiteX24" fmla="*/ 474553 w 2019200"/>
                    <a:gd name="connsiteY24" fmla="*/ 970467 h 1638407"/>
                    <a:gd name="connsiteX25" fmla="*/ 230713 w 2019200"/>
                    <a:gd name="connsiteY25" fmla="*/ 879027 h 1638407"/>
                    <a:gd name="connsiteX26" fmla="*/ 47833 w 2019200"/>
                    <a:gd name="connsiteY26" fmla="*/ 726627 h 1638407"/>
                    <a:gd name="connsiteX27" fmla="*/ 17353 w 2019200"/>
                    <a:gd name="connsiteY27" fmla="*/ 442147 h 1638407"/>
                    <a:gd name="connsiteX28" fmla="*/ 281513 w 2019200"/>
                    <a:gd name="connsiteY28" fmla="*/ 340547 h 1638407"/>
                    <a:gd name="connsiteX29" fmla="*/ 489793 w 2019200"/>
                    <a:gd name="connsiteY29" fmla="*/ 391347 h 1638407"/>
                    <a:gd name="connsiteX30" fmla="*/ 710773 w 2019200"/>
                    <a:gd name="connsiteY30" fmla="*/ 462467 h 1638407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2633 w 2019200"/>
                    <a:gd name="connsiteY6" fmla="*/ 5437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6661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564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438"/>
                    <a:gd name="connsiteY0" fmla="*/ 462478 h 1638418"/>
                    <a:gd name="connsiteX1" fmla="*/ 878413 w 2019438"/>
                    <a:gd name="connsiteY1" fmla="*/ 177998 h 1638418"/>
                    <a:gd name="connsiteX2" fmla="*/ 1190833 w 2019438"/>
                    <a:gd name="connsiteY2" fmla="*/ 198 h 1638418"/>
                    <a:gd name="connsiteX3" fmla="*/ 1414353 w 2019438"/>
                    <a:gd name="connsiteY3" fmla="*/ 147518 h 1638418"/>
                    <a:gd name="connsiteX4" fmla="*/ 1462613 w 2019438"/>
                    <a:gd name="connsiteY4" fmla="*/ 353258 h 1638418"/>
                    <a:gd name="connsiteX5" fmla="*/ 1427053 w 2019438"/>
                    <a:gd name="connsiteY5" fmla="*/ 531058 h 1638418"/>
                    <a:gd name="connsiteX6" fmla="*/ 1625173 w 2019438"/>
                    <a:gd name="connsiteY6" fmla="*/ 556458 h 1638418"/>
                    <a:gd name="connsiteX7" fmla="*/ 1919813 w 2019438"/>
                    <a:gd name="connsiteY7" fmla="*/ 673298 h 1638418"/>
                    <a:gd name="connsiteX8" fmla="*/ 2018873 w 2019438"/>
                    <a:gd name="connsiteY8" fmla="*/ 807918 h 1638418"/>
                    <a:gd name="connsiteX9" fmla="*/ 1947753 w 2019438"/>
                    <a:gd name="connsiteY9" fmla="*/ 980638 h 1638418"/>
                    <a:gd name="connsiteX10" fmla="*/ 1708993 w 2019438"/>
                    <a:gd name="connsiteY10" fmla="*/ 1072078 h 1638418"/>
                    <a:gd name="connsiteX11" fmla="*/ 1449913 w 2019438"/>
                    <a:gd name="connsiteY11" fmla="*/ 1051758 h 1638418"/>
                    <a:gd name="connsiteX12" fmla="*/ 1571833 w 2019438"/>
                    <a:gd name="connsiteY12" fmla="*/ 1285438 h 1638418"/>
                    <a:gd name="connsiteX13" fmla="*/ 1581993 w 2019438"/>
                    <a:gd name="connsiteY13" fmla="*/ 1275278 h 1638418"/>
                    <a:gd name="connsiteX14" fmla="*/ 1581993 w 2019438"/>
                    <a:gd name="connsiteY14" fmla="*/ 1447998 h 1638418"/>
                    <a:gd name="connsiteX15" fmla="*/ 1429593 w 2019438"/>
                    <a:gd name="connsiteY15" fmla="*/ 1620718 h 1638418"/>
                    <a:gd name="connsiteX16" fmla="*/ 1145113 w 2019438"/>
                    <a:gd name="connsiteY16" fmla="*/ 1620718 h 1638418"/>
                    <a:gd name="connsiteX17" fmla="*/ 1013033 w 2019438"/>
                    <a:gd name="connsiteY17" fmla="*/ 1514038 h 1638418"/>
                    <a:gd name="connsiteX18" fmla="*/ 921593 w 2019438"/>
                    <a:gd name="connsiteY18" fmla="*/ 1336238 h 1638418"/>
                    <a:gd name="connsiteX19" fmla="*/ 921593 w 2019438"/>
                    <a:gd name="connsiteY19" fmla="*/ 1346398 h 1638418"/>
                    <a:gd name="connsiteX20" fmla="*/ 789513 w 2019438"/>
                    <a:gd name="connsiteY20" fmla="*/ 1488638 h 1638418"/>
                    <a:gd name="connsiteX21" fmla="*/ 423753 w 2019438"/>
                    <a:gd name="connsiteY21" fmla="*/ 1539438 h 1638418"/>
                    <a:gd name="connsiteX22" fmla="*/ 271353 w 2019438"/>
                    <a:gd name="connsiteY22" fmla="*/ 1305758 h 1638418"/>
                    <a:gd name="connsiteX23" fmla="*/ 400893 w 2019438"/>
                    <a:gd name="connsiteY23" fmla="*/ 1056838 h 1638418"/>
                    <a:gd name="connsiteX24" fmla="*/ 474553 w 2019438"/>
                    <a:gd name="connsiteY24" fmla="*/ 970478 h 1638418"/>
                    <a:gd name="connsiteX25" fmla="*/ 230713 w 2019438"/>
                    <a:gd name="connsiteY25" fmla="*/ 879038 h 1638418"/>
                    <a:gd name="connsiteX26" fmla="*/ 47833 w 2019438"/>
                    <a:gd name="connsiteY26" fmla="*/ 726638 h 1638418"/>
                    <a:gd name="connsiteX27" fmla="*/ 17353 w 2019438"/>
                    <a:gd name="connsiteY27" fmla="*/ 442158 h 1638418"/>
                    <a:gd name="connsiteX28" fmla="*/ 281513 w 2019438"/>
                    <a:gd name="connsiteY28" fmla="*/ 340558 h 1638418"/>
                    <a:gd name="connsiteX29" fmla="*/ 489793 w 2019438"/>
                    <a:gd name="connsiteY29" fmla="*/ 391358 h 1638418"/>
                    <a:gd name="connsiteX30" fmla="*/ 710773 w 2019438"/>
                    <a:gd name="connsiteY30" fmla="*/ 462478 h 1638418"/>
                    <a:gd name="connsiteX0" fmla="*/ 710773 w 2022201"/>
                    <a:gd name="connsiteY0" fmla="*/ 462478 h 1638418"/>
                    <a:gd name="connsiteX1" fmla="*/ 878413 w 2022201"/>
                    <a:gd name="connsiteY1" fmla="*/ 177998 h 1638418"/>
                    <a:gd name="connsiteX2" fmla="*/ 1190833 w 2022201"/>
                    <a:gd name="connsiteY2" fmla="*/ 198 h 1638418"/>
                    <a:gd name="connsiteX3" fmla="*/ 1414353 w 2022201"/>
                    <a:gd name="connsiteY3" fmla="*/ 147518 h 1638418"/>
                    <a:gd name="connsiteX4" fmla="*/ 1462613 w 2022201"/>
                    <a:gd name="connsiteY4" fmla="*/ 353258 h 1638418"/>
                    <a:gd name="connsiteX5" fmla="*/ 1427053 w 2022201"/>
                    <a:gd name="connsiteY5" fmla="*/ 531058 h 1638418"/>
                    <a:gd name="connsiteX6" fmla="*/ 1625173 w 2022201"/>
                    <a:gd name="connsiteY6" fmla="*/ 556458 h 1638418"/>
                    <a:gd name="connsiteX7" fmla="*/ 1861393 w 2022201"/>
                    <a:gd name="connsiteY7" fmla="*/ 625038 h 1638418"/>
                    <a:gd name="connsiteX8" fmla="*/ 2018873 w 2022201"/>
                    <a:gd name="connsiteY8" fmla="*/ 807918 h 1638418"/>
                    <a:gd name="connsiteX9" fmla="*/ 1947753 w 2022201"/>
                    <a:gd name="connsiteY9" fmla="*/ 980638 h 1638418"/>
                    <a:gd name="connsiteX10" fmla="*/ 1708993 w 2022201"/>
                    <a:gd name="connsiteY10" fmla="*/ 1072078 h 1638418"/>
                    <a:gd name="connsiteX11" fmla="*/ 1449913 w 2022201"/>
                    <a:gd name="connsiteY11" fmla="*/ 1051758 h 1638418"/>
                    <a:gd name="connsiteX12" fmla="*/ 1571833 w 2022201"/>
                    <a:gd name="connsiteY12" fmla="*/ 1285438 h 1638418"/>
                    <a:gd name="connsiteX13" fmla="*/ 1581993 w 2022201"/>
                    <a:gd name="connsiteY13" fmla="*/ 1275278 h 1638418"/>
                    <a:gd name="connsiteX14" fmla="*/ 1581993 w 2022201"/>
                    <a:gd name="connsiteY14" fmla="*/ 1447998 h 1638418"/>
                    <a:gd name="connsiteX15" fmla="*/ 1429593 w 2022201"/>
                    <a:gd name="connsiteY15" fmla="*/ 1620718 h 1638418"/>
                    <a:gd name="connsiteX16" fmla="*/ 1145113 w 2022201"/>
                    <a:gd name="connsiteY16" fmla="*/ 1620718 h 1638418"/>
                    <a:gd name="connsiteX17" fmla="*/ 1013033 w 2022201"/>
                    <a:gd name="connsiteY17" fmla="*/ 1514038 h 1638418"/>
                    <a:gd name="connsiteX18" fmla="*/ 921593 w 2022201"/>
                    <a:gd name="connsiteY18" fmla="*/ 1336238 h 1638418"/>
                    <a:gd name="connsiteX19" fmla="*/ 921593 w 2022201"/>
                    <a:gd name="connsiteY19" fmla="*/ 1346398 h 1638418"/>
                    <a:gd name="connsiteX20" fmla="*/ 789513 w 2022201"/>
                    <a:gd name="connsiteY20" fmla="*/ 1488638 h 1638418"/>
                    <a:gd name="connsiteX21" fmla="*/ 423753 w 2022201"/>
                    <a:gd name="connsiteY21" fmla="*/ 1539438 h 1638418"/>
                    <a:gd name="connsiteX22" fmla="*/ 271353 w 2022201"/>
                    <a:gd name="connsiteY22" fmla="*/ 1305758 h 1638418"/>
                    <a:gd name="connsiteX23" fmla="*/ 400893 w 2022201"/>
                    <a:gd name="connsiteY23" fmla="*/ 1056838 h 1638418"/>
                    <a:gd name="connsiteX24" fmla="*/ 474553 w 2022201"/>
                    <a:gd name="connsiteY24" fmla="*/ 970478 h 1638418"/>
                    <a:gd name="connsiteX25" fmla="*/ 230713 w 2022201"/>
                    <a:gd name="connsiteY25" fmla="*/ 879038 h 1638418"/>
                    <a:gd name="connsiteX26" fmla="*/ 47833 w 2022201"/>
                    <a:gd name="connsiteY26" fmla="*/ 726638 h 1638418"/>
                    <a:gd name="connsiteX27" fmla="*/ 17353 w 2022201"/>
                    <a:gd name="connsiteY27" fmla="*/ 442158 h 1638418"/>
                    <a:gd name="connsiteX28" fmla="*/ 281513 w 2022201"/>
                    <a:gd name="connsiteY28" fmla="*/ 340558 h 1638418"/>
                    <a:gd name="connsiteX29" fmla="*/ 489793 w 2022201"/>
                    <a:gd name="connsiteY29" fmla="*/ 391358 h 1638418"/>
                    <a:gd name="connsiteX30" fmla="*/ 710773 w 2022201"/>
                    <a:gd name="connsiteY30" fmla="*/ 462478 h 1638418"/>
                    <a:gd name="connsiteX0" fmla="*/ 710773 w 1988680"/>
                    <a:gd name="connsiteY0" fmla="*/ 462478 h 1638418"/>
                    <a:gd name="connsiteX1" fmla="*/ 878413 w 1988680"/>
                    <a:gd name="connsiteY1" fmla="*/ 177998 h 1638418"/>
                    <a:gd name="connsiteX2" fmla="*/ 1190833 w 1988680"/>
                    <a:gd name="connsiteY2" fmla="*/ 198 h 1638418"/>
                    <a:gd name="connsiteX3" fmla="*/ 1414353 w 1988680"/>
                    <a:gd name="connsiteY3" fmla="*/ 147518 h 1638418"/>
                    <a:gd name="connsiteX4" fmla="*/ 1462613 w 1988680"/>
                    <a:gd name="connsiteY4" fmla="*/ 353258 h 1638418"/>
                    <a:gd name="connsiteX5" fmla="*/ 1427053 w 1988680"/>
                    <a:gd name="connsiteY5" fmla="*/ 531058 h 1638418"/>
                    <a:gd name="connsiteX6" fmla="*/ 1625173 w 1988680"/>
                    <a:gd name="connsiteY6" fmla="*/ 556458 h 1638418"/>
                    <a:gd name="connsiteX7" fmla="*/ 1861393 w 1988680"/>
                    <a:gd name="connsiteY7" fmla="*/ 625038 h 1638418"/>
                    <a:gd name="connsiteX8" fmla="*/ 1980773 w 1988680"/>
                    <a:gd name="connsiteY8" fmla="*/ 820618 h 1638418"/>
                    <a:gd name="connsiteX9" fmla="*/ 1947753 w 1988680"/>
                    <a:gd name="connsiteY9" fmla="*/ 980638 h 1638418"/>
                    <a:gd name="connsiteX10" fmla="*/ 1708993 w 1988680"/>
                    <a:gd name="connsiteY10" fmla="*/ 1072078 h 1638418"/>
                    <a:gd name="connsiteX11" fmla="*/ 1449913 w 1988680"/>
                    <a:gd name="connsiteY11" fmla="*/ 1051758 h 1638418"/>
                    <a:gd name="connsiteX12" fmla="*/ 1571833 w 1988680"/>
                    <a:gd name="connsiteY12" fmla="*/ 1285438 h 1638418"/>
                    <a:gd name="connsiteX13" fmla="*/ 1581993 w 1988680"/>
                    <a:gd name="connsiteY13" fmla="*/ 1275278 h 1638418"/>
                    <a:gd name="connsiteX14" fmla="*/ 1581993 w 1988680"/>
                    <a:gd name="connsiteY14" fmla="*/ 1447998 h 1638418"/>
                    <a:gd name="connsiteX15" fmla="*/ 1429593 w 1988680"/>
                    <a:gd name="connsiteY15" fmla="*/ 1620718 h 1638418"/>
                    <a:gd name="connsiteX16" fmla="*/ 1145113 w 1988680"/>
                    <a:gd name="connsiteY16" fmla="*/ 1620718 h 1638418"/>
                    <a:gd name="connsiteX17" fmla="*/ 1013033 w 1988680"/>
                    <a:gd name="connsiteY17" fmla="*/ 1514038 h 1638418"/>
                    <a:gd name="connsiteX18" fmla="*/ 921593 w 1988680"/>
                    <a:gd name="connsiteY18" fmla="*/ 1336238 h 1638418"/>
                    <a:gd name="connsiteX19" fmla="*/ 921593 w 1988680"/>
                    <a:gd name="connsiteY19" fmla="*/ 1346398 h 1638418"/>
                    <a:gd name="connsiteX20" fmla="*/ 789513 w 1988680"/>
                    <a:gd name="connsiteY20" fmla="*/ 1488638 h 1638418"/>
                    <a:gd name="connsiteX21" fmla="*/ 423753 w 1988680"/>
                    <a:gd name="connsiteY21" fmla="*/ 1539438 h 1638418"/>
                    <a:gd name="connsiteX22" fmla="*/ 271353 w 1988680"/>
                    <a:gd name="connsiteY22" fmla="*/ 1305758 h 1638418"/>
                    <a:gd name="connsiteX23" fmla="*/ 400893 w 1988680"/>
                    <a:gd name="connsiteY23" fmla="*/ 1056838 h 1638418"/>
                    <a:gd name="connsiteX24" fmla="*/ 474553 w 1988680"/>
                    <a:gd name="connsiteY24" fmla="*/ 970478 h 1638418"/>
                    <a:gd name="connsiteX25" fmla="*/ 230713 w 1988680"/>
                    <a:gd name="connsiteY25" fmla="*/ 879038 h 1638418"/>
                    <a:gd name="connsiteX26" fmla="*/ 47833 w 1988680"/>
                    <a:gd name="connsiteY26" fmla="*/ 726638 h 1638418"/>
                    <a:gd name="connsiteX27" fmla="*/ 17353 w 1988680"/>
                    <a:gd name="connsiteY27" fmla="*/ 442158 h 1638418"/>
                    <a:gd name="connsiteX28" fmla="*/ 281513 w 1988680"/>
                    <a:gd name="connsiteY28" fmla="*/ 340558 h 1638418"/>
                    <a:gd name="connsiteX29" fmla="*/ 489793 w 1988680"/>
                    <a:gd name="connsiteY29" fmla="*/ 391358 h 1638418"/>
                    <a:gd name="connsiteX30" fmla="*/ 710773 w 1988680"/>
                    <a:gd name="connsiteY30" fmla="*/ 462478 h 1638418"/>
                    <a:gd name="connsiteX0" fmla="*/ 710773 w 1985295"/>
                    <a:gd name="connsiteY0" fmla="*/ 462478 h 1638418"/>
                    <a:gd name="connsiteX1" fmla="*/ 878413 w 1985295"/>
                    <a:gd name="connsiteY1" fmla="*/ 177998 h 1638418"/>
                    <a:gd name="connsiteX2" fmla="*/ 1190833 w 1985295"/>
                    <a:gd name="connsiteY2" fmla="*/ 198 h 1638418"/>
                    <a:gd name="connsiteX3" fmla="*/ 1414353 w 1985295"/>
                    <a:gd name="connsiteY3" fmla="*/ 147518 h 1638418"/>
                    <a:gd name="connsiteX4" fmla="*/ 1462613 w 1985295"/>
                    <a:gd name="connsiteY4" fmla="*/ 353258 h 1638418"/>
                    <a:gd name="connsiteX5" fmla="*/ 1427053 w 1985295"/>
                    <a:gd name="connsiteY5" fmla="*/ 531058 h 1638418"/>
                    <a:gd name="connsiteX6" fmla="*/ 1625173 w 1985295"/>
                    <a:gd name="connsiteY6" fmla="*/ 556458 h 1638418"/>
                    <a:gd name="connsiteX7" fmla="*/ 1861393 w 1985295"/>
                    <a:gd name="connsiteY7" fmla="*/ 625038 h 1638418"/>
                    <a:gd name="connsiteX8" fmla="*/ 1980773 w 1985295"/>
                    <a:gd name="connsiteY8" fmla="*/ 820618 h 1638418"/>
                    <a:gd name="connsiteX9" fmla="*/ 1947753 w 1985295"/>
                    <a:gd name="connsiteY9" fmla="*/ 980638 h 1638418"/>
                    <a:gd name="connsiteX10" fmla="*/ 1708993 w 1985295"/>
                    <a:gd name="connsiteY10" fmla="*/ 1072078 h 1638418"/>
                    <a:gd name="connsiteX11" fmla="*/ 1449913 w 1985295"/>
                    <a:gd name="connsiteY11" fmla="*/ 1051758 h 1638418"/>
                    <a:gd name="connsiteX12" fmla="*/ 1571833 w 1985295"/>
                    <a:gd name="connsiteY12" fmla="*/ 1285438 h 1638418"/>
                    <a:gd name="connsiteX13" fmla="*/ 1581993 w 1985295"/>
                    <a:gd name="connsiteY13" fmla="*/ 1275278 h 1638418"/>
                    <a:gd name="connsiteX14" fmla="*/ 1581993 w 1985295"/>
                    <a:gd name="connsiteY14" fmla="*/ 1447998 h 1638418"/>
                    <a:gd name="connsiteX15" fmla="*/ 1429593 w 1985295"/>
                    <a:gd name="connsiteY15" fmla="*/ 1620718 h 1638418"/>
                    <a:gd name="connsiteX16" fmla="*/ 1145113 w 1985295"/>
                    <a:gd name="connsiteY16" fmla="*/ 1620718 h 1638418"/>
                    <a:gd name="connsiteX17" fmla="*/ 1013033 w 1985295"/>
                    <a:gd name="connsiteY17" fmla="*/ 1514038 h 1638418"/>
                    <a:gd name="connsiteX18" fmla="*/ 921593 w 1985295"/>
                    <a:gd name="connsiteY18" fmla="*/ 1336238 h 1638418"/>
                    <a:gd name="connsiteX19" fmla="*/ 921593 w 1985295"/>
                    <a:gd name="connsiteY19" fmla="*/ 1346398 h 1638418"/>
                    <a:gd name="connsiteX20" fmla="*/ 789513 w 1985295"/>
                    <a:gd name="connsiteY20" fmla="*/ 1488638 h 1638418"/>
                    <a:gd name="connsiteX21" fmla="*/ 423753 w 1985295"/>
                    <a:gd name="connsiteY21" fmla="*/ 1539438 h 1638418"/>
                    <a:gd name="connsiteX22" fmla="*/ 271353 w 1985295"/>
                    <a:gd name="connsiteY22" fmla="*/ 1305758 h 1638418"/>
                    <a:gd name="connsiteX23" fmla="*/ 400893 w 1985295"/>
                    <a:gd name="connsiteY23" fmla="*/ 1056838 h 1638418"/>
                    <a:gd name="connsiteX24" fmla="*/ 474553 w 1985295"/>
                    <a:gd name="connsiteY24" fmla="*/ 970478 h 1638418"/>
                    <a:gd name="connsiteX25" fmla="*/ 230713 w 1985295"/>
                    <a:gd name="connsiteY25" fmla="*/ 879038 h 1638418"/>
                    <a:gd name="connsiteX26" fmla="*/ 47833 w 1985295"/>
                    <a:gd name="connsiteY26" fmla="*/ 726638 h 1638418"/>
                    <a:gd name="connsiteX27" fmla="*/ 17353 w 1985295"/>
                    <a:gd name="connsiteY27" fmla="*/ 442158 h 1638418"/>
                    <a:gd name="connsiteX28" fmla="*/ 281513 w 1985295"/>
                    <a:gd name="connsiteY28" fmla="*/ 340558 h 1638418"/>
                    <a:gd name="connsiteX29" fmla="*/ 489793 w 1985295"/>
                    <a:gd name="connsiteY29" fmla="*/ 391358 h 1638418"/>
                    <a:gd name="connsiteX30" fmla="*/ 710773 w 1985295"/>
                    <a:gd name="connsiteY30" fmla="*/ 462478 h 1638418"/>
                    <a:gd name="connsiteX0" fmla="*/ 710773 w 1993653"/>
                    <a:gd name="connsiteY0" fmla="*/ 462478 h 1638418"/>
                    <a:gd name="connsiteX1" fmla="*/ 878413 w 1993653"/>
                    <a:gd name="connsiteY1" fmla="*/ 177998 h 1638418"/>
                    <a:gd name="connsiteX2" fmla="*/ 1190833 w 1993653"/>
                    <a:gd name="connsiteY2" fmla="*/ 198 h 1638418"/>
                    <a:gd name="connsiteX3" fmla="*/ 1414353 w 1993653"/>
                    <a:gd name="connsiteY3" fmla="*/ 147518 h 1638418"/>
                    <a:gd name="connsiteX4" fmla="*/ 1462613 w 1993653"/>
                    <a:gd name="connsiteY4" fmla="*/ 353258 h 1638418"/>
                    <a:gd name="connsiteX5" fmla="*/ 1427053 w 1993653"/>
                    <a:gd name="connsiteY5" fmla="*/ 531058 h 1638418"/>
                    <a:gd name="connsiteX6" fmla="*/ 1625173 w 1993653"/>
                    <a:gd name="connsiteY6" fmla="*/ 556458 h 1638418"/>
                    <a:gd name="connsiteX7" fmla="*/ 1861393 w 1993653"/>
                    <a:gd name="connsiteY7" fmla="*/ 625038 h 1638418"/>
                    <a:gd name="connsiteX8" fmla="*/ 1990933 w 1993653"/>
                    <a:gd name="connsiteY8" fmla="*/ 790138 h 1638418"/>
                    <a:gd name="connsiteX9" fmla="*/ 1947753 w 1993653"/>
                    <a:gd name="connsiteY9" fmla="*/ 980638 h 1638418"/>
                    <a:gd name="connsiteX10" fmla="*/ 1708993 w 1993653"/>
                    <a:gd name="connsiteY10" fmla="*/ 1072078 h 1638418"/>
                    <a:gd name="connsiteX11" fmla="*/ 1449913 w 1993653"/>
                    <a:gd name="connsiteY11" fmla="*/ 1051758 h 1638418"/>
                    <a:gd name="connsiteX12" fmla="*/ 1571833 w 1993653"/>
                    <a:gd name="connsiteY12" fmla="*/ 1285438 h 1638418"/>
                    <a:gd name="connsiteX13" fmla="*/ 1581993 w 1993653"/>
                    <a:gd name="connsiteY13" fmla="*/ 1275278 h 1638418"/>
                    <a:gd name="connsiteX14" fmla="*/ 1581993 w 1993653"/>
                    <a:gd name="connsiteY14" fmla="*/ 1447998 h 1638418"/>
                    <a:gd name="connsiteX15" fmla="*/ 1429593 w 1993653"/>
                    <a:gd name="connsiteY15" fmla="*/ 1620718 h 1638418"/>
                    <a:gd name="connsiteX16" fmla="*/ 1145113 w 1993653"/>
                    <a:gd name="connsiteY16" fmla="*/ 1620718 h 1638418"/>
                    <a:gd name="connsiteX17" fmla="*/ 1013033 w 1993653"/>
                    <a:gd name="connsiteY17" fmla="*/ 1514038 h 1638418"/>
                    <a:gd name="connsiteX18" fmla="*/ 921593 w 1993653"/>
                    <a:gd name="connsiteY18" fmla="*/ 1336238 h 1638418"/>
                    <a:gd name="connsiteX19" fmla="*/ 921593 w 1993653"/>
                    <a:gd name="connsiteY19" fmla="*/ 1346398 h 1638418"/>
                    <a:gd name="connsiteX20" fmla="*/ 789513 w 1993653"/>
                    <a:gd name="connsiteY20" fmla="*/ 1488638 h 1638418"/>
                    <a:gd name="connsiteX21" fmla="*/ 423753 w 1993653"/>
                    <a:gd name="connsiteY21" fmla="*/ 1539438 h 1638418"/>
                    <a:gd name="connsiteX22" fmla="*/ 271353 w 1993653"/>
                    <a:gd name="connsiteY22" fmla="*/ 1305758 h 1638418"/>
                    <a:gd name="connsiteX23" fmla="*/ 400893 w 1993653"/>
                    <a:gd name="connsiteY23" fmla="*/ 1056838 h 1638418"/>
                    <a:gd name="connsiteX24" fmla="*/ 474553 w 1993653"/>
                    <a:gd name="connsiteY24" fmla="*/ 970478 h 1638418"/>
                    <a:gd name="connsiteX25" fmla="*/ 230713 w 1993653"/>
                    <a:gd name="connsiteY25" fmla="*/ 879038 h 1638418"/>
                    <a:gd name="connsiteX26" fmla="*/ 47833 w 1993653"/>
                    <a:gd name="connsiteY26" fmla="*/ 726638 h 1638418"/>
                    <a:gd name="connsiteX27" fmla="*/ 17353 w 1993653"/>
                    <a:gd name="connsiteY27" fmla="*/ 442158 h 1638418"/>
                    <a:gd name="connsiteX28" fmla="*/ 281513 w 1993653"/>
                    <a:gd name="connsiteY28" fmla="*/ 340558 h 1638418"/>
                    <a:gd name="connsiteX29" fmla="*/ 489793 w 1993653"/>
                    <a:gd name="connsiteY29" fmla="*/ 391358 h 1638418"/>
                    <a:gd name="connsiteX30" fmla="*/ 710773 w 1993653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1993 w 1993076"/>
                    <a:gd name="connsiteY13" fmla="*/ 127527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64213 w 1993076"/>
                    <a:gd name="connsiteY12" fmla="*/ 126765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4212"/>
                    <a:gd name="connsiteX1" fmla="*/ 878413 w 1993076"/>
                    <a:gd name="connsiteY1" fmla="*/ 177998 h 1634212"/>
                    <a:gd name="connsiteX2" fmla="*/ 1190833 w 1993076"/>
                    <a:gd name="connsiteY2" fmla="*/ 198 h 1634212"/>
                    <a:gd name="connsiteX3" fmla="*/ 1414353 w 1993076"/>
                    <a:gd name="connsiteY3" fmla="*/ 147518 h 1634212"/>
                    <a:gd name="connsiteX4" fmla="*/ 1462613 w 1993076"/>
                    <a:gd name="connsiteY4" fmla="*/ 353258 h 1634212"/>
                    <a:gd name="connsiteX5" fmla="*/ 1427053 w 1993076"/>
                    <a:gd name="connsiteY5" fmla="*/ 531058 h 1634212"/>
                    <a:gd name="connsiteX6" fmla="*/ 1625173 w 1993076"/>
                    <a:gd name="connsiteY6" fmla="*/ 556458 h 1634212"/>
                    <a:gd name="connsiteX7" fmla="*/ 1861393 w 1993076"/>
                    <a:gd name="connsiteY7" fmla="*/ 625038 h 1634212"/>
                    <a:gd name="connsiteX8" fmla="*/ 1990933 w 1993076"/>
                    <a:gd name="connsiteY8" fmla="*/ 790138 h 1634212"/>
                    <a:gd name="connsiteX9" fmla="*/ 1924893 w 1993076"/>
                    <a:gd name="connsiteY9" fmla="*/ 990798 h 1634212"/>
                    <a:gd name="connsiteX10" fmla="*/ 1708993 w 1993076"/>
                    <a:gd name="connsiteY10" fmla="*/ 1072078 h 1634212"/>
                    <a:gd name="connsiteX11" fmla="*/ 1449913 w 1993076"/>
                    <a:gd name="connsiteY11" fmla="*/ 1051758 h 1634212"/>
                    <a:gd name="connsiteX12" fmla="*/ 1564213 w 1993076"/>
                    <a:gd name="connsiteY12" fmla="*/ 1267658 h 1634212"/>
                    <a:gd name="connsiteX13" fmla="*/ 1589613 w 1993076"/>
                    <a:gd name="connsiteY13" fmla="*/ 1374338 h 1634212"/>
                    <a:gd name="connsiteX14" fmla="*/ 1548973 w 1993076"/>
                    <a:gd name="connsiteY14" fmla="*/ 1511498 h 1634212"/>
                    <a:gd name="connsiteX15" fmla="*/ 1429593 w 1993076"/>
                    <a:gd name="connsiteY15" fmla="*/ 1620718 h 1634212"/>
                    <a:gd name="connsiteX16" fmla="*/ 1145113 w 1993076"/>
                    <a:gd name="connsiteY16" fmla="*/ 1620718 h 1634212"/>
                    <a:gd name="connsiteX17" fmla="*/ 1013033 w 1993076"/>
                    <a:gd name="connsiteY17" fmla="*/ 1514038 h 1634212"/>
                    <a:gd name="connsiteX18" fmla="*/ 921593 w 1993076"/>
                    <a:gd name="connsiteY18" fmla="*/ 1336238 h 1634212"/>
                    <a:gd name="connsiteX19" fmla="*/ 921593 w 1993076"/>
                    <a:gd name="connsiteY19" fmla="*/ 1346398 h 1634212"/>
                    <a:gd name="connsiteX20" fmla="*/ 789513 w 1993076"/>
                    <a:gd name="connsiteY20" fmla="*/ 1488638 h 1634212"/>
                    <a:gd name="connsiteX21" fmla="*/ 423753 w 1993076"/>
                    <a:gd name="connsiteY21" fmla="*/ 1539438 h 1634212"/>
                    <a:gd name="connsiteX22" fmla="*/ 271353 w 1993076"/>
                    <a:gd name="connsiteY22" fmla="*/ 1305758 h 1634212"/>
                    <a:gd name="connsiteX23" fmla="*/ 400893 w 1993076"/>
                    <a:gd name="connsiteY23" fmla="*/ 1056838 h 1634212"/>
                    <a:gd name="connsiteX24" fmla="*/ 474553 w 1993076"/>
                    <a:gd name="connsiteY24" fmla="*/ 970478 h 1634212"/>
                    <a:gd name="connsiteX25" fmla="*/ 230713 w 1993076"/>
                    <a:gd name="connsiteY25" fmla="*/ 879038 h 1634212"/>
                    <a:gd name="connsiteX26" fmla="*/ 47833 w 1993076"/>
                    <a:gd name="connsiteY26" fmla="*/ 726638 h 1634212"/>
                    <a:gd name="connsiteX27" fmla="*/ 17353 w 1993076"/>
                    <a:gd name="connsiteY27" fmla="*/ 442158 h 1634212"/>
                    <a:gd name="connsiteX28" fmla="*/ 281513 w 1993076"/>
                    <a:gd name="connsiteY28" fmla="*/ 340558 h 1634212"/>
                    <a:gd name="connsiteX29" fmla="*/ 489793 w 1993076"/>
                    <a:gd name="connsiteY29" fmla="*/ 391358 h 1634212"/>
                    <a:gd name="connsiteX30" fmla="*/ 710773 w 1993076"/>
                    <a:gd name="connsiteY30" fmla="*/ 462478 h 1634212"/>
                    <a:gd name="connsiteX0" fmla="*/ 710773 w 1993076"/>
                    <a:gd name="connsiteY0" fmla="*/ 462478 h 1628438"/>
                    <a:gd name="connsiteX1" fmla="*/ 878413 w 1993076"/>
                    <a:gd name="connsiteY1" fmla="*/ 177998 h 1628438"/>
                    <a:gd name="connsiteX2" fmla="*/ 1190833 w 1993076"/>
                    <a:gd name="connsiteY2" fmla="*/ 198 h 1628438"/>
                    <a:gd name="connsiteX3" fmla="*/ 1414353 w 1993076"/>
                    <a:gd name="connsiteY3" fmla="*/ 147518 h 1628438"/>
                    <a:gd name="connsiteX4" fmla="*/ 1462613 w 1993076"/>
                    <a:gd name="connsiteY4" fmla="*/ 353258 h 1628438"/>
                    <a:gd name="connsiteX5" fmla="*/ 1427053 w 1993076"/>
                    <a:gd name="connsiteY5" fmla="*/ 531058 h 1628438"/>
                    <a:gd name="connsiteX6" fmla="*/ 1625173 w 1993076"/>
                    <a:gd name="connsiteY6" fmla="*/ 556458 h 1628438"/>
                    <a:gd name="connsiteX7" fmla="*/ 1861393 w 1993076"/>
                    <a:gd name="connsiteY7" fmla="*/ 625038 h 1628438"/>
                    <a:gd name="connsiteX8" fmla="*/ 1990933 w 1993076"/>
                    <a:gd name="connsiteY8" fmla="*/ 790138 h 1628438"/>
                    <a:gd name="connsiteX9" fmla="*/ 1924893 w 1993076"/>
                    <a:gd name="connsiteY9" fmla="*/ 990798 h 1628438"/>
                    <a:gd name="connsiteX10" fmla="*/ 1708993 w 1993076"/>
                    <a:gd name="connsiteY10" fmla="*/ 1072078 h 1628438"/>
                    <a:gd name="connsiteX11" fmla="*/ 1449913 w 1993076"/>
                    <a:gd name="connsiteY11" fmla="*/ 1051758 h 1628438"/>
                    <a:gd name="connsiteX12" fmla="*/ 1564213 w 1993076"/>
                    <a:gd name="connsiteY12" fmla="*/ 1267658 h 1628438"/>
                    <a:gd name="connsiteX13" fmla="*/ 1589613 w 1993076"/>
                    <a:gd name="connsiteY13" fmla="*/ 1374338 h 1628438"/>
                    <a:gd name="connsiteX14" fmla="*/ 1548973 w 1993076"/>
                    <a:gd name="connsiteY14" fmla="*/ 1511498 h 1628438"/>
                    <a:gd name="connsiteX15" fmla="*/ 1419433 w 1993076"/>
                    <a:gd name="connsiteY15" fmla="*/ 1608018 h 1628438"/>
                    <a:gd name="connsiteX16" fmla="*/ 1145113 w 1993076"/>
                    <a:gd name="connsiteY16" fmla="*/ 1620718 h 1628438"/>
                    <a:gd name="connsiteX17" fmla="*/ 1013033 w 1993076"/>
                    <a:gd name="connsiteY17" fmla="*/ 1514038 h 1628438"/>
                    <a:gd name="connsiteX18" fmla="*/ 921593 w 1993076"/>
                    <a:gd name="connsiteY18" fmla="*/ 1336238 h 1628438"/>
                    <a:gd name="connsiteX19" fmla="*/ 921593 w 1993076"/>
                    <a:gd name="connsiteY19" fmla="*/ 1346398 h 1628438"/>
                    <a:gd name="connsiteX20" fmla="*/ 789513 w 1993076"/>
                    <a:gd name="connsiteY20" fmla="*/ 1488638 h 1628438"/>
                    <a:gd name="connsiteX21" fmla="*/ 423753 w 1993076"/>
                    <a:gd name="connsiteY21" fmla="*/ 1539438 h 1628438"/>
                    <a:gd name="connsiteX22" fmla="*/ 271353 w 1993076"/>
                    <a:gd name="connsiteY22" fmla="*/ 1305758 h 1628438"/>
                    <a:gd name="connsiteX23" fmla="*/ 400893 w 1993076"/>
                    <a:gd name="connsiteY23" fmla="*/ 1056838 h 1628438"/>
                    <a:gd name="connsiteX24" fmla="*/ 474553 w 1993076"/>
                    <a:gd name="connsiteY24" fmla="*/ 970478 h 1628438"/>
                    <a:gd name="connsiteX25" fmla="*/ 230713 w 1993076"/>
                    <a:gd name="connsiteY25" fmla="*/ 879038 h 1628438"/>
                    <a:gd name="connsiteX26" fmla="*/ 47833 w 1993076"/>
                    <a:gd name="connsiteY26" fmla="*/ 726638 h 1628438"/>
                    <a:gd name="connsiteX27" fmla="*/ 17353 w 1993076"/>
                    <a:gd name="connsiteY27" fmla="*/ 442158 h 1628438"/>
                    <a:gd name="connsiteX28" fmla="*/ 281513 w 1993076"/>
                    <a:gd name="connsiteY28" fmla="*/ 340558 h 1628438"/>
                    <a:gd name="connsiteX29" fmla="*/ 489793 w 1993076"/>
                    <a:gd name="connsiteY29" fmla="*/ 391358 h 1628438"/>
                    <a:gd name="connsiteX30" fmla="*/ 710773 w 1993076"/>
                    <a:gd name="connsiteY30" fmla="*/ 462478 h 1628438"/>
                    <a:gd name="connsiteX0" fmla="*/ 710773 w 1993076"/>
                    <a:gd name="connsiteY0" fmla="*/ 462478 h 1624721"/>
                    <a:gd name="connsiteX1" fmla="*/ 878413 w 1993076"/>
                    <a:gd name="connsiteY1" fmla="*/ 177998 h 1624721"/>
                    <a:gd name="connsiteX2" fmla="*/ 1190833 w 1993076"/>
                    <a:gd name="connsiteY2" fmla="*/ 198 h 1624721"/>
                    <a:gd name="connsiteX3" fmla="*/ 1414353 w 1993076"/>
                    <a:gd name="connsiteY3" fmla="*/ 147518 h 1624721"/>
                    <a:gd name="connsiteX4" fmla="*/ 1462613 w 1993076"/>
                    <a:gd name="connsiteY4" fmla="*/ 353258 h 1624721"/>
                    <a:gd name="connsiteX5" fmla="*/ 1427053 w 1993076"/>
                    <a:gd name="connsiteY5" fmla="*/ 531058 h 1624721"/>
                    <a:gd name="connsiteX6" fmla="*/ 1625173 w 1993076"/>
                    <a:gd name="connsiteY6" fmla="*/ 556458 h 1624721"/>
                    <a:gd name="connsiteX7" fmla="*/ 1861393 w 1993076"/>
                    <a:gd name="connsiteY7" fmla="*/ 625038 h 1624721"/>
                    <a:gd name="connsiteX8" fmla="*/ 1990933 w 1993076"/>
                    <a:gd name="connsiteY8" fmla="*/ 790138 h 1624721"/>
                    <a:gd name="connsiteX9" fmla="*/ 1924893 w 1993076"/>
                    <a:gd name="connsiteY9" fmla="*/ 990798 h 1624721"/>
                    <a:gd name="connsiteX10" fmla="*/ 1708993 w 1993076"/>
                    <a:gd name="connsiteY10" fmla="*/ 1072078 h 1624721"/>
                    <a:gd name="connsiteX11" fmla="*/ 1449913 w 1993076"/>
                    <a:gd name="connsiteY11" fmla="*/ 1051758 h 1624721"/>
                    <a:gd name="connsiteX12" fmla="*/ 1564213 w 1993076"/>
                    <a:gd name="connsiteY12" fmla="*/ 1267658 h 1624721"/>
                    <a:gd name="connsiteX13" fmla="*/ 1589613 w 1993076"/>
                    <a:gd name="connsiteY13" fmla="*/ 1374338 h 1624721"/>
                    <a:gd name="connsiteX14" fmla="*/ 1548973 w 1993076"/>
                    <a:gd name="connsiteY14" fmla="*/ 1511498 h 1624721"/>
                    <a:gd name="connsiteX15" fmla="*/ 1419433 w 1993076"/>
                    <a:gd name="connsiteY15" fmla="*/ 1608018 h 1624721"/>
                    <a:gd name="connsiteX16" fmla="*/ 1147653 w 1993076"/>
                    <a:gd name="connsiteY16" fmla="*/ 1615638 h 1624721"/>
                    <a:gd name="connsiteX17" fmla="*/ 1013033 w 1993076"/>
                    <a:gd name="connsiteY17" fmla="*/ 1514038 h 1624721"/>
                    <a:gd name="connsiteX18" fmla="*/ 921593 w 1993076"/>
                    <a:gd name="connsiteY18" fmla="*/ 1336238 h 1624721"/>
                    <a:gd name="connsiteX19" fmla="*/ 921593 w 1993076"/>
                    <a:gd name="connsiteY19" fmla="*/ 1346398 h 1624721"/>
                    <a:gd name="connsiteX20" fmla="*/ 789513 w 1993076"/>
                    <a:gd name="connsiteY20" fmla="*/ 1488638 h 1624721"/>
                    <a:gd name="connsiteX21" fmla="*/ 423753 w 1993076"/>
                    <a:gd name="connsiteY21" fmla="*/ 1539438 h 1624721"/>
                    <a:gd name="connsiteX22" fmla="*/ 271353 w 1993076"/>
                    <a:gd name="connsiteY22" fmla="*/ 1305758 h 1624721"/>
                    <a:gd name="connsiteX23" fmla="*/ 400893 w 1993076"/>
                    <a:gd name="connsiteY23" fmla="*/ 1056838 h 1624721"/>
                    <a:gd name="connsiteX24" fmla="*/ 474553 w 1993076"/>
                    <a:gd name="connsiteY24" fmla="*/ 970478 h 1624721"/>
                    <a:gd name="connsiteX25" fmla="*/ 230713 w 1993076"/>
                    <a:gd name="connsiteY25" fmla="*/ 879038 h 1624721"/>
                    <a:gd name="connsiteX26" fmla="*/ 47833 w 1993076"/>
                    <a:gd name="connsiteY26" fmla="*/ 726638 h 1624721"/>
                    <a:gd name="connsiteX27" fmla="*/ 17353 w 1993076"/>
                    <a:gd name="connsiteY27" fmla="*/ 442158 h 1624721"/>
                    <a:gd name="connsiteX28" fmla="*/ 281513 w 1993076"/>
                    <a:gd name="connsiteY28" fmla="*/ 340558 h 1624721"/>
                    <a:gd name="connsiteX29" fmla="*/ 489793 w 1993076"/>
                    <a:gd name="connsiteY29" fmla="*/ 391358 h 1624721"/>
                    <a:gd name="connsiteX30" fmla="*/ 710773 w 1993076"/>
                    <a:gd name="connsiteY30" fmla="*/ 462478 h 1624721"/>
                    <a:gd name="connsiteX0" fmla="*/ 710773 w 1993076"/>
                    <a:gd name="connsiteY0" fmla="*/ 462478 h 1626743"/>
                    <a:gd name="connsiteX1" fmla="*/ 878413 w 1993076"/>
                    <a:gd name="connsiteY1" fmla="*/ 177998 h 1626743"/>
                    <a:gd name="connsiteX2" fmla="*/ 1190833 w 1993076"/>
                    <a:gd name="connsiteY2" fmla="*/ 198 h 1626743"/>
                    <a:gd name="connsiteX3" fmla="*/ 1414353 w 1993076"/>
                    <a:gd name="connsiteY3" fmla="*/ 147518 h 1626743"/>
                    <a:gd name="connsiteX4" fmla="*/ 1462613 w 1993076"/>
                    <a:gd name="connsiteY4" fmla="*/ 353258 h 1626743"/>
                    <a:gd name="connsiteX5" fmla="*/ 1427053 w 1993076"/>
                    <a:gd name="connsiteY5" fmla="*/ 531058 h 1626743"/>
                    <a:gd name="connsiteX6" fmla="*/ 1625173 w 1993076"/>
                    <a:gd name="connsiteY6" fmla="*/ 556458 h 1626743"/>
                    <a:gd name="connsiteX7" fmla="*/ 1861393 w 1993076"/>
                    <a:gd name="connsiteY7" fmla="*/ 625038 h 1626743"/>
                    <a:gd name="connsiteX8" fmla="*/ 1990933 w 1993076"/>
                    <a:gd name="connsiteY8" fmla="*/ 790138 h 1626743"/>
                    <a:gd name="connsiteX9" fmla="*/ 1924893 w 1993076"/>
                    <a:gd name="connsiteY9" fmla="*/ 990798 h 1626743"/>
                    <a:gd name="connsiteX10" fmla="*/ 1708993 w 1993076"/>
                    <a:gd name="connsiteY10" fmla="*/ 1072078 h 1626743"/>
                    <a:gd name="connsiteX11" fmla="*/ 1449913 w 1993076"/>
                    <a:gd name="connsiteY11" fmla="*/ 1051758 h 1626743"/>
                    <a:gd name="connsiteX12" fmla="*/ 1564213 w 1993076"/>
                    <a:gd name="connsiteY12" fmla="*/ 1267658 h 1626743"/>
                    <a:gd name="connsiteX13" fmla="*/ 1589613 w 1993076"/>
                    <a:gd name="connsiteY13" fmla="*/ 1374338 h 1626743"/>
                    <a:gd name="connsiteX14" fmla="*/ 1548973 w 1993076"/>
                    <a:gd name="connsiteY14" fmla="*/ 1511498 h 1626743"/>
                    <a:gd name="connsiteX15" fmla="*/ 1419433 w 1993076"/>
                    <a:gd name="connsiteY15" fmla="*/ 1608018 h 1626743"/>
                    <a:gd name="connsiteX16" fmla="*/ 1147653 w 1993076"/>
                    <a:gd name="connsiteY16" fmla="*/ 1615638 h 1626743"/>
                    <a:gd name="connsiteX17" fmla="*/ 1015573 w 1993076"/>
                    <a:gd name="connsiteY17" fmla="*/ 1486098 h 1626743"/>
                    <a:gd name="connsiteX18" fmla="*/ 921593 w 1993076"/>
                    <a:gd name="connsiteY18" fmla="*/ 1336238 h 1626743"/>
                    <a:gd name="connsiteX19" fmla="*/ 921593 w 1993076"/>
                    <a:gd name="connsiteY19" fmla="*/ 1346398 h 1626743"/>
                    <a:gd name="connsiteX20" fmla="*/ 789513 w 1993076"/>
                    <a:gd name="connsiteY20" fmla="*/ 1488638 h 1626743"/>
                    <a:gd name="connsiteX21" fmla="*/ 423753 w 1993076"/>
                    <a:gd name="connsiteY21" fmla="*/ 1539438 h 1626743"/>
                    <a:gd name="connsiteX22" fmla="*/ 271353 w 1993076"/>
                    <a:gd name="connsiteY22" fmla="*/ 1305758 h 1626743"/>
                    <a:gd name="connsiteX23" fmla="*/ 400893 w 1993076"/>
                    <a:gd name="connsiteY23" fmla="*/ 1056838 h 1626743"/>
                    <a:gd name="connsiteX24" fmla="*/ 474553 w 1993076"/>
                    <a:gd name="connsiteY24" fmla="*/ 970478 h 1626743"/>
                    <a:gd name="connsiteX25" fmla="*/ 230713 w 1993076"/>
                    <a:gd name="connsiteY25" fmla="*/ 879038 h 1626743"/>
                    <a:gd name="connsiteX26" fmla="*/ 47833 w 1993076"/>
                    <a:gd name="connsiteY26" fmla="*/ 726638 h 1626743"/>
                    <a:gd name="connsiteX27" fmla="*/ 17353 w 1993076"/>
                    <a:gd name="connsiteY27" fmla="*/ 442158 h 1626743"/>
                    <a:gd name="connsiteX28" fmla="*/ 281513 w 1993076"/>
                    <a:gd name="connsiteY28" fmla="*/ 340558 h 1626743"/>
                    <a:gd name="connsiteX29" fmla="*/ 489793 w 1993076"/>
                    <a:gd name="connsiteY29" fmla="*/ 391358 h 1626743"/>
                    <a:gd name="connsiteX30" fmla="*/ 710773 w 1993076"/>
                    <a:gd name="connsiteY30" fmla="*/ 462478 h 1626743"/>
                    <a:gd name="connsiteX0" fmla="*/ 710773 w 1993076"/>
                    <a:gd name="connsiteY0" fmla="*/ 462478 h 1625821"/>
                    <a:gd name="connsiteX1" fmla="*/ 878413 w 1993076"/>
                    <a:gd name="connsiteY1" fmla="*/ 177998 h 1625821"/>
                    <a:gd name="connsiteX2" fmla="*/ 1190833 w 1993076"/>
                    <a:gd name="connsiteY2" fmla="*/ 198 h 1625821"/>
                    <a:gd name="connsiteX3" fmla="*/ 1414353 w 1993076"/>
                    <a:gd name="connsiteY3" fmla="*/ 147518 h 1625821"/>
                    <a:gd name="connsiteX4" fmla="*/ 1462613 w 1993076"/>
                    <a:gd name="connsiteY4" fmla="*/ 353258 h 1625821"/>
                    <a:gd name="connsiteX5" fmla="*/ 1427053 w 1993076"/>
                    <a:gd name="connsiteY5" fmla="*/ 531058 h 1625821"/>
                    <a:gd name="connsiteX6" fmla="*/ 1625173 w 1993076"/>
                    <a:gd name="connsiteY6" fmla="*/ 556458 h 1625821"/>
                    <a:gd name="connsiteX7" fmla="*/ 1861393 w 1993076"/>
                    <a:gd name="connsiteY7" fmla="*/ 625038 h 1625821"/>
                    <a:gd name="connsiteX8" fmla="*/ 1990933 w 1993076"/>
                    <a:gd name="connsiteY8" fmla="*/ 790138 h 1625821"/>
                    <a:gd name="connsiteX9" fmla="*/ 1924893 w 1993076"/>
                    <a:gd name="connsiteY9" fmla="*/ 990798 h 1625821"/>
                    <a:gd name="connsiteX10" fmla="*/ 1708993 w 1993076"/>
                    <a:gd name="connsiteY10" fmla="*/ 1072078 h 1625821"/>
                    <a:gd name="connsiteX11" fmla="*/ 1449913 w 1993076"/>
                    <a:gd name="connsiteY11" fmla="*/ 1051758 h 1625821"/>
                    <a:gd name="connsiteX12" fmla="*/ 1564213 w 1993076"/>
                    <a:gd name="connsiteY12" fmla="*/ 1267658 h 1625821"/>
                    <a:gd name="connsiteX13" fmla="*/ 1589613 w 1993076"/>
                    <a:gd name="connsiteY13" fmla="*/ 1374338 h 1625821"/>
                    <a:gd name="connsiteX14" fmla="*/ 1548973 w 1993076"/>
                    <a:gd name="connsiteY14" fmla="*/ 1511498 h 1625821"/>
                    <a:gd name="connsiteX15" fmla="*/ 1419433 w 1993076"/>
                    <a:gd name="connsiteY15" fmla="*/ 1608018 h 1625821"/>
                    <a:gd name="connsiteX16" fmla="*/ 1147653 w 1993076"/>
                    <a:gd name="connsiteY16" fmla="*/ 1615638 h 1625821"/>
                    <a:gd name="connsiteX17" fmla="*/ 1015573 w 1993076"/>
                    <a:gd name="connsiteY17" fmla="*/ 1498798 h 1625821"/>
                    <a:gd name="connsiteX18" fmla="*/ 921593 w 1993076"/>
                    <a:gd name="connsiteY18" fmla="*/ 1336238 h 1625821"/>
                    <a:gd name="connsiteX19" fmla="*/ 921593 w 1993076"/>
                    <a:gd name="connsiteY19" fmla="*/ 1346398 h 1625821"/>
                    <a:gd name="connsiteX20" fmla="*/ 789513 w 1993076"/>
                    <a:gd name="connsiteY20" fmla="*/ 1488638 h 1625821"/>
                    <a:gd name="connsiteX21" fmla="*/ 423753 w 1993076"/>
                    <a:gd name="connsiteY21" fmla="*/ 1539438 h 1625821"/>
                    <a:gd name="connsiteX22" fmla="*/ 271353 w 1993076"/>
                    <a:gd name="connsiteY22" fmla="*/ 1305758 h 1625821"/>
                    <a:gd name="connsiteX23" fmla="*/ 400893 w 1993076"/>
                    <a:gd name="connsiteY23" fmla="*/ 1056838 h 1625821"/>
                    <a:gd name="connsiteX24" fmla="*/ 474553 w 1993076"/>
                    <a:gd name="connsiteY24" fmla="*/ 970478 h 1625821"/>
                    <a:gd name="connsiteX25" fmla="*/ 230713 w 1993076"/>
                    <a:gd name="connsiteY25" fmla="*/ 879038 h 1625821"/>
                    <a:gd name="connsiteX26" fmla="*/ 47833 w 1993076"/>
                    <a:gd name="connsiteY26" fmla="*/ 726638 h 1625821"/>
                    <a:gd name="connsiteX27" fmla="*/ 17353 w 1993076"/>
                    <a:gd name="connsiteY27" fmla="*/ 442158 h 1625821"/>
                    <a:gd name="connsiteX28" fmla="*/ 281513 w 1993076"/>
                    <a:gd name="connsiteY28" fmla="*/ 340558 h 1625821"/>
                    <a:gd name="connsiteX29" fmla="*/ 489793 w 1993076"/>
                    <a:gd name="connsiteY29" fmla="*/ 391358 h 1625821"/>
                    <a:gd name="connsiteX30" fmla="*/ 710773 w 1993076"/>
                    <a:gd name="connsiteY30" fmla="*/ 462478 h 1625821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89513 w 1993076"/>
                    <a:gd name="connsiteY20" fmla="*/ 148863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61853 w 1993076"/>
                    <a:gd name="connsiteY24" fmla="*/ 97301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1993076" h="1624075">
                      <a:moveTo>
                        <a:pt x="710773" y="462478"/>
                      </a:moveTo>
                      <a:cubicBezTo>
                        <a:pt x="775543" y="426918"/>
                        <a:pt x="798403" y="255045"/>
                        <a:pt x="878413" y="177998"/>
                      </a:cubicBezTo>
                      <a:cubicBezTo>
                        <a:pt x="958423" y="100951"/>
                        <a:pt x="1101510" y="5278"/>
                        <a:pt x="1190833" y="198"/>
                      </a:cubicBezTo>
                      <a:cubicBezTo>
                        <a:pt x="1280156" y="-4882"/>
                        <a:pt x="1369056" y="88675"/>
                        <a:pt x="1414353" y="147518"/>
                      </a:cubicBezTo>
                      <a:cubicBezTo>
                        <a:pt x="1459650" y="206361"/>
                        <a:pt x="1460496" y="289335"/>
                        <a:pt x="1462613" y="353258"/>
                      </a:cubicBezTo>
                      <a:cubicBezTo>
                        <a:pt x="1464730" y="417181"/>
                        <a:pt x="1399960" y="497191"/>
                        <a:pt x="1427053" y="531058"/>
                      </a:cubicBezTo>
                      <a:cubicBezTo>
                        <a:pt x="1454146" y="564925"/>
                        <a:pt x="1552783" y="540795"/>
                        <a:pt x="1625173" y="556458"/>
                      </a:cubicBezTo>
                      <a:cubicBezTo>
                        <a:pt x="1697563" y="572121"/>
                        <a:pt x="1800433" y="586091"/>
                        <a:pt x="1861393" y="625038"/>
                      </a:cubicBezTo>
                      <a:cubicBezTo>
                        <a:pt x="1922353" y="663985"/>
                        <a:pt x="1980350" y="729178"/>
                        <a:pt x="1990933" y="790138"/>
                      </a:cubicBezTo>
                      <a:cubicBezTo>
                        <a:pt x="2001516" y="851098"/>
                        <a:pt x="1971883" y="943808"/>
                        <a:pt x="1924893" y="990798"/>
                      </a:cubicBezTo>
                      <a:cubicBezTo>
                        <a:pt x="1877903" y="1037788"/>
                        <a:pt x="1788156" y="1061918"/>
                        <a:pt x="1708993" y="1072078"/>
                      </a:cubicBezTo>
                      <a:cubicBezTo>
                        <a:pt x="1629830" y="1082238"/>
                        <a:pt x="1474043" y="1019161"/>
                        <a:pt x="1449913" y="1051758"/>
                      </a:cubicBezTo>
                      <a:cubicBezTo>
                        <a:pt x="1425783" y="1084355"/>
                        <a:pt x="1540930" y="1213895"/>
                        <a:pt x="1564213" y="1267658"/>
                      </a:cubicBezTo>
                      <a:cubicBezTo>
                        <a:pt x="1587496" y="1321421"/>
                        <a:pt x="1592153" y="1333698"/>
                        <a:pt x="1589613" y="1374338"/>
                      </a:cubicBezTo>
                      <a:cubicBezTo>
                        <a:pt x="1587073" y="1414978"/>
                        <a:pt x="1577336" y="1472551"/>
                        <a:pt x="1548973" y="1511498"/>
                      </a:cubicBezTo>
                      <a:cubicBezTo>
                        <a:pt x="1520610" y="1550445"/>
                        <a:pt x="1482933" y="1591085"/>
                        <a:pt x="1419433" y="1608018"/>
                      </a:cubicBezTo>
                      <a:cubicBezTo>
                        <a:pt x="1355933" y="1624951"/>
                        <a:pt x="1235283" y="1631301"/>
                        <a:pt x="1167973" y="1613098"/>
                      </a:cubicBezTo>
                      <a:cubicBezTo>
                        <a:pt x="1100663" y="1594895"/>
                        <a:pt x="1052826" y="1546211"/>
                        <a:pt x="1015573" y="1498798"/>
                      </a:cubicBezTo>
                      <a:cubicBezTo>
                        <a:pt x="978320" y="1451385"/>
                        <a:pt x="937256" y="1361638"/>
                        <a:pt x="921593" y="1336238"/>
                      </a:cubicBezTo>
                      <a:cubicBezTo>
                        <a:pt x="905930" y="1310838"/>
                        <a:pt x="946570" y="1323538"/>
                        <a:pt x="921593" y="1346398"/>
                      </a:cubicBezTo>
                      <a:cubicBezTo>
                        <a:pt x="896616" y="1369258"/>
                        <a:pt x="877566" y="1415825"/>
                        <a:pt x="771733" y="1473398"/>
                      </a:cubicBezTo>
                      <a:cubicBezTo>
                        <a:pt x="665900" y="1530971"/>
                        <a:pt x="507150" y="1567378"/>
                        <a:pt x="423753" y="1539438"/>
                      </a:cubicBezTo>
                      <a:cubicBezTo>
                        <a:pt x="340356" y="1511498"/>
                        <a:pt x="276433" y="1386191"/>
                        <a:pt x="271353" y="1305758"/>
                      </a:cubicBezTo>
                      <a:cubicBezTo>
                        <a:pt x="266273" y="1225325"/>
                        <a:pt x="361523" y="1112295"/>
                        <a:pt x="393273" y="1056838"/>
                      </a:cubicBezTo>
                      <a:cubicBezTo>
                        <a:pt x="425023" y="1001381"/>
                        <a:pt x="488946" y="1002651"/>
                        <a:pt x="461853" y="973018"/>
                      </a:cubicBezTo>
                      <a:cubicBezTo>
                        <a:pt x="434760" y="943385"/>
                        <a:pt x="299716" y="920101"/>
                        <a:pt x="230713" y="879038"/>
                      </a:cubicBezTo>
                      <a:cubicBezTo>
                        <a:pt x="161710" y="837975"/>
                        <a:pt x="83393" y="799451"/>
                        <a:pt x="47833" y="726638"/>
                      </a:cubicBezTo>
                      <a:cubicBezTo>
                        <a:pt x="12273" y="653825"/>
                        <a:pt x="-21594" y="506504"/>
                        <a:pt x="17353" y="442158"/>
                      </a:cubicBezTo>
                      <a:cubicBezTo>
                        <a:pt x="56300" y="377812"/>
                        <a:pt x="202773" y="349025"/>
                        <a:pt x="281513" y="340558"/>
                      </a:cubicBezTo>
                      <a:cubicBezTo>
                        <a:pt x="360253" y="332091"/>
                        <a:pt x="418673" y="367651"/>
                        <a:pt x="489793" y="391358"/>
                      </a:cubicBezTo>
                      <a:cubicBezTo>
                        <a:pt x="560913" y="415065"/>
                        <a:pt x="646003" y="498038"/>
                        <a:pt x="710773" y="462478"/>
                      </a:cubicBezTo>
                      <a:close/>
                    </a:path>
                  </a:pathLst>
                </a:custGeom>
                <a:solidFill>
                  <a:srgbClr val="F8E939"/>
                </a:solidFill>
                <a:ln w="57150">
                  <a:noFill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/>
                </a:p>
              </p:txBody>
            </p:sp>
            <p:sp>
              <p:nvSpPr>
                <p:cNvPr id="246" name="วงรี 77">
                  <a:extLst>
                    <a:ext uri="{FF2B5EF4-FFF2-40B4-BE49-F238E27FC236}">
                      <a16:creationId xmlns:a16="http://schemas.microsoft.com/office/drawing/2014/main" id="{A900D875-8A83-449A-BA5E-A43E081A05AD}"/>
                    </a:ext>
                  </a:extLst>
                </p:cNvPr>
                <p:cNvSpPr/>
                <p:nvPr/>
              </p:nvSpPr>
              <p:spPr>
                <a:xfrm>
                  <a:off x="4579275" y="1400406"/>
                  <a:ext cx="295962" cy="284142"/>
                </a:xfrm>
                <a:custGeom>
                  <a:avLst/>
                  <a:gdLst>
                    <a:gd name="connsiteX0" fmla="*/ 0 w 290429"/>
                    <a:gd name="connsiteY0" fmla="*/ 144699 h 289397"/>
                    <a:gd name="connsiteX1" fmla="*/ 145215 w 290429"/>
                    <a:gd name="connsiteY1" fmla="*/ 0 h 289397"/>
                    <a:gd name="connsiteX2" fmla="*/ 290430 w 290429"/>
                    <a:gd name="connsiteY2" fmla="*/ 144699 h 289397"/>
                    <a:gd name="connsiteX3" fmla="*/ 145215 w 290429"/>
                    <a:gd name="connsiteY3" fmla="*/ 289398 h 289397"/>
                    <a:gd name="connsiteX4" fmla="*/ 0 w 290429"/>
                    <a:gd name="connsiteY4" fmla="*/ 144699 h 289397"/>
                    <a:gd name="connsiteX0" fmla="*/ 8 w 290438"/>
                    <a:gd name="connsiteY0" fmla="*/ 144699 h 289398"/>
                    <a:gd name="connsiteX1" fmla="*/ 145223 w 290438"/>
                    <a:gd name="connsiteY1" fmla="*/ 0 h 289398"/>
                    <a:gd name="connsiteX2" fmla="*/ 290438 w 290438"/>
                    <a:gd name="connsiteY2" fmla="*/ 144699 h 289398"/>
                    <a:gd name="connsiteX3" fmla="*/ 140143 w 290438"/>
                    <a:gd name="connsiteY3" fmla="*/ 289398 h 289398"/>
                    <a:gd name="connsiteX4" fmla="*/ 8 w 290438"/>
                    <a:gd name="connsiteY4" fmla="*/ 144699 h 289398"/>
                    <a:gd name="connsiteX0" fmla="*/ 6 w 310756"/>
                    <a:gd name="connsiteY0" fmla="*/ 145377 h 292972"/>
                    <a:gd name="connsiteX1" fmla="*/ 145221 w 310756"/>
                    <a:gd name="connsiteY1" fmla="*/ 678 h 292972"/>
                    <a:gd name="connsiteX2" fmla="*/ 310756 w 310756"/>
                    <a:gd name="connsiteY2" fmla="*/ 206337 h 292972"/>
                    <a:gd name="connsiteX3" fmla="*/ 140141 w 310756"/>
                    <a:gd name="connsiteY3" fmla="*/ 290076 h 292972"/>
                    <a:gd name="connsiteX4" fmla="*/ 6 w 310756"/>
                    <a:gd name="connsiteY4" fmla="*/ 145377 h 292972"/>
                    <a:gd name="connsiteX0" fmla="*/ 5 w 313295"/>
                    <a:gd name="connsiteY0" fmla="*/ 190453 h 289862"/>
                    <a:gd name="connsiteX1" fmla="*/ 147760 w 313295"/>
                    <a:gd name="connsiteY1" fmla="*/ 34 h 289862"/>
                    <a:gd name="connsiteX2" fmla="*/ 313295 w 313295"/>
                    <a:gd name="connsiteY2" fmla="*/ 205693 h 289862"/>
                    <a:gd name="connsiteX3" fmla="*/ 142680 w 313295"/>
                    <a:gd name="connsiteY3" fmla="*/ 289432 h 289862"/>
                    <a:gd name="connsiteX4" fmla="*/ 5 w 313295"/>
                    <a:gd name="connsiteY4" fmla="*/ 190453 h 289862"/>
                    <a:gd name="connsiteX0" fmla="*/ 2796 w 316086"/>
                    <a:gd name="connsiteY0" fmla="*/ 175216 h 274625"/>
                    <a:gd name="connsiteX1" fmla="*/ 71811 w 316086"/>
                    <a:gd name="connsiteY1" fmla="*/ 37 h 274625"/>
                    <a:gd name="connsiteX2" fmla="*/ 316086 w 316086"/>
                    <a:gd name="connsiteY2" fmla="*/ 190456 h 274625"/>
                    <a:gd name="connsiteX3" fmla="*/ 145471 w 316086"/>
                    <a:gd name="connsiteY3" fmla="*/ 274195 h 274625"/>
                    <a:gd name="connsiteX4" fmla="*/ 2796 w 316086"/>
                    <a:gd name="connsiteY4" fmla="*/ 175216 h 274625"/>
                    <a:gd name="connsiteX0" fmla="*/ 2158 w 315952"/>
                    <a:gd name="connsiteY0" fmla="*/ 185068 h 284142"/>
                    <a:gd name="connsiteX1" fmla="*/ 71173 w 315952"/>
                    <a:gd name="connsiteY1" fmla="*/ 9889 h 284142"/>
                    <a:gd name="connsiteX2" fmla="*/ 235434 w 315952"/>
                    <a:gd name="connsiteY2" fmla="*/ 40983 h 284142"/>
                    <a:gd name="connsiteX3" fmla="*/ 315448 w 315952"/>
                    <a:gd name="connsiteY3" fmla="*/ 200308 h 284142"/>
                    <a:gd name="connsiteX4" fmla="*/ 144833 w 315952"/>
                    <a:gd name="connsiteY4" fmla="*/ 284047 h 284142"/>
                    <a:gd name="connsiteX5" fmla="*/ 2158 w 315952"/>
                    <a:gd name="connsiteY5" fmla="*/ 185068 h 284142"/>
                    <a:gd name="connsiteX0" fmla="*/ 2158 w 295962"/>
                    <a:gd name="connsiteY0" fmla="*/ 185068 h 284142"/>
                    <a:gd name="connsiteX1" fmla="*/ 71173 w 295962"/>
                    <a:gd name="connsiteY1" fmla="*/ 9889 h 284142"/>
                    <a:gd name="connsiteX2" fmla="*/ 235434 w 295962"/>
                    <a:gd name="connsiteY2" fmla="*/ 40983 h 284142"/>
                    <a:gd name="connsiteX3" fmla="*/ 295128 w 295962"/>
                    <a:gd name="connsiteY3" fmla="*/ 200308 h 284142"/>
                    <a:gd name="connsiteX4" fmla="*/ 144833 w 295962"/>
                    <a:gd name="connsiteY4" fmla="*/ 284047 h 284142"/>
                    <a:gd name="connsiteX5" fmla="*/ 2158 w 295962"/>
                    <a:gd name="connsiteY5" fmla="*/ 185068 h 2841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95962" h="284142">
                      <a:moveTo>
                        <a:pt x="2158" y="185068"/>
                      </a:moveTo>
                      <a:cubicBezTo>
                        <a:pt x="-10119" y="139375"/>
                        <a:pt x="32294" y="33903"/>
                        <a:pt x="71173" y="9889"/>
                      </a:cubicBezTo>
                      <a:cubicBezTo>
                        <a:pt x="110052" y="-14125"/>
                        <a:pt x="194722" y="9247"/>
                        <a:pt x="235434" y="40983"/>
                      </a:cubicBezTo>
                      <a:cubicBezTo>
                        <a:pt x="276147" y="72720"/>
                        <a:pt x="300915" y="162761"/>
                        <a:pt x="295128" y="200308"/>
                      </a:cubicBezTo>
                      <a:cubicBezTo>
                        <a:pt x="289341" y="237855"/>
                        <a:pt x="193661" y="286587"/>
                        <a:pt x="144833" y="284047"/>
                      </a:cubicBezTo>
                      <a:cubicBezTo>
                        <a:pt x="96005" y="281507"/>
                        <a:pt x="14435" y="230761"/>
                        <a:pt x="2158" y="185068"/>
                      </a:cubicBezTo>
                      <a:close/>
                    </a:path>
                  </a:pathLst>
                </a:custGeom>
                <a:solidFill>
                  <a:srgbClr val="FDC64E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</p:grpSp>
      </p:grpSp>
      <p:grpSp>
        <p:nvGrpSpPr>
          <p:cNvPr id="253" name="กลุ่ม 252">
            <a:extLst>
              <a:ext uri="{FF2B5EF4-FFF2-40B4-BE49-F238E27FC236}">
                <a16:creationId xmlns:a16="http://schemas.microsoft.com/office/drawing/2014/main" id="{A6CABED0-AC73-4418-A7B0-05FFC65078AE}"/>
              </a:ext>
            </a:extLst>
          </p:cNvPr>
          <p:cNvGrpSpPr/>
          <p:nvPr userDrawn="1"/>
        </p:nvGrpSpPr>
        <p:grpSpPr>
          <a:xfrm>
            <a:off x="0" y="4573902"/>
            <a:ext cx="12192000" cy="2284097"/>
            <a:chOff x="0" y="4340888"/>
            <a:chExt cx="12192000" cy="2517111"/>
          </a:xfrm>
        </p:grpSpPr>
        <p:sp>
          <p:nvSpPr>
            <p:cNvPr id="254" name="สี่เหลี่ยมผืนผ้า 253">
              <a:extLst>
                <a:ext uri="{FF2B5EF4-FFF2-40B4-BE49-F238E27FC236}">
                  <a16:creationId xmlns:a16="http://schemas.microsoft.com/office/drawing/2014/main" id="{90B6BA6F-5BEE-4DC9-AEAD-A37133CCF82E}"/>
                </a:ext>
              </a:extLst>
            </p:cNvPr>
            <p:cNvSpPr/>
            <p:nvPr/>
          </p:nvSpPr>
          <p:spPr>
            <a:xfrm>
              <a:off x="0" y="4340888"/>
              <a:ext cx="12192000" cy="2517111"/>
            </a:xfrm>
            <a:prstGeom prst="rect">
              <a:avLst/>
            </a:prstGeom>
            <a:solidFill>
              <a:srgbClr val="A06A3E"/>
            </a:solidFill>
            <a:ln w="571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255" name="รูปแบบอิสระ: รูปร่าง 254">
              <a:extLst>
                <a:ext uri="{FF2B5EF4-FFF2-40B4-BE49-F238E27FC236}">
                  <a16:creationId xmlns:a16="http://schemas.microsoft.com/office/drawing/2014/main" id="{B0421A3C-C797-467A-82F7-437A4B4DCB6D}"/>
                </a:ext>
              </a:extLst>
            </p:cNvPr>
            <p:cNvSpPr/>
            <p:nvPr/>
          </p:nvSpPr>
          <p:spPr>
            <a:xfrm>
              <a:off x="562463" y="4703340"/>
              <a:ext cx="896600" cy="120980"/>
            </a:xfrm>
            <a:custGeom>
              <a:avLst/>
              <a:gdLst>
                <a:gd name="connsiteX0" fmla="*/ 0 w 1097280"/>
                <a:gd name="connsiteY0" fmla="*/ 297053 h 297053"/>
                <a:gd name="connsiteX1" fmla="*/ 111760 w 1097280"/>
                <a:gd name="connsiteY1" fmla="*/ 134493 h 297053"/>
                <a:gd name="connsiteX2" fmla="*/ 386080 w 1097280"/>
                <a:gd name="connsiteY2" fmla="*/ 205613 h 297053"/>
                <a:gd name="connsiteX3" fmla="*/ 518160 w 1097280"/>
                <a:gd name="connsiteY3" fmla="*/ 2413 h 297053"/>
                <a:gd name="connsiteX4" fmla="*/ 822960 w 1097280"/>
                <a:gd name="connsiteY4" fmla="*/ 93853 h 297053"/>
                <a:gd name="connsiteX5" fmla="*/ 1005840 w 1097280"/>
                <a:gd name="connsiteY5" fmla="*/ 93853 h 297053"/>
                <a:gd name="connsiteX6" fmla="*/ 1097280 w 1097280"/>
                <a:gd name="connsiteY6" fmla="*/ 144653 h 297053"/>
                <a:gd name="connsiteX0" fmla="*/ 0 w 1097280"/>
                <a:gd name="connsiteY0" fmla="*/ 294690 h 294690"/>
                <a:gd name="connsiteX1" fmla="*/ 111760 w 1097280"/>
                <a:gd name="connsiteY1" fmla="*/ 132130 h 294690"/>
                <a:gd name="connsiteX2" fmla="*/ 386080 w 1097280"/>
                <a:gd name="connsiteY2" fmla="*/ 203250 h 294690"/>
                <a:gd name="connsiteX3" fmla="*/ 518160 w 1097280"/>
                <a:gd name="connsiteY3" fmla="*/ 50 h 294690"/>
                <a:gd name="connsiteX4" fmla="*/ 812800 w 1097280"/>
                <a:gd name="connsiteY4" fmla="*/ 182930 h 294690"/>
                <a:gd name="connsiteX5" fmla="*/ 1005840 w 1097280"/>
                <a:gd name="connsiteY5" fmla="*/ 91490 h 294690"/>
                <a:gd name="connsiteX6" fmla="*/ 1097280 w 1097280"/>
                <a:gd name="connsiteY6" fmla="*/ 142290 h 294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97280" h="294690">
                  <a:moveTo>
                    <a:pt x="0" y="294690"/>
                  </a:moveTo>
                  <a:cubicBezTo>
                    <a:pt x="23706" y="221030"/>
                    <a:pt x="47413" y="147370"/>
                    <a:pt x="111760" y="132130"/>
                  </a:cubicBezTo>
                  <a:cubicBezTo>
                    <a:pt x="176107" y="116890"/>
                    <a:pt x="318347" y="225263"/>
                    <a:pt x="386080" y="203250"/>
                  </a:cubicBezTo>
                  <a:cubicBezTo>
                    <a:pt x="453813" y="181237"/>
                    <a:pt x="447040" y="3437"/>
                    <a:pt x="518160" y="50"/>
                  </a:cubicBezTo>
                  <a:cubicBezTo>
                    <a:pt x="589280" y="-3337"/>
                    <a:pt x="731520" y="167690"/>
                    <a:pt x="812800" y="182930"/>
                  </a:cubicBezTo>
                  <a:cubicBezTo>
                    <a:pt x="894080" y="198170"/>
                    <a:pt x="960120" y="83023"/>
                    <a:pt x="1005840" y="91490"/>
                  </a:cubicBezTo>
                  <a:cubicBezTo>
                    <a:pt x="1051560" y="99957"/>
                    <a:pt x="1074420" y="121123"/>
                    <a:pt x="1097280" y="142290"/>
                  </a:cubicBezTo>
                </a:path>
              </a:pathLst>
            </a:custGeom>
            <a:noFill/>
            <a:ln w="57150">
              <a:solidFill>
                <a:srgbClr val="5E27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sp>
          <p:nvSpPr>
            <p:cNvPr id="256" name="รูปแบบอิสระ: รูปร่าง 255">
              <a:extLst>
                <a:ext uri="{FF2B5EF4-FFF2-40B4-BE49-F238E27FC236}">
                  <a16:creationId xmlns:a16="http://schemas.microsoft.com/office/drawing/2014/main" id="{9C2F0E6E-4188-4DF4-ABFF-252664B12643}"/>
                </a:ext>
              </a:extLst>
            </p:cNvPr>
            <p:cNvSpPr/>
            <p:nvPr/>
          </p:nvSpPr>
          <p:spPr>
            <a:xfrm>
              <a:off x="3268145" y="5852719"/>
              <a:ext cx="896600" cy="120980"/>
            </a:xfrm>
            <a:custGeom>
              <a:avLst/>
              <a:gdLst>
                <a:gd name="connsiteX0" fmla="*/ 0 w 1097280"/>
                <a:gd name="connsiteY0" fmla="*/ 297053 h 297053"/>
                <a:gd name="connsiteX1" fmla="*/ 111760 w 1097280"/>
                <a:gd name="connsiteY1" fmla="*/ 134493 h 297053"/>
                <a:gd name="connsiteX2" fmla="*/ 386080 w 1097280"/>
                <a:gd name="connsiteY2" fmla="*/ 205613 h 297053"/>
                <a:gd name="connsiteX3" fmla="*/ 518160 w 1097280"/>
                <a:gd name="connsiteY3" fmla="*/ 2413 h 297053"/>
                <a:gd name="connsiteX4" fmla="*/ 822960 w 1097280"/>
                <a:gd name="connsiteY4" fmla="*/ 93853 h 297053"/>
                <a:gd name="connsiteX5" fmla="*/ 1005840 w 1097280"/>
                <a:gd name="connsiteY5" fmla="*/ 93853 h 297053"/>
                <a:gd name="connsiteX6" fmla="*/ 1097280 w 1097280"/>
                <a:gd name="connsiteY6" fmla="*/ 144653 h 297053"/>
                <a:gd name="connsiteX0" fmla="*/ 0 w 1097280"/>
                <a:gd name="connsiteY0" fmla="*/ 294690 h 294690"/>
                <a:gd name="connsiteX1" fmla="*/ 111760 w 1097280"/>
                <a:gd name="connsiteY1" fmla="*/ 132130 h 294690"/>
                <a:gd name="connsiteX2" fmla="*/ 386080 w 1097280"/>
                <a:gd name="connsiteY2" fmla="*/ 203250 h 294690"/>
                <a:gd name="connsiteX3" fmla="*/ 518160 w 1097280"/>
                <a:gd name="connsiteY3" fmla="*/ 50 h 294690"/>
                <a:gd name="connsiteX4" fmla="*/ 812800 w 1097280"/>
                <a:gd name="connsiteY4" fmla="*/ 182930 h 294690"/>
                <a:gd name="connsiteX5" fmla="*/ 1005840 w 1097280"/>
                <a:gd name="connsiteY5" fmla="*/ 91490 h 294690"/>
                <a:gd name="connsiteX6" fmla="*/ 1097280 w 1097280"/>
                <a:gd name="connsiteY6" fmla="*/ 142290 h 294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97280" h="294690">
                  <a:moveTo>
                    <a:pt x="0" y="294690"/>
                  </a:moveTo>
                  <a:cubicBezTo>
                    <a:pt x="23706" y="221030"/>
                    <a:pt x="47413" y="147370"/>
                    <a:pt x="111760" y="132130"/>
                  </a:cubicBezTo>
                  <a:cubicBezTo>
                    <a:pt x="176107" y="116890"/>
                    <a:pt x="318347" y="225263"/>
                    <a:pt x="386080" y="203250"/>
                  </a:cubicBezTo>
                  <a:cubicBezTo>
                    <a:pt x="453813" y="181237"/>
                    <a:pt x="447040" y="3437"/>
                    <a:pt x="518160" y="50"/>
                  </a:cubicBezTo>
                  <a:cubicBezTo>
                    <a:pt x="589280" y="-3337"/>
                    <a:pt x="731520" y="167690"/>
                    <a:pt x="812800" y="182930"/>
                  </a:cubicBezTo>
                  <a:cubicBezTo>
                    <a:pt x="894080" y="198170"/>
                    <a:pt x="960120" y="83023"/>
                    <a:pt x="1005840" y="91490"/>
                  </a:cubicBezTo>
                  <a:cubicBezTo>
                    <a:pt x="1051560" y="99957"/>
                    <a:pt x="1074420" y="121123"/>
                    <a:pt x="1097280" y="142290"/>
                  </a:cubicBezTo>
                </a:path>
              </a:pathLst>
            </a:custGeom>
            <a:noFill/>
            <a:ln w="57150">
              <a:solidFill>
                <a:srgbClr val="5E27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sp>
          <p:nvSpPr>
            <p:cNvPr id="257" name="รูปแบบอิสระ: รูปร่าง 256">
              <a:extLst>
                <a:ext uri="{FF2B5EF4-FFF2-40B4-BE49-F238E27FC236}">
                  <a16:creationId xmlns:a16="http://schemas.microsoft.com/office/drawing/2014/main" id="{57591C82-F10E-461D-9505-F16A73CB4FD4}"/>
                </a:ext>
              </a:extLst>
            </p:cNvPr>
            <p:cNvSpPr/>
            <p:nvPr/>
          </p:nvSpPr>
          <p:spPr>
            <a:xfrm>
              <a:off x="6712825" y="5379490"/>
              <a:ext cx="896600" cy="120980"/>
            </a:xfrm>
            <a:custGeom>
              <a:avLst/>
              <a:gdLst>
                <a:gd name="connsiteX0" fmla="*/ 0 w 1097280"/>
                <a:gd name="connsiteY0" fmla="*/ 297053 h 297053"/>
                <a:gd name="connsiteX1" fmla="*/ 111760 w 1097280"/>
                <a:gd name="connsiteY1" fmla="*/ 134493 h 297053"/>
                <a:gd name="connsiteX2" fmla="*/ 386080 w 1097280"/>
                <a:gd name="connsiteY2" fmla="*/ 205613 h 297053"/>
                <a:gd name="connsiteX3" fmla="*/ 518160 w 1097280"/>
                <a:gd name="connsiteY3" fmla="*/ 2413 h 297053"/>
                <a:gd name="connsiteX4" fmla="*/ 822960 w 1097280"/>
                <a:gd name="connsiteY4" fmla="*/ 93853 h 297053"/>
                <a:gd name="connsiteX5" fmla="*/ 1005840 w 1097280"/>
                <a:gd name="connsiteY5" fmla="*/ 93853 h 297053"/>
                <a:gd name="connsiteX6" fmla="*/ 1097280 w 1097280"/>
                <a:gd name="connsiteY6" fmla="*/ 144653 h 297053"/>
                <a:gd name="connsiteX0" fmla="*/ 0 w 1097280"/>
                <a:gd name="connsiteY0" fmla="*/ 294690 h 294690"/>
                <a:gd name="connsiteX1" fmla="*/ 111760 w 1097280"/>
                <a:gd name="connsiteY1" fmla="*/ 132130 h 294690"/>
                <a:gd name="connsiteX2" fmla="*/ 386080 w 1097280"/>
                <a:gd name="connsiteY2" fmla="*/ 203250 h 294690"/>
                <a:gd name="connsiteX3" fmla="*/ 518160 w 1097280"/>
                <a:gd name="connsiteY3" fmla="*/ 50 h 294690"/>
                <a:gd name="connsiteX4" fmla="*/ 812800 w 1097280"/>
                <a:gd name="connsiteY4" fmla="*/ 182930 h 294690"/>
                <a:gd name="connsiteX5" fmla="*/ 1005840 w 1097280"/>
                <a:gd name="connsiteY5" fmla="*/ 91490 h 294690"/>
                <a:gd name="connsiteX6" fmla="*/ 1097280 w 1097280"/>
                <a:gd name="connsiteY6" fmla="*/ 142290 h 294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97280" h="294690">
                  <a:moveTo>
                    <a:pt x="0" y="294690"/>
                  </a:moveTo>
                  <a:cubicBezTo>
                    <a:pt x="23706" y="221030"/>
                    <a:pt x="47413" y="147370"/>
                    <a:pt x="111760" y="132130"/>
                  </a:cubicBezTo>
                  <a:cubicBezTo>
                    <a:pt x="176107" y="116890"/>
                    <a:pt x="318347" y="225263"/>
                    <a:pt x="386080" y="203250"/>
                  </a:cubicBezTo>
                  <a:cubicBezTo>
                    <a:pt x="453813" y="181237"/>
                    <a:pt x="447040" y="3437"/>
                    <a:pt x="518160" y="50"/>
                  </a:cubicBezTo>
                  <a:cubicBezTo>
                    <a:pt x="589280" y="-3337"/>
                    <a:pt x="731520" y="167690"/>
                    <a:pt x="812800" y="182930"/>
                  </a:cubicBezTo>
                  <a:cubicBezTo>
                    <a:pt x="894080" y="198170"/>
                    <a:pt x="960120" y="83023"/>
                    <a:pt x="1005840" y="91490"/>
                  </a:cubicBezTo>
                  <a:cubicBezTo>
                    <a:pt x="1051560" y="99957"/>
                    <a:pt x="1074420" y="121123"/>
                    <a:pt x="1097280" y="142290"/>
                  </a:cubicBezTo>
                </a:path>
              </a:pathLst>
            </a:custGeom>
            <a:noFill/>
            <a:ln w="57150">
              <a:solidFill>
                <a:srgbClr val="5E27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sp>
          <p:nvSpPr>
            <p:cNvPr id="258" name="รูปแบบอิสระ: รูปร่าง 257">
              <a:extLst>
                <a:ext uri="{FF2B5EF4-FFF2-40B4-BE49-F238E27FC236}">
                  <a16:creationId xmlns:a16="http://schemas.microsoft.com/office/drawing/2014/main" id="{7F1C62EF-920F-4228-A442-E5B2961DB2F9}"/>
                </a:ext>
              </a:extLst>
            </p:cNvPr>
            <p:cNvSpPr/>
            <p:nvPr/>
          </p:nvSpPr>
          <p:spPr>
            <a:xfrm>
              <a:off x="10424027" y="4824320"/>
              <a:ext cx="896600" cy="78889"/>
            </a:xfrm>
            <a:custGeom>
              <a:avLst/>
              <a:gdLst>
                <a:gd name="connsiteX0" fmla="*/ 0 w 1097280"/>
                <a:gd name="connsiteY0" fmla="*/ 297053 h 297053"/>
                <a:gd name="connsiteX1" fmla="*/ 111760 w 1097280"/>
                <a:gd name="connsiteY1" fmla="*/ 134493 h 297053"/>
                <a:gd name="connsiteX2" fmla="*/ 386080 w 1097280"/>
                <a:gd name="connsiteY2" fmla="*/ 205613 h 297053"/>
                <a:gd name="connsiteX3" fmla="*/ 518160 w 1097280"/>
                <a:gd name="connsiteY3" fmla="*/ 2413 h 297053"/>
                <a:gd name="connsiteX4" fmla="*/ 822960 w 1097280"/>
                <a:gd name="connsiteY4" fmla="*/ 93853 h 297053"/>
                <a:gd name="connsiteX5" fmla="*/ 1005840 w 1097280"/>
                <a:gd name="connsiteY5" fmla="*/ 93853 h 297053"/>
                <a:gd name="connsiteX6" fmla="*/ 1097280 w 1097280"/>
                <a:gd name="connsiteY6" fmla="*/ 144653 h 297053"/>
                <a:gd name="connsiteX0" fmla="*/ 0 w 1097280"/>
                <a:gd name="connsiteY0" fmla="*/ 294690 h 294690"/>
                <a:gd name="connsiteX1" fmla="*/ 111760 w 1097280"/>
                <a:gd name="connsiteY1" fmla="*/ 132130 h 294690"/>
                <a:gd name="connsiteX2" fmla="*/ 386080 w 1097280"/>
                <a:gd name="connsiteY2" fmla="*/ 203250 h 294690"/>
                <a:gd name="connsiteX3" fmla="*/ 518160 w 1097280"/>
                <a:gd name="connsiteY3" fmla="*/ 50 h 294690"/>
                <a:gd name="connsiteX4" fmla="*/ 812800 w 1097280"/>
                <a:gd name="connsiteY4" fmla="*/ 182930 h 294690"/>
                <a:gd name="connsiteX5" fmla="*/ 1005840 w 1097280"/>
                <a:gd name="connsiteY5" fmla="*/ 91490 h 294690"/>
                <a:gd name="connsiteX6" fmla="*/ 1097280 w 1097280"/>
                <a:gd name="connsiteY6" fmla="*/ 142290 h 294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97280" h="294690">
                  <a:moveTo>
                    <a:pt x="0" y="294690"/>
                  </a:moveTo>
                  <a:cubicBezTo>
                    <a:pt x="23706" y="221030"/>
                    <a:pt x="47413" y="147370"/>
                    <a:pt x="111760" y="132130"/>
                  </a:cubicBezTo>
                  <a:cubicBezTo>
                    <a:pt x="176107" y="116890"/>
                    <a:pt x="318347" y="225263"/>
                    <a:pt x="386080" y="203250"/>
                  </a:cubicBezTo>
                  <a:cubicBezTo>
                    <a:pt x="453813" y="181237"/>
                    <a:pt x="447040" y="3437"/>
                    <a:pt x="518160" y="50"/>
                  </a:cubicBezTo>
                  <a:cubicBezTo>
                    <a:pt x="589280" y="-3337"/>
                    <a:pt x="731520" y="167690"/>
                    <a:pt x="812800" y="182930"/>
                  </a:cubicBezTo>
                  <a:cubicBezTo>
                    <a:pt x="894080" y="198170"/>
                    <a:pt x="960120" y="83023"/>
                    <a:pt x="1005840" y="91490"/>
                  </a:cubicBezTo>
                  <a:cubicBezTo>
                    <a:pt x="1051560" y="99957"/>
                    <a:pt x="1074420" y="121123"/>
                    <a:pt x="1097280" y="142290"/>
                  </a:cubicBezTo>
                </a:path>
              </a:pathLst>
            </a:custGeom>
            <a:noFill/>
            <a:ln w="57150">
              <a:solidFill>
                <a:srgbClr val="5E27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</p:grpSp>
      <p:sp>
        <p:nvSpPr>
          <p:cNvPr id="381" name="รูปแบบอิสระ: รูปร่าง 380">
            <a:extLst>
              <a:ext uri="{FF2B5EF4-FFF2-40B4-BE49-F238E27FC236}">
                <a16:creationId xmlns:a16="http://schemas.microsoft.com/office/drawing/2014/main" id="{1681D919-B4FC-46B3-A287-DE580F3F8CD3}"/>
              </a:ext>
            </a:extLst>
          </p:cNvPr>
          <p:cNvSpPr/>
          <p:nvPr userDrawn="1"/>
        </p:nvSpPr>
        <p:spPr>
          <a:xfrm rot="1072314">
            <a:off x="669758" y="2244462"/>
            <a:ext cx="843280" cy="330327"/>
          </a:xfrm>
          <a:custGeom>
            <a:avLst/>
            <a:gdLst>
              <a:gd name="connsiteX0" fmla="*/ 0 w 843280"/>
              <a:gd name="connsiteY0" fmla="*/ 330327 h 330327"/>
              <a:gd name="connsiteX1" fmla="*/ 91440 w 843280"/>
              <a:gd name="connsiteY1" fmla="*/ 177927 h 330327"/>
              <a:gd name="connsiteX2" fmla="*/ 294640 w 843280"/>
              <a:gd name="connsiteY2" fmla="*/ 249047 h 330327"/>
              <a:gd name="connsiteX3" fmla="*/ 386080 w 843280"/>
              <a:gd name="connsiteY3" fmla="*/ 116967 h 330327"/>
              <a:gd name="connsiteX4" fmla="*/ 568960 w 843280"/>
              <a:gd name="connsiteY4" fmla="*/ 167767 h 330327"/>
              <a:gd name="connsiteX5" fmla="*/ 721360 w 843280"/>
              <a:gd name="connsiteY5" fmla="*/ 5207 h 330327"/>
              <a:gd name="connsiteX6" fmla="*/ 843280 w 843280"/>
              <a:gd name="connsiteY6" fmla="*/ 56007 h 330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43280" h="330327">
                <a:moveTo>
                  <a:pt x="0" y="330327"/>
                </a:moveTo>
                <a:cubicBezTo>
                  <a:pt x="21166" y="260900"/>
                  <a:pt x="42333" y="191474"/>
                  <a:pt x="91440" y="177927"/>
                </a:cubicBezTo>
                <a:cubicBezTo>
                  <a:pt x="140547" y="164380"/>
                  <a:pt x="245533" y="259207"/>
                  <a:pt x="294640" y="249047"/>
                </a:cubicBezTo>
                <a:cubicBezTo>
                  <a:pt x="343747" y="238887"/>
                  <a:pt x="340360" y="130514"/>
                  <a:pt x="386080" y="116967"/>
                </a:cubicBezTo>
                <a:cubicBezTo>
                  <a:pt x="431800" y="103420"/>
                  <a:pt x="513080" y="186394"/>
                  <a:pt x="568960" y="167767"/>
                </a:cubicBezTo>
                <a:cubicBezTo>
                  <a:pt x="624840" y="149140"/>
                  <a:pt x="675640" y="23834"/>
                  <a:pt x="721360" y="5207"/>
                </a:cubicBezTo>
                <a:cubicBezTo>
                  <a:pt x="767080" y="-13420"/>
                  <a:pt x="805180" y="21293"/>
                  <a:pt x="843280" y="56007"/>
                </a:cubicBezTo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382" name="รูปแบบอิสระ: รูปร่าง 381">
            <a:extLst>
              <a:ext uri="{FF2B5EF4-FFF2-40B4-BE49-F238E27FC236}">
                <a16:creationId xmlns:a16="http://schemas.microsoft.com/office/drawing/2014/main" id="{EB8EF29D-7722-4EC9-90C3-B486144DCFB9}"/>
              </a:ext>
            </a:extLst>
          </p:cNvPr>
          <p:cNvSpPr/>
          <p:nvPr userDrawn="1"/>
        </p:nvSpPr>
        <p:spPr>
          <a:xfrm>
            <a:off x="2054665" y="2867849"/>
            <a:ext cx="896600" cy="120980"/>
          </a:xfrm>
          <a:custGeom>
            <a:avLst/>
            <a:gdLst>
              <a:gd name="connsiteX0" fmla="*/ 0 w 1097280"/>
              <a:gd name="connsiteY0" fmla="*/ 297053 h 297053"/>
              <a:gd name="connsiteX1" fmla="*/ 111760 w 1097280"/>
              <a:gd name="connsiteY1" fmla="*/ 134493 h 297053"/>
              <a:gd name="connsiteX2" fmla="*/ 386080 w 1097280"/>
              <a:gd name="connsiteY2" fmla="*/ 205613 h 297053"/>
              <a:gd name="connsiteX3" fmla="*/ 518160 w 1097280"/>
              <a:gd name="connsiteY3" fmla="*/ 2413 h 297053"/>
              <a:gd name="connsiteX4" fmla="*/ 822960 w 1097280"/>
              <a:gd name="connsiteY4" fmla="*/ 93853 h 297053"/>
              <a:gd name="connsiteX5" fmla="*/ 1005840 w 1097280"/>
              <a:gd name="connsiteY5" fmla="*/ 93853 h 297053"/>
              <a:gd name="connsiteX6" fmla="*/ 1097280 w 1097280"/>
              <a:gd name="connsiteY6" fmla="*/ 144653 h 297053"/>
              <a:gd name="connsiteX0" fmla="*/ 0 w 1097280"/>
              <a:gd name="connsiteY0" fmla="*/ 294690 h 294690"/>
              <a:gd name="connsiteX1" fmla="*/ 111760 w 1097280"/>
              <a:gd name="connsiteY1" fmla="*/ 132130 h 294690"/>
              <a:gd name="connsiteX2" fmla="*/ 386080 w 1097280"/>
              <a:gd name="connsiteY2" fmla="*/ 203250 h 294690"/>
              <a:gd name="connsiteX3" fmla="*/ 518160 w 1097280"/>
              <a:gd name="connsiteY3" fmla="*/ 50 h 294690"/>
              <a:gd name="connsiteX4" fmla="*/ 812800 w 1097280"/>
              <a:gd name="connsiteY4" fmla="*/ 182930 h 294690"/>
              <a:gd name="connsiteX5" fmla="*/ 1005840 w 1097280"/>
              <a:gd name="connsiteY5" fmla="*/ 91490 h 294690"/>
              <a:gd name="connsiteX6" fmla="*/ 1097280 w 1097280"/>
              <a:gd name="connsiteY6" fmla="*/ 142290 h 294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97280" h="294690">
                <a:moveTo>
                  <a:pt x="0" y="294690"/>
                </a:moveTo>
                <a:cubicBezTo>
                  <a:pt x="23706" y="221030"/>
                  <a:pt x="47413" y="147370"/>
                  <a:pt x="111760" y="132130"/>
                </a:cubicBezTo>
                <a:cubicBezTo>
                  <a:pt x="176107" y="116890"/>
                  <a:pt x="318347" y="225263"/>
                  <a:pt x="386080" y="203250"/>
                </a:cubicBezTo>
                <a:cubicBezTo>
                  <a:pt x="453813" y="181237"/>
                  <a:pt x="447040" y="3437"/>
                  <a:pt x="518160" y="50"/>
                </a:cubicBezTo>
                <a:cubicBezTo>
                  <a:pt x="589280" y="-3337"/>
                  <a:pt x="731520" y="167690"/>
                  <a:pt x="812800" y="182930"/>
                </a:cubicBezTo>
                <a:cubicBezTo>
                  <a:pt x="894080" y="198170"/>
                  <a:pt x="960120" y="83023"/>
                  <a:pt x="1005840" y="91490"/>
                </a:cubicBezTo>
                <a:cubicBezTo>
                  <a:pt x="1051560" y="99957"/>
                  <a:pt x="1074420" y="121123"/>
                  <a:pt x="1097280" y="142290"/>
                </a:cubicBezTo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383" name="รูปแบบอิสระ: รูปร่าง 382">
            <a:extLst>
              <a:ext uri="{FF2B5EF4-FFF2-40B4-BE49-F238E27FC236}">
                <a16:creationId xmlns:a16="http://schemas.microsoft.com/office/drawing/2014/main" id="{42188B4C-6679-4FE3-BC1D-77748420F399}"/>
              </a:ext>
            </a:extLst>
          </p:cNvPr>
          <p:cNvSpPr/>
          <p:nvPr userDrawn="1"/>
        </p:nvSpPr>
        <p:spPr>
          <a:xfrm rot="1072314">
            <a:off x="10656129" y="2262163"/>
            <a:ext cx="843280" cy="330327"/>
          </a:xfrm>
          <a:custGeom>
            <a:avLst/>
            <a:gdLst>
              <a:gd name="connsiteX0" fmla="*/ 0 w 843280"/>
              <a:gd name="connsiteY0" fmla="*/ 330327 h 330327"/>
              <a:gd name="connsiteX1" fmla="*/ 91440 w 843280"/>
              <a:gd name="connsiteY1" fmla="*/ 177927 h 330327"/>
              <a:gd name="connsiteX2" fmla="*/ 294640 w 843280"/>
              <a:gd name="connsiteY2" fmla="*/ 249047 h 330327"/>
              <a:gd name="connsiteX3" fmla="*/ 386080 w 843280"/>
              <a:gd name="connsiteY3" fmla="*/ 116967 h 330327"/>
              <a:gd name="connsiteX4" fmla="*/ 568960 w 843280"/>
              <a:gd name="connsiteY4" fmla="*/ 167767 h 330327"/>
              <a:gd name="connsiteX5" fmla="*/ 721360 w 843280"/>
              <a:gd name="connsiteY5" fmla="*/ 5207 h 330327"/>
              <a:gd name="connsiteX6" fmla="*/ 843280 w 843280"/>
              <a:gd name="connsiteY6" fmla="*/ 56007 h 330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43280" h="330327">
                <a:moveTo>
                  <a:pt x="0" y="330327"/>
                </a:moveTo>
                <a:cubicBezTo>
                  <a:pt x="21166" y="260900"/>
                  <a:pt x="42333" y="191474"/>
                  <a:pt x="91440" y="177927"/>
                </a:cubicBezTo>
                <a:cubicBezTo>
                  <a:pt x="140547" y="164380"/>
                  <a:pt x="245533" y="259207"/>
                  <a:pt x="294640" y="249047"/>
                </a:cubicBezTo>
                <a:cubicBezTo>
                  <a:pt x="343747" y="238887"/>
                  <a:pt x="340360" y="130514"/>
                  <a:pt x="386080" y="116967"/>
                </a:cubicBezTo>
                <a:cubicBezTo>
                  <a:pt x="431800" y="103420"/>
                  <a:pt x="513080" y="186394"/>
                  <a:pt x="568960" y="167767"/>
                </a:cubicBezTo>
                <a:cubicBezTo>
                  <a:pt x="624840" y="149140"/>
                  <a:pt x="675640" y="23834"/>
                  <a:pt x="721360" y="5207"/>
                </a:cubicBezTo>
                <a:cubicBezTo>
                  <a:pt x="767080" y="-13420"/>
                  <a:pt x="805180" y="21293"/>
                  <a:pt x="843280" y="56007"/>
                </a:cubicBezTo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384" name="รูปแบบอิสระ: รูปร่าง 383">
            <a:extLst>
              <a:ext uri="{FF2B5EF4-FFF2-40B4-BE49-F238E27FC236}">
                <a16:creationId xmlns:a16="http://schemas.microsoft.com/office/drawing/2014/main" id="{542FEBDF-D1F1-49A7-AEB0-7828C84E4C8E}"/>
              </a:ext>
            </a:extLst>
          </p:cNvPr>
          <p:cNvSpPr/>
          <p:nvPr userDrawn="1"/>
        </p:nvSpPr>
        <p:spPr>
          <a:xfrm>
            <a:off x="9231083" y="2939829"/>
            <a:ext cx="896600" cy="120980"/>
          </a:xfrm>
          <a:custGeom>
            <a:avLst/>
            <a:gdLst>
              <a:gd name="connsiteX0" fmla="*/ 0 w 1097280"/>
              <a:gd name="connsiteY0" fmla="*/ 297053 h 297053"/>
              <a:gd name="connsiteX1" fmla="*/ 111760 w 1097280"/>
              <a:gd name="connsiteY1" fmla="*/ 134493 h 297053"/>
              <a:gd name="connsiteX2" fmla="*/ 386080 w 1097280"/>
              <a:gd name="connsiteY2" fmla="*/ 205613 h 297053"/>
              <a:gd name="connsiteX3" fmla="*/ 518160 w 1097280"/>
              <a:gd name="connsiteY3" fmla="*/ 2413 h 297053"/>
              <a:gd name="connsiteX4" fmla="*/ 822960 w 1097280"/>
              <a:gd name="connsiteY4" fmla="*/ 93853 h 297053"/>
              <a:gd name="connsiteX5" fmla="*/ 1005840 w 1097280"/>
              <a:gd name="connsiteY5" fmla="*/ 93853 h 297053"/>
              <a:gd name="connsiteX6" fmla="*/ 1097280 w 1097280"/>
              <a:gd name="connsiteY6" fmla="*/ 144653 h 297053"/>
              <a:gd name="connsiteX0" fmla="*/ 0 w 1097280"/>
              <a:gd name="connsiteY0" fmla="*/ 294690 h 294690"/>
              <a:gd name="connsiteX1" fmla="*/ 111760 w 1097280"/>
              <a:gd name="connsiteY1" fmla="*/ 132130 h 294690"/>
              <a:gd name="connsiteX2" fmla="*/ 386080 w 1097280"/>
              <a:gd name="connsiteY2" fmla="*/ 203250 h 294690"/>
              <a:gd name="connsiteX3" fmla="*/ 518160 w 1097280"/>
              <a:gd name="connsiteY3" fmla="*/ 50 h 294690"/>
              <a:gd name="connsiteX4" fmla="*/ 812800 w 1097280"/>
              <a:gd name="connsiteY4" fmla="*/ 182930 h 294690"/>
              <a:gd name="connsiteX5" fmla="*/ 1005840 w 1097280"/>
              <a:gd name="connsiteY5" fmla="*/ 91490 h 294690"/>
              <a:gd name="connsiteX6" fmla="*/ 1097280 w 1097280"/>
              <a:gd name="connsiteY6" fmla="*/ 142290 h 294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97280" h="294690">
                <a:moveTo>
                  <a:pt x="0" y="294690"/>
                </a:moveTo>
                <a:cubicBezTo>
                  <a:pt x="23706" y="221030"/>
                  <a:pt x="47413" y="147370"/>
                  <a:pt x="111760" y="132130"/>
                </a:cubicBezTo>
                <a:cubicBezTo>
                  <a:pt x="176107" y="116890"/>
                  <a:pt x="318347" y="225263"/>
                  <a:pt x="386080" y="203250"/>
                </a:cubicBezTo>
                <a:cubicBezTo>
                  <a:pt x="453813" y="181237"/>
                  <a:pt x="447040" y="3437"/>
                  <a:pt x="518160" y="50"/>
                </a:cubicBezTo>
                <a:cubicBezTo>
                  <a:pt x="589280" y="-3337"/>
                  <a:pt x="731520" y="167690"/>
                  <a:pt x="812800" y="182930"/>
                </a:cubicBezTo>
                <a:cubicBezTo>
                  <a:pt x="894080" y="198170"/>
                  <a:pt x="960120" y="83023"/>
                  <a:pt x="1005840" y="91490"/>
                </a:cubicBezTo>
                <a:cubicBezTo>
                  <a:pt x="1051560" y="99957"/>
                  <a:pt x="1074420" y="121123"/>
                  <a:pt x="1097280" y="142290"/>
                </a:cubicBezTo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385" name="ชื่อเรื่อง 384">
            <a:extLst>
              <a:ext uri="{FF2B5EF4-FFF2-40B4-BE49-F238E27FC236}">
                <a16:creationId xmlns:a16="http://schemas.microsoft.com/office/drawing/2014/main" id="{0638DD4C-7153-4F91-89CB-0C52B058D9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31815" y="1418024"/>
            <a:ext cx="5287986" cy="2044671"/>
          </a:xfrm>
        </p:spPr>
        <p:txBody>
          <a:bodyPr>
            <a:no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 algn="ctr">
              <a:defRPr sz="6600" b="1" cap="none" spc="0" baseline="0">
                <a:ln>
                  <a:noFill/>
                </a:ln>
                <a:solidFill>
                  <a:srgbClr val="562503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Itim" panose="00000500000000000000" pitchFamily="2" charset="-34"/>
                <a:cs typeface="TH Mali Grade 6" panose="02000506000000020004" pitchFamily="2" charset="-34"/>
              </a:defRPr>
            </a:lvl1pPr>
          </a:lstStyle>
          <a:p>
            <a:r>
              <a:rPr lang="en-US" dirty="0"/>
              <a:t>Kitty Cat    </a:t>
            </a:r>
            <a:br>
              <a:rPr lang="en-US" dirty="0"/>
            </a:br>
            <a:endParaRPr lang="th-TH" dirty="0"/>
          </a:p>
        </p:txBody>
      </p:sp>
      <p:sp>
        <p:nvSpPr>
          <p:cNvPr id="398" name="ตัวแทนข้อความ 397">
            <a:extLst>
              <a:ext uri="{FF2B5EF4-FFF2-40B4-BE49-F238E27FC236}">
                <a16:creationId xmlns:a16="http://schemas.microsoft.com/office/drawing/2014/main" id="{55BE9846-9C4D-4516-8391-F109F2BE494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41323" y="2507956"/>
            <a:ext cx="3364184" cy="1074738"/>
          </a:xfrm>
        </p:spPr>
        <p:txBody>
          <a:bodyPr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 marL="0" indent="0">
              <a:buNone/>
              <a:defRPr sz="4000" b="1" cap="none" spc="0" baseline="0">
                <a:ln/>
                <a:solidFill>
                  <a:srgbClr val="562503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Itim" panose="00000500000000000000" pitchFamily="2" charset="-34"/>
                <a:cs typeface="TH Mali Grade 6" panose="02000506000000020004" pitchFamily="2" charset="-34"/>
              </a:defRPr>
            </a:lvl1pPr>
          </a:lstStyle>
          <a:p>
            <a:pPr lvl="0"/>
            <a:r>
              <a:rPr lang="en-US" dirty="0"/>
              <a:t>Presentation</a:t>
            </a:r>
            <a:endParaRPr lang="th-TH" dirty="0"/>
          </a:p>
        </p:txBody>
      </p:sp>
      <p:sp>
        <p:nvSpPr>
          <p:cNvPr id="400" name="ตัวแทนข้อความ 399">
            <a:extLst>
              <a:ext uri="{FF2B5EF4-FFF2-40B4-BE49-F238E27FC236}">
                <a16:creationId xmlns:a16="http://schemas.microsoft.com/office/drawing/2014/main" id="{5B677F7D-4526-4BCF-892D-467DE49B26F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59354" y="3280345"/>
            <a:ext cx="3819404" cy="711200"/>
          </a:xfrm>
        </p:spPr>
        <p:txBody>
          <a:bodyPr>
            <a:norm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 marL="0" indent="0">
              <a:buNone/>
              <a:defRPr sz="2400" b="1" cap="none" spc="0" baseline="0">
                <a:ln/>
                <a:solidFill>
                  <a:srgbClr val="562503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Itim" panose="00000500000000000000" pitchFamily="2" charset="-34"/>
                <a:cs typeface="TH Mali Grade 6" panose="02000506000000020004" pitchFamily="2" charset="-34"/>
              </a:defRPr>
            </a:lvl1pPr>
          </a:lstStyle>
          <a:p>
            <a:pPr lvl="0"/>
            <a:r>
              <a:rPr lang="en-US" dirty="0"/>
              <a:t>www.powerpointhub.com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70940830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7FD42267-4991-4834-8F80-4D39EA63F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914F9-34B9-4290-8B55-3D6EA89D2C0C}" type="datetimeFigureOut">
              <a:rPr lang="th-TH" smtClean="0"/>
              <a:t>08/09/66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87514C00-7AC2-4021-B9FE-7A1B1ACE6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CFE6FCF2-53B4-43F1-9926-59B38ADCA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B6048-1DE1-4598-9344-915940F160B2}" type="slidenum">
              <a:rPr lang="th-TH" smtClean="0"/>
              <a:t>‹#›</a:t>
            </a:fld>
            <a:endParaRPr lang="th-TH"/>
          </a:p>
        </p:txBody>
      </p:sp>
      <p:grpSp>
        <p:nvGrpSpPr>
          <p:cNvPr id="8" name="กลุ่ม 7">
            <a:extLst>
              <a:ext uri="{FF2B5EF4-FFF2-40B4-BE49-F238E27FC236}">
                <a16:creationId xmlns:a16="http://schemas.microsoft.com/office/drawing/2014/main" id="{092DE850-A879-4937-96C0-7F6F5D15BCB5}"/>
              </a:ext>
            </a:extLst>
          </p:cNvPr>
          <p:cNvGrpSpPr/>
          <p:nvPr userDrawn="1"/>
        </p:nvGrpSpPr>
        <p:grpSpPr>
          <a:xfrm>
            <a:off x="3975931" y="4446571"/>
            <a:ext cx="1250465" cy="813416"/>
            <a:chOff x="28214" y="967908"/>
            <a:chExt cx="1250465" cy="813416"/>
          </a:xfrm>
        </p:grpSpPr>
        <p:cxnSp>
          <p:nvCxnSpPr>
            <p:cNvPr id="9" name="ตัวเชื่อมต่อตรง 8">
              <a:extLst>
                <a:ext uri="{FF2B5EF4-FFF2-40B4-BE49-F238E27FC236}">
                  <a16:creationId xmlns:a16="http://schemas.microsoft.com/office/drawing/2014/main" id="{1A4FFB70-152D-4F8B-A9F5-AE52C4432DDF}"/>
                </a:ext>
              </a:extLst>
            </p:cNvPr>
            <p:cNvCxnSpPr>
              <a:cxnSpLocks/>
            </p:cNvCxnSpPr>
            <p:nvPr/>
          </p:nvCxnSpPr>
          <p:spPr>
            <a:xfrm>
              <a:off x="439451" y="967908"/>
              <a:ext cx="1" cy="32096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ตัวเชื่อมต่อตรง 9">
              <a:extLst>
                <a:ext uri="{FF2B5EF4-FFF2-40B4-BE49-F238E27FC236}">
                  <a16:creationId xmlns:a16="http://schemas.microsoft.com/office/drawing/2014/main" id="{13E65152-531F-4618-B1DB-E211BC522238}"/>
                </a:ext>
              </a:extLst>
            </p:cNvPr>
            <p:cNvCxnSpPr/>
            <p:nvPr/>
          </p:nvCxnSpPr>
          <p:spPr>
            <a:xfrm>
              <a:off x="266648" y="1264663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ตัวเชื่อมต่อตรง 10">
              <a:extLst>
                <a:ext uri="{FF2B5EF4-FFF2-40B4-BE49-F238E27FC236}">
                  <a16:creationId xmlns:a16="http://schemas.microsoft.com/office/drawing/2014/main" id="{365C62C7-AB46-4967-91C1-DBA2645428EF}"/>
                </a:ext>
              </a:extLst>
            </p:cNvPr>
            <p:cNvCxnSpPr>
              <a:cxnSpLocks/>
            </p:cNvCxnSpPr>
            <p:nvPr/>
          </p:nvCxnSpPr>
          <p:spPr>
            <a:xfrm>
              <a:off x="740194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ตัวเชื่อมต่อตรง 11">
              <a:extLst>
                <a:ext uri="{FF2B5EF4-FFF2-40B4-BE49-F238E27FC236}">
                  <a16:creationId xmlns:a16="http://schemas.microsoft.com/office/drawing/2014/main" id="{D5BE2770-988C-4A36-A4D0-76A5543D1765}"/>
                </a:ext>
              </a:extLst>
            </p:cNvPr>
            <p:cNvCxnSpPr>
              <a:cxnSpLocks/>
            </p:cNvCxnSpPr>
            <p:nvPr/>
          </p:nvCxnSpPr>
          <p:spPr>
            <a:xfrm>
              <a:off x="1278679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ตัวเชื่อมต่อตรง 12">
              <a:extLst>
                <a:ext uri="{FF2B5EF4-FFF2-40B4-BE49-F238E27FC236}">
                  <a16:creationId xmlns:a16="http://schemas.microsoft.com/office/drawing/2014/main" id="{8ABB8240-0D0D-4F1A-8A05-A665B73FFBB4}"/>
                </a:ext>
              </a:extLst>
            </p:cNvPr>
            <p:cNvCxnSpPr/>
            <p:nvPr/>
          </p:nvCxnSpPr>
          <p:spPr>
            <a:xfrm>
              <a:off x="266648" y="152281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ตัวเชื่อมต่อตรง 13">
              <a:extLst>
                <a:ext uri="{FF2B5EF4-FFF2-40B4-BE49-F238E27FC236}">
                  <a16:creationId xmlns:a16="http://schemas.microsoft.com/office/drawing/2014/main" id="{44C88184-7E0C-4B9C-B72B-5F0C0B83B819}"/>
                </a:ext>
              </a:extLst>
            </p:cNvPr>
            <p:cNvCxnSpPr>
              <a:cxnSpLocks/>
            </p:cNvCxnSpPr>
            <p:nvPr/>
          </p:nvCxnSpPr>
          <p:spPr>
            <a:xfrm>
              <a:off x="408431" y="149961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ตัวเชื่อมต่อตรง 14">
              <a:extLst>
                <a:ext uri="{FF2B5EF4-FFF2-40B4-BE49-F238E27FC236}">
                  <a16:creationId xmlns:a16="http://schemas.microsoft.com/office/drawing/2014/main" id="{F77CCC6B-461C-470E-8F95-971546AB734F}"/>
                </a:ext>
              </a:extLst>
            </p:cNvPr>
            <p:cNvCxnSpPr/>
            <p:nvPr/>
          </p:nvCxnSpPr>
          <p:spPr>
            <a:xfrm>
              <a:off x="28214" y="1781324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กลุ่ม 15">
            <a:extLst>
              <a:ext uri="{FF2B5EF4-FFF2-40B4-BE49-F238E27FC236}">
                <a16:creationId xmlns:a16="http://schemas.microsoft.com/office/drawing/2014/main" id="{C216A4C4-C06E-4F06-82C6-92D0001EA113}"/>
              </a:ext>
            </a:extLst>
          </p:cNvPr>
          <p:cNvGrpSpPr/>
          <p:nvPr userDrawn="1"/>
        </p:nvGrpSpPr>
        <p:grpSpPr>
          <a:xfrm>
            <a:off x="3220107" y="-10174"/>
            <a:ext cx="1101156" cy="884384"/>
            <a:chOff x="1752751" y="749874"/>
            <a:chExt cx="1101156" cy="884384"/>
          </a:xfrm>
        </p:grpSpPr>
        <p:cxnSp>
          <p:nvCxnSpPr>
            <p:cNvPr id="17" name="ตัวเชื่อมต่อตรง 16">
              <a:extLst>
                <a:ext uri="{FF2B5EF4-FFF2-40B4-BE49-F238E27FC236}">
                  <a16:creationId xmlns:a16="http://schemas.microsoft.com/office/drawing/2014/main" id="{8F52F2BD-9ED0-4003-9B74-26D5288408AD}"/>
                </a:ext>
              </a:extLst>
            </p:cNvPr>
            <p:cNvCxnSpPr>
              <a:cxnSpLocks/>
            </p:cNvCxnSpPr>
            <p:nvPr/>
          </p:nvCxnSpPr>
          <p:spPr>
            <a:xfrm>
              <a:off x="2280622" y="749874"/>
              <a:ext cx="1" cy="32096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ตัวเชื่อมต่อตรง 17">
              <a:extLst>
                <a:ext uri="{FF2B5EF4-FFF2-40B4-BE49-F238E27FC236}">
                  <a16:creationId xmlns:a16="http://schemas.microsoft.com/office/drawing/2014/main" id="{FFEC6D41-985E-4FA8-952E-FB3F45A2087F}"/>
                </a:ext>
              </a:extLst>
            </p:cNvPr>
            <p:cNvCxnSpPr/>
            <p:nvPr/>
          </p:nvCxnSpPr>
          <p:spPr>
            <a:xfrm>
              <a:off x="1819089" y="1070842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ตัวเชื่อมต่อตรง 18">
              <a:extLst>
                <a:ext uri="{FF2B5EF4-FFF2-40B4-BE49-F238E27FC236}">
                  <a16:creationId xmlns:a16="http://schemas.microsoft.com/office/drawing/2014/main" id="{8855CBEF-5F9D-4101-81F5-A599E38A2D27}"/>
                </a:ext>
              </a:extLst>
            </p:cNvPr>
            <p:cNvCxnSpPr>
              <a:cxnSpLocks/>
            </p:cNvCxnSpPr>
            <p:nvPr/>
          </p:nvCxnSpPr>
          <p:spPr>
            <a:xfrm>
              <a:off x="1950530" y="1070842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ตัวเชื่อมต่อตรง 19">
              <a:extLst>
                <a:ext uri="{FF2B5EF4-FFF2-40B4-BE49-F238E27FC236}">
                  <a16:creationId xmlns:a16="http://schemas.microsoft.com/office/drawing/2014/main" id="{004AE3F0-8011-4CD7-BFF0-F537EE28F15F}"/>
                </a:ext>
              </a:extLst>
            </p:cNvPr>
            <p:cNvCxnSpPr>
              <a:cxnSpLocks/>
            </p:cNvCxnSpPr>
            <p:nvPr/>
          </p:nvCxnSpPr>
          <p:spPr>
            <a:xfrm>
              <a:off x="2506795" y="1070842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ตัวเชื่อมต่อตรง 20">
              <a:extLst>
                <a:ext uri="{FF2B5EF4-FFF2-40B4-BE49-F238E27FC236}">
                  <a16:creationId xmlns:a16="http://schemas.microsoft.com/office/drawing/2014/main" id="{AA7DFF0F-27AE-4C4A-B4D8-33C32721FF95}"/>
                </a:ext>
              </a:extLst>
            </p:cNvPr>
            <p:cNvCxnSpPr/>
            <p:nvPr/>
          </p:nvCxnSpPr>
          <p:spPr>
            <a:xfrm>
              <a:off x="2006410" y="1352550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ตัวเชื่อมต่อตรง 21">
              <a:extLst>
                <a:ext uri="{FF2B5EF4-FFF2-40B4-BE49-F238E27FC236}">
                  <a16:creationId xmlns:a16="http://schemas.microsoft.com/office/drawing/2014/main" id="{FC39CC98-73B4-47F9-B4F9-DFAE14AFCD17}"/>
                </a:ext>
              </a:extLst>
            </p:cNvPr>
            <p:cNvCxnSpPr>
              <a:cxnSpLocks/>
            </p:cNvCxnSpPr>
            <p:nvPr/>
          </p:nvCxnSpPr>
          <p:spPr>
            <a:xfrm>
              <a:off x="2788735" y="1352550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ตัวเชื่อมต่อตรง 22">
              <a:extLst>
                <a:ext uri="{FF2B5EF4-FFF2-40B4-BE49-F238E27FC236}">
                  <a16:creationId xmlns:a16="http://schemas.microsoft.com/office/drawing/2014/main" id="{872DCF56-D783-4415-833E-9B4FE86B633F}"/>
                </a:ext>
              </a:extLst>
            </p:cNvPr>
            <p:cNvCxnSpPr>
              <a:cxnSpLocks/>
            </p:cNvCxnSpPr>
            <p:nvPr/>
          </p:nvCxnSpPr>
          <p:spPr>
            <a:xfrm>
              <a:off x="2156275" y="133742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ตัวเชื่อมต่อตรง 23">
              <a:extLst>
                <a:ext uri="{FF2B5EF4-FFF2-40B4-BE49-F238E27FC236}">
                  <a16:creationId xmlns:a16="http://schemas.microsoft.com/office/drawing/2014/main" id="{43889A45-4DE4-4FF3-9463-8694D1369E1F}"/>
                </a:ext>
              </a:extLst>
            </p:cNvPr>
            <p:cNvCxnSpPr/>
            <p:nvPr/>
          </p:nvCxnSpPr>
          <p:spPr>
            <a:xfrm>
              <a:off x="1752751" y="161555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กลุ่ม 24">
            <a:extLst>
              <a:ext uri="{FF2B5EF4-FFF2-40B4-BE49-F238E27FC236}">
                <a16:creationId xmlns:a16="http://schemas.microsoft.com/office/drawing/2014/main" id="{5C2FC286-564B-4E11-AB8D-069B6183315C}"/>
              </a:ext>
            </a:extLst>
          </p:cNvPr>
          <p:cNvGrpSpPr/>
          <p:nvPr userDrawn="1"/>
        </p:nvGrpSpPr>
        <p:grpSpPr>
          <a:xfrm>
            <a:off x="11408501" y="3975453"/>
            <a:ext cx="1250465" cy="813416"/>
            <a:chOff x="28214" y="967908"/>
            <a:chExt cx="1250465" cy="813416"/>
          </a:xfrm>
        </p:grpSpPr>
        <p:cxnSp>
          <p:nvCxnSpPr>
            <p:cNvPr id="26" name="ตัวเชื่อมต่อตรง 25">
              <a:extLst>
                <a:ext uri="{FF2B5EF4-FFF2-40B4-BE49-F238E27FC236}">
                  <a16:creationId xmlns:a16="http://schemas.microsoft.com/office/drawing/2014/main" id="{77E2D008-2272-4B7E-BD26-3C309221D6E6}"/>
                </a:ext>
              </a:extLst>
            </p:cNvPr>
            <p:cNvCxnSpPr>
              <a:cxnSpLocks/>
            </p:cNvCxnSpPr>
            <p:nvPr/>
          </p:nvCxnSpPr>
          <p:spPr>
            <a:xfrm>
              <a:off x="439451" y="967908"/>
              <a:ext cx="1" cy="32096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ตัวเชื่อมต่อตรง 26">
              <a:extLst>
                <a:ext uri="{FF2B5EF4-FFF2-40B4-BE49-F238E27FC236}">
                  <a16:creationId xmlns:a16="http://schemas.microsoft.com/office/drawing/2014/main" id="{20FA8992-EC8C-459A-AC83-4509751D705A}"/>
                </a:ext>
              </a:extLst>
            </p:cNvPr>
            <p:cNvCxnSpPr/>
            <p:nvPr/>
          </p:nvCxnSpPr>
          <p:spPr>
            <a:xfrm>
              <a:off x="266648" y="1264663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ตัวเชื่อมต่อตรง 27">
              <a:extLst>
                <a:ext uri="{FF2B5EF4-FFF2-40B4-BE49-F238E27FC236}">
                  <a16:creationId xmlns:a16="http://schemas.microsoft.com/office/drawing/2014/main" id="{428B2C58-3EE0-4E16-B79F-6501085B9472}"/>
                </a:ext>
              </a:extLst>
            </p:cNvPr>
            <p:cNvCxnSpPr>
              <a:cxnSpLocks/>
            </p:cNvCxnSpPr>
            <p:nvPr/>
          </p:nvCxnSpPr>
          <p:spPr>
            <a:xfrm>
              <a:off x="740194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ตัวเชื่อมต่อตรง 28">
              <a:extLst>
                <a:ext uri="{FF2B5EF4-FFF2-40B4-BE49-F238E27FC236}">
                  <a16:creationId xmlns:a16="http://schemas.microsoft.com/office/drawing/2014/main" id="{34CE02DA-1A1F-4550-9071-AFBE6182689A}"/>
                </a:ext>
              </a:extLst>
            </p:cNvPr>
            <p:cNvCxnSpPr>
              <a:cxnSpLocks/>
            </p:cNvCxnSpPr>
            <p:nvPr/>
          </p:nvCxnSpPr>
          <p:spPr>
            <a:xfrm>
              <a:off x="1278679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ตัวเชื่อมต่อตรง 29">
              <a:extLst>
                <a:ext uri="{FF2B5EF4-FFF2-40B4-BE49-F238E27FC236}">
                  <a16:creationId xmlns:a16="http://schemas.microsoft.com/office/drawing/2014/main" id="{1CEBB0B3-7973-49C2-950B-464E91066B51}"/>
                </a:ext>
              </a:extLst>
            </p:cNvPr>
            <p:cNvCxnSpPr/>
            <p:nvPr/>
          </p:nvCxnSpPr>
          <p:spPr>
            <a:xfrm>
              <a:off x="266648" y="152281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ตัวเชื่อมต่อตรง 30">
              <a:extLst>
                <a:ext uri="{FF2B5EF4-FFF2-40B4-BE49-F238E27FC236}">
                  <a16:creationId xmlns:a16="http://schemas.microsoft.com/office/drawing/2014/main" id="{96E4B6CD-5532-47C0-821A-D72887F8D104}"/>
                </a:ext>
              </a:extLst>
            </p:cNvPr>
            <p:cNvCxnSpPr>
              <a:cxnSpLocks/>
            </p:cNvCxnSpPr>
            <p:nvPr/>
          </p:nvCxnSpPr>
          <p:spPr>
            <a:xfrm>
              <a:off x="408431" y="149961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ตัวเชื่อมต่อตรง 31">
              <a:extLst>
                <a:ext uri="{FF2B5EF4-FFF2-40B4-BE49-F238E27FC236}">
                  <a16:creationId xmlns:a16="http://schemas.microsoft.com/office/drawing/2014/main" id="{6E5B3D8A-A1DC-4DC1-89AA-2E69EE35CF24}"/>
                </a:ext>
              </a:extLst>
            </p:cNvPr>
            <p:cNvCxnSpPr/>
            <p:nvPr/>
          </p:nvCxnSpPr>
          <p:spPr>
            <a:xfrm>
              <a:off x="28214" y="1781324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กลุ่ม 32">
            <a:extLst>
              <a:ext uri="{FF2B5EF4-FFF2-40B4-BE49-F238E27FC236}">
                <a16:creationId xmlns:a16="http://schemas.microsoft.com/office/drawing/2014/main" id="{798CD051-8B19-4B06-9A93-A25ACD22839F}"/>
              </a:ext>
            </a:extLst>
          </p:cNvPr>
          <p:cNvGrpSpPr/>
          <p:nvPr userDrawn="1"/>
        </p:nvGrpSpPr>
        <p:grpSpPr>
          <a:xfrm flipH="1">
            <a:off x="7513574" y="-492448"/>
            <a:ext cx="1250465" cy="813416"/>
            <a:chOff x="28214" y="967908"/>
            <a:chExt cx="1250465" cy="813416"/>
          </a:xfrm>
        </p:grpSpPr>
        <p:cxnSp>
          <p:nvCxnSpPr>
            <p:cNvPr id="34" name="ตัวเชื่อมต่อตรง 33">
              <a:extLst>
                <a:ext uri="{FF2B5EF4-FFF2-40B4-BE49-F238E27FC236}">
                  <a16:creationId xmlns:a16="http://schemas.microsoft.com/office/drawing/2014/main" id="{0F8101B1-A4F6-4FB7-82A7-63FAC1D02435}"/>
                </a:ext>
              </a:extLst>
            </p:cNvPr>
            <p:cNvCxnSpPr>
              <a:cxnSpLocks/>
            </p:cNvCxnSpPr>
            <p:nvPr/>
          </p:nvCxnSpPr>
          <p:spPr>
            <a:xfrm>
              <a:off x="439451" y="967908"/>
              <a:ext cx="1" cy="32096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ตัวเชื่อมต่อตรง 34">
              <a:extLst>
                <a:ext uri="{FF2B5EF4-FFF2-40B4-BE49-F238E27FC236}">
                  <a16:creationId xmlns:a16="http://schemas.microsoft.com/office/drawing/2014/main" id="{EA74DCBB-91B7-4B44-93A0-3098A25D17C9}"/>
                </a:ext>
              </a:extLst>
            </p:cNvPr>
            <p:cNvCxnSpPr/>
            <p:nvPr/>
          </p:nvCxnSpPr>
          <p:spPr>
            <a:xfrm>
              <a:off x="266648" y="1264663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ตัวเชื่อมต่อตรง 35">
              <a:extLst>
                <a:ext uri="{FF2B5EF4-FFF2-40B4-BE49-F238E27FC236}">
                  <a16:creationId xmlns:a16="http://schemas.microsoft.com/office/drawing/2014/main" id="{FEEB0983-A536-4303-9AB8-5917B8A97B23}"/>
                </a:ext>
              </a:extLst>
            </p:cNvPr>
            <p:cNvCxnSpPr>
              <a:cxnSpLocks/>
            </p:cNvCxnSpPr>
            <p:nvPr/>
          </p:nvCxnSpPr>
          <p:spPr>
            <a:xfrm>
              <a:off x="740194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ตัวเชื่อมต่อตรง 36">
              <a:extLst>
                <a:ext uri="{FF2B5EF4-FFF2-40B4-BE49-F238E27FC236}">
                  <a16:creationId xmlns:a16="http://schemas.microsoft.com/office/drawing/2014/main" id="{6892EBB9-688B-4027-8E81-6301988D6058}"/>
                </a:ext>
              </a:extLst>
            </p:cNvPr>
            <p:cNvCxnSpPr>
              <a:cxnSpLocks/>
            </p:cNvCxnSpPr>
            <p:nvPr/>
          </p:nvCxnSpPr>
          <p:spPr>
            <a:xfrm>
              <a:off x="1278679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ตัวเชื่อมต่อตรง 37">
              <a:extLst>
                <a:ext uri="{FF2B5EF4-FFF2-40B4-BE49-F238E27FC236}">
                  <a16:creationId xmlns:a16="http://schemas.microsoft.com/office/drawing/2014/main" id="{BF42F1A0-898D-4942-A141-30160AC36A0F}"/>
                </a:ext>
              </a:extLst>
            </p:cNvPr>
            <p:cNvCxnSpPr/>
            <p:nvPr/>
          </p:nvCxnSpPr>
          <p:spPr>
            <a:xfrm>
              <a:off x="266648" y="152281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ตัวเชื่อมต่อตรง 38">
              <a:extLst>
                <a:ext uri="{FF2B5EF4-FFF2-40B4-BE49-F238E27FC236}">
                  <a16:creationId xmlns:a16="http://schemas.microsoft.com/office/drawing/2014/main" id="{D9195E88-586E-4779-8DAA-73130E9EB34A}"/>
                </a:ext>
              </a:extLst>
            </p:cNvPr>
            <p:cNvCxnSpPr>
              <a:cxnSpLocks/>
            </p:cNvCxnSpPr>
            <p:nvPr/>
          </p:nvCxnSpPr>
          <p:spPr>
            <a:xfrm>
              <a:off x="408431" y="149961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ตัวเชื่อมต่อตรง 39">
              <a:extLst>
                <a:ext uri="{FF2B5EF4-FFF2-40B4-BE49-F238E27FC236}">
                  <a16:creationId xmlns:a16="http://schemas.microsoft.com/office/drawing/2014/main" id="{ED09D25D-3F65-416D-83C8-2248011377A3}"/>
                </a:ext>
              </a:extLst>
            </p:cNvPr>
            <p:cNvCxnSpPr/>
            <p:nvPr/>
          </p:nvCxnSpPr>
          <p:spPr>
            <a:xfrm>
              <a:off x="28214" y="1781324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กลุ่ม 40">
            <a:extLst>
              <a:ext uri="{FF2B5EF4-FFF2-40B4-BE49-F238E27FC236}">
                <a16:creationId xmlns:a16="http://schemas.microsoft.com/office/drawing/2014/main" id="{DEA7791B-8CEE-464C-94E2-8EDC0383ABFF}"/>
              </a:ext>
            </a:extLst>
          </p:cNvPr>
          <p:cNvGrpSpPr/>
          <p:nvPr userDrawn="1"/>
        </p:nvGrpSpPr>
        <p:grpSpPr>
          <a:xfrm>
            <a:off x="11259749" y="502361"/>
            <a:ext cx="1250465" cy="813416"/>
            <a:chOff x="28214" y="967908"/>
            <a:chExt cx="1250465" cy="813416"/>
          </a:xfrm>
        </p:grpSpPr>
        <p:cxnSp>
          <p:nvCxnSpPr>
            <p:cNvPr id="42" name="ตัวเชื่อมต่อตรง 41">
              <a:extLst>
                <a:ext uri="{FF2B5EF4-FFF2-40B4-BE49-F238E27FC236}">
                  <a16:creationId xmlns:a16="http://schemas.microsoft.com/office/drawing/2014/main" id="{915315B1-BE68-472D-A5AD-D2AE09D095AF}"/>
                </a:ext>
              </a:extLst>
            </p:cNvPr>
            <p:cNvCxnSpPr>
              <a:cxnSpLocks/>
            </p:cNvCxnSpPr>
            <p:nvPr/>
          </p:nvCxnSpPr>
          <p:spPr>
            <a:xfrm>
              <a:off x="439451" y="967908"/>
              <a:ext cx="1" cy="32096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ตัวเชื่อมต่อตรง 42">
              <a:extLst>
                <a:ext uri="{FF2B5EF4-FFF2-40B4-BE49-F238E27FC236}">
                  <a16:creationId xmlns:a16="http://schemas.microsoft.com/office/drawing/2014/main" id="{FDEC446C-A114-407B-A0E2-C631C6F87CE3}"/>
                </a:ext>
              </a:extLst>
            </p:cNvPr>
            <p:cNvCxnSpPr/>
            <p:nvPr/>
          </p:nvCxnSpPr>
          <p:spPr>
            <a:xfrm>
              <a:off x="266648" y="1264663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ตัวเชื่อมต่อตรง 43">
              <a:extLst>
                <a:ext uri="{FF2B5EF4-FFF2-40B4-BE49-F238E27FC236}">
                  <a16:creationId xmlns:a16="http://schemas.microsoft.com/office/drawing/2014/main" id="{4D8C93F4-3184-4B43-93DE-CBC4C3838C0E}"/>
                </a:ext>
              </a:extLst>
            </p:cNvPr>
            <p:cNvCxnSpPr>
              <a:cxnSpLocks/>
            </p:cNvCxnSpPr>
            <p:nvPr/>
          </p:nvCxnSpPr>
          <p:spPr>
            <a:xfrm>
              <a:off x="740194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ตัวเชื่อมต่อตรง 44">
              <a:extLst>
                <a:ext uri="{FF2B5EF4-FFF2-40B4-BE49-F238E27FC236}">
                  <a16:creationId xmlns:a16="http://schemas.microsoft.com/office/drawing/2014/main" id="{7C5F27D6-BB75-4AB6-BCAB-23CC129B6183}"/>
                </a:ext>
              </a:extLst>
            </p:cNvPr>
            <p:cNvCxnSpPr>
              <a:cxnSpLocks/>
            </p:cNvCxnSpPr>
            <p:nvPr/>
          </p:nvCxnSpPr>
          <p:spPr>
            <a:xfrm>
              <a:off x="1278679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ตัวเชื่อมต่อตรง 45">
              <a:extLst>
                <a:ext uri="{FF2B5EF4-FFF2-40B4-BE49-F238E27FC236}">
                  <a16:creationId xmlns:a16="http://schemas.microsoft.com/office/drawing/2014/main" id="{4C978DDB-8FA7-4A4C-8AD1-37FE734942E6}"/>
                </a:ext>
              </a:extLst>
            </p:cNvPr>
            <p:cNvCxnSpPr/>
            <p:nvPr/>
          </p:nvCxnSpPr>
          <p:spPr>
            <a:xfrm>
              <a:off x="266648" y="152281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ตัวเชื่อมต่อตรง 46">
              <a:extLst>
                <a:ext uri="{FF2B5EF4-FFF2-40B4-BE49-F238E27FC236}">
                  <a16:creationId xmlns:a16="http://schemas.microsoft.com/office/drawing/2014/main" id="{3232BC46-E76B-45B9-AFEA-07F0DF015DF9}"/>
                </a:ext>
              </a:extLst>
            </p:cNvPr>
            <p:cNvCxnSpPr>
              <a:cxnSpLocks/>
            </p:cNvCxnSpPr>
            <p:nvPr/>
          </p:nvCxnSpPr>
          <p:spPr>
            <a:xfrm>
              <a:off x="408431" y="149961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ตัวเชื่อมต่อตรง 47">
              <a:extLst>
                <a:ext uri="{FF2B5EF4-FFF2-40B4-BE49-F238E27FC236}">
                  <a16:creationId xmlns:a16="http://schemas.microsoft.com/office/drawing/2014/main" id="{90F43C9B-F0F1-4ADB-AF65-82BE409CC705}"/>
                </a:ext>
              </a:extLst>
            </p:cNvPr>
            <p:cNvCxnSpPr/>
            <p:nvPr/>
          </p:nvCxnSpPr>
          <p:spPr>
            <a:xfrm>
              <a:off x="28214" y="1781324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กลุ่ม 48">
            <a:extLst>
              <a:ext uri="{FF2B5EF4-FFF2-40B4-BE49-F238E27FC236}">
                <a16:creationId xmlns:a16="http://schemas.microsoft.com/office/drawing/2014/main" id="{44ED8291-42E7-48BC-94F0-0D3EA10387D1}"/>
              </a:ext>
            </a:extLst>
          </p:cNvPr>
          <p:cNvGrpSpPr/>
          <p:nvPr userDrawn="1"/>
        </p:nvGrpSpPr>
        <p:grpSpPr>
          <a:xfrm>
            <a:off x="0" y="4981493"/>
            <a:ext cx="12192000" cy="1876505"/>
            <a:chOff x="0" y="5038725"/>
            <a:chExt cx="12192000" cy="1819273"/>
          </a:xfrm>
        </p:grpSpPr>
        <p:sp>
          <p:nvSpPr>
            <p:cNvPr id="50" name="สี่เหลี่ยมผืนผ้า 49">
              <a:extLst>
                <a:ext uri="{FF2B5EF4-FFF2-40B4-BE49-F238E27FC236}">
                  <a16:creationId xmlns:a16="http://schemas.microsoft.com/office/drawing/2014/main" id="{290E80B3-24E5-4273-846C-4DC0281C6F86}"/>
                </a:ext>
              </a:extLst>
            </p:cNvPr>
            <p:cNvSpPr/>
            <p:nvPr/>
          </p:nvSpPr>
          <p:spPr>
            <a:xfrm>
              <a:off x="0" y="5038725"/>
              <a:ext cx="12192000" cy="1819273"/>
            </a:xfrm>
            <a:prstGeom prst="rect">
              <a:avLst/>
            </a:prstGeom>
            <a:solidFill>
              <a:srgbClr val="A06A3E"/>
            </a:solidFill>
            <a:ln w="57150">
              <a:solidFill>
                <a:schemeClr val="tx1"/>
              </a:solidFill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cxnSp>
          <p:nvCxnSpPr>
            <p:cNvPr id="51" name="ตัวเชื่อมต่อตรง 50">
              <a:extLst>
                <a:ext uri="{FF2B5EF4-FFF2-40B4-BE49-F238E27FC236}">
                  <a16:creationId xmlns:a16="http://schemas.microsoft.com/office/drawing/2014/main" id="{3E5E1B95-6123-4873-8E6D-B04A52A025D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516880"/>
              <a:ext cx="5554740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ตัวเชื่อมต่อตรง 51">
              <a:extLst>
                <a:ext uri="{FF2B5EF4-FFF2-40B4-BE49-F238E27FC236}">
                  <a16:creationId xmlns:a16="http://schemas.microsoft.com/office/drawing/2014/main" id="{29F4E633-C1A2-4FB3-946C-7725A68D2A79}"/>
                </a:ext>
              </a:extLst>
            </p:cNvPr>
            <p:cNvCxnSpPr>
              <a:cxnSpLocks/>
            </p:cNvCxnSpPr>
            <p:nvPr/>
          </p:nvCxnSpPr>
          <p:spPr>
            <a:xfrm>
              <a:off x="6395321" y="5516880"/>
              <a:ext cx="1168400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ตัวเชื่อมต่อตรง 52">
              <a:extLst>
                <a:ext uri="{FF2B5EF4-FFF2-40B4-BE49-F238E27FC236}">
                  <a16:creationId xmlns:a16="http://schemas.microsoft.com/office/drawing/2014/main" id="{6DCDE3E3-5159-43B7-B6DA-25146FACC9E7}"/>
                </a:ext>
              </a:extLst>
            </p:cNvPr>
            <p:cNvCxnSpPr>
              <a:cxnSpLocks/>
            </p:cNvCxnSpPr>
            <p:nvPr/>
          </p:nvCxnSpPr>
          <p:spPr>
            <a:xfrm>
              <a:off x="5481656" y="5948361"/>
              <a:ext cx="1168400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ตัวเชื่อมต่อตรง 53">
              <a:extLst>
                <a:ext uri="{FF2B5EF4-FFF2-40B4-BE49-F238E27FC236}">
                  <a16:creationId xmlns:a16="http://schemas.microsoft.com/office/drawing/2014/main" id="{339DE1DF-CD16-431F-A232-C75400D5877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7644" y="6068639"/>
              <a:ext cx="2947751" cy="1016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ตัวเชื่อมต่อตรง 54">
              <a:extLst>
                <a:ext uri="{FF2B5EF4-FFF2-40B4-BE49-F238E27FC236}">
                  <a16:creationId xmlns:a16="http://schemas.microsoft.com/office/drawing/2014/main" id="{C133B1D9-6465-4FA5-8C72-26A631FBFCF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114463" y="6459152"/>
              <a:ext cx="2947751" cy="1016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ตัวเชื่อมต่อตรง 55">
              <a:extLst>
                <a:ext uri="{FF2B5EF4-FFF2-40B4-BE49-F238E27FC236}">
                  <a16:creationId xmlns:a16="http://schemas.microsoft.com/office/drawing/2014/main" id="{819C1E0A-D243-4D92-B180-24364E808D2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44249" y="5570878"/>
              <a:ext cx="2947751" cy="1016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ตัวเชื่อมต่อตรง 56">
              <a:extLst>
                <a:ext uri="{FF2B5EF4-FFF2-40B4-BE49-F238E27FC236}">
                  <a16:creationId xmlns:a16="http://schemas.microsoft.com/office/drawing/2014/main" id="{A5B65D00-EC2F-4B17-8997-7099738A07DB}"/>
                </a:ext>
              </a:extLst>
            </p:cNvPr>
            <p:cNvCxnSpPr>
              <a:cxnSpLocks/>
            </p:cNvCxnSpPr>
            <p:nvPr/>
          </p:nvCxnSpPr>
          <p:spPr>
            <a:xfrm>
              <a:off x="3775148" y="6459152"/>
              <a:ext cx="1140494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ตัวเชื่อมต่อตรง 57">
              <a:extLst>
                <a:ext uri="{FF2B5EF4-FFF2-40B4-BE49-F238E27FC236}">
                  <a16:creationId xmlns:a16="http://schemas.microsoft.com/office/drawing/2014/main" id="{E497C685-5449-4EDE-88C4-FC05657FF533}"/>
                </a:ext>
              </a:extLst>
            </p:cNvPr>
            <p:cNvCxnSpPr>
              <a:cxnSpLocks/>
            </p:cNvCxnSpPr>
            <p:nvPr/>
          </p:nvCxnSpPr>
          <p:spPr>
            <a:xfrm>
              <a:off x="8097263" y="5948361"/>
              <a:ext cx="431800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กลุ่ม 58">
            <a:extLst>
              <a:ext uri="{FF2B5EF4-FFF2-40B4-BE49-F238E27FC236}">
                <a16:creationId xmlns:a16="http://schemas.microsoft.com/office/drawing/2014/main" id="{CBD9AF59-4DAE-4FFB-A5D2-28CA5994A1E1}"/>
              </a:ext>
            </a:extLst>
          </p:cNvPr>
          <p:cNvGrpSpPr/>
          <p:nvPr userDrawn="1"/>
        </p:nvGrpSpPr>
        <p:grpSpPr>
          <a:xfrm>
            <a:off x="1" y="-10174"/>
            <a:ext cx="3474719" cy="6868174"/>
            <a:chOff x="1" y="-10174"/>
            <a:chExt cx="3474719" cy="6868174"/>
          </a:xfrm>
        </p:grpSpPr>
        <p:sp>
          <p:nvSpPr>
            <p:cNvPr id="60" name="สี่เหลี่ยมผืนผ้า 59">
              <a:extLst>
                <a:ext uri="{FF2B5EF4-FFF2-40B4-BE49-F238E27FC236}">
                  <a16:creationId xmlns:a16="http://schemas.microsoft.com/office/drawing/2014/main" id="{396515EF-5113-45F1-9CAE-16B99ED16DCC}"/>
                </a:ext>
              </a:extLst>
            </p:cNvPr>
            <p:cNvSpPr/>
            <p:nvPr/>
          </p:nvSpPr>
          <p:spPr>
            <a:xfrm>
              <a:off x="1" y="0"/>
              <a:ext cx="3474719" cy="6858000"/>
            </a:xfrm>
            <a:prstGeom prst="rect">
              <a:avLst/>
            </a:prstGeom>
            <a:solidFill>
              <a:srgbClr val="B5903E"/>
            </a:solidFill>
            <a:ln w="57150">
              <a:solidFill>
                <a:schemeClr val="tx1"/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cxnSp>
          <p:nvCxnSpPr>
            <p:cNvPr id="61" name="ตัวเชื่อมต่อตรง 60">
              <a:extLst>
                <a:ext uri="{FF2B5EF4-FFF2-40B4-BE49-F238E27FC236}">
                  <a16:creationId xmlns:a16="http://schemas.microsoft.com/office/drawing/2014/main" id="{84FCD3D7-48C9-44C0-A9B1-BCE298E16145}"/>
                </a:ext>
              </a:extLst>
            </p:cNvPr>
            <p:cNvCxnSpPr>
              <a:cxnSpLocks/>
            </p:cNvCxnSpPr>
            <p:nvPr/>
          </p:nvCxnSpPr>
          <p:spPr>
            <a:xfrm>
              <a:off x="628318" y="-10174"/>
              <a:ext cx="0" cy="212285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ตัวเชื่อมต่อตรง 61">
              <a:extLst>
                <a:ext uri="{FF2B5EF4-FFF2-40B4-BE49-F238E27FC236}">
                  <a16:creationId xmlns:a16="http://schemas.microsoft.com/office/drawing/2014/main" id="{2E967190-0E43-4CB2-9A68-D47B81C13D1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608642" y="-9904"/>
              <a:ext cx="8254" cy="71784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ตัวเชื่อมต่อตรง 62">
              <a:extLst>
                <a:ext uri="{FF2B5EF4-FFF2-40B4-BE49-F238E27FC236}">
                  <a16:creationId xmlns:a16="http://schemas.microsoft.com/office/drawing/2014/main" id="{B5A2EA09-72FE-46E4-AF1C-085457A6EF5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587648" y="779581"/>
              <a:ext cx="4127" cy="105467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ตัวเชื่อมต่อตรง 63">
              <a:extLst>
                <a:ext uri="{FF2B5EF4-FFF2-40B4-BE49-F238E27FC236}">
                  <a16:creationId xmlns:a16="http://schemas.microsoft.com/office/drawing/2014/main" id="{FDBFE67C-3583-4F15-B5DD-21E9C4AFBF7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780306" y="955023"/>
              <a:ext cx="8254" cy="71784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ตัวเชื่อมต่อตรง 64">
              <a:extLst>
                <a:ext uri="{FF2B5EF4-FFF2-40B4-BE49-F238E27FC236}">
                  <a16:creationId xmlns:a16="http://schemas.microsoft.com/office/drawing/2014/main" id="{88E9F755-E74E-48A8-A5D3-BA7BEEC7F307}"/>
                </a:ext>
              </a:extLst>
            </p:cNvPr>
            <p:cNvCxnSpPr>
              <a:cxnSpLocks/>
            </p:cNvCxnSpPr>
            <p:nvPr/>
          </p:nvCxnSpPr>
          <p:spPr>
            <a:xfrm>
              <a:off x="3164651" y="3512200"/>
              <a:ext cx="0" cy="212285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9580CE14-087F-46C6-8FA8-2E0A8F6A05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01040" y="1046568"/>
            <a:ext cx="3499212" cy="1325563"/>
          </a:xfrm>
        </p:spPr>
        <p:txBody>
          <a:bodyPr>
            <a:normAutofit/>
          </a:bodyPr>
          <a:lstStyle>
            <a:lvl1pPr>
              <a:defRPr sz="5400" baseline="0">
                <a:solidFill>
                  <a:srgbClr val="562503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Itim" panose="00000500000000000000" pitchFamily="2" charset="-34"/>
                <a:cs typeface="TH Mali Grade 6" panose="02000506000000020004" pitchFamily="2" charset="-34"/>
              </a:defRPr>
            </a:lvl1pPr>
          </a:lstStyle>
          <a:p>
            <a:r>
              <a:rPr lang="en-US" dirty="0"/>
              <a:t>TITLE 01</a:t>
            </a:r>
          </a:p>
        </p:txBody>
      </p:sp>
      <p:sp>
        <p:nvSpPr>
          <p:cNvPr id="288" name="ตัวแทนข้อความ 287">
            <a:extLst>
              <a:ext uri="{FF2B5EF4-FFF2-40B4-BE49-F238E27FC236}">
                <a16:creationId xmlns:a16="http://schemas.microsoft.com/office/drawing/2014/main" id="{A49A50A3-0DF6-472E-898C-D521889FBAC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808150" y="2534836"/>
            <a:ext cx="4338638" cy="934391"/>
          </a:xfrm>
        </p:spPr>
        <p:txBody>
          <a:bodyPr/>
          <a:lstStyle>
            <a:lvl1pPr marL="0" indent="0">
              <a:buNone/>
              <a:defRPr sz="2400" baseline="0">
                <a:solidFill>
                  <a:srgbClr val="562503"/>
                </a:solidFill>
                <a:latin typeface="Itim" panose="00000500000000000000" pitchFamily="2" charset="-34"/>
                <a:cs typeface="TH Mali Grade 6" panose="02000506000000020004" pitchFamily="2" charset="-34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</a:p>
          <a:p>
            <a:pPr lvl="4"/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90582401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เค้าโครงแบบกำหนดเ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9F901DA2-5B73-46FB-BE83-0833C62E3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914F9-34B9-4290-8B55-3D6EA89D2C0C}" type="datetimeFigureOut">
              <a:rPr lang="th-TH" smtClean="0"/>
              <a:t>08/09/66</a:t>
            </a:fld>
            <a:endParaRPr lang="th-TH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AA44A591-EB17-445F-B6BB-7D7C260B3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1DC7386F-13DE-48DB-81CD-0C94C6D45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B6048-1DE1-4598-9344-915940F160B2}" type="slidenum">
              <a:rPr lang="th-TH" smtClean="0"/>
              <a:t>‹#›</a:t>
            </a:fld>
            <a:endParaRPr lang="th-TH"/>
          </a:p>
        </p:txBody>
      </p:sp>
      <p:grpSp>
        <p:nvGrpSpPr>
          <p:cNvPr id="45" name="กลุ่ม 44">
            <a:extLst>
              <a:ext uri="{FF2B5EF4-FFF2-40B4-BE49-F238E27FC236}">
                <a16:creationId xmlns:a16="http://schemas.microsoft.com/office/drawing/2014/main" id="{39BCA807-15D8-4C79-BF96-11CE497A00C1}"/>
              </a:ext>
            </a:extLst>
          </p:cNvPr>
          <p:cNvGrpSpPr/>
          <p:nvPr userDrawn="1"/>
        </p:nvGrpSpPr>
        <p:grpSpPr>
          <a:xfrm>
            <a:off x="3975931" y="4446571"/>
            <a:ext cx="1250465" cy="813416"/>
            <a:chOff x="28214" y="967908"/>
            <a:chExt cx="1250465" cy="813416"/>
          </a:xfrm>
        </p:grpSpPr>
        <p:cxnSp>
          <p:nvCxnSpPr>
            <p:cNvPr id="46" name="ตัวเชื่อมต่อตรง 45">
              <a:extLst>
                <a:ext uri="{FF2B5EF4-FFF2-40B4-BE49-F238E27FC236}">
                  <a16:creationId xmlns:a16="http://schemas.microsoft.com/office/drawing/2014/main" id="{AFC5E04C-B1AB-4CDC-A134-D5A743698E4F}"/>
                </a:ext>
              </a:extLst>
            </p:cNvPr>
            <p:cNvCxnSpPr>
              <a:cxnSpLocks/>
            </p:cNvCxnSpPr>
            <p:nvPr/>
          </p:nvCxnSpPr>
          <p:spPr>
            <a:xfrm>
              <a:off x="439451" y="967908"/>
              <a:ext cx="1" cy="32096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ตัวเชื่อมต่อตรง 46">
              <a:extLst>
                <a:ext uri="{FF2B5EF4-FFF2-40B4-BE49-F238E27FC236}">
                  <a16:creationId xmlns:a16="http://schemas.microsoft.com/office/drawing/2014/main" id="{9F6277EE-87AA-432F-8C16-5C4B3AAE540A}"/>
                </a:ext>
              </a:extLst>
            </p:cNvPr>
            <p:cNvCxnSpPr/>
            <p:nvPr/>
          </p:nvCxnSpPr>
          <p:spPr>
            <a:xfrm>
              <a:off x="266648" y="1264663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ตัวเชื่อมต่อตรง 47">
              <a:extLst>
                <a:ext uri="{FF2B5EF4-FFF2-40B4-BE49-F238E27FC236}">
                  <a16:creationId xmlns:a16="http://schemas.microsoft.com/office/drawing/2014/main" id="{065EC9CD-6A64-414D-9C2A-4817F7EB5FE4}"/>
                </a:ext>
              </a:extLst>
            </p:cNvPr>
            <p:cNvCxnSpPr>
              <a:cxnSpLocks/>
            </p:cNvCxnSpPr>
            <p:nvPr/>
          </p:nvCxnSpPr>
          <p:spPr>
            <a:xfrm>
              <a:off x="740194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ตัวเชื่อมต่อตรง 48">
              <a:extLst>
                <a:ext uri="{FF2B5EF4-FFF2-40B4-BE49-F238E27FC236}">
                  <a16:creationId xmlns:a16="http://schemas.microsoft.com/office/drawing/2014/main" id="{DECCA93B-15DD-41AA-A2C5-006F3EE277EB}"/>
                </a:ext>
              </a:extLst>
            </p:cNvPr>
            <p:cNvCxnSpPr>
              <a:cxnSpLocks/>
            </p:cNvCxnSpPr>
            <p:nvPr/>
          </p:nvCxnSpPr>
          <p:spPr>
            <a:xfrm>
              <a:off x="1278679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ตัวเชื่อมต่อตรง 49">
              <a:extLst>
                <a:ext uri="{FF2B5EF4-FFF2-40B4-BE49-F238E27FC236}">
                  <a16:creationId xmlns:a16="http://schemas.microsoft.com/office/drawing/2014/main" id="{F6B3E3D4-07F2-4B14-93E9-5DAF7A092C78}"/>
                </a:ext>
              </a:extLst>
            </p:cNvPr>
            <p:cNvCxnSpPr/>
            <p:nvPr/>
          </p:nvCxnSpPr>
          <p:spPr>
            <a:xfrm>
              <a:off x="266648" y="152281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ตัวเชื่อมต่อตรง 50">
              <a:extLst>
                <a:ext uri="{FF2B5EF4-FFF2-40B4-BE49-F238E27FC236}">
                  <a16:creationId xmlns:a16="http://schemas.microsoft.com/office/drawing/2014/main" id="{34126B42-F30E-4C25-A272-98E07341FBBC}"/>
                </a:ext>
              </a:extLst>
            </p:cNvPr>
            <p:cNvCxnSpPr>
              <a:cxnSpLocks/>
            </p:cNvCxnSpPr>
            <p:nvPr/>
          </p:nvCxnSpPr>
          <p:spPr>
            <a:xfrm>
              <a:off x="408431" y="149961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ตัวเชื่อมต่อตรง 51">
              <a:extLst>
                <a:ext uri="{FF2B5EF4-FFF2-40B4-BE49-F238E27FC236}">
                  <a16:creationId xmlns:a16="http://schemas.microsoft.com/office/drawing/2014/main" id="{AC68BC22-D66E-4DBB-95A7-590540DE75A6}"/>
                </a:ext>
              </a:extLst>
            </p:cNvPr>
            <p:cNvCxnSpPr/>
            <p:nvPr/>
          </p:nvCxnSpPr>
          <p:spPr>
            <a:xfrm>
              <a:off x="28214" y="1781324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กลุ่ม 52">
            <a:extLst>
              <a:ext uri="{FF2B5EF4-FFF2-40B4-BE49-F238E27FC236}">
                <a16:creationId xmlns:a16="http://schemas.microsoft.com/office/drawing/2014/main" id="{AC2F6B8D-0A83-4994-AADD-B02EBBFF3093}"/>
              </a:ext>
            </a:extLst>
          </p:cNvPr>
          <p:cNvGrpSpPr/>
          <p:nvPr userDrawn="1"/>
        </p:nvGrpSpPr>
        <p:grpSpPr>
          <a:xfrm>
            <a:off x="3220107" y="-10174"/>
            <a:ext cx="1101156" cy="884384"/>
            <a:chOff x="1752751" y="749874"/>
            <a:chExt cx="1101156" cy="884384"/>
          </a:xfrm>
        </p:grpSpPr>
        <p:cxnSp>
          <p:nvCxnSpPr>
            <p:cNvPr id="54" name="ตัวเชื่อมต่อตรง 53">
              <a:extLst>
                <a:ext uri="{FF2B5EF4-FFF2-40B4-BE49-F238E27FC236}">
                  <a16:creationId xmlns:a16="http://schemas.microsoft.com/office/drawing/2014/main" id="{110F8CCC-90F0-4DD8-BC32-8A37DD22C37F}"/>
                </a:ext>
              </a:extLst>
            </p:cNvPr>
            <p:cNvCxnSpPr>
              <a:cxnSpLocks/>
            </p:cNvCxnSpPr>
            <p:nvPr/>
          </p:nvCxnSpPr>
          <p:spPr>
            <a:xfrm>
              <a:off x="2280622" y="749874"/>
              <a:ext cx="1" cy="32096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ตัวเชื่อมต่อตรง 54">
              <a:extLst>
                <a:ext uri="{FF2B5EF4-FFF2-40B4-BE49-F238E27FC236}">
                  <a16:creationId xmlns:a16="http://schemas.microsoft.com/office/drawing/2014/main" id="{4B8B2DE7-0D97-472B-9044-5B940E6F5E17}"/>
                </a:ext>
              </a:extLst>
            </p:cNvPr>
            <p:cNvCxnSpPr/>
            <p:nvPr/>
          </p:nvCxnSpPr>
          <p:spPr>
            <a:xfrm>
              <a:off x="1819089" y="1070842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ตัวเชื่อมต่อตรง 55">
              <a:extLst>
                <a:ext uri="{FF2B5EF4-FFF2-40B4-BE49-F238E27FC236}">
                  <a16:creationId xmlns:a16="http://schemas.microsoft.com/office/drawing/2014/main" id="{DE771B33-0CB5-439A-BF6B-CD1CB976E90B}"/>
                </a:ext>
              </a:extLst>
            </p:cNvPr>
            <p:cNvCxnSpPr>
              <a:cxnSpLocks/>
            </p:cNvCxnSpPr>
            <p:nvPr/>
          </p:nvCxnSpPr>
          <p:spPr>
            <a:xfrm>
              <a:off x="1950530" y="1070842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ตัวเชื่อมต่อตรง 56">
              <a:extLst>
                <a:ext uri="{FF2B5EF4-FFF2-40B4-BE49-F238E27FC236}">
                  <a16:creationId xmlns:a16="http://schemas.microsoft.com/office/drawing/2014/main" id="{411F4679-27F5-41E9-A3C5-618F1DA45771}"/>
                </a:ext>
              </a:extLst>
            </p:cNvPr>
            <p:cNvCxnSpPr>
              <a:cxnSpLocks/>
            </p:cNvCxnSpPr>
            <p:nvPr/>
          </p:nvCxnSpPr>
          <p:spPr>
            <a:xfrm>
              <a:off x="2506795" y="1070842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ตัวเชื่อมต่อตรง 57">
              <a:extLst>
                <a:ext uri="{FF2B5EF4-FFF2-40B4-BE49-F238E27FC236}">
                  <a16:creationId xmlns:a16="http://schemas.microsoft.com/office/drawing/2014/main" id="{61A4B4DB-86CB-483C-BF69-2BE918DFA831}"/>
                </a:ext>
              </a:extLst>
            </p:cNvPr>
            <p:cNvCxnSpPr/>
            <p:nvPr/>
          </p:nvCxnSpPr>
          <p:spPr>
            <a:xfrm>
              <a:off x="2006410" y="1352550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ตัวเชื่อมต่อตรง 58">
              <a:extLst>
                <a:ext uri="{FF2B5EF4-FFF2-40B4-BE49-F238E27FC236}">
                  <a16:creationId xmlns:a16="http://schemas.microsoft.com/office/drawing/2014/main" id="{E1DAF18E-CF92-4002-B56D-6BAD99154EC3}"/>
                </a:ext>
              </a:extLst>
            </p:cNvPr>
            <p:cNvCxnSpPr>
              <a:cxnSpLocks/>
            </p:cNvCxnSpPr>
            <p:nvPr/>
          </p:nvCxnSpPr>
          <p:spPr>
            <a:xfrm>
              <a:off x="2788735" y="1352550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ตัวเชื่อมต่อตรง 59">
              <a:extLst>
                <a:ext uri="{FF2B5EF4-FFF2-40B4-BE49-F238E27FC236}">
                  <a16:creationId xmlns:a16="http://schemas.microsoft.com/office/drawing/2014/main" id="{3494A258-DD0D-4EB3-B5B3-7C64DBEBA1B5}"/>
                </a:ext>
              </a:extLst>
            </p:cNvPr>
            <p:cNvCxnSpPr>
              <a:cxnSpLocks/>
            </p:cNvCxnSpPr>
            <p:nvPr/>
          </p:nvCxnSpPr>
          <p:spPr>
            <a:xfrm>
              <a:off x="2156275" y="133742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ตัวเชื่อมต่อตรง 60">
              <a:extLst>
                <a:ext uri="{FF2B5EF4-FFF2-40B4-BE49-F238E27FC236}">
                  <a16:creationId xmlns:a16="http://schemas.microsoft.com/office/drawing/2014/main" id="{C7D45D76-CEE8-4995-9093-8D8925EA6BF0}"/>
                </a:ext>
              </a:extLst>
            </p:cNvPr>
            <p:cNvCxnSpPr/>
            <p:nvPr/>
          </p:nvCxnSpPr>
          <p:spPr>
            <a:xfrm>
              <a:off x="1752751" y="161555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2" name="กลุ่ม 61">
            <a:extLst>
              <a:ext uri="{FF2B5EF4-FFF2-40B4-BE49-F238E27FC236}">
                <a16:creationId xmlns:a16="http://schemas.microsoft.com/office/drawing/2014/main" id="{5B22248C-304F-479B-A436-4AAEB91A343D}"/>
              </a:ext>
            </a:extLst>
          </p:cNvPr>
          <p:cNvGrpSpPr/>
          <p:nvPr userDrawn="1"/>
        </p:nvGrpSpPr>
        <p:grpSpPr>
          <a:xfrm>
            <a:off x="0" y="4981493"/>
            <a:ext cx="12192000" cy="1876505"/>
            <a:chOff x="0" y="5038725"/>
            <a:chExt cx="12192000" cy="1819273"/>
          </a:xfrm>
        </p:grpSpPr>
        <p:sp>
          <p:nvSpPr>
            <p:cNvPr id="63" name="สี่เหลี่ยมผืนผ้า 62">
              <a:extLst>
                <a:ext uri="{FF2B5EF4-FFF2-40B4-BE49-F238E27FC236}">
                  <a16:creationId xmlns:a16="http://schemas.microsoft.com/office/drawing/2014/main" id="{BC2D1AF6-7333-4936-8281-E676D971258F}"/>
                </a:ext>
              </a:extLst>
            </p:cNvPr>
            <p:cNvSpPr/>
            <p:nvPr/>
          </p:nvSpPr>
          <p:spPr>
            <a:xfrm>
              <a:off x="0" y="5038725"/>
              <a:ext cx="12192000" cy="1819273"/>
            </a:xfrm>
            <a:prstGeom prst="rect">
              <a:avLst/>
            </a:prstGeom>
            <a:solidFill>
              <a:srgbClr val="A06A3E"/>
            </a:solidFill>
            <a:ln w="57150">
              <a:solidFill>
                <a:schemeClr val="tx1"/>
              </a:solidFill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cxnSp>
          <p:nvCxnSpPr>
            <p:cNvPr id="64" name="ตัวเชื่อมต่อตรง 63">
              <a:extLst>
                <a:ext uri="{FF2B5EF4-FFF2-40B4-BE49-F238E27FC236}">
                  <a16:creationId xmlns:a16="http://schemas.microsoft.com/office/drawing/2014/main" id="{B2751CB7-97A6-49E1-BE50-3B56A4325DE2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516880"/>
              <a:ext cx="5554740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ตัวเชื่อมต่อตรง 64">
              <a:extLst>
                <a:ext uri="{FF2B5EF4-FFF2-40B4-BE49-F238E27FC236}">
                  <a16:creationId xmlns:a16="http://schemas.microsoft.com/office/drawing/2014/main" id="{8E020C70-85A9-49BC-AC1E-05810034891D}"/>
                </a:ext>
              </a:extLst>
            </p:cNvPr>
            <p:cNvCxnSpPr>
              <a:cxnSpLocks/>
            </p:cNvCxnSpPr>
            <p:nvPr/>
          </p:nvCxnSpPr>
          <p:spPr>
            <a:xfrm>
              <a:off x="6395321" y="5516880"/>
              <a:ext cx="1168400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ตัวเชื่อมต่อตรง 65">
              <a:extLst>
                <a:ext uri="{FF2B5EF4-FFF2-40B4-BE49-F238E27FC236}">
                  <a16:creationId xmlns:a16="http://schemas.microsoft.com/office/drawing/2014/main" id="{EA0D1E32-D979-493A-93C4-87352730FAD5}"/>
                </a:ext>
              </a:extLst>
            </p:cNvPr>
            <p:cNvCxnSpPr>
              <a:cxnSpLocks/>
            </p:cNvCxnSpPr>
            <p:nvPr/>
          </p:nvCxnSpPr>
          <p:spPr>
            <a:xfrm>
              <a:off x="5481656" y="5948361"/>
              <a:ext cx="1168400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ตัวเชื่อมต่อตรง 66">
              <a:extLst>
                <a:ext uri="{FF2B5EF4-FFF2-40B4-BE49-F238E27FC236}">
                  <a16:creationId xmlns:a16="http://schemas.microsoft.com/office/drawing/2014/main" id="{80927C89-A5A6-4EF4-A915-ACFCC8CAEE0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7644" y="6068639"/>
              <a:ext cx="2947751" cy="1016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ตัวเชื่อมต่อตรง 67">
              <a:extLst>
                <a:ext uri="{FF2B5EF4-FFF2-40B4-BE49-F238E27FC236}">
                  <a16:creationId xmlns:a16="http://schemas.microsoft.com/office/drawing/2014/main" id="{11BFC73C-6DF1-441A-964A-50E4BEAD095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114463" y="6459152"/>
              <a:ext cx="2947751" cy="1016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ตัวเชื่อมต่อตรง 68">
              <a:extLst>
                <a:ext uri="{FF2B5EF4-FFF2-40B4-BE49-F238E27FC236}">
                  <a16:creationId xmlns:a16="http://schemas.microsoft.com/office/drawing/2014/main" id="{F5AF6BAF-9AE2-482D-9B6B-21E5F88D386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44249" y="5570878"/>
              <a:ext cx="2947751" cy="1016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ตัวเชื่อมต่อตรง 69">
              <a:extLst>
                <a:ext uri="{FF2B5EF4-FFF2-40B4-BE49-F238E27FC236}">
                  <a16:creationId xmlns:a16="http://schemas.microsoft.com/office/drawing/2014/main" id="{B9DCC8B3-226B-4CAF-AB34-1534691B9CE3}"/>
                </a:ext>
              </a:extLst>
            </p:cNvPr>
            <p:cNvCxnSpPr>
              <a:cxnSpLocks/>
            </p:cNvCxnSpPr>
            <p:nvPr/>
          </p:nvCxnSpPr>
          <p:spPr>
            <a:xfrm>
              <a:off x="3775148" y="6459152"/>
              <a:ext cx="1140494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ตัวเชื่อมต่อตรง 70">
              <a:extLst>
                <a:ext uri="{FF2B5EF4-FFF2-40B4-BE49-F238E27FC236}">
                  <a16:creationId xmlns:a16="http://schemas.microsoft.com/office/drawing/2014/main" id="{27FC376A-9B44-42D8-84C6-B63EAB030D1E}"/>
                </a:ext>
              </a:extLst>
            </p:cNvPr>
            <p:cNvCxnSpPr>
              <a:cxnSpLocks/>
            </p:cNvCxnSpPr>
            <p:nvPr/>
          </p:nvCxnSpPr>
          <p:spPr>
            <a:xfrm>
              <a:off x="8097263" y="5948361"/>
              <a:ext cx="431800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1" name="กลุ่ม 130">
            <a:extLst>
              <a:ext uri="{FF2B5EF4-FFF2-40B4-BE49-F238E27FC236}">
                <a16:creationId xmlns:a16="http://schemas.microsoft.com/office/drawing/2014/main" id="{9DC58048-C6FA-4063-9CC7-BDD3034E6581}"/>
              </a:ext>
            </a:extLst>
          </p:cNvPr>
          <p:cNvGrpSpPr/>
          <p:nvPr userDrawn="1"/>
        </p:nvGrpSpPr>
        <p:grpSpPr>
          <a:xfrm>
            <a:off x="11408501" y="3975453"/>
            <a:ext cx="1250465" cy="813416"/>
            <a:chOff x="28214" y="967908"/>
            <a:chExt cx="1250465" cy="813416"/>
          </a:xfrm>
        </p:grpSpPr>
        <p:cxnSp>
          <p:nvCxnSpPr>
            <p:cNvPr id="132" name="ตัวเชื่อมต่อตรง 131">
              <a:extLst>
                <a:ext uri="{FF2B5EF4-FFF2-40B4-BE49-F238E27FC236}">
                  <a16:creationId xmlns:a16="http://schemas.microsoft.com/office/drawing/2014/main" id="{75FF0436-F3A2-4912-B9BE-1A17A73D8CA4}"/>
                </a:ext>
              </a:extLst>
            </p:cNvPr>
            <p:cNvCxnSpPr>
              <a:cxnSpLocks/>
            </p:cNvCxnSpPr>
            <p:nvPr/>
          </p:nvCxnSpPr>
          <p:spPr>
            <a:xfrm>
              <a:off x="439451" y="967908"/>
              <a:ext cx="1" cy="32096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ตัวเชื่อมต่อตรง 132">
              <a:extLst>
                <a:ext uri="{FF2B5EF4-FFF2-40B4-BE49-F238E27FC236}">
                  <a16:creationId xmlns:a16="http://schemas.microsoft.com/office/drawing/2014/main" id="{F6E3EB61-EC6E-49D4-8FB1-479F22B05233}"/>
                </a:ext>
              </a:extLst>
            </p:cNvPr>
            <p:cNvCxnSpPr/>
            <p:nvPr/>
          </p:nvCxnSpPr>
          <p:spPr>
            <a:xfrm>
              <a:off x="266648" y="1264663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ตัวเชื่อมต่อตรง 133">
              <a:extLst>
                <a:ext uri="{FF2B5EF4-FFF2-40B4-BE49-F238E27FC236}">
                  <a16:creationId xmlns:a16="http://schemas.microsoft.com/office/drawing/2014/main" id="{10E2D536-0164-48E0-833C-18AD6181EC6C}"/>
                </a:ext>
              </a:extLst>
            </p:cNvPr>
            <p:cNvCxnSpPr>
              <a:cxnSpLocks/>
            </p:cNvCxnSpPr>
            <p:nvPr/>
          </p:nvCxnSpPr>
          <p:spPr>
            <a:xfrm>
              <a:off x="740194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ตัวเชื่อมต่อตรง 134">
              <a:extLst>
                <a:ext uri="{FF2B5EF4-FFF2-40B4-BE49-F238E27FC236}">
                  <a16:creationId xmlns:a16="http://schemas.microsoft.com/office/drawing/2014/main" id="{D2872660-14E3-4F05-837F-1E3FFC5A2C10}"/>
                </a:ext>
              </a:extLst>
            </p:cNvPr>
            <p:cNvCxnSpPr>
              <a:cxnSpLocks/>
            </p:cNvCxnSpPr>
            <p:nvPr/>
          </p:nvCxnSpPr>
          <p:spPr>
            <a:xfrm>
              <a:off x="1278679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ตัวเชื่อมต่อตรง 135">
              <a:extLst>
                <a:ext uri="{FF2B5EF4-FFF2-40B4-BE49-F238E27FC236}">
                  <a16:creationId xmlns:a16="http://schemas.microsoft.com/office/drawing/2014/main" id="{3DB0A1DA-A193-41E6-A392-A55CCC6A5184}"/>
                </a:ext>
              </a:extLst>
            </p:cNvPr>
            <p:cNvCxnSpPr/>
            <p:nvPr/>
          </p:nvCxnSpPr>
          <p:spPr>
            <a:xfrm>
              <a:off x="266648" y="152281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ตัวเชื่อมต่อตรง 136">
              <a:extLst>
                <a:ext uri="{FF2B5EF4-FFF2-40B4-BE49-F238E27FC236}">
                  <a16:creationId xmlns:a16="http://schemas.microsoft.com/office/drawing/2014/main" id="{16A04775-E3DD-4239-9D1C-F9766F6F5A04}"/>
                </a:ext>
              </a:extLst>
            </p:cNvPr>
            <p:cNvCxnSpPr>
              <a:cxnSpLocks/>
            </p:cNvCxnSpPr>
            <p:nvPr/>
          </p:nvCxnSpPr>
          <p:spPr>
            <a:xfrm>
              <a:off x="408431" y="149961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ตัวเชื่อมต่อตรง 137">
              <a:extLst>
                <a:ext uri="{FF2B5EF4-FFF2-40B4-BE49-F238E27FC236}">
                  <a16:creationId xmlns:a16="http://schemas.microsoft.com/office/drawing/2014/main" id="{83B15E61-57F0-43A3-BA77-74FDF2874C2B}"/>
                </a:ext>
              </a:extLst>
            </p:cNvPr>
            <p:cNvCxnSpPr/>
            <p:nvPr/>
          </p:nvCxnSpPr>
          <p:spPr>
            <a:xfrm>
              <a:off x="28214" y="1781324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9" name="กลุ่ม 138">
            <a:extLst>
              <a:ext uri="{FF2B5EF4-FFF2-40B4-BE49-F238E27FC236}">
                <a16:creationId xmlns:a16="http://schemas.microsoft.com/office/drawing/2014/main" id="{EF308D73-8B5C-4CF6-A626-BE3AF5D719B6}"/>
              </a:ext>
            </a:extLst>
          </p:cNvPr>
          <p:cNvGrpSpPr/>
          <p:nvPr userDrawn="1"/>
        </p:nvGrpSpPr>
        <p:grpSpPr>
          <a:xfrm flipH="1">
            <a:off x="7513574" y="-492448"/>
            <a:ext cx="1250465" cy="813416"/>
            <a:chOff x="28214" y="967908"/>
            <a:chExt cx="1250465" cy="813416"/>
          </a:xfrm>
        </p:grpSpPr>
        <p:cxnSp>
          <p:nvCxnSpPr>
            <p:cNvPr id="140" name="ตัวเชื่อมต่อตรง 139">
              <a:extLst>
                <a:ext uri="{FF2B5EF4-FFF2-40B4-BE49-F238E27FC236}">
                  <a16:creationId xmlns:a16="http://schemas.microsoft.com/office/drawing/2014/main" id="{4DF391CD-66F4-43E8-A3A7-76E64160C453}"/>
                </a:ext>
              </a:extLst>
            </p:cNvPr>
            <p:cNvCxnSpPr>
              <a:cxnSpLocks/>
            </p:cNvCxnSpPr>
            <p:nvPr/>
          </p:nvCxnSpPr>
          <p:spPr>
            <a:xfrm>
              <a:off x="439451" y="967908"/>
              <a:ext cx="1" cy="32096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ตัวเชื่อมต่อตรง 140">
              <a:extLst>
                <a:ext uri="{FF2B5EF4-FFF2-40B4-BE49-F238E27FC236}">
                  <a16:creationId xmlns:a16="http://schemas.microsoft.com/office/drawing/2014/main" id="{83519F9E-424D-45AB-BE0E-9B100F318CA9}"/>
                </a:ext>
              </a:extLst>
            </p:cNvPr>
            <p:cNvCxnSpPr/>
            <p:nvPr/>
          </p:nvCxnSpPr>
          <p:spPr>
            <a:xfrm>
              <a:off x="266648" y="1264663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ตัวเชื่อมต่อตรง 141">
              <a:extLst>
                <a:ext uri="{FF2B5EF4-FFF2-40B4-BE49-F238E27FC236}">
                  <a16:creationId xmlns:a16="http://schemas.microsoft.com/office/drawing/2014/main" id="{569441C2-2B3B-4ED0-BB7C-F5E478375394}"/>
                </a:ext>
              </a:extLst>
            </p:cNvPr>
            <p:cNvCxnSpPr>
              <a:cxnSpLocks/>
            </p:cNvCxnSpPr>
            <p:nvPr/>
          </p:nvCxnSpPr>
          <p:spPr>
            <a:xfrm>
              <a:off x="740194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ตัวเชื่อมต่อตรง 142">
              <a:extLst>
                <a:ext uri="{FF2B5EF4-FFF2-40B4-BE49-F238E27FC236}">
                  <a16:creationId xmlns:a16="http://schemas.microsoft.com/office/drawing/2014/main" id="{49C47CB8-22DF-487A-AD2C-0CAB86D8272C}"/>
                </a:ext>
              </a:extLst>
            </p:cNvPr>
            <p:cNvCxnSpPr>
              <a:cxnSpLocks/>
            </p:cNvCxnSpPr>
            <p:nvPr/>
          </p:nvCxnSpPr>
          <p:spPr>
            <a:xfrm>
              <a:off x="1278679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ตัวเชื่อมต่อตรง 143">
              <a:extLst>
                <a:ext uri="{FF2B5EF4-FFF2-40B4-BE49-F238E27FC236}">
                  <a16:creationId xmlns:a16="http://schemas.microsoft.com/office/drawing/2014/main" id="{7FF17B41-9536-4A14-978B-B8CF7F9E8A9B}"/>
                </a:ext>
              </a:extLst>
            </p:cNvPr>
            <p:cNvCxnSpPr/>
            <p:nvPr/>
          </p:nvCxnSpPr>
          <p:spPr>
            <a:xfrm>
              <a:off x="266648" y="152281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ตัวเชื่อมต่อตรง 144">
              <a:extLst>
                <a:ext uri="{FF2B5EF4-FFF2-40B4-BE49-F238E27FC236}">
                  <a16:creationId xmlns:a16="http://schemas.microsoft.com/office/drawing/2014/main" id="{441150E5-C721-4CD5-BE4B-98D5483F072E}"/>
                </a:ext>
              </a:extLst>
            </p:cNvPr>
            <p:cNvCxnSpPr>
              <a:cxnSpLocks/>
            </p:cNvCxnSpPr>
            <p:nvPr/>
          </p:nvCxnSpPr>
          <p:spPr>
            <a:xfrm>
              <a:off x="408431" y="149961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ตัวเชื่อมต่อตรง 145">
              <a:extLst>
                <a:ext uri="{FF2B5EF4-FFF2-40B4-BE49-F238E27FC236}">
                  <a16:creationId xmlns:a16="http://schemas.microsoft.com/office/drawing/2014/main" id="{E77BEB01-403E-4604-AAD5-64A889BBA6A8}"/>
                </a:ext>
              </a:extLst>
            </p:cNvPr>
            <p:cNvCxnSpPr/>
            <p:nvPr/>
          </p:nvCxnSpPr>
          <p:spPr>
            <a:xfrm>
              <a:off x="28214" y="1781324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7" name="กลุ่ม 146">
            <a:extLst>
              <a:ext uri="{FF2B5EF4-FFF2-40B4-BE49-F238E27FC236}">
                <a16:creationId xmlns:a16="http://schemas.microsoft.com/office/drawing/2014/main" id="{D6DD805F-7477-4E8D-9E47-D3A1940CCC82}"/>
              </a:ext>
            </a:extLst>
          </p:cNvPr>
          <p:cNvGrpSpPr/>
          <p:nvPr userDrawn="1"/>
        </p:nvGrpSpPr>
        <p:grpSpPr>
          <a:xfrm>
            <a:off x="11259749" y="502361"/>
            <a:ext cx="1250465" cy="813416"/>
            <a:chOff x="28214" y="967908"/>
            <a:chExt cx="1250465" cy="813416"/>
          </a:xfrm>
        </p:grpSpPr>
        <p:cxnSp>
          <p:nvCxnSpPr>
            <p:cNvPr id="148" name="ตัวเชื่อมต่อตรง 147">
              <a:extLst>
                <a:ext uri="{FF2B5EF4-FFF2-40B4-BE49-F238E27FC236}">
                  <a16:creationId xmlns:a16="http://schemas.microsoft.com/office/drawing/2014/main" id="{89825688-247A-4CA4-862B-3E9F715F0FB7}"/>
                </a:ext>
              </a:extLst>
            </p:cNvPr>
            <p:cNvCxnSpPr>
              <a:cxnSpLocks/>
            </p:cNvCxnSpPr>
            <p:nvPr/>
          </p:nvCxnSpPr>
          <p:spPr>
            <a:xfrm>
              <a:off x="439451" y="967908"/>
              <a:ext cx="1" cy="32096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ตัวเชื่อมต่อตรง 148">
              <a:extLst>
                <a:ext uri="{FF2B5EF4-FFF2-40B4-BE49-F238E27FC236}">
                  <a16:creationId xmlns:a16="http://schemas.microsoft.com/office/drawing/2014/main" id="{56F222B7-9EF0-498F-8B75-A47D6B4F28AB}"/>
                </a:ext>
              </a:extLst>
            </p:cNvPr>
            <p:cNvCxnSpPr/>
            <p:nvPr/>
          </p:nvCxnSpPr>
          <p:spPr>
            <a:xfrm>
              <a:off x="266648" y="1264663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ตัวเชื่อมต่อตรง 149">
              <a:extLst>
                <a:ext uri="{FF2B5EF4-FFF2-40B4-BE49-F238E27FC236}">
                  <a16:creationId xmlns:a16="http://schemas.microsoft.com/office/drawing/2014/main" id="{0B559048-012B-4DD4-AA9C-56B614F7466B}"/>
                </a:ext>
              </a:extLst>
            </p:cNvPr>
            <p:cNvCxnSpPr>
              <a:cxnSpLocks/>
            </p:cNvCxnSpPr>
            <p:nvPr/>
          </p:nvCxnSpPr>
          <p:spPr>
            <a:xfrm>
              <a:off x="740194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ตัวเชื่อมต่อตรง 150">
              <a:extLst>
                <a:ext uri="{FF2B5EF4-FFF2-40B4-BE49-F238E27FC236}">
                  <a16:creationId xmlns:a16="http://schemas.microsoft.com/office/drawing/2014/main" id="{4C9A6859-2E8F-41EE-992D-AB0AE7B9289A}"/>
                </a:ext>
              </a:extLst>
            </p:cNvPr>
            <p:cNvCxnSpPr>
              <a:cxnSpLocks/>
            </p:cNvCxnSpPr>
            <p:nvPr/>
          </p:nvCxnSpPr>
          <p:spPr>
            <a:xfrm>
              <a:off x="1278679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ตัวเชื่อมต่อตรง 151">
              <a:extLst>
                <a:ext uri="{FF2B5EF4-FFF2-40B4-BE49-F238E27FC236}">
                  <a16:creationId xmlns:a16="http://schemas.microsoft.com/office/drawing/2014/main" id="{13A635FA-1525-4959-A756-DE3FC0A53A51}"/>
                </a:ext>
              </a:extLst>
            </p:cNvPr>
            <p:cNvCxnSpPr/>
            <p:nvPr/>
          </p:nvCxnSpPr>
          <p:spPr>
            <a:xfrm>
              <a:off x="266648" y="152281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ตัวเชื่อมต่อตรง 152">
              <a:extLst>
                <a:ext uri="{FF2B5EF4-FFF2-40B4-BE49-F238E27FC236}">
                  <a16:creationId xmlns:a16="http://schemas.microsoft.com/office/drawing/2014/main" id="{B834654B-EDFF-45A3-AE3E-92075F5124F0}"/>
                </a:ext>
              </a:extLst>
            </p:cNvPr>
            <p:cNvCxnSpPr>
              <a:cxnSpLocks/>
            </p:cNvCxnSpPr>
            <p:nvPr/>
          </p:nvCxnSpPr>
          <p:spPr>
            <a:xfrm>
              <a:off x="408431" y="149961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ตัวเชื่อมต่อตรง 153">
              <a:extLst>
                <a:ext uri="{FF2B5EF4-FFF2-40B4-BE49-F238E27FC236}">
                  <a16:creationId xmlns:a16="http://schemas.microsoft.com/office/drawing/2014/main" id="{5C8AD021-6143-4EA5-A71F-5C9EE6795B7E}"/>
                </a:ext>
              </a:extLst>
            </p:cNvPr>
            <p:cNvCxnSpPr/>
            <p:nvPr/>
          </p:nvCxnSpPr>
          <p:spPr>
            <a:xfrm>
              <a:off x="28214" y="1781324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4" name="กลุ่ม 193">
            <a:extLst>
              <a:ext uri="{FF2B5EF4-FFF2-40B4-BE49-F238E27FC236}">
                <a16:creationId xmlns:a16="http://schemas.microsoft.com/office/drawing/2014/main" id="{5B2FA7F8-5D17-4FA7-A351-5AC63D8D1CEC}"/>
              </a:ext>
            </a:extLst>
          </p:cNvPr>
          <p:cNvGrpSpPr/>
          <p:nvPr userDrawn="1"/>
        </p:nvGrpSpPr>
        <p:grpSpPr>
          <a:xfrm>
            <a:off x="1" y="-10174"/>
            <a:ext cx="3474719" cy="6868174"/>
            <a:chOff x="1" y="-10174"/>
            <a:chExt cx="3474719" cy="6868174"/>
          </a:xfrm>
        </p:grpSpPr>
        <p:sp>
          <p:nvSpPr>
            <p:cNvPr id="195" name="สี่เหลี่ยมผืนผ้า 194">
              <a:extLst>
                <a:ext uri="{FF2B5EF4-FFF2-40B4-BE49-F238E27FC236}">
                  <a16:creationId xmlns:a16="http://schemas.microsoft.com/office/drawing/2014/main" id="{7AC51F30-9F03-4C43-A322-10BF2AA2ABDC}"/>
                </a:ext>
              </a:extLst>
            </p:cNvPr>
            <p:cNvSpPr/>
            <p:nvPr/>
          </p:nvSpPr>
          <p:spPr>
            <a:xfrm>
              <a:off x="1" y="0"/>
              <a:ext cx="3474719" cy="6858000"/>
            </a:xfrm>
            <a:prstGeom prst="rect">
              <a:avLst/>
            </a:prstGeom>
            <a:solidFill>
              <a:srgbClr val="B5903E"/>
            </a:solidFill>
            <a:ln w="57150">
              <a:solidFill>
                <a:schemeClr val="tx1"/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cxnSp>
          <p:nvCxnSpPr>
            <p:cNvPr id="196" name="ตัวเชื่อมต่อตรง 195">
              <a:extLst>
                <a:ext uri="{FF2B5EF4-FFF2-40B4-BE49-F238E27FC236}">
                  <a16:creationId xmlns:a16="http://schemas.microsoft.com/office/drawing/2014/main" id="{98B3901C-DE2B-42CA-8F85-B95356570A51}"/>
                </a:ext>
              </a:extLst>
            </p:cNvPr>
            <p:cNvCxnSpPr>
              <a:cxnSpLocks/>
            </p:cNvCxnSpPr>
            <p:nvPr/>
          </p:nvCxnSpPr>
          <p:spPr>
            <a:xfrm>
              <a:off x="628318" y="-10174"/>
              <a:ext cx="0" cy="212285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ตัวเชื่อมต่อตรง 196">
              <a:extLst>
                <a:ext uri="{FF2B5EF4-FFF2-40B4-BE49-F238E27FC236}">
                  <a16:creationId xmlns:a16="http://schemas.microsoft.com/office/drawing/2014/main" id="{46B34DEF-F002-47BA-B000-861D25BC149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608642" y="-9904"/>
              <a:ext cx="8254" cy="71784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ตัวเชื่อมต่อตรง 197">
              <a:extLst>
                <a:ext uri="{FF2B5EF4-FFF2-40B4-BE49-F238E27FC236}">
                  <a16:creationId xmlns:a16="http://schemas.microsoft.com/office/drawing/2014/main" id="{8383A86F-76B6-44A2-8601-0B09291410D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587648" y="779581"/>
              <a:ext cx="4127" cy="105467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ตัวเชื่อมต่อตรง 198">
              <a:extLst>
                <a:ext uri="{FF2B5EF4-FFF2-40B4-BE49-F238E27FC236}">
                  <a16:creationId xmlns:a16="http://schemas.microsoft.com/office/drawing/2014/main" id="{EDE8836E-89CE-4034-B939-1A97223E1FA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780306" y="955023"/>
              <a:ext cx="8254" cy="71784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ตัวเชื่อมต่อตรง 199">
              <a:extLst>
                <a:ext uri="{FF2B5EF4-FFF2-40B4-BE49-F238E27FC236}">
                  <a16:creationId xmlns:a16="http://schemas.microsoft.com/office/drawing/2014/main" id="{D18D4821-9C13-471C-BA18-A9624B52A233}"/>
                </a:ext>
              </a:extLst>
            </p:cNvPr>
            <p:cNvCxnSpPr>
              <a:cxnSpLocks/>
            </p:cNvCxnSpPr>
            <p:nvPr/>
          </p:nvCxnSpPr>
          <p:spPr>
            <a:xfrm>
              <a:off x="3164651" y="3512200"/>
              <a:ext cx="0" cy="212285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4" name="ชื่อเรื่อง 1">
            <a:extLst>
              <a:ext uri="{FF2B5EF4-FFF2-40B4-BE49-F238E27FC236}">
                <a16:creationId xmlns:a16="http://schemas.microsoft.com/office/drawing/2014/main" id="{2B4761A9-EA55-4B15-B551-9894A21BF2B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37317" y="944575"/>
            <a:ext cx="3499212" cy="1325563"/>
          </a:xfrm>
        </p:spPr>
        <p:txBody>
          <a:bodyPr>
            <a:normAutofit/>
          </a:bodyPr>
          <a:lstStyle>
            <a:lvl1pPr>
              <a:defRPr sz="5400" baseline="0">
                <a:solidFill>
                  <a:srgbClr val="562503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Itim" panose="00000500000000000000" pitchFamily="2" charset="-34"/>
                <a:cs typeface="TH Mali Grade 6" panose="02000506000000020004" pitchFamily="2" charset="-34"/>
              </a:defRPr>
            </a:lvl1pPr>
          </a:lstStyle>
          <a:p>
            <a:r>
              <a:rPr lang="en-US" dirty="0"/>
              <a:t>TITLE 03</a:t>
            </a:r>
          </a:p>
        </p:txBody>
      </p:sp>
      <p:sp>
        <p:nvSpPr>
          <p:cNvPr id="255" name="ตัวแทนข้อความ 287">
            <a:extLst>
              <a:ext uri="{FF2B5EF4-FFF2-40B4-BE49-F238E27FC236}">
                <a16:creationId xmlns:a16="http://schemas.microsoft.com/office/drawing/2014/main" id="{D522E124-12D1-4BCE-B505-A251BE83259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44427" y="2432843"/>
            <a:ext cx="4338638" cy="934391"/>
          </a:xfrm>
        </p:spPr>
        <p:txBody>
          <a:bodyPr/>
          <a:lstStyle>
            <a:lvl1pPr marL="0" indent="0">
              <a:buNone/>
              <a:defRPr sz="2400" baseline="0">
                <a:solidFill>
                  <a:srgbClr val="562503"/>
                </a:solidFill>
                <a:latin typeface="Itim" panose="00000500000000000000" pitchFamily="2" charset="-34"/>
                <a:cs typeface="TH Mali Grade 6" panose="02000506000000020004" pitchFamily="2" charset="-34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</a:p>
          <a:p>
            <a:pPr lvl="4"/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84953454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เค้าโครงแบบกำหนดเ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8" name="กลุ่ม 147">
            <a:extLst>
              <a:ext uri="{FF2B5EF4-FFF2-40B4-BE49-F238E27FC236}">
                <a16:creationId xmlns:a16="http://schemas.microsoft.com/office/drawing/2014/main" id="{C654AEEC-E3EF-4FB6-81A2-BF6BC8D730EA}"/>
              </a:ext>
            </a:extLst>
          </p:cNvPr>
          <p:cNvGrpSpPr/>
          <p:nvPr userDrawn="1"/>
        </p:nvGrpSpPr>
        <p:grpSpPr>
          <a:xfrm flipH="1">
            <a:off x="-175709" y="-350452"/>
            <a:ext cx="1250465" cy="813416"/>
            <a:chOff x="28214" y="967908"/>
            <a:chExt cx="1250465" cy="813416"/>
          </a:xfrm>
        </p:grpSpPr>
        <p:cxnSp>
          <p:nvCxnSpPr>
            <p:cNvPr id="149" name="ตัวเชื่อมต่อตรง 148">
              <a:extLst>
                <a:ext uri="{FF2B5EF4-FFF2-40B4-BE49-F238E27FC236}">
                  <a16:creationId xmlns:a16="http://schemas.microsoft.com/office/drawing/2014/main" id="{A7A1D6A1-CF3F-4366-8A8A-24F966A12F73}"/>
                </a:ext>
              </a:extLst>
            </p:cNvPr>
            <p:cNvCxnSpPr>
              <a:cxnSpLocks/>
            </p:cNvCxnSpPr>
            <p:nvPr/>
          </p:nvCxnSpPr>
          <p:spPr>
            <a:xfrm>
              <a:off x="439451" y="967908"/>
              <a:ext cx="1" cy="32096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ตัวเชื่อมต่อตรง 149">
              <a:extLst>
                <a:ext uri="{FF2B5EF4-FFF2-40B4-BE49-F238E27FC236}">
                  <a16:creationId xmlns:a16="http://schemas.microsoft.com/office/drawing/2014/main" id="{91442BE1-C934-4076-90DD-CCA3C1539087}"/>
                </a:ext>
              </a:extLst>
            </p:cNvPr>
            <p:cNvCxnSpPr/>
            <p:nvPr/>
          </p:nvCxnSpPr>
          <p:spPr>
            <a:xfrm>
              <a:off x="266648" y="1264663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ตัวเชื่อมต่อตรง 150">
              <a:extLst>
                <a:ext uri="{FF2B5EF4-FFF2-40B4-BE49-F238E27FC236}">
                  <a16:creationId xmlns:a16="http://schemas.microsoft.com/office/drawing/2014/main" id="{F9BE8A3C-9DA4-4B33-A74F-6F104B643B38}"/>
                </a:ext>
              </a:extLst>
            </p:cNvPr>
            <p:cNvCxnSpPr>
              <a:cxnSpLocks/>
            </p:cNvCxnSpPr>
            <p:nvPr/>
          </p:nvCxnSpPr>
          <p:spPr>
            <a:xfrm>
              <a:off x="740194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ตัวเชื่อมต่อตรง 151">
              <a:extLst>
                <a:ext uri="{FF2B5EF4-FFF2-40B4-BE49-F238E27FC236}">
                  <a16:creationId xmlns:a16="http://schemas.microsoft.com/office/drawing/2014/main" id="{E030FF2C-E364-4696-91EA-9DFA5083D3D4}"/>
                </a:ext>
              </a:extLst>
            </p:cNvPr>
            <p:cNvCxnSpPr>
              <a:cxnSpLocks/>
            </p:cNvCxnSpPr>
            <p:nvPr/>
          </p:nvCxnSpPr>
          <p:spPr>
            <a:xfrm>
              <a:off x="1278679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ตัวเชื่อมต่อตรง 152">
              <a:extLst>
                <a:ext uri="{FF2B5EF4-FFF2-40B4-BE49-F238E27FC236}">
                  <a16:creationId xmlns:a16="http://schemas.microsoft.com/office/drawing/2014/main" id="{230CC7AE-221B-46A0-88E4-DDE9CDD7F0BF}"/>
                </a:ext>
              </a:extLst>
            </p:cNvPr>
            <p:cNvCxnSpPr/>
            <p:nvPr/>
          </p:nvCxnSpPr>
          <p:spPr>
            <a:xfrm>
              <a:off x="266648" y="152281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ตัวเชื่อมต่อตรง 153">
              <a:extLst>
                <a:ext uri="{FF2B5EF4-FFF2-40B4-BE49-F238E27FC236}">
                  <a16:creationId xmlns:a16="http://schemas.microsoft.com/office/drawing/2014/main" id="{8F961C9C-9123-4EEB-8865-6ADB799A0A5F}"/>
                </a:ext>
              </a:extLst>
            </p:cNvPr>
            <p:cNvCxnSpPr>
              <a:cxnSpLocks/>
            </p:cNvCxnSpPr>
            <p:nvPr/>
          </p:nvCxnSpPr>
          <p:spPr>
            <a:xfrm>
              <a:off x="408431" y="149961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ตัวเชื่อมต่อตรง 154">
              <a:extLst>
                <a:ext uri="{FF2B5EF4-FFF2-40B4-BE49-F238E27FC236}">
                  <a16:creationId xmlns:a16="http://schemas.microsoft.com/office/drawing/2014/main" id="{906B5A89-DAC1-49A6-8E29-621BCBE488E5}"/>
                </a:ext>
              </a:extLst>
            </p:cNvPr>
            <p:cNvCxnSpPr/>
            <p:nvPr/>
          </p:nvCxnSpPr>
          <p:spPr>
            <a:xfrm>
              <a:off x="28214" y="1781324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6" name="กลุ่ม 155">
            <a:extLst>
              <a:ext uri="{FF2B5EF4-FFF2-40B4-BE49-F238E27FC236}">
                <a16:creationId xmlns:a16="http://schemas.microsoft.com/office/drawing/2014/main" id="{4143EB8C-C2C3-42AE-9C99-EAA47EDFA6E2}"/>
              </a:ext>
            </a:extLst>
          </p:cNvPr>
          <p:cNvGrpSpPr/>
          <p:nvPr userDrawn="1"/>
        </p:nvGrpSpPr>
        <p:grpSpPr>
          <a:xfrm flipV="1">
            <a:off x="-9525" y="6318640"/>
            <a:ext cx="1250465" cy="813416"/>
            <a:chOff x="28214" y="967908"/>
            <a:chExt cx="1250465" cy="813416"/>
          </a:xfrm>
        </p:grpSpPr>
        <p:cxnSp>
          <p:nvCxnSpPr>
            <p:cNvPr id="157" name="ตัวเชื่อมต่อตรง 156">
              <a:extLst>
                <a:ext uri="{FF2B5EF4-FFF2-40B4-BE49-F238E27FC236}">
                  <a16:creationId xmlns:a16="http://schemas.microsoft.com/office/drawing/2014/main" id="{AF04EB59-503F-427C-AA4A-3FCFC30E0EE9}"/>
                </a:ext>
              </a:extLst>
            </p:cNvPr>
            <p:cNvCxnSpPr>
              <a:cxnSpLocks/>
            </p:cNvCxnSpPr>
            <p:nvPr/>
          </p:nvCxnSpPr>
          <p:spPr>
            <a:xfrm>
              <a:off x="439451" y="967908"/>
              <a:ext cx="1" cy="32096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ตัวเชื่อมต่อตรง 157">
              <a:extLst>
                <a:ext uri="{FF2B5EF4-FFF2-40B4-BE49-F238E27FC236}">
                  <a16:creationId xmlns:a16="http://schemas.microsoft.com/office/drawing/2014/main" id="{DFC01658-2AC0-4B83-B45D-15140C241162}"/>
                </a:ext>
              </a:extLst>
            </p:cNvPr>
            <p:cNvCxnSpPr/>
            <p:nvPr/>
          </p:nvCxnSpPr>
          <p:spPr>
            <a:xfrm>
              <a:off x="266648" y="1264663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ตัวเชื่อมต่อตรง 158">
              <a:extLst>
                <a:ext uri="{FF2B5EF4-FFF2-40B4-BE49-F238E27FC236}">
                  <a16:creationId xmlns:a16="http://schemas.microsoft.com/office/drawing/2014/main" id="{48909A51-99CB-4799-8662-5C9EA1A5C319}"/>
                </a:ext>
              </a:extLst>
            </p:cNvPr>
            <p:cNvCxnSpPr>
              <a:cxnSpLocks/>
            </p:cNvCxnSpPr>
            <p:nvPr/>
          </p:nvCxnSpPr>
          <p:spPr>
            <a:xfrm>
              <a:off x="740194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ตัวเชื่อมต่อตรง 159">
              <a:extLst>
                <a:ext uri="{FF2B5EF4-FFF2-40B4-BE49-F238E27FC236}">
                  <a16:creationId xmlns:a16="http://schemas.microsoft.com/office/drawing/2014/main" id="{051A44CB-7DFC-4DA3-81C4-BE30D6984989}"/>
                </a:ext>
              </a:extLst>
            </p:cNvPr>
            <p:cNvCxnSpPr>
              <a:cxnSpLocks/>
            </p:cNvCxnSpPr>
            <p:nvPr/>
          </p:nvCxnSpPr>
          <p:spPr>
            <a:xfrm>
              <a:off x="1278679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ตัวเชื่อมต่อตรง 160">
              <a:extLst>
                <a:ext uri="{FF2B5EF4-FFF2-40B4-BE49-F238E27FC236}">
                  <a16:creationId xmlns:a16="http://schemas.microsoft.com/office/drawing/2014/main" id="{74ABF800-4A08-4E00-B4D5-02C340AF0BF5}"/>
                </a:ext>
              </a:extLst>
            </p:cNvPr>
            <p:cNvCxnSpPr/>
            <p:nvPr/>
          </p:nvCxnSpPr>
          <p:spPr>
            <a:xfrm>
              <a:off x="266648" y="152281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ตัวเชื่อมต่อตรง 161">
              <a:extLst>
                <a:ext uri="{FF2B5EF4-FFF2-40B4-BE49-F238E27FC236}">
                  <a16:creationId xmlns:a16="http://schemas.microsoft.com/office/drawing/2014/main" id="{FBD1466E-8054-43E2-9391-F4C02D3800FA}"/>
                </a:ext>
              </a:extLst>
            </p:cNvPr>
            <p:cNvCxnSpPr>
              <a:cxnSpLocks/>
            </p:cNvCxnSpPr>
            <p:nvPr/>
          </p:nvCxnSpPr>
          <p:spPr>
            <a:xfrm>
              <a:off x="408431" y="149961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ตัวเชื่อมต่อตรง 162">
              <a:extLst>
                <a:ext uri="{FF2B5EF4-FFF2-40B4-BE49-F238E27FC236}">
                  <a16:creationId xmlns:a16="http://schemas.microsoft.com/office/drawing/2014/main" id="{D5E7A366-0D96-440D-9FA5-A0DC76A4EEE8}"/>
                </a:ext>
              </a:extLst>
            </p:cNvPr>
            <p:cNvCxnSpPr/>
            <p:nvPr/>
          </p:nvCxnSpPr>
          <p:spPr>
            <a:xfrm>
              <a:off x="28214" y="1781324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4" name="กลุ่ม 163">
            <a:extLst>
              <a:ext uri="{FF2B5EF4-FFF2-40B4-BE49-F238E27FC236}">
                <a16:creationId xmlns:a16="http://schemas.microsoft.com/office/drawing/2014/main" id="{132FE16E-ABED-4BFB-9620-AB6C53AD13ED}"/>
              </a:ext>
            </a:extLst>
          </p:cNvPr>
          <p:cNvGrpSpPr/>
          <p:nvPr userDrawn="1"/>
        </p:nvGrpSpPr>
        <p:grpSpPr>
          <a:xfrm flipV="1">
            <a:off x="11448261" y="12256"/>
            <a:ext cx="1250465" cy="813416"/>
            <a:chOff x="28214" y="967908"/>
            <a:chExt cx="1250465" cy="813416"/>
          </a:xfrm>
        </p:grpSpPr>
        <p:cxnSp>
          <p:nvCxnSpPr>
            <p:cNvPr id="165" name="ตัวเชื่อมต่อตรง 164">
              <a:extLst>
                <a:ext uri="{FF2B5EF4-FFF2-40B4-BE49-F238E27FC236}">
                  <a16:creationId xmlns:a16="http://schemas.microsoft.com/office/drawing/2014/main" id="{FF0271C6-1C48-4F75-AFFF-DD5DE642A5F8}"/>
                </a:ext>
              </a:extLst>
            </p:cNvPr>
            <p:cNvCxnSpPr>
              <a:cxnSpLocks/>
            </p:cNvCxnSpPr>
            <p:nvPr/>
          </p:nvCxnSpPr>
          <p:spPr>
            <a:xfrm>
              <a:off x="439451" y="967908"/>
              <a:ext cx="1" cy="32096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ตัวเชื่อมต่อตรง 165">
              <a:extLst>
                <a:ext uri="{FF2B5EF4-FFF2-40B4-BE49-F238E27FC236}">
                  <a16:creationId xmlns:a16="http://schemas.microsoft.com/office/drawing/2014/main" id="{8FE1492C-5F10-47FD-81FF-F47596060C11}"/>
                </a:ext>
              </a:extLst>
            </p:cNvPr>
            <p:cNvCxnSpPr/>
            <p:nvPr/>
          </p:nvCxnSpPr>
          <p:spPr>
            <a:xfrm>
              <a:off x="266648" y="1264663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ตัวเชื่อมต่อตรง 166">
              <a:extLst>
                <a:ext uri="{FF2B5EF4-FFF2-40B4-BE49-F238E27FC236}">
                  <a16:creationId xmlns:a16="http://schemas.microsoft.com/office/drawing/2014/main" id="{ACB9396E-10BD-42EA-AA5F-F65A8DB79018}"/>
                </a:ext>
              </a:extLst>
            </p:cNvPr>
            <p:cNvCxnSpPr>
              <a:cxnSpLocks/>
            </p:cNvCxnSpPr>
            <p:nvPr/>
          </p:nvCxnSpPr>
          <p:spPr>
            <a:xfrm>
              <a:off x="740194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ตัวเชื่อมต่อตรง 167">
              <a:extLst>
                <a:ext uri="{FF2B5EF4-FFF2-40B4-BE49-F238E27FC236}">
                  <a16:creationId xmlns:a16="http://schemas.microsoft.com/office/drawing/2014/main" id="{747A9154-A11F-4D77-8FDC-812BD3D89E8B}"/>
                </a:ext>
              </a:extLst>
            </p:cNvPr>
            <p:cNvCxnSpPr>
              <a:cxnSpLocks/>
            </p:cNvCxnSpPr>
            <p:nvPr/>
          </p:nvCxnSpPr>
          <p:spPr>
            <a:xfrm>
              <a:off x="1278679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ตัวเชื่อมต่อตรง 168">
              <a:extLst>
                <a:ext uri="{FF2B5EF4-FFF2-40B4-BE49-F238E27FC236}">
                  <a16:creationId xmlns:a16="http://schemas.microsoft.com/office/drawing/2014/main" id="{6D1D4E63-06AA-4070-81A2-834E8DD51C56}"/>
                </a:ext>
              </a:extLst>
            </p:cNvPr>
            <p:cNvCxnSpPr/>
            <p:nvPr/>
          </p:nvCxnSpPr>
          <p:spPr>
            <a:xfrm>
              <a:off x="266648" y="152281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ตัวเชื่อมต่อตรง 169">
              <a:extLst>
                <a:ext uri="{FF2B5EF4-FFF2-40B4-BE49-F238E27FC236}">
                  <a16:creationId xmlns:a16="http://schemas.microsoft.com/office/drawing/2014/main" id="{43685486-1E77-4342-B36D-2C95D457FD4C}"/>
                </a:ext>
              </a:extLst>
            </p:cNvPr>
            <p:cNvCxnSpPr>
              <a:cxnSpLocks/>
            </p:cNvCxnSpPr>
            <p:nvPr/>
          </p:nvCxnSpPr>
          <p:spPr>
            <a:xfrm>
              <a:off x="408431" y="149961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ตัวเชื่อมต่อตรง 170">
              <a:extLst>
                <a:ext uri="{FF2B5EF4-FFF2-40B4-BE49-F238E27FC236}">
                  <a16:creationId xmlns:a16="http://schemas.microsoft.com/office/drawing/2014/main" id="{4DA54076-A9E3-49EB-BFCC-9183B0663E6B}"/>
                </a:ext>
              </a:extLst>
            </p:cNvPr>
            <p:cNvCxnSpPr/>
            <p:nvPr/>
          </p:nvCxnSpPr>
          <p:spPr>
            <a:xfrm>
              <a:off x="28214" y="1781324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2" name="กลุ่ม 171">
            <a:extLst>
              <a:ext uri="{FF2B5EF4-FFF2-40B4-BE49-F238E27FC236}">
                <a16:creationId xmlns:a16="http://schemas.microsoft.com/office/drawing/2014/main" id="{1CAFDA73-B33B-46B7-BAF7-4F3A50467039}"/>
              </a:ext>
            </a:extLst>
          </p:cNvPr>
          <p:cNvGrpSpPr/>
          <p:nvPr userDrawn="1"/>
        </p:nvGrpSpPr>
        <p:grpSpPr>
          <a:xfrm>
            <a:off x="11124874" y="6088882"/>
            <a:ext cx="1250465" cy="813416"/>
            <a:chOff x="28214" y="967908"/>
            <a:chExt cx="1250465" cy="813416"/>
          </a:xfrm>
        </p:grpSpPr>
        <p:cxnSp>
          <p:nvCxnSpPr>
            <p:cNvPr id="173" name="ตัวเชื่อมต่อตรง 172">
              <a:extLst>
                <a:ext uri="{FF2B5EF4-FFF2-40B4-BE49-F238E27FC236}">
                  <a16:creationId xmlns:a16="http://schemas.microsoft.com/office/drawing/2014/main" id="{2303A692-527C-48F2-A8D1-7D381EAB3F48}"/>
                </a:ext>
              </a:extLst>
            </p:cNvPr>
            <p:cNvCxnSpPr>
              <a:cxnSpLocks/>
            </p:cNvCxnSpPr>
            <p:nvPr/>
          </p:nvCxnSpPr>
          <p:spPr>
            <a:xfrm>
              <a:off x="439451" y="967908"/>
              <a:ext cx="1" cy="32096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ตัวเชื่อมต่อตรง 173">
              <a:extLst>
                <a:ext uri="{FF2B5EF4-FFF2-40B4-BE49-F238E27FC236}">
                  <a16:creationId xmlns:a16="http://schemas.microsoft.com/office/drawing/2014/main" id="{50FC8D34-6C4E-46AC-AD30-D310EA8BB444}"/>
                </a:ext>
              </a:extLst>
            </p:cNvPr>
            <p:cNvCxnSpPr/>
            <p:nvPr/>
          </p:nvCxnSpPr>
          <p:spPr>
            <a:xfrm>
              <a:off x="266648" y="1264663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ตัวเชื่อมต่อตรง 174">
              <a:extLst>
                <a:ext uri="{FF2B5EF4-FFF2-40B4-BE49-F238E27FC236}">
                  <a16:creationId xmlns:a16="http://schemas.microsoft.com/office/drawing/2014/main" id="{A4C44D0A-FE19-44D8-9F99-2542210F194D}"/>
                </a:ext>
              </a:extLst>
            </p:cNvPr>
            <p:cNvCxnSpPr>
              <a:cxnSpLocks/>
            </p:cNvCxnSpPr>
            <p:nvPr/>
          </p:nvCxnSpPr>
          <p:spPr>
            <a:xfrm>
              <a:off x="740194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ตัวเชื่อมต่อตรง 175">
              <a:extLst>
                <a:ext uri="{FF2B5EF4-FFF2-40B4-BE49-F238E27FC236}">
                  <a16:creationId xmlns:a16="http://schemas.microsoft.com/office/drawing/2014/main" id="{4C374BDA-F85D-42FA-A3DA-88B391A462C2}"/>
                </a:ext>
              </a:extLst>
            </p:cNvPr>
            <p:cNvCxnSpPr>
              <a:cxnSpLocks/>
            </p:cNvCxnSpPr>
            <p:nvPr/>
          </p:nvCxnSpPr>
          <p:spPr>
            <a:xfrm>
              <a:off x="1278679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ตัวเชื่อมต่อตรง 176">
              <a:extLst>
                <a:ext uri="{FF2B5EF4-FFF2-40B4-BE49-F238E27FC236}">
                  <a16:creationId xmlns:a16="http://schemas.microsoft.com/office/drawing/2014/main" id="{1E6ED748-566F-4867-8FDE-E11A21242759}"/>
                </a:ext>
              </a:extLst>
            </p:cNvPr>
            <p:cNvCxnSpPr/>
            <p:nvPr/>
          </p:nvCxnSpPr>
          <p:spPr>
            <a:xfrm>
              <a:off x="266648" y="152281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ตัวเชื่อมต่อตรง 177">
              <a:extLst>
                <a:ext uri="{FF2B5EF4-FFF2-40B4-BE49-F238E27FC236}">
                  <a16:creationId xmlns:a16="http://schemas.microsoft.com/office/drawing/2014/main" id="{7E5194A4-8ED9-4F75-842B-E3509D5180CA}"/>
                </a:ext>
              </a:extLst>
            </p:cNvPr>
            <p:cNvCxnSpPr>
              <a:cxnSpLocks/>
            </p:cNvCxnSpPr>
            <p:nvPr/>
          </p:nvCxnSpPr>
          <p:spPr>
            <a:xfrm>
              <a:off x="408431" y="149961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ตัวเชื่อมต่อตรง 178">
              <a:extLst>
                <a:ext uri="{FF2B5EF4-FFF2-40B4-BE49-F238E27FC236}">
                  <a16:creationId xmlns:a16="http://schemas.microsoft.com/office/drawing/2014/main" id="{1DD1986B-7F4D-4E94-AEFF-3C4F9D23AF52}"/>
                </a:ext>
              </a:extLst>
            </p:cNvPr>
            <p:cNvCxnSpPr/>
            <p:nvPr/>
          </p:nvCxnSpPr>
          <p:spPr>
            <a:xfrm>
              <a:off x="28214" y="1781324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1998842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FAECA281-AFEC-4CAB-B16E-05CAF7356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914F9-34B9-4290-8B55-3D6EA89D2C0C}" type="datetimeFigureOut">
              <a:rPr lang="th-TH" smtClean="0"/>
              <a:t>08/09/66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EA4E8CAE-AE02-4966-9E7E-A5274D1D0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A7446506-A722-40E4-BA70-42AEEF390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B6048-1DE1-4598-9344-915940F160B2}" type="slidenum">
              <a:rPr lang="th-TH" smtClean="0"/>
              <a:t>‹#›</a:t>
            </a:fld>
            <a:endParaRPr lang="th-TH"/>
          </a:p>
        </p:txBody>
      </p:sp>
      <p:grpSp>
        <p:nvGrpSpPr>
          <p:cNvPr id="8" name="กลุ่ม 7">
            <a:extLst>
              <a:ext uri="{FF2B5EF4-FFF2-40B4-BE49-F238E27FC236}">
                <a16:creationId xmlns:a16="http://schemas.microsoft.com/office/drawing/2014/main" id="{0EA73835-FCFF-494E-839D-010356F62BAD}"/>
              </a:ext>
            </a:extLst>
          </p:cNvPr>
          <p:cNvGrpSpPr/>
          <p:nvPr userDrawn="1"/>
        </p:nvGrpSpPr>
        <p:grpSpPr>
          <a:xfrm flipH="1">
            <a:off x="670763" y="201826"/>
            <a:ext cx="1250465" cy="813416"/>
            <a:chOff x="28214" y="967908"/>
            <a:chExt cx="1250465" cy="813416"/>
          </a:xfrm>
        </p:grpSpPr>
        <p:cxnSp>
          <p:nvCxnSpPr>
            <p:cNvPr id="9" name="ตัวเชื่อมต่อตรง 8">
              <a:extLst>
                <a:ext uri="{FF2B5EF4-FFF2-40B4-BE49-F238E27FC236}">
                  <a16:creationId xmlns:a16="http://schemas.microsoft.com/office/drawing/2014/main" id="{BC227E0F-AF1A-443E-B8AD-7735231AEC99}"/>
                </a:ext>
              </a:extLst>
            </p:cNvPr>
            <p:cNvCxnSpPr>
              <a:cxnSpLocks/>
            </p:cNvCxnSpPr>
            <p:nvPr/>
          </p:nvCxnSpPr>
          <p:spPr>
            <a:xfrm>
              <a:off x="439451" y="967908"/>
              <a:ext cx="1" cy="32096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ตัวเชื่อมต่อตรง 9">
              <a:extLst>
                <a:ext uri="{FF2B5EF4-FFF2-40B4-BE49-F238E27FC236}">
                  <a16:creationId xmlns:a16="http://schemas.microsoft.com/office/drawing/2014/main" id="{108658C3-BEFC-42BC-BEAB-7A824093D7D7}"/>
                </a:ext>
              </a:extLst>
            </p:cNvPr>
            <p:cNvCxnSpPr/>
            <p:nvPr/>
          </p:nvCxnSpPr>
          <p:spPr>
            <a:xfrm>
              <a:off x="266648" y="1264663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ตัวเชื่อมต่อตรง 10">
              <a:extLst>
                <a:ext uri="{FF2B5EF4-FFF2-40B4-BE49-F238E27FC236}">
                  <a16:creationId xmlns:a16="http://schemas.microsoft.com/office/drawing/2014/main" id="{C90D3D03-CD99-45D5-B3CD-BEBDA685BC39}"/>
                </a:ext>
              </a:extLst>
            </p:cNvPr>
            <p:cNvCxnSpPr>
              <a:cxnSpLocks/>
            </p:cNvCxnSpPr>
            <p:nvPr/>
          </p:nvCxnSpPr>
          <p:spPr>
            <a:xfrm>
              <a:off x="740194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ตัวเชื่อมต่อตรง 11">
              <a:extLst>
                <a:ext uri="{FF2B5EF4-FFF2-40B4-BE49-F238E27FC236}">
                  <a16:creationId xmlns:a16="http://schemas.microsoft.com/office/drawing/2014/main" id="{24F1F6CE-ECE0-4B78-8A58-A2C7D2AD3B36}"/>
                </a:ext>
              </a:extLst>
            </p:cNvPr>
            <p:cNvCxnSpPr>
              <a:cxnSpLocks/>
            </p:cNvCxnSpPr>
            <p:nvPr/>
          </p:nvCxnSpPr>
          <p:spPr>
            <a:xfrm>
              <a:off x="1278679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ตัวเชื่อมต่อตรง 12">
              <a:extLst>
                <a:ext uri="{FF2B5EF4-FFF2-40B4-BE49-F238E27FC236}">
                  <a16:creationId xmlns:a16="http://schemas.microsoft.com/office/drawing/2014/main" id="{6C101229-A4A7-4496-B89C-CCF0D50585D8}"/>
                </a:ext>
              </a:extLst>
            </p:cNvPr>
            <p:cNvCxnSpPr/>
            <p:nvPr/>
          </p:nvCxnSpPr>
          <p:spPr>
            <a:xfrm>
              <a:off x="266648" y="152281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ตัวเชื่อมต่อตรง 13">
              <a:extLst>
                <a:ext uri="{FF2B5EF4-FFF2-40B4-BE49-F238E27FC236}">
                  <a16:creationId xmlns:a16="http://schemas.microsoft.com/office/drawing/2014/main" id="{0C91ED52-9E16-4B97-B69F-1D11BEF992E0}"/>
                </a:ext>
              </a:extLst>
            </p:cNvPr>
            <p:cNvCxnSpPr>
              <a:cxnSpLocks/>
            </p:cNvCxnSpPr>
            <p:nvPr/>
          </p:nvCxnSpPr>
          <p:spPr>
            <a:xfrm>
              <a:off x="408431" y="149961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ตัวเชื่อมต่อตรง 14">
              <a:extLst>
                <a:ext uri="{FF2B5EF4-FFF2-40B4-BE49-F238E27FC236}">
                  <a16:creationId xmlns:a16="http://schemas.microsoft.com/office/drawing/2014/main" id="{18E01B3A-39A2-495E-82A0-A50EDE0D9B60}"/>
                </a:ext>
              </a:extLst>
            </p:cNvPr>
            <p:cNvCxnSpPr/>
            <p:nvPr/>
          </p:nvCxnSpPr>
          <p:spPr>
            <a:xfrm>
              <a:off x="28214" y="1781324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กลุ่ม 15">
            <a:extLst>
              <a:ext uri="{FF2B5EF4-FFF2-40B4-BE49-F238E27FC236}">
                <a16:creationId xmlns:a16="http://schemas.microsoft.com/office/drawing/2014/main" id="{7DAF2F06-9B9B-4433-AC87-AA8419C079FB}"/>
              </a:ext>
            </a:extLst>
          </p:cNvPr>
          <p:cNvGrpSpPr/>
          <p:nvPr userDrawn="1"/>
        </p:nvGrpSpPr>
        <p:grpSpPr>
          <a:xfrm>
            <a:off x="628316" y="4426680"/>
            <a:ext cx="1250465" cy="813416"/>
            <a:chOff x="28214" y="967908"/>
            <a:chExt cx="1250465" cy="813416"/>
          </a:xfrm>
        </p:grpSpPr>
        <p:cxnSp>
          <p:nvCxnSpPr>
            <p:cNvPr id="17" name="ตัวเชื่อมต่อตรง 16">
              <a:extLst>
                <a:ext uri="{FF2B5EF4-FFF2-40B4-BE49-F238E27FC236}">
                  <a16:creationId xmlns:a16="http://schemas.microsoft.com/office/drawing/2014/main" id="{50F4286D-E6AE-4FBA-88C1-91BB80BFC026}"/>
                </a:ext>
              </a:extLst>
            </p:cNvPr>
            <p:cNvCxnSpPr>
              <a:cxnSpLocks/>
            </p:cNvCxnSpPr>
            <p:nvPr/>
          </p:nvCxnSpPr>
          <p:spPr>
            <a:xfrm>
              <a:off x="439451" y="967908"/>
              <a:ext cx="1" cy="32096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ตัวเชื่อมต่อตรง 17">
              <a:extLst>
                <a:ext uri="{FF2B5EF4-FFF2-40B4-BE49-F238E27FC236}">
                  <a16:creationId xmlns:a16="http://schemas.microsoft.com/office/drawing/2014/main" id="{4B666715-F8F2-4CFA-A0B8-D2FFDA9529EA}"/>
                </a:ext>
              </a:extLst>
            </p:cNvPr>
            <p:cNvCxnSpPr/>
            <p:nvPr/>
          </p:nvCxnSpPr>
          <p:spPr>
            <a:xfrm>
              <a:off x="266648" y="1264663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ตัวเชื่อมต่อตรง 18">
              <a:extLst>
                <a:ext uri="{FF2B5EF4-FFF2-40B4-BE49-F238E27FC236}">
                  <a16:creationId xmlns:a16="http://schemas.microsoft.com/office/drawing/2014/main" id="{45F4CE40-7BB3-468C-9195-74508E35825D}"/>
                </a:ext>
              </a:extLst>
            </p:cNvPr>
            <p:cNvCxnSpPr>
              <a:cxnSpLocks/>
            </p:cNvCxnSpPr>
            <p:nvPr/>
          </p:nvCxnSpPr>
          <p:spPr>
            <a:xfrm>
              <a:off x="740194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ตัวเชื่อมต่อตรง 19">
              <a:extLst>
                <a:ext uri="{FF2B5EF4-FFF2-40B4-BE49-F238E27FC236}">
                  <a16:creationId xmlns:a16="http://schemas.microsoft.com/office/drawing/2014/main" id="{18F1C8DF-C23D-4B32-B568-D03FE0961777}"/>
                </a:ext>
              </a:extLst>
            </p:cNvPr>
            <p:cNvCxnSpPr>
              <a:cxnSpLocks/>
            </p:cNvCxnSpPr>
            <p:nvPr/>
          </p:nvCxnSpPr>
          <p:spPr>
            <a:xfrm>
              <a:off x="1278679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ตัวเชื่อมต่อตรง 20">
              <a:extLst>
                <a:ext uri="{FF2B5EF4-FFF2-40B4-BE49-F238E27FC236}">
                  <a16:creationId xmlns:a16="http://schemas.microsoft.com/office/drawing/2014/main" id="{4EB2B336-406B-4E6D-BEBA-DA0458FDC086}"/>
                </a:ext>
              </a:extLst>
            </p:cNvPr>
            <p:cNvCxnSpPr/>
            <p:nvPr/>
          </p:nvCxnSpPr>
          <p:spPr>
            <a:xfrm>
              <a:off x="266648" y="152281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ตัวเชื่อมต่อตรง 21">
              <a:extLst>
                <a:ext uri="{FF2B5EF4-FFF2-40B4-BE49-F238E27FC236}">
                  <a16:creationId xmlns:a16="http://schemas.microsoft.com/office/drawing/2014/main" id="{4BA8B1A6-E4A0-415C-BFD3-3F273B3CA9FA}"/>
                </a:ext>
              </a:extLst>
            </p:cNvPr>
            <p:cNvCxnSpPr>
              <a:cxnSpLocks/>
            </p:cNvCxnSpPr>
            <p:nvPr/>
          </p:nvCxnSpPr>
          <p:spPr>
            <a:xfrm>
              <a:off x="408431" y="149961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ตัวเชื่อมต่อตรง 22">
              <a:extLst>
                <a:ext uri="{FF2B5EF4-FFF2-40B4-BE49-F238E27FC236}">
                  <a16:creationId xmlns:a16="http://schemas.microsoft.com/office/drawing/2014/main" id="{FC029D0F-921E-466C-AD00-47D9DCF36288}"/>
                </a:ext>
              </a:extLst>
            </p:cNvPr>
            <p:cNvCxnSpPr/>
            <p:nvPr/>
          </p:nvCxnSpPr>
          <p:spPr>
            <a:xfrm>
              <a:off x="28214" y="1781324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กลุ่ม 23">
            <a:extLst>
              <a:ext uri="{FF2B5EF4-FFF2-40B4-BE49-F238E27FC236}">
                <a16:creationId xmlns:a16="http://schemas.microsoft.com/office/drawing/2014/main" id="{96B0080B-EA64-4A71-9F5C-941ACAA2F68E}"/>
              </a:ext>
            </a:extLst>
          </p:cNvPr>
          <p:cNvGrpSpPr/>
          <p:nvPr userDrawn="1"/>
        </p:nvGrpSpPr>
        <p:grpSpPr>
          <a:xfrm>
            <a:off x="-127508" y="-30065"/>
            <a:ext cx="1101156" cy="884384"/>
            <a:chOff x="1752751" y="749874"/>
            <a:chExt cx="1101156" cy="884384"/>
          </a:xfrm>
        </p:grpSpPr>
        <p:cxnSp>
          <p:nvCxnSpPr>
            <p:cNvPr id="25" name="ตัวเชื่อมต่อตรง 24">
              <a:extLst>
                <a:ext uri="{FF2B5EF4-FFF2-40B4-BE49-F238E27FC236}">
                  <a16:creationId xmlns:a16="http://schemas.microsoft.com/office/drawing/2014/main" id="{0B5061F5-7B15-4FE2-A72E-4E949A51E5D7}"/>
                </a:ext>
              </a:extLst>
            </p:cNvPr>
            <p:cNvCxnSpPr>
              <a:cxnSpLocks/>
            </p:cNvCxnSpPr>
            <p:nvPr/>
          </p:nvCxnSpPr>
          <p:spPr>
            <a:xfrm>
              <a:off x="2280622" y="749874"/>
              <a:ext cx="1" cy="32096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ตัวเชื่อมต่อตรง 25">
              <a:extLst>
                <a:ext uri="{FF2B5EF4-FFF2-40B4-BE49-F238E27FC236}">
                  <a16:creationId xmlns:a16="http://schemas.microsoft.com/office/drawing/2014/main" id="{971F556F-0252-4A22-86DF-3F399BDDF518}"/>
                </a:ext>
              </a:extLst>
            </p:cNvPr>
            <p:cNvCxnSpPr/>
            <p:nvPr/>
          </p:nvCxnSpPr>
          <p:spPr>
            <a:xfrm>
              <a:off x="1819089" y="1070842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ตัวเชื่อมต่อตรง 26">
              <a:extLst>
                <a:ext uri="{FF2B5EF4-FFF2-40B4-BE49-F238E27FC236}">
                  <a16:creationId xmlns:a16="http://schemas.microsoft.com/office/drawing/2014/main" id="{97B14403-EF2D-4403-A8ED-93CE897E10A3}"/>
                </a:ext>
              </a:extLst>
            </p:cNvPr>
            <p:cNvCxnSpPr>
              <a:cxnSpLocks/>
            </p:cNvCxnSpPr>
            <p:nvPr/>
          </p:nvCxnSpPr>
          <p:spPr>
            <a:xfrm>
              <a:off x="1950530" y="1070842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ตัวเชื่อมต่อตรง 27">
              <a:extLst>
                <a:ext uri="{FF2B5EF4-FFF2-40B4-BE49-F238E27FC236}">
                  <a16:creationId xmlns:a16="http://schemas.microsoft.com/office/drawing/2014/main" id="{870ED49E-2E66-442B-B393-E428268288DE}"/>
                </a:ext>
              </a:extLst>
            </p:cNvPr>
            <p:cNvCxnSpPr>
              <a:cxnSpLocks/>
            </p:cNvCxnSpPr>
            <p:nvPr/>
          </p:nvCxnSpPr>
          <p:spPr>
            <a:xfrm>
              <a:off x="2506795" y="1070842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ตัวเชื่อมต่อตรง 28">
              <a:extLst>
                <a:ext uri="{FF2B5EF4-FFF2-40B4-BE49-F238E27FC236}">
                  <a16:creationId xmlns:a16="http://schemas.microsoft.com/office/drawing/2014/main" id="{388B3AF6-84D5-4C26-874B-4076008B6089}"/>
                </a:ext>
              </a:extLst>
            </p:cNvPr>
            <p:cNvCxnSpPr/>
            <p:nvPr/>
          </p:nvCxnSpPr>
          <p:spPr>
            <a:xfrm>
              <a:off x="2006410" y="1352550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ตัวเชื่อมต่อตรง 29">
              <a:extLst>
                <a:ext uri="{FF2B5EF4-FFF2-40B4-BE49-F238E27FC236}">
                  <a16:creationId xmlns:a16="http://schemas.microsoft.com/office/drawing/2014/main" id="{4A155CC6-2FD5-4744-AE4E-61B40B23EF49}"/>
                </a:ext>
              </a:extLst>
            </p:cNvPr>
            <p:cNvCxnSpPr>
              <a:cxnSpLocks/>
            </p:cNvCxnSpPr>
            <p:nvPr/>
          </p:nvCxnSpPr>
          <p:spPr>
            <a:xfrm>
              <a:off x="2788735" y="1352550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ตัวเชื่อมต่อตรง 30">
              <a:extLst>
                <a:ext uri="{FF2B5EF4-FFF2-40B4-BE49-F238E27FC236}">
                  <a16:creationId xmlns:a16="http://schemas.microsoft.com/office/drawing/2014/main" id="{07ED98C5-E039-4675-8E8B-905FFEB4434A}"/>
                </a:ext>
              </a:extLst>
            </p:cNvPr>
            <p:cNvCxnSpPr>
              <a:cxnSpLocks/>
            </p:cNvCxnSpPr>
            <p:nvPr/>
          </p:nvCxnSpPr>
          <p:spPr>
            <a:xfrm>
              <a:off x="2156275" y="133742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ตัวเชื่อมต่อตรง 31">
              <a:extLst>
                <a:ext uri="{FF2B5EF4-FFF2-40B4-BE49-F238E27FC236}">
                  <a16:creationId xmlns:a16="http://schemas.microsoft.com/office/drawing/2014/main" id="{40E5012B-431E-4BF2-838C-732B53A77E81}"/>
                </a:ext>
              </a:extLst>
            </p:cNvPr>
            <p:cNvCxnSpPr/>
            <p:nvPr/>
          </p:nvCxnSpPr>
          <p:spPr>
            <a:xfrm>
              <a:off x="1752751" y="161555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กลุ่ม 32">
            <a:extLst>
              <a:ext uri="{FF2B5EF4-FFF2-40B4-BE49-F238E27FC236}">
                <a16:creationId xmlns:a16="http://schemas.microsoft.com/office/drawing/2014/main" id="{2D1925A7-5515-409E-9CCE-C19F884502E6}"/>
              </a:ext>
            </a:extLst>
          </p:cNvPr>
          <p:cNvGrpSpPr/>
          <p:nvPr userDrawn="1"/>
        </p:nvGrpSpPr>
        <p:grpSpPr>
          <a:xfrm>
            <a:off x="8060886" y="3955562"/>
            <a:ext cx="1250465" cy="813416"/>
            <a:chOff x="28214" y="967908"/>
            <a:chExt cx="1250465" cy="813416"/>
          </a:xfrm>
        </p:grpSpPr>
        <p:cxnSp>
          <p:nvCxnSpPr>
            <p:cNvPr id="34" name="ตัวเชื่อมต่อตรง 33">
              <a:extLst>
                <a:ext uri="{FF2B5EF4-FFF2-40B4-BE49-F238E27FC236}">
                  <a16:creationId xmlns:a16="http://schemas.microsoft.com/office/drawing/2014/main" id="{9808F342-5F74-428B-95CC-A02F546864BD}"/>
                </a:ext>
              </a:extLst>
            </p:cNvPr>
            <p:cNvCxnSpPr>
              <a:cxnSpLocks/>
            </p:cNvCxnSpPr>
            <p:nvPr/>
          </p:nvCxnSpPr>
          <p:spPr>
            <a:xfrm>
              <a:off x="439451" y="967908"/>
              <a:ext cx="1" cy="32096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ตัวเชื่อมต่อตรง 34">
              <a:extLst>
                <a:ext uri="{FF2B5EF4-FFF2-40B4-BE49-F238E27FC236}">
                  <a16:creationId xmlns:a16="http://schemas.microsoft.com/office/drawing/2014/main" id="{2F17E764-EEDA-463A-9BA6-7573A288A827}"/>
                </a:ext>
              </a:extLst>
            </p:cNvPr>
            <p:cNvCxnSpPr/>
            <p:nvPr/>
          </p:nvCxnSpPr>
          <p:spPr>
            <a:xfrm>
              <a:off x="266648" y="1264663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ตัวเชื่อมต่อตรง 35">
              <a:extLst>
                <a:ext uri="{FF2B5EF4-FFF2-40B4-BE49-F238E27FC236}">
                  <a16:creationId xmlns:a16="http://schemas.microsoft.com/office/drawing/2014/main" id="{5F96EFCF-96DA-4653-AFE9-DDBF8606648F}"/>
                </a:ext>
              </a:extLst>
            </p:cNvPr>
            <p:cNvCxnSpPr>
              <a:cxnSpLocks/>
            </p:cNvCxnSpPr>
            <p:nvPr/>
          </p:nvCxnSpPr>
          <p:spPr>
            <a:xfrm>
              <a:off x="740194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ตัวเชื่อมต่อตรง 36">
              <a:extLst>
                <a:ext uri="{FF2B5EF4-FFF2-40B4-BE49-F238E27FC236}">
                  <a16:creationId xmlns:a16="http://schemas.microsoft.com/office/drawing/2014/main" id="{33764AB3-4175-446F-A957-F77B749EC6AB}"/>
                </a:ext>
              </a:extLst>
            </p:cNvPr>
            <p:cNvCxnSpPr>
              <a:cxnSpLocks/>
            </p:cNvCxnSpPr>
            <p:nvPr/>
          </p:nvCxnSpPr>
          <p:spPr>
            <a:xfrm>
              <a:off x="1278679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ตัวเชื่อมต่อตรง 37">
              <a:extLst>
                <a:ext uri="{FF2B5EF4-FFF2-40B4-BE49-F238E27FC236}">
                  <a16:creationId xmlns:a16="http://schemas.microsoft.com/office/drawing/2014/main" id="{58B47CF0-6400-4F47-A816-A3B27A9032B2}"/>
                </a:ext>
              </a:extLst>
            </p:cNvPr>
            <p:cNvCxnSpPr/>
            <p:nvPr/>
          </p:nvCxnSpPr>
          <p:spPr>
            <a:xfrm>
              <a:off x="266648" y="152281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ตัวเชื่อมต่อตรง 38">
              <a:extLst>
                <a:ext uri="{FF2B5EF4-FFF2-40B4-BE49-F238E27FC236}">
                  <a16:creationId xmlns:a16="http://schemas.microsoft.com/office/drawing/2014/main" id="{2E126120-D815-4CC2-ADFE-D8A429E68A09}"/>
                </a:ext>
              </a:extLst>
            </p:cNvPr>
            <p:cNvCxnSpPr>
              <a:cxnSpLocks/>
            </p:cNvCxnSpPr>
            <p:nvPr/>
          </p:nvCxnSpPr>
          <p:spPr>
            <a:xfrm>
              <a:off x="408431" y="149961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ตัวเชื่อมต่อตรง 39">
              <a:extLst>
                <a:ext uri="{FF2B5EF4-FFF2-40B4-BE49-F238E27FC236}">
                  <a16:creationId xmlns:a16="http://schemas.microsoft.com/office/drawing/2014/main" id="{6F46E384-0493-4A31-BF0C-3A7FC2122581}"/>
                </a:ext>
              </a:extLst>
            </p:cNvPr>
            <p:cNvCxnSpPr/>
            <p:nvPr/>
          </p:nvCxnSpPr>
          <p:spPr>
            <a:xfrm>
              <a:off x="28214" y="1781324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กลุ่ม 40">
            <a:extLst>
              <a:ext uri="{FF2B5EF4-FFF2-40B4-BE49-F238E27FC236}">
                <a16:creationId xmlns:a16="http://schemas.microsoft.com/office/drawing/2014/main" id="{34FC1D62-6A89-41DE-A3D0-753B54AE7219}"/>
              </a:ext>
            </a:extLst>
          </p:cNvPr>
          <p:cNvGrpSpPr/>
          <p:nvPr userDrawn="1"/>
        </p:nvGrpSpPr>
        <p:grpSpPr>
          <a:xfrm flipH="1">
            <a:off x="4165959" y="-512339"/>
            <a:ext cx="1250465" cy="813416"/>
            <a:chOff x="28214" y="967908"/>
            <a:chExt cx="1250465" cy="813416"/>
          </a:xfrm>
        </p:grpSpPr>
        <p:cxnSp>
          <p:nvCxnSpPr>
            <p:cNvPr id="42" name="ตัวเชื่อมต่อตรง 41">
              <a:extLst>
                <a:ext uri="{FF2B5EF4-FFF2-40B4-BE49-F238E27FC236}">
                  <a16:creationId xmlns:a16="http://schemas.microsoft.com/office/drawing/2014/main" id="{7F0902FE-DA73-4E92-9902-7F34DDAC6C14}"/>
                </a:ext>
              </a:extLst>
            </p:cNvPr>
            <p:cNvCxnSpPr>
              <a:cxnSpLocks/>
            </p:cNvCxnSpPr>
            <p:nvPr/>
          </p:nvCxnSpPr>
          <p:spPr>
            <a:xfrm>
              <a:off x="439451" y="967908"/>
              <a:ext cx="1" cy="32096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ตัวเชื่อมต่อตรง 42">
              <a:extLst>
                <a:ext uri="{FF2B5EF4-FFF2-40B4-BE49-F238E27FC236}">
                  <a16:creationId xmlns:a16="http://schemas.microsoft.com/office/drawing/2014/main" id="{5F7A9F26-D3FE-4F24-805F-466079118622}"/>
                </a:ext>
              </a:extLst>
            </p:cNvPr>
            <p:cNvCxnSpPr/>
            <p:nvPr/>
          </p:nvCxnSpPr>
          <p:spPr>
            <a:xfrm>
              <a:off x="266648" y="1264663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ตัวเชื่อมต่อตรง 43">
              <a:extLst>
                <a:ext uri="{FF2B5EF4-FFF2-40B4-BE49-F238E27FC236}">
                  <a16:creationId xmlns:a16="http://schemas.microsoft.com/office/drawing/2014/main" id="{99DF6969-C947-4A4B-9E9E-F0200F158168}"/>
                </a:ext>
              </a:extLst>
            </p:cNvPr>
            <p:cNvCxnSpPr>
              <a:cxnSpLocks/>
            </p:cNvCxnSpPr>
            <p:nvPr/>
          </p:nvCxnSpPr>
          <p:spPr>
            <a:xfrm>
              <a:off x="740194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ตัวเชื่อมต่อตรง 44">
              <a:extLst>
                <a:ext uri="{FF2B5EF4-FFF2-40B4-BE49-F238E27FC236}">
                  <a16:creationId xmlns:a16="http://schemas.microsoft.com/office/drawing/2014/main" id="{5D8E6633-C2E6-4530-882F-546B3AAD3FBF}"/>
                </a:ext>
              </a:extLst>
            </p:cNvPr>
            <p:cNvCxnSpPr>
              <a:cxnSpLocks/>
            </p:cNvCxnSpPr>
            <p:nvPr/>
          </p:nvCxnSpPr>
          <p:spPr>
            <a:xfrm>
              <a:off x="1278679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ตัวเชื่อมต่อตรง 45">
              <a:extLst>
                <a:ext uri="{FF2B5EF4-FFF2-40B4-BE49-F238E27FC236}">
                  <a16:creationId xmlns:a16="http://schemas.microsoft.com/office/drawing/2014/main" id="{2779F891-AE4E-49AE-9AFA-B3A36CD0C16E}"/>
                </a:ext>
              </a:extLst>
            </p:cNvPr>
            <p:cNvCxnSpPr/>
            <p:nvPr/>
          </p:nvCxnSpPr>
          <p:spPr>
            <a:xfrm>
              <a:off x="266648" y="152281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ตัวเชื่อมต่อตรง 46">
              <a:extLst>
                <a:ext uri="{FF2B5EF4-FFF2-40B4-BE49-F238E27FC236}">
                  <a16:creationId xmlns:a16="http://schemas.microsoft.com/office/drawing/2014/main" id="{B00DD96F-4DE5-4AAC-A94D-643077073BB7}"/>
                </a:ext>
              </a:extLst>
            </p:cNvPr>
            <p:cNvCxnSpPr>
              <a:cxnSpLocks/>
            </p:cNvCxnSpPr>
            <p:nvPr/>
          </p:nvCxnSpPr>
          <p:spPr>
            <a:xfrm>
              <a:off x="408431" y="149961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ตัวเชื่อมต่อตรง 47">
              <a:extLst>
                <a:ext uri="{FF2B5EF4-FFF2-40B4-BE49-F238E27FC236}">
                  <a16:creationId xmlns:a16="http://schemas.microsoft.com/office/drawing/2014/main" id="{AA66ACD2-AAA1-4792-8F97-C243295397A5}"/>
                </a:ext>
              </a:extLst>
            </p:cNvPr>
            <p:cNvCxnSpPr/>
            <p:nvPr/>
          </p:nvCxnSpPr>
          <p:spPr>
            <a:xfrm>
              <a:off x="28214" y="1781324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กลุ่ม 48">
            <a:extLst>
              <a:ext uri="{FF2B5EF4-FFF2-40B4-BE49-F238E27FC236}">
                <a16:creationId xmlns:a16="http://schemas.microsoft.com/office/drawing/2014/main" id="{109D5D07-77D3-486C-A950-CB23BA890EEE}"/>
              </a:ext>
            </a:extLst>
          </p:cNvPr>
          <p:cNvGrpSpPr/>
          <p:nvPr userDrawn="1"/>
        </p:nvGrpSpPr>
        <p:grpSpPr>
          <a:xfrm>
            <a:off x="7912134" y="482470"/>
            <a:ext cx="1250465" cy="813416"/>
            <a:chOff x="28214" y="967908"/>
            <a:chExt cx="1250465" cy="813416"/>
          </a:xfrm>
        </p:grpSpPr>
        <p:cxnSp>
          <p:nvCxnSpPr>
            <p:cNvPr id="50" name="ตัวเชื่อมต่อตรง 49">
              <a:extLst>
                <a:ext uri="{FF2B5EF4-FFF2-40B4-BE49-F238E27FC236}">
                  <a16:creationId xmlns:a16="http://schemas.microsoft.com/office/drawing/2014/main" id="{741BE9BD-BDDE-4540-8383-CE86202CCB7E}"/>
                </a:ext>
              </a:extLst>
            </p:cNvPr>
            <p:cNvCxnSpPr>
              <a:cxnSpLocks/>
            </p:cNvCxnSpPr>
            <p:nvPr/>
          </p:nvCxnSpPr>
          <p:spPr>
            <a:xfrm>
              <a:off x="439451" y="967908"/>
              <a:ext cx="1" cy="32096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ตัวเชื่อมต่อตรง 50">
              <a:extLst>
                <a:ext uri="{FF2B5EF4-FFF2-40B4-BE49-F238E27FC236}">
                  <a16:creationId xmlns:a16="http://schemas.microsoft.com/office/drawing/2014/main" id="{8DD0DEF4-3C0E-41A8-95A3-F3538A8AEAFC}"/>
                </a:ext>
              </a:extLst>
            </p:cNvPr>
            <p:cNvCxnSpPr/>
            <p:nvPr/>
          </p:nvCxnSpPr>
          <p:spPr>
            <a:xfrm>
              <a:off x="266648" y="1264663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ตัวเชื่อมต่อตรง 51">
              <a:extLst>
                <a:ext uri="{FF2B5EF4-FFF2-40B4-BE49-F238E27FC236}">
                  <a16:creationId xmlns:a16="http://schemas.microsoft.com/office/drawing/2014/main" id="{B5756BB0-20CE-4655-8C5F-0EF13900EEA0}"/>
                </a:ext>
              </a:extLst>
            </p:cNvPr>
            <p:cNvCxnSpPr>
              <a:cxnSpLocks/>
            </p:cNvCxnSpPr>
            <p:nvPr/>
          </p:nvCxnSpPr>
          <p:spPr>
            <a:xfrm>
              <a:off x="740194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ตัวเชื่อมต่อตรง 52">
              <a:extLst>
                <a:ext uri="{FF2B5EF4-FFF2-40B4-BE49-F238E27FC236}">
                  <a16:creationId xmlns:a16="http://schemas.microsoft.com/office/drawing/2014/main" id="{559637E9-3F4E-4FA8-B1BF-476382C8A398}"/>
                </a:ext>
              </a:extLst>
            </p:cNvPr>
            <p:cNvCxnSpPr>
              <a:cxnSpLocks/>
            </p:cNvCxnSpPr>
            <p:nvPr/>
          </p:nvCxnSpPr>
          <p:spPr>
            <a:xfrm>
              <a:off x="1278679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ตัวเชื่อมต่อตรง 53">
              <a:extLst>
                <a:ext uri="{FF2B5EF4-FFF2-40B4-BE49-F238E27FC236}">
                  <a16:creationId xmlns:a16="http://schemas.microsoft.com/office/drawing/2014/main" id="{286CBBFD-971C-47D5-80C3-00A6388079B2}"/>
                </a:ext>
              </a:extLst>
            </p:cNvPr>
            <p:cNvCxnSpPr/>
            <p:nvPr/>
          </p:nvCxnSpPr>
          <p:spPr>
            <a:xfrm>
              <a:off x="266648" y="152281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ตัวเชื่อมต่อตรง 54">
              <a:extLst>
                <a:ext uri="{FF2B5EF4-FFF2-40B4-BE49-F238E27FC236}">
                  <a16:creationId xmlns:a16="http://schemas.microsoft.com/office/drawing/2014/main" id="{1D5B90E6-8F56-4968-96FE-13CD18C01E10}"/>
                </a:ext>
              </a:extLst>
            </p:cNvPr>
            <p:cNvCxnSpPr>
              <a:cxnSpLocks/>
            </p:cNvCxnSpPr>
            <p:nvPr/>
          </p:nvCxnSpPr>
          <p:spPr>
            <a:xfrm>
              <a:off x="408431" y="149961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ตัวเชื่อมต่อตรง 55">
              <a:extLst>
                <a:ext uri="{FF2B5EF4-FFF2-40B4-BE49-F238E27FC236}">
                  <a16:creationId xmlns:a16="http://schemas.microsoft.com/office/drawing/2014/main" id="{5C471D91-42AB-4A3B-B457-BB4E798B3A3A}"/>
                </a:ext>
              </a:extLst>
            </p:cNvPr>
            <p:cNvCxnSpPr/>
            <p:nvPr/>
          </p:nvCxnSpPr>
          <p:spPr>
            <a:xfrm>
              <a:off x="28214" y="1781324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กลุ่ม 56">
            <a:extLst>
              <a:ext uri="{FF2B5EF4-FFF2-40B4-BE49-F238E27FC236}">
                <a16:creationId xmlns:a16="http://schemas.microsoft.com/office/drawing/2014/main" id="{D69A93DD-31E3-4917-9849-205E23F415E9}"/>
              </a:ext>
            </a:extLst>
          </p:cNvPr>
          <p:cNvGrpSpPr/>
          <p:nvPr userDrawn="1"/>
        </p:nvGrpSpPr>
        <p:grpSpPr>
          <a:xfrm>
            <a:off x="0" y="4981493"/>
            <a:ext cx="12192000" cy="1876505"/>
            <a:chOff x="0" y="5038725"/>
            <a:chExt cx="12192000" cy="1819273"/>
          </a:xfrm>
        </p:grpSpPr>
        <p:sp>
          <p:nvSpPr>
            <p:cNvPr id="58" name="สี่เหลี่ยมผืนผ้า 57">
              <a:extLst>
                <a:ext uri="{FF2B5EF4-FFF2-40B4-BE49-F238E27FC236}">
                  <a16:creationId xmlns:a16="http://schemas.microsoft.com/office/drawing/2014/main" id="{BCD3C1BF-2CC0-48B8-8175-75207599FE89}"/>
                </a:ext>
              </a:extLst>
            </p:cNvPr>
            <p:cNvSpPr/>
            <p:nvPr/>
          </p:nvSpPr>
          <p:spPr>
            <a:xfrm>
              <a:off x="0" y="5038725"/>
              <a:ext cx="12192000" cy="1819273"/>
            </a:xfrm>
            <a:prstGeom prst="rect">
              <a:avLst/>
            </a:prstGeom>
            <a:solidFill>
              <a:srgbClr val="A06A3E"/>
            </a:solidFill>
            <a:ln w="57150">
              <a:solidFill>
                <a:schemeClr val="tx1"/>
              </a:solidFill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cxnSp>
          <p:nvCxnSpPr>
            <p:cNvPr id="59" name="ตัวเชื่อมต่อตรง 58">
              <a:extLst>
                <a:ext uri="{FF2B5EF4-FFF2-40B4-BE49-F238E27FC236}">
                  <a16:creationId xmlns:a16="http://schemas.microsoft.com/office/drawing/2014/main" id="{7A7ABEB3-9E46-40F6-A96C-82091C9F448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516880"/>
              <a:ext cx="5554740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ตัวเชื่อมต่อตรง 59">
              <a:extLst>
                <a:ext uri="{FF2B5EF4-FFF2-40B4-BE49-F238E27FC236}">
                  <a16:creationId xmlns:a16="http://schemas.microsoft.com/office/drawing/2014/main" id="{E2EF7971-1393-4699-97AB-8F76133CE2B4}"/>
                </a:ext>
              </a:extLst>
            </p:cNvPr>
            <p:cNvCxnSpPr>
              <a:cxnSpLocks/>
            </p:cNvCxnSpPr>
            <p:nvPr/>
          </p:nvCxnSpPr>
          <p:spPr>
            <a:xfrm>
              <a:off x="6395321" y="5516880"/>
              <a:ext cx="1168400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ตัวเชื่อมต่อตรง 60">
              <a:extLst>
                <a:ext uri="{FF2B5EF4-FFF2-40B4-BE49-F238E27FC236}">
                  <a16:creationId xmlns:a16="http://schemas.microsoft.com/office/drawing/2014/main" id="{D4CD7C5B-0022-4D6E-8596-74C7795BD5AD}"/>
                </a:ext>
              </a:extLst>
            </p:cNvPr>
            <p:cNvCxnSpPr>
              <a:cxnSpLocks/>
            </p:cNvCxnSpPr>
            <p:nvPr/>
          </p:nvCxnSpPr>
          <p:spPr>
            <a:xfrm>
              <a:off x="5481656" y="5948361"/>
              <a:ext cx="1168400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ตัวเชื่อมต่อตรง 61">
              <a:extLst>
                <a:ext uri="{FF2B5EF4-FFF2-40B4-BE49-F238E27FC236}">
                  <a16:creationId xmlns:a16="http://schemas.microsoft.com/office/drawing/2014/main" id="{041FDF48-6F85-4C44-A5E2-71717ACDDF9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7644" y="6068639"/>
              <a:ext cx="2947751" cy="1016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ตัวเชื่อมต่อตรง 62">
              <a:extLst>
                <a:ext uri="{FF2B5EF4-FFF2-40B4-BE49-F238E27FC236}">
                  <a16:creationId xmlns:a16="http://schemas.microsoft.com/office/drawing/2014/main" id="{A78FFA18-70DD-4570-8015-18683AE0670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114463" y="6459152"/>
              <a:ext cx="2947751" cy="1016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ตัวเชื่อมต่อตรง 63">
              <a:extLst>
                <a:ext uri="{FF2B5EF4-FFF2-40B4-BE49-F238E27FC236}">
                  <a16:creationId xmlns:a16="http://schemas.microsoft.com/office/drawing/2014/main" id="{DCECFE2E-7C70-4FA6-BD75-369F6FB5574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44249" y="5570878"/>
              <a:ext cx="2947751" cy="1016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ตัวเชื่อมต่อตรง 64">
              <a:extLst>
                <a:ext uri="{FF2B5EF4-FFF2-40B4-BE49-F238E27FC236}">
                  <a16:creationId xmlns:a16="http://schemas.microsoft.com/office/drawing/2014/main" id="{1A7BCDAF-3AF2-4211-9D65-C792D398C62C}"/>
                </a:ext>
              </a:extLst>
            </p:cNvPr>
            <p:cNvCxnSpPr>
              <a:cxnSpLocks/>
            </p:cNvCxnSpPr>
            <p:nvPr/>
          </p:nvCxnSpPr>
          <p:spPr>
            <a:xfrm>
              <a:off x="3775148" y="6459152"/>
              <a:ext cx="1140494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ตัวเชื่อมต่อตรง 65">
              <a:extLst>
                <a:ext uri="{FF2B5EF4-FFF2-40B4-BE49-F238E27FC236}">
                  <a16:creationId xmlns:a16="http://schemas.microsoft.com/office/drawing/2014/main" id="{B4CD3C2E-4FBD-4DF6-B1AA-DC8576D05962}"/>
                </a:ext>
              </a:extLst>
            </p:cNvPr>
            <p:cNvCxnSpPr>
              <a:cxnSpLocks/>
            </p:cNvCxnSpPr>
            <p:nvPr/>
          </p:nvCxnSpPr>
          <p:spPr>
            <a:xfrm>
              <a:off x="8097263" y="5948361"/>
              <a:ext cx="431800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" name="กลุ่ม 66">
            <a:extLst>
              <a:ext uri="{FF2B5EF4-FFF2-40B4-BE49-F238E27FC236}">
                <a16:creationId xmlns:a16="http://schemas.microsoft.com/office/drawing/2014/main" id="{073DA86D-2D01-4A1F-B194-274A8C3942E9}"/>
              </a:ext>
            </a:extLst>
          </p:cNvPr>
          <p:cNvGrpSpPr/>
          <p:nvPr userDrawn="1"/>
        </p:nvGrpSpPr>
        <p:grpSpPr>
          <a:xfrm flipH="1">
            <a:off x="8717281" y="0"/>
            <a:ext cx="3474719" cy="6868174"/>
            <a:chOff x="1" y="-10174"/>
            <a:chExt cx="3474719" cy="6868174"/>
          </a:xfr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grpSpPr>
        <p:sp>
          <p:nvSpPr>
            <p:cNvPr id="68" name="สี่เหลี่ยมผืนผ้า 67">
              <a:extLst>
                <a:ext uri="{FF2B5EF4-FFF2-40B4-BE49-F238E27FC236}">
                  <a16:creationId xmlns:a16="http://schemas.microsoft.com/office/drawing/2014/main" id="{C4A9CFE0-FBCB-4067-B5C3-8828B5858A25}"/>
                </a:ext>
              </a:extLst>
            </p:cNvPr>
            <p:cNvSpPr/>
            <p:nvPr/>
          </p:nvSpPr>
          <p:spPr>
            <a:xfrm>
              <a:off x="1" y="0"/>
              <a:ext cx="3474719" cy="6858000"/>
            </a:xfrm>
            <a:prstGeom prst="rect">
              <a:avLst/>
            </a:prstGeom>
            <a:solidFill>
              <a:srgbClr val="B5903E"/>
            </a:solidFill>
            <a:ln w="57150">
              <a:solidFill>
                <a:schemeClr val="tx1"/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cxnSp>
          <p:nvCxnSpPr>
            <p:cNvPr id="69" name="ตัวเชื่อมต่อตรง 68">
              <a:extLst>
                <a:ext uri="{FF2B5EF4-FFF2-40B4-BE49-F238E27FC236}">
                  <a16:creationId xmlns:a16="http://schemas.microsoft.com/office/drawing/2014/main" id="{B293895A-36FE-4AD7-95F3-8D33CC4A7518}"/>
                </a:ext>
              </a:extLst>
            </p:cNvPr>
            <p:cNvCxnSpPr>
              <a:cxnSpLocks/>
            </p:cNvCxnSpPr>
            <p:nvPr/>
          </p:nvCxnSpPr>
          <p:spPr>
            <a:xfrm>
              <a:off x="628318" y="-10174"/>
              <a:ext cx="0" cy="212285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ตัวเชื่อมต่อตรง 69">
              <a:extLst>
                <a:ext uri="{FF2B5EF4-FFF2-40B4-BE49-F238E27FC236}">
                  <a16:creationId xmlns:a16="http://schemas.microsoft.com/office/drawing/2014/main" id="{CD185ADF-5400-46B4-8568-2ADDD80B2E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608642" y="-9904"/>
              <a:ext cx="8254" cy="71784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ตัวเชื่อมต่อตรง 70">
              <a:extLst>
                <a:ext uri="{FF2B5EF4-FFF2-40B4-BE49-F238E27FC236}">
                  <a16:creationId xmlns:a16="http://schemas.microsoft.com/office/drawing/2014/main" id="{3B0657CB-ADC0-4717-AEDD-6310E9AF38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587648" y="779581"/>
              <a:ext cx="4127" cy="105467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ตัวเชื่อมต่อตรง 71">
              <a:extLst>
                <a:ext uri="{FF2B5EF4-FFF2-40B4-BE49-F238E27FC236}">
                  <a16:creationId xmlns:a16="http://schemas.microsoft.com/office/drawing/2014/main" id="{BB3B1B01-1931-494D-B8C0-84E1349A73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780306" y="955023"/>
              <a:ext cx="8254" cy="71784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ตัวเชื่อมต่อตรง 72">
              <a:extLst>
                <a:ext uri="{FF2B5EF4-FFF2-40B4-BE49-F238E27FC236}">
                  <a16:creationId xmlns:a16="http://schemas.microsoft.com/office/drawing/2014/main" id="{27F5B96F-DC8C-4A78-BD54-1A8259124A2F}"/>
                </a:ext>
              </a:extLst>
            </p:cNvPr>
            <p:cNvCxnSpPr>
              <a:cxnSpLocks/>
            </p:cNvCxnSpPr>
            <p:nvPr/>
          </p:nvCxnSpPr>
          <p:spPr>
            <a:xfrm>
              <a:off x="3164651" y="3512200"/>
              <a:ext cx="0" cy="212285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9" name="ชื่อเรื่อง 1">
            <a:extLst>
              <a:ext uri="{FF2B5EF4-FFF2-40B4-BE49-F238E27FC236}">
                <a16:creationId xmlns:a16="http://schemas.microsoft.com/office/drawing/2014/main" id="{1E25A011-97F7-4DE9-9ED1-22E533CC0E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41101" y="993916"/>
            <a:ext cx="3499212" cy="1325563"/>
          </a:xfrm>
        </p:spPr>
        <p:txBody>
          <a:bodyPr>
            <a:normAutofit/>
          </a:bodyPr>
          <a:lstStyle>
            <a:lvl1pPr>
              <a:defRPr sz="5400" baseline="0">
                <a:solidFill>
                  <a:srgbClr val="562503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Itim" panose="00000500000000000000" pitchFamily="2" charset="-34"/>
                <a:cs typeface="TH Mali Grade 6" panose="02000506000000020004" pitchFamily="2" charset="-34"/>
              </a:defRPr>
            </a:lvl1pPr>
          </a:lstStyle>
          <a:p>
            <a:r>
              <a:rPr lang="en-US" dirty="0"/>
              <a:t>TITLE 02</a:t>
            </a:r>
          </a:p>
        </p:txBody>
      </p:sp>
      <p:sp>
        <p:nvSpPr>
          <p:cNvPr id="230" name="ตัวแทนข้อความ 287">
            <a:extLst>
              <a:ext uri="{FF2B5EF4-FFF2-40B4-BE49-F238E27FC236}">
                <a16:creationId xmlns:a16="http://schemas.microsoft.com/office/drawing/2014/main" id="{24FD4601-FEDD-4AC7-8756-E96B3001520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548211" y="2482184"/>
            <a:ext cx="4338638" cy="934391"/>
          </a:xfrm>
        </p:spPr>
        <p:txBody>
          <a:bodyPr/>
          <a:lstStyle>
            <a:lvl1pPr marL="0" indent="0">
              <a:buNone/>
              <a:defRPr sz="2400" baseline="0">
                <a:solidFill>
                  <a:srgbClr val="562503"/>
                </a:solidFill>
                <a:latin typeface="Itim" panose="00000500000000000000" pitchFamily="2" charset="-34"/>
                <a:cs typeface="TH Mali Grade 6" panose="02000506000000020004" pitchFamily="2" charset="-34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</a:p>
          <a:p>
            <a:pPr lvl="4"/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78983636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กลุ่ม 4">
            <a:extLst>
              <a:ext uri="{FF2B5EF4-FFF2-40B4-BE49-F238E27FC236}">
                <a16:creationId xmlns:a16="http://schemas.microsoft.com/office/drawing/2014/main" id="{9A381B62-6457-4F23-877D-36A1438F6146}"/>
              </a:ext>
            </a:extLst>
          </p:cNvPr>
          <p:cNvGrpSpPr/>
          <p:nvPr userDrawn="1"/>
        </p:nvGrpSpPr>
        <p:grpSpPr>
          <a:xfrm flipV="1">
            <a:off x="9761586" y="1201353"/>
            <a:ext cx="1038876" cy="531011"/>
            <a:chOff x="1752751" y="1070842"/>
            <a:chExt cx="1101156" cy="563416"/>
          </a:xfrm>
        </p:grpSpPr>
        <p:cxnSp>
          <p:nvCxnSpPr>
            <p:cNvPr id="6" name="ตัวเชื่อมต่อตรง 5">
              <a:extLst>
                <a:ext uri="{FF2B5EF4-FFF2-40B4-BE49-F238E27FC236}">
                  <a16:creationId xmlns:a16="http://schemas.microsoft.com/office/drawing/2014/main" id="{E244CF51-F3FB-4EA3-9FB8-FD5F914F271A}"/>
                </a:ext>
              </a:extLst>
            </p:cNvPr>
            <p:cNvCxnSpPr/>
            <p:nvPr/>
          </p:nvCxnSpPr>
          <p:spPr>
            <a:xfrm>
              <a:off x="1819089" y="1070842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ตัวเชื่อมต่อตรง 6">
              <a:extLst>
                <a:ext uri="{FF2B5EF4-FFF2-40B4-BE49-F238E27FC236}">
                  <a16:creationId xmlns:a16="http://schemas.microsoft.com/office/drawing/2014/main" id="{827DC2E5-1B93-481E-BE04-65063508EF18}"/>
                </a:ext>
              </a:extLst>
            </p:cNvPr>
            <p:cNvCxnSpPr>
              <a:cxnSpLocks/>
            </p:cNvCxnSpPr>
            <p:nvPr/>
          </p:nvCxnSpPr>
          <p:spPr>
            <a:xfrm>
              <a:off x="1950530" y="1070842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ตัวเชื่อมต่อตรง 7">
              <a:extLst>
                <a:ext uri="{FF2B5EF4-FFF2-40B4-BE49-F238E27FC236}">
                  <a16:creationId xmlns:a16="http://schemas.microsoft.com/office/drawing/2014/main" id="{64352927-1127-4EB0-BAAF-208FF5F3CE34}"/>
                </a:ext>
              </a:extLst>
            </p:cNvPr>
            <p:cNvCxnSpPr>
              <a:cxnSpLocks/>
            </p:cNvCxnSpPr>
            <p:nvPr/>
          </p:nvCxnSpPr>
          <p:spPr>
            <a:xfrm>
              <a:off x="2506795" y="1070842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ตัวเชื่อมต่อตรง 8">
              <a:extLst>
                <a:ext uri="{FF2B5EF4-FFF2-40B4-BE49-F238E27FC236}">
                  <a16:creationId xmlns:a16="http://schemas.microsoft.com/office/drawing/2014/main" id="{9C1E0B27-8E36-4F43-9DA7-041CD7B848CD}"/>
                </a:ext>
              </a:extLst>
            </p:cNvPr>
            <p:cNvCxnSpPr/>
            <p:nvPr/>
          </p:nvCxnSpPr>
          <p:spPr>
            <a:xfrm>
              <a:off x="2006410" y="1352550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ตัวเชื่อมต่อตรง 9">
              <a:extLst>
                <a:ext uri="{FF2B5EF4-FFF2-40B4-BE49-F238E27FC236}">
                  <a16:creationId xmlns:a16="http://schemas.microsoft.com/office/drawing/2014/main" id="{B5BF3848-B359-4E1B-B671-B2B3D5917B6F}"/>
                </a:ext>
              </a:extLst>
            </p:cNvPr>
            <p:cNvCxnSpPr>
              <a:cxnSpLocks/>
            </p:cNvCxnSpPr>
            <p:nvPr/>
          </p:nvCxnSpPr>
          <p:spPr>
            <a:xfrm>
              <a:off x="2788735" y="1352550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ตัวเชื่อมต่อตรง 10">
              <a:extLst>
                <a:ext uri="{FF2B5EF4-FFF2-40B4-BE49-F238E27FC236}">
                  <a16:creationId xmlns:a16="http://schemas.microsoft.com/office/drawing/2014/main" id="{9B9025F9-AA70-4981-B9B9-01D9B8876112}"/>
                </a:ext>
              </a:extLst>
            </p:cNvPr>
            <p:cNvCxnSpPr>
              <a:cxnSpLocks/>
            </p:cNvCxnSpPr>
            <p:nvPr/>
          </p:nvCxnSpPr>
          <p:spPr>
            <a:xfrm>
              <a:off x="2156275" y="133742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ตัวเชื่อมต่อตรง 11">
              <a:extLst>
                <a:ext uri="{FF2B5EF4-FFF2-40B4-BE49-F238E27FC236}">
                  <a16:creationId xmlns:a16="http://schemas.microsoft.com/office/drawing/2014/main" id="{F148AE30-E722-40CF-9829-A21EE3761F27}"/>
                </a:ext>
              </a:extLst>
            </p:cNvPr>
            <p:cNvCxnSpPr/>
            <p:nvPr/>
          </p:nvCxnSpPr>
          <p:spPr>
            <a:xfrm>
              <a:off x="1752751" y="161555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กลุ่ม 12">
            <a:extLst>
              <a:ext uri="{FF2B5EF4-FFF2-40B4-BE49-F238E27FC236}">
                <a16:creationId xmlns:a16="http://schemas.microsoft.com/office/drawing/2014/main" id="{6EBDB2C0-1D22-4553-9BDF-B77589FB318A}"/>
              </a:ext>
            </a:extLst>
          </p:cNvPr>
          <p:cNvGrpSpPr/>
          <p:nvPr userDrawn="1"/>
        </p:nvGrpSpPr>
        <p:grpSpPr>
          <a:xfrm flipV="1">
            <a:off x="1135999" y="1201353"/>
            <a:ext cx="1038876" cy="531011"/>
            <a:chOff x="1752751" y="1070842"/>
            <a:chExt cx="1101156" cy="563416"/>
          </a:xfrm>
        </p:grpSpPr>
        <p:cxnSp>
          <p:nvCxnSpPr>
            <p:cNvPr id="14" name="ตัวเชื่อมต่อตรง 13">
              <a:extLst>
                <a:ext uri="{FF2B5EF4-FFF2-40B4-BE49-F238E27FC236}">
                  <a16:creationId xmlns:a16="http://schemas.microsoft.com/office/drawing/2014/main" id="{AD1D1CA4-5A16-40EE-A844-E6E395E6AA8A}"/>
                </a:ext>
              </a:extLst>
            </p:cNvPr>
            <p:cNvCxnSpPr/>
            <p:nvPr/>
          </p:nvCxnSpPr>
          <p:spPr>
            <a:xfrm>
              <a:off x="1819089" y="1070842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ตัวเชื่อมต่อตรง 14">
              <a:extLst>
                <a:ext uri="{FF2B5EF4-FFF2-40B4-BE49-F238E27FC236}">
                  <a16:creationId xmlns:a16="http://schemas.microsoft.com/office/drawing/2014/main" id="{0312B690-250E-4063-A35F-FE6729589EBD}"/>
                </a:ext>
              </a:extLst>
            </p:cNvPr>
            <p:cNvCxnSpPr>
              <a:cxnSpLocks/>
            </p:cNvCxnSpPr>
            <p:nvPr/>
          </p:nvCxnSpPr>
          <p:spPr>
            <a:xfrm>
              <a:off x="1950530" y="1070842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ตัวเชื่อมต่อตรง 15">
              <a:extLst>
                <a:ext uri="{FF2B5EF4-FFF2-40B4-BE49-F238E27FC236}">
                  <a16:creationId xmlns:a16="http://schemas.microsoft.com/office/drawing/2014/main" id="{20C0A66E-6BFF-4DB4-BED4-7D958C37EA3E}"/>
                </a:ext>
              </a:extLst>
            </p:cNvPr>
            <p:cNvCxnSpPr>
              <a:cxnSpLocks/>
            </p:cNvCxnSpPr>
            <p:nvPr/>
          </p:nvCxnSpPr>
          <p:spPr>
            <a:xfrm>
              <a:off x="2506795" y="1070842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ตัวเชื่อมต่อตรง 16">
              <a:extLst>
                <a:ext uri="{FF2B5EF4-FFF2-40B4-BE49-F238E27FC236}">
                  <a16:creationId xmlns:a16="http://schemas.microsoft.com/office/drawing/2014/main" id="{412DF155-4646-455E-A15A-F8F54C4F9E57}"/>
                </a:ext>
              </a:extLst>
            </p:cNvPr>
            <p:cNvCxnSpPr/>
            <p:nvPr/>
          </p:nvCxnSpPr>
          <p:spPr>
            <a:xfrm>
              <a:off x="2006410" y="1352550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ตัวเชื่อมต่อตรง 17">
              <a:extLst>
                <a:ext uri="{FF2B5EF4-FFF2-40B4-BE49-F238E27FC236}">
                  <a16:creationId xmlns:a16="http://schemas.microsoft.com/office/drawing/2014/main" id="{5D6CA475-A600-4E5F-BCA9-70ECECBE8699}"/>
                </a:ext>
              </a:extLst>
            </p:cNvPr>
            <p:cNvCxnSpPr>
              <a:cxnSpLocks/>
            </p:cNvCxnSpPr>
            <p:nvPr/>
          </p:nvCxnSpPr>
          <p:spPr>
            <a:xfrm>
              <a:off x="2788735" y="1352550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ตัวเชื่อมต่อตรง 18">
              <a:extLst>
                <a:ext uri="{FF2B5EF4-FFF2-40B4-BE49-F238E27FC236}">
                  <a16:creationId xmlns:a16="http://schemas.microsoft.com/office/drawing/2014/main" id="{6A7F1EB9-4271-4EA8-8D9D-DA1F9F929123}"/>
                </a:ext>
              </a:extLst>
            </p:cNvPr>
            <p:cNvCxnSpPr>
              <a:cxnSpLocks/>
            </p:cNvCxnSpPr>
            <p:nvPr/>
          </p:nvCxnSpPr>
          <p:spPr>
            <a:xfrm>
              <a:off x="2156275" y="133742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ตัวเชื่อมต่อตรง 19">
              <a:extLst>
                <a:ext uri="{FF2B5EF4-FFF2-40B4-BE49-F238E27FC236}">
                  <a16:creationId xmlns:a16="http://schemas.microsoft.com/office/drawing/2014/main" id="{020993C3-3B3A-4247-A3FB-C5D29EDB13A0}"/>
                </a:ext>
              </a:extLst>
            </p:cNvPr>
            <p:cNvCxnSpPr/>
            <p:nvPr/>
          </p:nvCxnSpPr>
          <p:spPr>
            <a:xfrm>
              <a:off x="1752751" y="161555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กลุ่ม 20">
            <a:extLst>
              <a:ext uri="{FF2B5EF4-FFF2-40B4-BE49-F238E27FC236}">
                <a16:creationId xmlns:a16="http://schemas.microsoft.com/office/drawing/2014/main" id="{00FBAC3A-55C9-42C7-9C69-CA201AC1D5AD}"/>
              </a:ext>
            </a:extLst>
          </p:cNvPr>
          <p:cNvGrpSpPr/>
          <p:nvPr userDrawn="1"/>
        </p:nvGrpSpPr>
        <p:grpSpPr>
          <a:xfrm flipH="1">
            <a:off x="5332095" y="6344881"/>
            <a:ext cx="1250465" cy="813416"/>
            <a:chOff x="28214" y="967908"/>
            <a:chExt cx="1250465" cy="813416"/>
          </a:xfrm>
        </p:grpSpPr>
        <p:cxnSp>
          <p:nvCxnSpPr>
            <p:cNvPr id="22" name="ตัวเชื่อมต่อตรง 21">
              <a:extLst>
                <a:ext uri="{FF2B5EF4-FFF2-40B4-BE49-F238E27FC236}">
                  <a16:creationId xmlns:a16="http://schemas.microsoft.com/office/drawing/2014/main" id="{98A4785E-AA48-4A50-B44B-494EF0538FA7}"/>
                </a:ext>
              </a:extLst>
            </p:cNvPr>
            <p:cNvCxnSpPr>
              <a:cxnSpLocks/>
            </p:cNvCxnSpPr>
            <p:nvPr/>
          </p:nvCxnSpPr>
          <p:spPr>
            <a:xfrm>
              <a:off x="439451" y="967908"/>
              <a:ext cx="1" cy="32096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ตัวเชื่อมต่อตรง 22">
              <a:extLst>
                <a:ext uri="{FF2B5EF4-FFF2-40B4-BE49-F238E27FC236}">
                  <a16:creationId xmlns:a16="http://schemas.microsoft.com/office/drawing/2014/main" id="{E819E6E4-9A17-462D-BDB7-073ABD851C2E}"/>
                </a:ext>
              </a:extLst>
            </p:cNvPr>
            <p:cNvCxnSpPr/>
            <p:nvPr/>
          </p:nvCxnSpPr>
          <p:spPr>
            <a:xfrm>
              <a:off x="266648" y="1264663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ตัวเชื่อมต่อตรง 23">
              <a:extLst>
                <a:ext uri="{FF2B5EF4-FFF2-40B4-BE49-F238E27FC236}">
                  <a16:creationId xmlns:a16="http://schemas.microsoft.com/office/drawing/2014/main" id="{D641AD1C-02B8-404E-96D6-F56998EC2A2C}"/>
                </a:ext>
              </a:extLst>
            </p:cNvPr>
            <p:cNvCxnSpPr>
              <a:cxnSpLocks/>
            </p:cNvCxnSpPr>
            <p:nvPr/>
          </p:nvCxnSpPr>
          <p:spPr>
            <a:xfrm>
              <a:off x="740194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ตัวเชื่อมต่อตรง 24">
              <a:extLst>
                <a:ext uri="{FF2B5EF4-FFF2-40B4-BE49-F238E27FC236}">
                  <a16:creationId xmlns:a16="http://schemas.microsoft.com/office/drawing/2014/main" id="{E64B41DE-902C-4EEA-A0A5-D9FAFAC4DD6B}"/>
                </a:ext>
              </a:extLst>
            </p:cNvPr>
            <p:cNvCxnSpPr>
              <a:cxnSpLocks/>
            </p:cNvCxnSpPr>
            <p:nvPr/>
          </p:nvCxnSpPr>
          <p:spPr>
            <a:xfrm>
              <a:off x="1278679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ตัวเชื่อมต่อตรง 25">
              <a:extLst>
                <a:ext uri="{FF2B5EF4-FFF2-40B4-BE49-F238E27FC236}">
                  <a16:creationId xmlns:a16="http://schemas.microsoft.com/office/drawing/2014/main" id="{2978AC84-4283-473C-B395-DD2F01D978C9}"/>
                </a:ext>
              </a:extLst>
            </p:cNvPr>
            <p:cNvCxnSpPr/>
            <p:nvPr/>
          </p:nvCxnSpPr>
          <p:spPr>
            <a:xfrm>
              <a:off x="266648" y="152281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ตัวเชื่อมต่อตรง 26">
              <a:extLst>
                <a:ext uri="{FF2B5EF4-FFF2-40B4-BE49-F238E27FC236}">
                  <a16:creationId xmlns:a16="http://schemas.microsoft.com/office/drawing/2014/main" id="{58595BAB-B29D-4992-BD7F-B89F46078BF8}"/>
                </a:ext>
              </a:extLst>
            </p:cNvPr>
            <p:cNvCxnSpPr>
              <a:cxnSpLocks/>
            </p:cNvCxnSpPr>
            <p:nvPr/>
          </p:nvCxnSpPr>
          <p:spPr>
            <a:xfrm>
              <a:off x="408431" y="149961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ตัวเชื่อมต่อตรง 27">
              <a:extLst>
                <a:ext uri="{FF2B5EF4-FFF2-40B4-BE49-F238E27FC236}">
                  <a16:creationId xmlns:a16="http://schemas.microsoft.com/office/drawing/2014/main" id="{85FCED60-A1D2-427C-BC56-B95A42BD79D3}"/>
                </a:ext>
              </a:extLst>
            </p:cNvPr>
            <p:cNvCxnSpPr/>
            <p:nvPr/>
          </p:nvCxnSpPr>
          <p:spPr>
            <a:xfrm>
              <a:off x="28214" y="1781324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กลุ่ม 28">
            <a:extLst>
              <a:ext uri="{FF2B5EF4-FFF2-40B4-BE49-F238E27FC236}">
                <a16:creationId xmlns:a16="http://schemas.microsoft.com/office/drawing/2014/main" id="{614A3E8A-D403-4A4D-B0C8-E645015DF681}"/>
              </a:ext>
            </a:extLst>
          </p:cNvPr>
          <p:cNvGrpSpPr/>
          <p:nvPr userDrawn="1"/>
        </p:nvGrpSpPr>
        <p:grpSpPr>
          <a:xfrm flipV="1">
            <a:off x="-40440" y="5270216"/>
            <a:ext cx="1101156" cy="884384"/>
            <a:chOff x="1752751" y="749874"/>
            <a:chExt cx="1101156" cy="884384"/>
          </a:xfrm>
        </p:grpSpPr>
        <p:cxnSp>
          <p:nvCxnSpPr>
            <p:cNvPr id="30" name="ตัวเชื่อมต่อตรง 29">
              <a:extLst>
                <a:ext uri="{FF2B5EF4-FFF2-40B4-BE49-F238E27FC236}">
                  <a16:creationId xmlns:a16="http://schemas.microsoft.com/office/drawing/2014/main" id="{9D7DC56D-D396-43F5-8BC2-0D2FB7B6096A}"/>
                </a:ext>
              </a:extLst>
            </p:cNvPr>
            <p:cNvCxnSpPr>
              <a:cxnSpLocks/>
            </p:cNvCxnSpPr>
            <p:nvPr/>
          </p:nvCxnSpPr>
          <p:spPr>
            <a:xfrm>
              <a:off x="2280622" y="749874"/>
              <a:ext cx="1" cy="32096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ตัวเชื่อมต่อตรง 30">
              <a:extLst>
                <a:ext uri="{FF2B5EF4-FFF2-40B4-BE49-F238E27FC236}">
                  <a16:creationId xmlns:a16="http://schemas.microsoft.com/office/drawing/2014/main" id="{A952F351-AFAF-4DA4-8333-4C23CCEE5A8A}"/>
                </a:ext>
              </a:extLst>
            </p:cNvPr>
            <p:cNvCxnSpPr/>
            <p:nvPr/>
          </p:nvCxnSpPr>
          <p:spPr>
            <a:xfrm>
              <a:off x="1819089" y="1070842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ตัวเชื่อมต่อตรง 31">
              <a:extLst>
                <a:ext uri="{FF2B5EF4-FFF2-40B4-BE49-F238E27FC236}">
                  <a16:creationId xmlns:a16="http://schemas.microsoft.com/office/drawing/2014/main" id="{53FB2F79-87E2-49E6-B067-AC6FF9F6AAC0}"/>
                </a:ext>
              </a:extLst>
            </p:cNvPr>
            <p:cNvCxnSpPr>
              <a:cxnSpLocks/>
            </p:cNvCxnSpPr>
            <p:nvPr/>
          </p:nvCxnSpPr>
          <p:spPr>
            <a:xfrm>
              <a:off x="1950530" y="1070842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ตัวเชื่อมต่อตรง 32">
              <a:extLst>
                <a:ext uri="{FF2B5EF4-FFF2-40B4-BE49-F238E27FC236}">
                  <a16:creationId xmlns:a16="http://schemas.microsoft.com/office/drawing/2014/main" id="{E5F86E2D-AA5D-4A23-B8B5-704B78794223}"/>
                </a:ext>
              </a:extLst>
            </p:cNvPr>
            <p:cNvCxnSpPr>
              <a:cxnSpLocks/>
            </p:cNvCxnSpPr>
            <p:nvPr/>
          </p:nvCxnSpPr>
          <p:spPr>
            <a:xfrm>
              <a:off x="2506795" y="1070842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ตัวเชื่อมต่อตรง 33">
              <a:extLst>
                <a:ext uri="{FF2B5EF4-FFF2-40B4-BE49-F238E27FC236}">
                  <a16:creationId xmlns:a16="http://schemas.microsoft.com/office/drawing/2014/main" id="{E099E261-21CE-4416-996B-618FE1AC4F1E}"/>
                </a:ext>
              </a:extLst>
            </p:cNvPr>
            <p:cNvCxnSpPr/>
            <p:nvPr/>
          </p:nvCxnSpPr>
          <p:spPr>
            <a:xfrm>
              <a:off x="2006410" y="1352550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ตัวเชื่อมต่อตรง 34">
              <a:extLst>
                <a:ext uri="{FF2B5EF4-FFF2-40B4-BE49-F238E27FC236}">
                  <a16:creationId xmlns:a16="http://schemas.microsoft.com/office/drawing/2014/main" id="{22C5EA9A-0086-43C7-AC6B-463560093047}"/>
                </a:ext>
              </a:extLst>
            </p:cNvPr>
            <p:cNvCxnSpPr>
              <a:cxnSpLocks/>
            </p:cNvCxnSpPr>
            <p:nvPr/>
          </p:nvCxnSpPr>
          <p:spPr>
            <a:xfrm>
              <a:off x="2788735" y="1352550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ตัวเชื่อมต่อตรง 35">
              <a:extLst>
                <a:ext uri="{FF2B5EF4-FFF2-40B4-BE49-F238E27FC236}">
                  <a16:creationId xmlns:a16="http://schemas.microsoft.com/office/drawing/2014/main" id="{FEFEED3F-9F10-4A8F-9353-5730A218F9DC}"/>
                </a:ext>
              </a:extLst>
            </p:cNvPr>
            <p:cNvCxnSpPr>
              <a:cxnSpLocks/>
            </p:cNvCxnSpPr>
            <p:nvPr/>
          </p:nvCxnSpPr>
          <p:spPr>
            <a:xfrm>
              <a:off x="2156275" y="133742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ตัวเชื่อมต่อตรง 36">
              <a:extLst>
                <a:ext uri="{FF2B5EF4-FFF2-40B4-BE49-F238E27FC236}">
                  <a16:creationId xmlns:a16="http://schemas.microsoft.com/office/drawing/2014/main" id="{F4AB7EC2-91C6-4937-8FA8-137DE6826E36}"/>
                </a:ext>
              </a:extLst>
            </p:cNvPr>
            <p:cNvCxnSpPr/>
            <p:nvPr/>
          </p:nvCxnSpPr>
          <p:spPr>
            <a:xfrm>
              <a:off x="1752751" y="161555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กลุ่ม 37">
            <a:extLst>
              <a:ext uri="{FF2B5EF4-FFF2-40B4-BE49-F238E27FC236}">
                <a16:creationId xmlns:a16="http://schemas.microsoft.com/office/drawing/2014/main" id="{8CF030C2-CCAB-48E3-814D-486C2F213770}"/>
              </a:ext>
            </a:extLst>
          </p:cNvPr>
          <p:cNvGrpSpPr/>
          <p:nvPr userDrawn="1"/>
        </p:nvGrpSpPr>
        <p:grpSpPr>
          <a:xfrm flipV="1">
            <a:off x="11402004" y="5772230"/>
            <a:ext cx="1101156" cy="884384"/>
            <a:chOff x="1752751" y="749874"/>
            <a:chExt cx="1101156" cy="884384"/>
          </a:xfrm>
        </p:grpSpPr>
        <p:cxnSp>
          <p:nvCxnSpPr>
            <p:cNvPr id="39" name="ตัวเชื่อมต่อตรง 38">
              <a:extLst>
                <a:ext uri="{FF2B5EF4-FFF2-40B4-BE49-F238E27FC236}">
                  <a16:creationId xmlns:a16="http://schemas.microsoft.com/office/drawing/2014/main" id="{6490C99E-1F32-4485-91BC-E5D045A7E7B6}"/>
                </a:ext>
              </a:extLst>
            </p:cNvPr>
            <p:cNvCxnSpPr>
              <a:cxnSpLocks/>
            </p:cNvCxnSpPr>
            <p:nvPr/>
          </p:nvCxnSpPr>
          <p:spPr>
            <a:xfrm>
              <a:off x="2280622" y="749874"/>
              <a:ext cx="1" cy="32096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ตัวเชื่อมต่อตรง 39">
              <a:extLst>
                <a:ext uri="{FF2B5EF4-FFF2-40B4-BE49-F238E27FC236}">
                  <a16:creationId xmlns:a16="http://schemas.microsoft.com/office/drawing/2014/main" id="{9C3E134A-1E54-4941-B646-B4B17A028F48}"/>
                </a:ext>
              </a:extLst>
            </p:cNvPr>
            <p:cNvCxnSpPr/>
            <p:nvPr/>
          </p:nvCxnSpPr>
          <p:spPr>
            <a:xfrm>
              <a:off x="1819089" y="1070842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ตัวเชื่อมต่อตรง 40">
              <a:extLst>
                <a:ext uri="{FF2B5EF4-FFF2-40B4-BE49-F238E27FC236}">
                  <a16:creationId xmlns:a16="http://schemas.microsoft.com/office/drawing/2014/main" id="{2B45DE12-EAA4-47C2-B0E3-5EA30B5CFEE6}"/>
                </a:ext>
              </a:extLst>
            </p:cNvPr>
            <p:cNvCxnSpPr>
              <a:cxnSpLocks/>
            </p:cNvCxnSpPr>
            <p:nvPr/>
          </p:nvCxnSpPr>
          <p:spPr>
            <a:xfrm>
              <a:off x="1950530" y="1070842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ตัวเชื่อมต่อตรง 41">
              <a:extLst>
                <a:ext uri="{FF2B5EF4-FFF2-40B4-BE49-F238E27FC236}">
                  <a16:creationId xmlns:a16="http://schemas.microsoft.com/office/drawing/2014/main" id="{57FAEF64-5B9D-453C-BD37-6480CD942439}"/>
                </a:ext>
              </a:extLst>
            </p:cNvPr>
            <p:cNvCxnSpPr>
              <a:cxnSpLocks/>
            </p:cNvCxnSpPr>
            <p:nvPr/>
          </p:nvCxnSpPr>
          <p:spPr>
            <a:xfrm>
              <a:off x="2506795" y="1070842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ตัวเชื่อมต่อตรง 42">
              <a:extLst>
                <a:ext uri="{FF2B5EF4-FFF2-40B4-BE49-F238E27FC236}">
                  <a16:creationId xmlns:a16="http://schemas.microsoft.com/office/drawing/2014/main" id="{FD40EC46-D40C-48A2-82C9-E0F93A2C5E02}"/>
                </a:ext>
              </a:extLst>
            </p:cNvPr>
            <p:cNvCxnSpPr/>
            <p:nvPr/>
          </p:nvCxnSpPr>
          <p:spPr>
            <a:xfrm>
              <a:off x="2006410" y="1352550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ตัวเชื่อมต่อตรง 43">
              <a:extLst>
                <a:ext uri="{FF2B5EF4-FFF2-40B4-BE49-F238E27FC236}">
                  <a16:creationId xmlns:a16="http://schemas.microsoft.com/office/drawing/2014/main" id="{8C57C16A-0499-43BE-88D5-978664FEF6B1}"/>
                </a:ext>
              </a:extLst>
            </p:cNvPr>
            <p:cNvCxnSpPr>
              <a:cxnSpLocks/>
            </p:cNvCxnSpPr>
            <p:nvPr/>
          </p:nvCxnSpPr>
          <p:spPr>
            <a:xfrm>
              <a:off x="2788735" y="1352550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ตัวเชื่อมต่อตรง 44">
              <a:extLst>
                <a:ext uri="{FF2B5EF4-FFF2-40B4-BE49-F238E27FC236}">
                  <a16:creationId xmlns:a16="http://schemas.microsoft.com/office/drawing/2014/main" id="{9A4F442B-51AA-4FE6-8953-690A5160A9E2}"/>
                </a:ext>
              </a:extLst>
            </p:cNvPr>
            <p:cNvCxnSpPr>
              <a:cxnSpLocks/>
            </p:cNvCxnSpPr>
            <p:nvPr/>
          </p:nvCxnSpPr>
          <p:spPr>
            <a:xfrm>
              <a:off x="2156275" y="133742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ตัวเชื่อมต่อตรง 45">
              <a:extLst>
                <a:ext uri="{FF2B5EF4-FFF2-40B4-BE49-F238E27FC236}">
                  <a16:creationId xmlns:a16="http://schemas.microsoft.com/office/drawing/2014/main" id="{8B9E21F8-725E-431E-9346-69D892A10BB7}"/>
                </a:ext>
              </a:extLst>
            </p:cNvPr>
            <p:cNvCxnSpPr/>
            <p:nvPr/>
          </p:nvCxnSpPr>
          <p:spPr>
            <a:xfrm>
              <a:off x="1752751" y="161555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สี่เหลี่ยมผืนผ้า 46">
            <a:extLst>
              <a:ext uri="{FF2B5EF4-FFF2-40B4-BE49-F238E27FC236}">
                <a16:creationId xmlns:a16="http://schemas.microsoft.com/office/drawing/2014/main" id="{3D571BD5-54A0-4BF0-830B-34DA7C9F0874}"/>
              </a:ext>
            </a:extLst>
          </p:cNvPr>
          <p:cNvSpPr/>
          <p:nvPr userDrawn="1"/>
        </p:nvSpPr>
        <p:spPr>
          <a:xfrm>
            <a:off x="0" y="5046032"/>
            <a:ext cx="12192000" cy="259080"/>
          </a:xfrm>
          <a:prstGeom prst="rect">
            <a:avLst/>
          </a:prstGeom>
          <a:solidFill>
            <a:srgbClr val="754F28"/>
          </a:solidFill>
          <a:ln w="571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9" name="สี่เหลี่ยมผืนผ้า 48">
            <a:extLst>
              <a:ext uri="{FF2B5EF4-FFF2-40B4-BE49-F238E27FC236}">
                <a16:creationId xmlns:a16="http://schemas.microsoft.com/office/drawing/2014/main" id="{3F85736C-7043-4C88-BBE4-C89E5E045081}"/>
              </a:ext>
            </a:extLst>
          </p:cNvPr>
          <p:cNvSpPr/>
          <p:nvPr userDrawn="1"/>
        </p:nvSpPr>
        <p:spPr>
          <a:xfrm>
            <a:off x="0" y="1664151"/>
            <a:ext cx="12192000" cy="259080"/>
          </a:xfrm>
          <a:prstGeom prst="rect">
            <a:avLst/>
          </a:prstGeom>
          <a:solidFill>
            <a:srgbClr val="754F28"/>
          </a:solidFill>
          <a:ln w="571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grpSp>
        <p:nvGrpSpPr>
          <p:cNvPr id="288" name="กลุ่ม 287">
            <a:extLst>
              <a:ext uri="{FF2B5EF4-FFF2-40B4-BE49-F238E27FC236}">
                <a16:creationId xmlns:a16="http://schemas.microsoft.com/office/drawing/2014/main" id="{34C4E9B3-A1BD-4617-9FD7-1BAF27AD87E2}"/>
              </a:ext>
            </a:extLst>
          </p:cNvPr>
          <p:cNvGrpSpPr/>
          <p:nvPr userDrawn="1"/>
        </p:nvGrpSpPr>
        <p:grpSpPr>
          <a:xfrm>
            <a:off x="-172084" y="-7998"/>
            <a:ext cx="1101156" cy="884384"/>
            <a:chOff x="1752751" y="749874"/>
            <a:chExt cx="1101156" cy="884384"/>
          </a:xfrm>
        </p:grpSpPr>
        <p:cxnSp>
          <p:nvCxnSpPr>
            <p:cNvPr id="289" name="ตัวเชื่อมต่อตรง 288">
              <a:extLst>
                <a:ext uri="{FF2B5EF4-FFF2-40B4-BE49-F238E27FC236}">
                  <a16:creationId xmlns:a16="http://schemas.microsoft.com/office/drawing/2014/main" id="{4324E24C-47C6-45EE-9443-490934DFCC2C}"/>
                </a:ext>
              </a:extLst>
            </p:cNvPr>
            <p:cNvCxnSpPr>
              <a:cxnSpLocks/>
            </p:cNvCxnSpPr>
            <p:nvPr/>
          </p:nvCxnSpPr>
          <p:spPr>
            <a:xfrm>
              <a:off x="2280622" y="749874"/>
              <a:ext cx="1" cy="32096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0" name="ตัวเชื่อมต่อตรง 289">
              <a:extLst>
                <a:ext uri="{FF2B5EF4-FFF2-40B4-BE49-F238E27FC236}">
                  <a16:creationId xmlns:a16="http://schemas.microsoft.com/office/drawing/2014/main" id="{B13BBBB8-84F6-4DD8-B43B-A1105F394422}"/>
                </a:ext>
              </a:extLst>
            </p:cNvPr>
            <p:cNvCxnSpPr/>
            <p:nvPr/>
          </p:nvCxnSpPr>
          <p:spPr>
            <a:xfrm>
              <a:off x="1819089" y="1070842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ตัวเชื่อมต่อตรง 290">
              <a:extLst>
                <a:ext uri="{FF2B5EF4-FFF2-40B4-BE49-F238E27FC236}">
                  <a16:creationId xmlns:a16="http://schemas.microsoft.com/office/drawing/2014/main" id="{9176D260-6526-44E8-9995-202305F286FB}"/>
                </a:ext>
              </a:extLst>
            </p:cNvPr>
            <p:cNvCxnSpPr>
              <a:cxnSpLocks/>
            </p:cNvCxnSpPr>
            <p:nvPr/>
          </p:nvCxnSpPr>
          <p:spPr>
            <a:xfrm>
              <a:off x="1950530" y="1070842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ตัวเชื่อมต่อตรง 291">
              <a:extLst>
                <a:ext uri="{FF2B5EF4-FFF2-40B4-BE49-F238E27FC236}">
                  <a16:creationId xmlns:a16="http://schemas.microsoft.com/office/drawing/2014/main" id="{C4ED1689-F2E2-4E1C-9EFA-F27AB83F53E2}"/>
                </a:ext>
              </a:extLst>
            </p:cNvPr>
            <p:cNvCxnSpPr>
              <a:cxnSpLocks/>
            </p:cNvCxnSpPr>
            <p:nvPr/>
          </p:nvCxnSpPr>
          <p:spPr>
            <a:xfrm>
              <a:off x="2506795" y="1070842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ตัวเชื่อมต่อตรง 292">
              <a:extLst>
                <a:ext uri="{FF2B5EF4-FFF2-40B4-BE49-F238E27FC236}">
                  <a16:creationId xmlns:a16="http://schemas.microsoft.com/office/drawing/2014/main" id="{C401A375-EC48-4730-9A6A-F50C4DBDE158}"/>
                </a:ext>
              </a:extLst>
            </p:cNvPr>
            <p:cNvCxnSpPr/>
            <p:nvPr/>
          </p:nvCxnSpPr>
          <p:spPr>
            <a:xfrm>
              <a:off x="2006410" y="1352550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ตัวเชื่อมต่อตรง 293">
              <a:extLst>
                <a:ext uri="{FF2B5EF4-FFF2-40B4-BE49-F238E27FC236}">
                  <a16:creationId xmlns:a16="http://schemas.microsoft.com/office/drawing/2014/main" id="{205111D0-F735-4C9F-A4C2-C90D91722838}"/>
                </a:ext>
              </a:extLst>
            </p:cNvPr>
            <p:cNvCxnSpPr>
              <a:cxnSpLocks/>
            </p:cNvCxnSpPr>
            <p:nvPr/>
          </p:nvCxnSpPr>
          <p:spPr>
            <a:xfrm>
              <a:off x="2788735" y="1352550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5" name="ตัวเชื่อมต่อตรง 294">
              <a:extLst>
                <a:ext uri="{FF2B5EF4-FFF2-40B4-BE49-F238E27FC236}">
                  <a16:creationId xmlns:a16="http://schemas.microsoft.com/office/drawing/2014/main" id="{7388EB9A-C4B4-4BF7-B4AC-5D3376C58FFE}"/>
                </a:ext>
              </a:extLst>
            </p:cNvPr>
            <p:cNvCxnSpPr>
              <a:cxnSpLocks/>
            </p:cNvCxnSpPr>
            <p:nvPr/>
          </p:nvCxnSpPr>
          <p:spPr>
            <a:xfrm>
              <a:off x="2156275" y="133742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6" name="ตัวเชื่อมต่อตรง 295">
              <a:extLst>
                <a:ext uri="{FF2B5EF4-FFF2-40B4-BE49-F238E27FC236}">
                  <a16:creationId xmlns:a16="http://schemas.microsoft.com/office/drawing/2014/main" id="{DBC0366D-EFFE-4D9A-9F18-004EDCEB8425}"/>
                </a:ext>
              </a:extLst>
            </p:cNvPr>
            <p:cNvCxnSpPr/>
            <p:nvPr/>
          </p:nvCxnSpPr>
          <p:spPr>
            <a:xfrm>
              <a:off x="1752751" y="161555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7" name="กลุ่ม 296">
            <a:extLst>
              <a:ext uri="{FF2B5EF4-FFF2-40B4-BE49-F238E27FC236}">
                <a16:creationId xmlns:a16="http://schemas.microsoft.com/office/drawing/2014/main" id="{A12AE88B-DF71-4A2A-85AE-17EA3548B0A7}"/>
              </a:ext>
            </a:extLst>
          </p:cNvPr>
          <p:cNvGrpSpPr/>
          <p:nvPr userDrawn="1"/>
        </p:nvGrpSpPr>
        <p:grpSpPr>
          <a:xfrm>
            <a:off x="11113917" y="12337"/>
            <a:ext cx="1250465" cy="813416"/>
            <a:chOff x="28214" y="967908"/>
            <a:chExt cx="1250465" cy="813416"/>
          </a:xfrm>
        </p:grpSpPr>
        <p:cxnSp>
          <p:nvCxnSpPr>
            <p:cNvPr id="298" name="ตัวเชื่อมต่อตรง 297">
              <a:extLst>
                <a:ext uri="{FF2B5EF4-FFF2-40B4-BE49-F238E27FC236}">
                  <a16:creationId xmlns:a16="http://schemas.microsoft.com/office/drawing/2014/main" id="{DDD7FD90-7E27-4AD9-A963-DEC343D89D1C}"/>
                </a:ext>
              </a:extLst>
            </p:cNvPr>
            <p:cNvCxnSpPr>
              <a:cxnSpLocks/>
            </p:cNvCxnSpPr>
            <p:nvPr/>
          </p:nvCxnSpPr>
          <p:spPr>
            <a:xfrm>
              <a:off x="439451" y="967908"/>
              <a:ext cx="1" cy="32096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ตัวเชื่อมต่อตรง 298">
              <a:extLst>
                <a:ext uri="{FF2B5EF4-FFF2-40B4-BE49-F238E27FC236}">
                  <a16:creationId xmlns:a16="http://schemas.microsoft.com/office/drawing/2014/main" id="{C0738910-C5F5-423E-8A32-183C2D088ABA}"/>
                </a:ext>
              </a:extLst>
            </p:cNvPr>
            <p:cNvCxnSpPr/>
            <p:nvPr/>
          </p:nvCxnSpPr>
          <p:spPr>
            <a:xfrm>
              <a:off x="266648" y="1264663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0" name="ตัวเชื่อมต่อตรง 299">
              <a:extLst>
                <a:ext uri="{FF2B5EF4-FFF2-40B4-BE49-F238E27FC236}">
                  <a16:creationId xmlns:a16="http://schemas.microsoft.com/office/drawing/2014/main" id="{468FA776-3468-4982-AB39-1B17A4753F12}"/>
                </a:ext>
              </a:extLst>
            </p:cNvPr>
            <p:cNvCxnSpPr>
              <a:cxnSpLocks/>
            </p:cNvCxnSpPr>
            <p:nvPr/>
          </p:nvCxnSpPr>
          <p:spPr>
            <a:xfrm>
              <a:off x="740194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1" name="ตัวเชื่อมต่อตรง 300">
              <a:extLst>
                <a:ext uri="{FF2B5EF4-FFF2-40B4-BE49-F238E27FC236}">
                  <a16:creationId xmlns:a16="http://schemas.microsoft.com/office/drawing/2014/main" id="{2BBEB42C-7A7D-4940-BFE4-CA028BA75251}"/>
                </a:ext>
              </a:extLst>
            </p:cNvPr>
            <p:cNvCxnSpPr>
              <a:cxnSpLocks/>
            </p:cNvCxnSpPr>
            <p:nvPr/>
          </p:nvCxnSpPr>
          <p:spPr>
            <a:xfrm>
              <a:off x="1278679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ตัวเชื่อมต่อตรง 301">
              <a:extLst>
                <a:ext uri="{FF2B5EF4-FFF2-40B4-BE49-F238E27FC236}">
                  <a16:creationId xmlns:a16="http://schemas.microsoft.com/office/drawing/2014/main" id="{69DF9872-088E-496C-9370-CE6E1584F413}"/>
                </a:ext>
              </a:extLst>
            </p:cNvPr>
            <p:cNvCxnSpPr/>
            <p:nvPr/>
          </p:nvCxnSpPr>
          <p:spPr>
            <a:xfrm>
              <a:off x="266648" y="152281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ตัวเชื่อมต่อตรง 302">
              <a:extLst>
                <a:ext uri="{FF2B5EF4-FFF2-40B4-BE49-F238E27FC236}">
                  <a16:creationId xmlns:a16="http://schemas.microsoft.com/office/drawing/2014/main" id="{72E58BDB-465F-46D5-B8B2-59644720728F}"/>
                </a:ext>
              </a:extLst>
            </p:cNvPr>
            <p:cNvCxnSpPr>
              <a:cxnSpLocks/>
            </p:cNvCxnSpPr>
            <p:nvPr/>
          </p:nvCxnSpPr>
          <p:spPr>
            <a:xfrm>
              <a:off x="408431" y="149961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4" name="ตัวเชื่อมต่อตรง 303">
              <a:extLst>
                <a:ext uri="{FF2B5EF4-FFF2-40B4-BE49-F238E27FC236}">
                  <a16:creationId xmlns:a16="http://schemas.microsoft.com/office/drawing/2014/main" id="{F0FD51CF-0E5B-40EA-8D66-81810AB06DFB}"/>
                </a:ext>
              </a:extLst>
            </p:cNvPr>
            <p:cNvCxnSpPr/>
            <p:nvPr/>
          </p:nvCxnSpPr>
          <p:spPr>
            <a:xfrm>
              <a:off x="28214" y="1781324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7" name="ชื่อเรื่อง 306">
            <a:extLst>
              <a:ext uri="{FF2B5EF4-FFF2-40B4-BE49-F238E27FC236}">
                <a16:creationId xmlns:a16="http://schemas.microsoft.com/office/drawing/2014/main" id="{3AB3E762-5812-4970-962A-7ECC596226F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78656" y="447286"/>
            <a:ext cx="2700497" cy="1325563"/>
          </a:xfrm>
        </p:spPr>
        <p:txBody>
          <a:bodyPr>
            <a:norm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>
              <a:defRPr sz="4400" b="1" cap="none" spc="0" baseline="0">
                <a:ln/>
                <a:solidFill>
                  <a:srgbClr val="562503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Itim" panose="00000500000000000000" pitchFamily="2" charset="-34"/>
                <a:cs typeface="TH Mali Grade 6" panose="02000506000000020004" pitchFamily="2" charset="-34"/>
              </a:defRPr>
            </a:lvl1pPr>
          </a:lstStyle>
          <a:p>
            <a:r>
              <a:rPr lang="en-US" dirty="0"/>
              <a:t>Kitty Cat</a:t>
            </a:r>
            <a:endParaRPr lang="th-TH" dirty="0"/>
          </a:p>
        </p:txBody>
      </p:sp>
      <p:sp>
        <p:nvSpPr>
          <p:cNvPr id="308" name="ตัวแทนข้อความ 216">
            <a:extLst>
              <a:ext uri="{FF2B5EF4-FFF2-40B4-BE49-F238E27FC236}">
                <a16:creationId xmlns:a16="http://schemas.microsoft.com/office/drawing/2014/main" id="{28D8641C-7C2C-448E-948C-5C96A702B3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51141" y="2725894"/>
            <a:ext cx="694451" cy="509748"/>
          </a:xfrm>
        </p:spPr>
        <p:txBody>
          <a:bodyPr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 marL="0" indent="0">
              <a:buNone/>
              <a:defRPr b="1" cap="none" spc="0" baseline="0">
                <a:ln/>
                <a:solidFill>
                  <a:srgbClr val="562503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Itim" panose="00000500000000000000" pitchFamily="2" charset="-34"/>
                <a:cs typeface="TH Mali Grade 6" panose="02000506000000020004" pitchFamily="2" charset="-34"/>
              </a:defRPr>
            </a:lvl1pPr>
          </a:lstStyle>
          <a:p>
            <a:pPr lvl="0"/>
            <a:r>
              <a:rPr lang="en-US" dirty="0"/>
              <a:t>01</a:t>
            </a:r>
          </a:p>
          <a:p>
            <a:pPr lvl="0"/>
            <a:endParaRPr lang="th-TH" dirty="0"/>
          </a:p>
        </p:txBody>
      </p:sp>
      <p:sp>
        <p:nvSpPr>
          <p:cNvPr id="309" name="ตัวแทนข้อความ 218">
            <a:extLst>
              <a:ext uri="{FF2B5EF4-FFF2-40B4-BE49-F238E27FC236}">
                <a16:creationId xmlns:a16="http://schemas.microsoft.com/office/drawing/2014/main" id="{9602936E-1C20-4C47-B658-56AAC62F163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7316" y="3345144"/>
            <a:ext cx="2729190" cy="1249363"/>
          </a:xfrm>
        </p:spPr>
        <p:txBody>
          <a:bodyPr/>
          <a:lstStyle>
            <a:lvl1pPr marL="0" indent="0" algn="just">
              <a:buNone/>
              <a:defRPr sz="1600" baseline="0">
                <a:latin typeface="Itim" panose="00000500000000000000" pitchFamily="2" charset="-34"/>
                <a:cs typeface="TH Mali Grade 6" panose="02000506000000020004" pitchFamily="2" charset="-34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Duis ac </a:t>
            </a:r>
            <a:r>
              <a:rPr lang="en-US" dirty="0" err="1"/>
              <a:t>lectus</a:t>
            </a:r>
            <a:r>
              <a:rPr lang="en-US" dirty="0"/>
              <a:t> dui. </a:t>
            </a:r>
            <a:r>
              <a:rPr lang="en-US" dirty="0" err="1"/>
              <a:t>Consectetur</a:t>
            </a:r>
            <a:r>
              <a:rPr lang="en-US" dirty="0"/>
              <a:t> </a:t>
            </a:r>
          </a:p>
          <a:p>
            <a:pPr lvl="0"/>
            <a:endParaRPr lang="th-TH" dirty="0"/>
          </a:p>
        </p:txBody>
      </p:sp>
      <p:sp>
        <p:nvSpPr>
          <p:cNvPr id="314" name="ตัวแทนข้อความ 216">
            <a:extLst>
              <a:ext uri="{FF2B5EF4-FFF2-40B4-BE49-F238E27FC236}">
                <a16:creationId xmlns:a16="http://schemas.microsoft.com/office/drawing/2014/main" id="{AA3D9825-4AD3-48D5-9837-0ACD815C802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96102" y="2740787"/>
            <a:ext cx="694451" cy="509748"/>
          </a:xfrm>
        </p:spPr>
        <p:txBody>
          <a:bodyPr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 marL="0" indent="0">
              <a:buNone/>
              <a:defRPr b="1" cap="none" spc="0" baseline="0">
                <a:ln/>
                <a:solidFill>
                  <a:srgbClr val="562503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Itim" panose="00000500000000000000" pitchFamily="2" charset="-34"/>
                <a:cs typeface="TH Mali Grade 6" panose="02000506000000020004" pitchFamily="2" charset="-34"/>
              </a:defRPr>
            </a:lvl1pPr>
          </a:lstStyle>
          <a:p>
            <a:pPr lvl="0"/>
            <a:r>
              <a:rPr lang="en-US" dirty="0"/>
              <a:t>02</a:t>
            </a:r>
          </a:p>
          <a:p>
            <a:pPr lvl="0"/>
            <a:endParaRPr lang="th-TH" dirty="0"/>
          </a:p>
        </p:txBody>
      </p:sp>
      <p:sp>
        <p:nvSpPr>
          <p:cNvPr id="315" name="ตัวแทนข้อความ 218">
            <a:extLst>
              <a:ext uri="{FF2B5EF4-FFF2-40B4-BE49-F238E27FC236}">
                <a16:creationId xmlns:a16="http://schemas.microsoft.com/office/drawing/2014/main" id="{5FDF396F-D40B-4E4F-B466-BDE4C98C1BE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192277" y="3360037"/>
            <a:ext cx="2729190" cy="1249363"/>
          </a:xfrm>
        </p:spPr>
        <p:txBody>
          <a:bodyPr/>
          <a:lstStyle>
            <a:lvl1pPr marL="0" indent="0" algn="just">
              <a:buNone/>
              <a:defRPr sz="1600" baseline="0">
                <a:latin typeface="Itim" panose="00000500000000000000" pitchFamily="2" charset="-34"/>
                <a:cs typeface="TH Mali Grade 6" panose="02000506000000020004" pitchFamily="2" charset="-34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Duis ac </a:t>
            </a:r>
            <a:r>
              <a:rPr lang="en-US" dirty="0" err="1"/>
              <a:t>lectus</a:t>
            </a:r>
            <a:r>
              <a:rPr lang="en-US" dirty="0"/>
              <a:t> dui. </a:t>
            </a:r>
            <a:r>
              <a:rPr lang="en-US" dirty="0" err="1"/>
              <a:t>Consectetur</a:t>
            </a:r>
            <a:endParaRPr lang="en-US" dirty="0"/>
          </a:p>
          <a:p>
            <a:pPr lvl="0"/>
            <a:endParaRPr lang="th-TH" dirty="0"/>
          </a:p>
        </p:txBody>
      </p:sp>
      <p:sp>
        <p:nvSpPr>
          <p:cNvPr id="316" name="ตัวแทนข้อความ 216">
            <a:extLst>
              <a:ext uri="{FF2B5EF4-FFF2-40B4-BE49-F238E27FC236}">
                <a16:creationId xmlns:a16="http://schemas.microsoft.com/office/drawing/2014/main" id="{FE53B51C-91EC-4F8C-9786-11D2FB94732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136723" y="2750217"/>
            <a:ext cx="694451" cy="509748"/>
          </a:xfrm>
        </p:spPr>
        <p:txBody>
          <a:bodyPr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 marL="0" indent="0">
              <a:buNone/>
              <a:defRPr b="1" cap="none" spc="0" baseline="0">
                <a:ln/>
                <a:solidFill>
                  <a:srgbClr val="562503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Itim" panose="00000500000000000000" pitchFamily="2" charset="-34"/>
                <a:cs typeface="TH Mali Grade 6" panose="02000506000000020004" pitchFamily="2" charset="-34"/>
              </a:defRPr>
            </a:lvl1pPr>
          </a:lstStyle>
          <a:p>
            <a:pPr lvl="0"/>
            <a:r>
              <a:rPr lang="en-US" dirty="0"/>
              <a:t>03</a:t>
            </a:r>
          </a:p>
          <a:p>
            <a:pPr lvl="0"/>
            <a:endParaRPr lang="th-TH" dirty="0"/>
          </a:p>
        </p:txBody>
      </p:sp>
      <p:sp>
        <p:nvSpPr>
          <p:cNvPr id="317" name="ตัวแทนข้อความ 218">
            <a:extLst>
              <a:ext uri="{FF2B5EF4-FFF2-40B4-BE49-F238E27FC236}">
                <a16:creationId xmlns:a16="http://schemas.microsoft.com/office/drawing/2014/main" id="{7B7EB476-4B3E-4CB4-AFB4-0841355BB4D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132898" y="3369467"/>
            <a:ext cx="2729190" cy="1249363"/>
          </a:xfrm>
        </p:spPr>
        <p:txBody>
          <a:bodyPr/>
          <a:lstStyle>
            <a:lvl1pPr marL="0" indent="0" algn="just">
              <a:buNone/>
              <a:defRPr sz="1600" baseline="0">
                <a:latin typeface="Itim" panose="00000500000000000000" pitchFamily="2" charset="-34"/>
                <a:cs typeface="TH Mali Grade 6" panose="02000506000000020004" pitchFamily="2" charset="-34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Duis ac </a:t>
            </a:r>
            <a:r>
              <a:rPr lang="en-US" dirty="0" err="1"/>
              <a:t>lectus</a:t>
            </a:r>
            <a:r>
              <a:rPr lang="en-US" dirty="0"/>
              <a:t> dui. </a:t>
            </a:r>
            <a:r>
              <a:rPr lang="en-US" dirty="0" err="1"/>
              <a:t>Consectetur</a:t>
            </a:r>
            <a:endParaRPr lang="en-US" dirty="0"/>
          </a:p>
          <a:p>
            <a:pPr lvl="0"/>
            <a:endParaRPr lang="th-TH" dirty="0"/>
          </a:p>
        </p:txBody>
      </p:sp>
      <p:sp>
        <p:nvSpPr>
          <p:cNvPr id="318" name="ตัวแทนข้อความ 216">
            <a:extLst>
              <a:ext uri="{FF2B5EF4-FFF2-40B4-BE49-F238E27FC236}">
                <a16:creationId xmlns:a16="http://schemas.microsoft.com/office/drawing/2014/main" id="{471FBC21-DC73-4763-9BF3-E794E6DF91F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0080163" y="2747460"/>
            <a:ext cx="694451" cy="509748"/>
          </a:xfrm>
        </p:spPr>
        <p:txBody>
          <a:bodyPr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 marL="0" indent="0">
              <a:buNone/>
              <a:defRPr b="1" cap="none" spc="0" baseline="0">
                <a:ln/>
                <a:solidFill>
                  <a:srgbClr val="562503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Itim" panose="00000500000000000000" pitchFamily="2" charset="-34"/>
                <a:cs typeface="TH Mali Grade 6" panose="02000506000000020004" pitchFamily="2" charset="-34"/>
              </a:defRPr>
            </a:lvl1pPr>
          </a:lstStyle>
          <a:p>
            <a:pPr lvl="0"/>
            <a:r>
              <a:rPr lang="en-US" dirty="0"/>
              <a:t>04</a:t>
            </a:r>
          </a:p>
          <a:p>
            <a:pPr lvl="0"/>
            <a:endParaRPr lang="th-TH" dirty="0"/>
          </a:p>
        </p:txBody>
      </p:sp>
      <p:sp>
        <p:nvSpPr>
          <p:cNvPr id="319" name="ตัวแทนข้อความ 218">
            <a:extLst>
              <a:ext uri="{FF2B5EF4-FFF2-40B4-BE49-F238E27FC236}">
                <a16:creationId xmlns:a16="http://schemas.microsoft.com/office/drawing/2014/main" id="{E037423D-D12F-44B3-A2F7-B61A2DE946F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076338" y="3366710"/>
            <a:ext cx="2729190" cy="1249363"/>
          </a:xfrm>
        </p:spPr>
        <p:txBody>
          <a:bodyPr/>
          <a:lstStyle>
            <a:lvl1pPr marL="0" indent="0" algn="just">
              <a:buNone/>
              <a:defRPr sz="1600" baseline="0">
                <a:latin typeface="Itim" panose="00000500000000000000" pitchFamily="2" charset="-34"/>
                <a:cs typeface="TH Mali Grade 6" panose="02000506000000020004" pitchFamily="2" charset="-34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Duis ac </a:t>
            </a:r>
            <a:r>
              <a:rPr lang="en-US" dirty="0" err="1"/>
              <a:t>lectus</a:t>
            </a:r>
            <a:r>
              <a:rPr lang="en-US" dirty="0"/>
              <a:t> dui. </a:t>
            </a:r>
            <a:r>
              <a:rPr lang="en-US" dirty="0" err="1"/>
              <a:t>Consectetur</a:t>
            </a:r>
            <a:endParaRPr lang="en-US" dirty="0"/>
          </a:p>
          <a:p>
            <a:pPr lvl="0"/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40937427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ชื่อเรื่องและเนื้อหา">
    <p:bg>
      <p:bgPr>
        <a:solidFill>
          <a:srgbClr val="ECE28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5" name="กลุ่ม 624">
            <a:extLst>
              <a:ext uri="{FF2B5EF4-FFF2-40B4-BE49-F238E27FC236}">
                <a16:creationId xmlns:a16="http://schemas.microsoft.com/office/drawing/2014/main" id="{D42CEE6C-0903-4B19-B6B2-E90DFFEEB2E6}"/>
              </a:ext>
            </a:extLst>
          </p:cNvPr>
          <p:cNvGrpSpPr/>
          <p:nvPr userDrawn="1"/>
        </p:nvGrpSpPr>
        <p:grpSpPr>
          <a:xfrm>
            <a:off x="0" y="1093258"/>
            <a:ext cx="12192000" cy="3779134"/>
            <a:chOff x="537" y="10054"/>
            <a:chExt cx="11130091" cy="1385120"/>
          </a:xfrm>
          <a:effectLst/>
        </p:grpSpPr>
        <p:sp>
          <p:nvSpPr>
            <p:cNvPr id="626" name="ลูกศร: รูปห้าเหลี่ยม 625">
              <a:extLst>
                <a:ext uri="{FF2B5EF4-FFF2-40B4-BE49-F238E27FC236}">
                  <a16:creationId xmlns:a16="http://schemas.microsoft.com/office/drawing/2014/main" id="{87B7FB14-8FEF-4706-98C0-A9BC5464E086}"/>
                </a:ext>
              </a:extLst>
            </p:cNvPr>
            <p:cNvSpPr/>
            <p:nvPr/>
          </p:nvSpPr>
          <p:spPr>
            <a:xfrm rot="5400000">
              <a:off x="-172947" y="183538"/>
              <a:ext cx="1384912" cy="1037944"/>
            </a:xfrm>
            <a:prstGeom prst="homePlate">
              <a:avLst/>
            </a:prstGeom>
            <a:solidFill>
              <a:srgbClr val="CE7925"/>
            </a:solidFill>
            <a:ln w="571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sp>
          <p:nvSpPr>
            <p:cNvPr id="627" name="ลูกศร: รูปห้าเหลี่ยม 626">
              <a:extLst>
                <a:ext uri="{FF2B5EF4-FFF2-40B4-BE49-F238E27FC236}">
                  <a16:creationId xmlns:a16="http://schemas.microsoft.com/office/drawing/2014/main" id="{D71308B6-286E-428A-A6D8-025569C6598B}"/>
                </a:ext>
              </a:extLst>
            </p:cNvPr>
            <p:cNvSpPr/>
            <p:nvPr/>
          </p:nvSpPr>
          <p:spPr>
            <a:xfrm rot="5400000">
              <a:off x="849093" y="192046"/>
              <a:ext cx="1384916" cy="1020932"/>
            </a:xfrm>
            <a:prstGeom prst="homePlate">
              <a:avLst/>
            </a:prstGeom>
            <a:solidFill>
              <a:srgbClr val="EAE281"/>
            </a:solidFill>
            <a:ln w="571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sp>
          <p:nvSpPr>
            <p:cNvPr id="628" name="ลูกศร: รูปห้าเหลี่ยม 627">
              <a:extLst>
                <a:ext uri="{FF2B5EF4-FFF2-40B4-BE49-F238E27FC236}">
                  <a16:creationId xmlns:a16="http://schemas.microsoft.com/office/drawing/2014/main" id="{56D8581D-E43B-4F09-A8BF-B812C8D283F8}"/>
                </a:ext>
              </a:extLst>
            </p:cNvPr>
            <p:cNvSpPr/>
            <p:nvPr/>
          </p:nvSpPr>
          <p:spPr>
            <a:xfrm rot="5400000">
              <a:off x="1870027" y="192047"/>
              <a:ext cx="1384916" cy="1020932"/>
            </a:xfrm>
            <a:prstGeom prst="homePlate">
              <a:avLst/>
            </a:prstGeom>
            <a:solidFill>
              <a:srgbClr val="CE7925"/>
            </a:solidFill>
            <a:ln w="571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sp>
          <p:nvSpPr>
            <p:cNvPr id="629" name="ลูกศร: รูปห้าเหลี่ยม 628">
              <a:extLst>
                <a:ext uri="{FF2B5EF4-FFF2-40B4-BE49-F238E27FC236}">
                  <a16:creationId xmlns:a16="http://schemas.microsoft.com/office/drawing/2014/main" id="{FF00AC9A-F657-4D7E-897F-D3294634FEB5}"/>
                </a:ext>
              </a:extLst>
            </p:cNvPr>
            <p:cNvSpPr/>
            <p:nvPr/>
          </p:nvSpPr>
          <p:spPr>
            <a:xfrm rot="5400000">
              <a:off x="2900574" y="192050"/>
              <a:ext cx="1384916" cy="1020932"/>
            </a:xfrm>
            <a:prstGeom prst="homePlate">
              <a:avLst/>
            </a:prstGeom>
            <a:solidFill>
              <a:srgbClr val="EAE281"/>
            </a:solidFill>
            <a:ln w="571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630" name="ลูกศร: รูปห้าเหลี่ยม 629">
              <a:extLst>
                <a:ext uri="{FF2B5EF4-FFF2-40B4-BE49-F238E27FC236}">
                  <a16:creationId xmlns:a16="http://schemas.microsoft.com/office/drawing/2014/main" id="{7ED70DD6-1188-4AD6-984C-2F8C719F2BB3}"/>
                </a:ext>
              </a:extLst>
            </p:cNvPr>
            <p:cNvSpPr/>
            <p:nvPr/>
          </p:nvSpPr>
          <p:spPr>
            <a:xfrm rot="5400000">
              <a:off x="3917070" y="192050"/>
              <a:ext cx="1384916" cy="1020932"/>
            </a:xfrm>
            <a:prstGeom prst="homePlate">
              <a:avLst/>
            </a:prstGeom>
            <a:solidFill>
              <a:srgbClr val="CE7925"/>
            </a:solidFill>
            <a:ln w="571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631" name="ลูกศร: รูปห้าเหลี่ยม 630">
              <a:extLst>
                <a:ext uri="{FF2B5EF4-FFF2-40B4-BE49-F238E27FC236}">
                  <a16:creationId xmlns:a16="http://schemas.microsoft.com/office/drawing/2014/main" id="{DEA122EF-5C9A-4C86-9A20-3D8B0CC871CB}"/>
                </a:ext>
              </a:extLst>
            </p:cNvPr>
            <p:cNvSpPr/>
            <p:nvPr/>
          </p:nvSpPr>
          <p:spPr>
            <a:xfrm rot="5400000">
              <a:off x="4915729" y="192249"/>
              <a:ext cx="1384916" cy="1020932"/>
            </a:xfrm>
            <a:prstGeom prst="homePlate">
              <a:avLst/>
            </a:prstGeom>
            <a:solidFill>
              <a:srgbClr val="EAE281"/>
            </a:solidFill>
            <a:ln w="571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sp>
          <p:nvSpPr>
            <p:cNvPr id="632" name="ลูกศร: รูปห้าเหลี่ยม 631">
              <a:extLst>
                <a:ext uri="{FF2B5EF4-FFF2-40B4-BE49-F238E27FC236}">
                  <a16:creationId xmlns:a16="http://schemas.microsoft.com/office/drawing/2014/main" id="{F86DA8F7-4183-429C-A390-F4A3D6284B27}"/>
                </a:ext>
              </a:extLst>
            </p:cNvPr>
            <p:cNvSpPr/>
            <p:nvPr/>
          </p:nvSpPr>
          <p:spPr>
            <a:xfrm rot="5400000">
              <a:off x="5945282" y="193935"/>
              <a:ext cx="1384916" cy="1017560"/>
            </a:xfrm>
            <a:prstGeom prst="homePlate">
              <a:avLst>
                <a:gd name="adj" fmla="val 50000"/>
              </a:avLst>
            </a:prstGeom>
            <a:solidFill>
              <a:srgbClr val="CE7925"/>
            </a:solidFill>
            <a:ln w="571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633" name="ลูกศร: รูปห้าเหลี่ยม 632">
              <a:extLst>
                <a:ext uri="{FF2B5EF4-FFF2-40B4-BE49-F238E27FC236}">
                  <a16:creationId xmlns:a16="http://schemas.microsoft.com/office/drawing/2014/main" id="{0F0F659C-BAB8-4C3C-BFB3-CC27CB8F70CE}"/>
                </a:ext>
              </a:extLst>
            </p:cNvPr>
            <p:cNvSpPr/>
            <p:nvPr/>
          </p:nvSpPr>
          <p:spPr>
            <a:xfrm rot="5400000">
              <a:off x="6962745" y="203260"/>
              <a:ext cx="1384916" cy="998911"/>
            </a:xfrm>
            <a:prstGeom prst="homePlate">
              <a:avLst/>
            </a:prstGeom>
            <a:solidFill>
              <a:srgbClr val="EAE281"/>
            </a:solidFill>
            <a:ln w="571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sp>
          <p:nvSpPr>
            <p:cNvPr id="634" name="ลูกศร: รูปห้าเหลี่ยม 633">
              <a:extLst>
                <a:ext uri="{FF2B5EF4-FFF2-40B4-BE49-F238E27FC236}">
                  <a16:creationId xmlns:a16="http://schemas.microsoft.com/office/drawing/2014/main" id="{48648F33-D1C6-49B8-8E7F-B8BD5A441056}"/>
                </a:ext>
              </a:extLst>
            </p:cNvPr>
            <p:cNvSpPr/>
            <p:nvPr/>
          </p:nvSpPr>
          <p:spPr>
            <a:xfrm rot="5400000">
              <a:off x="7972754" y="198576"/>
              <a:ext cx="1363601" cy="987760"/>
            </a:xfrm>
            <a:prstGeom prst="homePlate">
              <a:avLst/>
            </a:prstGeom>
            <a:solidFill>
              <a:srgbClr val="CE7925"/>
            </a:solidFill>
            <a:ln w="571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635" name="ลูกศร: รูปห้าเหลี่ยม 634">
              <a:extLst>
                <a:ext uri="{FF2B5EF4-FFF2-40B4-BE49-F238E27FC236}">
                  <a16:creationId xmlns:a16="http://schemas.microsoft.com/office/drawing/2014/main" id="{13F7857D-BC49-4A5E-81E4-560258C5FF2E}"/>
                </a:ext>
              </a:extLst>
            </p:cNvPr>
            <p:cNvSpPr/>
            <p:nvPr/>
          </p:nvSpPr>
          <p:spPr>
            <a:xfrm rot="5400000">
              <a:off x="8957662" y="207045"/>
              <a:ext cx="1384916" cy="991340"/>
            </a:xfrm>
            <a:prstGeom prst="homePlate">
              <a:avLst/>
            </a:prstGeom>
            <a:solidFill>
              <a:srgbClr val="EAE281"/>
            </a:solidFill>
            <a:ln w="571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sp>
          <p:nvSpPr>
            <p:cNvPr id="636" name="ลูกศร: รูปห้าเหลี่ยม 635">
              <a:extLst>
                <a:ext uri="{FF2B5EF4-FFF2-40B4-BE49-F238E27FC236}">
                  <a16:creationId xmlns:a16="http://schemas.microsoft.com/office/drawing/2014/main" id="{8CF7E283-6343-4A6F-8367-1BD32736E164}"/>
                </a:ext>
              </a:extLst>
            </p:cNvPr>
            <p:cNvSpPr/>
            <p:nvPr/>
          </p:nvSpPr>
          <p:spPr>
            <a:xfrm rot="5400000">
              <a:off x="9939379" y="203924"/>
              <a:ext cx="1384916" cy="997582"/>
            </a:xfrm>
            <a:prstGeom prst="homePlate">
              <a:avLst/>
            </a:prstGeom>
            <a:solidFill>
              <a:srgbClr val="CE7925"/>
            </a:solidFill>
            <a:ln w="571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</p:grpSp>
      <p:grpSp>
        <p:nvGrpSpPr>
          <p:cNvPr id="637" name="กลุ่ม 636">
            <a:extLst>
              <a:ext uri="{FF2B5EF4-FFF2-40B4-BE49-F238E27FC236}">
                <a16:creationId xmlns:a16="http://schemas.microsoft.com/office/drawing/2014/main" id="{3BDD6B2F-BD2E-4FA7-AE37-916E7446B08E}"/>
              </a:ext>
            </a:extLst>
          </p:cNvPr>
          <p:cNvGrpSpPr/>
          <p:nvPr userDrawn="1"/>
        </p:nvGrpSpPr>
        <p:grpSpPr>
          <a:xfrm>
            <a:off x="1761545" y="1934018"/>
            <a:ext cx="2875271" cy="1601777"/>
            <a:chOff x="628966" y="4135125"/>
            <a:chExt cx="4929160" cy="3231594"/>
          </a:xfrm>
        </p:grpSpPr>
        <p:sp>
          <p:nvSpPr>
            <p:cNvPr id="638" name="เมฆ 45">
              <a:extLst>
                <a:ext uri="{FF2B5EF4-FFF2-40B4-BE49-F238E27FC236}">
                  <a16:creationId xmlns:a16="http://schemas.microsoft.com/office/drawing/2014/main" id="{72A3685F-8241-45DF-80EA-BA670E9E7402}"/>
                </a:ext>
              </a:extLst>
            </p:cNvPr>
            <p:cNvSpPr/>
            <p:nvPr/>
          </p:nvSpPr>
          <p:spPr>
            <a:xfrm rot="925066">
              <a:off x="628966" y="4135125"/>
              <a:ext cx="4929160" cy="3231594"/>
            </a:xfrm>
            <a:custGeom>
              <a:avLst/>
              <a:gdLst>
                <a:gd name="connsiteX0" fmla="*/ 3900 w 43200"/>
                <a:gd name="connsiteY0" fmla="*/ 14370 h 43200"/>
                <a:gd name="connsiteX1" fmla="*/ 5623 w 43200"/>
                <a:gd name="connsiteY1" fmla="*/ 6907 h 43200"/>
                <a:gd name="connsiteX2" fmla="*/ 14005 w 43200"/>
                <a:gd name="connsiteY2" fmla="*/ 5202 h 43200"/>
                <a:gd name="connsiteX3" fmla="*/ 22456 w 43200"/>
                <a:gd name="connsiteY3" fmla="*/ 3432 h 43200"/>
                <a:gd name="connsiteX4" fmla="*/ 25749 w 43200"/>
                <a:gd name="connsiteY4" fmla="*/ 200 h 43200"/>
                <a:gd name="connsiteX5" fmla="*/ 29833 w 43200"/>
                <a:gd name="connsiteY5" fmla="*/ 2481 h 43200"/>
                <a:gd name="connsiteX6" fmla="*/ 35463 w 43200"/>
                <a:gd name="connsiteY6" fmla="*/ 690 h 43200"/>
                <a:gd name="connsiteX7" fmla="*/ 38318 w 43200"/>
                <a:gd name="connsiteY7" fmla="*/ 5576 h 43200"/>
                <a:gd name="connsiteX8" fmla="*/ 41982 w 43200"/>
                <a:gd name="connsiteY8" fmla="*/ 10318 h 43200"/>
                <a:gd name="connsiteX9" fmla="*/ 41818 w 43200"/>
                <a:gd name="connsiteY9" fmla="*/ 15460 h 43200"/>
                <a:gd name="connsiteX10" fmla="*/ 43016 w 43200"/>
                <a:gd name="connsiteY10" fmla="*/ 23322 h 43200"/>
                <a:gd name="connsiteX11" fmla="*/ 37404 w 43200"/>
                <a:gd name="connsiteY11" fmla="*/ 30204 h 43200"/>
                <a:gd name="connsiteX12" fmla="*/ 35395 w 43200"/>
                <a:gd name="connsiteY12" fmla="*/ 36101 h 43200"/>
                <a:gd name="connsiteX13" fmla="*/ 28555 w 43200"/>
                <a:gd name="connsiteY13" fmla="*/ 36815 h 43200"/>
                <a:gd name="connsiteX14" fmla="*/ 23667 w 43200"/>
                <a:gd name="connsiteY14" fmla="*/ 43106 h 43200"/>
                <a:gd name="connsiteX15" fmla="*/ 16480 w 43200"/>
                <a:gd name="connsiteY15" fmla="*/ 39266 h 43200"/>
                <a:gd name="connsiteX16" fmla="*/ 5804 w 43200"/>
                <a:gd name="connsiteY16" fmla="*/ 35472 h 43200"/>
                <a:gd name="connsiteX17" fmla="*/ 1110 w 43200"/>
                <a:gd name="connsiteY17" fmla="*/ 31250 h 43200"/>
                <a:gd name="connsiteX18" fmla="*/ 2113 w 43200"/>
                <a:gd name="connsiteY18" fmla="*/ 25551 h 43200"/>
                <a:gd name="connsiteX19" fmla="*/ -5 w 43200"/>
                <a:gd name="connsiteY19" fmla="*/ 19704 h 43200"/>
                <a:gd name="connsiteX20" fmla="*/ 3863 w 43200"/>
                <a:gd name="connsiteY20" fmla="*/ 14507 h 43200"/>
                <a:gd name="connsiteX21" fmla="*/ 3900 w 43200"/>
                <a:gd name="connsiteY21" fmla="*/ 14370 h 43200"/>
                <a:gd name="connsiteX0" fmla="*/ 4693 w 43200"/>
                <a:gd name="connsiteY0" fmla="*/ 26177 h 43200"/>
                <a:gd name="connsiteX1" fmla="*/ 2160 w 43200"/>
                <a:gd name="connsiteY1" fmla="*/ 25380 h 43200"/>
                <a:gd name="connsiteX2" fmla="*/ 6928 w 43200"/>
                <a:gd name="connsiteY2" fmla="*/ 34899 h 43200"/>
                <a:gd name="connsiteX3" fmla="*/ 5820 w 43200"/>
                <a:gd name="connsiteY3" fmla="*/ 35280 h 43200"/>
                <a:gd name="connsiteX4" fmla="*/ 16478 w 43200"/>
                <a:gd name="connsiteY4" fmla="*/ 39090 h 43200"/>
                <a:gd name="connsiteX5" fmla="*/ 15810 w 43200"/>
                <a:gd name="connsiteY5" fmla="*/ 37350 h 43200"/>
                <a:gd name="connsiteX6" fmla="*/ 28827 w 43200"/>
                <a:gd name="connsiteY6" fmla="*/ 34751 h 43200"/>
                <a:gd name="connsiteX7" fmla="*/ 28560 w 43200"/>
                <a:gd name="connsiteY7" fmla="*/ 36660 h 43200"/>
                <a:gd name="connsiteX8" fmla="*/ 34129 w 43200"/>
                <a:gd name="connsiteY8" fmla="*/ 22954 h 43200"/>
                <a:gd name="connsiteX9" fmla="*/ 37380 w 43200"/>
                <a:gd name="connsiteY9" fmla="*/ 30090 h 43200"/>
                <a:gd name="connsiteX10" fmla="*/ 41798 w 43200"/>
                <a:gd name="connsiteY10" fmla="*/ 15354 h 43200"/>
                <a:gd name="connsiteX11" fmla="*/ 40350 w 43200"/>
                <a:gd name="connsiteY11" fmla="*/ 18030 h 43200"/>
                <a:gd name="connsiteX12" fmla="*/ 38324 w 43200"/>
                <a:gd name="connsiteY12" fmla="*/ 5426 h 43200"/>
                <a:gd name="connsiteX13" fmla="*/ 38400 w 43200"/>
                <a:gd name="connsiteY13" fmla="*/ 6690 h 43200"/>
                <a:gd name="connsiteX14" fmla="*/ 29078 w 43200"/>
                <a:gd name="connsiteY14" fmla="*/ 3952 h 43200"/>
                <a:gd name="connsiteX15" fmla="*/ 29820 w 43200"/>
                <a:gd name="connsiteY15" fmla="*/ 2340 h 43200"/>
                <a:gd name="connsiteX16" fmla="*/ 22141 w 43200"/>
                <a:gd name="connsiteY16" fmla="*/ 4720 h 43200"/>
                <a:gd name="connsiteX17" fmla="*/ 22500 w 43200"/>
                <a:gd name="connsiteY17" fmla="*/ 3330 h 43200"/>
                <a:gd name="connsiteX18" fmla="*/ 14000 w 43200"/>
                <a:gd name="connsiteY18" fmla="*/ 5192 h 43200"/>
                <a:gd name="connsiteX19" fmla="*/ 15300 w 43200"/>
                <a:gd name="connsiteY19" fmla="*/ 6540 h 43200"/>
                <a:gd name="connsiteX20" fmla="*/ 4127 w 43200"/>
                <a:gd name="connsiteY20" fmla="*/ 15789 h 43200"/>
                <a:gd name="connsiteX21" fmla="*/ 3900 w 43200"/>
                <a:gd name="connsiteY21" fmla="*/ 14370 h 43200"/>
                <a:gd name="connsiteX0" fmla="*/ 3936 w 43256"/>
                <a:gd name="connsiteY0" fmla="*/ 14229 h 43219"/>
                <a:gd name="connsiteX1" fmla="*/ 5659 w 43256"/>
                <a:gd name="connsiteY1" fmla="*/ 6766 h 43219"/>
                <a:gd name="connsiteX2" fmla="*/ 14041 w 43256"/>
                <a:gd name="connsiteY2" fmla="*/ 5061 h 43219"/>
                <a:gd name="connsiteX3" fmla="*/ 22492 w 43256"/>
                <a:gd name="connsiteY3" fmla="*/ 3291 h 43219"/>
                <a:gd name="connsiteX4" fmla="*/ 25785 w 43256"/>
                <a:gd name="connsiteY4" fmla="*/ 59 h 43219"/>
                <a:gd name="connsiteX5" fmla="*/ 29869 w 43256"/>
                <a:gd name="connsiteY5" fmla="*/ 2340 h 43219"/>
                <a:gd name="connsiteX6" fmla="*/ 35499 w 43256"/>
                <a:gd name="connsiteY6" fmla="*/ 549 h 43219"/>
                <a:gd name="connsiteX7" fmla="*/ 38354 w 43256"/>
                <a:gd name="connsiteY7" fmla="*/ 5435 h 43219"/>
                <a:gd name="connsiteX8" fmla="*/ 42018 w 43256"/>
                <a:gd name="connsiteY8" fmla="*/ 10177 h 43219"/>
                <a:gd name="connsiteX9" fmla="*/ 41854 w 43256"/>
                <a:gd name="connsiteY9" fmla="*/ 15319 h 43219"/>
                <a:gd name="connsiteX10" fmla="*/ 43052 w 43256"/>
                <a:gd name="connsiteY10" fmla="*/ 23181 h 43219"/>
                <a:gd name="connsiteX11" fmla="*/ 37440 w 43256"/>
                <a:gd name="connsiteY11" fmla="*/ 30063 h 43219"/>
                <a:gd name="connsiteX12" fmla="*/ 35431 w 43256"/>
                <a:gd name="connsiteY12" fmla="*/ 35960 h 43219"/>
                <a:gd name="connsiteX13" fmla="*/ 28591 w 43256"/>
                <a:gd name="connsiteY13" fmla="*/ 36674 h 43219"/>
                <a:gd name="connsiteX14" fmla="*/ 23703 w 43256"/>
                <a:gd name="connsiteY14" fmla="*/ 42965 h 43219"/>
                <a:gd name="connsiteX15" fmla="*/ 16516 w 43256"/>
                <a:gd name="connsiteY15" fmla="*/ 39125 h 43219"/>
                <a:gd name="connsiteX16" fmla="*/ 5840 w 43256"/>
                <a:gd name="connsiteY16" fmla="*/ 35331 h 43219"/>
                <a:gd name="connsiteX17" fmla="*/ 1146 w 43256"/>
                <a:gd name="connsiteY17" fmla="*/ 31109 h 43219"/>
                <a:gd name="connsiteX18" fmla="*/ 2149 w 43256"/>
                <a:gd name="connsiteY18" fmla="*/ 25410 h 43219"/>
                <a:gd name="connsiteX19" fmla="*/ 31 w 43256"/>
                <a:gd name="connsiteY19" fmla="*/ 19563 h 43219"/>
                <a:gd name="connsiteX20" fmla="*/ 3899 w 43256"/>
                <a:gd name="connsiteY20" fmla="*/ 14366 h 43219"/>
                <a:gd name="connsiteX21" fmla="*/ 3936 w 43256"/>
                <a:gd name="connsiteY21" fmla="*/ 14229 h 43219"/>
                <a:gd name="connsiteX0" fmla="*/ 4729 w 43256"/>
                <a:gd name="connsiteY0" fmla="*/ 26036 h 43219"/>
                <a:gd name="connsiteX1" fmla="*/ 2196 w 43256"/>
                <a:gd name="connsiteY1" fmla="*/ 25239 h 43219"/>
                <a:gd name="connsiteX2" fmla="*/ 6964 w 43256"/>
                <a:gd name="connsiteY2" fmla="*/ 34758 h 43219"/>
                <a:gd name="connsiteX3" fmla="*/ 5856 w 43256"/>
                <a:gd name="connsiteY3" fmla="*/ 35139 h 43219"/>
                <a:gd name="connsiteX4" fmla="*/ 16514 w 43256"/>
                <a:gd name="connsiteY4" fmla="*/ 38949 h 43219"/>
                <a:gd name="connsiteX5" fmla="*/ 15846 w 43256"/>
                <a:gd name="connsiteY5" fmla="*/ 37209 h 43219"/>
                <a:gd name="connsiteX6" fmla="*/ 28863 w 43256"/>
                <a:gd name="connsiteY6" fmla="*/ 34610 h 43219"/>
                <a:gd name="connsiteX7" fmla="*/ 28596 w 43256"/>
                <a:gd name="connsiteY7" fmla="*/ 36519 h 43219"/>
                <a:gd name="connsiteX8" fmla="*/ 41834 w 43256"/>
                <a:gd name="connsiteY8" fmla="*/ 15213 h 43219"/>
                <a:gd name="connsiteX9" fmla="*/ 40386 w 43256"/>
                <a:gd name="connsiteY9" fmla="*/ 17889 h 43219"/>
                <a:gd name="connsiteX10" fmla="*/ 38360 w 43256"/>
                <a:gd name="connsiteY10" fmla="*/ 5285 h 43219"/>
                <a:gd name="connsiteX11" fmla="*/ 38436 w 43256"/>
                <a:gd name="connsiteY11" fmla="*/ 6549 h 43219"/>
                <a:gd name="connsiteX12" fmla="*/ 29114 w 43256"/>
                <a:gd name="connsiteY12" fmla="*/ 3811 h 43219"/>
                <a:gd name="connsiteX13" fmla="*/ 29856 w 43256"/>
                <a:gd name="connsiteY13" fmla="*/ 2199 h 43219"/>
                <a:gd name="connsiteX14" fmla="*/ 22177 w 43256"/>
                <a:gd name="connsiteY14" fmla="*/ 4579 h 43219"/>
                <a:gd name="connsiteX15" fmla="*/ 22536 w 43256"/>
                <a:gd name="connsiteY15" fmla="*/ 3189 h 43219"/>
                <a:gd name="connsiteX16" fmla="*/ 14036 w 43256"/>
                <a:gd name="connsiteY16" fmla="*/ 5051 h 43219"/>
                <a:gd name="connsiteX17" fmla="*/ 15336 w 43256"/>
                <a:gd name="connsiteY17" fmla="*/ 6399 h 43219"/>
                <a:gd name="connsiteX18" fmla="*/ 4163 w 43256"/>
                <a:gd name="connsiteY18" fmla="*/ 15648 h 43219"/>
                <a:gd name="connsiteX19" fmla="*/ 3936 w 43256"/>
                <a:gd name="connsiteY19" fmla="*/ 14229 h 43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3256" h="43219">
                  <a:moveTo>
                    <a:pt x="3936" y="14229"/>
                  </a:moveTo>
                  <a:cubicBezTo>
                    <a:pt x="3665" y="11516"/>
                    <a:pt x="4297" y="8780"/>
                    <a:pt x="5659" y="6766"/>
                  </a:cubicBezTo>
                  <a:cubicBezTo>
                    <a:pt x="7811" y="3585"/>
                    <a:pt x="11300" y="2876"/>
                    <a:pt x="14041" y="5061"/>
                  </a:cubicBezTo>
                  <a:cubicBezTo>
                    <a:pt x="15714" y="768"/>
                    <a:pt x="19950" y="-119"/>
                    <a:pt x="22492" y="3291"/>
                  </a:cubicBezTo>
                  <a:cubicBezTo>
                    <a:pt x="23133" y="1542"/>
                    <a:pt x="24364" y="333"/>
                    <a:pt x="25785" y="59"/>
                  </a:cubicBezTo>
                  <a:cubicBezTo>
                    <a:pt x="27349" y="-243"/>
                    <a:pt x="28911" y="629"/>
                    <a:pt x="29869" y="2340"/>
                  </a:cubicBezTo>
                  <a:cubicBezTo>
                    <a:pt x="31251" y="126"/>
                    <a:pt x="33537" y="-601"/>
                    <a:pt x="35499" y="549"/>
                  </a:cubicBezTo>
                  <a:cubicBezTo>
                    <a:pt x="36994" y="1425"/>
                    <a:pt x="38066" y="3259"/>
                    <a:pt x="38354" y="5435"/>
                  </a:cubicBezTo>
                  <a:cubicBezTo>
                    <a:pt x="40082" y="6077"/>
                    <a:pt x="41458" y="7857"/>
                    <a:pt x="42018" y="10177"/>
                  </a:cubicBezTo>
                  <a:cubicBezTo>
                    <a:pt x="42425" y="11861"/>
                    <a:pt x="42367" y="13690"/>
                    <a:pt x="41854" y="15319"/>
                  </a:cubicBezTo>
                  <a:cubicBezTo>
                    <a:pt x="43115" y="17553"/>
                    <a:pt x="43556" y="20449"/>
                    <a:pt x="43052" y="23181"/>
                  </a:cubicBezTo>
                  <a:cubicBezTo>
                    <a:pt x="42382" y="26813"/>
                    <a:pt x="40164" y="29533"/>
                    <a:pt x="37440" y="30063"/>
                  </a:cubicBezTo>
                  <a:cubicBezTo>
                    <a:pt x="37427" y="32330"/>
                    <a:pt x="36694" y="34480"/>
                    <a:pt x="35431" y="35960"/>
                  </a:cubicBezTo>
                  <a:cubicBezTo>
                    <a:pt x="33512" y="38209"/>
                    <a:pt x="30740" y="38498"/>
                    <a:pt x="28591" y="36674"/>
                  </a:cubicBezTo>
                  <a:cubicBezTo>
                    <a:pt x="27896" y="39807"/>
                    <a:pt x="26035" y="42202"/>
                    <a:pt x="23703" y="42965"/>
                  </a:cubicBezTo>
                  <a:cubicBezTo>
                    <a:pt x="20955" y="43864"/>
                    <a:pt x="18087" y="42332"/>
                    <a:pt x="16516" y="39125"/>
                  </a:cubicBezTo>
                  <a:cubicBezTo>
                    <a:pt x="12808" y="42169"/>
                    <a:pt x="7992" y="40458"/>
                    <a:pt x="5840" y="35331"/>
                  </a:cubicBezTo>
                  <a:cubicBezTo>
                    <a:pt x="3726" y="35668"/>
                    <a:pt x="1741" y="33883"/>
                    <a:pt x="1146" y="31109"/>
                  </a:cubicBezTo>
                  <a:cubicBezTo>
                    <a:pt x="715" y="29102"/>
                    <a:pt x="1096" y="26936"/>
                    <a:pt x="2149" y="25410"/>
                  </a:cubicBezTo>
                  <a:cubicBezTo>
                    <a:pt x="655" y="24213"/>
                    <a:pt x="-177" y="21916"/>
                    <a:pt x="31" y="19563"/>
                  </a:cubicBezTo>
                  <a:cubicBezTo>
                    <a:pt x="275" y="16808"/>
                    <a:pt x="1881" y="14650"/>
                    <a:pt x="3899" y="14366"/>
                  </a:cubicBezTo>
                  <a:cubicBezTo>
                    <a:pt x="3911" y="14320"/>
                    <a:pt x="3924" y="14275"/>
                    <a:pt x="3936" y="14229"/>
                  </a:cubicBezTo>
                  <a:close/>
                </a:path>
                <a:path w="43256" h="43219" fill="none" extrusionOk="0">
                  <a:moveTo>
                    <a:pt x="4729" y="26036"/>
                  </a:moveTo>
                  <a:cubicBezTo>
                    <a:pt x="3845" y="26130"/>
                    <a:pt x="2961" y="25852"/>
                    <a:pt x="2196" y="25239"/>
                  </a:cubicBezTo>
                  <a:moveTo>
                    <a:pt x="6964" y="34758"/>
                  </a:moveTo>
                  <a:cubicBezTo>
                    <a:pt x="6609" y="34951"/>
                    <a:pt x="6236" y="35079"/>
                    <a:pt x="5856" y="35139"/>
                  </a:cubicBezTo>
                  <a:moveTo>
                    <a:pt x="16514" y="38949"/>
                  </a:moveTo>
                  <a:cubicBezTo>
                    <a:pt x="16247" y="38403"/>
                    <a:pt x="16023" y="37820"/>
                    <a:pt x="15846" y="37209"/>
                  </a:cubicBezTo>
                  <a:moveTo>
                    <a:pt x="28863" y="34610"/>
                  </a:moveTo>
                  <a:cubicBezTo>
                    <a:pt x="28824" y="35257"/>
                    <a:pt x="28734" y="35897"/>
                    <a:pt x="28596" y="36519"/>
                  </a:cubicBezTo>
                  <a:moveTo>
                    <a:pt x="41834" y="15213"/>
                  </a:moveTo>
                  <a:cubicBezTo>
                    <a:pt x="41509" y="16245"/>
                    <a:pt x="41014" y="17161"/>
                    <a:pt x="40386" y="17889"/>
                  </a:cubicBezTo>
                  <a:moveTo>
                    <a:pt x="38360" y="5285"/>
                  </a:moveTo>
                  <a:cubicBezTo>
                    <a:pt x="38415" y="5702"/>
                    <a:pt x="38441" y="6125"/>
                    <a:pt x="38436" y="6549"/>
                  </a:cubicBezTo>
                  <a:moveTo>
                    <a:pt x="29114" y="3811"/>
                  </a:moveTo>
                  <a:cubicBezTo>
                    <a:pt x="29303" y="3228"/>
                    <a:pt x="29552" y="2685"/>
                    <a:pt x="29856" y="2199"/>
                  </a:cubicBezTo>
                  <a:moveTo>
                    <a:pt x="22177" y="4579"/>
                  </a:moveTo>
                  <a:cubicBezTo>
                    <a:pt x="22254" y="4097"/>
                    <a:pt x="22375" y="3630"/>
                    <a:pt x="22536" y="3189"/>
                  </a:cubicBezTo>
                  <a:moveTo>
                    <a:pt x="14036" y="5051"/>
                  </a:moveTo>
                  <a:cubicBezTo>
                    <a:pt x="14508" y="5427"/>
                    <a:pt x="14944" y="5880"/>
                    <a:pt x="15336" y="6399"/>
                  </a:cubicBezTo>
                  <a:moveTo>
                    <a:pt x="4163" y="15648"/>
                  </a:moveTo>
                  <a:cubicBezTo>
                    <a:pt x="4060" y="15184"/>
                    <a:pt x="3984" y="14710"/>
                    <a:pt x="3936" y="14229"/>
                  </a:cubicBezTo>
                </a:path>
              </a:pathLst>
            </a:custGeom>
            <a:solidFill>
              <a:srgbClr val="4D8047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grpSp>
          <p:nvGrpSpPr>
            <p:cNvPr id="639" name="กลุ่ม 638">
              <a:extLst>
                <a:ext uri="{FF2B5EF4-FFF2-40B4-BE49-F238E27FC236}">
                  <a16:creationId xmlns:a16="http://schemas.microsoft.com/office/drawing/2014/main" id="{7C42A912-E461-44AD-A2EF-16F7BD1D2C41}"/>
                </a:ext>
              </a:extLst>
            </p:cNvPr>
            <p:cNvGrpSpPr/>
            <p:nvPr/>
          </p:nvGrpSpPr>
          <p:grpSpPr>
            <a:xfrm>
              <a:off x="4144532" y="4812865"/>
              <a:ext cx="655771" cy="877902"/>
              <a:chOff x="4110610" y="3295621"/>
              <a:chExt cx="655771" cy="877902"/>
            </a:xfrm>
          </p:grpSpPr>
          <p:grpSp>
            <p:nvGrpSpPr>
              <p:cNvPr id="640" name="กลุ่ม 639">
                <a:extLst>
                  <a:ext uri="{FF2B5EF4-FFF2-40B4-BE49-F238E27FC236}">
                    <a16:creationId xmlns:a16="http://schemas.microsoft.com/office/drawing/2014/main" id="{F6F4B6E9-23D8-4081-BF1C-3CBC92D72B51}"/>
                  </a:ext>
                </a:extLst>
              </p:cNvPr>
              <p:cNvGrpSpPr/>
              <p:nvPr/>
            </p:nvGrpSpPr>
            <p:grpSpPr>
              <a:xfrm>
                <a:off x="4110610" y="3295621"/>
                <a:ext cx="383810" cy="329745"/>
                <a:chOff x="3730718" y="705949"/>
                <a:chExt cx="1993076" cy="1624075"/>
              </a:xfrm>
              <a:solidFill>
                <a:srgbClr val="FEC3D4"/>
              </a:solidFill>
            </p:grpSpPr>
            <p:sp>
              <p:nvSpPr>
                <p:cNvPr id="644" name="รูปแบบอิสระ: รูปร่าง 643">
                  <a:extLst>
                    <a:ext uri="{FF2B5EF4-FFF2-40B4-BE49-F238E27FC236}">
                      <a16:creationId xmlns:a16="http://schemas.microsoft.com/office/drawing/2014/main" id="{2C5F7C08-82B4-412E-BED7-314F45B7EC3A}"/>
                    </a:ext>
                  </a:extLst>
                </p:cNvPr>
                <p:cNvSpPr/>
                <p:nvPr/>
              </p:nvSpPr>
              <p:spPr>
                <a:xfrm>
                  <a:off x="3730718" y="705949"/>
                  <a:ext cx="1993076" cy="1624075"/>
                </a:xfrm>
                <a:custGeom>
                  <a:avLst/>
                  <a:gdLst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708233 w 2019354"/>
                    <a:gd name="connsiteY28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0893 w 2019354"/>
                    <a:gd name="connsiteY22" fmla="*/ 10720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53659"/>
                    <a:gd name="connsiteX1" fmla="*/ 850473 w 2019354"/>
                    <a:gd name="connsiteY1" fmla="*/ 183079 h 1653659"/>
                    <a:gd name="connsiteX2" fmla="*/ 1195913 w 2019354"/>
                    <a:gd name="connsiteY2" fmla="*/ 199 h 1653659"/>
                    <a:gd name="connsiteX3" fmla="*/ 1439753 w 2019354"/>
                    <a:gd name="connsiteY3" fmla="*/ 152599 h 1653659"/>
                    <a:gd name="connsiteX4" fmla="*/ 1500713 w 2019354"/>
                    <a:gd name="connsiteY4" fmla="*/ 386279 h 1653659"/>
                    <a:gd name="connsiteX5" fmla="*/ 1388953 w 2019354"/>
                    <a:gd name="connsiteY5" fmla="*/ 548839 h 1653659"/>
                    <a:gd name="connsiteX6" fmla="*/ 1541353 w 2019354"/>
                    <a:gd name="connsiteY6" fmla="*/ 518359 h 1653659"/>
                    <a:gd name="connsiteX7" fmla="*/ 1927433 w 2019354"/>
                    <a:gd name="connsiteY7" fmla="*/ 640279 h 1653659"/>
                    <a:gd name="connsiteX8" fmla="*/ 2018873 w 2019354"/>
                    <a:gd name="connsiteY8" fmla="*/ 823159 h 1653659"/>
                    <a:gd name="connsiteX9" fmla="*/ 1947753 w 2019354"/>
                    <a:gd name="connsiteY9" fmla="*/ 995879 h 1653659"/>
                    <a:gd name="connsiteX10" fmla="*/ 1653113 w 2019354"/>
                    <a:gd name="connsiteY10" fmla="*/ 1087319 h 1653659"/>
                    <a:gd name="connsiteX11" fmla="*/ 1449913 w 2019354"/>
                    <a:gd name="connsiteY11" fmla="*/ 1066999 h 1653659"/>
                    <a:gd name="connsiteX12" fmla="*/ 1571833 w 2019354"/>
                    <a:gd name="connsiteY12" fmla="*/ 1300679 h 1653659"/>
                    <a:gd name="connsiteX13" fmla="*/ 1581993 w 2019354"/>
                    <a:gd name="connsiteY13" fmla="*/ 1290519 h 1653659"/>
                    <a:gd name="connsiteX14" fmla="*/ 1581993 w 2019354"/>
                    <a:gd name="connsiteY14" fmla="*/ 1463239 h 1653659"/>
                    <a:gd name="connsiteX15" fmla="*/ 1429593 w 2019354"/>
                    <a:gd name="connsiteY15" fmla="*/ 1635959 h 1653659"/>
                    <a:gd name="connsiteX16" fmla="*/ 1145113 w 2019354"/>
                    <a:gd name="connsiteY16" fmla="*/ 1635959 h 1653659"/>
                    <a:gd name="connsiteX17" fmla="*/ 1013033 w 2019354"/>
                    <a:gd name="connsiteY17" fmla="*/ 1529279 h 1653659"/>
                    <a:gd name="connsiteX18" fmla="*/ 921593 w 2019354"/>
                    <a:gd name="connsiteY18" fmla="*/ 1351479 h 1653659"/>
                    <a:gd name="connsiteX19" fmla="*/ 921593 w 2019354"/>
                    <a:gd name="connsiteY19" fmla="*/ 1361639 h 1653659"/>
                    <a:gd name="connsiteX20" fmla="*/ 789513 w 2019354"/>
                    <a:gd name="connsiteY20" fmla="*/ 1503879 h 1653659"/>
                    <a:gd name="connsiteX21" fmla="*/ 423753 w 2019354"/>
                    <a:gd name="connsiteY21" fmla="*/ 1554679 h 1653659"/>
                    <a:gd name="connsiteX22" fmla="*/ 271353 w 2019354"/>
                    <a:gd name="connsiteY22" fmla="*/ 1320999 h 1653659"/>
                    <a:gd name="connsiteX23" fmla="*/ 400893 w 2019354"/>
                    <a:gd name="connsiteY23" fmla="*/ 1072079 h 1653659"/>
                    <a:gd name="connsiteX24" fmla="*/ 474553 w 2019354"/>
                    <a:gd name="connsiteY24" fmla="*/ 985719 h 1653659"/>
                    <a:gd name="connsiteX25" fmla="*/ 230713 w 2019354"/>
                    <a:gd name="connsiteY25" fmla="*/ 894279 h 1653659"/>
                    <a:gd name="connsiteX26" fmla="*/ 47833 w 2019354"/>
                    <a:gd name="connsiteY26" fmla="*/ 741879 h 1653659"/>
                    <a:gd name="connsiteX27" fmla="*/ 17353 w 2019354"/>
                    <a:gd name="connsiteY27" fmla="*/ 457399 h 1653659"/>
                    <a:gd name="connsiteX28" fmla="*/ 281513 w 2019354"/>
                    <a:gd name="connsiteY28" fmla="*/ 355799 h 1653659"/>
                    <a:gd name="connsiteX29" fmla="*/ 489793 w 2019354"/>
                    <a:gd name="connsiteY29" fmla="*/ 406599 h 1653659"/>
                    <a:gd name="connsiteX30" fmla="*/ 708233 w 2019354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41353 w 2019200"/>
                    <a:gd name="connsiteY6" fmla="*/ 51835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76913 w 2019200"/>
                    <a:gd name="connsiteY6" fmla="*/ 53613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388953 w 2019200"/>
                    <a:gd name="connsiteY5" fmla="*/ 54882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622633 w 2019200"/>
                    <a:gd name="connsiteY6" fmla="*/ 55898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10773 w 2019200"/>
                    <a:gd name="connsiteY0" fmla="*/ 47783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10773 w 2019200"/>
                    <a:gd name="connsiteY30" fmla="*/ 477836 h 1653776"/>
                    <a:gd name="connsiteX0" fmla="*/ 710773 w 2019200"/>
                    <a:gd name="connsiteY0" fmla="*/ 449982 h 1625922"/>
                    <a:gd name="connsiteX1" fmla="*/ 878413 w 2019200"/>
                    <a:gd name="connsiteY1" fmla="*/ 165502 h 1625922"/>
                    <a:gd name="connsiteX2" fmla="*/ 1198453 w 2019200"/>
                    <a:gd name="connsiteY2" fmla="*/ 402 h 1625922"/>
                    <a:gd name="connsiteX3" fmla="*/ 1439753 w 2019200"/>
                    <a:gd name="connsiteY3" fmla="*/ 124862 h 1625922"/>
                    <a:gd name="connsiteX4" fmla="*/ 1477853 w 2019200"/>
                    <a:gd name="connsiteY4" fmla="*/ 305202 h 1625922"/>
                    <a:gd name="connsiteX5" fmla="*/ 1427053 w 2019200"/>
                    <a:gd name="connsiteY5" fmla="*/ 518562 h 1625922"/>
                    <a:gd name="connsiteX6" fmla="*/ 1622633 w 2019200"/>
                    <a:gd name="connsiteY6" fmla="*/ 531262 h 1625922"/>
                    <a:gd name="connsiteX7" fmla="*/ 1927433 w 2019200"/>
                    <a:gd name="connsiteY7" fmla="*/ 612542 h 1625922"/>
                    <a:gd name="connsiteX8" fmla="*/ 2018873 w 2019200"/>
                    <a:gd name="connsiteY8" fmla="*/ 795422 h 1625922"/>
                    <a:gd name="connsiteX9" fmla="*/ 1947753 w 2019200"/>
                    <a:gd name="connsiteY9" fmla="*/ 968142 h 1625922"/>
                    <a:gd name="connsiteX10" fmla="*/ 1708993 w 2019200"/>
                    <a:gd name="connsiteY10" fmla="*/ 1059582 h 1625922"/>
                    <a:gd name="connsiteX11" fmla="*/ 1449913 w 2019200"/>
                    <a:gd name="connsiteY11" fmla="*/ 1039262 h 1625922"/>
                    <a:gd name="connsiteX12" fmla="*/ 1571833 w 2019200"/>
                    <a:gd name="connsiteY12" fmla="*/ 1272942 h 1625922"/>
                    <a:gd name="connsiteX13" fmla="*/ 1581993 w 2019200"/>
                    <a:gd name="connsiteY13" fmla="*/ 1262782 h 1625922"/>
                    <a:gd name="connsiteX14" fmla="*/ 1581993 w 2019200"/>
                    <a:gd name="connsiteY14" fmla="*/ 1435502 h 1625922"/>
                    <a:gd name="connsiteX15" fmla="*/ 1429593 w 2019200"/>
                    <a:gd name="connsiteY15" fmla="*/ 1608222 h 1625922"/>
                    <a:gd name="connsiteX16" fmla="*/ 1145113 w 2019200"/>
                    <a:gd name="connsiteY16" fmla="*/ 1608222 h 1625922"/>
                    <a:gd name="connsiteX17" fmla="*/ 1013033 w 2019200"/>
                    <a:gd name="connsiteY17" fmla="*/ 1501542 h 1625922"/>
                    <a:gd name="connsiteX18" fmla="*/ 921593 w 2019200"/>
                    <a:gd name="connsiteY18" fmla="*/ 1323742 h 1625922"/>
                    <a:gd name="connsiteX19" fmla="*/ 921593 w 2019200"/>
                    <a:gd name="connsiteY19" fmla="*/ 1333902 h 1625922"/>
                    <a:gd name="connsiteX20" fmla="*/ 789513 w 2019200"/>
                    <a:gd name="connsiteY20" fmla="*/ 1476142 h 1625922"/>
                    <a:gd name="connsiteX21" fmla="*/ 423753 w 2019200"/>
                    <a:gd name="connsiteY21" fmla="*/ 1526942 h 1625922"/>
                    <a:gd name="connsiteX22" fmla="*/ 271353 w 2019200"/>
                    <a:gd name="connsiteY22" fmla="*/ 1293262 h 1625922"/>
                    <a:gd name="connsiteX23" fmla="*/ 400893 w 2019200"/>
                    <a:gd name="connsiteY23" fmla="*/ 1044342 h 1625922"/>
                    <a:gd name="connsiteX24" fmla="*/ 474553 w 2019200"/>
                    <a:gd name="connsiteY24" fmla="*/ 957982 h 1625922"/>
                    <a:gd name="connsiteX25" fmla="*/ 230713 w 2019200"/>
                    <a:gd name="connsiteY25" fmla="*/ 866542 h 1625922"/>
                    <a:gd name="connsiteX26" fmla="*/ 47833 w 2019200"/>
                    <a:gd name="connsiteY26" fmla="*/ 714142 h 1625922"/>
                    <a:gd name="connsiteX27" fmla="*/ 17353 w 2019200"/>
                    <a:gd name="connsiteY27" fmla="*/ 429662 h 1625922"/>
                    <a:gd name="connsiteX28" fmla="*/ 281513 w 2019200"/>
                    <a:gd name="connsiteY28" fmla="*/ 328062 h 1625922"/>
                    <a:gd name="connsiteX29" fmla="*/ 489793 w 2019200"/>
                    <a:gd name="connsiteY29" fmla="*/ 378862 h 1625922"/>
                    <a:gd name="connsiteX30" fmla="*/ 710773 w 2019200"/>
                    <a:gd name="connsiteY30" fmla="*/ 449982 h 1625922"/>
                    <a:gd name="connsiteX0" fmla="*/ 710773 w 2019200"/>
                    <a:gd name="connsiteY0" fmla="*/ 462637 h 1638577"/>
                    <a:gd name="connsiteX1" fmla="*/ 878413 w 2019200"/>
                    <a:gd name="connsiteY1" fmla="*/ 178157 h 1638577"/>
                    <a:gd name="connsiteX2" fmla="*/ 1190833 w 2019200"/>
                    <a:gd name="connsiteY2" fmla="*/ 357 h 1638577"/>
                    <a:gd name="connsiteX3" fmla="*/ 1439753 w 2019200"/>
                    <a:gd name="connsiteY3" fmla="*/ 137517 h 1638577"/>
                    <a:gd name="connsiteX4" fmla="*/ 1477853 w 2019200"/>
                    <a:gd name="connsiteY4" fmla="*/ 317857 h 1638577"/>
                    <a:gd name="connsiteX5" fmla="*/ 1427053 w 2019200"/>
                    <a:gd name="connsiteY5" fmla="*/ 531217 h 1638577"/>
                    <a:gd name="connsiteX6" fmla="*/ 1622633 w 2019200"/>
                    <a:gd name="connsiteY6" fmla="*/ 543917 h 1638577"/>
                    <a:gd name="connsiteX7" fmla="*/ 1927433 w 2019200"/>
                    <a:gd name="connsiteY7" fmla="*/ 625197 h 1638577"/>
                    <a:gd name="connsiteX8" fmla="*/ 2018873 w 2019200"/>
                    <a:gd name="connsiteY8" fmla="*/ 808077 h 1638577"/>
                    <a:gd name="connsiteX9" fmla="*/ 1947753 w 2019200"/>
                    <a:gd name="connsiteY9" fmla="*/ 980797 h 1638577"/>
                    <a:gd name="connsiteX10" fmla="*/ 1708993 w 2019200"/>
                    <a:gd name="connsiteY10" fmla="*/ 1072237 h 1638577"/>
                    <a:gd name="connsiteX11" fmla="*/ 1449913 w 2019200"/>
                    <a:gd name="connsiteY11" fmla="*/ 1051917 h 1638577"/>
                    <a:gd name="connsiteX12" fmla="*/ 1571833 w 2019200"/>
                    <a:gd name="connsiteY12" fmla="*/ 1285597 h 1638577"/>
                    <a:gd name="connsiteX13" fmla="*/ 1581993 w 2019200"/>
                    <a:gd name="connsiteY13" fmla="*/ 1275437 h 1638577"/>
                    <a:gd name="connsiteX14" fmla="*/ 1581993 w 2019200"/>
                    <a:gd name="connsiteY14" fmla="*/ 1448157 h 1638577"/>
                    <a:gd name="connsiteX15" fmla="*/ 1429593 w 2019200"/>
                    <a:gd name="connsiteY15" fmla="*/ 1620877 h 1638577"/>
                    <a:gd name="connsiteX16" fmla="*/ 1145113 w 2019200"/>
                    <a:gd name="connsiteY16" fmla="*/ 1620877 h 1638577"/>
                    <a:gd name="connsiteX17" fmla="*/ 1013033 w 2019200"/>
                    <a:gd name="connsiteY17" fmla="*/ 1514197 h 1638577"/>
                    <a:gd name="connsiteX18" fmla="*/ 921593 w 2019200"/>
                    <a:gd name="connsiteY18" fmla="*/ 1336397 h 1638577"/>
                    <a:gd name="connsiteX19" fmla="*/ 921593 w 2019200"/>
                    <a:gd name="connsiteY19" fmla="*/ 1346557 h 1638577"/>
                    <a:gd name="connsiteX20" fmla="*/ 789513 w 2019200"/>
                    <a:gd name="connsiteY20" fmla="*/ 1488797 h 1638577"/>
                    <a:gd name="connsiteX21" fmla="*/ 423753 w 2019200"/>
                    <a:gd name="connsiteY21" fmla="*/ 1539597 h 1638577"/>
                    <a:gd name="connsiteX22" fmla="*/ 271353 w 2019200"/>
                    <a:gd name="connsiteY22" fmla="*/ 1305917 h 1638577"/>
                    <a:gd name="connsiteX23" fmla="*/ 400893 w 2019200"/>
                    <a:gd name="connsiteY23" fmla="*/ 1056997 h 1638577"/>
                    <a:gd name="connsiteX24" fmla="*/ 474553 w 2019200"/>
                    <a:gd name="connsiteY24" fmla="*/ 970637 h 1638577"/>
                    <a:gd name="connsiteX25" fmla="*/ 230713 w 2019200"/>
                    <a:gd name="connsiteY25" fmla="*/ 879197 h 1638577"/>
                    <a:gd name="connsiteX26" fmla="*/ 47833 w 2019200"/>
                    <a:gd name="connsiteY26" fmla="*/ 726797 h 1638577"/>
                    <a:gd name="connsiteX27" fmla="*/ 17353 w 2019200"/>
                    <a:gd name="connsiteY27" fmla="*/ 442317 h 1638577"/>
                    <a:gd name="connsiteX28" fmla="*/ 281513 w 2019200"/>
                    <a:gd name="connsiteY28" fmla="*/ 340717 h 1638577"/>
                    <a:gd name="connsiteX29" fmla="*/ 489793 w 2019200"/>
                    <a:gd name="connsiteY29" fmla="*/ 391517 h 1638577"/>
                    <a:gd name="connsiteX30" fmla="*/ 710773 w 2019200"/>
                    <a:gd name="connsiteY30" fmla="*/ 462637 h 1638577"/>
                    <a:gd name="connsiteX0" fmla="*/ 710773 w 2019200"/>
                    <a:gd name="connsiteY0" fmla="*/ 462339 h 1638279"/>
                    <a:gd name="connsiteX1" fmla="*/ 878413 w 2019200"/>
                    <a:gd name="connsiteY1" fmla="*/ 177859 h 1638279"/>
                    <a:gd name="connsiteX2" fmla="*/ 1190833 w 2019200"/>
                    <a:gd name="connsiteY2" fmla="*/ 59 h 1638279"/>
                    <a:gd name="connsiteX3" fmla="*/ 1406733 w 2019200"/>
                    <a:gd name="connsiteY3" fmla="*/ 160079 h 1638279"/>
                    <a:gd name="connsiteX4" fmla="*/ 1477853 w 2019200"/>
                    <a:gd name="connsiteY4" fmla="*/ 317559 h 1638279"/>
                    <a:gd name="connsiteX5" fmla="*/ 1427053 w 2019200"/>
                    <a:gd name="connsiteY5" fmla="*/ 530919 h 1638279"/>
                    <a:gd name="connsiteX6" fmla="*/ 1622633 w 2019200"/>
                    <a:gd name="connsiteY6" fmla="*/ 543619 h 1638279"/>
                    <a:gd name="connsiteX7" fmla="*/ 1927433 w 2019200"/>
                    <a:gd name="connsiteY7" fmla="*/ 624899 h 1638279"/>
                    <a:gd name="connsiteX8" fmla="*/ 2018873 w 2019200"/>
                    <a:gd name="connsiteY8" fmla="*/ 807779 h 1638279"/>
                    <a:gd name="connsiteX9" fmla="*/ 1947753 w 2019200"/>
                    <a:gd name="connsiteY9" fmla="*/ 980499 h 1638279"/>
                    <a:gd name="connsiteX10" fmla="*/ 1708993 w 2019200"/>
                    <a:gd name="connsiteY10" fmla="*/ 1071939 h 1638279"/>
                    <a:gd name="connsiteX11" fmla="*/ 1449913 w 2019200"/>
                    <a:gd name="connsiteY11" fmla="*/ 1051619 h 1638279"/>
                    <a:gd name="connsiteX12" fmla="*/ 1571833 w 2019200"/>
                    <a:gd name="connsiteY12" fmla="*/ 1285299 h 1638279"/>
                    <a:gd name="connsiteX13" fmla="*/ 1581993 w 2019200"/>
                    <a:gd name="connsiteY13" fmla="*/ 1275139 h 1638279"/>
                    <a:gd name="connsiteX14" fmla="*/ 1581993 w 2019200"/>
                    <a:gd name="connsiteY14" fmla="*/ 1447859 h 1638279"/>
                    <a:gd name="connsiteX15" fmla="*/ 1429593 w 2019200"/>
                    <a:gd name="connsiteY15" fmla="*/ 1620579 h 1638279"/>
                    <a:gd name="connsiteX16" fmla="*/ 1145113 w 2019200"/>
                    <a:gd name="connsiteY16" fmla="*/ 1620579 h 1638279"/>
                    <a:gd name="connsiteX17" fmla="*/ 1013033 w 2019200"/>
                    <a:gd name="connsiteY17" fmla="*/ 1513899 h 1638279"/>
                    <a:gd name="connsiteX18" fmla="*/ 921593 w 2019200"/>
                    <a:gd name="connsiteY18" fmla="*/ 1336099 h 1638279"/>
                    <a:gd name="connsiteX19" fmla="*/ 921593 w 2019200"/>
                    <a:gd name="connsiteY19" fmla="*/ 1346259 h 1638279"/>
                    <a:gd name="connsiteX20" fmla="*/ 789513 w 2019200"/>
                    <a:gd name="connsiteY20" fmla="*/ 1488499 h 1638279"/>
                    <a:gd name="connsiteX21" fmla="*/ 423753 w 2019200"/>
                    <a:gd name="connsiteY21" fmla="*/ 1539299 h 1638279"/>
                    <a:gd name="connsiteX22" fmla="*/ 271353 w 2019200"/>
                    <a:gd name="connsiteY22" fmla="*/ 1305619 h 1638279"/>
                    <a:gd name="connsiteX23" fmla="*/ 400893 w 2019200"/>
                    <a:gd name="connsiteY23" fmla="*/ 1056699 h 1638279"/>
                    <a:gd name="connsiteX24" fmla="*/ 474553 w 2019200"/>
                    <a:gd name="connsiteY24" fmla="*/ 970339 h 1638279"/>
                    <a:gd name="connsiteX25" fmla="*/ 230713 w 2019200"/>
                    <a:gd name="connsiteY25" fmla="*/ 878899 h 1638279"/>
                    <a:gd name="connsiteX26" fmla="*/ 47833 w 2019200"/>
                    <a:gd name="connsiteY26" fmla="*/ 726499 h 1638279"/>
                    <a:gd name="connsiteX27" fmla="*/ 17353 w 2019200"/>
                    <a:gd name="connsiteY27" fmla="*/ 442019 h 1638279"/>
                    <a:gd name="connsiteX28" fmla="*/ 281513 w 2019200"/>
                    <a:gd name="connsiteY28" fmla="*/ 340419 h 1638279"/>
                    <a:gd name="connsiteX29" fmla="*/ 489793 w 2019200"/>
                    <a:gd name="connsiteY29" fmla="*/ 391219 h 1638279"/>
                    <a:gd name="connsiteX30" fmla="*/ 710773 w 2019200"/>
                    <a:gd name="connsiteY30" fmla="*/ 462339 h 1638279"/>
                    <a:gd name="connsiteX0" fmla="*/ 710773 w 2019200"/>
                    <a:gd name="connsiteY0" fmla="*/ 462467 h 1638407"/>
                    <a:gd name="connsiteX1" fmla="*/ 878413 w 2019200"/>
                    <a:gd name="connsiteY1" fmla="*/ 177987 h 1638407"/>
                    <a:gd name="connsiteX2" fmla="*/ 1190833 w 2019200"/>
                    <a:gd name="connsiteY2" fmla="*/ 187 h 1638407"/>
                    <a:gd name="connsiteX3" fmla="*/ 1414353 w 2019200"/>
                    <a:gd name="connsiteY3" fmla="*/ 147507 h 1638407"/>
                    <a:gd name="connsiteX4" fmla="*/ 1477853 w 2019200"/>
                    <a:gd name="connsiteY4" fmla="*/ 317687 h 1638407"/>
                    <a:gd name="connsiteX5" fmla="*/ 1427053 w 2019200"/>
                    <a:gd name="connsiteY5" fmla="*/ 531047 h 1638407"/>
                    <a:gd name="connsiteX6" fmla="*/ 1622633 w 2019200"/>
                    <a:gd name="connsiteY6" fmla="*/ 543747 h 1638407"/>
                    <a:gd name="connsiteX7" fmla="*/ 1927433 w 2019200"/>
                    <a:gd name="connsiteY7" fmla="*/ 625027 h 1638407"/>
                    <a:gd name="connsiteX8" fmla="*/ 2018873 w 2019200"/>
                    <a:gd name="connsiteY8" fmla="*/ 807907 h 1638407"/>
                    <a:gd name="connsiteX9" fmla="*/ 1947753 w 2019200"/>
                    <a:gd name="connsiteY9" fmla="*/ 980627 h 1638407"/>
                    <a:gd name="connsiteX10" fmla="*/ 1708993 w 2019200"/>
                    <a:gd name="connsiteY10" fmla="*/ 1072067 h 1638407"/>
                    <a:gd name="connsiteX11" fmla="*/ 1449913 w 2019200"/>
                    <a:gd name="connsiteY11" fmla="*/ 1051747 h 1638407"/>
                    <a:gd name="connsiteX12" fmla="*/ 1571833 w 2019200"/>
                    <a:gd name="connsiteY12" fmla="*/ 1285427 h 1638407"/>
                    <a:gd name="connsiteX13" fmla="*/ 1581993 w 2019200"/>
                    <a:gd name="connsiteY13" fmla="*/ 1275267 h 1638407"/>
                    <a:gd name="connsiteX14" fmla="*/ 1581993 w 2019200"/>
                    <a:gd name="connsiteY14" fmla="*/ 1447987 h 1638407"/>
                    <a:gd name="connsiteX15" fmla="*/ 1429593 w 2019200"/>
                    <a:gd name="connsiteY15" fmla="*/ 1620707 h 1638407"/>
                    <a:gd name="connsiteX16" fmla="*/ 1145113 w 2019200"/>
                    <a:gd name="connsiteY16" fmla="*/ 1620707 h 1638407"/>
                    <a:gd name="connsiteX17" fmla="*/ 1013033 w 2019200"/>
                    <a:gd name="connsiteY17" fmla="*/ 1514027 h 1638407"/>
                    <a:gd name="connsiteX18" fmla="*/ 921593 w 2019200"/>
                    <a:gd name="connsiteY18" fmla="*/ 1336227 h 1638407"/>
                    <a:gd name="connsiteX19" fmla="*/ 921593 w 2019200"/>
                    <a:gd name="connsiteY19" fmla="*/ 1346387 h 1638407"/>
                    <a:gd name="connsiteX20" fmla="*/ 789513 w 2019200"/>
                    <a:gd name="connsiteY20" fmla="*/ 1488627 h 1638407"/>
                    <a:gd name="connsiteX21" fmla="*/ 423753 w 2019200"/>
                    <a:gd name="connsiteY21" fmla="*/ 1539427 h 1638407"/>
                    <a:gd name="connsiteX22" fmla="*/ 271353 w 2019200"/>
                    <a:gd name="connsiteY22" fmla="*/ 1305747 h 1638407"/>
                    <a:gd name="connsiteX23" fmla="*/ 400893 w 2019200"/>
                    <a:gd name="connsiteY23" fmla="*/ 1056827 h 1638407"/>
                    <a:gd name="connsiteX24" fmla="*/ 474553 w 2019200"/>
                    <a:gd name="connsiteY24" fmla="*/ 970467 h 1638407"/>
                    <a:gd name="connsiteX25" fmla="*/ 230713 w 2019200"/>
                    <a:gd name="connsiteY25" fmla="*/ 879027 h 1638407"/>
                    <a:gd name="connsiteX26" fmla="*/ 47833 w 2019200"/>
                    <a:gd name="connsiteY26" fmla="*/ 726627 h 1638407"/>
                    <a:gd name="connsiteX27" fmla="*/ 17353 w 2019200"/>
                    <a:gd name="connsiteY27" fmla="*/ 442147 h 1638407"/>
                    <a:gd name="connsiteX28" fmla="*/ 281513 w 2019200"/>
                    <a:gd name="connsiteY28" fmla="*/ 340547 h 1638407"/>
                    <a:gd name="connsiteX29" fmla="*/ 489793 w 2019200"/>
                    <a:gd name="connsiteY29" fmla="*/ 391347 h 1638407"/>
                    <a:gd name="connsiteX30" fmla="*/ 710773 w 2019200"/>
                    <a:gd name="connsiteY30" fmla="*/ 462467 h 1638407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2633 w 2019200"/>
                    <a:gd name="connsiteY6" fmla="*/ 5437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6661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564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438"/>
                    <a:gd name="connsiteY0" fmla="*/ 462478 h 1638418"/>
                    <a:gd name="connsiteX1" fmla="*/ 878413 w 2019438"/>
                    <a:gd name="connsiteY1" fmla="*/ 177998 h 1638418"/>
                    <a:gd name="connsiteX2" fmla="*/ 1190833 w 2019438"/>
                    <a:gd name="connsiteY2" fmla="*/ 198 h 1638418"/>
                    <a:gd name="connsiteX3" fmla="*/ 1414353 w 2019438"/>
                    <a:gd name="connsiteY3" fmla="*/ 147518 h 1638418"/>
                    <a:gd name="connsiteX4" fmla="*/ 1462613 w 2019438"/>
                    <a:gd name="connsiteY4" fmla="*/ 353258 h 1638418"/>
                    <a:gd name="connsiteX5" fmla="*/ 1427053 w 2019438"/>
                    <a:gd name="connsiteY5" fmla="*/ 531058 h 1638418"/>
                    <a:gd name="connsiteX6" fmla="*/ 1625173 w 2019438"/>
                    <a:gd name="connsiteY6" fmla="*/ 556458 h 1638418"/>
                    <a:gd name="connsiteX7" fmla="*/ 1919813 w 2019438"/>
                    <a:gd name="connsiteY7" fmla="*/ 673298 h 1638418"/>
                    <a:gd name="connsiteX8" fmla="*/ 2018873 w 2019438"/>
                    <a:gd name="connsiteY8" fmla="*/ 807918 h 1638418"/>
                    <a:gd name="connsiteX9" fmla="*/ 1947753 w 2019438"/>
                    <a:gd name="connsiteY9" fmla="*/ 980638 h 1638418"/>
                    <a:gd name="connsiteX10" fmla="*/ 1708993 w 2019438"/>
                    <a:gd name="connsiteY10" fmla="*/ 1072078 h 1638418"/>
                    <a:gd name="connsiteX11" fmla="*/ 1449913 w 2019438"/>
                    <a:gd name="connsiteY11" fmla="*/ 1051758 h 1638418"/>
                    <a:gd name="connsiteX12" fmla="*/ 1571833 w 2019438"/>
                    <a:gd name="connsiteY12" fmla="*/ 1285438 h 1638418"/>
                    <a:gd name="connsiteX13" fmla="*/ 1581993 w 2019438"/>
                    <a:gd name="connsiteY13" fmla="*/ 1275278 h 1638418"/>
                    <a:gd name="connsiteX14" fmla="*/ 1581993 w 2019438"/>
                    <a:gd name="connsiteY14" fmla="*/ 1447998 h 1638418"/>
                    <a:gd name="connsiteX15" fmla="*/ 1429593 w 2019438"/>
                    <a:gd name="connsiteY15" fmla="*/ 1620718 h 1638418"/>
                    <a:gd name="connsiteX16" fmla="*/ 1145113 w 2019438"/>
                    <a:gd name="connsiteY16" fmla="*/ 1620718 h 1638418"/>
                    <a:gd name="connsiteX17" fmla="*/ 1013033 w 2019438"/>
                    <a:gd name="connsiteY17" fmla="*/ 1514038 h 1638418"/>
                    <a:gd name="connsiteX18" fmla="*/ 921593 w 2019438"/>
                    <a:gd name="connsiteY18" fmla="*/ 1336238 h 1638418"/>
                    <a:gd name="connsiteX19" fmla="*/ 921593 w 2019438"/>
                    <a:gd name="connsiteY19" fmla="*/ 1346398 h 1638418"/>
                    <a:gd name="connsiteX20" fmla="*/ 789513 w 2019438"/>
                    <a:gd name="connsiteY20" fmla="*/ 1488638 h 1638418"/>
                    <a:gd name="connsiteX21" fmla="*/ 423753 w 2019438"/>
                    <a:gd name="connsiteY21" fmla="*/ 1539438 h 1638418"/>
                    <a:gd name="connsiteX22" fmla="*/ 271353 w 2019438"/>
                    <a:gd name="connsiteY22" fmla="*/ 1305758 h 1638418"/>
                    <a:gd name="connsiteX23" fmla="*/ 400893 w 2019438"/>
                    <a:gd name="connsiteY23" fmla="*/ 1056838 h 1638418"/>
                    <a:gd name="connsiteX24" fmla="*/ 474553 w 2019438"/>
                    <a:gd name="connsiteY24" fmla="*/ 970478 h 1638418"/>
                    <a:gd name="connsiteX25" fmla="*/ 230713 w 2019438"/>
                    <a:gd name="connsiteY25" fmla="*/ 879038 h 1638418"/>
                    <a:gd name="connsiteX26" fmla="*/ 47833 w 2019438"/>
                    <a:gd name="connsiteY26" fmla="*/ 726638 h 1638418"/>
                    <a:gd name="connsiteX27" fmla="*/ 17353 w 2019438"/>
                    <a:gd name="connsiteY27" fmla="*/ 442158 h 1638418"/>
                    <a:gd name="connsiteX28" fmla="*/ 281513 w 2019438"/>
                    <a:gd name="connsiteY28" fmla="*/ 340558 h 1638418"/>
                    <a:gd name="connsiteX29" fmla="*/ 489793 w 2019438"/>
                    <a:gd name="connsiteY29" fmla="*/ 391358 h 1638418"/>
                    <a:gd name="connsiteX30" fmla="*/ 710773 w 2019438"/>
                    <a:gd name="connsiteY30" fmla="*/ 462478 h 1638418"/>
                    <a:gd name="connsiteX0" fmla="*/ 710773 w 2022201"/>
                    <a:gd name="connsiteY0" fmla="*/ 462478 h 1638418"/>
                    <a:gd name="connsiteX1" fmla="*/ 878413 w 2022201"/>
                    <a:gd name="connsiteY1" fmla="*/ 177998 h 1638418"/>
                    <a:gd name="connsiteX2" fmla="*/ 1190833 w 2022201"/>
                    <a:gd name="connsiteY2" fmla="*/ 198 h 1638418"/>
                    <a:gd name="connsiteX3" fmla="*/ 1414353 w 2022201"/>
                    <a:gd name="connsiteY3" fmla="*/ 147518 h 1638418"/>
                    <a:gd name="connsiteX4" fmla="*/ 1462613 w 2022201"/>
                    <a:gd name="connsiteY4" fmla="*/ 353258 h 1638418"/>
                    <a:gd name="connsiteX5" fmla="*/ 1427053 w 2022201"/>
                    <a:gd name="connsiteY5" fmla="*/ 531058 h 1638418"/>
                    <a:gd name="connsiteX6" fmla="*/ 1625173 w 2022201"/>
                    <a:gd name="connsiteY6" fmla="*/ 556458 h 1638418"/>
                    <a:gd name="connsiteX7" fmla="*/ 1861393 w 2022201"/>
                    <a:gd name="connsiteY7" fmla="*/ 625038 h 1638418"/>
                    <a:gd name="connsiteX8" fmla="*/ 2018873 w 2022201"/>
                    <a:gd name="connsiteY8" fmla="*/ 807918 h 1638418"/>
                    <a:gd name="connsiteX9" fmla="*/ 1947753 w 2022201"/>
                    <a:gd name="connsiteY9" fmla="*/ 980638 h 1638418"/>
                    <a:gd name="connsiteX10" fmla="*/ 1708993 w 2022201"/>
                    <a:gd name="connsiteY10" fmla="*/ 1072078 h 1638418"/>
                    <a:gd name="connsiteX11" fmla="*/ 1449913 w 2022201"/>
                    <a:gd name="connsiteY11" fmla="*/ 1051758 h 1638418"/>
                    <a:gd name="connsiteX12" fmla="*/ 1571833 w 2022201"/>
                    <a:gd name="connsiteY12" fmla="*/ 1285438 h 1638418"/>
                    <a:gd name="connsiteX13" fmla="*/ 1581993 w 2022201"/>
                    <a:gd name="connsiteY13" fmla="*/ 1275278 h 1638418"/>
                    <a:gd name="connsiteX14" fmla="*/ 1581993 w 2022201"/>
                    <a:gd name="connsiteY14" fmla="*/ 1447998 h 1638418"/>
                    <a:gd name="connsiteX15" fmla="*/ 1429593 w 2022201"/>
                    <a:gd name="connsiteY15" fmla="*/ 1620718 h 1638418"/>
                    <a:gd name="connsiteX16" fmla="*/ 1145113 w 2022201"/>
                    <a:gd name="connsiteY16" fmla="*/ 1620718 h 1638418"/>
                    <a:gd name="connsiteX17" fmla="*/ 1013033 w 2022201"/>
                    <a:gd name="connsiteY17" fmla="*/ 1514038 h 1638418"/>
                    <a:gd name="connsiteX18" fmla="*/ 921593 w 2022201"/>
                    <a:gd name="connsiteY18" fmla="*/ 1336238 h 1638418"/>
                    <a:gd name="connsiteX19" fmla="*/ 921593 w 2022201"/>
                    <a:gd name="connsiteY19" fmla="*/ 1346398 h 1638418"/>
                    <a:gd name="connsiteX20" fmla="*/ 789513 w 2022201"/>
                    <a:gd name="connsiteY20" fmla="*/ 1488638 h 1638418"/>
                    <a:gd name="connsiteX21" fmla="*/ 423753 w 2022201"/>
                    <a:gd name="connsiteY21" fmla="*/ 1539438 h 1638418"/>
                    <a:gd name="connsiteX22" fmla="*/ 271353 w 2022201"/>
                    <a:gd name="connsiteY22" fmla="*/ 1305758 h 1638418"/>
                    <a:gd name="connsiteX23" fmla="*/ 400893 w 2022201"/>
                    <a:gd name="connsiteY23" fmla="*/ 1056838 h 1638418"/>
                    <a:gd name="connsiteX24" fmla="*/ 474553 w 2022201"/>
                    <a:gd name="connsiteY24" fmla="*/ 970478 h 1638418"/>
                    <a:gd name="connsiteX25" fmla="*/ 230713 w 2022201"/>
                    <a:gd name="connsiteY25" fmla="*/ 879038 h 1638418"/>
                    <a:gd name="connsiteX26" fmla="*/ 47833 w 2022201"/>
                    <a:gd name="connsiteY26" fmla="*/ 726638 h 1638418"/>
                    <a:gd name="connsiteX27" fmla="*/ 17353 w 2022201"/>
                    <a:gd name="connsiteY27" fmla="*/ 442158 h 1638418"/>
                    <a:gd name="connsiteX28" fmla="*/ 281513 w 2022201"/>
                    <a:gd name="connsiteY28" fmla="*/ 340558 h 1638418"/>
                    <a:gd name="connsiteX29" fmla="*/ 489793 w 2022201"/>
                    <a:gd name="connsiteY29" fmla="*/ 391358 h 1638418"/>
                    <a:gd name="connsiteX30" fmla="*/ 710773 w 2022201"/>
                    <a:gd name="connsiteY30" fmla="*/ 462478 h 1638418"/>
                    <a:gd name="connsiteX0" fmla="*/ 710773 w 1988680"/>
                    <a:gd name="connsiteY0" fmla="*/ 462478 h 1638418"/>
                    <a:gd name="connsiteX1" fmla="*/ 878413 w 1988680"/>
                    <a:gd name="connsiteY1" fmla="*/ 177998 h 1638418"/>
                    <a:gd name="connsiteX2" fmla="*/ 1190833 w 1988680"/>
                    <a:gd name="connsiteY2" fmla="*/ 198 h 1638418"/>
                    <a:gd name="connsiteX3" fmla="*/ 1414353 w 1988680"/>
                    <a:gd name="connsiteY3" fmla="*/ 147518 h 1638418"/>
                    <a:gd name="connsiteX4" fmla="*/ 1462613 w 1988680"/>
                    <a:gd name="connsiteY4" fmla="*/ 353258 h 1638418"/>
                    <a:gd name="connsiteX5" fmla="*/ 1427053 w 1988680"/>
                    <a:gd name="connsiteY5" fmla="*/ 531058 h 1638418"/>
                    <a:gd name="connsiteX6" fmla="*/ 1625173 w 1988680"/>
                    <a:gd name="connsiteY6" fmla="*/ 556458 h 1638418"/>
                    <a:gd name="connsiteX7" fmla="*/ 1861393 w 1988680"/>
                    <a:gd name="connsiteY7" fmla="*/ 625038 h 1638418"/>
                    <a:gd name="connsiteX8" fmla="*/ 1980773 w 1988680"/>
                    <a:gd name="connsiteY8" fmla="*/ 820618 h 1638418"/>
                    <a:gd name="connsiteX9" fmla="*/ 1947753 w 1988680"/>
                    <a:gd name="connsiteY9" fmla="*/ 980638 h 1638418"/>
                    <a:gd name="connsiteX10" fmla="*/ 1708993 w 1988680"/>
                    <a:gd name="connsiteY10" fmla="*/ 1072078 h 1638418"/>
                    <a:gd name="connsiteX11" fmla="*/ 1449913 w 1988680"/>
                    <a:gd name="connsiteY11" fmla="*/ 1051758 h 1638418"/>
                    <a:gd name="connsiteX12" fmla="*/ 1571833 w 1988680"/>
                    <a:gd name="connsiteY12" fmla="*/ 1285438 h 1638418"/>
                    <a:gd name="connsiteX13" fmla="*/ 1581993 w 1988680"/>
                    <a:gd name="connsiteY13" fmla="*/ 1275278 h 1638418"/>
                    <a:gd name="connsiteX14" fmla="*/ 1581993 w 1988680"/>
                    <a:gd name="connsiteY14" fmla="*/ 1447998 h 1638418"/>
                    <a:gd name="connsiteX15" fmla="*/ 1429593 w 1988680"/>
                    <a:gd name="connsiteY15" fmla="*/ 1620718 h 1638418"/>
                    <a:gd name="connsiteX16" fmla="*/ 1145113 w 1988680"/>
                    <a:gd name="connsiteY16" fmla="*/ 1620718 h 1638418"/>
                    <a:gd name="connsiteX17" fmla="*/ 1013033 w 1988680"/>
                    <a:gd name="connsiteY17" fmla="*/ 1514038 h 1638418"/>
                    <a:gd name="connsiteX18" fmla="*/ 921593 w 1988680"/>
                    <a:gd name="connsiteY18" fmla="*/ 1336238 h 1638418"/>
                    <a:gd name="connsiteX19" fmla="*/ 921593 w 1988680"/>
                    <a:gd name="connsiteY19" fmla="*/ 1346398 h 1638418"/>
                    <a:gd name="connsiteX20" fmla="*/ 789513 w 1988680"/>
                    <a:gd name="connsiteY20" fmla="*/ 1488638 h 1638418"/>
                    <a:gd name="connsiteX21" fmla="*/ 423753 w 1988680"/>
                    <a:gd name="connsiteY21" fmla="*/ 1539438 h 1638418"/>
                    <a:gd name="connsiteX22" fmla="*/ 271353 w 1988680"/>
                    <a:gd name="connsiteY22" fmla="*/ 1305758 h 1638418"/>
                    <a:gd name="connsiteX23" fmla="*/ 400893 w 1988680"/>
                    <a:gd name="connsiteY23" fmla="*/ 1056838 h 1638418"/>
                    <a:gd name="connsiteX24" fmla="*/ 474553 w 1988680"/>
                    <a:gd name="connsiteY24" fmla="*/ 970478 h 1638418"/>
                    <a:gd name="connsiteX25" fmla="*/ 230713 w 1988680"/>
                    <a:gd name="connsiteY25" fmla="*/ 879038 h 1638418"/>
                    <a:gd name="connsiteX26" fmla="*/ 47833 w 1988680"/>
                    <a:gd name="connsiteY26" fmla="*/ 726638 h 1638418"/>
                    <a:gd name="connsiteX27" fmla="*/ 17353 w 1988680"/>
                    <a:gd name="connsiteY27" fmla="*/ 442158 h 1638418"/>
                    <a:gd name="connsiteX28" fmla="*/ 281513 w 1988680"/>
                    <a:gd name="connsiteY28" fmla="*/ 340558 h 1638418"/>
                    <a:gd name="connsiteX29" fmla="*/ 489793 w 1988680"/>
                    <a:gd name="connsiteY29" fmla="*/ 391358 h 1638418"/>
                    <a:gd name="connsiteX30" fmla="*/ 710773 w 1988680"/>
                    <a:gd name="connsiteY30" fmla="*/ 462478 h 1638418"/>
                    <a:gd name="connsiteX0" fmla="*/ 710773 w 1985295"/>
                    <a:gd name="connsiteY0" fmla="*/ 462478 h 1638418"/>
                    <a:gd name="connsiteX1" fmla="*/ 878413 w 1985295"/>
                    <a:gd name="connsiteY1" fmla="*/ 177998 h 1638418"/>
                    <a:gd name="connsiteX2" fmla="*/ 1190833 w 1985295"/>
                    <a:gd name="connsiteY2" fmla="*/ 198 h 1638418"/>
                    <a:gd name="connsiteX3" fmla="*/ 1414353 w 1985295"/>
                    <a:gd name="connsiteY3" fmla="*/ 147518 h 1638418"/>
                    <a:gd name="connsiteX4" fmla="*/ 1462613 w 1985295"/>
                    <a:gd name="connsiteY4" fmla="*/ 353258 h 1638418"/>
                    <a:gd name="connsiteX5" fmla="*/ 1427053 w 1985295"/>
                    <a:gd name="connsiteY5" fmla="*/ 531058 h 1638418"/>
                    <a:gd name="connsiteX6" fmla="*/ 1625173 w 1985295"/>
                    <a:gd name="connsiteY6" fmla="*/ 556458 h 1638418"/>
                    <a:gd name="connsiteX7" fmla="*/ 1861393 w 1985295"/>
                    <a:gd name="connsiteY7" fmla="*/ 625038 h 1638418"/>
                    <a:gd name="connsiteX8" fmla="*/ 1980773 w 1985295"/>
                    <a:gd name="connsiteY8" fmla="*/ 820618 h 1638418"/>
                    <a:gd name="connsiteX9" fmla="*/ 1947753 w 1985295"/>
                    <a:gd name="connsiteY9" fmla="*/ 980638 h 1638418"/>
                    <a:gd name="connsiteX10" fmla="*/ 1708993 w 1985295"/>
                    <a:gd name="connsiteY10" fmla="*/ 1072078 h 1638418"/>
                    <a:gd name="connsiteX11" fmla="*/ 1449913 w 1985295"/>
                    <a:gd name="connsiteY11" fmla="*/ 1051758 h 1638418"/>
                    <a:gd name="connsiteX12" fmla="*/ 1571833 w 1985295"/>
                    <a:gd name="connsiteY12" fmla="*/ 1285438 h 1638418"/>
                    <a:gd name="connsiteX13" fmla="*/ 1581993 w 1985295"/>
                    <a:gd name="connsiteY13" fmla="*/ 1275278 h 1638418"/>
                    <a:gd name="connsiteX14" fmla="*/ 1581993 w 1985295"/>
                    <a:gd name="connsiteY14" fmla="*/ 1447998 h 1638418"/>
                    <a:gd name="connsiteX15" fmla="*/ 1429593 w 1985295"/>
                    <a:gd name="connsiteY15" fmla="*/ 1620718 h 1638418"/>
                    <a:gd name="connsiteX16" fmla="*/ 1145113 w 1985295"/>
                    <a:gd name="connsiteY16" fmla="*/ 1620718 h 1638418"/>
                    <a:gd name="connsiteX17" fmla="*/ 1013033 w 1985295"/>
                    <a:gd name="connsiteY17" fmla="*/ 1514038 h 1638418"/>
                    <a:gd name="connsiteX18" fmla="*/ 921593 w 1985295"/>
                    <a:gd name="connsiteY18" fmla="*/ 1336238 h 1638418"/>
                    <a:gd name="connsiteX19" fmla="*/ 921593 w 1985295"/>
                    <a:gd name="connsiteY19" fmla="*/ 1346398 h 1638418"/>
                    <a:gd name="connsiteX20" fmla="*/ 789513 w 1985295"/>
                    <a:gd name="connsiteY20" fmla="*/ 1488638 h 1638418"/>
                    <a:gd name="connsiteX21" fmla="*/ 423753 w 1985295"/>
                    <a:gd name="connsiteY21" fmla="*/ 1539438 h 1638418"/>
                    <a:gd name="connsiteX22" fmla="*/ 271353 w 1985295"/>
                    <a:gd name="connsiteY22" fmla="*/ 1305758 h 1638418"/>
                    <a:gd name="connsiteX23" fmla="*/ 400893 w 1985295"/>
                    <a:gd name="connsiteY23" fmla="*/ 1056838 h 1638418"/>
                    <a:gd name="connsiteX24" fmla="*/ 474553 w 1985295"/>
                    <a:gd name="connsiteY24" fmla="*/ 970478 h 1638418"/>
                    <a:gd name="connsiteX25" fmla="*/ 230713 w 1985295"/>
                    <a:gd name="connsiteY25" fmla="*/ 879038 h 1638418"/>
                    <a:gd name="connsiteX26" fmla="*/ 47833 w 1985295"/>
                    <a:gd name="connsiteY26" fmla="*/ 726638 h 1638418"/>
                    <a:gd name="connsiteX27" fmla="*/ 17353 w 1985295"/>
                    <a:gd name="connsiteY27" fmla="*/ 442158 h 1638418"/>
                    <a:gd name="connsiteX28" fmla="*/ 281513 w 1985295"/>
                    <a:gd name="connsiteY28" fmla="*/ 340558 h 1638418"/>
                    <a:gd name="connsiteX29" fmla="*/ 489793 w 1985295"/>
                    <a:gd name="connsiteY29" fmla="*/ 391358 h 1638418"/>
                    <a:gd name="connsiteX30" fmla="*/ 710773 w 1985295"/>
                    <a:gd name="connsiteY30" fmla="*/ 462478 h 1638418"/>
                    <a:gd name="connsiteX0" fmla="*/ 710773 w 1993653"/>
                    <a:gd name="connsiteY0" fmla="*/ 462478 h 1638418"/>
                    <a:gd name="connsiteX1" fmla="*/ 878413 w 1993653"/>
                    <a:gd name="connsiteY1" fmla="*/ 177998 h 1638418"/>
                    <a:gd name="connsiteX2" fmla="*/ 1190833 w 1993653"/>
                    <a:gd name="connsiteY2" fmla="*/ 198 h 1638418"/>
                    <a:gd name="connsiteX3" fmla="*/ 1414353 w 1993653"/>
                    <a:gd name="connsiteY3" fmla="*/ 147518 h 1638418"/>
                    <a:gd name="connsiteX4" fmla="*/ 1462613 w 1993653"/>
                    <a:gd name="connsiteY4" fmla="*/ 353258 h 1638418"/>
                    <a:gd name="connsiteX5" fmla="*/ 1427053 w 1993653"/>
                    <a:gd name="connsiteY5" fmla="*/ 531058 h 1638418"/>
                    <a:gd name="connsiteX6" fmla="*/ 1625173 w 1993653"/>
                    <a:gd name="connsiteY6" fmla="*/ 556458 h 1638418"/>
                    <a:gd name="connsiteX7" fmla="*/ 1861393 w 1993653"/>
                    <a:gd name="connsiteY7" fmla="*/ 625038 h 1638418"/>
                    <a:gd name="connsiteX8" fmla="*/ 1990933 w 1993653"/>
                    <a:gd name="connsiteY8" fmla="*/ 790138 h 1638418"/>
                    <a:gd name="connsiteX9" fmla="*/ 1947753 w 1993653"/>
                    <a:gd name="connsiteY9" fmla="*/ 980638 h 1638418"/>
                    <a:gd name="connsiteX10" fmla="*/ 1708993 w 1993653"/>
                    <a:gd name="connsiteY10" fmla="*/ 1072078 h 1638418"/>
                    <a:gd name="connsiteX11" fmla="*/ 1449913 w 1993653"/>
                    <a:gd name="connsiteY11" fmla="*/ 1051758 h 1638418"/>
                    <a:gd name="connsiteX12" fmla="*/ 1571833 w 1993653"/>
                    <a:gd name="connsiteY12" fmla="*/ 1285438 h 1638418"/>
                    <a:gd name="connsiteX13" fmla="*/ 1581993 w 1993653"/>
                    <a:gd name="connsiteY13" fmla="*/ 1275278 h 1638418"/>
                    <a:gd name="connsiteX14" fmla="*/ 1581993 w 1993653"/>
                    <a:gd name="connsiteY14" fmla="*/ 1447998 h 1638418"/>
                    <a:gd name="connsiteX15" fmla="*/ 1429593 w 1993653"/>
                    <a:gd name="connsiteY15" fmla="*/ 1620718 h 1638418"/>
                    <a:gd name="connsiteX16" fmla="*/ 1145113 w 1993653"/>
                    <a:gd name="connsiteY16" fmla="*/ 1620718 h 1638418"/>
                    <a:gd name="connsiteX17" fmla="*/ 1013033 w 1993653"/>
                    <a:gd name="connsiteY17" fmla="*/ 1514038 h 1638418"/>
                    <a:gd name="connsiteX18" fmla="*/ 921593 w 1993653"/>
                    <a:gd name="connsiteY18" fmla="*/ 1336238 h 1638418"/>
                    <a:gd name="connsiteX19" fmla="*/ 921593 w 1993653"/>
                    <a:gd name="connsiteY19" fmla="*/ 1346398 h 1638418"/>
                    <a:gd name="connsiteX20" fmla="*/ 789513 w 1993653"/>
                    <a:gd name="connsiteY20" fmla="*/ 1488638 h 1638418"/>
                    <a:gd name="connsiteX21" fmla="*/ 423753 w 1993653"/>
                    <a:gd name="connsiteY21" fmla="*/ 1539438 h 1638418"/>
                    <a:gd name="connsiteX22" fmla="*/ 271353 w 1993653"/>
                    <a:gd name="connsiteY22" fmla="*/ 1305758 h 1638418"/>
                    <a:gd name="connsiteX23" fmla="*/ 400893 w 1993653"/>
                    <a:gd name="connsiteY23" fmla="*/ 1056838 h 1638418"/>
                    <a:gd name="connsiteX24" fmla="*/ 474553 w 1993653"/>
                    <a:gd name="connsiteY24" fmla="*/ 970478 h 1638418"/>
                    <a:gd name="connsiteX25" fmla="*/ 230713 w 1993653"/>
                    <a:gd name="connsiteY25" fmla="*/ 879038 h 1638418"/>
                    <a:gd name="connsiteX26" fmla="*/ 47833 w 1993653"/>
                    <a:gd name="connsiteY26" fmla="*/ 726638 h 1638418"/>
                    <a:gd name="connsiteX27" fmla="*/ 17353 w 1993653"/>
                    <a:gd name="connsiteY27" fmla="*/ 442158 h 1638418"/>
                    <a:gd name="connsiteX28" fmla="*/ 281513 w 1993653"/>
                    <a:gd name="connsiteY28" fmla="*/ 340558 h 1638418"/>
                    <a:gd name="connsiteX29" fmla="*/ 489793 w 1993653"/>
                    <a:gd name="connsiteY29" fmla="*/ 391358 h 1638418"/>
                    <a:gd name="connsiteX30" fmla="*/ 710773 w 1993653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1993 w 1993076"/>
                    <a:gd name="connsiteY13" fmla="*/ 127527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64213 w 1993076"/>
                    <a:gd name="connsiteY12" fmla="*/ 126765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4212"/>
                    <a:gd name="connsiteX1" fmla="*/ 878413 w 1993076"/>
                    <a:gd name="connsiteY1" fmla="*/ 177998 h 1634212"/>
                    <a:gd name="connsiteX2" fmla="*/ 1190833 w 1993076"/>
                    <a:gd name="connsiteY2" fmla="*/ 198 h 1634212"/>
                    <a:gd name="connsiteX3" fmla="*/ 1414353 w 1993076"/>
                    <a:gd name="connsiteY3" fmla="*/ 147518 h 1634212"/>
                    <a:gd name="connsiteX4" fmla="*/ 1462613 w 1993076"/>
                    <a:gd name="connsiteY4" fmla="*/ 353258 h 1634212"/>
                    <a:gd name="connsiteX5" fmla="*/ 1427053 w 1993076"/>
                    <a:gd name="connsiteY5" fmla="*/ 531058 h 1634212"/>
                    <a:gd name="connsiteX6" fmla="*/ 1625173 w 1993076"/>
                    <a:gd name="connsiteY6" fmla="*/ 556458 h 1634212"/>
                    <a:gd name="connsiteX7" fmla="*/ 1861393 w 1993076"/>
                    <a:gd name="connsiteY7" fmla="*/ 625038 h 1634212"/>
                    <a:gd name="connsiteX8" fmla="*/ 1990933 w 1993076"/>
                    <a:gd name="connsiteY8" fmla="*/ 790138 h 1634212"/>
                    <a:gd name="connsiteX9" fmla="*/ 1924893 w 1993076"/>
                    <a:gd name="connsiteY9" fmla="*/ 990798 h 1634212"/>
                    <a:gd name="connsiteX10" fmla="*/ 1708993 w 1993076"/>
                    <a:gd name="connsiteY10" fmla="*/ 1072078 h 1634212"/>
                    <a:gd name="connsiteX11" fmla="*/ 1449913 w 1993076"/>
                    <a:gd name="connsiteY11" fmla="*/ 1051758 h 1634212"/>
                    <a:gd name="connsiteX12" fmla="*/ 1564213 w 1993076"/>
                    <a:gd name="connsiteY12" fmla="*/ 1267658 h 1634212"/>
                    <a:gd name="connsiteX13" fmla="*/ 1589613 w 1993076"/>
                    <a:gd name="connsiteY13" fmla="*/ 1374338 h 1634212"/>
                    <a:gd name="connsiteX14" fmla="*/ 1548973 w 1993076"/>
                    <a:gd name="connsiteY14" fmla="*/ 1511498 h 1634212"/>
                    <a:gd name="connsiteX15" fmla="*/ 1429593 w 1993076"/>
                    <a:gd name="connsiteY15" fmla="*/ 1620718 h 1634212"/>
                    <a:gd name="connsiteX16" fmla="*/ 1145113 w 1993076"/>
                    <a:gd name="connsiteY16" fmla="*/ 1620718 h 1634212"/>
                    <a:gd name="connsiteX17" fmla="*/ 1013033 w 1993076"/>
                    <a:gd name="connsiteY17" fmla="*/ 1514038 h 1634212"/>
                    <a:gd name="connsiteX18" fmla="*/ 921593 w 1993076"/>
                    <a:gd name="connsiteY18" fmla="*/ 1336238 h 1634212"/>
                    <a:gd name="connsiteX19" fmla="*/ 921593 w 1993076"/>
                    <a:gd name="connsiteY19" fmla="*/ 1346398 h 1634212"/>
                    <a:gd name="connsiteX20" fmla="*/ 789513 w 1993076"/>
                    <a:gd name="connsiteY20" fmla="*/ 1488638 h 1634212"/>
                    <a:gd name="connsiteX21" fmla="*/ 423753 w 1993076"/>
                    <a:gd name="connsiteY21" fmla="*/ 1539438 h 1634212"/>
                    <a:gd name="connsiteX22" fmla="*/ 271353 w 1993076"/>
                    <a:gd name="connsiteY22" fmla="*/ 1305758 h 1634212"/>
                    <a:gd name="connsiteX23" fmla="*/ 400893 w 1993076"/>
                    <a:gd name="connsiteY23" fmla="*/ 1056838 h 1634212"/>
                    <a:gd name="connsiteX24" fmla="*/ 474553 w 1993076"/>
                    <a:gd name="connsiteY24" fmla="*/ 970478 h 1634212"/>
                    <a:gd name="connsiteX25" fmla="*/ 230713 w 1993076"/>
                    <a:gd name="connsiteY25" fmla="*/ 879038 h 1634212"/>
                    <a:gd name="connsiteX26" fmla="*/ 47833 w 1993076"/>
                    <a:gd name="connsiteY26" fmla="*/ 726638 h 1634212"/>
                    <a:gd name="connsiteX27" fmla="*/ 17353 w 1993076"/>
                    <a:gd name="connsiteY27" fmla="*/ 442158 h 1634212"/>
                    <a:gd name="connsiteX28" fmla="*/ 281513 w 1993076"/>
                    <a:gd name="connsiteY28" fmla="*/ 340558 h 1634212"/>
                    <a:gd name="connsiteX29" fmla="*/ 489793 w 1993076"/>
                    <a:gd name="connsiteY29" fmla="*/ 391358 h 1634212"/>
                    <a:gd name="connsiteX30" fmla="*/ 710773 w 1993076"/>
                    <a:gd name="connsiteY30" fmla="*/ 462478 h 1634212"/>
                    <a:gd name="connsiteX0" fmla="*/ 710773 w 1993076"/>
                    <a:gd name="connsiteY0" fmla="*/ 462478 h 1628438"/>
                    <a:gd name="connsiteX1" fmla="*/ 878413 w 1993076"/>
                    <a:gd name="connsiteY1" fmla="*/ 177998 h 1628438"/>
                    <a:gd name="connsiteX2" fmla="*/ 1190833 w 1993076"/>
                    <a:gd name="connsiteY2" fmla="*/ 198 h 1628438"/>
                    <a:gd name="connsiteX3" fmla="*/ 1414353 w 1993076"/>
                    <a:gd name="connsiteY3" fmla="*/ 147518 h 1628438"/>
                    <a:gd name="connsiteX4" fmla="*/ 1462613 w 1993076"/>
                    <a:gd name="connsiteY4" fmla="*/ 353258 h 1628438"/>
                    <a:gd name="connsiteX5" fmla="*/ 1427053 w 1993076"/>
                    <a:gd name="connsiteY5" fmla="*/ 531058 h 1628438"/>
                    <a:gd name="connsiteX6" fmla="*/ 1625173 w 1993076"/>
                    <a:gd name="connsiteY6" fmla="*/ 556458 h 1628438"/>
                    <a:gd name="connsiteX7" fmla="*/ 1861393 w 1993076"/>
                    <a:gd name="connsiteY7" fmla="*/ 625038 h 1628438"/>
                    <a:gd name="connsiteX8" fmla="*/ 1990933 w 1993076"/>
                    <a:gd name="connsiteY8" fmla="*/ 790138 h 1628438"/>
                    <a:gd name="connsiteX9" fmla="*/ 1924893 w 1993076"/>
                    <a:gd name="connsiteY9" fmla="*/ 990798 h 1628438"/>
                    <a:gd name="connsiteX10" fmla="*/ 1708993 w 1993076"/>
                    <a:gd name="connsiteY10" fmla="*/ 1072078 h 1628438"/>
                    <a:gd name="connsiteX11" fmla="*/ 1449913 w 1993076"/>
                    <a:gd name="connsiteY11" fmla="*/ 1051758 h 1628438"/>
                    <a:gd name="connsiteX12" fmla="*/ 1564213 w 1993076"/>
                    <a:gd name="connsiteY12" fmla="*/ 1267658 h 1628438"/>
                    <a:gd name="connsiteX13" fmla="*/ 1589613 w 1993076"/>
                    <a:gd name="connsiteY13" fmla="*/ 1374338 h 1628438"/>
                    <a:gd name="connsiteX14" fmla="*/ 1548973 w 1993076"/>
                    <a:gd name="connsiteY14" fmla="*/ 1511498 h 1628438"/>
                    <a:gd name="connsiteX15" fmla="*/ 1419433 w 1993076"/>
                    <a:gd name="connsiteY15" fmla="*/ 1608018 h 1628438"/>
                    <a:gd name="connsiteX16" fmla="*/ 1145113 w 1993076"/>
                    <a:gd name="connsiteY16" fmla="*/ 1620718 h 1628438"/>
                    <a:gd name="connsiteX17" fmla="*/ 1013033 w 1993076"/>
                    <a:gd name="connsiteY17" fmla="*/ 1514038 h 1628438"/>
                    <a:gd name="connsiteX18" fmla="*/ 921593 w 1993076"/>
                    <a:gd name="connsiteY18" fmla="*/ 1336238 h 1628438"/>
                    <a:gd name="connsiteX19" fmla="*/ 921593 w 1993076"/>
                    <a:gd name="connsiteY19" fmla="*/ 1346398 h 1628438"/>
                    <a:gd name="connsiteX20" fmla="*/ 789513 w 1993076"/>
                    <a:gd name="connsiteY20" fmla="*/ 1488638 h 1628438"/>
                    <a:gd name="connsiteX21" fmla="*/ 423753 w 1993076"/>
                    <a:gd name="connsiteY21" fmla="*/ 1539438 h 1628438"/>
                    <a:gd name="connsiteX22" fmla="*/ 271353 w 1993076"/>
                    <a:gd name="connsiteY22" fmla="*/ 1305758 h 1628438"/>
                    <a:gd name="connsiteX23" fmla="*/ 400893 w 1993076"/>
                    <a:gd name="connsiteY23" fmla="*/ 1056838 h 1628438"/>
                    <a:gd name="connsiteX24" fmla="*/ 474553 w 1993076"/>
                    <a:gd name="connsiteY24" fmla="*/ 970478 h 1628438"/>
                    <a:gd name="connsiteX25" fmla="*/ 230713 w 1993076"/>
                    <a:gd name="connsiteY25" fmla="*/ 879038 h 1628438"/>
                    <a:gd name="connsiteX26" fmla="*/ 47833 w 1993076"/>
                    <a:gd name="connsiteY26" fmla="*/ 726638 h 1628438"/>
                    <a:gd name="connsiteX27" fmla="*/ 17353 w 1993076"/>
                    <a:gd name="connsiteY27" fmla="*/ 442158 h 1628438"/>
                    <a:gd name="connsiteX28" fmla="*/ 281513 w 1993076"/>
                    <a:gd name="connsiteY28" fmla="*/ 340558 h 1628438"/>
                    <a:gd name="connsiteX29" fmla="*/ 489793 w 1993076"/>
                    <a:gd name="connsiteY29" fmla="*/ 391358 h 1628438"/>
                    <a:gd name="connsiteX30" fmla="*/ 710773 w 1993076"/>
                    <a:gd name="connsiteY30" fmla="*/ 462478 h 1628438"/>
                    <a:gd name="connsiteX0" fmla="*/ 710773 w 1993076"/>
                    <a:gd name="connsiteY0" fmla="*/ 462478 h 1624721"/>
                    <a:gd name="connsiteX1" fmla="*/ 878413 w 1993076"/>
                    <a:gd name="connsiteY1" fmla="*/ 177998 h 1624721"/>
                    <a:gd name="connsiteX2" fmla="*/ 1190833 w 1993076"/>
                    <a:gd name="connsiteY2" fmla="*/ 198 h 1624721"/>
                    <a:gd name="connsiteX3" fmla="*/ 1414353 w 1993076"/>
                    <a:gd name="connsiteY3" fmla="*/ 147518 h 1624721"/>
                    <a:gd name="connsiteX4" fmla="*/ 1462613 w 1993076"/>
                    <a:gd name="connsiteY4" fmla="*/ 353258 h 1624721"/>
                    <a:gd name="connsiteX5" fmla="*/ 1427053 w 1993076"/>
                    <a:gd name="connsiteY5" fmla="*/ 531058 h 1624721"/>
                    <a:gd name="connsiteX6" fmla="*/ 1625173 w 1993076"/>
                    <a:gd name="connsiteY6" fmla="*/ 556458 h 1624721"/>
                    <a:gd name="connsiteX7" fmla="*/ 1861393 w 1993076"/>
                    <a:gd name="connsiteY7" fmla="*/ 625038 h 1624721"/>
                    <a:gd name="connsiteX8" fmla="*/ 1990933 w 1993076"/>
                    <a:gd name="connsiteY8" fmla="*/ 790138 h 1624721"/>
                    <a:gd name="connsiteX9" fmla="*/ 1924893 w 1993076"/>
                    <a:gd name="connsiteY9" fmla="*/ 990798 h 1624721"/>
                    <a:gd name="connsiteX10" fmla="*/ 1708993 w 1993076"/>
                    <a:gd name="connsiteY10" fmla="*/ 1072078 h 1624721"/>
                    <a:gd name="connsiteX11" fmla="*/ 1449913 w 1993076"/>
                    <a:gd name="connsiteY11" fmla="*/ 1051758 h 1624721"/>
                    <a:gd name="connsiteX12" fmla="*/ 1564213 w 1993076"/>
                    <a:gd name="connsiteY12" fmla="*/ 1267658 h 1624721"/>
                    <a:gd name="connsiteX13" fmla="*/ 1589613 w 1993076"/>
                    <a:gd name="connsiteY13" fmla="*/ 1374338 h 1624721"/>
                    <a:gd name="connsiteX14" fmla="*/ 1548973 w 1993076"/>
                    <a:gd name="connsiteY14" fmla="*/ 1511498 h 1624721"/>
                    <a:gd name="connsiteX15" fmla="*/ 1419433 w 1993076"/>
                    <a:gd name="connsiteY15" fmla="*/ 1608018 h 1624721"/>
                    <a:gd name="connsiteX16" fmla="*/ 1147653 w 1993076"/>
                    <a:gd name="connsiteY16" fmla="*/ 1615638 h 1624721"/>
                    <a:gd name="connsiteX17" fmla="*/ 1013033 w 1993076"/>
                    <a:gd name="connsiteY17" fmla="*/ 1514038 h 1624721"/>
                    <a:gd name="connsiteX18" fmla="*/ 921593 w 1993076"/>
                    <a:gd name="connsiteY18" fmla="*/ 1336238 h 1624721"/>
                    <a:gd name="connsiteX19" fmla="*/ 921593 w 1993076"/>
                    <a:gd name="connsiteY19" fmla="*/ 1346398 h 1624721"/>
                    <a:gd name="connsiteX20" fmla="*/ 789513 w 1993076"/>
                    <a:gd name="connsiteY20" fmla="*/ 1488638 h 1624721"/>
                    <a:gd name="connsiteX21" fmla="*/ 423753 w 1993076"/>
                    <a:gd name="connsiteY21" fmla="*/ 1539438 h 1624721"/>
                    <a:gd name="connsiteX22" fmla="*/ 271353 w 1993076"/>
                    <a:gd name="connsiteY22" fmla="*/ 1305758 h 1624721"/>
                    <a:gd name="connsiteX23" fmla="*/ 400893 w 1993076"/>
                    <a:gd name="connsiteY23" fmla="*/ 1056838 h 1624721"/>
                    <a:gd name="connsiteX24" fmla="*/ 474553 w 1993076"/>
                    <a:gd name="connsiteY24" fmla="*/ 970478 h 1624721"/>
                    <a:gd name="connsiteX25" fmla="*/ 230713 w 1993076"/>
                    <a:gd name="connsiteY25" fmla="*/ 879038 h 1624721"/>
                    <a:gd name="connsiteX26" fmla="*/ 47833 w 1993076"/>
                    <a:gd name="connsiteY26" fmla="*/ 726638 h 1624721"/>
                    <a:gd name="connsiteX27" fmla="*/ 17353 w 1993076"/>
                    <a:gd name="connsiteY27" fmla="*/ 442158 h 1624721"/>
                    <a:gd name="connsiteX28" fmla="*/ 281513 w 1993076"/>
                    <a:gd name="connsiteY28" fmla="*/ 340558 h 1624721"/>
                    <a:gd name="connsiteX29" fmla="*/ 489793 w 1993076"/>
                    <a:gd name="connsiteY29" fmla="*/ 391358 h 1624721"/>
                    <a:gd name="connsiteX30" fmla="*/ 710773 w 1993076"/>
                    <a:gd name="connsiteY30" fmla="*/ 462478 h 1624721"/>
                    <a:gd name="connsiteX0" fmla="*/ 710773 w 1993076"/>
                    <a:gd name="connsiteY0" fmla="*/ 462478 h 1626743"/>
                    <a:gd name="connsiteX1" fmla="*/ 878413 w 1993076"/>
                    <a:gd name="connsiteY1" fmla="*/ 177998 h 1626743"/>
                    <a:gd name="connsiteX2" fmla="*/ 1190833 w 1993076"/>
                    <a:gd name="connsiteY2" fmla="*/ 198 h 1626743"/>
                    <a:gd name="connsiteX3" fmla="*/ 1414353 w 1993076"/>
                    <a:gd name="connsiteY3" fmla="*/ 147518 h 1626743"/>
                    <a:gd name="connsiteX4" fmla="*/ 1462613 w 1993076"/>
                    <a:gd name="connsiteY4" fmla="*/ 353258 h 1626743"/>
                    <a:gd name="connsiteX5" fmla="*/ 1427053 w 1993076"/>
                    <a:gd name="connsiteY5" fmla="*/ 531058 h 1626743"/>
                    <a:gd name="connsiteX6" fmla="*/ 1625173 w 1993076"/>
                    <a:gd name="connsiteY6" fmla="*/ 556458 h 1626743"/>
                    <a:gd name="connsiteX7" fmla="*/ 1861393 w 1993076"/>
                    <a:gd name="connsiteY7" fmla="*/ 625038 h 1626743"/>
                    <a:gd name="connsiteX8" fmla="*/ 1990933 w 1993076"/>
                    <a:gd name="connsiteY8" fmla="*/ 790138 h 1626743"/>
                    <a:gd name="connsiteX9" fmla="*/ 1924893 w 1993076"/>
                    <a:gd name="connsiteY9" fmla="*/ 990798 h 1626743"/>
                    <a:gd name="connsiteX10" fmla="*/ 1708993 w 1993076"/>
                    <a:gd name="connsiteY10" fmla="*/ 1072078 h 1626743"/>
                    <a:gd name="connsiteX11" fmla="*/ 1449913 w 1993076"/>
                    <a:gd name="connsiteY11" fmla="*/ 1051758 h 1626743"/>
                    <a:gd name="connsiteX12" fmla="*/ 1564213 w 1993076"/>
                    <a:gd name="connsiteY12" fmla="*/ 1267658 h 1626743"/>
                    <a:gd name="connsiteX13" fmla="*/ 1589613 w 1993076"/>
                    <a:gd name="connsiteY13" fmla="*/ 1374338 h 1626743"/>
                    <a:gd name="connsiteX14" fmla="*/ 1548973 w 1993076"/>
                    <a:gd name="connsiteY14" fmla="*/ 1511498 h 1626743"/>
                    <a:gd name="connsiteX15" fmla="*/ 1419433 w 1993076"/>
                    <a:gd name="connsiteY15" fmla="*/ 1608018 h 1626743"/>
                    <a:gd name="connsiteX16" fmla="*/ 1147653 w 1993076"/>
                    <a:gd name="connsiteY16" fmla="*/ 1615638 h 1626743"/>
                    <a:gd name="connsiteX17" fmla="*/ 1015573 w 1993076"/>
                    <a:gd name="connsiteY17" fmla="*/ 1486098 h 1626743"/>
                    <a:gd name="connsiteX18" fmla="*/ 921593 w 1993076"/>
                    <a:gd name="connsiteY18" fmla="*/ 1336238 h 1626743"/>
                    <a:gd name="connsiteX19" fmla="*/ 921593 w 1993076"/>
                    <a:gd name="connsiteY19" fmla="*/ 1346398 h 1626743"/>
                    <a:gd name="connsiteX20" fmla="*/ 789513 w 1993076"/>
                    <a:gd name="connsiteY20" fmla="*/ 1488638 h 1626743"/>
                    <a:gd name="connsiteX21" fmla="*/ 423753 w 1993076"/>
                    <a:gd name="connsiteY21" fmla="*/ 1539438 h 1626743"/>
                    <a:gd name="connsiteX22" fmla="*/ 271353 w 1993076"/>
                    <a:gd name="connsiteY22" fmla="*/ 1305758 h 1626743"/>
                    <a:gd name="connsiteX23" fmla="*/ 400893 w 1993076"/>
                    <a:gd name="connsiteY23" fmla="*/ 1056838 h 1626743"/>
                    <a:gd name="connsiteX24" fmla="*/ 474553 w 1993076"/>
                    <a:gd name="connsiteY24" fmla="*/ 970478 h 1626743"/>
                    <a:gd name="connsiteX25" fmla="*/ 230713 w 1993076"/>
                    <a:gd name="connsiteY25" fmla="*/ 879038 h 1626743"/>
                    <a:gd name="connsiteX26" fmla="*/ 47833 w 1993076"/>
                    <a:gd name="connsiteY26" fmla="*/ 726638 h 1626743"/>
                    <a:gd name="connsiteX27" fmla="*/ 17353 w 1993076"/>
                    <a:gd name="connsiteY27" fmla="*/ 442158 h 1626743"/>
                    <a:gd name="connsiteX28" fmla="*/ 281513 w 1993076"/>
                    <a:gd name="connsiteY28" fmla="*/ 340558 h 1626743"/>
                    <a:gd name="connsiteX29" fmla="*/ 489793 w 1993076"/>
                    <a:gd name="connsiteY29" fmla="*/ 391358 h 1626743"/>
                    <a:gd name="connsiteX30" fmla="*/ 710773 w 1993076"/>
                    <a:gd name="connsiteY30" fmla="*/ 462478 h 1626743"/>
                    <a:gd name="connsiteX0" fmla="*/ 710773 w 1993076"/>
                    <a:gd name="connsiteY0" fmla="*/ 462478 h 1625821"/>
                    <a:gd name="connsiteX1" fmla="*/ 878413 w 1993076"/>
                    <a:gd name="connsiteY1" fmla="*/ 177998 h 1625821"/>
                    <a:gd name="connsiteX2" fmla="*/ 1190833 w 1993076"/>
                    <a:gd name="connsiteY2" fmla="*/ 198 h 1625821"/>
                    <a:gd name="connsiteX3" fmla="*/ 1414353 w 1993076"/>
                    <a:gd name="connsiteY3" fmla="*/ 147518 h 1625821"/>
                    <a:gd name="connsiteX4" fmla="*/ 1462613 w 1993076"/>
                    <a:gd name="connsiteY4" fmla="*/ 353258 h 1625821"/>
                    <a:gd name="connsiteX5" fmla="*/ 1427053 w 1993076"/>
                    <a:gd name="connsiteY5" fmla="*/ 531058 h 1625821"/>
                    <a:gd name="connsiteX6" fmla="*/ 1625173 w 1993076"/>
                    <a:gd name="connsiteY6" fmla="*/ 556458 h 1625821"/>
                    <a:gd name="connsiteX7" fmla="*/ 1861393 w 1993076"/>
                    <a:gd name="connsiteY7" fmla="*/ 625038 h 1625821"/>
                    <a:gd name="connsiteX8" fmla="*/ 1990933 w 1993076"/>
                    <a:gd name="connsiteY8" fmla="*/ 790138 h 1625821"/>
                    <a:gd name="connsiteX9" fmla="*/ 1924893 w 1993076"/>
                    <a:gd name="connsiteY9" fmla="*/ 990798 h 1625821"/>
                    <a:gd name="connsiteX10" fmla="*/ 1708993 w 1993076"/>
                    <a:gd name="connsiteY10" fmla="*/ 1072078 h 1625821"/>
                    <a:gd name="connsiteX11" fmla="*/ 1449913 w 1993076"/>
                    <a:gd name="connsiteY11" fmla="*/ 1051758 h 1625821"/>
                    <a:gd name="connsiteX12" fmla="*/ 1564213 w 1993076"/>
                    <a:gd name="connsiteY12" fmla="*/ 1267658 h 1625821"/>
                    <a:gd name="connsiteX13" fmla="*/ 1589613 w 1993076"/>
                    <a:gd name="connsiteY13" fmla="*/ 1374338 h 1625821"/>
                    <a:gd name="connsiteX14" fmla="*/ 1548973 w 1993076"/>
                    <a:gd name="connsiteY14" fmla="*/ 1511498 h 1625821"/>
                    <a:gd name="connsiteX15" fmla="*/ 1419433 w 1993076"/>
                    <a:gd name="connsiteY15" fmla="*/ 1608018 h 1625821"/>
                    <a:gd name="connsiteX16" fmla="*/ 1147653 w 1993076"/>
                    <a:gd name="connsiteY16" fmla="*/ 1615638 h 1625821"/>
                    <a:gd name="connsiteX17" fmla="*/ 1015573 w 1993076"/>
                    <a:gd name="connsiteY17" fmla="*/ 1498798 h 1625821"/>
                    <a:gd name="connsiteX18" fmla="*/ 921593 w 1993076"/>
                    <a:gd name="connsiteY18" fmla="*/ 1336238 h 1625821"/>
                    <a:gd name="connsiteX19" fmla="*/ 921593 w 1993076"/>
                    <a:gd name="connsiteY19" fmla="*/ 1346398 h 1625821"/>
                    <a:gd name="connsiteX20" fmla="*/ 789513 w 1993076"/>
                    <a:gd name="connsiteY20" fmla="*/ 1488638 h 1625821"/>
                    <a:gd name="connsiteX21" fmla="*/ 423753 w 1993076"/>
                    <a:gd name="connsiteY21" fmla="*/ 1539438 h 1625821"/>
                    <a:gd name="connsiteX22" fmla="*/ 271353 w 1993076"/>
                    <a:gd name="connsiteY22" fmla="*/ 1305758 h 1625821"/>
                    <a:gd name="connsiteX23" fmla="*/ 400893 w 1993076"/>
                    <a:gd name="connsiteY23" fmla="*/ 1056838 h 1625821"/>
                    <a:gd name="connsiteX24" fmla="*/ 474553 w 1993076"/>
                    <a:gd name="connsiteY24" fmla="*/ 970478 h 1625821"/>
                    <a:gd name="connsiteX25" fmla="*/ 230713 w 1993076"/>
                    <a:gd name="connsiteY25" fmla="*/ 879038 h 1625821"/>
                    <a:gd name="connsiteX26" fmla="*/ 47833 w 1993076"/>
                    <a:gd name="connsiteY26" fmla="*/ 726638 h 1625821"/>
                    <a:gd name="connsiteX27" fmla="*/ 17353 w 1993076"/>
                    <a:gd name="connsiteY27" fmla="*/ 442158 h 1625821"/>
                    <a:gd name="connsiteX28" fmla="*/ 281513 w 1993076"/>
                    <a:gd name="connsiteY28" fmla="*/ 340558 h 1625821"/>
                    <a:gd name="connsiteX29" fmla="*/ 489793 w 1993076"/>
                    <a:gd name="connsiteY29" fmla="*/ 391358 h 1625821"/>
                    <a:gd name="connsiteX30" fmla="*/ 710773 w 1993076"/>
                    <a:gd name="connsiteY30" fmla="*/ 462478 h 1625821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89513 w 1993076"/>
                    <a:gd name="connsiteY20" fmla="*/ 148863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61853 w 1993076"/>
                    <a:gd name="connsiteY24" fmla="*/ 97301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1993076" h="1624075">
                      <a:moveTo>
                        <a:pt x="710773" y="462478"/>
                      </a:moveTo>
                      <a:cubicBezTo>
                        <a:pt x="775543" y="426918"/>
                        <a:pt x="798403" y="255045"/>
                        <a:pt x="878413" y="177998"/>
                      </a:cubicBezTo>
                      <a:cubicBezTo>
                        <a:pt x="958423" y="100951"/>
                        <a:pt x="1101510" y="5278"/>
                        <a:pt x="1190833" y="198"/>
                      </a:cubicBezTo>
                      <a:cubicBezTo>
                        <a:pt x="1280156" y="-4882"/>
                        <a:pt x="1369056" y="88675"/>
                        <a:pt x="1414353" y="147518"/>
                      </a:cubicBezTo>
                      <a:cubicBezTo>
                        <a:pt x="1459650" y="206361"/>
                        <a:pt x="1460496" y="289335"/>
                        <a:pt x="1462613" y="353258"/>
                      </a:cubicBezTo>
                      <a:cubicBezTo>
                        <a:pt x="1464730" y="417181"/>
                        <a:pt x="1399960" y="497191"/>
                        <a:pt x="1427053" y="531058"/>
                      </a:cubicBezTo>
                      <a:cubicBezTo>
                        <a:pt x="1454146" y="564925"/>
                        <a:pt x="1552783" y="540795"/>
                        <a:pt x="1625173" y="556458"/>
                      </a:cubicBezTo>
                      <a:cubicBezTo>
                        <a:pt x="1697563" y="572121"/>
                        <a:pt x="1800433" y="586091"/>
                        <a:pt x="1861393" y="625038"/>
                      </a:cubicBezTo>
                      <a:cubicBezTo>
                        <a:pt x="1922353" y="663985"/>
                        <a:pt x="1980350" y="729178"/>
                        <a:pt x="1990933" y="790138"/>
                      </a:cubicBezTo>
                      <a:cubicBezTo>
                        <a:pt x="2001516" y="851098"/>
                        <a:pt x="1971883" y="943808"/>
                        <a:pt x="1924893" y="990798"/>
                      </a:cubicBezTo>
                      <a:cubicBezTo>
                        <a:pt x="1877903" y="1037788"/>
                        <a:pt x="1788156" y="1061918"/>
                        <a:pt x="1708993" y="1072078"/>
                      </a:cubicBezTo>
                      <a:cubicBezTo>
                        <a:pt x="1629830" y="1082238"/>
                        <a:pt x="1474043" y="1019161"/>
                        <a:pt x="1449913" y="1051758"/>
                      </a:cubicBezTo>
                      <a:cubicBezTo>
                        <a:pt x="1425783" y="1084355"/>
                        <a:pt x="1540930" y="1213895"/>
                        <a:pt x="1564213" y="1267658"/>
                      </a:cubicBezTo>
                      <a:cubicBezTo>
                        <a:pt x="1587496" y="1321421"/>
                        <a:pt x="1592153" y="1333698"/>
                        <a:pt x="1589613" y="1374338"/>
                      </a:cubicBezTo>
                      <a:cubicBezTo>
                        <a:pt x="1587073" y="1414978"/>
                        <a:pt x="1577336" y="1472551"/>
                        <a:pt x="1548973" y="1511498"/>
                      </a:cubicBezTo>
                      <a:cubicBezTo>
                        <a:pt x="1520610" y="1550445"/>
                        <a:pt x="1482933" y="1591085"/>
                        <a:pt x="1419433" y="1608018"/>
                      </a:cubicBezTo>
                      <a:cubicBezTo>
                        <a:pt x="1355933" y="1624951"/>
                        <a:pt x="1235283" y="1631301"/>
                        <a:pt x="1167973" y="1613098"/>
                      </a:cubicBezTo>
                      <a:cubicBezTo>
                        <a:pt x="1100663" y="1594895"/>
                        <a:pt x="1052826" y="1546211"/>
                        <a:pt x="1015573" y="1498798"/>
                      </a:cubicBezTo>
                      <a:cubicBezTo>
                        <a:pt x="978320" y="1451385"/>
                        <a:pt x="937256" y="1361638"/>
                        <a:pt x="921593" y="1336238"/>
                      </a:cubicBezTo>
                      <a:cubicBezTo>
                        <a:pt x="905930" y="1310838"/>
                        <a:pt x="946570" y="1323538"/>
                        <a:pt x="921593" y="1346398"/>
                      </a:cubicBezTo>
                      <a:cubicBezTo>
                        <a:pt x="896616" y="1369258"/>
                        <a:pt x="877566" y="1415825"/>
                        <a:pt x="771733" y="1473398"/>
                      </a:cubicBezTo>
                      <a:cubicBezTo>
                        <a:pt x="665900" y="1530971"/>
                        <a:pt x="507150" y="1567378"/>
                        <a:pt x="423753" y="1539438"/>
                      </a:cubicBezTo>
                      <a:cubicBezTo>
                        <a:pt x="340356" y="1511498"/>
                        <a:pt x="276433" y="1386191"/>
                        <a:pt x="271353" y="1305758"/>
                      </a:cubicBezTo>
                      <a:cubicBezTo>
                        <a:pt x="266273" y="1225325"/>
                        <a:pt x="361523" y="1112295"/>
                        <a:pt x="393273" y="1056838"/>
                      </a:cubicBezTo>
                      <a:cubicBezTo>
                        <a:pt x="425023" y="1001381"/>
                        <a:pt x="488946" y="1002651"/>
                        <a:pt x="461853" y="973018"/>
                      </a:cubicBezTo>
                      <a:cubicBezTo>
                        <a:pt x="434760" y="943385"/>
                        <a:pt x="299716" y="920101"/>
                        <a:pt x="230713" y="879038"/>
                      </a:cubicBezTo>
                      <a:cubicBezTo>
                        <a:pt x="161710" y="837975"/>
                        <a:pt x="83393" y="799451"/>
                        <a:pt x="47833" y="726638"/>
                      </a:cubicBezTo>
                      <a:cubicBezTo>
                        <a:pt x="12273" y="653825"/>
                        <a:pt x="-21594" y="506504"/>
                        <a:pt x="17353" y="442158"/>
                      </a:cubicBezTo>
                      <a:cubicBezTo>
                        <a:pt x="56300" y="377812"/>
                        <a:pt x="202773" y="349025"/>
                        <a:pt x="281513" y="340558"/>
                      </a:cubicBezTo>
                      <a:cubicBezTo>
                        <a:pt x="360253" y="332091"/>
                        <a:pt x="418673" y="367651"/>
                        <a:pt x="489793" y="391358"/>
                      </a:cubicBezTo>
                      <a:cubicBezTo>
                        <a:pt x="560913" y="415065"/>
                        <a:pt x="646003" y="498038"/>
                        <a:pt x="710773" y="462478"/>
                      </a:cubicBezTo>
                      <a:close/>
                    </a:path>
                  </a:pathLst>
                </a:custGeom>
                <a:grpFill/>
                <a:ln w="57150">
                  <a:noFill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/>
                </a:p>
              </p:txBody>
            </p:sp>
            <p:sp>
              <p:nvSpPr>
                <p:cNvPr id="645" name="วงรี 77">
                  <a:extLst>
                    <a:ext uri="{FF2B5EF4-FFF2-40B4-BE49-F238E27FC236}">
                      <a16:creationId xmlns:a16="http://schemas.microsoft.com/office/drawing/2014/main" id="{35205C3F-CB6E-417E-A261-8F8A92148CAA}"/>
                    </a:ext>
                  </a:extLst>
                </p:cNvPr>
                <p:cNvSpPr/>
                <p:nvPr/>
              </p:nvSpPr>
              <p:spPr>
                <a:xfrm>
                  <a:off x="4579275" y="1400406"/>
                  <a:ext cx="295962" cy="284142"/>
                </a:xfrm>
                <a:custGeom>
                  <a:avLst/>
                  <a:gdLst>
                    <a:gd name="connsiteX0" fmla="*/ 0 w 290429"/>
                    <a:gd name="connsiteY0" fmla="*/ 144699 h 289397"/>
                    <a:gd name="connsiteX1" fmla="*/ 145215 w 290429"/>
                    <a:gd name="connsiteY1" fmla="*/ 0 h 289397"/>
                    <a:gd name="connsiteX2" fmla="*/ 290430 w 290429"/>
                    <a:gd name="connsiteY2" fmla="*/ 144699 h 289397"/>
                    <a:gd name="connsiteX3" fmla="*/ 145215 w 290429"/>
                    <a:gd name="connsiteY3" fmla="*/ 289398 h 289397"/>
                    <a:gd name="connsiteX4" fmla="*/ 0 w 290429"/>
                    <a:gd name="connsiteY4" fmla="*/ 144699 h 289397"/>
                    <a:gd name="connsiteX0" fmla="*/ 8 w 290438"/>
                    <a:gd name="connsiteY0" fmla="*/ 144699 h 289398"/>
                    <a:gd name="connsiteX1" fmla="*/ 145223 w 290438"/>
                    <a:gd name="connsiteY1" fmla="*/ 0 h 289398"/>
                    <a:gd name="connsiteX2" fmla="*/ 290438 w 290438"/>
                    <a:gd name="connsiteY2" fmla="*/ 144699 h 289398"/>
                    <a:gd name="connsiteX3" fmla="*/ 140143 w 290438"/>
                    <a:gd name="connsiteY3" fmla="*/ 289398 h 289398"/>
                    <a:gd name="connsiteX4" fmla="*/ 8 w 290438"/>
                    <a:gd name="connsiteY4" fmla="*/ 144699 h 289398"/>
                    <a:gd name="connsiteX0" fmla="*/ 6 w 310756"/>
                    <a:gd name="connsiteY0" fmla="*/ 145377 h 292972"/>
                    <a:gd name="connsiteX1" fmla="*/ 145221 w 310756"/>
                    <a:gd name="connsiteY1" fmla="*/ 678 h 292972"/>
                    <a:gd name="connsiteX2" fmla="*/ 310756 w 310756"/>
                    <a:gd name="connsiteY2" fmla="*/ 206337 h 292972"/>
                    <a:gd name="connsiteX3" fmla="*/ 140141 w 310756"/>
                    <a:gd name="connsiteY3" fmla="*/ 290076 h 292972"/>
                    <a:gd name="connsiteX4" fmla="*/ 6 w 310756"/>
                    <a:gd name="connsiteY4" fmla="*/ 145377 h 292972"/>
                    <a:gd name="connsiteX0" fmla="*/ 5 w 313295"/>
                    <a:gd name="connsiteY0" fmla="*/ 190453 h 289862"/>
                    <a:gd name="connsiteX1" fmla="*/ 147760 w 313295"/>
                    <a:gd name="connsiteY1" fmla="*/ 34 h 289862"/>
                    <a:gd name="connsiteX2" fmla="*/ 313295 w 313295"/>
                    <a:gd name="connsiteY2" fmla="*/ 205693 h 289862"/>
                    <a:gd name="connsiteX3" fmla="*/ 142680 w 313295"/>
                    <a:gd name="connsiteY3" fmla="*/ 289432 h 289862"/>
                    <a:gd name="connsiteX4" fmla="*/ 5 w 313295"/>
                    <a:gd name="connsiteY4" fmla="*/ 190453 h 289862"/>
                    <a:gd name="connsiteX0" fmla="*/ 2796 w 316086"/>
                    <a:gd name="connsiteY0" fmla="*/ 175216 h 274625"/>
                    <a:gd name="connsiteX1" fmla="*/ 71811 w 316086"/>
                    <a:gd name="connsiteY1" fmla="*/ 37 h 274625"/>
                    <a:gd name="connsiteX2" fmla="*/ 316086 w 316086"/>
                    <a:gd name="connsiteY2" fmla="*/ 190456 h 274625"/>
                    <a:gd name="connsiteX3" fmla="*/ 145471 w 316086"/>
                    <a:gd name="connsiteY3" fmla="*/ 274195 h 274625"/>
                    <a:gd name="connsiteX4" fmla="*/ 2796 w 316086"/>
                    <a:gd name="connsiteY4" fmla="*/ 175216 h 274625"/>
                    <a:gd name="connsiteX0" fmla="*/ 2158 w 315952"/>
                    <a:gd name="connsiteY0" fmla="*/ 185068 h 284142"/>
                    <a:gd name="connsiteX1" fmla="*/ 71173 w 315952"/>
                    <a:gd name="connsiteY1" fmla="*/ 9889 h 284142"/>
                    <a:gd name="connsiteX2" fmla="*/ 235434 w 315952"/>
                    <a:gd name="connsiteY2" fmla="*/ 40983 h 284142"/>
                    <a:gd name="connsiteX3" fmla="*/ 315448 w 315952"/>
                    <a:gd name="connsiteY3" fmla="*/ 200308 h 284142"/>
                    <a:gd name="connsiteX4" fmla="*/ 144833 w 315952"/>
                    <a:gd name="connsiteY4" fmla="*/ 284047 h 284142"/>
                    <a:gd name="connsiteX5" fmla="*/ 2158 w 315952"/>
                    <a:gd name="connsiteY5" fmla="*/ 185068 h 284142"/>
                    <a:gd name="connsiteX0" fmla="*/ 2158 w 295962"/>
                    <a:gd name="connsiteY0" fmla="*/ 185068 h 284142"/>
                    <a:gd name="connsiteX1" fmla="*/ 71173 w 295962"/>
                    <a:gd name="connsiteY1" fmla="*/ 9889 h 284142"/>
                    <a:gd name="connsiteX2" fmla="*/ 235434 w 295962"/>
                    <a:gd name="connsiteY2" fmla="*/ 40983 h 284142"/>
                    <a:gd name="connsiteX3" fmla="*/ 295128 w 295962"/>
                    <a:gd name="connsiteY3" fmla="*/ 200308 h 284142"/>
                    <a:gd name="connsiteX4" fmla="*/ 144833 w 295962"/>
                    <a:gd name="connsiteY4" fmla="*/ 284047 h 284142"/>
                    <a:gd name="connsiteX5" fmla="*/ 2158 w 295962"/>
                    <a:gd name="connsiteY5" fmla="*/ 185068 h 2841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95962" h="284142">
                      <a:moveTo>
                        <a:pt x="2158" y="185068"/>
                      </a:moveTo>
                      <a:cubicBezTo>
                        <a:pt x="-10119" y="139375"/>
                        <a:pt x="32294" y="33903"/>
                        <a:pt x="71173" y="9889"/>
                      </a:cubicBezTo>
                      <a:cubicBezTo>
                        <a:pt x="110052" y="-14125"/>
                        <a:pt x="194722" y="9247"/>
                        <a:pt x="235434" y="40983"/>
                      </a:cubicBezTo>
                      <a:cubicBezTo>
                        <a:pt x="276147" y="72720"/>
                        <a:pt x="300915" y="162761"/>
                        <a:pt x="295128" y="200308"/>
                      </a:cubicBezTo>
                      <a:cubicBezTo>
                        <a:pt x="289341" y="237855"/>
                        <a:pt x="193661" y="286587"/>
                        <a:pt x="144833" y="284047"/>
                      </a:cubicBezTo>
                      <a:cubicBezTo>
                        <a:pt x="96005" y="281507"/>
                        <a:pt x="14435" y="230761"/>
                        <a:pt x="2158" y="185068"/>
                      </a:cubicBezTo>
                      <a:close/>
                    </a:path>
                  </a:pathLst>
                </a:custGeom>
                <a:solidFill>
                  <a:srgbClr val="FDC64E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  <p:grpSp>
            <p:nvGrpSpPr>
              <p:cNvPr id="641" name="กลุ่ม 640">
                <a:extLst>
                  <a:ext uri="{FF2B5EF4-FFF2-40B4-BE49-F238E27FC236}">
                    <a16:creationId xmlns:a16="http://schemas.microsoft.com/office/drawing/2014/main" id="{671E1442-8CCC-449F-8512-631A2A1AA7D0}"/>
                  </a:ext>
                </a:extLst>
              </p:cNvPr>
              <p:cNvGrpSpPr/>
              <p:nvPr/>
            </p:nvGrpSpPr>
            <p:grpSpPr>
              <a:xfrm>
                <a:off x="4424416" y="3842493"/>
                <a:ext cx="341965" cy="331030"/>
                <a:chOff x="3730718" y="705949"/>
                <a:chExt cx="1993076" cy="1624075"/>
              </a:xfrm>
              <a:solidFill>
                <a:schemeClr val="bg1"/>
              </a:solidFill>
            </p:grpSpPr>
            <p:sp>
              <p:nvSpPr>
                <p:cNvPr id="642" name="รูปแบบอิสระ: รูปร่าง 641">
                  <a:extLst>
                    <a:ext uri="{FF2B5EF4-FFF2-40B4-BE49-F238E27FC236}">
                      <a16:creationId xmlns:a16="http://schemas.microsoft.com/office/drawing/2014/main" id="{1D758890-25DC-4BA0-A703-7B0C1D8F4A49}"/>
                    </a:ext>
                  </a:extLst>
                </p:cNvPr>
                <p:cNvSpPr/>
                <p:nvPr/>
              </p:nvSpPr>
              <p:spPr>
                <a:xfrm>
                  <a:off x="3730718" y="705949"/>
                  <a:ext cx="1993076" cy="1624075"/>
                </a:xfrm>
                <a:custGeom>
                  <a:avLst/>
                  <a:gdLst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708233 w 2019354"/>
                    <a:gd name="connsiteY28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0893 w 2019354"/>
                    <a:gd name="connsiteY22" fmla="*/ 10720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53659"/>
                    <a:gd name="connsiteX1" fmla="*/ 850473 w 2019354"/>
                    <a:gd name="connsiteY1" fmla="*/ 183079 h 1653659"/>
                    <a:gd name="connsiteX2" fmla="*/ 1195913 w 2019354"/>
                    <a:gd name="connsiteY2" fmla="*/ 199 h 1653659"/>
                    <a:gd name="connsiteX3" fmla="*/ 1439753 w 2019354"/>
                    <a:gd name="connsiteY3" fmla="*/ 152599 h 1653659"/>
                    <a:gd name="connsiteX4" fmla="*/ 1500713 w 2019354"/>
                    <a:gd name="connsiteY4" fmla="*/ 386279 h 1653659"/>
                    <a:gd name="connsiteX5" fmla="*/ 1388953 w 2019354"/>
                    <a:gd name="connsiteY5" fmla="*/ 548839 h 1653659"/>
                    <a:gd name="connsiteX6" fmla="*/ 1541353 w 2019354"/>
                    <a:gd name="connsiteY6" fmla="*/ 518359 h 1653659"/>
                    <a:gd name="connsiteX7" fmla="*/ 1927433 w 2019354"/>
                    <a:gd name="connsiteY7" fmla="*/ 640279 h 1653659"/>
                    <a:gd name="connsiteX8" fmla="*/ 2018873 w 2019354"/>
                    <a:gd name="connsiteY8" fmla="*/ 823159 h 1653659"/>
                    <a:gd name="connsiteX9" fmla="*/ 1947753 w 2019354"/>
                    <a:gd name="connsiteY9" fmla="*/ 995879 h 1653659"/>
                    <a:gd name="connsiteX10" fmla="*/ 1653113 w 2019354"/>
                    <a:gd name="connsiteY10" fmla="*/ 1087319 h 1653659"/>
                    <a:gd name="connsiteX11" fmla="*/ 1449913 w 2019354"/>
                    <a:gd name="connsiteY11" fmla="*/ 1066999 h 1653659"/>
                    <a:gd name="connsiteX12" fmla="*/ 1571833 w 2019354"/>
                    <a:gd name="connsiteY12" fmla="*/ 1300679 h 1653659"/>
                    <a:gd name="connsiteX13" fmla="*/ 1581993 w 2019354"/>
                    <a:gd name="connsiteY13" fmla="*/ 1290519 h 1653659"/>
                    <a:gd name="connsiteX14" fmla="*/ 1581993 w 2019354"/>
                    <a:gd name="connsiteY14" fmla="*/ 1463239 h 1653659"/>
                    <a:gd name="connsiteX15" fmla="*/ 1429593 w 2019354"/>
                    <a:gd name="connsiteY15" fmla="*/ 1635959 h 1653659"/>
                    <a:gd name="connsiteX16" fmla="*/ 1145113 w 2019354"/>
                    <a:gd name="connsiteY16" fmla="*/ 1635959 h 1653659"/>
                    <a:gd name="connsiteX17" fmla="*/ 1013033 w 2019354"/>
                    <a:gd name="connsiteY17" fmla="*/ 1529279 h 1653659"/>
                    <a:gd name="connsiteX18" fmla="*/ 921593 w 2019354"/>
                    <a:gd name="connsiteY18" fmla="*/ 1351479 h 1653659"/>
                    <a:gd name="connsiteX19" fmla="*/ 921593 w 2019354"/>
                    <a:gd name="connsiteY19" fmla="*/ 1361639 h 1653659"/>
                    <a:gd name="connsiteX20" fmla="*/ 789513 w 2019354"/>
                    <a:gd name="connsiteY20" fmla="*/ 1503879 h 1653659"/>
                    <a:gd name="connsiteX21" fmla="*/ 423753 w 2019354"/>
                    <a:gd name="connsiteY21" fmla="*/ 1554679 h 1653659"/>
                    <a:gd name="connsiteX22" fmla="*/ 271353 w 2019354"/>
                    <a:gd name="connsiteY22" fmla="*/ 1320999 h 1653659"/>
                    <a:gd name="connsiteX23" fmla="*/ 400893 w 2019354"/>
                    <a:gd name="connsiteY23" fmla="*/ 1072079 h 1653659"/>
                    <a:gd name="connsiteX24" fmla="*/ 474553 w 2019354"/>
                    <a:gd name="connsiteY24" fmla="*/ 985719 h 1653659"/>
                    <a:gd name="connsiteX25" fmla="*/ 230713 w 2019354"/>
                    <a:gd name="connsiteY25" fmla="*/ 894279 h 1653659"/>
                    <a:gd name="connsiteX26" fmla="*/ 47833 w 2019354"/>
                    <a:gd name="connsiteY26" fmla="*/ 741879 h 1653659"/>
                    <a:gd name="connsiteX27" fmla="*/ 17353 w 2019354"/>
                    <a:gd name="connsiteY27" fmla="*/ 457399 h 1653659"/>
                    <a:gd name="connsiteX28" fmla="*/ 281513 w 2019354"/>
                    <a:gd name="connsiteY28" fmla="*/ 355799 h 1653659"/>
                    <a:gd name="connsiteX29" fmla="*/ 489793 w 2019354"/>
                    <a:gd name="connsiteY29" fmla="*/ 406599 h 1653659"/>
                    <a:gd name="connsiteX30" fmla="*/ 708233 w 2019354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41353 w 2019200"/>
                    <a:gd name="connsiteY6" fmla="*/ 51835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76913 w 2019200"/>
                    <a:gd name="connsiteY6" fmla="*/ 53613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388953 w 2019200"/>
                    <a:gd name="connsiteY5" fmla="*/ 54882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622633 w 2019200"/>
                    <a:gd name="connsiteY6" fmla="*/ 55898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10773 w 2019200"/>
                    <a:gd name="connsiteY0" fmla="*/ 47783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10773 w 2019200"/>
                    <a:gd name="connsiteY30" fmla="*/ 477836 h 1653776"/>
                    <a:gd name="connsiteX0" fmla="*/ 710773 w 2019200"/>
                    <a:gd name="connsiteY0" fmla="*/ 449982 h 1625922"/>
                    <a:gd name="connsiteX1" fmla="*/ 878413 w 2019200"/>
                    <a:gd name="connsiteY1" fmla="*/ 165502 h 1625922"/>
                    <a:gd name="connsiteX2" fmla="*/ 1198453 w 2019200"/>
                    <a:gd name="connsiteY2" fmla="*/ 402 h 1625922"/>
                    <a:gd name="connsiteX3" fmla="*/ 1439753 w 2019200"/>
                    <a:gd name="connsiteY3" fmla="*/ 124862 h 1625922"/>
                    <a:gd name="connsiteX4" fmla="*/ 1477853 w 2019200"/>
                    <a:gd name="connsiteY4" fmla="*/ 305202 h 1625922"/>
                    <a:gd name="connsiteX5" fmla="*/ 1427053 w 2019200"/>
                    <a:gd name="connsiteY5" fmla="*/ 518562 h 1625922"/>
                    <a:gd name="connsiteX6" fmla="*/ 1622633 w 2019200"/>
                    <a:gd name="connsiteY6" fmla="*/ 531262 h 1625922"/>
                    <a:gd name="connsiteX7" fmla="*/ 1927433 w 2019200"/>
                    <a:gd name="connsiteY7" fmla="*/ 612542 h 1625922"/>
                    <a:gd name="connsiteX8" fmla="*/ 2018873 w 2019200"/>
                    <a:gd name="connsiteY8" fmla="*/ 795422 h 1625922"/>
                    <a:gd name="connsiteX9" fmla="*/ 1947753 w 2019200"/>
                    <a:gd name="connsiteY9" fmla="*/ 968142 h 1625922"/>
                    <a:gd name="connsiteX10" fmla="*/ 1708993 w 2019200"/>
                    <a:gd name="connsiteY10" fmla="*/ 1059582 h 1625922"/>
                    <a:gd name="connsiteX11" fmla="*/ 1449913 w 2019200"/>
                    <a:gd name="connsiteY11" fmla="*/ 1039262 h 1625922"/>
                    <a:gd name="connsiteX12" fmla="*/ 1571833 w 2019200"/>
                    <a:gd name="connsiteY12" fmla="*/ 1272942 h 1625922"/>
                    <a:gd name="connsiteX13" fmla="*/ 1581993 w 2019200"/>
                    <a:gd name="connsiteY13" fmla="*/ 1262782 h 1625922"/>
                    <a:gd name="connsiteX14" fmla="*/ 1581993 w 2019200"/>
                    <a:gd name="connsiteY14" fmla="*/ 1435502 h 1625922"/>
                    <a:gd name="connsiteX15" fmla="*/ 1429593 w 2019200"/>
                    <a:gd name="connsiteY15" fmla="*/ 1608222 h 1625922"/>
                    <a:gd name="connsiteX16" fmla="*/ 1145113 w 2019200"/>
                    <a:gd name="connsiteY16" fmla="*/ 1608222 h 1625922"/>
                    <a:gd name="connsiteX17" fmla="*/ 1013033 w 2019200"/>
                    <a:gd name="connsiteY17" fmla="*/ 1501542 h 1625922"/>
                    <a:gd name="connsiteX18" fmla="*/ 921593 w 2019200"/>
                    <a:gd name="connsiteY18" fmla="*/ 1323742 h 1625922"/>
                    <a:gd name="connsiteX19" fmla="*/ 921593 w 2019200"/>
                    <a:gd name="connsiteY19" fmla="*/ 1333902 h 1625922"/>
                    <a:gd name="connsiteX20" fmla="*/ 789513 w 2019200"/>
                    <a:gd name="connsiteY20" fmla="*/ 1476142 h 1625922"/>
                    <a:gd name="connsiteX21" fmla="*/ 423753 w 2019200"/>
                    <a:gd name="connsiteY21" fmla="*/ 1526942 h 1625922"/>
                    <a:gd name="connsiteX22" fmla="*/ 271353 w 2019200"/>
                    <a:gd name="connsiteY22" fmla="*/ 1293262 h 1625922"/>
                    <a:gd name="connsiteX23" fmla="*/ 400893 w 2019200"/>
                    <a:gd name="connsiteY23" fmla="*/ 1044342 h 1625922"/>
                    <a:gd name="connsiteX24" fmla="*/ 474553 w 2019200"/>
                    <a:gd name="connsiteY24" fmla="*/ 957982 h 1625922"/>
                    <a:gd name="connsiteX25" fmla="*/ 230713 w 2019200"/>
                    <a:gd name="connsiteY25" fmla="*/ 866542 h 1625922"/>
                    <a:gd name="connsiteX26" fmla="*/ 47833 w 2019200"/>
                    <a:gd name="connsiteY26" fmla="*/ 714142 h 1625922"/>
                    <a:gd name="connsiteX27" fmla="*/ 17353 w 2019200"/>
                    <a:gd name="connsiteY27" fmla="*/ 429662 h 1625922"/>
                    <a:gd name="connsiteX28" fmla="*/ 281513 w 2019200"/>
                    <a:gd name="connsiteY28" fmla="*/ 328062 h 1625922"/>
                    <a:gd name="connsiteX29" fmla="*/ 489793 w 2019200"/>
                    <a:gd name="connsiteY29" fmla="*/ 378862 h 1625922"/>
                    <a:gd name="connsiteX30" fmla="*/ 710773 w 2019200"/>
                    <a:gd name="connsiteY30" fmla="*/ 449982 h 1625922"/>
                    <a:gd name="connsiteX0" fmla="*/ 710773 w 2019200"/>
                    <a:gd name="connsiteY0" fmla="*/ 462637 h 1638577"/>
                    <a:gd name="connsiteX1" fmla="*/ 878413 w 2019200"/>
                    <a:gd name="connsiteY1" fmla="*/ 178157 h 1638577"/>
                    <a:gd name="connsiteX2" fmla="*/ 1190833 w 2019200"/>
                    <a:gd name="connsiteY2" fmla="*/ 357 h 1638577"/>
                    <a:gd name="connsiteX3" fmla="*/ 1439753 w 2019200"/>
                    <a:gd name="connsiteY3" fmla="*/ 137517 h 1638577"/>
                    <a:gd name="connsiteX4" fmla="*/ 1477853 w 2019200"/>
                    <a:gd name="connsiteY4" fmla="*/ 317857 h 1638577"/>
                    <a:gd name="connsiteX5" fmla="*/ 1427053 w 2019200"/>
                    <a:gd name="connsiteY5" fmla="*/ 531217 h 1638577"/>
                    <a:gd name="connsiteX6" fmla="*/ 1622633 w 2019200"/>
                    <a:gd name="connsiteY6" fmla="*/ 543917 h 1638577"/>
                    <a:gd name="connsiteX7" fmla="*/ 1927433 w 2019200"/>
                    <a:gd name="connsiteY7" fmla="*/ 625197 h 1638577"/>
                    <a:gd name="connsiteX8" fmla="*/ 2018873 w 2019200"/>
                    <a:gd name="connsiteY8" fmla="*/ 808077 h 1638577"/>
                    <a:gd name="connsiteX9" fmla="*/ 1947753 w 2019200"/>
                    <a:gd name="connsiteY9" fmla="*/ 980797 h 1638577"/>
                    <a:gd name="connsiteX10" fmla="*/ 1708993 w 2019200"/>
                    <a:gd name="connsiteY10" fmla="*/ 1072237 h 1638577"/>
                    <a:gd name="connsiteX11" fmla="*/ 1449913 w 2019200"/>
                    <a:gd name="connsiteY11" fmla="*/ 1051917 h 1638577"/>
                    <a:gd name="connsiteX12" fmla="*/ 1571833 w 2019200"/>
                    <a:gd name="connsiteY12" fmla="*/ 1285597 h 1638577"/>
                    <a:gd name="connsiteX13" fmla="*/ 1581993 w 2019200"/>
                    <a:gd name="connsiteY13" fmla="*/ 1275437 h 1638577"/>
                    <a:gd name="connsiteX14" fmla="*/ 1581993 w 2019200"/>
                    <a:gd name="connsiteY14" fmla="*/ 1448157 h 1638577"/>
                    <a:gd name="connsiteX15" fmla="*/ 1429593 w 2019200"/>
                    <a:gd name="connsiteY15" fmla="*/ 1620877 h 1638577"/>
                    <a:gd name="connsiteX16" fmla="*/ 1145113 w 2019200"/>
                    <a:gd name="connsiteY16" fmla="*/ 1620877 h 1638577"/>
                    <a:gd name="connsiteX17" fmla="*/ 1013033 w 2019200"/>
                    <a:gd name="connsiteY17" fmla="*/ 1514197 h 1638577"/>
                    <a:gd name="connsiteX18" fmla="*/ 921593 w 2019200"/>
                    <a:gd name="connsiteY18" fmla="*/ 1336397 h 1638577"/>
                    <a:gd name="connsiteX19" fmla="*/ 921593 w 2019200"/>
                    <a:gd name="connsiteY19" fmla="*/ 1346557 h 1638577"/>
                    <a:gd name="connsiteX20" fmla="*/ 789513 w 2019200"/>
                    <a:gd name="connsiteY20" fmla="*/ 1488797 h 1638577"/>
                    <a:gd name="connsiteX21" fmla="*/ 423753 w 2019200"/>
                    <a:gd name="connsiteY21" fmla="*/ 1539597 h 1638577"/>
                    <a:gd name="connsiteX22" fmla="*/ 271353 w 2019200"/>
                    <a:gd name="connsiteY22" fmla="*/ 1305917 h 1638577"/>
                    <a:gd name="connsiteX23" fmla="*/ 400893 w 2019200"/>
                    <a:gd name="connsiteY23" fmla="*/ 1056997 h 1638577"/>
                    <a:gd name="connsiteX24" fmla="*/ 474553 w 2019200"/>
                    <a:gd name="connsiteY24" fmla="*/ 970637 h 1638577"/>
                    <a:gd name="connsiteX25" fmla="*/ 230713 w 2019200"/>
                    <a:gd name="connsiteY25" fmla="*/ 879197 h 1638577"/>
                    <a:gd name="connsiteX26" fmla="*/ 47833 w 2019200"/>
                    <a:gd name="connsiteY26" fmla="*/ 726797 h 1638577"/>
                    <a:gd name="connsiteX27" fmla="*/ 17353 w 2019200"/>
                    <a:gd name="connsiteY27" fmla="*/ 442317 h 1638577"/>
                    <a:gd name="connsiteX28" fmla="*/ 281513 w 2019200"/>
                    <a:gd name="connsiteY28" fmla="*/ 340717 h 1638577"/>
                    <a:gd name="connsiteX29" fmla="*/ 489793 w 2019200"/>
                    <a:gd name="connsiteY29" fmla="*/ 391517 h 1638577"/>
                    <a:gd name="connsiteX30" fmla="*/ 710773 w 2019200"/>
                    <a:gd name="connsiteY30" fmla="*/ 462637 h 1638577"/>
                    <a:gd name="connsiteX0" fmla="*/ 710773 w 2019200"/>
                    <a:gd name="connsiteY0" fmla="*/ 462339 h 1638279"/>
                    <a:gd name="connsiteX1" fmla="*/ 878413 w 2019200"/>
                    <a:gd name="connsiteY1" fmla="*/ 177859 h 1638279"/>
                    <a:gd name="connsiteX2" fmla="*/ 1190833 w 2019200"/>
                    <a:gd name="connsiteY2" fmla="*/ 59 h 1638279"/>
                    <a:gd name="connsiteX3" fmla="*/ 1406733 w 2019200"/>
                    <a:gd name="connsiteY3" fmla="*/ 160079 h 1638279"/>
                    <a:gd name="connsiteX4" fmla="*/ 1477853 w 2019200"/>
                    <a:gd name="connsiteY4" fmla="*/ 317559 h 1638279"/>
                    <a:gd name="connsiteX5" fmla="*/ 1427053 w 2019200"/>
                    <a:gd name="connsiteY5" fmla="*/ 530919 h 1638279"/>
                    <a:gd name="connsiteX6" fmla="*/ 1622633 w 2019200"/>
                    <a:gd name="connsiteY6" fmla="*/ 543619 h 1638279"/>
                    <a:gd name="connsiteX7" fmla="*/ 1927433 w 2019200"/>
                    <a:gd name="connsiteY7" fmla="*/ 624899 h 1638279"/>
                    <a:gd name="connsiteX8" fmla="*/ 2018873 w 2019200"/>
                    <a:gd name="connsiteY8" fmla="*/ 807779 h 1638279"/>
                    <a:gd name="connsiteX9" fmla="*/ 1947753 w 2019200"/>
                    <a:gd name="connsiteY9" fmla="*/ 980499 h 1638279"/>
                    <a:gd name="connsiteX10" fmla="*/ 1708993 w 2019200"/>
                    <a:gd name="connsiteY10" fmla="*/ 1071939 h 1638279"/>
                    <a:gd name="connsiteX11" fmla="*/ 1449913 w 2019200"/>
                    <a:gd name="connsiteY11" fmla="*/ 1051619 h 1638279"/>
                    <a:gd name="connsiteX12" fmla="*/ 1571833 w 2019200"/>
                    <a:gd name="connsiteY12" fmla="*/ 1285299 h 1638279"/>
                    <a:gd name="connsiteX13" fmla="*/ 1581993 w 2019200"/>
                    <a:gd name="connsiteY13" fmla="*/ 1275139 h 1638279"/>
                    <a:gd name="connsiteX14" fmla="*/ 1581993 w 2019200"/>
                    <a:gd name="connsiteY14" fmla="*/ 1447859 h 1638279"/>
                    <a:gd name="connsiteX15" fmla="*/ 1429593 w 2019200"/>
                    <a:gd name="connsiteY15" fmla="*/ 1620579 h 1638279"/>
                    <a:gd name="connsiteX16" fmla="*/ 1145113 w 2019200"/>
                    <a:gd name="connsiteY16" fmla="*/ 1620579 h 1638279"/>
                    <a:gd name="connsiteX17" fmla="*/ 1013033 w 2019200"/>
                    <a:gd name="connsiteY17" fmla="*/ 1513899 h 1638279"/>
                    <a:gd name="connsiteX18" fmla="*/ 921593 w 2019200"/>
                    <a:gd name="connsiteY18" fmla="*/ 1336099 h 1638279"/>
                    <a:gd name="connsiteX19" fmla="*/ 921593 w 2019200"/>
                    <a:gd name="connsiteY19" fmla="*/ 1346259 h 1638279"/>
                    <a:gd name="connsiteX20" fmla="*/ 789513 w 2019200"/>
                    <a:gd name="connsiteY20" fmla="*/ 1488499 h 1638279"/>
                    <a:gd name="connsiteX21" fmla="*/ 423753 w 2019200"/>
                    <a:gd name="connsiteY21" fmla="*/ 1539299 h 1638279"/>
                    <a:gd name="connsiteX22" fmla="*/ 271353 w 2019200"/>
                    <a:gd name="connsiteY22" fmla="*/ 1305619 h 1638279"/>
                    <a:gd name="connsiteX23" fmla="*/ 400893 w 2019200"/>
                    <a:gd name="connsiteY23" fmla="*/ 1056699 h 1638279"/>
                    <a:gd name="connsiteX24" fmla="*/ 474553 w 2019200"/>
                    <a:gd name="connsiteY24" fmla="*/ 970339 h 1638279"/>
                    <a:gd name="connsiteX25" fmla="*/ 230713 w 2019200"/>
                    <a:gd name="connsiteY25" fmla="*/ 878899 h 1638279"/>
                    <a:gd name="connsiteX26" fmla="*/ 47833 w 2019200"/>
                    <a:gd name="connsiteY26" fmla="*/ 726499 h 1638279"/>
                    <a:gd name="connsiteX27" fmla="*/ 17353 w 2019200"/>
                    <a:gd name="connsiteY27" fmla="*/ 442019 h 1638279"/>
                    <a:gd name="connsiteX28" fmla="*/ 281513 w 2019200"/>
                    <a:gd name="connsiteY28" fmla="*/ 340419 h 1638279"/>
                    <a:gd name="connsiteX29" fmla="*/ 489793 w 2019200"/>
                    <a:gd name="connsiteY29" fmla="*/ 391219 h 1638279"/>
                    <a:gd name="connsiteX30" fmla="*/ 710773 w 2019200"/>
                    <a:gd name="connsiteY30" fmla="*/ 462339 h 1638279"/>
                    <a:gd name="connsiteX0" fmla="*/ 710773 w 2019200"/>
                    <a:gd name="connsiteY0" fmla="*/ 462467 h 1638407"/>
                    <a:gd name="connsiteX1" fmla="*/ 878413 w 2019200"/>
                    <a:gd name="connsiteY1" fmla="*/ 177987 h 1638407"/>
                    <a:gd name="connsiteX2" fmla="*/ 1190833 w 2019200"/>
                    <a:gd name="connsiteY2" fmla="*/ 187 h 1638407"/>
                    <a:gd name="connsiteX3" fmla="*/ 1414353 w 2019200"/>
                    <a:gd name="connsiteY3" fmla="*/ 147507 h 1638407"/>
                    <a:gd name="connsiteX4" fmla="*/ 1477853 w 2019200"/>
                    <a:gd name="connsiteY4" fmla="*/ 317687 h 1638407"/>
                    <a:gd name="connsiteX5" fmla="*/ 1427053 w 2019200"/>
                    <a:gd name="connsiteY5" fmla="*/ 531047 h 1638407"/>
                    <a:gd name="connsiteX6" fmla="*/ 1622633 w 2019200"/>
                    <a:gd name="connsiteY6" fmla="*/ 543747 h 1638407"/>
                    <a:gd name="connsiteX7" fmla="*/ 1927433 w 2019200"/>
                    <a:gd name="connsiteY7" fmla="*/ 625027 h 1638407"/>
                    <a:gd name="connsiteX8" fmla="*/ 2018873 w 2019200"/>
                    <a:gd name="connsiteY8" fmla="*/ 807907 h 1638407"/>
                    <a:gd name="connsiteX9" fmla="*/ 1947753 w 2019200"/>
                    <a:gd name="connsiteY9" fmla="*/ 980627 h 1638407"/>
                    <a:gd name="connsiteX10" fmla="*/ 1708993 w 2019200"/>
                    <a:gd name="connsiteY10" fmla="*/ 1072067 h 1638407"/>
                    <a:gd name="connsiteX11" fmla="*/ 1449913 w 2019200"/>
                    <a:gd name="connsiteY11" fmla="*/ 1051747 h 1638407"/>
                    <a:gd name="connsiteX12" fmla="*/ 1571833 w 2019200"/>
                    <a:gd name="connsiteY12" fmla="*/ 1285427 h 1638407"/>
                    <a:gd name="connsiteX13" fmla="*/ 1581993 w 2019200"/>
                    <a:gd name="connsiteY13" fmla="*/ 1275267 h 1638407"/>
                    <a:gd name="connsiteX14" fmla="*/ 1581993 w 2019200"/>
                    <a:gd name="connsiteY14" fmla="*/ 1447987 h 1638407"/>
                    <a:gd name="connsiteX15" fmla="*/ 1429593 w 2019200"/>
                    <a:gd name="connsiteY15" fmla="*/ 1620707 h 1638407"/>
                    <a:gd name="connsiteX16" fmla="*/ 1145113 w 2019200"/>
                    <a:gd name="connsiteY16" fmla="*/ 1620707 h 1638407"/>
                    <a:gd name="connsiteX17" fmla="*/ 1013033 w 2019200"/>
                    <a:gd name="connsiteY17" fmla="*/ 1514027 h 1638407"/>
                    <a:gd name="connsiteX18" fmla="*/ 921593 w 2019200"/>
                    <a:gd name="connsiteY18" fmla="*/ 1336227 h 1638407"/>
                    <a:gd name="connsiteX19" fmla="*/ 921593 w 2019200"/>
                    <a:gd name="connsiteY19" fmla="*/ 1346387 h 1638407"/>
                    <a:gd name="connsiteX20" fmla="*/ 789513 w 2019200"/>
                    <a:gd name="connsiteY20" fmla="*/ 1488627 h 1638407"/>
                    <a:gd name="connsiteX21" fmla="*/ 423753 w 2019200"/>
                    <a:gd name="connsiteY21" fmla="*/ 1539427 h 1638407"/>
                    <a:gd name="connsiteX22" fmla="*/ 271353 w 2019200"/>
                    <a:gd name="connsiteY22" fmla="*/ 1305747 h 1638407"/>
                    <a:gd name="connsiteX23" fmla="*/ 400893 w 2019200"/>
                    <a:gd name="connsiteY23" fmla="*/ 1056827 h 1638407"/>
                    <a:gd name="connsiteX24" fmla="*/ 474553 w 2019200"/>
                    <a:gd name="connsiteY24" fmla="*/ 970467 h 1638407"/>
                    <a:gd name="connsiteX25" fmla="*/ 230713 w 2019200"/>
                    <a:gd name="connsiteY25" fmla="*/ 879027 h 1638407"/>
                    <a:gd name="connsiteX26" fmla="*/ 47833 w 2019200"/>
                    <a:gd name="connsiteY26" fmla="*/ 726627 h 1638407"/>
                    <a:gd name="connsiteX27" fmla="*/ 17353 w 2019200"/>
                    <a:gd name="connsiteY27" fmla="*/ 442147 h 1638407"/>
                    <a:gd name="connsiteX28" fmla="*/ 281513 w 2019200"/>
                    <a:gd name="connsiteY28" fmla="*/ 340547 h 1638407"/>
                    <a:gd name="connsiteX29" fmla="*/ 489793 w 2019200"/>
                    <a:gd name="connsiteY29" fmla="*/ 391347 h 1638407"/>
                    <a:gd name="connsiteX30" fmla="*/ 710773 w 2019200"/>
                    <a:gd name="connsiteY30" fmla="*/ 462467 h 1638407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2633 w 2019200"/>
                    <a:gd name="connsiteY6" fmla="*/ 5437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6661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564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438"/>
                    <a:gd name="connsiteY0" fmla="*/ 462478 h 1638418"/>
                    <a:gd name="connsiteX1" fmla="*/ 878413 w 2019438"/>
                    <a:gd name="connsiteY1" fmla="*/ 177998 h 1638418"/>
                    <a:gd name="connsiteX2" fmla="*/ 1190833 w 2019438"/>
                    <a:gd name="connsiteY2" fmla="*/ 198 h 1638418"/>
                    <a:gd name="connsiteX3" fmla="*/ 1414353 w 2019438"/>
                    <a:gd name="connsiteY3" fmla="*/ 147518 h 1638418"/>
                    <a:gd name="connsiteX4" fmla="*/ 1462613 w 2019438"/>
                    <a:gd name="connsiteY4" fmla="*/ 353258 h 1638418"/>
                    <a:gd name="connsiteX5" fmla="*/ 1427053 w 2019438"/>
                    <a:gd name="connsiteY5" fmla="*/ 531058 h 1638418"/>
                    <a:gd name="connsiteX6" fmla="*/ 1625173 w 2019438"/>
                    <a:gd name="connsiteY6" fmla="*/ 556458 h 1638418"/>
                    <a:gd name="connsiteX7" fmla="*/ 1919813 w 2019438"/>
                    <a:gd name="connsiteY7" fmla="*/ 673298 h 1638418"/>
                    <a:gd name="connsiteX8" fmla="*/ 2018873 w 2019438"/>
                    <a:gd name="connsiteY8" fmla="*/ 807918 h 1638418"/>
                    <a:gd name="connsiteX9" fmla="*/ 1947753 w 2019438"/>
                    <a:gd name="connsiteY9" fmla="*/ 980638 h 1638418"/>
                    <a:gd name="connsiteX10" fmla="*/ 1708993 w 2019438"/>
                    <a:gd name="connsiteY10" fmla="*/ 1072078 h 1638418"/>
                    <a:gd name="connsiteX11" fmla="*/ 1449913 w 2019438"/>
                    <a:gd name="connsiteY11" fmla="*/ 1051758 h 1638418"/>
                    <a:gd name="connsiteX12" fmla="*/ 1571833 w 2019438"/>
                    <a:gd name="connsiteY12" fmla="*/ 1285438 h 1638418"/>
                    <a:gd name="connsiteX13" fmla="*/ 1581993 w 2019438"/>
                    <a:gd name="connsiteY13" fmla="*/ 1275278 h 1638418"/>
                    <a:gd name="connsiteX14" fmla="*/ 1581993 w 2019438"/>
                    <a:gd name="connsiteY14" fmla="*/ 1447998 h 1638418"/>
                    <a:gd name="connsiteX15" fmla="*/ 1429593 w 2019438"/>
                    <a:gd name="connsiteY15" fmla="*/ 1620718 h 1638418"/>
                    <a:gd name="connsiteX16" fmla="*/ 1145113 w 2019438"/>
                    <a:gd name="connsiteY16" fmla="*/ 1620718 h 1638418"/>
                    <a:gd name="connsiteX17" fmla="*/ 1013033 w 2019438"/>
                    <a:gd name="connsiteY17" fmla="*/ 1514038 h 1638418"/>
                    <a:gd name="connsiteX18" fmla="*/ 921593 w 2019438"/>
                    <a:gd name="connsiteY18" fmla="*/ 1336238 h 1638418"/>
                    <a:gd name="connsiteX19" fmla="*/ 921593 w 2019438"/>
                    <a:gd name="connsiteY19" fmla="*/ 1346398 h 1638418"/>
                    <a:gd name="connsiteX20" fmla="*/ 789513 w 2019438"/>
                    <a:gd name="connsiteY20" fmla="*/ 1488638 h 1638418"/>
                    <a:gd name="connsiteX21" fmla="*/ 423753 w 2019438"/>
                    <a:gd name="connsiteY21" fmla="*/ 1539438 h 1638418"/>
                    <a:gd name="connsiteX22" fmla="*/ 271353 w 2019438"/>
                    <a:gd name="connsiteY22" fmla="*/ 1305758 h 1638418"/>
                    <a:gd name="connsiteX23" fmla="*/ 400893 w 2019438"/>
                    <a:gd name="connsiteY23" fmla="*/ 1056838 h 1638418"/>
                    <a:gd name="connsiteX24" fmla="*/ 474553 w 2019438"/>
                    <a:gd name="connsiteY24" fmla="*/ 970478 h 1638418"/>
                    <a:gd name="connsiteX25" fmla="*/ 230713 w 2019438"/>
                    <a:gd name="connsiteY25" fmla="*/ 879038 h 1638418"/>
                    <a:gd name="connsiteX26" fmla="*/ 47833 w 2019438"/>
                    <a:gd name="connsiteY26" fmla="*/ 726638 h 1638418"/>
                    <a:gd name="connsiteX27" fmla="*/ 17353 w 2019438"/>
                    <a:gd name="connsiteY27" fmla="*/ 442158 h 1638418"/>
                    <a:gd name="connsiteX28" fmla="*/ 281513 w 2019438"/>
                    <a:gd name="connsiteY28" fmla="*/ 340558 h 1638418"/>
                    <a:gd name="connsiteX29" fmla="*/ 489793 w 2019438"/>
                    <a:gd name="connsiteY29" fmla="*/ 391358 h 1638418"/>
                    <a:gd name="connsiteX30" fmla="*/ 710773 w 2019438"/>
                    <a:gd name="connsiteY30" fmla="*/ 462478 h 1638418"/>
                    <a:gd name="connsiteX0" fmla="*/ 710773 w 2022201"/>
                    <a:gd name="connsiteY0" fmla="*/ 462478 h 1638418"/>
                    <a:gd name="connsiteX1" fmla="*/ 878413 w 2022201"/>
                    <a:gd name="connsiteY1" fmla="*/ 177998 h 1638418"/>
                    <a:gd name="connsiteX2" fmla="*/ 1190833 w 2022201"/>
                    <a:gd name="connsiteY2" fmla="*/ 198 h 1638418"/>
                    <a:gd name="connsiteX3" fmla="*/ 1414353 w 2022201"/>
                    <a:gd name="connsiteY3" fmla="*/ 147518 h 1638418"/>
                    <a:gd name="connsiteX4" fmla="*/ 1462613 w 2022201"/>
                    <a:gd name="connsiteY4" fmla="*/ 353258 h 1638418"/>
                    <a:gd name="connsiteX5" fmla="*/ 1427053 w 2022201"/>
                    <a:gd name="connsiteY5" fmla="*/ 531058 h 1638418"/>
                    <a:gd name="connsiteX6" fmla="*/ 1625173 w 2022201"/>
                    <a:gd name="connsiteY6" fmla="*/ 556458 h 1638418"/>
                    <a:gd name="connsiteX7" fmla="*/ 1861393 w 2022201"/>
                    <a:gd name="connsiteY7" fmla="*/ 625038 h 1638418"/>
                    <a:gd name="connsiteX8" fmla="*/ 2018873 w 2022201"/>
                    <a:gd name="connsiteY8" fmla="*/ 807918 h 1638418"/>
                    <a:gd name="connsiteX9" fmla="*/ 1947753 w 2022201"/>
                    <a:gd name="connsiteY9" fmla="*/ 980638 h 1638418"/>
                    <a:gd name="connsiteX10" fmla="*/ 1708993 w 2022201"/>
                    <a:gd name="connsiteY10" fmla="*/ 1072078 h 1638418"/>
                    <a:gd name="connsiteX11" fmla="*/ 1449913 w 2022201"/>
                    <a:gd name="connsiteY11" fmla="*/ 1051758 h 1638418"/>
                    <a:gd name="connsiteX12" fmla="*/ 1571833 w 2022201"/>
                    <a:gd name="connsiteY12" fmla="*/ 1285438 h 1638418"/>
                    <a:gd name="connsiteX13" fmla="*/ 1581993 w 2022201"/>
                    <a:gd name="connsiteY13" fmla="*/ 1275278 h 1638418"/>
                    <a:gd name="connsiteX14" fmla="*/ 1581993 w 2022201"/>
                    <a:gd name="connsiteY14" fmla="*/ 1447998 h 1638418"/>
                    <a:gd name="connsiteX15" fmla="*/ 1429593 w 2022201"/>
                    <a:gd name="connsiteY15" fmla="*/ 1620718 h 1638418"/>
                    <a:gd name="connsiteX16" fmla="*/ 1145113 w 2022201"/>
                    <a:gd name="connsiteY16" fmla="*/ 1620718 h 1638418"/>
                    <a:gd name="connsiteX17" fmla="*/ 1013033 w 2022201"/>
                    <a:gd name="connsiteY17" fmla="*/ 1514038 h 1638418"/>
                    <a:gd name="connsiteX18" fmla="*/ 921593 w 2022201"/>
                    <a:gd name="connsiteY18" fmla="*/ 1336238 h 1638418"/>
                    <a:gd name="connsiteX19" fmla="*/ 921593 w 2022201"/>
                    <a:gd name="connsiteY19" fmla="*/ 1346398 h 1638418"/>
                    <a:gd name="connsiteX20" fmla="*/ 789513 w 2022201"/>
                    <a:gd name="connsiteY20" fmla="*/ 1488638 h 1638418"/>
                    <a:gd name="connsiteX21" fmla="*/ 423753 w 2022201"/>
                    <a:gd name="connsiteY21" fmla="*/ 1539438 h 1638418"/>
                    <a:gd name="connsiteX22" fmla="*/ 271353 w 2022201"/>
                    <a:gd name="connsiteY22" fmla="*/ 1305758 h 1638418"/>
                    <a:gd name="connsiteX23" fmla="*/ 400893 w 2022201"/>
                    <a:gd name="connsiteY23" fmla="*/ 1056838 h 1638418"/>
                    <a:gd name="connsiteX24" fmla="*/ 474553 w 2022201"/>
                    <a:gd name="connsiteY24" fmla="*/ 970478 h 1638418"/>
                    <a:gd name="connsiteX25" fmla="*/ 230713 w 2022201"/>
                    <a:gd name="connsiteY25" fmla="*/ 879038 h 1638418"/>
                    <a:gd name="connsiteX26" fmla="*/ 47833 w 2022201"/>
                    <a:gd name="connsiteY26" fmla="*/ 726638 h 1638418"/>
                    <a:gd name="connsiteX27" fmla="*/ 17353 w 2022201"/>
                    <a:gd name="connsiteY27" fmla="*/ 442158 h 1638418"/>
                    <a:gd name="connsiteX28" fmla="*/ 281513 w 2022201"/>
                    <a:gd name="connsiteY28" fmla="*/ 340558 h 1638418"/>
                    <a:gd name="connsiteX29" fmla="*/ 489793 w 2022201"/>
                    <a:gd name="connsiteY29" fmla="*/ 391358 h 1638418"/>
                    <a:gd name="connsiteX30" fmla="*/ 710773 w 2022201"/>
                    <a:gd name="connsiteY30" fmla="*/ 462478 h 1638418"/>
                    <a:gd name="connsiteX0" fmla="*/ 710773 w 1988680"/>
                    <a:gd name="connsiteY0" fmla="*/ 462478 h 1638418"/>
                    <a:gd name="connsiteX1" fmla="*/ 878413 w 1988680"/>
                    <a:gd name="connsiteY1" fmla="*/ 177998 h 1638418"/>
                    <a:gd name="connsiteX2" fmla="*/ 1190833 w 1988680"/>
                    <a:gd name="connsiteY2" fmla="*/ 198 h 1638418"/>
                    <a:gd name="connsiteX3" fmla="*/ 1414353 w 1988680"/>
                    <a:gd name="connsiteY3" fmla="*/ 147518 h 1638418"/>
                    <a:gd name="connsiteX4" fmla="*/ 1462613 w 1988680"/>
                    <a:gd name="connsiteY4" fmla="*/ 353258 h 1638418"/>
                    <a:gd name="connsiteX5" fmla="*/ 1427053 w 1988680"/>
                    <a:gd name="connsiteY5" fmla="*/ 531058 h 1638418"/>
                    <a:gd name="connsiteX6" fmla="*/ 1625173 w 1988680"/>
                    <a:gd name="connsiteY6" fmla="*/ 556458 h 1638418"/>
                    <a:gd name="connsiteX7" fmla="*/ 1861393 w 1988680"/>
                    <a:gd name="connsiteY7" fmla="*/ 625038 h 1638418"/>
                    <a:gd name="connsiteX8" fmla="*/ 1980773 w 1988680"/>
                    <a:gd name="connsiteY8" fmla="*/ 820618 h 1638418"/>
                    <a:gd name="connsiteX9" fmla="*/ 1947753 w 1988680"/>
                    <a:gd name="connsiteY9" fmla="*/ 980638 h 1638418"/>
                    <a:gd name="connsiteX10" fmla="*/ 1708993 w 1988680"/>
                    <a:gd name="connsiteY10" fmla="*/ 1072078 h 1638418"/>
                    <a:gd name="connsiteX11" fmla="*/ 1449913 w 1988680"/>
                    <a:gd name="connsiteY11" fmla="*/ 1051758 h 1638418"/>
                    <a:gd name="connsiteX12" fmla="*/ 1571833 w 1988680"/>
                    <a:gd name="connsiteY12" fmla="*/ 1285438 h 1638418"/>
                    <a:gd name="connsiteX13" fmla="*/ 1581993 w 1988680"/>
                    <a:gd name="connsiteY13" fmla="*/ 1275278 h 1638418"/>
                    <a:gd name="connsiteX14" fmla="*/ 1581993 w 1988680"/>
                    <a:gd name="connsiteY14" fmla="*/ 1447998 h 1638418"/>
                    <a:gd name="connsiteX15" fmla="*/ 1429593 w 1988680"/>
                    <a:gd name="connsiteY15" fmla="*/ 1620718 h 1638418"/>
                    <a:gd name="connsiteX16" fmla="*/ 1145113 w 1988680"/>
                    <a:gd name="connsiteY16" fmla="*/ 1620718 h 1638418"/>
                    <a:gd name="connsiteX17" fmla="*/ 1013033 w 1988680"/>
                    <a:gd name="connsiteY17" fmla="*/ 1514038 h 1638418"/>
                    <a:gd name="connsiteX18" fmla="*/ 921593 w 1988680"/>
                    <a:gd name="connsiteY18" fmla="*/ 1336238 h 1638418"/>
                    <a:gd name="connsiteX19" fmla="*/ 921593 w 1988680"/>
                    <a:gd name="connsiteY19" fmla="*/ 1346398 h 1638418"/>
                    <a:gd name="connsiteX20" fmla="*/ 789513 w 1988680"/>
                    <a:gd name="connsiteY20" fmla="*/ 1488638 h 1638418"/>
                    <a:gd name="connsiteX21" fmla="*/ 423753 w 1988680"/>
                    <a:gd name="connsiteY21" fmla="*/ 1539438 h 1638418"/>
                    <a:gd name="connsiteX22" fmla="*/ 271353 w 1988680"/>
                    <a:gd name="connsiteY22" fmla="*/ 1305758 h 1638418"/>
                    <a:gd name="connsiteX23" fmla="*/ 400893 w 1988680"/>
                    <a:gd name="connsiteY23" fmla="*/ 1056838 h 1638418"/>
                    <a:gd name="connsiteX24" fmla="*/ 474553 w 1988680"/>
                    <a:gd name="connsiteY24" fmla="*/ 970478 h 1638418"/>
                    <a:gd name="connsiteX25" fmla="*/ 230713 w 1988680"/>
                    <a:gd name="connsiteY25" fmla="*/ 879038 h 1638418"/>
                    <a:gd name="connsiteX26" fmla="*/ 47833 w 1988680"/>
                    <a:gd name="connsiteY26" fmla="*/ 726638 h 1638418"/>
                    <a:gd name="connsiteX27" fmla="*/ 17353 w 1988680"/>
                    <a:gd name="connsiteY27" fmla="*/ 442158 h 1638418"/>
                    <a:gd name="connsiteX28" fmla="*/ 281513 w 1988680"/>
                    <a:gd name="connsiteY28" fmla="*/ 340558 h 1638418"/>
                    <a:gd name="connsiteX29" fmla="*/ 489793 w 1988680"/>
                    <a:gd name="connsiteY29" fmla="*/ 391358 h 1638418"/>
                    <a:gd name="connsiteX30" fmla="*/ 710773 w 1988680"/>
                    <a:gd name="connsiteY30" fmla="*/ 462478 h 1638418"/>
                    <a:gd name="connsiteX0" fmla="*/ 710773 w 1985295"/>
                    <a:gd name="connsiteY0" fmla="*/ 462478 h 1638418"/>
                    <a:gd name="connsiteX1" fmla="*/ 878413 w 1985295"/>
                    <a:gd name="connsiteY1" fmla="*/ 177998 h 1638418"/>
                    <a:gd name="connsiteX2" fmla="*/ 1190833 w 1985295"/>
                    <a:gd name="connsiteY2" fmla="*/ 198 h 1638418"/>
                    <a:gd name="connsiteX3" fmla="*/ 1414353 w 1985295"/>
                    <a:gd name="connsiteY3" fmla="*/ 147518 h 1638418"/>
                    <a:gd name="connsiteX4" fmla="*/ 1462613 w 1985295"/>
                    <a:gd name="connsiteY4" fmla="*/ 353258 h 1638418"/>
                    <a:gd name="connsiteX5" fmla="*/ 1427053 w 1985295"/>
                    <a:gd name="connsiteY5" fmla="*/ 531058 h 1638418"/>
                    <a:gd name="connsiteX6" fmla="*/ 1625173 w 1985295"/>
                    <a:gd name="connsiteY6" fmla="*/ 556458 h 1638418"/>
                    <a:gd name="connsiteX7" fmla="*/ 1861393 w 1985295"/>
                    <a:gd name="connsiteY7" fmla="*/ 625038 h 1638418"/>
                    <a:gd name="connsiteX8" fmla="*/ 1980773 w 1985295"/>
                    <a:gd name="connsiteY8" fmla="*/ 820618 h 1638418"/>
                    <a:gd name="connsiteX9" fmla="*/ 1947753 w 1985295"/>
                    <a:gd name="connsiteY9" fmla="*/ 980638 h 1638418"/>
                    <a:gd name="connsiteX10" fmla="*/ 1708993 w 1985295"/>
                    <a:gd name="connsiteY10" fmla="*/ 1072078 h 1638418"/>
                    <a:gd name="connsiteX11" fmla="*/ 1449913 w 1985295"/>
                    <a:gd name="connsiteY11" fmla="*/ 1051758 h 1638418"/>
                    <a:gd name="connsiteX12" fmla="*/ 1571833 w 1985295"/>
                    <a:gd name="connsiteY12" fmla="*/ 1285438 h 1638418"/>
                    <a:gd name="connsiteX13" fmla="*/ 1581993 w 1985295"/>
                    <a:gd name="connsiteY13" fmla="*/ 1275278 h 1638418"/>
                    <a:gd name="connsiteX14" fmla="*/ 1581993 w 1985295"/>
                    <a:gd name="connsiteY14" fmla="*/ 1447998 h 1638418"/>
                    <a:gd name="connsiteX15" fmla="*/ 1429593 w 1985295"/>
                    <a:gd name="connsiteY15" fmla="*/ 1620718 h 1638418"/>
                    <a:gd name="connsiteX16" fmla="*/ 1145113 w 1985295"/>
                    <a:gd name="connsiteY16" fmla="*/ 1620718 h 1638418"/>
                    <a:gd name="connsiteX17" fmla="*/ 1013033 w 1985295"/>
                    <a:gd name="connsiteY17" fmla="*/ 1514038 h 1638418"/>
                    <a:gd name="connsiteX18" fmla="*/ 921593 w 1985295"/>
                    <a:gd name="connsiteY18" fmla="*/ 1336238 h 1638418"/>
                    <a:gd name="connsiteX19" fmla="*/ 921593 w 1985295"/>
                    <a:gd name="connsiteY19" fmla="*/ 1346398 h 1638418"/>
                    <a:gd name="connsiteX20" fmla="*/ 789513 w 1985295"/>
                    <a:gd name="connsiteY20" fmla="*/ 1488638 h 1638418"/>
                    <a:gd name="connsiteX21" fmla="*/ 423753 w 1985295"/>
                    <a:gd name="connsiteY21" fmla="*/ 1539438 h 1638418"/>
                    <a:gd name="connsiteX22" fmla="*/ 271353 w 1985295"/>
                    <a:gd name="connsiteY22" fmla="*/ 1305758 h 1638418"/>
                    <a:gd name="connsiteX23" fmla="*/ 400893 w 1985295"/>
                    <a:gd name="connsiteY23" fmla="*/ 1056838 h 1638418"/>
                    <a:gd name="connsiteX24" fmla="*/ 474553 w 1985295"/>
                    <a:gd name="connsiteY24" fmla="*/ 970478 h 1638418"/>
                    <a:gd name="connsiteX25" fmla="*/ 230713 w 1985295"/>
                    <a:gd name="connsiteY25" fmla="*/ 879038 h 1638418"/>
                    <a:gd name="connsiteX26" fmla="*/ 47833 w 1985295"/>
                    <a:gd name="connsiteY26" fmla="*/ 726638 h 1638418"/>
                    <a:gd name="connsiteX27" fmla="*/ 17353 w 1985295"/>
                    <a:gd name="connsiteY27" fmla="*/ 442158 h 1638418"/>
                    <a:gd name="connsiteX28" fmla="*/ 281513 w 1985295"/>
                    <a:gd name="connsiteY28" fmla="*/ 340558 h 1638418"/>
                    <a:gd name="connsiteX29" fmla="*/ 489793 w 1985295"/>
                    <a:gd name="connsiteY29" fmla="*/ 391358 h 1638418"/>
                    <a:gd name="connsiteX30" fmla="*/ 710773 w 1985295"/>
                    <a:gd name="connsiteY30" fmla="*/ 462478 h 1638418"/>
                    <a:gd name="connsiteX0" fmla="*/ 710773 w 1993653"/>
                    <a:gd name="connsiteY0" fmla="*/ 462478 h 1638418"/>
                    <a:gd name="connsiteX1" fmla="*/ 878413 w 1993653"/>
                    <a:gd name="connsiteY1" fmla="*/ 177998 h 1638418"/>
                    <a:gd name="connsiteX2" fmla="*/ 1190833 w 1993653"/>
                    <a:gd name="connsiteY2" fmla="*/ 198 h 1638418"/>
                    <a:gd name="connsiteX3" fmla="*/ 1414353 w 1993653"/>
                    <a:gd name="connsiteY3" fmla="*/ 147518 h 1638418"/>
                    <a:gd name="connsiteX4" fmla="*/ 1462613 w 1993653"/>
                    <a:gd name="connsiteY4" fmla="*/ 353258 h 1638418"/>
                    <a:gd name="connsiteX5" fmla="*/ 1427053 w 1993653"/>
                    <a:gd name="connsiteY5" fmla="*/ 531058 h 1638418"/>
                    <a:gd name="connsiteX6" fmla="*/ 1625173 w 1993653"/>
                    <a:gd name="connsiteY6" fmla="*/ 556458 h 1638418"/>
                    <a:gd name="connsiteX7" fmla="*/ 1861393 w 1993653"/>
                    <a:gd name="connsiteY7" fmla="*/ 625038 h 1638418"/>
                    <a:gd name="connsiteX8" fmla="*/ 1990933 w 1993653"/>
                    <a:gd name="connsiteY8" fmla="*/ 790138 h 1638418"/>
                    <a:gd name="connsiteX9" fmla="*/ 1947753 w 1993653"/>
                    <a:gd name="connsiteY9" fmla="*/ 980638 h 1638418"/>
                    <a:gd name="connsiteX10" fmla="*/ 1708993 w 1993653"/>
                    <a:gd name="connsiteY10" fmla="*/ 1072078 h 1638418"/>
                    <a:gd name="connsiteX11" fmla="*/ 1449913 w 1993653"/>
                    <a:gd name="connsiteY11" fmla="*/ 1051758 h 1638418"/>
                    <a:gd name="connsiteX12" fmla="*/ 1571833 w 1993653"/>
                    <a:gd name="connsiteY12" fmla="*/ 1285438 h 1638418"/>
                    <a:gd name="connsiteX13" fmla="*/ 1581993 w 1993653"/>
                    <a:gd name="connsiteY13" fmla="*/ 1275278 h 1638418"/>
                    <a:gd name="connsiteX14" fmla="*/ 1581993 w 1993653"/>
                    <a:gd name="connsiteY14" fmla="*/ 1447998 h 1638418"/>
                    <a:gd name="connsiteX15" fmla="*/ 1429593 w 1993653"/>
                    <a:gd name="connsiteY15" fmla="*/ 1620718 h 1638418"/>
                    <a:gd name="connsiteX16" fmla="*/ 1145113 w 1993653"/>
                    <a:gd name="connsiteY16" fmla="*/ 1620718 h 1638418"/>
                    <a:gd name="connsiteX17" fmla="*/ 1013033 w 1993653"/>
                    <a:gd name="connsiteY17" fmla="*/ 1514038 h 1638418"/>
                    <a:gd name="connsiteX18" fmla="*/ 921593 w 1993653"/>
                    <a:gd name="connsiteY18" fmla="*/ 1336238 h 1638418"/>
                    <a:gd name="connsiteX19" fmla="*/ 921593 w 1993653"/>
                    <a:gd name="connsiteY19" fmla="*/ 1346398 h 1638418"/>
                    <a:gd name="connsiteX20" fmla="*/ 789513 w 1993653"/>
                    <a:gd name="connsiteY20" fmla="*/ 1488638 h 1638418"/>
                    <a:gd name="connsiteX21" fmla="*/ 423753 w 1993653"/>
                    <a:gd name="connsiteY21" fmla="*/ 1539438 h 1638418"/>
                    <a:gd name="connsiteX22" fmla="*/ 271353 w 1993653"/>
                    <a:gd name="connsiteY22" fmla="*/ 1305758 h 1638418"/>
                    <a:gd name="connsiteX23" fmla="*/ 400893 w 1993653"/>
                    <a:gd name="connsiteY23" fmla="*/ 1056838 h 1638418"/>
                    <a:gd name="connsiteX24" fmla="*/ 474553 w 1993653"/>
                    <a:gd name="connsiteY24" fmla="*/ 970478 h 1638418"/>
                    <a:gd name="connsiteX25" fmla="*/ 230713 w 1993653"/>
                    <a:gd name="connsiteY25" fmla="*/ 879038 h 1638418"/>
                    <a:gd name="connsiteX26" fmla="*/ 47833 w 1993653"/>
                    <a:gd name="connsiteY26" fmla="*/ 726638 h 1638418"/>
                    <a:gd name="connsiteX27" fmla="*/ 17353 w 1993653"/>
                    <a:gd name="connsiteY27" fmla="*/ 442158 h 1638418"/>
                    <a:gd name="connsiteX28" fmla="*/ 281513 w 1993653"/>
                    <a:gd name="connsiteY28" fmla="*/ 340558 h 1638418"/>
                    <a:gd name="connsiteX29" fmla="*/ 489793 w 1993653"/>
                    <a:gd name="connsiteY29" fmla="*/ 391358 h 1638418"/>
                    <a:gd name="connsiteX30" fmla="*/ 710773 w 1993653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1993 w 1993076"/>
                    <a:gd name="connsiteY13" fmla="*/ 127527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64213 w 1993076"/>
                    <a:gd name="connsiteY12" fmla="*/ 126765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4212"/>
                    <a:gd name="connsiteX1" fmla="*/ 878413 w 1993076"/>
                    <a:gd name="connsiteY1" fmla="*/ 177998 h 1634212"/>
                    <a:gd name="connsiteX2" fmla="*/ 1190833 w 1993076"/>
                    <a:gd name="connsiteY2" fmla="*/ 198 h 1634212"/>
                    <a:gd name="connsiteX3" fmla="*/ 1414353 w 1993076"/>
                    <a:gd name="connsiteY3" fmla="*/ 147518 h 1634212"/>
                    <a:gd name="connsiteX4" fmla="*/ 1462613 w 1993076"/>
                    <a:gd name="connsiteY4" fmla="*/ 353258 h 1634212"/>
                    <a:gd name="connsiteX5" fmla="*/ 1427053 w 1993076"/>
                    <a:gd name="connsiteY5" fmla="*/ 531058 h 1634212"/>
                    <a:gd name="connsiteX6" fmla="*/ 1625173 w 1993076"/>
                    <a:gd name="connsiteY6" fmla="*/ 556458 h 1634212"/>
                    <a:gd name="connsiteX7" fmla="*/ 1861393 w 1993076"/>
                    <a:gd name="connsiteY7" fmla="*/ 625038 h 1634212"/>
                    <a:gd name="connsiteX8" fmla="*/ 1990933 w 1993076"/>
                    <a:gd name="connsiteY8" fmla="*/ 790138 h 1634212"/>
                    <a:gd name="connsiteX9" fmla="*/ 1924893 w 1993076"/>
                    <a:gd name="connsiteY9" fmla="*/ 990798 h 1634212"/>
                    <a:gd name="connsiteX10" fmla="*/ 1708993 w 1993076"/>
                    <a:gd name="connsiteY10" fmla="*/ 1072078 h 1634212"/>
                    <a:gd name="connsiteX11" fmla="*/ 1449913 w 1993076"/>
                    <a:gd name="connsiteY11" fmla="*/ 1051758 h 1634212"/>
                    <a:gd name="connsiteX12" fmla="*/ 1564213 w 1993076"/>
                    <a:gd name="connsiteY12" fmla="*/ 1267658 h 1634212"/>
                    <a:gd name="connsiteX13" fmla="*/ 1589613 w 1993076"/>
                    <a:gd name="connsiteY13" fmla="*/ 1374338 h 1634212"/>
                    <a:gd name="connsiteX14" fmla="*/ 1548973 w 1993076"/>
                    <a:gd name="connsiteY14" fmla="*/ 1511498 h 1634212"/>
                    <a:gd name="connsiteX15" fmla="*/ 1429593 w 1993076"/>
                    <a:gd name="connsiteY15" fmla="*/ 1620718 h 1634212"/>
                    <a:gd name="connsiteX16" fmla="*/ 1145113 w 1993076"/>
                    <a:gd name="connsiteY16" fmla="*/ 1620718 h 1634212"/>
                    <a:gd name="connsiteX17" fmla="*/ 1013033 w 1993076"/>
                    <a:gd name="connsiteY17" fmla="*/ 1514038 h 1634212"/>
                    <a:gd name="connsiteX18" fmla="*/ 921593 w 1993076"/>
                    <a:gd name="connsiteY18" fmla="*/ 1336238 h 1634212"/>
                    <a:gd name="connsiteX19" fmla="*/ 921593 w 1993076"/>
                    <a:gd name="connsiteY19" fmla="*/ 1346398 h 1634212"/>
                    <a:gd name="connsiteX20" fmla="*/ 789513 w 1993076"/>
                    <a:gd name="connsiteY20" fmla="*/ 1488638 h 1634212"/>
                    <a:gd name="connsiteX21" fmla="*/ 423753 w 1993076"/>
                    <a:gd name="connsiteY21" fmla="*/ 1539438 h 1634212"/>
                    <a:gd name="connsiteX22" fmla="*/ 271353 w 1993076"/>
                    <a:gd name="connsiteY22" fmla="*/ 1305758 h 1634212"/>
                    <a:gd name="connsiteX23" fmla="*/ 400893 w 1993076"/>
                    <a:gd name="connsiteY23" fmla="*/ 1056838 h 1634212"/>
                    <a:gd name="connsiteX24" fmla="*/ 474553 w 1993076"/>
                    <a:gd name="connsiteY24" fmla="*/ 970478 h 1634212"/>
                    <a:gd name="connsiteX25" fmla="*/ 230713 w 1993076"/>
                    <a:gd name="connsiteY25" fmla="*/ 879038 h 1634212"/>
                    <a:gd name="connsiteX26" fmla="*/ 47833 w 1993076"/>
                    <a:gd name="connsiteY26" fmla="*/ 726638 h 1634212"/>
                    <a:gd name="connsiteX27" fmla="*/ 17353 w 1993076"/>
                    <a:gd name="connsiteY27" fmla="*/ 442158 h 1634212"/>
                    <a:gd name="connsiteX28" fmla="*/ 281513 w 1993076"/>
                    <a:gd name="connsiteY28" fmla="*/ 340558 h 1634212"/>
                    <a:gd name="connsiteX29" fmla="*/ 489793 w 1993076"/>
                    <a:gd name="connsiteY29" fmla="*/ 391358 h 1634212"/>
                    <a:gd name="connsiteX30" fmla="*/ 710773 w 1993076"/>
                    <a:gd name="connsiteY30" fmla="*/ 462478 h 1634212"/>
                    <a:gd name="connsiteX0" fmla="*/ 710773 w 1993076"/>
                    <a:gd name="connsiteY0" fmla="*/ 462478 h 1628438"/>
                    <a:gd name="connsiteX1" fmla="*/ 878413 w 1993076"/>
                    <a:gd name="connsiteY1" fmla="*/ 177998 h 1628438"/>
                    <a:gd name="connsiteX2" fmla="*/ 1190833 w 1993076"/>
                    <a:gd name="connsiteY2" fmla="*/ 198 h 1628438"/>
                    <a:gd name="connsiteX3" fmla="*/ 1414353 w 1993076"/>
                    <a:gd name="connsiteY3" fmla="*/ 147518 h 1628438"/>
                    <a:gd name="connsiteX4" fmla="*/ 1462613 w 1993076"/>
                    <a:gd name="connsiteY4" fmla="*/ 353258 h 1628438"/>
                    <a:gd name="connsiteX5" fmla="*/ 1427053 w 1993076"/>
                    <a:gd name="connsiteY5" fmla="*/ 531058 h 1628438"/>
                    <a:gd name="connsiteX6" fmla="*/ 1625173 w 1993076"/>
                    <a:gd name="connsiteY6" fmla="*/ 556458 h 1628438"/>
                    <a:gd name="connsiteX7" fmla="*/ 1861393 w 1993076"/>
                    <a:gd name="connsiteY7" fmla="*/ 625038 h 1628438"/>
                    <a:gd name="connsiteX8" fmla="*/ 1990933 w 1993076"/>
                    <a:gd name="connsiteY8" fmla="*/ 790138 h 1628438"/>
                    <a:gd name="connsiteX9" fmla="*/ 1924893 w 1993076"/>
                    <a:gd name="connsiteY9" fmla="*/ 990798 h 1628438"/>
                    <a:gd name="connsiteX10" fmla="*/ 1708993 w 1993076"/>
                    <a:gd name="connsiteY10" fmla="*/ 1072078 h 1628438"/>
                    <a:gd name="connsiteX11" fmla="*/ 1449913 w 1993076"/>
                    <a:gd name="connsiteY11" fmla="*/ 1051758 h 1628438"/>
                    <a:gd name="connsiteX12" fmla="*/ 1564213 w 1993076"/>
                    <a:gd name="connsiteY12" fmla="*/ 1267658 h 1628438"/>
                    <a:gd name="connsiteX13" fmla="*/ 1589613 w 1993076"/>
                    <a:gd name="connsiteY13" fmla="*/ 1374338 h 1628438"/>
                    <a:gd name="connsiteX14" fmla="*/ 1548973 w 1993076"/>
                    <a:gd name="connsiteY14" fmla="*/ 1511498 h 1628438"/>
                    <a:gd name="connsiteX15" fmla="*/ 1419433 w 1993076"/>
                    <a:gd name="connsiteY15" fmla="*/ 1608018 h 1628438"/>
                    <a:gd name="connsiteX16" fmla="*/ 1145113 w 1993076"/>
                    <a:gd name="connsiteY16" fmla="*/ 1620718 h 1628438"/>
                    <a:gd name="connsiteX17" fmla="*/ 1013033 w 1993076"/>
                    <a:gd name="connsiteY17" fmla="*/ 1514038 h 1628438"/>
                    <a:gd name="connsiteX18" fmla="*/ 921593 w 1993076"/>
                    <a:gd name="connsiteY18" fmla="*/ 1336238 h 1628438"/>
                    <a:gd name="connsiteX19" fmla="*/ 921593 w 1993076"/>
                    <a:gd name="connsiteY19" fmla="*/ 1346398 h 1628438"/>
                    <a:gd name="connsiteX20" fmla="*/ 789513 w 1993076"/>
                    <a:gd name="connsiteY20" fmla="*/ 1488638 h 1628438"/>
                    <a:gd name="connsiteX21" fmla="*/ 423753 w 1993076"/>
                    <a:gd name="connsiteY21" fmla="*/ 1539438 h 1628438"/>
                    <a:gd name="connsiteX22" fmla="*/ 271353 w 1993076"/>
                    <a:gd name="connsiteY22" fmla="*/ 1305758 h 1628438"/>
                    <a:gd name="connsiteX23" fmla="*/ 400893 w 1993076"/>
                    <a:gd name="connsiteY23" fmla="*/ 1056838 h 1628438"/>
                    <a:gd name="connsiteX24" fmla="*/ 474553 w 1993076"/>
                    <a:gd name="connsiteY24" fmla="*/ 970478 h 1628438"/>
                    <a:gd name="connsiteX25" fmla="*/ 230713 w 1993076"/>
                    <a:gd name="connsiteY25" fmla="*/ 879038 h 1628438"/>
                    <a:gd name="connsiteX26" fmla="*/ 47833 w 1993076"/>
                    <a:gd name="connsiteY26" fmla="*/ 726638 h 1628438"/>
                    <a:gd name="connsiteX27" fmla="*/ 17353 w 1993076"/>
                    <a:gd name="connsiteY27" fmla="*/ 442158 h 1628438"/>
                    <a:gd name="connsiteX28" fmla="*/ 281513 w 1993076"/>
                    <a:gd name="connsiteY28" fmla="*/ 340558 h 1628438"/>
                    <a:gd name="connsiteX29" fmla="*/ 489793 w 1993076"/>
                    <a:gd name="connsiteY29" fmla="*/ 391358 h 1628438"/>
                    <a:gd name="connsiteX30" fmla="*/ 710773 w 1993076"/>
                    <a:gd name="connsiteY30" fmla="*/ 462478 h 1628438"/>
                    <a:gd name="connsiteX0" fmla="*/ 710773 w 1993076"/>
                    <a:gd name="connsiteY0" fmla="*/ 462478 h 1624721"/>
                    <a:gd name="connsiteX1" fmla="*/ 878413 w 1993076"/>
                    <a:gd name="connsiteY1" fmla="*/ 177998 h 1624721"/>
                    <a:gd name="connsiteX2" fmla="*/ 1190833 w 1993076"/>
                    <a:gd name="connsiteY2" fmla="*/ 198 h 1624721"/>
                    <a:gd name="connsiteX3" fmla="*/ 1414353 w 1993076"/>
                    <a:gd name="connsiteY3" fmla="*/ 147518 h 1624721"/>
                    <a:gd name="connsiteX4" fmla="*/ 1462613 w 1993076"/>
                    <a:gd name="connsiteY4" fmla="*/ 353258 h 1624721"/>
                    <a:gd name="connsiteX5" fmla="*/ 1427053 w 1993076"/>
                    <a:gd name="connsiteY5" fmla="*/ 531058 h 1624721"/>
                    <a:gd name="connsiteX6" fmla="*/ 1625173 w 1993076"/>
                    <a:gd name="connsiteY6" fmla="*/ 556458 h 1624721"/>
                    <a:gd name="connsiteX7" fmla="*/ 1861393 w 1993076"/>
                    <a:gd name="connsiteY7" fmla="*/ 625038 h 1624721"/>
                    <a:gd name="connsiteX8" fmla="*/ 1990933 w 1993076"/>
                    <a:gd name="connsiteY8" fmla="*/ 790138 h 1624721"/>
                    <a:gd name="connsiteX9" fmla="*/ 1924893 w 1993076"/>
                    <a:gd name="connsiteY9" fmla="*/ 990798 h 1624721"/>
                    <a:gd name="connsiteX10" fmla="*/ 1708993 w 1993076"/>
                    <a:gd name="connsiteY10" fmla="*/ 1072078 h 1624721"/>
                    <a:gd name="connsiteX11" fmla="*/ 1449913 w 1993076"/>
                    <a:gd name="connsiteY11" fmla="*/ 1051758 h 1624721"/>
                    <a:gd name="connsiteX12" fmla="*/ 1564213 w 1993076"/>
                    <a:gd name="connsiteY12" fmla="*/ 1267658 h 1624721"/>
                    <a:gd name="connsiteX13" fmla="*/ 1589613 w 1993076"/>
                    <a:gd name="connsiteY13" fmla="*/ 1374338 h 1624721"/>
                    <a:gd name="connsiteX14" fmla="*/ 1548973 w 1993076"/>
                    <a:gd name="connsiteY14" fmla="*/ 1511498 h 1624721"/>
                    <a:gd name="connsiteX15" fmla="*/ 1419433 w 1993076"/>
                    <a:gd name="connsiteY15" fmla="*/ 1608018 h 1624721"/>
                    <a:gd name="connsiteX16" fmla="*/ 1147653 w 1993076"/>
                    <a:gd name="connsiteY16" fmla="*/ 1615638 h 1624721"/>
                    <a:gd name="connsiteX17" fmla="*/ 1013033 w 1993076"/>
                    <a:gd name="connsiteY17" fmla="*/ 1514038 h 1624721"/>
                    <a:gd name="connsiteX18" fmla="*/ 921593 w 1993076"/>
                    <a:gd name="connsiteY18" fmla="*/ 1336238 h 1624721"/>
                    <a:gd name="connsiteX19" fmla="*/ 921593 w 1993076"/>
                    <a:gd name="connsiteY19" fmla="*/ 1346398 h 1624721"/>
                    <a:gd name="connsiteX20" fmla="*/ 789513 w 1993076"/>
                    <a:gd name="connsiteY20" fmla="*/ 1488638 h 1624721"/>
                    <a:gd name="connsiteX21" fmla="*/ 423753 w 1993076"/>
                    <a:gd name="connsiteY21" fmla="*/ 1539438 h 1624721"/>
                    <a:gd name="connsiteX22" fmla="*/ 271353 w 1993076"/>
                    <a:gd name="connsiteY22" fmla="*/ 1305758 h 1624721"/>
                    <a:gd name="connsiteX23" fmla="*/ 400893 w 1993076"/>
                    <a:gd name="connsiteY23" fmla="*/ 1056838 h 1624721"/>
                    <a:gd name="connsiteX24" fmla="*/ 474553 w 1993076"/>
                    <a:gd name="connsiteY24" fmla="*/ 970478 h 1624721"/>
                    <a:gd name="connsiteX25" fmla="*/ 230713 w 1993076"/>
                    <a:gd name="connsiteY25" fmla="*/ 879038 h 1624721"/>
                    <a:gd name="connsiteX26" fmla="*/ 47833 w 1993076"/>
                    <a:gd name="connsiteY26" fmla="*/ 726638 h 1624721"/>
                    <a:gd name="connsiteX27" fmla="*/ 17353 w 1993076"/>
                    <a:gd name="connsiteY27" fmla="*/ 442158 h 1624721"/>
                    <a:gd name="connsiteX28" fmla="*/ 281513 w 1993076"/>
                    <a:gd name="connsiteY28" fmla="*/ 340558 h 1624721"/>
                    <a:gd name="connsiteX29" fmla="*/ 489793 w 1993076"/>
                    <a:gd name="connsiteY29" fmla="*/ 391358 h 1624721"/>
                    <a:gd name="connsiteX30" fmla="*/ 710773 w 1993076"/>
                    <a:gd name="connsiteY30" fmla="*/ 462478 h 1624721"/>
                    <a:gd name="connsiteX0" fmla="*/ 710773 w 1993076"/>
                    <a:gd name="connsiteY0" fmla="*/ 462478 h 1626743"/>
                    <a:gd name="connsiteX1" fmla="*/ 878413 w 1993076"/>
                    <a:gd name="connsiteY1" fmla="*/ 177998 h 1626743"/>
                    <a:gd name="connsiteX2" fmla="*/ 1190833 w 1993076"/>
                    <a:gd name="connsiteY2" fmla="*/ 198 h 1626743"/>
                    <a:gd name="connsiteX3" fmla="*/ 1414353 w 1993076"/>
                    <a:gd name="connsiteY3" fmla="*/ 147518 h 1626743"/>
                    <a:gd name="connsiteX4" fmla="*/ 1462613 w 1993076"/>
                    <a:gd name="connsiteY4" fmla="*/ 353258 h 1626743"/>
                    <a:gd name="connsiteX5" fmla="*/ 1427053 w 1993076"/>
                    <a:gd name="connsiteY5" fmla="*/ 531058 h 1626743"/>
                    <a:gd name="connsiteX6" fmla="*/ 1625173 w 1993076"/>
                    <a:gd name="connsiteY6" fmla="*/ 556458 h 1626743"/>
                    <a:gd name="connsiteX7" fmla="*/ 1861393 w 1993076"/>
                    <a:gd name="connsiteY7" fmla="*/ 625038 h 1626743"/>
                    <a:gd name="connsiteX8" fmla="*/ 1990933 w 1993076"/>
                    <a:gd name="connsiteY8" fmla="*/ 790138 h 1626743"/>
                    <a:gd name="connsiteX9" fmla="*/ 1924893 w 1993076"/>
                    <a:gd name="connsiteY9" fmla="*/ 990798 h 1626743"/>
                    <a:gd name="connsiteX10" fmla="*/ 1708993 w 1993076"/>
                    <a:gd name="connsiteY10" fmla="*/ 1072078 h 1626743"/>
                    <a:gd name="connsiteX11" fmla="*/ 1449913 w 1993076"/>
                    <a:gd name="connsiteY11" fmla="*/ 1051758 h 1626743"/>
                    <a:gd name="connsiteX12" fmla="*/ 1564213 w 1993076"/>
                    <a:gd name="connsiteY12" fmla="*/ 1267658 h 1626743"/>
                    <a:gd name="connsiteX13" fmla="*/ 1589613 w 1993076"/>
                    <a:gd name="connsiteY13" fmla="*/ 1374338 h 1626743"/>
                    <a:gd name="connsiteX14" fmla="*/ 1548973 w 1993076"/>
                    <a:gd name="connsiteY14" fmla="*/ 1511498 h 1626743"/>
                    <a:gd name="connsiteX15" fmla="*/ 1419433 w 1993076"/>
                    <a:gd name="connsiteY15" fmla="*/ 1608018 h 1626743"/>
                    <a:gd name="connsiteX16" fmla="*/ 1147653 w 1993076"/>
                    <a:gd name="connsiteY16" fmla="*/ 1615638 h 1626743"/>
                    <a:gd name="connsiteX17" fmla="*/ 1015573 w 1993076"/>
                    <a:gd name="connsiteY17" fmla="*/ 1486098 h 1626743"/>
                    <a:gd name="connsiteX18" fmla="*/ 921593 w 1993076"/>
                    <a:gd name="connsiteY18" fmla="*/ 1336238 h 1626743"/>
                    <a:gd name="connsiteX19" fmla="*/ 921593 w 1993076"/>
                    <a:gd name="connsiteY19" fmla="*/ 1346398 h 1626743"/>
                    <a:gd name="connsiteX20" fmla="*/ 789513 w 1993076"/>
                    <a:gd name="connsiteY20" fmla="*/ 1488638 h 1626743"/>
                    <a:gd name="connsiteX21" fmla="*/ 423753 w 1993076"/>
                    <a:gd name="connsiteY21" fmla="*/ 1539438 h 1626743"/>
                    <a:gd name="connsiteX22" fmla="*/ 271353 w 1993076"/>
                    <a:gd name="connsiteY22" fmla="*/ 1305758 h 1626743"/>
                    <a:gd name="connsiteX23" fmla="*/ 400893 w 1993076"/>
                    <a:gd name="connsiteY23" fmla="*/ 1056838 h 1626743"/>
                    <a:gd name="connsiteX24" fmla="*/ 474553 w 1993076"/>
                    <a:gd name="connsiteY24" fmla="*/ 970478 h 1626743"/>
                    <a:gd name="connsiteX25" fmla="*/ 230713 w 1993076"/>
                    <a:gd name="connsiteY25" fmla="*/ 879038 h 1626743"/>
                    <a:gd name="connsiteX26" fmla="*/ 47833 w 1993076"/>
                    <a:gd name="connsiteY26" fmla="*/ 726638 h 1626743"/>
                    <a:gd name="connsiteX27" fmla="*/ 17353 w 1993076"/>
                    <a:gd name="connsiteY27" fmla="*/ 442158 h 1626743"/>
                    <a:gd name="connsiteX28" fmla="*/ 281513 w 1993076"/>
                    <a:gd name="connsiteY28" fmla="*/ 340558 h 1626743"/>
                    <a:gd name="connsiteX29" fmla="*/ 489793 w 1993076"/>
                    <a:gd name="connsiteY29" fmla="*/ 391358 h 1626743"/>
                    <a:gd name="connsiteX30" fmla="*/ 710773 w 1993076"/>
                    <a:gd name="connsiteY30" fmla="*/ 462478 h 1626743"/>
                    <a:gd name="connsiteX0" fmla="*/ 710773 w 1993076"/>
                    <a:gd name="connsiteY0" fmla="*/ 462478 h 1625821"/>
                    <a:gd name="connsiteX1" fmla="*/ 878413 w 1993076"/>
                    <a:gd name="connsiteY1" fmla="*/ 177998 h 1625821"/>
                    <a:gd name="connsiteX2" fmla="*/ 1190833 w 1993076"/>
                    <a:gd name="connsiteY2" fmla="*/ 198 h 1625821"/>
                    <a:gd name="connsiteX3" fmla="*/ 1414353 w 1993076"/>
                    <a:gd name="connsiteY3" fmla="*/ 147518 h 1625821"/>
                    <a:gd name="connsiteX4" fmla="*/ 1462613 w 1993076"/>
                    <a:gd name="connsiteY4" fmla="*/ 353258 h 1625821"/>
                    <a:gd name="connsiteX5" fmla="*/ 1427053 w 1993076"/>
                    <a:gd name="connsiteY5" fmla="*/ 531058 h 1625821"/>
                    <a:gd name="connsiteX6" fmla="*/ 1625173 w 1993076"/>
                    <a:gd name="connsiteY6" fmla="*/ 556458 h 1625821"/>
                    <a:gd name="connsiteX7" fmla="*/ 1861393 w 1993076"/>
                    <a:gd name="connsiteY7" fmla="*/ 625038 h 1625821"/>
                    <a:gd name="connsiteX8" fmla="*/ 1990933 w 1993076"/>
                    <a:gd name="connsiteY8" fmla="*/ 790138 h 1625821"/>
                    <a:gd name="connsiteX9" fmla="*/ 1924893 w 1993076"/>
                    <a:gd name="connsiteY9" fmla="*/ 990798 h 1625821"/>
                    <a:gd name="connsiteX10" fmla="*/ 1708993 w 1993076"/>
                    <a:gd name="connsiteY10" fmla="*/ 1072078 h 1625821"/>
                    <a:gd name="connsiteX11" fmla="*/ 1449913 w 1993076"/>
                    <a:gd name="connsiteY11" fmla="*/ 1051758 h 1625821"/>
                    <a:gd name="connsiteX12" fmla="*/ 1564213 w 1993076"/>
                    <a:gd name="connsiteY12" fmla="*/ 1267658 h 1625821"/>
                    <a:gd name="connsiteX13" fmla="*/ 1589613 w 1993076"/>
                    <a:gd name="connsiteY13" fmla="*/ 1374338 h 1625821"/>
                    <a:gd name="connsiteX14" fmla="*/ 1548973 w 1993076"/>
                    <a:gd name="connsiteY14" fmla="*/ 1511498 h 1625821"/>
                    <a:gd name="connsiteX15" fmla="*/ 1419433 w 1993076"/>
                    <a:gd name="connsiteY15" fmla="*/ 1608018 h 1625821"/>
                    <a:gd name="connsiteX16" fmla="*/ 1147653 w 1993076"/>
                    <a:gd name="connsiteY16" fmla="*/ 1615638 h 1625821"/>
                    <a:gd name="connsiteX17" fmla="*/ 1015573 w 1993076"/>
                    <a:gd name="connsiteY17" fmla="*/ 1498798 h 1625821"/>
                    <a:gd name="connsiteX18" fmla="*/ 921593 w 1993076"/>
                    <a:gd name="connsiteY18" fmla="*/ 1336238 h 1625821"/>
                    <a:gd name="connsiteX19" fmla="*/ 921593 w 1993076"/>
                    <a:gd name="connsiteY19" fmla="*/ 1346398 h 1625821"/>
                    <a:gd name="connsiteX20" fmla="*/ 789513 w 1993076"/>
                    <a:gd name="connsiteY20" fmla="*/ 1488638 h 1625821"/>
                    <a:gd name="connsiteX21" fmla="*/ 423753 w 1993076"/>
                    <a:gd name="connsiteY21" fmla="*/ 1539438 h 1625821"/>
                    <a:gd name="connsiteX22" fmla="*/ 271353 w 1993076"/>
                    <a:gd name="connsiteY22" fmla="*/ 1305758 h 1625821"/>
                    <a:gd name="connsiteX23" fmla="*/ 400893 w 1993076"/>
                    <a:gd name="connsiteY23" fmla="*/ 1056838 h 1625821"/>
                    <a:gd name="connsiteX24" fmla="*/ 474553 w 1993076"/>
                    <a:gd name="connsiteY24" fmla="*/ 970478 h 1625821"/>
                    <a:gd name="connsiteX25" fmla="*/ 230713 w 1993076"/>
                    <a:gd name="connsiteY25" fmla="*/ 879038 h 1625821"/>
                    <a:gd name="connsiteX26" fmla="*/ 47833 w 1993076"/>
                    <a:gd name="connsiteY26" fmla="*/ 726638 h 1625821"/>
                    <a:gd name="connsiteX27" fmla="*/ 17353 w 1993076"/>
                    <a:gd name="connsiteY27" fmla="*/ 442158 h 1625821"/>
                    <a:gd name="connsiteX28" fmla="*/ 281513 w 1993076"/>
                    <a:gd name="connsiteY28" fmla="*/ 340558 h 1625821"/>
                    <a:gd name="connsiteX29" fmla="*/ 489793 w 1993076"/>
                    <a:gd name="connsiteY29" fmla="*/ 391358 h 1625821"/>
                    <a:gd name="connsiteX30" fmla="*/ 710773 w 1993076"/>
                    <a:gd name="connsiteY30" fmla="*/ 462478 h 1625821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89513 w 1993076"/>
                    <a:gd name="connsiteY20" fmla="*/ 148863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61853 w 1993076"/>
                    <a:gd name="connsiteY24" fmla="*/ 97301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1993076" h="1624075">
                      <a:moveTo>
                        <a:pt x="710773" y="462478"/>
                      </a:moveTo>
                      <a:cubicBezTo>
                        <a:pt x="775543" y="426918"/>
                        <a:pt x="798403" y="255045"/>
                        <a:pt x="878413" y="177998"/>
                      </a:cubicBezTo>
                      <a:cubicBezTo>
                        <a:pt x="958423" y="100951"/>
                        <a:pt x="1101510" y="5278"/>
                        <a:pt x="1190833" y="198"/>
                      </a:cubicBezTo>
                      <a:cubicBezTo>
                        <a:pt x="1280156" y="-4882"/>
                        <a:pt x="1369056" y="88675"/>
                        <a:pt x="1414353" y="147518"/>
                      </a:cubicBezTo>
                      <a:cubicBezTo>
                        <a:pt x="1459650" y="206361"/>
                        <a:pt x="1460496" y="289335"/>
                        <a:pt x="1462613" y="353258"/>
                      </a:cubicBezTo>
                      <a:cubicBezTo>
                        <a:pt x="1464730" y="417181"/>
                        <a:pt x="1399960" y="497191"/>
                        <a:pt x="1427053" y="531058"/>
                      </a:cubicBezTo>
                      <a:cubicBezTo>
                        <a:pt x="1454146" y="564925"/>
                        <a:pt x="1552783" y="540795"/>
                        <a:pt x="1625173" y="556458"/>
                      </a:cubicBezTo>
                      <a:cubicBezTo>
                        <a:pt x="1697563" y="572121"/>
                        <a:pt x="1800433" y="586091"/>
                        <a:pt x="1861393" y="625038"/>
                      </a:cubicBezTo>
                      <a:cubicBezTo>
                        <a:pt x="1922353" y="663985"/>
                        <a:pt x="1980350" y="729178"/>
                        <a:pt x="1990933" y="790138"/>
                      </a:cubicBezTo>
                      <a:cubicBezTo>
                        <a:pt x="2001516" y="851098"/>
                        <a:pt x="1971883" y="943808"/>
                        <a:pt x="1924893" y="990798"/>
                      </a:cubicBezTo>
                      <a:cubicBezTo>
                        <a:pt x="1877903" y="1037788"/>
                        <a:pt x="1788156" y="1061918"/>
                        <a:pt x="1708993" y="1072078"/>
                      </a:cubicBezTo>
                      <a:cubicBezTo>
                        <a:pt x="1629830" y="1082238"/>
                        <a:pt x="1474043" y="1019161"/>
                        <a:pt x="1449913" y="1051758"/>
                      </a:cubicBezTo>
                      <a:cubicBezTo>
                        <a:pt x="1425783" y="1084355"/>
                        <a:pt x="1540930" y="1213895"/>
                        <a:pt x="1564213" y="1267658"/>
                      </a:cubicBezTo>
                      <a:cubicBezTo>
                        <a:pt x="1587496" y="1321421"/>
                        <a:pt x="1592153" y="1333698"/>
                        <a:pt x="1589613" y="1374338"/>
                      </a:cubicBezTo>
                      <a:cubicBezTo>
                        <a:pt x="1587073" y="1414978"/>
                        <a:pt x="1577336" y="1472551"/>
                        <a:pt x="1548973" y="1511498"/>
                      </a:cubicBezTo>
                      <a:cubicBezTo>
                        <a:pt x="1520610" y="1550445"/>
                        <a:pt x="1482933" y="1591085"/>
                        <a:pt x="1419433" y="1608018"/>
                      </a:cubicBezTo>
                      <a:cubicBezTo>
                        <a:pt x="1355933" y="1624951"/>
                        <a:pt x="1235283" y="1631301"/>
                        <a:pt x="1167973" y="1613098"/>
                      </a:cubicBezTo>
                      <a:cubicBezTo>
                        <a:pt x="1100663" y="1594895"/>
                        <a:pt x="1052826" y="1546211"/>
                        <a:pt x="1015573" y="1498798"/>
                      </a:cubicBezTo>
                      <a:cubicBezTo>
                        <a:pt x="978320" y="1451385"/>
                        <a:pt x="937256" y="1361638"/>
                        <a:pt x="921593" y="1336238"/>
                      </a:cubicBezTo>
                      <a:cubicBezTo>
                        <a:pt x="905930" y="1310838"/>
                        <a:pt x="946570" y="1323538"/>
                        <a:pt x="921593" y="1346398"/>
                      </a:cubicBezTo>
                      <a:cubicBezTo>
                        <a:pt x="896616" y="1369258"/>
                        <a:pt x="877566" y="1415825"/>
                        <a:pt x="771733" y="1473398"/>
                      </a:cubicBezTo>
                      <a:cubicBezTo>
                        <a:pt x="665900" y="1530971"/>
                        <a:pt x="507150" y="1567378"/>
                        <a:pt x="423753" y="1539438"/>
                      </a:cubicBezTo>
                      <a:cubicBezTo>
                        <a:pt x="340356" y="1511498"/>
                        <a:pt x="276433" y="1386191"/>
                        <a:pt x="271353" y="1305758"/>
                      </a:cubicBezTo>
                      <a:cubicBezTo>
                        <a:pt x="266273" y="1225325"/>
                        <a:pt x="361523" y="1112295"/>
                        <a:pt x="393273" y="1056838"/>
                      </a:cubicBezTo>
                      <a:cubicBezTo>
                        <a:pt x="425023" y="1001381"/>
                        <a:pt x="488946" y="1002651"/>
                        <a:pt x="461853" y="973018"/>
                      </a:cubicBezTo>
                      <a:cubicBezTo>
                        <a:pt x="434760" y="943385"/>
                        <a:pt x="299716" y="920101"/>
                        <a:pt x="230713" y="879038"/>
                      </a:cubicBezTo>
                      <a:cubicBezTo>
                        <a:pt x="161710" y="837975"/>
                        <a:pt x="83393" y="799451"/>
                        <a:pt x="47833" y="726638"/>
                      </a:cubicBezTo>
                      <a:cubicBezTo>
                        <a:pt x="12273" y="653825"/>
                        <a:pt x="-21594" y="506504"/>
                        <a:pt x="17353" y="442158"/>
                      </a:cubicBezTo>
                      <a:cubicBezTo>
                        <a:pt x="56300" y="377812"/>
                        <a:pt x="202773" y="349025"/>
                        <a:pt x="281513" y="340558"/>
                      </a:cubicBezTo>
                      <a:cubicBezTo>
                        <a:pt x="360253" y="332091"/>
                        <a:pt x="418673" y="367651"/>
                        <a:pt x="489793" y="391358"/>
                      </a:cubicBezTo>
                      <a:cubicBezTo>
                        <a:pt x="560913" y="415065"/>
                        <a:pt x="646003" y="498038"/>
                        <a:pt x="710773" y="462478"/>
                      </a:cubicBezTo>
                      <a:close/>
                    </a:path>
                  </a:pathLst>
                </a:custGeom>
                <a:solidFill>
                  <a:srgbClr val="DAA2B9"/>
                </a:solidFill>
                <a:ln w="57150">
                  <a:noFill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/>
                </a:p>
              </p:txBody>
            </p:sp>
            <p:sp>
              <p:nvSpPr>
                <p:cNvPr id="643" name="วงรี 77">
                  <a:extLst>
                    <a:ext uri="{FF2B5EF4-FFF2-40B4-BE49-F238E27FC236}">
                      <a16:creationId xmlns:a16="http://schemas.microsoft.com/office/drawing/2014/main" id="{455C14BE-C1BA-4B62-AB5E-8E0FAA729ABD}"/>
                    </a:ext>
                  </a:extLst>
                </p:cNvPr>
                <p:cNvSpPr/>
                <p:nvPr/>
              </p:nvSpPr>
              <p:spPr>
                <a:xfrm>
                  <a:off x="4579275" y="1400406"/>
                  <a:ext cx="295962" cy="284142"/>
                </a:xfrm>
                <a:custGeom>
                  <a:avLst/>
                  <a:gdLst>
                    <a:gd name="connsiteX0" fmla="*/ 0 w 290429"/>
                    <a:gd name="connsiteY0" fmla="*/ 144699 h 289397"/>
                    <a:gd name="connsiteX1" fmla="*/ 145215 w 290429"/>
                    <a:gd name="connsiteY1" fmla="*/ 0 h 289397"/>
                    <a:gd name="connsiteX2" fmla="*/ 290430 w 290429"/>
                    <a:gd name="connsiteY2" fmla="*/ 144699 h 289397"/>
                    <a:gd name="connsiteX3" fmla="*/ 145215 w 290429"/>
                    <a:gd name="connsiteY3" fmla="*/ 289398 h 289397"/>
                    <a:gd name="connsiteX4" fmla="*/ 0 w 290429"/>
                    <a:gd name="connsiteY4" fmla="*/ 144699 h 289397"/>
                    <a:gd name="connsiteX0" fmla="*/ 8 w 290438"/>
                    <a:gd name="connsiteY0" fmla="*/ 144699 h 289398"/>
                    <a:gd name="connsiteX1" fmla="*/ 145223 w 290438"/>
                    <a:gd name="connsiteY1" fmla="*/ 0 h 289398"/>
                    <a:gd name="connsiteX2" fmla="*/ 290438 w 290438"/>
                    <a:gd name="connsiteY2" fmla="*/ 144699 h 289398"/>
                    <a:gd name="connsiteX3" fmla="*/ 140143 w 290438"/>
                    <a:gd name="connsiteY3" fmla="*/ 289398 h 289398"/>
                    <a:gd name="connsiteX4" fmla="*/ 8 w 290438"/>
                    <a:gd name="connsiteY4" fmla="*/ 144699 h 289398"/>
                    <a:gd name="connsiteX0" fmla="*/ 6 w 310756"/>
                    <a:gd name="connsiteY0" fmla="*/ 145377 h 292972"/>
                    <a:gd name="connsiteX1" fmla="*/ 145221 w 310756"/>
                    <a:gd name="connsiteY1" fmla="*/ 678 h 292972"/>
                    <a:gd name="connsiteX2" fmla="*/ 310756 w 310756"/>
                    <a:gd name="connsiteY2" fmla="*/ 206337 h 292972"/>
                    <a:gd name="connsiteX3" fmla="*/ 140141 w 310756"/>
                    <a:gd name="connsiteY3" fmla="*/ 290076 h 292972"/>
                    <a:gd name="connsiteX4" fmla="*/ 6 w 310756"/>
                    <a:gd name="connsiteY4" fmla="*/ 145377 h 292972"/>
                    <a:gd name="connsiteX0" fmla="*/ 5 w 313295"/>
                    <a:gd name="connsiteY0" fmla="*/ 190453 h 289862"/>
                    <a:gd name="connsiteX1" fmla="*/ 147760 w 313295"/>
                    <a:gd name="connsiteY1" fmla="*/ 34 h 289862"/>
                    <a:gd name="connsiteX2" fmla="*/ 313295 w 313295"/>
                    <a:gd name="connsiteY2" fmla="*/ 205693 h 289862"/>
                    <a:gd name="connsiteX3" fmla="*/ 142680 w 313295"/>
                    <a:gd name="connsiteY3" fmla="*/ 289432 h 289862"/>
                    <a:gd name="connsiteX4" fmla="*/ 5 w 313295"/>
                    <a:gd name="connsiteY4" fmla="*/ 190453 h 289862"/>
                    <a:gd name="connsiteX0" fmla="*/ 2796 w 316086"/>
                    <a:gd name="connsiteY0" fmla="*/ 175216 h 274625"/>
                    <a:gd name="connsiteX1" fmla="*/ 71811 w 316086"/>
                    <a:gd name="connsiteY1" fmla="*/ 37 h 274625"/>
                    <a:gd name="connsiteX2" fmla="*/ 316086 w 316086"/>
                    <a:gd name="connsiteY2" fmla="*/ 190456 h 274625"/>
                    <a:gd name="connsiteX3" fmla="*/ 145471 w 316086"/>
                    <a:gd name="connsiteY3" fmla="*/ 274195 h 274625"/>
                    <a:gd name="connsiteX4" fmla="*/ 2796 w 316086"/>
                    <a:gd name="connsiteY4" fmla="*/ 175216 h 274625"/>
                    <a:gd name="connsiteX0" fmla="*/ 2158 w 315952"/>
                    <a:gd name="connsiteY0" fmla="*/ 185068 h 284142"/>
                    <a:gd name="connsiteX1" fmla="*/ 71173 w 315952"/>
                    <a:gd name="connsiteY1" fmla="*/ 9889 h 284142"/>
                    <a:gd name="connsiteX2" fmla="*/ 235434 w 315952"/>
                    <a:gd name="connsiteY2" fmla="*/ 40983 h 284142"/>
                    <a:gd name="connsiteX3" fmla="*/ 315448 w 315952"/>
                    <a:gd name="connsiteY3" fmla="*/ 200308 h 284142"/>
                    <a:gd name="connsiteX4" fmla="*/ 144833 w 315952"/>
                    <a:gd name="connsiteY4" fmla="*/ 284047 h 284142"/>
                    <a:gd name="connsiteX5" fmla="*/ 2158 w 315952"/>
                    <a:gd name="connsiteY5" fmla="*/ 185068 h 284142"/>
                    <a:gd name="connsiteX0" fmla="*/ 2158 w 295962"/>
                    <a:gd name="connsiteY0" fmla="*/ 185068 h 284142"/>
                    <a:gd name="connsiteX1" fmla="*/ 71173 w 295962"/>
                    <a:gd name="connsiteY1" fmla="*/ 9889 h 284142"/>
                    <a:gd name="connsiteX2" fmla="*/ 235434 w 295962"/>
                    <a:gd name="connsiteY2" fmla="*/ 40983 h 284142"/>
                    <a:gd name="connsiteX3" fmla="*/ 295128 w 295962"/>
                    <a:gd name="connsiteY3" fmla="*/ 200308 h 284142"/>
                    <a:gd name="connsiteX4" fmla="*/ 144833 w 295962"/>
                    <a:gd name="connsiteY4" fmla="*/ 284047 h 284142"/>
                    <a:gd name="connsiteX5" fmla="*/ 2158 w 295962"/>
                    <a:gd name="connsiteY5" fmla="*/ 185068 h 2841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95962" h="284142">
                      <a:moveTo>
                        <a:pt x="2158" y="185068"/>
                      </a:moveTo>
                      <a:cubicBezTo>
                        <a:pt x="-10119" y="139375"/>
                        <a:pt x="32294" y="33903"/>
                        <a:pt x="71173" y="9889"/>
                      </a:cubicBezTo>
                      <a:cubicBezTo>
                        <a:pt x="110052" y="-14125"/>
                        <a:pt x="194722" y="9247"/>
                        <a:pt x="235434" y="40983"/>
                      </a:cubicBezTo>
                      <a:cubicBezTo>
                        <a:pt x="276147" y="72720"/>
                        <a:pt x="300915" y="162761"/>
                        <a:pt x="295128" y="200308"/>
                      </a:cubicBezTo>
                      <a:cubicBezTo>
                        <a:pt x="289341" y="237855"/>
                        <a:pt x="193661" y="286587"/>
                        <a:pt x="144833" y="284047"/>
                      </a:cubicBezTo>
                      <a:cubicBezTo>
                        <a:pt x="96005" y="281507"/>
                        <a:pt x="14435" y="230761"/>
                        <a:pt x="2158" y="185068"/>
                      </a:cubicBezTo>
                      <a:close/>
                    </a:path>
                  </a:pathLst>
                </a:custGeom>
                <a:solidFill>
                  <a:srgbClr val="FDC64E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</p:grpSp>
      </p:grpSp>
      <p:grpSp>
        <p:nvGrpSpPr>
          <p:cNvPr id="646" name="กลุ่ม 645">
            <a:extLst>
              <a:ext uri="{FF2B5EF4-FFF2-40B4-BE49-F238E27FC236}">
                <a16:creationId xmlns:a16="http://schemas.microsoft.com/office/drawing/2014/main" id="{893F0650-D54F-4FC2-8914-78D38B58201C}"/>
              </a:ext>
            </a:extLst>
          </p:cNvPr>
          <p:cNvGrpSpPr/>
          <p:nvPr userDrawn="1"/>
        </p:nvGrpSpPr>
        <p:grpSpPr>
          <a:xfrm rot="21044399">
            <a:off x="-75813" y="1744253"/>
            <a:ext cx="2440378" cy="1749791"/>
            <a:chOff x="-913007" y="3333847"/>
            <a:chExt cx="4957308" cy="3231594"/>
          </a:xfrm>
        </p:grpSpPr>
        <p:sp>
          <p:nvSpPr>
            <p:cNvPr id="647" name="เมฆ 45">
              <a:extLst>
                <a:ext uri="{FF2B5EF4-FFF2-40B4-BE49-F238E27FC236}">
                  <a16:creationId xmlns:a16="http://schemas.microsoft.com/office/drawing/2014/main" id="{38B4B890-D2DF-4AB0-AD78-06CCB1435349}"/>
                </a:ext>
              </a:extLst>
            </p:cNvPr>
            <p:cNvSpPr/>
            <p:nvPr/>
          </p:nvSpPr>
          <p:spPr>
            <a:xfrm rot="925066">
              <a:off x="-913007" y="3333847"/>
              <a:ext cx="4957308" cy="3231594"/>
            </a:xfrm>
            <a:custGeom>
              <a:avLst/>
              <a:gdLst>
                <a:gd name="connsiteX0" fmla="*/ 3900 w 43200"/>
                <a:gd name="connsiteY0" fmla="*/ 14370 h 43200"/>
                <a:gd name="connsiteX1" fmla="*/ 5623 w 43200"/>
                <a:gd name="connsiteY1" fmla="*/ 6907 h 43200"/>
                <a:gd name="connsiteX2" fmla="*/ 14005 w 43200"/>
                <a:gd name="connsiteY2" fmla="*/ 5202 h 43200"/>
                <a:gd name="connsiteX3" fmla="*/ 22456 w 43200"/>
                <a:gd name="connsiteY3" fmla="*/ 3432 h 43200"/>
                <a:gd name="connsiteX4" fmla="*/ 25749 w 43200"/>
                <a:gd name="connsiteY4" fmla="*/ 200 h 43200"/>
                <a:gd name="connsiteX5" fmla="*/ 29833 w 43200"/>
                <a:gd name="connsiteY5" fmla="*/ 2481 h 43200"/>
                <a:gd name="connsiteX6" fmla="*/ 35463 w 43200"/>
                <a:gd name="connsiteY6" fmla="*/ 690 h 43200"/>
                <a:gd name="connsiteX7" fmla="*/ 38318 w 43200"/>
                <a:gd name="connsiteY7" fmla="*/ 5576 h 43200"/>
                <a:gd name="connsiteX8" fmla="*/ 41982 w 43200"/>
                <a:gd name="connsiteY8" fmla="*/ 10318 h 43200"/>
                <a:gd name="connsiteX9" fmla="*/ 41818 w 43200"/>
                <a:gd name="connsiteY9" fmla="*/ 15460 h 43200"/>
                <a:gd name="connsiteX10" fmla="*/ 43016 w 43200"/>
                <a:gd name="connsiteY10" fmla="*/ 23322 h 43200"/>
                <a:gd name="connsiteX11" fmla="*/ 37404 w 43200"/>
                <a:gd name="connsiteY11" fmla="*/ 30204 h 43200"/>
                <a:gd name="connsiteX12" fmla="*/ 35395 w 43200"/>
                <a:gd name="connsiteY12" fmla="*/ 36101 h 43200"/>
                <a:gd name="connsiteX13" fmla="*/ 28555 w 43200"/>
                <a:gd name="connsiteY13" fmla="*/ 36815 h 43200"/>
                <a:gd name="connsiteX14" fmla="*/ 23667 w 43200"/>
                <a:gd name="connsiteY14" fmla="*/ 43106 h 43200"/>
                <a:gd name="connsiteX15" fmla="*/ 16480 w 43200"/>
                <a:gd name="connsiteY15" fmla="*/ 39266 h 43200"/>
                <a:gd name="connsiteX16" fmla="*/ 5804 w 43200"/>
                <a:gd name="connsiteY16" fmla="*/ 35472 h 43200"/>
                <a:gd name="connsiteX17" fmla="*/ 1110 w 43200"/>
                <a:gd name="connsiteY17" fmla="*/ 31250 h 43200"/>
                <a:gd name="connsiteX18" fmla="*/ 2113 w 43200"/>
                <a:gd name="connsiteY18" fmla="*/ 25551 h 43200"/>
                <a:gd name="connsiteX19" fmla="*/ -5 w 43200"/>
                <a:gd name="connsiteY19" fmla="*/ 19704 h 43200"/>
                <a:gd name="connsiteX20" fmla="*/ 3863 w 43200"/>
                <a:gd name="connsiteY20" fmla="*/ 14507 h 43200"/>
                <a:gd name="connsiteX21" fmla="*/ 3900 w 43200"/>
                <a:gd name="connsiteY21" fmla="*/ 14370 h 43200"/>
                <a:gd name="connsiteX0" fmla="*/ 4693 w 43200"/>
                <a:gd name="connsiteY0" fmla="*/ 26177 h 43200"/>
                <a:gd name="connsiteX1" fmla="*/ 2160 w 43200"/>
                <a:gd name="connsiteY1" fmla="*/ 25380 h 43200"/>
                <a:gd name="connsiteX2" fmla="*/ 6928 w 43200"/>
                <a:gd name="connsiteY2" fmla="*/ 34899 h 43200"/>
                <a:gd name="connsiteX3" fmla="*/ 5820 w 43200"/>
                <a:gd name="connsiteY3" fmla="*/ 35280 h 43200"/>
                <a:gd name="connsiteX4" fmla="*/ 16478 w 43200"/>
                <a:gd name="connsiteY4" fmla="*/ 39090 h 43200"/>
                <a:gd name="connsiteX5" fmla="*/ 15810 w 43200"/>
                <a:gd name="connsiteY5" fmla="*/ 37350 h 43200"/>
                <a:gd name="connsiteX6" fmla="*/ 28827 w 43200"/>
                <a:gd name="connsiteY6" fmla="*/ 34751 h 43200"/>
                <a:gd name="connsiteX7" fmla="*/ 28560 w 43200"/>
                <a:gd name="connsiteY7" fmla="*/ 36660 h 43200"/>
                <a:gd name="connsiteX8" fmla="*/ 34129 w 43200"/>
                <a:gd name="connsiteY8" fmla="*/ 22954 h 43200"/>
                <a:gd name="connsiteX9" fmla="*/ 37380 w 43200"/>
                <a:gd name="connsiteY9" fmla="*/ 30090 h 43200"/>
                <a:gd name="connsiteX10" fmla="*/ 41798 w 43200"/>
                <a:gd name="connsiteY10" fmla="*/ 15354 h 43200"/>
                <a:gd name="connsiteX11" fmla="*/ 40350 w 43200"/>
                <a:gd name="connsiteY11" fmla="*/ 18030 h 43200"/>
                <a:gd name="connsiteX12" fmla="*/ 38324 w 43200"/>
                <a:gd name="connsiteY12" fmla="*/ 5426 h 43200"/>
                <a:gd name="connsiteX13" fmla="*/ 38400 w 43200"/>
                <a:gd name="connsiteY13" fmla="*/ 6690 h 43200"/>
                <a:gd name="connsiteX14" fmla="*/ 29078 w 43200"/>
                <a:gd name="connsiteY14" fmla="*/ 3952 h 43200"/>
                <a:gd name="connsiteX15" fmla="*/ 29820 w 43200"/>
                <a:gd name="connsiteY15" fmla="*/ 2340 h 43200"/>
                <a:gd name="connsiteX16" fmla="*/ 22141 w 43200"/>
                <a:gd name="connsiteY16" fmla="*/ 4720 h 43200"/>
                <a:gd name="connsiteX17" fmla="*/ 22500 w 43200"/>
                <a:gd name="connsiteY17" fmla="*/ 3330 h 43200"/>
                <a:gd name="connsiteX18" fmla="*/ 14000 w 43200"/>
                <a:gd name="connsiteY18" fmla="*/ 5192 h 43200"/>
                <a:gd name="connsiteX19" fmla="*/ 15300 w 43200"/>
                <a:gd name="connsiteY19" fmla="*/ 6540 h 43200"/>
                <a:gd name="connsiteX20" fmla="*/ 4127 w 43200"/>
                <a:gd name="connsiteY20" fmla="*/ 15789 h 43200"/>
                <a:gd name="connsiteX21" fmla="*/ 3900 w 43200"/>
                <a:gd name="connsiteY21" fmla="*/ 14370 h 43200"/>
                <a:gd name="connsiteX0" fmla="*/ 3936 w 43256"/>
                <a:gd name="connsiteY0" fmla="*/ 14229 h 43219"/>
                <a:gd name="connsiteX1" fmla="*/ 5659 w 43256"/>
                <a:gd name="connsiteY1" fmla="*/ 6766 h 43219"/>
                <a:gd name="connsiteX2" fmla="*/ 14041 w 43256"/>
                <a:gd name="connsiteY2" fmla="*/ 5061 h 43219"/>
                <a:gd name="connsiteX3" fmla="*/ 22492 w 43256"/>
                <a:gd name="connsiteY3" fmla="*/ 3291 h 43219"/>
                <a:gd name="connsiteX4" fmla="*/ 25785 w 43256"/>
                <a:gd name="connsiteY4" fmla="*/ 59 h 43219"/>
                <a:gd name="connsiteX5" fmla="*/ 29869 w 43256"/>
                <a:gd name="connsiteY5" fmla="*/ 2340 h 43219"/>
                <a:gd name="connsiteX6" fmla="*/ 35499 w 43256"/>
                <a:gd name="connsiteY6" fmla="*/ 549 h 43219"/>
                <a:gd name="connsiteX7" fmla="*/ 38354 w 43256"/>
                <a:gd name="connsiteY7" fmla="*/ 5435 h 43219"/>
                <a:gd name="connsiteX8" fmla="*/ 42018 w 43256"/>
                <a:gd name="connsiteY8" fmla="*/ 10177 h 43219"/>
                <a:gd name="connsiteX9" fmla="*/ 41854 w 43256"/>
                <a:gd name="connsiteY9" fmla="*/ 15319 h 43219"/>
                <a:gd name="connsiteX10" fmla="*/ 43052 w 43256"/>
                <a:gd name="connsiteY10" fmla="*/ 23181 h 43219"/>
                <a:gd name="connsiteX11" fmla="*/ 37440 w 43256"/>
                <a:gd name="connsiteY11" fmla="*/ 30063 h 43219"/>
                <a:gd name="connsiteX12" fmla="*/ 35431 w 43256"/>
                <a:gd name="connsiteY12" fmla="*/ 35960 h 43219"/>
                <a:gd name="connsiteX13" fmla="*/ 28591 w 43256"/>
                <a:gd name="connsiteY13" fmla="*/ 36674 h 43219"/>
                <a:gd name="connsiteX14" fmla="*/ 23703 w 43256"/>
                <a:gd name="connsiteY14" fmla="*/ 42965 h 43219"/>
                <a:gd name="connsiteX15" fmla="*/ 16516 w 43256"/>
                <a:gd name="connsiteY15" fmla="*/ 39125 h 43219"/>
                <a:gd name="connsiteX16" fmla="*/ 5840 w 43256"/>
                <a:gd name="connsiteY16" fmla="*/ 35331 h 43219"/>
                <a:gd name="connsiteX17" fmla="*/ 1146 w 43256"/>
                <a:gd name="connsiteY17" fmla="*/ 31109 h 43219"/>
                <a:gd name="connsiteX18" fmla="*/ 2149 w 43256"/>
                <a:gd name="connsiteY18" fmla="*/ 25410 h 43219"/>
                <a:gd name="connsiteX19" fmla="*/ 31 w 43256"/>
                <a:gd name="connsiteY19" fmla="*/ 19563 h 43219"/>
                <a:gd name="connsiteX20" fmla="*/ 3899 w 43256"/>
                <a:gd name="connsiteY20" fmla="*/ 14366 h 43219"/>
                <a:gd name="connsiteX21" fmla="*/ 3936 w 43256"/>
                <a:gd name="connsiteY21" fmla="*/ 14229 h 43219"/>
                <a:gd name="connsiteX0" fmla="*/ 4729 w 43256"/>
                <a:gd name="connsiteY0" fmla="*/ 26036 h 43219"/>
                <a:gd name="connsiteX1" fmla="*/ 2196 w 43256"/>
                <a:gd name="connsiteY1" fmla="*/ 25239 h 43219"/>
                <a:gd name="connsiteX2" fmla="*/ 6964 w 43256"/>
                <a:gd name="connsiteY2" fmla="*/ 34758 h 43219"/>
                <a:gd name="connsiteX3" fmla="*/ 5856 w 43256"/>
                <a:gd name="connsiteY3" fmla="*/ 35139 h 43219"/>
                <a:gd name="connsiteX4" fmla="*/ 16514 w 43256"/>
                <a:gd name="connsiteY4" fmla="*/ 38949 h 43219"/>
                <a:gd name="connsiteX5" fmla="*/ 15846 w 43256"/>
                <a:gd name="connsiteY5" fmla="*/ 37209 h 43219"/>
                <a:gd name="connsiteX6" fmla="*/ 28863 w 43256"/>
                <a:gd name="connsiteY6" fmla="*/ 34610 h 43219"/>
                <a:gd name="connsiteX7" fmla="*/ 28596 w 43256"/>
                <a:gd name="connsiteY7" fmla="*/ 36519 h 43219"/>
                <a:gd name="connsiteX8" fmla="*/ 41834 w 43256"/>
                <a:gd name="connsiteY8" fmla="*/ 15213 h 43219"/>
                <a:gd name="connsiteX9" fmla="*/ 40386 w 43256"/>
                <a:gd name="connsiteY9" fmla="*/ 17889 h 43219"/>
                <a:gd name="connsiteX10" fmla="*/ 38360 w 43256"/>
                <a:gd name="connsiteY10" fmla="*/ 5285 h 43219"/>
                <a:gd name="connsiteX11" fmla="*/ 38436 w 43256"/>
                <a:gd name="connsiteY11" fmla="*/ 6549 h 43219"/>
                <a:gd name="connsiteX12" fmla="*/ 29114 w 43256"/>
                <a:gd name="connsiteY12" fmla="*/ 3811 h 43219"/>
                <a:gd name="connsiteX13" fmla="*/ 29856 w 43256"/>
                <a:gd name="connsiteY13" fmla="*/ 2199 h 43219"/>
                <a:gd name="connsiteX14" fmla="*/ 22177 w 43256"/>
                <a:gd name="connsiteY14" fmla="*/ 4579 h 43219"/>
                <a:gd name="connsiteX15" fmla="*/ 22536 w 43256"/>
                <a:gd name="connsiteY15" fmla="*/ 3189 h 43219"/>
                <a:gd name="connsiteX16" fmla="*/ 14036 w 43256"/>
                <a:gd name="connsiteY16" fmla="*/ 5051 h 43219"/>
                <a:gd name="connsiteX17" fmla="*/ 15336 w 43256"/>
                <a:gd name="connsiteY17" fmla="*/ 6399 h 43219"/>
                <a:gd name="connsiteX18" fmla="*/ 4163 w 43256"/>
                <a:gd name="connsiteY18" fmla="*/ 15648 h 43219"/>
                <a:gd name="connsiteX19" fmla="*/ 3936 w 43256"/>
                <a:gd name="connsiteY19" fmla="*/ 14229 h 43219"/>
                <a:gd name="connsiteX0" fmla="*/ 3936 w 43503"/>
                <a:gd name="connsiteY0" fmla="*/ 14229 h 43219"/>
                <a:gd name="connsiteX1" fmla="*/ 5659 w 43503"/>
                <a:gd name="connsiteY1" fmla="*/ 6766 h 43219"/>
                <a:gd name="connsiteX2" fmla="*/ 14041 w 43503"/>
                <a:gd name="connsiteY2" fmla="*/ 5061 h 43219"/>
                <a:gd name="connsiteX3" fmla="*/ 22492 w 43503"/>
                <a:gd name="connsiteY3" fmla="*/ 3291 h 43219"/>
                <a:gd name="connsiteX4" fmla="*/ 25785 w 43503"/>
                <a:gd name="connsiteY4" fmla="*/ 59 h 43219"/>
                <a:gd name="connsiteX5" fmla="*/ 29869 w 43503"/>
                <a:gd name="connsiteY5" fmla="*/ 2340 h 43219"/>
                <a:gd name="connsiteX6" fmla="*/ 35499 w 43503"/>
                <a:gd name="connsiteY6" fmla="*/ 549 h 43219"/>
                <a:gd name="connsiteX7" fmla="*/ 38354 w 43503"/>
                <a:gd name="connsiteY7" fmla="*/ 5435 h 43219"/>
                <a:gd name="connsiteX8" fmla="*/ 42018 w 43503"/>
                <a:gd name="connsiteY8" fmla="*/ 10177 h 43219"/>
                <a:gd name="connsiteX9" fmla="*/ 41854 w 43503"/>
                <a:gd name="connsiteY9" fmla="*/ 15319 h 43219"/>
                <a:gd name="connsiteX10" fmla="*/ 43052 w 43503"/>
                <a:gd name="connsiteY10" fmla="*/ 23181 h 43219"/>
                <a:gd name="connsiteX11" fmla="*/ 35431 w 43503"/>
                <a:gd name="connsiteY11" fmla="*/ 35960 h 43219"/>
                <a:gd name="connsiteX12" fmla="*/ 28591 w 43503"/>
                <a:gd name="connsiteY12" fmla="*/ 36674 h 43219"/>
                <a:gd name="connsiteX13" fmla="*/ 23703 w 43503"/>
                <a:gd name="connsiteY13" fmla="*/ 42965 h 43219"/>
                <a:gd name="connsiteX14" fmla="*/ 16516 w 43503"/>
                <a:gd name="connsiteY14" fmla="*/ 39125 h 43219"/>
                <a:gd name="connsiteX15" fmla="*/ 5840 w 43503"/>
                <a:gd name="connsiteY15" fmla="*/ 35331 h 43219"/>
                <a:gd name="connsiteX16" fmla="*/ 1146 w 43503"/>
                <a:gd name="connsiteY16" fmla="*/ 31109 h 43219"/>
                <a:gd name="connsiteX17" fmla="*/ 2149 w 43503"/>
                <a:gd name="connsiteY17" fmla="*/ 25410 h 43219"/>
                <a:gd name="connsiteX18" fmla="*/ 31 w 43503"/>
                <a:gd name="connsiteY18" fmla="*/ 19563 h 43219"/>
                <a:gd name="connsiteX19" fmla="*/ 3899 w 43503"/>
                <a:gd name="connsiteY19" fmla="*/ 14366 h 43219"/>
                <a:gd name="connsiteX20" fmla="*/ 3936 w 43503"/>
                <a:gd name="connsiteY20" fmla="*/ 14229 h 43219"/>
                <a:gd name="connsiteX0" fmla="*/ 4729 w 43503"/>
                <a:gd name="connsiteY0" fmla="*/ 26036 h 43219"/>
                <a:gd name="connsiteX1" fmla="*/ 2196 w 43503"/>
                <a:gd name="connsiteY1" fmla="*/ 25239 h 43219"/>
                <a:gd name="connsiteX2" fmla="*/ 6964 w 43503"/>
                <a:gd name="connsiteY2" fmla="*/ 34758 h 43219"/>
                <a:gd name="connsiteX3" fmla="*/ 5856 w 43503"/>
                <a:gd name="connsiteY3" fmla="*/ 35139 h 43219"/>
                <a:gd name="connsiteX4" fmla="*/ 16514 w 43503"/>
                <a:gd name="connsiteY4" fmla="*/ 38949 h 43219"/>
                <a:gd name="connsiteX5" fmla="*/ 15846 w 43503"/>
                <a:gd name="connsiteY5" fmla="*/ 37209 h 43219"/>
                <a:gd name="connsiteX6" fmla="*/ 28863 w 43503"/>
                <a:gd name="connsiteY6" fmla="*/ 34610 h 43219"/>
                <a:gd name="connsiteX7" fmla="*/ 28596 w 43503"/>
                <a:gd name="connsiteY7" fmla="*/ 36519 h 43219"/>
                <a:gd name="connsiteX8" fmla="*/ 41834 w 43503"/>
                <a:gd name="connsiteY8" fmla="*/ 15213 h 43219"/>
                <a:gd name="connsiteX9" fmla="*/ 40386 w 43503"/>
                <a:gd name="connsiteY9" fmla="*/ 17889 h 43219"/>
                <a:gd name="connsiteX10" fmla="*/ 38360 w 43503"/>
                <a:gd name="connsiteY10" fmla="*/ 5285 h 43219"/>
                <a:gd name="connsiteX11" fmla="*/ 38436 w 43503"/>
                <a:gd name="connsiteY11" fmla="*/ 6549 h 43219"/>
                <a:gd name="connsiteX12" fmla="*/ 29114 w 43503"/>
                <a:gd name="connsiteY12" fmla="*/ 3811 h 43219"/>
                <a:gd name="connsiteX13" fmla="*/ 29856 w 43503"/>
                <a:gd name="connsiteY13" fmla="*/ 2199 h 43219"/>
                <a:gd name="connsiteX14" fmla="*/ 22177 w 43503"/>
                <a:gd name="connsiteY14" fmla="*/ 4579 h 43219"/>
                <a:gd name="connsiteX15" fmla="*/ 22536 w 43503"/>
                <a:gd name="connsiteY15" fmla="*/ 3189 h 43219"/>
                <a:gd name="connsiteX16" fmla="*/ 14036 w 43503"/>
                <a:gd name="connsiteY16" fmla="*/ 5051 h 43219"/>
                <a:gd name="connsiteX17" fmla="*/ 15336 w 43503"/>
                <a:gd name="connsiteY17" fmla="*/ 6399 h 43219"/>
                <a:gd name="connsiteX18" fmla="*/ 4163 w 43503"/>
                <a:gd name="connsiteY18" fmla="*/ 15648 h 43219"/>
                <a:gd name="connsiteX19" fmla="*/ 3936 w 43503"/>
                <a:gd name="connsiteY19" fmla="*/ 14229 h 43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3503" h="43219">
                  <a:moveTo>
                    <a:pt x="3936" y="14229"/>
                  </a:moveTo>
                  <a:cubicBezTo>
                    <a:pt x="3665" y="11516"/>
                    <a:pt x="4297" y="8780"/>
                    <a:pt x="5659" y="6766"/>
                  </a:cubicBezTo>
                  <a:cubicBezTo>
                    <a:pt x="7811" y="3585"/>
                    <a:pt x="11300" y="2876"/>
                    <a:pt x="14041" y="5061"/>
                  </a:cubicBezTo>
                  <a:cubicBezTo>
                    <a:pt x="15714" y="768"/>
                    <a:pt x="19950" y="-119"/>
                    <a:pt x="22492" y="3291"/>
                  </a:cubicBezTo>
                  <a:cubicBezTo>
                    <a:pt x="23133" y="1542"/>
                    <a:pt x="24364" y="333"/>
                    <a:pt x="25785" y="59"/>
                  </a:cubicBezTo>
                  <a:cubicBezTo>
                    <a:pt x="27349" y="-243"/>
                    <a:pt x="28911" y="629"/>
                    <a:pt x="29869" y="2340"/>
                  </a:cubicBezTo>
                  <a:cubicBezTo>
                    <a:pt x="31251" y="126"/>
                    <a:pt x="33537" y="-601"/>
                    <a:pt x="35499" y="549"/>
                  </a:cubicBezTo>
                  <a:cubicBezTo>
                    <a:pt x="36994" y="1425"/>
                    <a:pt x="38066" y="3259"/>
                    <a:pt x="38354" y="5435"/>
                  </a:cubicBezTo>
                  <a:cubicBezTo>
                    <a:pt x="40082" y="6077"/>
                    <a:pt x="41458" y="7857"/>
                    <a:pt x="42018" y="10177"/>
                  </a:cubicBezTo>
                  <a:cubicBezTo>
                    <a:pt x="42425" y="11861"/>
                    <a:pt x="42367" y="13690"/>
                    <a:pt x="41854" y="15319"/>
                  </a:cubicBezTo>
                  <a:cubicBezTo>
                    <a:pt x="43115" y="17553"/>
                    <a:pt x="44122" y="19741"/>
                    <a:pt x="43052" y="23181"/>
                  </a:cubicBezTo>
                  <a:cubicBezTo>
                    <a:pt x="41982" y="26621"/>
                    <a:pt x="37841" y="33711"/>
                    <a:pt x="35431" y="35960"/>
                  </a:cubicBezTo>
                  <a:cubicBezTo>
                    <a:pt x="33021" y="38209"/>
                    <a:pt x="30740" y="38498"/>
                    <a:pt x="28591" y="36674"/>
                  </a:cubicBezTo>
                  <a:cubicBezTo>
                    <a:pt x="27896" y="39807"/>
                    <a:pt x="26035" y="42202"/>
                    <a:pt x="23703" y="42965"/>
                  </a:cubicBezTo>
                  <a:cubicBezTo>
                    <a:pt x="20955" y="43864"/>
                    <a:pt x="18087" y="42332"/>
                    <a:pt x="16516" y="39125"/>
                  </a:cubicBezTo>
                  <a:cubicBezTo>
                    <a:pt x="12808" y="42169"/>
                    <a:pt x="7992" y="40458"/>
                    <a:pt x="5840" y="35331"/>
                  </a:cubicBezTo>
                  <a:cubicBezTo>
                    <a:pt x="3726" y="35668"/>
                    <a:pt x="1741" y="33883"/>
                    <a:pt x="1146" y="31109"/>
                  </a:cubicBezTo>
                  <a:cubicBezTo>
                    <a:pt x="715" y="29102"/>
                    <a:pt x="1096" y="26936"/>
                    <a:pt x="2149" y="25410"/>
                  </a:cubicBezTo>
                  <a:cubicBezTo>
                    <a:pt x="655" y="24213"/>
                    <a:pt x="-177" y="21916"/>
                    <a:pt x="31" y="19563"/>
                  </a:cubicBezTo>
                  <a:cubicBezTo>
                    <a:pt x="275" y="16808"/>
                    <a:pt x="1881" y="14650"/>
                    <a:pt x="3899" y="14366"/>
                  </a:cubicBezTo>
                  <a:cubicBezTo>
                    <a:pt x="3911" y="14320"/>
                    <a:pt x="3924" y="14275"/>
                    <a:pt x="3936" y="14229"/>
                  </a:cubicBezTo>
                  <a:close/>
                </a:path>
                <a:path w="43503" h="43219" fill="none" extrusionOk="0">
                  <a:moveTo>
                    <a:pt x="4729" y="26036"/>
                  </a:moveTo>
                  <a:cubicBezTo>
                    <a:pt x="3845" y="26130"/>
                    <a:pt x="2961" y="25852"/>
                    <a:pt x="2196" y="25239"/>
                  </a:cubicBezTo>
                  <a:moveTo>
                    <a:pt x="6964" y="34758"/>
                  </a:moveTo>
                  <a:cubicBezTo>
                    <a:pt x="6609" y="34951"/>
                    <a:pt x="6236" y="35079"/>
                    <a:pt x="5856" y="35139"/>
                  </a:cubicBezTo>
                  <a:moveTo>
                    <a:pt x="16514" y="38949"/>
                  </a:moveTo>
                  <a:cubicBezTo>
                    <a:pt x="16247" y="38403"/>
                    <a:pt x="16023" y="37820"/>
                    <a:pt x="15846" y="37209"/>
                  </a:cubicBezTo>
                  <a:moveTo>
                    <a:pt x="28863" y="34610"/>
                  </a:moveTo>
                  <a:cubicBezTo>
                    <a:pt x="28824" y="35257"/>
                    <a:pt x="28734" y="35897"/>
                    <a:pt x="28596" y="36519"/>
                  </a:cubicBezTo>
                  <a:moveTo>
                    <a:pt x="41834" y="15213"/>
                  </a:moveTo>
                  <a:cubicBezTo>
                    <a:pt x="41509" y="16245"/>
                    <a:pt x="41014" y="17161"/>
                    <a:pt x="40386" y="17889"/>
                  </a:cubicBezTo>
                  <a:moveTo>
                    <a:pt x="38360" y="5285"/>
                  </a:moveTo>
                  <a:cubicBezTo>
                    <a:pt x="38415" y="5702"/>
                    <a:pt x="38441" y="6125"/>
                    <a:pt x="38436" y="6549"/>
                  </a:cubicBezTo>
                  <a:moveTo>
                    <a:pt x="29114" y="3811"/>
                  </a:moveTo>
                  <a:cubicBezTo>
                    <a:pt x="29303" y="3228"/>
                    <a:pt x="29552" y="2685"/>
                    <a:pt x="29856" y="2199"/>
                  </a:cubicBezTo>
                  <a:moveTo>
                    <a:pt x="22177" y="4579"/>
                  </a:moveTo>
                  <a:cubicBezTo>
                    <a:pt x="22254" y="4097"/>
                    <a:pt x="22375" y="3630"/>
                    <a:pt x="22536" y="3189"/>
                  </a:cubicBezTo>
                  <a:moveTo>
                    <a:pt x="14036" y="5051"/>
                  </a:moveTo>
                  <a:cubicBezTo>
                    <a:pt x="14508" y="5427"/>
                    <a:pt x="14944" y="5880"/>
                    <a:pt x="15336" y="6399"/>
                  </a:cubicBezTo>
                  <a:moveTo>
                    <a:pt x="4163" y="15648"/>
                  </a:moveTo>
                  <a:cubicBezTo>
                    <a:pt x="4060" y="15184"/>
                    <a:pt x="3984" y="14710"/>
                    <a:pt x="3936" y="14229"/>
                  </a:cubicBezTo>
                </a:path>
              </a:pathLst>
            </a:custGeom>
            <a:solidFill>
              <a:srgbClr val="8CAD66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grpSp>
          <p:nvGrpSpPr>
            <p:cNvPr id="648" name="กลุ่ม 647">
              <a:extLst>
                <a:ext uri="{FF2B5EF4-FFF2-40B4-BE49-F238E27FC236}">
                  <a16:creationId xmlns:a16="http://schemas.microsoft.com/office/drawing/2014/main" id="{3444969E-92FD-4385-BC66-71574F2F8073}"/>
                </a:ext>
              </a:extLst>
            </p:cNvPr>
            <p:cNvGrpSpPr/>
            <p:nvPr/>
          </p:nvGrpSpPr>
          <p:grpSpPr>
            <a:xfrm>
              <a:off x="150811" y="3441237"/>
              <a:ext cx="3276169" cy="724960"/>
              <a:chOff x="116889" y="1923993"/>
              <a:chExt cx="3276169" cy="724960"/>
            </a:xfrm>
          </p:grpSpPr>
          <p:grpSp>
            <p:nvGrpSpPr>
              <p:cNvPr id="649" name="กลุ่ม 648">
                <a:extLst>
                  <a:ext uri="{FF2B5EF4-FFF2-40B4-BE49-F238E27FC236}">
                    <a16:creationId xmlns:a16="http://schemas.microsoft.com/office/drawing/2014/main" id="{AE02DDFA-EFC3-48A9-A181-B6788C1B3A66}"/>
                  </a:ext>
                </a:extLst>
              </p:cNvPr>
              <p:cNvGrpSpPr/>
              <p:nvPr/>
            </p:nvGrpSpPr>
            <p:grpSpPr>
              <a:xfrm>
                <a:off x="1297474" y="2027396"/>
                <a:ext cx="383810" cy="329745"/>
                <a:chOff x="3730718" y="705949"/>
                <a:chExt cx="1993076" cy="1624075"/>
              </a:xfrm>
              <a:solidFill>
                <a:srgbClr val="FEC3D4"/>
              </a:solidFill>
            </p:grpSpPr>
            <p:sp>
              <p:nvSpPr>
                <p:cNvPr id="659" name="รูปแบบอิสระ: รูปร่าง 658">
                  <a:extLst>
                    <a:ext uri="{FF2B5EF4-FFF2-40B4-BE49-F238E27FC236}">
                      <a16:creationId xmlns:a16="http://schemas.microsoft.com/office/drawing/2014/main" id="{C96A4395-8C1C-407B-A5E1-288015D6113D}"/>
                    </a:ext>
                  </a:extLst>
                </p:cNvPr>
                <p:cNvSpPr/>
                <p:nvPr/>
              </p:nvSpPr>
              <p:spPr>
                <a:xfrm>
                  <a:off x="3730718" y="705949"/>
                  <a:ext cx="1993076" cy="1624075"/>
                </a:xfrm>
                <a:custGeom>
                  <a:avLst/>
                  <a:gdLst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708233 w 2019354"/>
                    <a:gd name="connsiteY28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0893 w 2019354"/>
                    <a:gd name="connsiteY22" fmla="*/ 10720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53659"/>
                    <a:gd name="connsiteX1" fmla="*/ 850473 w 2019354"/>
                    <a:gd name="connsiteY1" fmla="*/ 183079 h 1653659"/>
                    <a:gd name="connsiteX2" fmla="*/ 1195913 w 2019354"/>
                    <a:gd name="connsiteY2" fmla="*/ 199 h 1653659"/>
                    <a:gd name="connsiteX3" fmla="*/ 1439753 w 2019354"/>
                    <a:gd name="connsiteY3" fmla="*/ 152599 h 1653659"/>
                    <a:gd name="connsiteX4" fmla="*/ 1500713 w 2019354"/>
                    <a:gd name="connsiteY4" fmla="*/ 386279 h 1653659"/>
                    <a:gd name="connsiteX5" fmla="*/ 1388953 w 2019354"/>
                    <a:gd name="connsiteY5" fmla="*/ 548839 h 1653659"/>
                    <a:gd name="connsiteX6" fmla="*/ 1541353 w 2019354"/>
                    <a:gd name="connsiteY6" fmla="*/ 518359 h 1653659"/>
                    <a:gd name="connsiteX7" fmla="*/ 1927433 w 2019354"/>
                    <a:gd name="connsiteY7" fmla="*/ 640279 h 1653659"/>
                    <a:gd name="connsiteX8" fmla="*/ 2018873 w 2019354"/>
                    <a:gd name="connsiteY8" fmla="*/ 823159 h 1653659"/>
                    <a:gd name="connsiteX9" fmla="*/ 1947753 w 2019354"/>
                    <a:gd name="connsiteY9" fmla="*/ 995879 h 1653659"/>
                    <a:gd name="connsiteX10" fmla="*/ 1653113 w 2019354"/>
                    <a:gd name="connsiteY10" fmla="*/ 1087319 h 1653659"/>
                    <a:gd name="connsiteX11" fmla="*/ 1449913 w 2019354"/>
                    <a:gd name="connsiteY11" fmla="*/ 1066999 h 1653659"/>
                    <a:gd name="connsiteX12" fmla="*/ 1571833 w 2019354"/>
                    <a:gd name="connsiteY12" fmla="*/ 1300679 h 1653659"/>
                    <a:gd name="connsiteX13" fmla="*/ 1581993 w 2019354"/>
                    <a:gd name="connsiteY13" fmla="*/ 1290519 h 1653659"/>
                    <a:gd name="connsiteX14" fmla="*/ 1581993 w 2019354"/>
                    <a:gd name="connsiteY14" fmla="*/ 1463239 h 1653659"/>
                    <a:gd name="connsiteX15" fmla="*/ 1429593 w 2019354"/>
                    <a:gd name="connsiteY15" fmla="*/ 1635959 h 1653659"/>
                    <a:gd name="connsiteX16" fmla="*/ 1145113 w 2019354"/>
                    <a:gd name="connsiteY16" fmla="*/ 1635959 h 1653659"/>
                    <a:gd name="connsiteX17" fmla="*/ 1013033 w 2019354"/>
                    <a:gd name="connsiteY17" fmla="*/ 1529279 h 1653659"/>
                    <a:gd name="connsiteX18" fmla="*/ 921593 w 2019354"/>
                    <a:gd name="connsiteY18" fmla="*/ 1351479 h 1653659"/>
                    <a:gd name="connsiteX19" fmla="*/ 921593 w 2019354"/>
                    <a:gd name="connsiteY19" fmla="*/ 1361639 h 1653659"/>
                    <a:gd name="connsiteX20" fmla="*/ 789513 w 2019354"/>
                    <a:gd name="connsiteY20" fmla="*/ 1503879 h 1653659"/>
                    <a:gd name="connsiteX21" fmla="*/ 423753 w 2019354"/>
                    <a:gd name="connsiteY21" fmla="*/ 1554679 h 1653659"/>
                    <a:gd name="connsiteX22" fmla="*/ 271353 w 2019354"/>
                    <a:gd name="connsiteY22" fmla="*/ 1320999 h 1653659"/>
                    <a:gd name="connsiteX23" fmla="*/ 400893 w 2019354"/>
                    <a:gd name="connsiteY23" fmla="*/ 1072079 h 1653659"/>
                    <a:gd name="connsiteX24" fmla="*/ 474553 w 2019354"/>
                    <a:gd name="connsiteY24" fmla="*/ 985719 h 1653659"/>
                    <a:gd name="connsiteX25" fmla="*/ 230713 w 2019354"/>
                    <a:gd name="connsiteY25" fmla="*/ 894279 h 1653659"/>
                    <a:gd name="connsiteX26" fmla="*/ 47833 w 2019354"/>
                    <a:gd name="connsiteY26" fmla="*/ 741879 h 1653659"/>
                    <a:gd name="connsiteX27" fmla="*/ 17353 w 2019354"/>
                    <a:gd name="connsiteY27" fmla="*/ 457399 h 1653659"/>
                    <a:gd name="connsiteX28" fmla="*/ 281513 w 2019354"/>
                    <a:gd name="connsiteY28" fmla="*/ 355799 h 1653659"/>
                    <a:gd name="connsiteX29" fmla="*/ 489793 w 2019354"/>
                    <a:gd name="connsiteY29" fmla="*/ 406599 h 1653659"/>
                    <a:gd name="connsiteX30" fmla="*/ 708233 w 2019354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41353 w 2019200"/>
                    <a:gd name="connsiteY6" fmla="*/ 51835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76913 w 2019200"/>
                    <a:gd name="connsiteY6" fmla="*/ 53613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388953 w 2019200"/>
                    <a:gd name="connsiteY5" fmla="*/ 54882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622633 w 2019200"/>
                    <a:gd name="connsiteY6" fmla="*/ 55898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10773 w 2019200"/>
                    <a:gd name="connsiteY0" fmla="*/ 47783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10773 w 2019200"/>
                    <a:gd name="connsiteY30" fmla="*/ 477836 h 1653776"/>
                    <a:gd name="connsiteX0" fmla="*/ 710773 w 2019200"/>
                    <a:gd name="connsiteY0" fmla="*/ 449982 h 1625922"/>
                    <a:gd name="connsiteX1" fmla="*/ 878413 w 2019200"/>
                    <a:gd name="connsiteY1" fmla="*/ 165502 h 1625922"/>
                    <a:gd name="connsiteX2" fmla="*/ 1198453 w 2019200"/>
                    <a:gd name="connsiteY2" fmla="*/ 402 h 1625922"/>
                    <a:gd name="connsiteX3" fmla="*/ 1439753 w 2019200"/>
                    <a:gd name="connsiteY3" fmla="*/ 124862 h 1625922"/>
                    <a:gd name="connsiteX4" fmla="*/ 1477853 w 2019200"/>
                    <a:gd name="connsiteY4" fmla="*/ 305202 h 1625922"/>
                    <a:gd name="connsiteX5" fmla="*/ 1427053 w 2019200"/>
                    <a:gd name="connsiteY5" fmla="*/ 518562 h 1625922"/>
                    <a:gd name="connsiteX6" fmla="*/ 1622633 w 2019200"/>
                    <a:gd name="connsiteY6" fmla="*/ 531262 h 1625922"/>
                    <a:gd name="connsiteX7" fmla="*/ 1927433 w 2019200"/>
                    <a:gd name="connsiteY7" fmla="*/ 612542 h 1625922"/>
                    <a:gd name="connsiteX8" fmla="*/ 2018873 w 2019200"/>
                    <a:gd name="connsiteY8" fmla="*/ 795422 h 1625922"/>
                    <a:gd name="connsiteX9" fmla="*/ 1947753 w 2019200"/>
                    <a:gd name="connsiteY9" fmla="*/ 968142 h 1625922"/>
                    <a:gd name="connsiteX10" fmla="*/ 1708993 w 2019200"/>
                    <a:gd name="connsiteY10" fmla="*/ 1059582 h 1625922"/>
                    <a:gd name="connsiteX11" fmla="*/ 1449913 w 2019200"/>
                    <a:gd name="connsiteY11" fmla="*/ 1039262 h 1625922"/>
                    <a:gd name="connsiteX12" fmla="*/ 1571833 w 2019200"/>
                    <a:gd name="connsiteY12" fmla="*/ 1272942 h 1625922"/>
                    <a:gd name="connsiteX13" fmla="*/ 1581993 w 2019200"/>
                    <a:gd name="connsiteY13" fmla="*/ 1262782 h 1625922"/>
                    <a:gd name="connsiteX14" fmla="*/ 1581993 w 2019200"/>
                    <a:gd name="connsiteY14" fmla="*/ 1435502 h 1625922"/>
                    <a:gd name="connsiteX15" fmla="*/ 1429593 w 2019200"/>
                    <a:gd name="connsiteY15" fmla="*/ 1608222 h 1625922"/>
                    <a:gd name="connsiteX16" fmla="*/ 1145113 w 2019200"/>
                    <a:gd name="connsiteY16" fmla="*/ 1608222 h 1625922"/>
                    <a:gd name="connsiteX17" fmla="*/ 1013033 w 2019200"/>
                    <a:gd name="connsiteY17" fmla="*/ 1501542 h 1625922"/>
                    <a:gd name="connsiteX18" fmla="*/ 921593 w 2019200"/>
                    <a:gd name="connsiteY18" fmla="*/ 1323742 h 1625922"/>
                    <a:gd name="connsiteX19" fmla="*/ 921593 w 2019200"/>
                    <a:gd name="connsiteY19" fmla="*/ 1333902 h 1625922"/>
                    <a:gd name="connsiteX20" fmla="*/ 789513 w 2019200"/>
                    <a:gd name="connsiteY20" fmla="*/ 1476142 h 1625922"/>
                    <a:gd name="connsiteX21" fmla="*/ 423753 w 2019200"/>
                    <a:gd name="connsiteY21" fmla="*/ 1526942 h 1625922"/>
                    <a:gd name="connsiteX22" fmla="*/ 271353 w 2019200"/>
                    <a:gd name="connsiteY22" fmla="*/ 1293262 h 1625922"/>
                    <a:gd name="connsiteX23" fmla="*/ 400893 w 2019200"/>
                    <a:gd name="connsiteY23" fmla="*/ 1044342 h 1625922"/>
                    <a:gd name="connsiteX24" fmla="*/ 474553 w 2019200"/>
                    <a:gd name="connsiteY24" fmla="*/ 957982 h 1625922"/>
                    <a:gd name="connsiteX25" fmla="*/ 230713 w 2019200"/>
                    <a:gd name="connsiteY25" fmla="*/ 866542 h 1625922"/>
                    <a:gd name="connsiteX26" fmla="*/ 47833 w 2019200"/>
                    <a:gd name="connsiteY26" fmla="*/ 714142 h 1625922"/>
                    <a:gd name="connsiteX27" fmla="*/ 17353 w 2019200"/>
                    <a:gd name="connsiteY27" fmla="*/ 429662 h 1625922"/>
                    <a:gd name="connsiteX28" fmla="*/ 281513 w 2019200"/>
                    <a:gd name="connsiteY28" fmla="*/ 328062 h 1625922"/>
                    <a:gd name="connsiteX29" fmla="*/ 489793 w 2019200"/>
                    <a:gd name="connsiteY29" fmla="*/ 378862 h 1625922"/>
                    <a:gd name="connsiteX30" fmla="*/ 710773 w 2019200"/>
                    <a:gd name="connsiteY30" fmla="*/ 449982 h 1625922"/>
                    <a:gd name="connsiteX0" fmla="*/ 710773 w 2019200"/>
                    <a:gd name="connsiteY0" fmla="*/ 462637 h 1638577"/>
                    <a:gd name="connsiteX1" fmla="*/ 878413 w 2019200"/>
                    <a:gd name="connsiteY1" fmla="*/ 178157 h 1638577"/>
                    <a:gd name="connsiteX2" fmla="*/ 1190833 w 2019200"/>
                    <a:gd name="connsiteY2" fmla="*/ 357 h 1638577"/>
                    <a:gd name="connsiteX3" fmla="*/ 1439753 w 2019200"/>
                    <a:gd name="connsiteY3" fmla="*/ 137517 h 1638577"/>
                    <a:gd name="connsiteX4" fmla="*/ 1477853 w 2019200"/>
                    <a:gd name="connsiteY4" fmla="*/ 317857 h 1638577"/>
                    <a:gd name="connsiteX5" fmla="*/ 1427053 w 2019200"/>
                    <a:gd name="connsiteY5" fmla="*/ 531217 h 1638577"/>
                    <a:gd name="connsiteX6" fmla="*/ 1622633 w 2019200"/>
                    <a:gd name="connsiteY6" fmla="*/ 543917 h 1638577"/>
                    <a:gd name="connsiteX7" fmla="*/ 1927433 w 2019200"/>
                    <a:gd name="connsiteY7" fmla="*/ 625197 h 1638577"/>
                    <a:gd name="connsiteX8" fmla="*/ 2018873 w 2019200"/>
                    <a:gd name="connsiteY8" fmla="*/ 808077 h 1638577"/>
                    <a:gd name="connsiteX9" fmla="*/ 1947753 w 2019200"/>
                    <a:gd name="connsiteY9" fmla="*/ 980797 h 1638577"/>
                    <a:gd name="connsiteX10" fmla="*/ 1708993 w 2019200"/>
                    <a:gd name="connsiteY10" fmla="*/ 1072237 h 1638577"/>
                    <a:gd name="connsiteX11" fmla="*/ 1449913 w 2019200"/>
                    <a:gd name="connsiteY11" fmla="*/ 1051917 h 1638577"/>
                    <a:gd name="connsiteX12" fmla="*/ 1571833 w 2019200"/>
                    <a:gd name="connsiteY12" fmla="*/ 1285597 h 1638577"/>
                    <a:gd name="connsiteX13" fmla="*/ 1581993 w 2019200"/>
                    <a:gd name="connsiteY13" fmla="*/ 1275437 h 1638577"/>
                    <a:gd name="connsiteX14" fmla="*/ 1581993 w 2019200"/>
                    <a:gd name="connsiteY14" fmla="*/ 1448157 h 1638577"/>
                    <a:gd name="connsiteX15" fmla="*/ 1429593 w 2019200"/>
                    <a:gd name="connsiteY15" fmla="*/ 1620877 h 1638577"/>
                    <a:gd name="connsiteX16" fmla="*/ 1145113 w 2019200"/>
                    <a:gd name="connsiteY16" fmla="*/ 1620877 h 1638577"/>
                    <a:gd name="connsiteX17" fmla="*/ 1013033 w 2019200"/>
                    <a:gd name="connsiteY17" fmla="*/ 1514197 h 1638577"/>
                    <a:gd name="connsiteX18" fmla="*/ 921593 w 2019200"/>
                    <a:gd name="connsiteY18" fmla="*/ 1336397 h 1638577"/>
                    <a:gd name="connsiteX19" fmla="*/ 921593 w 2019200"/>
                    <a:gd name="connsiteY19" fmla="*/ 1346557 h 1638577"/>
                    <a:gd name="connsiteX20" fmla="*/ 789513 w 2019200"/>
                    <a:gd name="connsiteY20" fmla="*/ 1488797 h 1638577"/>
                    <a:gd name="connsiteX21" fmla="*/ 423753 w 2019200"/>
                    <a:gd name="connsiteY21" fmla="*/ 1539597 h 1638577"/>
                    <a:gd name="connsiteX22" fmla="*/ 271353 w 2019200"/>
                    <a:gd name="connsiteY22" fmla="*/ 1305917 h 1638577"/>
                    <a:gd name="connsiteX23" fmla="*/ 400893 w 2019200"/>
                    <a:gd name="connsiteY23" fmla="*/ 1056997 h 1638577"/>
                    <a:gd name="connsiteX24" fmla="*/ 474553 w 2019200"/>
                    <a:gd name="connsiteY24" fmla="*/ 970637 h 1638577"/>
                    <a:gd name="connsiteX25" fmla="*/ 230713 w 2019200"/>
                    <a:gd name="connsiteY25" fmla="*/ 879197 h 1638577"/>
                    <a:gd name="connsiteX26" fmla="*/ 47833 w 2019200"/>
                    <a:gd name="connsiteY26" fmla="*/ 726797 h 1638577"/>
                    <a:gd name="connsiteX27" fmla="*/ 17353 w 2019200"/>
                    <a:gd name="connsiteY27" fmla="*/ 442317 h 1638577"/>
                    <a:gd name="connsiteX28" fmla="*/ 281513 w 2019200"/>
                    <a:gd name="connsiteY28" fmla="*/ 340717 h 1638577"/>
                    <a:gd name="connsiteX29" fmla="*/ 489793 w 2019200"/>
                    <a:gd name="connsiteY29" fmla="*/ 391517 h 1638577"/>
                    <a:gd name="connsiteX30" fmla="*/ 710773 w 2019200"/>
                    <a:gd name="connsiteY30" fmla="*/ 462637 h 1638577"/>
                    <a:gd name="connsiteX0" fmla="*/ 710773 w 2019200"/>
                    <a:gd name="connsiteY0" fmla="*/ 462339 h 1638279"/>
                    <a:gd name="connsiteX1" fmla="*/ 878413 w 2019200"/>
                    <a:gd name="connsiteY1" fmla="*/ 177859 h 1638279"/>
                    <a:gd name="connsiteX2" fmla="*/ 1190833 w 2019200"/>
                    <a:gd name="connsiteY2" fmla="*/ 59 h 1638279"/>
                    <a:gd name="connsiteX3" fmla="*/ 1406733 w 2019200"/>
                    <a:gd name="connsiteY3" fmla="*/ 160079 h 1638279"/>
                    <a:gd name="connsiteX4" fmla="*/ 1477853 w 2019200"/>
                    <a:gd name="connsiteY4" fmla="*/ 317559 h 1638279"/>
                    <a:gd name="connsiteX5" fmla="*/ 1427053 w 2019200"/>
                    <a:gd name="connsiteY5" fmla="*/ 530919 h 1638279"/>
                    <a:gd name="connsiteX6" fmla="*/ 1622633 w 2019200"/>
                    <a:gd name="connsiteY6" fmla="*/ 543619 h 1638279"/>
                    <a:gd name="connsiteX7" fmla="*/ 1927433 w 2019200"/>
                    <a:gd name="connsiteY7" fmla="*/ 624899 h 1638279"/>
                    <a:gd name="connsiteX8" fmla="*/ 2018873 w 2019200"/>
                    <a:gd name="connsiteY8" fmla="*/ 807779 h 1638279"/>
                    <a:gd name="connsiteX9" fmla="*/ 1947753 w 2019200"/>
                    <a:gd name="connsiteY9" fmla="*/ 980499 h 1638279"/>
                    <a:gd name="connsiteX10" fmla="*/ 1708993 w 2019200"/>
                    <a:gd name="connsiteY10" fmla="*/ 1071939 h 1638279"/>
                    <a:gd name="connsiteX11" fmla="*/ 1449913 w 2019200"/>
                    <a:gd name="connsiteY11" fmla="*/ 1051619 h 1638279"/>
                    <a:gd name="connsiteX12" fmla="*/ 1571833 w 2019200"/>
                    <a:gd name="connsiteY12" fmla="*/ 1285299 h 1638279"/>
                    <a:gd name="connsiteX13" fmla="*/ 1581993 w 2019200"/>
                    <a:gd name="connsiteY13" fmla="*/ 1275139 h 1638279"/>
                    <a:gd name="connsiteX14" fmla="*/ 1581993 w 2019200"/>
                    <a:gd name="connsiteY14" fmla="*/ 1447859 h 1638279"/>
                    <a:gd name="connsiteX15" fmla="*/ 1429593 w 2019200"/>
                    <a:gd name="connsiteY15" fmla="*/ 1620579 h 1638279"/>
                    <a:gd name="connsiteX16" fmla="*/ 1145113 w 2019200"/>
                    <a:gd name="connsiteY16" fmla="*/ 1620579 h 1638279"/>
                    <a:gd name="connsiteX17" fmla="*/ 1013033 w 2019200"/>
                    <a:gd name="connsiteY17" fmla="*/ 1513899 h 1638279"/>
                    <a:gd name="connsiteX18" fmla="*/ 921593 w 2019200"/>
                    <a:gd name="connsiteY18" fmla="*/ 1336099 h 1638279"/>
                    <a:gd name="connsiteX19" fmla="*/ 921593 w 2019200"/>
                    <a:gd name="connsiteY19" fmla="*/ 1346259 h 1638279"/>
                    <a:gd name="connsiteX20" fmla="*/ 789513 w 2019200"/>
                    <a:gd name="connsiteY20" fmla="*/ 1488499 h 1638279"/>
                    <a:gd name="connsiteX21" fmla="*/ 423753 w 2019200"/>
                    <a:gd name="connsiteY21" fmla="*/ 1539299 h 1638279"/>
                    <a:gd name="connsiteX22" fmla="*/ 271353 w 2019200"/>
                    <a:gd name="connsiteY22" fmla="*/ 1305619 h 1638279"/>
                    <a:gd name="connsiteX23" fmla="*/ 400893 w 2019200"/>
                    <a:gd name="connsiteY23" fmla="*/ 1056699 h 1638279"/>
                    <a:gd name="connsiteX24" fmla="*/ 474553 w 2019200"/>
                    <a:gd name="connsiteY24" fmla="*/ 970339 h 1638279"/>
                    <a:gd name="connsiteX25" fmla="*/ 230713 w 2019200"/>
                    <a:gd name="connsiteY25" fmla="*/ 878899 h 1638279"/>
                    <a:gd name="connsiteX26" fmla="*/ 47833 w 2019200"/>
                    <a:gd name="connsiteY26" fmla="*/ 726499 h 1638279"/>
                    <a:gd name="connsiteX27" fmla="*/ 17353 w 2019200"/>
                    <a:gd name="connsiteY27" fmla="*/ 442019 h 1638279"/>
                    <a:gd name="connsiteX28" fmla="*/ 281513 w 2019200"/>
                    <a:gd name="connsiteY28" fmla="*/ 340419 h 1638279"/>
                    <a:gd name="connsiteX29" fmla="*/ 489793 w 2019200"/>
                    <a:gd name="connsiteY29" fmla="*/ 391219 h 1638279"/>
                    <a:gd name="connsiteX30" fmla="*/ 710773 w 2019200"/>
                    <a:gd name="connsiteY30" fmla="*/ 462339 h 1638279"/>
                    <a:gd name="connsiteX0" fmla="*/ 710773 w 2019200"/>
                    <a:gd name="connsiteY0" fmla="*/ 462467 h 1638407"/>
                    <a:gd name="connsiteX1" fmla="*/ 878413 w 2019200"/>
                    <a:gd name="connsiteY1" fmla="*/ 177987 h 1638407"/>
                    <a:gd name="connsiteX2" fmla="*/ 1190833 w 2019200"/>
                    <a:gd name="connsiteY2" fmla="*/ 187 h 1638407"/>
                    <a:gd name="connsiteX3" fmla="*/ 1414353 w 2019200"/>
                    <a:gd name="connsiteY3" fmla="*/ 147507 h 1638407"/>
                    <a:gd name="connsiteX4" fmla="*/ 1477853 w 2019200"/>
                    <a:gd name="connsiteY4" fmla="*/ 317687 h 1638407"/>
                    <a:gd name="connsiteX5" fmla="*/ 1427053 w 2019200"/>
                    <a:gd name="connsiteY5" fmla="*/ 531047 h 1638407"/>
                    <a:gd name="connsiteX6" fmla="*/ 1622633 w 2019200"/>
                    <a:gd name="connsiteY6" fmla="*/ 543747 h 1638407"/>
                    <a:gd name="connsiteX7" fmla="*/ 1927433 w 2019200"/>
                    <a:gd name="connsiteY7" fmla="*/ 625027 h 1638407"/>
                    <a:gd name="connsiteX8" fmla="*/ 2018873 w 2019200"/>
                    <a:gd name="connsiteY8" fmla="*/ 807907 h 1638407"/>
                    <a:gd name="connsiteX9" fmla="*/ 1947753 w 2019200"/>
                    <a:gd name="connsiteY9" fmla="*/ 980627 h 1638407"/>
                    <a:gd name="connsiteX10" fmla="*/ 1708993 w 2019200"/>
                    <a:gd name="connsiteY10" fmla="*/ 1072067 h 1638407"/>
                    <a:gd name="connsiteX11" fmla="*/ 1449913 w 2019200"/>
                    <a:gd name="connsiteY11" fmla="*/ 1051747 h 1638407"/>
                    <a:gd name="connsiteX12" fmla="*/ 1571833 w 2019200"/>
                    <a:gd name="connsiteY12" fmla="*/ 1285427 h 1638407"/>
                    <a:gd name="connsiteX13" fmla="*/ 1581993 w 2019200"/>
                    <a:gd name="connsiteY13" fmla="*/ 1275267 h 1638407"/>
                    <a:gd name="connsiteX14" fmla="*/ 1581993 w 2019200"/>
                    <a:gd name="connsiteY14" fmla="*/ 1447987 h 1638407"/>
                    <a:gd name="connsiteX15" fmla="*/ 1429593 w 2019200"/>
                    <a:gd name="connsiteY15" fmla="*/ 1620707 h 1638407"/>
                    <a:gd name="connsiteX16" fmla="*/ 1145113 w 2019200"/>
                    <a:gd name="connsiteY16" fmla="*/ 1620707 h 1638407"/>
                    <a:gd name="connsiteX17" fmla="*/ 1013033 w 2019200"/>
                    <a:gd name="connsiteY17" fmla="*/ 1514027 h 1638407"/>
                    <a:gd name="connsiteX18" fmla="*/ 921593 w 2019200"/>
                    <a:gd name="connsiteY18" fmla="*/ 1336227 h 1638407"/>
                    <a:gd name="connsiteX19" fmla="*/ 921593 w 2019200"/>
                    <a:gd name="connsiteY19" fmla="*/ 1346387 h 1638407"/>
                    <a:gd name="connsiteX20" fmla="*/ 789513 w 2019200"/>
                    <a:gd name="connsiteY20" fmla="*/ 1488627 h 1638407"/>
                    <a:gd name="connsiteX21" fmla="*/ 423753 w 2019200"/>
                    <a:gd name="connsiteY21" fmla="*/ 1539427 h 1638407"/>
                    <a:gd name="connsiteX22" fmla="*/ 271353 w 2019200"/>
                    <a:gd name="connsiteY22" fmla="*/ 1305747 h 1638407"/>
                    <a:gd name="connsiteX23" fmla="*/ 400893 w 2019200"/>
                    <a:gd name="connsiteY23" fmla="*/ 1056827 h 1638407"/>
                    <a:gd name="connsiteX24" fmla="*/ 474553 w 2019200"/>
                    <a:gd name="connsiteY24" fmla="*/ 970467 h 1638407"/>
                    <a:gd name="connsiteX25" fmla="*/ 230713 w 2019200"/>
                    <a:gd name="connsiteY25" fmla="*/ 879027 h 1638407"/>
                    <a:gd name="connsiteX26" fmla="*/ 47833 w 2019200"/>
                    <a:gd name="connsiteY26" fmla="*/ 726627 h 1638407"/>
                    <a:gd name="connsiteX27" fmla="*/ 17353 w 2019200"/>
                    <a:gd name="connsiteY27" fmla="*/ 442147 h 1638407"/>
                    <a:gd name="connsiteX28" fmla="*/ 281513 w 2019200"/>
                    <a:gd name="connsiteY28" fmla="*/ 340547 h 1638407"/>
                    <a:gd name="connsiteX29" fmla="*/ 489793 w 2019200"/>
                    <a:gd name="connsiteY29" fmla="*/ 391347 h 1638407"/>
                    <a:gd name="connsiteX30" fmla="*/ 710773 w 2019200"/>
                    <a:gd name="connsiteY30" fmla="*/ 462467 h 1638407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2633 w 2019200"/>
                    <a:gd name="connsiteY6" fmla="*/ 5437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6661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564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438"/>
                    <a:gd name="connsiteY0" fmla="*/ 462478 h 1638418"/>
                    <a:gd name="connsiteX1" fmla="*/ 878413 w 2019438"/>
                    <a:gd name="connsiteY1" fmla="*/ 177998 h 1638418"/>
                    <a:gd name="connsiteX2" fmla="*/ 1190833 w 2019438"/>
                    <a:gd name="connsiteY2" fmla="*/ 198 h 1638418"/>
                    <a:gd name="connsiteX3" fmla="*/ 1414353 w 2019438"/>
                    <a:gd name="connsiteY3" fmla="*/ 147518 h 1638418"/>
                    <a:gd name="connsiteX4" fmla="*/ 1462613 w 2019438"/>
                    <a:gd name="connsiteY4" fmla="*/ 353258 h 1638418"/>
                    <a:gd name="connsiteX5" fmla="*/ 1427053 w 2019438"/>
                    <a:gd name="connsiteY5" fmla="*/ 531058 h 1638418"/>
                    <a:gd name="connsiteX6" fmla="*/ 1625173 w 2019438"/>
                    <a:gd name="connsiteY6" fmla="*/ 556458 h 1638418"/>
                    <a:gd name="connsiteX7" fmla="*/ 1919813 w 2019438"/>
                    <a:gd name="connsiteY7" fmla="*/ 673298 h 1638418"/>
                    <a:gd name="connsiteX8" fmla="*/ 2018873 w 2019438"/>
                    <a:gd name="connsiteY8" fmla="*/ 807918 h 1638418"/>
                    <a:gd name="connsiteX9" fmla="*/ 1947753 w 2019438"/>
                    <a:gd name="connsiteY9" fmla="*/ 980638 h 1638418"/>
                    <a:gd name="connsiteX10" fmla="*/ 1708993 w 2019438"/>
                    <a:gd name="connsiteY10" fmla="*/ 1072078 h 1638418"/>
                    <a:gd name="connsiteX11" fmla="*/ 1449913 w 2019438"/>
                    <a:gd name="connsiteY11" fmla="*/ 1051758 h 1638418"/>
                    <a:gd name="connsiteX12" fmla="*/ 1571833 w 2019438"/>
                    <a:gd name="connsiteY12" fmla="*/ 1285438 h 1638418"/>
                    <a:gd name="connsiteX13" fmla="*/ 1581993 w 2019438"/>
                    <a:gd name="connsiteY13" fmla="*/ 1275278 h 1638418"/>
                    <a:gd name="connsiteX14" fmla="*/ 1581993 w 2019438"/>
                    <a:gd name="connsiteY14" fmla="*/ 1447998 h 1638418"/>
                    <a:gd name="connsiteX15" fmla="*/ 1429593 w 2019438"/>
                    <a:gd name="connsiteY15" fmla="*/ 1620718 h 1638418"/>
                    <a:gd name="connsiteX16" fmla="*/ 1145113 w 2019438"/>
                    <a:gd name="connsiteY16" fmla="*/ 1620718 h 1638418"/>
                    <a:gd name="connsiteX17" fmla="*/ 1013033 w 2019438"/>
                    <a:gd name="connsiteY17" fmla="*/ 1514038 h 1638418"/>
                    <a:gd name="connsiteX18" fmla="*/ 921593 w 2019438"/>
                    <a:gd name="connsiteY18" fmla="*/ 1336238 h 1638418"/>
                    <a:gd name="connsiteX19" fmla="*/ 921593 w 2019438"/>
                    <a:gd name="connsiteY19" fmla="*/ 1346398 h 1638418"/>
                    <a:gd name="connsiteX20" fmla="*/ 789513 w 2019438"/>
                    <a:gd name="connsiteY20" fmla="*/ 1488638 h 1638418"/>
                    <a:gd name="connsiteX21" fmla="*/ 423753 w 2019438"/>
                    <a:gd name="connsiteY21" fmla="*/ 1539438 h 1638418"/>
                    <a:gd name="connsiteX22" fmla="*/ 271353 w 2019438"/>
                    <a:gd name="connsiteY22" fmla="*/ 1305758 h 1638418"/>
                    <a:gd name="connsiteX23" fmla="*/ 400893 w 2019438"/>
                    <a:gd name="connsiteY23" fmla="*/ 1056838 h 1638418"/>
                    <a:gd name="connsiteX24" fmla="*/ 474553 w 2019438"/>
                    <a:gd name="connsiteY24" fmla="*/ 970478 h 1638418"/>
                    <a:gd name="connsiteX25" fmla="*/ 230713 w 2019438"/>
                    <a:gd name="connsiteY25" fmla="*/ 879038 h 1638418"/>
                    <a:gd name="connsiteX26" fmla="*/ 47833 w 2019438"/>
                    <a:gd name="connsiteY26" fmla="*/ 726638 h 1638418"/>
                    <a:gd name="connsiteX27" fmla="*/ 17353 w 2019438"/>
                    <a:gd name="connsiteY27" fmla="*/ 442158 h 1638418"/>
                    <a:gd name="connsiteX28" fmla="*/ 281513 w 2019438"/>
                    <a:gd name="connsiteY28" fmla="*/ 340558 h 1638418"/>
                    <a:gd name="connsiteX29" fmla="*/ 489793 w 2019438"/>
                    <a:gd name="connsiteY29" fmla="*/ 391358 h 1638418"/>
                    <a:gd name="connsiteX30" fmla="*/ 710773 w 2019438"/>
                    <a:gd name="connsiteY30" fmla="*/ 462478 h 1638418"/>
                    <a:gd name="connsiteX0" fmla="*/ 710773 w 2022201"/>
                    <a:gd name="connsiteY0" fmla="*/ 462478 h 1638418"/>
                    <a:gd name="connsiteX1" fmla="*/ 878413 w 2022201"/>
                    <a:gd name="connsiteY1" fmla="*/ 177998 h 1638418"/>
                    <a:gd name="connsiteX2" fmla="*/ 1190833 w 2022201"/>
                    <a:gd name="connsiteY2" fmla="*/ 198 h 1638418"/>
                    <a:gd name="connsiteX3" fmla="*/ 1414353 w 2022201"/>
                    <a:gd name="connsiteY3" fmla="*/ 147518 h 1638418"/>
                    <a:gd name="connsiteX4" fmla="*/ 1462613 w 2022201"/>
                    <a:gd name="connsiteY4" fmla="*/ 353258 h 1638418"/>
                    <a:gd name="connsiteX5" fmla="*/ 1427053 w 2022201"/>
                    <a:gd name="connsiteY5" fmla="*/ 531058 h 1638418"/>
                    <a:gd name="connsiteX6" fmla="*/ 1625173 w 2022201"/>
                    <a:gd name="connsiteY6" fmla="*/ 556458 h 1638418"/>
                    <a:gd name="connsiteX7" fmla="*/ 1861393 w 2022201"/>
                    <a:gd name="connsiteY7" fmla="*/ 625038 h 1638418"/>
                    <a:gd name="connsiteX8" fmla="*/ 2018873 w 2022201"/>
                    <a:gd name="connsiteY8" fmla="*/ 807918 h 1638418"/>
                    <a:gd name="connsiteX9" fmla="*/ 1947753 w 2022201"/>
                    <a:gd name="connsiteY9" fmla="*/ 980638 h 1638418"/>
                    <a:gd name="connsiteX10" fmla="*/ 1708993 w 2022201"/>
                    <a:gd name="connsiteY10" fmla="*/ 1072078 h 1638418"/>
                    <a:gd name="connsiteX11" fmla="*/ 1449913 w 2022201"/>
                    <a:gd name="connsiteY11" fmla="*/ 1051758 h 1638418"/>
                    <a:gd name="connsiteX12" fmla="*/ 1571833 w 2022201"/>
                    <a:gd name="connsiteY12" fmla="*/ 1285438 h 1638418"/>
                    <a:gd name="connsiteX13" fmla="*/ 1581993 w 2022201"/>
                    <a:gd name="connsiteY13" fmla="*/ 1275278 h 1638418"/>
                    <a:gd name="connsiteX14" fmla="*/ 1581993 w 2022201"/>
                    <a:gd name="connsiteY14" fmla="*/ 1447998 h 1638418"/>
                    <a:gd name="connsiteX15" fmla="*/ 1429593 w 2022201"/>
                    <a:gd name="connsiteY15" fmla="*/ 1620718 h 1638418"/>
                    <a:gd name="connsiteX16" fmla="*/ 1145113 w 2022201"/>
                    <a:gd name="connsiteY16" fmla="*/ 1620718 h 1638418"/>
                    <a:gd name="connsiteX17" fmla="*/ 1013033 w 2022201"/>
                    <a:gd name="connsiteY17" fmla="*/ 1514038 h 1638418"/>
                    <a:gd name="connsiteX18" fmla="*/ 921593 w 2022201"/>
                    <a:gd name="connsiteY18" fmla="*/ 1336238 h 1638418"/>
                    <a:gd name="connsiteX19" fmla="*/ 921593 w 2022201"/>
                    <a:gd name="connsiteY19" fmla="*/ 1346398 h 1638418"/>
                    <a:gd name="connsiteX20" fmla="*/ 789513 w 2022201"/>
                    <a:gd name="connsiteY20" fmla="*/ 1488638 h 1638418"/>
                    <a:gd name="connsiteX21" fmla="*/ 423753 w 2022201"/>
                    <a:gd name="connsiteY21" fmla="*/ 1539438 h 1638418"/>
                    <a:gd name="connsiteX22" fmla="*/ 271353 w 2022201"/>
                    <a:gd name="connsiteY22" fmla="*/ 1305758 h 1638418"/>
                    <a:gd name="connsiteX23" fmla="*/ 400893 w 2022201"/>
                    <a:gd name="connsiteY23" fmla="*/ 1056838 h 1638418"/>
                    <a:gd name="connsiteX24" fmla="*/ 474553 w 2022201"/>
                    <a:gd name="connsiteY24" fmla="*/ 970478 h 1638418"/>
                    <a:gd name="connsiteX25" fmla="*/ 230713 w 2022201"/>
                    <a:gd name="connsiteY25" fmla="*/ 879038 h 1638418"/>
                    <a:gd name="connsiteX26" fmla="*/ 47833 w 2022201"/>
                    <a:gd name="connsiteY26" fmla="*/ 726638 h 1638418"/>
                    <a:gd name="connsiteX27" fmla="*/ 17353 w 2022201"/>
                    <a:gd name="connsiteY27" fmla="*/ 442158 h 1638418"/>
                    <a:gd name="connsiteX28" fmla="*/ 281513 w 2022201"/>
                    <a:gd name="connsiteY28" fmla="*/ 340558 h 1638418"/>
                    <a:gd name="connsiteX29" fmla="*/ 489793 w 2022201"/>
                    <a:gd name="connsiteY29" fmla="*/ 391358 h 1638418"/>
                    <a:gd name="connsiteX30" fmla="*/ 710773 w 2022201"/>
                    <a:gd name="connsiteY30" fmla="*/ 462478 h 1638418"/>
                    <a:gd name="connsiteX0" fmla="*/ 710773 w 1988680"/>
                    <a:gd name="connsiteY0" fmla="*/ 462478 h 1638418"/>
                    <a:gd name="connsiteX1" fmla="*/ 878413 w 1988680"/>
                    <a:gd name="connsiteY1" fmla="*/ 177998 h 1638418"/>
                    <a:gd name="connsiteX2" fmla="*/ 1190833 w 1988680"/>
                    <a:gd name="connsiteY2" fmla="*/ 198 h 1638418"/>
                    <a:gd name="connsiteX3" fmla="*/ 1414353 w 1988680"/>
                    <a:gd name="connsiteY3" fmla="*/ 147518 h 1638418"/>
                    <a:gd name="connsiteX4" fmla="*/ 1462613 w 1988680"/>
                    <a:gd name="connsiteY4" fmla="*/ 353258 h 1638418"/>
                    <a:gd name="connsiteX5" fmla="*/ 1427053 w 1988680"/>
                    <a:gd name="connsiteY5" fmla="*/ 531058 h 1638418"/>
                    <a:gd name="connsiteX6" fmla="*/ 1625173 w 1988680"/>
                    <a:gd name="connsiteY6" fmla="*/ 556458 h 1638418"/>
                    <a:gd name="connsiteX7" fmla="*/ 1861393 w 1988680"/>
                    <a:gd name="connsiteY7" fmla="*/ 625038 h 1638418"/>
                    <a:gd name="connsiteX8" fmla="*/ 1980773 w 1988680"/>
                    <a:gd name="connsiteY8" fmla="*/ 820618 h 1638418"/>
                    <a:gd name="connsiteX9" fmla="*/ 1947753 w 1988680"/>
                    <a:gd name="connsiteY9" fmla="*/ 980638 h 1638418"/>
                    <a:gd name="connsiteX10" fmla="*/ 1708993 w 1988680"/>
                    <a:gd name="connsiteY10" fmla="*/ 1072078 h 1638418"/>
                    <a:gd name="connsiteX11" fmla="*/ 1449913 w 1988680"/>
                    <a:gd name="connsiteY11" fmla="*/ 1051758 h 1638418"/>
                    <a:gd name="connsiteX12" fmla="*/ 1571833 w 1988680"/>
                    <a:gd name="connsiteY12" fmla="*/ 1285438 h 1638418"/>
                    <a:gd name="connsiteX13" fmla="*/ 1581993 w 1988680"/>
                    <a:gd name="connsiteY13" fmla="*/ 1275278 h 1638418"/>
                    <a:gd name="connsiteX14" fmla="*/ 1581993 w 1988680"/>
                    <a:gd name="connsiteY14" fmla="*/ 1447998 h 1638418"/>
                    <a:gd name="connsiteX15" fmla="*/ 1429593 w 1988680"/>
                    <a:gd name="connsiteY15" fmla="*/ 1620718 h 1638418"/>
                    <a:gd name="connsiteX16" fmla="*/ 1145113 w 1988680"/>
                    <a:gd name="connsiteY16" fmla="*/ 1620718 h 1638418"/>
                    <a:gd name="connsiteX17" fmla="*/ 1013033 w 1988680"/>
                    <a:gd name="connsiteY17" fmla="*/ 1514038 h 1638418"/>
                    <a:gd name="connsiteX18" fmla="*/ 921593 w 1988680"/>
                    <a:gd name="connsiteY18" fmla="*/ 1336238 h 1638418"/>
                    <a:gd name="connsiteX19" fmla="*/ 921593 w 1988680"/>
                    <a:gd name="connsiteY19" fmla="*/ 1346398 h 1638418"/>
                    <a:gd name="connsiteX20" fmla="*/ 789513 w 1988680"/>
                    <a:gd name="connsiteY20" fmla="*/ 1488638 h 1638418"/>
                    <a:gd name="connsiteX21" fmla="*/ 423753 w 1988680"/>
                    <a:gd name="connsiteY21" fmla="*/ 1539438 h 1638418"/>
                    <a:gd name="connsiteX22" fmla="*/ 271353 w 1988680"/>
                    <a:gd name="connsiteY22" fmla="*/ 1305758 h 1638418"/>
                    <a:gd name="connsiteX23" fmla="*/ 400893 w 1988680"/>
                    <a:gd name="connsiteY23" fmla="*/ 1056838 h 1638418"/>
                    <a:gd name="connsiteX24" fmla="*/ 474553 w 1988680"/>
                    <a:gd name="connsiteY24" fmla="*/ 970478 h 1638418"/>
                    <a:gd name="connsiteX25" fmla="*/ 230713 w 1988680"/>
                    <a:gd name="connsiteY25" fmla="*/ 879038 h 1638418"/>
                    <a:gd name="connsiteX26" fmla="*/ 47833 w 1988680"/>
                    <a:gd name="connsiteY26" fmla="*/ 726638 h 1638418"/>
                    <a:gd name="connsiteX27" fmla="*/ 17353 w 1988680"/>
                    <a:gd name="connsiteY27" fmla="*/ 442158 h 1638418"/>
                    <a:gd name="connsiteX28" fmla="*/ 281513 w 1988680"/>
                    <a:gd name="connsiteY28" fmla="*/ 340558 h 1638418"/>
                    <a:gd name="connsiteX29" fmla="*/ 489793 w 1988680"/>
                    <a:gd name="connsiteY29" fmla="*/ 391358 h 1638418"/>
                    <a:gd name="connsiteX30" fmla="*/ 710773 w 1988680"/>
                    <a:gd name="connsiteY30" fmla="*/ 462478 h 1638418"/>
                    <a:gd name="connsiteX0" fmla="*/ 710773 w 1985295"/>
                    <a:gd name="connsiteY0" fmla="*/ 462478 h 1638418"/>
                    <a:gd name="connsiteX1" fmla="*/ 878413 w 1985295"/>
                    <a:gd name="connsiteY1" fmla="*/ 177998 h 1638418"/>
                    <a:gd name="connsiteX2" fmla="*/ 1190833 w 1985295"/>
                    <a:gd name="connsiteY2" fmla="*/ 198 h 1638418"/>
                    <a:gd name="connsiteX3" fmla="*/ 1414353 w 1985295"/>
                    <a:gd name="connsiteY3" fmla="*/ 147518 h 1638418"/>
                    <a:gd name="connsiteX4" fmla="*/ 1462613 w 1985295"/>
                    <a:gd name="connsiteY4" fmla="*/ 353258 h 1638418"/>
                    <a:gd name="connsiteX5" fmla="*/ 1427053 w 1985295"/>
                    <a:gd name="connsiteY5" fmla="*/ 531058 h 1638418"/>
                    <a:gd name="connsiteX6" fmla="*/ 1625173 w 1985295"/>
                    <a:gd name="connsiteY6" fmla="*/ 556458 h 1638418"/>
                    <a:gd name="connsiteX7" fmla="*/ 1861393 w 1985295"/>
                    <a:gd name="connsiteY7" fmla="*/ 625038 h 1638418"/>
                    <a:gd name="connsiteX8" fmla="*/ 1980773 w 1985295"/>
                    <a:gd name="connsiteY8" fmla="*/ 820618 h 1638418"/>
                    <a:gd name="connsiteX9" fmla="*/ 1947753 w 1985295"/>
                    <a:gd name="connsiteY9" fmla="*/ 980638 h 1638418"/>
                    <a:gd name="connsiteX10" fmla="*/ 1708993 w 1985295"/>
                    <a:gd name="connsiteY10" fmla="*/ 1072078 h 1638418"/>
                    <a:gd name="connsiteX11" fmla="*/ 1449913 w 1985295"/>
                    <a:gd name="connsiteY11" fmla="*/ 1051758 h 1638418"/>
                    <a:gd name="connsiteX12" fmla="*/ 1571833 w 1985295"/>
                    <a:gd name="connsiteY12" fmla="*/ 1285438 h 1638418"/>
                    <a:gd name="connsiteX13" fmla="*/ 1581993 w 1985295"/>
                    <a:gd name="connsiteY13" fmla="*/ 1275278 h 1638418"/>
                    <a:gd name="connsiteX14" fmla="*/ 1581993 w 1985295"/>
                    <a:gd name="connsiteY14" fmla="*/ 1447998 h 1638418"/>
                    <a:gd name="connsiteX15" fmla="*/ 1429593 w 1985295"/>
                    <a:gd name="connsiteY15" fmla="*/ 1620718 h 1638418"/>
                    <a:gd name="connsiteX16" fmla="*/ 1145113 w 1985295"/>
                    <a:gd name="connsiteY16" fmla="*/ 1620718 h 1638418"/>
                    <a:gd name="connsiteX17" fmla="*/ 1013033 w 1985295"/>
                    <a:gd name="connsiteY17" fmla="*/ 1514038 h 1638418"/>
                    <a:gd name="connsiteX18" fmla="*/ 921593 w 1985295"/>
                    <a:gd name="connsiteY18" fmla="*/ 1336238 h 1638418"/>
                    <a:gd name="connsiteX19" fmla="*/ 921593 w 1985295"/>
                    <a:gd name="connsiteY19" fmla="*/ 1346398 h 1638418"/>
                    <a:gd name="connsiteX20" fmla="*/ 789513 w 1985295"/>
                    <a:gd name="connsiteY20" fmla="*/ 1488638 h 1638418"/>
                    <a:gd name="connsiteX21" fmla="*/ 423753 w 1985295"/>
                    <a:gd name="connsiteY21" fmla="*/ 1539438 h 1638418"/>
                    <a:gd name="connsiteX22" fmla="*/ 271353 w 1985295"/>
                    <a:gd name="connsiteY22" fmla="*/ 1305758 h 1638418"/>
                    <a:gd name="connsiteX23" fmla="*/ 400893 w 1985295"/>
                    <a:gd name="connsiteY23" fmla="*/ 1056838 h 1638418"/>
                    <a:gd name="connsiteX24" fmla="*/ 474553 w 1985295"/>
                    <a:gd name="connsiteY24" fmla="*/ 970478 h 1638418"/>
                    <a:gd name="connsiteX25" fmla="*/ 230713 w 1985295"/>
                    <a:gd name="connsiteY25" fmla="*/ 879038 h 1638418"/>
                    <a:gd name="connsiteX26" fmla="*/ 47833 w 1985295"/>
                    <a:gd name="connsiteY26" fmla="*/ 726638 h 1638418"/>
                    <a:gd name="connsiteX27" fmla="*/ 17353 w 1985295"/>
                    <a:gd name="connsiteY27" fmla="*/ 442158 h 1638418"/>
                    <a:gd name="connsiteX28" fmla="*/ 281513 w 1985295"/>
                    <a:gd name="connsiteY28" fmla="*/ 340558 h 1638418"/>
                    <a:gd name="connsiteX29" fmla="*/ 489793 w 1985295"/>
                    <a:gd name="connsiteY29" fmla="*/ 391358 h 1638418"/>
                    <a:gd name="connsiteX30" fmla="*/ 710773 w 1985295"/>
                    <a:gd name="connsiteY30" fmla="*/ 462478 h 1638418"/>
                    <a:gd name="connsiteX0" fmla="*/ 710773 w 1993653"/>
                    <a:gd name="connsiteY0" fmla="*/ 462478 h 1638418"/>
                    <a:gd name="connsiteX1" fmla="*/ 878413 w 1993653"/>
                    <a:gd name="connsiteY1" fmla="*/ 177998 h 1638418"/>
                    <a:gd name="connsiteX2" fmla="*/ 1190833 w 1993653"/>
                    <a:gd name="connsiteY2" fmla="*/ 198 h 1638418"/>
                    <a:gd name="connsiteX3" fmla="*/ 1414353 w 1993653"/>
                    <a:gd name="connsiteY3" fmla="*/ 147518 h 1638418"/>
                    <a:gd name="connsiteX4" fmla="*/ 1462613 w 1993653"/>
                    <a:gd name="connsiteY4" fmla="*/ 353258 h 1638418"/>
                    <a:gd name="connsiteX5" fmla="*/ 1427053 w 1993653"/>
                    <a:gd name="connsiteY5" fmla="*/ 531058 h 1638418"/>
                    <a:gd name="connsiteX6" fmla="*/ 1625173 w 1993653"/>
                    <a:gd name="connsiteY6" fmla="*/ 556458 h 1638418"/>
                    <a:gd name="connsiteX7" fmla="*/ 1861393 w 1993653"/>
                    <a:gd name="connsiteY7" fmla="*/ 625038 h 1638418"/>
                    <a:gd name="connsiteX8" fmla="*/ 1990933 w 1993653"/>
                    <a:gd name="connsiteY8" fmla="*/ 790138 h 1638418"/>
                    <a:gd name="connsiteX9" fmla="*/ 1947753 w 1993653"/>
                    <a:gd name="connsiteY9" fmla="*/ 980638 h 1638418"/>
                    <a:gd name="connsiteX10" fmla="*/ 1708993 w 1993653"/>
                    <a:gd name="connsiteY10" fmla="*/ 1072078 h 1638418"/>
                    <a:gd name="connsiteX11" fmla="*/ 1449913 w 1993653"/>
                    <a:gd name="connsiteY11" fmla="*/ 1051758 h 1638418"/>
                    <a:gd name="connsiteX12" fmla="*/ 1571833 w 1993653"/>
                    <a:gd name="connsiteY12" fmla="*/ 1285438 h 1638418"/>
                    <a:gd name="connsiteX13" fmla="*/ 1581993 w 1993653"/>
                    <a:gd name="connsiteY13" fmla="*/ 1275278 h 1638418"/>
                    <a:gd name="connsiteX14" fmla="*/ 1581993 w 1993653"/>
                    <a:gd name="connsiteY14" fmla="*/ 1447998 h 1638418"/>
                    <a:gd name="connsiteX15" fmla="*/ 1429593 w 1993653"/>
                    <a:gd name="connsiteY15" fmla="*/ 1620718 h 1638418"/>
                    <a:gd name="connsiteX16" fmla="*/ 1145113 w 1993653"/>
                    <a:gd name="connsiteY16" fmla="*/ 1620718 h 1638418"/>
                    <a:gd name="connsiteX17" fmla="*/ 1013033 w 1993653"/>
                    <a:gd name="connsiteY17" fmla="*/ 1514038 h 1638418"/>
                    <a:gd name="connsiteX18" fmla="*/ 921593 w 1993653"/>
                    <a:gd name="connsiteY18" fmla="*/ 1336238 h 1638418"/>
                    <a:gd name="connsiteX19" fmla="*/ 921593 w 1993653"/>
                    <a:gd name="connsiteY19" fmla="*/ 1346398 h 1638418"/>
                    <a:gd name="connsiteX20" fmla="*/ 789513 w 1993653"/>
                    <a:gd name="connsiteY20" fmla="*/ 1488638 h 1638418"/>
                    <a:gd name="connsiteX21" fmla="*/ 423753 w 1993653"/>
                    <a:gd name="connsiteY21" fmla="*/ 1539438 h 1638418"/>
                    <a:gd name="connsiteX22" fmla="*/ 271353 w 1993653"/>
                    <a:gd name="connsiteY22" fmla="*/ 1305758 h 1638418"/>
                    <a:gd name="connsiteX23" fmla="*/ 400893 w 1993653"/>
                    <a:gd name="connsiteY23" fmla="*/ 1056838 h 1638418"/>
                    <a:gd name="connsiteX24" fmla="*/ 474553 w 1993653"/>
                    <a:gd name="connsiteY24" fmla="*/ 970478 h 1638418"/>
                    <a:gd name="connsiteX25" fmla="*/ 230713 w 1993653"/>
                    <a:gd name="connsiteY25" fmla="*/ 879038 h 1638418"/>
                    <a:gd name="connsiteX26" fmla="*/ 47833 w 1993653"/>
                    <a:gd name="connsiteY26" fmla="*/ 726638 h 1638418"/>
                    <a:gd name="connsiteX27" fmla="*/ 17353 w 1993653"/>
                    <a:gd name="connsiteY27" fmla="*/ 442158 h 1638418"/>
                    <a:gd name="connsiteX28" fmla="*/ 281513 w 1993653"/>
                    <a:gd name="connsiteY28" fmla="*/ 340558 h 1638418"/>
                    <a:gd name="connsiteX29" fmla="*/ 489793 w 1993653"/>
                    <a:gd name="connsiteY29" fmla="*/ 391358 h 1638418"/>
                    <a:gd name="connsiteX30" fmla="*/ 710773 w 1993653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1993 w 1993076"/>
                    <a:gd name="connsiteY13" fmla="*/ 127527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64213 w 1993076"/>
                    <a:gd name="connsiteY12" fmla="*/ 126765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4212"/>
                    <a:gd name="connsiteX1" fmla="*/ 878413 w 1993076"/>
                    <a:gd name="connsiteY1" fmla="*/ 177998 h 1634212"/>
                    <a:gd name="connsiteX2" fmla="*/ 1190833 w 1993076"/>
                    <a:gd name="connsiteY2" fmla="*/ 198 h 1634212"/>
                    <a:gd name="connsiteX3" fmla="*/ 1414353 w 1993076"/>
                    <a:gd name="connsiteY3" fmla="*/ 147518 h 1634212"/>
                    <a:gd name="connsiteX4" fmla="*/ 1462613 w 1993076"/>
                    <a:gd name="connsiteY4" fmla="*/ 353258 h 1634212"/>
                    <a:gd name="connsiteX5" fmla="*/ 1427053 w 1993076"/>
                    <a:gd name="connsiteY5" fmla="*/ 531058 h 1634212"/>
                    <a:gd name="connsiteX6" fmla="*/ 1625173 w 1993076"/>
                    <a:gd name="connsiteY6" fmla="*/ 556458 h 1634212"/>
                    <a:gd name="connsiteX7" fmla="*/ 1861393 w 1993076"/>
                    <a:gd name="connsiteY7" fmla="*/ 625038 h 1634212"/>
                    <a:gd name="connsiteX8" fmla="*/ 1990933 w 1993076"/>
                    <a:gd name="connsiteY8" fmla="*/ 790138 h 1634212"/>
                    <a:gd name="connsiteX9" fmla="*/ 1924893 w 1993076"/>
                    <a:gd name="connsiteY9" fmla="*/ 990798 h 1634212"/>
                    <a:gd name="connsiteX10" fmla="*/ 1708993 w 1993076"/>
                    <a:gd name="connsiteY10" fmla="*/ 1072078 h 1634212"/>
                    <a:gd name="connsiteX11" fmla="*/ 1449913 w 1993076"/>
                    <a:gd name="connsiteY11" fmla="*/ 1051758 h 1634212"/>
                    <a:gd name="connsiteX12" fmla="*/ 1564213 w 1993076"/>
                    <a:gd name="connsiteY12" fmla="*/ 1267658 h 1634212"/>
                    <a:gd name="connsiteX13" fmla="*/ 1589613 w 1993076"/>
                    <a:gd name="connsiteY13" fmla="*/ 1374338 h 1634212"/>
                    <a:gd name="connsiteX14" fmla="*/ 1548973 w 1993076"/>
                    <a:gd name="connsiteY14" fmla="*/ 1511498 h 1634212"/>
                    <a:gd name="connsiteX15" fmla="*/ 1429593 w 1993076"/>
                    <a:gd name="connsiteY15" fmla="*/ 1620718 h 1634212"/>
                    <a:gd name="connsiteX16" fmla="*/ 1145113 w 1993076"/>
                    <a:gd name="connsiteY16" fmla="*/ 1620718 h 1634212"/>
                    <a:gd name="connsiteX17" fmla="*/ 1013033 w 1993076"/>
                    <a:gd name="connsiteY17" fmla="*/ 1514038 h 1634212"/>
                    <a:gd name="connsiteX18" fmla="*/ 921593 w 1993076"/>
                    <a:gd name="connsiteY18" fmla="*/ 1336238 h 1634212"/>
                    <a:gd name="connsiteX19" fmla="*/ 921593 w 1993076"/>
                    <a:gd name="connsiteY19" fmla="*/ 1346398 h 1634212"/>
                    <a:gd name="connsiteX20" fmla="*/ 789513 w 1993076"/>
                    <a:gd name="connsiteY20" fmla="*/ 1488638 h 1634212"/>
                    <a:gd name="connsiteX21" fmla="*/ 423753 w 1993076"/>
                    <a:gd name="connsiteY21" fmla="*/ 1539438 h 1634212"/>
                    <a:gd name="connsiteX22" fmla="*/ 271353 w 1993076"/>
                    <a:gd name="connsiteY22" fmla="*/ 1305758 h 1634212"/>
                    <a:gd name="connsiteX23" fmla="*/ 400893 w 1993076"/>
                    <a:gd name="connsiteY23" fmla="*/ 1056838 h 1634212"/>
                    <a:gd name="connsiteX24" fmla="*/ 474553 w 1993076"/>
                    <a:gd name="connsiteY24" fmla="*/ 970478 h 1634212"/>
                    <a:gd name="connsiteX25" fmla="*/ 230713 w 1993076"/>
                    <a:gd name="connsiteY25" fmla="*/ 879038 h 1634212"/>
                    <a:gd name="connsiteX26" fmla="*/ 47833 w 1993076"/>
                    <a:gd name="connsiteY26" fmla="*/ 726638 h 1634212"/>
                    <a:gd name="connsiteX27" fmla="*/ 17353 w 1993076"/>
                    <a:gd name="connsiteY27" fmla="*/ 442158 h 1634212"/>
                    <a:gd name="connsiteX28" fmla="*/ 281513 w 1993076"/>
                    <a:gd name="connsiteY28" fmla="*/ 340558 h 1634212"/>
                    <a:gd name="connsiteX29" fmla="*/ 489793 w 1993076"/>
                    <a:gd name="connsiteY29" fmla="*/ 391358 h 1634212"/>
                    <a:gd name="connsiteX30" fmla="*/ 710773 w 1993076"/>
                    <a:gd name="connsiteY30" fmla="*/ 462478 h 1634212"/>
                    <a:gd name="connsiteX0" fmla="*/ 710773 w 1993076"/>
                    <a:gd name="connsiteY0" fmla="*/ 462478 h 1628438"/>
                    <a:gd name="connsiteX1" fmla="*/ 878413 w 1993076"/>
                    <a:gd name="connsiteY1" fmla="*/ 177998 h 1628438"/>
                    <a:gd name="connsiteX2" fmla="*/ 1190833 w 1993076"/>
                    <a:gd name="connsiteY2" fmla="*/ 198 h 1628438"/>
                    <a:gd name="connsiteX3" fmla="*/ 1414353 w 1993076"/>
                    <a:gd name="connsiteY3" fmla="*/ 147518 h 1628438"/>
                    <a:gd name="connsiteX4" fmla="*/ 1462613 w 1993076"/>
                    <a:gd name="connsiteY4" fmla="*/ 353258 h 1628438"/>
                    <a:gd name="connsiteX5" fmla="*/ 1427053 w 1993076"/>
                    <a:gd name="connsiteY5" fmla="*/ 531058 h 1628438"/>
                    <a:gd name="connsiteX6" fmla="*/ 1625173 w 1993076"/>
                    <a:gd name="connsiteY6" fmla="*/ 556458 h 1628438"/>
                    <a:gd name="connsiteX7" fmla="*/ 1861393 w 1993076"/>
                    <a:gd name="connsiteY7" fmla="*/ 625038 h 1628438"/>
                    <a:gd name="connsiteX8" fmla="*/ 1990933 w 1993076"/>
                    <a:gd name="connsiteY8" fmla="*/ 790138 h 1628438"/>
                    <a:gd name="connsiteX9" fmla="*/ 1924893 w 1993076"/>
                    <a:gd name="connsiteY9" fmla="*/ 990798 h 1628438"/>
                    <a:gd name="connsiteX10" fmla="*/ 1708993 w 1993076"/>
                    <a:gd name="connsiteY10" fmla="*/ 1072078 h 1628438"/>
                    <a:gd name="connsiteX11" fmla="*/ 1449913 w 1993076"/>
                    <a:gd name="connsiteY11" fmla="*/ 1051758 h 1628438"/>
                    <a:gd name="connsiteX12" fmla="*/ 1564213 w 1993076"/>
                    <a:gd name="connsiteY12" fmla="*/ 1267658 h 1628438"/>
                    <a:gd name="connsiteX13" fmla="*/ 1589613 w 1993076"/>
                    <a:gd name="connsiteY13" fmla="*/ 1374338 h 1628438"/>
                    <a:gd name="connsiteX14" fmla="*/ 1548973 w 1993076"/>
                    <a:gd name="connsiteY14" fmla="*/ 1511498 h 1628438"/>
                    <a:gd name="connsiteX15" fmla="*/ 1419433 w 1993076"/>
                    <a:gd name="connsiteY15" fmla="*/ 1608018 h 1628438"/>
                    <a:gd name="connsiteX16" fmla="*/ 1145113 w 1993076"/>
                    <a:gd name="connsiteY16" fmla="*/ 1620718 h 1628438"/>
                    <a:gd name="connsiteX17" fmla="*/ 1013033 w 1993076"/>
                    <a:gd name="connsiteY17" fmla="*/ 1514038 h 1628438"/>
                    <a:gd name="connsiteX18" fmla="*/ 921593 w 1993076"/>
                    <a:gd name="connsiteY18" fmla="*/ 1336238 h 1628438"/>
                    <a:gd name="connsiteX19" fmla="*/ 921593 w 1993076"/>
                    <a:gd name="connsiteY19" fmla="*/ 1346398 h 1628438"/>
                    <a:gd name="connsiteX20" fmla="*/ 789513 w 1993076"/>
                    <a:gd name="connsiteY20" fmla="*/ 1488638 h 1628438"/>
                    <a:gd name="connsiteX21" fmla="*/ 423753 w 1993076"/>
                    <a:gd name="connsiteY21" fmla="*/ 1539438 h 1628438"/>
                    <a:gd name="connsiteX22" fmla="*/ 271353 w 1993076"/>
                    <a:gd name="connsiteY22" fmla="*/ 1305758 h 1628438"/>
                    <a:gd name="connsiteX23" fmla="*/ 400893 w 1993076"/>
                    <a:gd name="connsiteY23" fmla="*/ 1056838 h 1628438"/>
                    <a:gd name="connsiteX24" fmla="*/ 474553 w 1993076"/>
                    <a:gd name="connsiteY24" fmla="*/ 970478 h 1628438"/>
                    <a:gd name="connsiteX25" fmla="*/ 230713 w 1993076"/>
                    <a:gd name="connsiteY25" fmla="*/ 879038 h 1628438"/>
                    <a:gd name="connsiteX26" fmla="*/ 47833 w 1993076"/>
                    <a:gd name="connsiteY26" fmla="*/ 726638 h 1628438"/>
                    <a:gd name="connsiteX27" fmla="*/ 17353 w 1993076"/>
                    <a:gd name="connsiteY27" fmla="*/ 442158 h 1628438"/>
                    <a:gd name="connsiteX28" fmla="*/ 281513 w 1993076"/>
                    <a:gd name="connsiteY28" fmla="*/ 340558 h 1628438"/>
                    <a:gd name="connsiteX29" fmla="*/ 489793 w 1993076"/>
                    <a:gd name="connsiteY29" fmla="*/ 391358 h 1628438"/>
                    <a:gd name="connsiteX30" fmla="*/ 710773 w 1993076"/>
                    <a:gd name="connsiteY30" fmla="*/ 462478 h 1628438"/>
                    <a:gd name="connsiteX0" fmla="*/ 710773 w 1993076"/>
                    <a:gd name="connsiteY0" fmla="*/ 462478 h 1624721"/>
                    <a:gd name="connsiteX1" fmla="*/ 878413 w 1993076"/>
                    <a:gd name="connsiteY1" fmla="*/ 177998 h 1624721"/>
                    <a:gd name="connsiteX2" fmla="*/ 1190833 w 1993076"/>
                    <a:gd name="connsiteY2" fmla="*/ 198 h 1624721"/>
                    <a:gd name="connsiteX3" fmla="*/ 1414353 w 1993076"/>
                    <a:gd name="connsiteY3" fmla="*/ 147518 h 1624721"/>
                    <a:gd name="connsiteX4" fmla="*/ 1462613 w 1993076"/>
                    <a:gd name="connsiteY4" fmla="*/ 353258 h 1624721"/>
                    <a:gd name="connsiteX5" fmla="*/ 1427053 w 1993076"/>
                    <a:gd name="connsiteY5" fmla="*/ 531058 h 1624721"/>
                    <a:gd name="connsiteX6" fmla="*/ 1625173 w 1993076"/>
                    <a:gd name="connsiteY6" fmla="*/ 556458 h 1624721"/>
                    <a:gd name="connsiteX7" fmla="*/ 1861393 w 1993076"/>
                    <a:gd name="connsiteY7" fmla="*/ 625038 h 1624721"/>
                    <a:gd name="connsiteX8" fmla="*/ 1990933 w 1993076"/>
                    <a:gd name="connsiteY8" fmla="*/ 790138 h 1624721"/>
                    <a:gd name="connsiteX9" fmla="*/ 1924893 w 1993076"/>
                    <a:gd name="connsiteY9" fmla="*/ 990798 h 1624721"/>
                    <a:gd name="connsiteX10" fmla="*/ 1708993 w 1993076"/>
                    <a:gd name="connsiteY10" fmla="*/ 1072078 h 1624721"/>
                    <a:gd name="connsiteX11" fmla="*/ 1449913 w 1993076"/>
                    <a:gd name="connsiteY11" fmla="*/ 1051758 h 1624721"/>
                    <a:gd name="connsiteX12" fmla="*/ 1564213 w 1993076"/>
                    <a:gd name="connsiteY12" fmla="*/ 1267658 h 1624721"/>
                    <a:gd name="connsiteX13" fmla="*/ 1589613 w 1993076"/>
                    <a:gd name="connsiteY13" fmla="*/ 1374338 h 1624721"/>
                    <a:gd name="connsiteX14" fmla="*/ 1548973 w 1993076"/>
                    <a:gd name="connsiteY14" fmla="*/ 1511498 h 1624721"/>
                    <a:gd name="connsiteX15" fmla="*/ 1419433 w 1993076"/>
                    <a:gd name="connsiteY15" fmla="*/ 1608018 h 1624721"/>
                    <a:gd name="connsiteX16" fmla="*/ 1147653 w 1993076"/>
                    <a:gd name="connsiteY16" fmla="*/ 1615638 h 1624721"/>
                    <a:gd name="connsiteX17" fmla="*/ 1013033 w 1993076"/>
                    <a:gd name="connsiteY17" fmla="*/ 1514038 h 1624721"/>
                    <a:gd name="connsiteX18" fmla="*/ 921593 w 1993076"/>
                    <a:gd name="connsiteY18" fmla="*/ 1336238 h 1624721"/>
                    <a:gd name="connsiteX19" fmla="*/ 921593 w 1993076"/>
                    <a:gd name="connsiteY19" fmla="*/ 1346398 h 1624721"/>
                    <a:gd name="connsiteX20" fmla="*/ 789513 w 1993076"/>
                    <a:gd name="connsiteY20" fmla="*/ 1488638 h 1624721"/>
                    <a:gd name="connsiteX21" fmla="*/ 423753 w 1993076"/>
                    <a:gd name="connsiteY21" fmla="*/ 1539438 h 1624721"/>
                    <a:gd name="connsiteX22" fmla="*/ 271353 w 1993076"/>
                    <a:gd name="connsiteY22" fmla="*/ 1305758 h 1624721"/>
                    <a:gd name="connsiteX23" fmla="*/ 400893 w 1993076"/>
                    <a:gd name="connsiteY23" fmla="*/ 1056838 h 1624721"/>
                    <a:gd name="connsiteX24" fmla="*/ 474553 w 1993076"/>
                    <a:gd name="connsiteY24" fmla="*/ 970478 h 1624721"/>
                    <a:gd name="connsiteX25" fmla="*/ 230713 w 1993076"/>
                    <a:gd name="connsiteY25" fmla="*/ 879038 h 1624721"/>
                    <a:gd name="connsiteX26" fmla="*/ 47833 w 1993076"/>
                    <a:gd name="connsiteY26" fmla="*/ 726638 h 1624721"/>
                    <a:gd name="connsiteX27" fmla="*/ 17353 w 1993076"/>
                    <a:gd name="connsiteY27" fmla="*/ 442158 h 1624721"/>
                    <a:gd name="connsiteX28" fmla="*/ 281513 w 1993076"/>
                    <a:gd name="connsiteY28" fmla="*/ 340558 h 1624721"/>
                    <a:gd name="connsiteX29" fmla="*/ 489793 w 1993076"/>
                    <a:gd name="connsiteY29" fmla="*/ 391358 h 1624721"/>
                    <a:gd name="connsiteX30" fmla="*/ 710773 w 1993076"/>
                    <a:gd name="connsiteY30" fmla="*/ 462478 h 1624721"/>
                    <a:gd name="connsiteX0" fmla="*/ 710773 w 1993076"/>
                    <a:gd name="connsiteY0" fmla="*/ 462478 h 1626743"/>
                    <a:gd name="connsiteX1" fmla="*/ 878413 w 1993076"/>
                    <a:gd name="connsiteY1" fmla="*/ 177998 h 1626743"/>
                    <a:gd name="connsiteX2" fmla="*/ 1190833 w 1993076"/>
                    <a:gd name="connsiteY2" fmla="*/ 198 h 1626743"/>
                    <a:gd name="connsiteX3" fmla="*/ 1414353 w 1993076"/>
                    <a:gd name="connsiteY3" fmla="*/ 147518 h 1626743"/>
                    <a:gd name="connsiteX4" fmla="*/ 1462613 w 1993076"/>
                    <a:gd name="connsiteY4" fmla="*/ 353258 h 1626743"/>
                    <a:gd name="connsiteX5" fmla="*/ 1427053 w 1993076"/>
                    <a:gd name="connsiteY5" fmla="*/ 531058 h 1626743"/>
                    <a:gd name="connsiteX6" fmla="*/ 1625173 w 1993076"/>
                    <a:gd name="connsiteY6" fmla="*/ 556458 h 1626743"/>
                    <a:gd name="connsiteX7" fmla="*/ 1861393 w 1993076"/>
                    <a:gd name="connsiteY7" fmla="*/ 625038 h 1626743"/>
                    <a:gd name="connsiteX8" fmla="*/ 1990933 w 1993076"/>
                    <a:gd name="connsiteY8" fmla="*/ 790138 h 1626743"/>
                    <a:gd name="connsiteX9" fmla="*/ 1924893 w 1993076"/>
                    <a:gd name="connsiteY9" fmla="*/ 990798 h 1626743"/>
                    <a:gd name="connsiteX10" fmla="*/ 1708993 w 1993076"/>
                    <a:gd name="connsiteY10" fmla="*/ 1072078 h 1626743"/>
                    <a:gd name="connsiteX11" fmla="*/ 1449913 w 1993076"/>
                    <a:gd name="connsiteY11" fmla="*/ 1051758 h 1626743"/>
                    <a:gd name="connsiteX12" fmla="*/ 1564213 w 1993076"/>
                    <a:gd name="connsiteY12" fmla="*/ 1267658 h 1626743"/>
                    <a:gd name="connsiteX13" fmla="*/ 1589613 w 1993076"/>
                    <a:gd name="connsiteY13" fmla="*/ 1374338 h 1626743"/>
                    <a:gd name="connsiteX14" fmla="*/ 1548973 w 1993076"/>
                    <a:gd name="connsiteY14" fmla="*/ 1511498 h 1626743"/>
                    <a:gd name="connsiteX15" fmla="*/ 1419433 w 1993076"/>
                    <a:gd name="connsiteY15" fmla="*/ 1608018 h 1626743"/>
                    <a:gd name="connsiteX16" fmla="*/ 1147653 w 1993076"/>
                    <a:gd name="connsiteY16" fmla="*/ 1615638 h 1626743"/>
                    <a:gd name="connsiteX17" fmla="*/ 1015573 w 1993076"/>
                    <a:gd name="connsiteY17" fmla="*/ 1486098 h 1626743"/>
                    <a:gd name="connsiteX18" fmla="*/ 921593 w 1993076"/>
                    <a:gd name="connsiteY18" fmla="*/ 1336238 h 1626743"/>
                    <a:gd name="connsiteX19" fmla="*/ 921593 w 1993076"/>
                    <a:gd name="connsiteY19" fmla="*/ 1346398 h 1626743"/>
                    <a:gd name="connsiteX20" fmla="*/ 789513 w 1993076"/>
                    <a:gd name="connsiteY20" fmla="*/ 1488638 h 1626743"/>
                    <a:gd name="connsiteX21" fmla="*/ 423753 w 1993076"/>
                    <a:gd name="connsiteY21" fmla="*/ 1539438 h 1626743"/>
                    <a:gd name="connsiteX22" fmla="*/ 271353 w 1993076"/>
                    <a:gd name="connsiteY22" fmla="*/ 1305758 h 1626743"/>
                    <a:gd name="connsiteX23" fmla="*/ 400893 w 1993076"/>
                    <a:gd name="connsiteY23" fmla="*/ 1056838 h 1626743"/>
                    <a:gd name="connsiteX24" fmla="*/ 474553 w 1993076"/>
                    <a:gd name="connsiteY24" fmla="*/ 970478 h 1626743"/>
                    <a:gd name="connsiteX25" fmla="*/ 230713 w 1993076"/>
                    <a:gd name="connsiteY25" fmla="*/ 879038 h 1626743"/>
                    <a:gd name="connsiteX26" fmla="*/ 47833 w 1993076"/>
                    <a:gd name="connsiteY26" fmla="*/ 726638 h 1626743"/>
                    <a:gd name="connsiteX27" fmla="*/ 17353 w 1993076"/>
                    <a:gd name="connsiteY27" fmla="*/ 442158 h 1626743"/>
                    <a:gd name="connsiteX28" fmla="*/ 281513 w 1993076"/>
                    <a:gd name="connsiteY28" fmla="*/ 340558 h 1626743"/>
                    <a:gd name="connsiteX29" fmla="*/ 489793 w 1993076"/>
                    <a:gd name="connsiteY29" fmla="*/ 391358 h 1626743"/>
                    <a:gd name="connsiteX30" fmla="*/ 710773 w 1993076"/>
                    <a:gd name="connsiteY30" fmla="*/ 462478 h 1626743"/>
                    <a:gd name="connsiteX0" fmla="*/ 710773 w 1993076"/>
                    <a:gd name="connsiteY0" fmla="*/ 462478 h 1625821"/>
                    <a:gd name="connsiteX1" fmla="*/ 878413 w 1993076"/>
                    <a:gd name="connsiteY1" fmla="*/ 177998 h 1625821"/>
                    <a:gd name="connsiteX2" fmla="*/ 1190833 w 1993076"/>
                    <a:gd name="connsiteY2" fmla="*/ 198 h 1625821"/>
                    <a:gd name="connsiteX3" fmla="*/ 1414353 w 1993076"/>
                    <a:gd name="connsiteY3" fmla="*/ 147518 h 1625821"/>
                    <a:gd name="connsiteX4" fmla="*/ 1462613 w 1993076"/>
                    <a:gd name="connsiteY4" fmla="*/ 353258 h 1625821"/>
                    <a:gd name="connsiteX5" fmla="*/ 1427053 w 1993076"/>
                    <a:gd name="connsiteY5" fmla="*/ 531058 h 1625821"/>
                    <a:gd name="connsiteX6" fmla="*/ 1625173 w 1993076"/>
                    <a:gd name="connsiteY6" fmla="*/ 556458 h 1625821"/>
                    <a:gd name="connsiteX7" fmla="*/ 1861393 w 1993076"/>
                    <a:gd name="connsiteY7" fmla="*/ 625038 h 1625821"/>
                    <a:gd name="connsiteX8" fmla="*/ 1990933 w 1993076"/>
                    <a:gd name="connsiteY8" fmla="*/ 790138 h 1625821"/>
                    <a:gd name="connsiteX9" fmla="*/ 1924893 w 1993076"/>
                    <a:gd name="connsiteY9" fmla="*/ 990798 h 1625821"/>
                    <a:gd name="connsiteX10" fmla="*/ 1708993 w 1993076"/>
                    <a:gd name="connsiteY10" fmla="*/ 1072078 h 1625821"/>
                    <a:gd name="connsiteX11" fmla="*/ 1449913 w 1993076"/>
                    <a:gd name="connsiteY11" fmla="*/ 1051758 h 1625821"/>
                    <a:gd name="connsiteX12" fmla="*/ 1564213 w 1993076"/>
                    <a:gd name="connsiteY12" fmla="*/ 1267658 h 1625821"/>
                    <a:gd name="connsiteX13" fmla="*/ 1589613 w 1993076"/>
                    <a:gd name="connsiteY13" fmla="*/ 1374338 h 1625821"/>
                    <a:gd name="connsiteX14" fmla="*/ 1548973 w 1993076"/>
                    <a:gd name="connsiteY14" fmla="*/ 1511498 h 1625821"/>
                    <a:gd name="connsiteX15" fmla="*/ 1419433 w 1993076"/>
                    <a:gd name="connsiteY15" fmla="*/ 1608018 h 1625821"/>
                    <a:gd name="connsiteX16" fmla="*/ 1147653 w 1993076"/>
                    <a:gd name="connsiteY16" fmla="*/ 1615638 h 1625821"/>
                    <a:gd name="connsiteX17" fmla="*/ 1015573 w 1993076"/>
                    <a:gd name="connsiteY17" fmla="*/ 1498798 h 1625821"/>
                    <a:gd name="connsiteX18" fmla="*/ 921593 w 1993076"/>
                    <a:gd name="connsiteY18" fmla="*/ 1336238 h 1625821"/>
                    <a:gd name="connsiteX19" fmla="*/ 921593 w 1993076"/>
                    <a:gd name="connsiteY19" fmla="*/ 1346398 h 1625821"/>
                    <a:gd name="connsiteX20" fmla="*/ 789513 w 1993076"/>
                    <a:gd name="connsiteY20" fmla="*/ 1488638 h 1625821"/>
                    <a:gd name="connsiteX21" fmla="*/ 423753 w 1993076"/>
                    <a:gd name="connsiteY21" fmla="*/ 1539438 h 1625821"/>
                    <a:gd name="connsiteX22" fmla="*/ 271353 w 1993076"/>
                    <a:gd name="connsiteY22" fmla="*/ 1305758 h 1625821"/>
                    <a:gd name="connsiteX23" fmla="*/ 400893 w 1993076"/>
                    <a:gd name="connsiteY23" fmla="*/ 1056838 h 1625821"/>
                    <a:gd name="connsiteX24" fmla="*/ 474553 w 1993076"/>
                    <a:gd name="connsiteY24" fmla="*/ 970478 h 1625821"/>
                    <a:gd name="connsiteX25" fmla="*/ 230713 w 1993076"/>
                    <a:gd name="connsiteY25" fmla="*/ 879038 h 1625821"/>
                    <a:gd name="connsiteX26" fmla="*/ 47833 w 1993076"/>
                    <a:gd name="connsiteY26" fmla="*/ 726638 h 1625821"/>
                    <a:gd name="connsiteX27" fmla="*/ 17353 w 1993076"/>
                    <a:gd name="connsiteY27" fmla="*/ 442158 h 1625821"/>
                    <a:gd name="connsiteX28" fmla="*/ 281513 w 1993076"/>
                    <a:gd name="connsiteY28" fmla="*/ 340558 h 1625821"/>
                    <a:gd name="connsiteX29" fmla="*/ 489793 w 1993076"/>
                    <a:gd name="connsiteY29" fmla="*/ 391358 h 1625821"/>
                    <a:gd name="connsiteX30" fmla="*/ 710773 w 1993076"/>
                    <a:gd name="connsiteY30" fmla="*/ 462478 h 1625821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89513 w 1993076"/>
                    <a:gd name="connsiteY20" fmla="*/ 148863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61853 w 1993076"/>
                    <a:gd name="connsiteY24" fmla="*/ 97301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1993076" h="1624075">
                      <a:moveTo>
                        <a:pt x="710773" y="462478"/>
                      </a:moveTo>
                      <a:cubicBezTo>
                        <a:pt x="775543" y="426918"/>
                        <a:pt x="798403" y="255045"/>
                        <a:pt x="878413" y="177998"/>
                      </a:cubicBezTo>
                      <a:cubicBezTo>
                        <a:pt x="958423" y="100951"/>
                        <a:pt x="1101510" y="5278"/>
                        <a:pt x="1190833" y="198"/>
                      </a:cubicBezTo>
                      <a:cubicBezTo>
                        <a:pt x="1280156" y="-4882"/>
                        <a:pt x="1369056" y="88675"/>
                        <a:pt x="1414353" y="147518"/>
                      </a:cubicBezTo>
                      <a:cubicBezTo>
                        <a:pt x="1459650" y="206361"/>
                        <a:pt x="1460496" y="289335"/>
                        <a:pt x="1462613" y="353258"/>
                      </a:cubicBezTo>
                      <a:cubicBezTo>
                        <a:pt x="1464730" y="417181"/>
                        <a:pt x="1399960" y="497191"/>
                        <a:pt x="1427053" y="531058"/>
                      </a:cubicBezTo>
                      <a:cubicBezTo>
                        <a:pt x="1454146" y="564925"/>
                        <a:pt x="1552783" y="540795"/>
                        <a:pt x="1625173" y="556458"/>
                      </a:cubicBezTo>
                      <a:cubicBezTo>
                        <a:pt x="1697563" y="572121"/>
                        <a:pt x="1800433" y="586091"/>
                        <a:pt x="1861393" y="625038"/>
                      </a:cubicBezTo>
                      <a:cubicBezTo>
                        <a:pt x="1922353" y="663985"/>
                        <a:pt x="1980350" y="729178"/>
                        <a:pt x="1990933" y="790138"/>
                      </a:cubicBezTo>
                      <a:cubicBezTo>
                        <a:pt x="2001516" y="851098"/>
                        <a:pt x="1971883" y="943808"/>
                        <a:pt x="1924893" y="990798"/>
                      </a:cubicBezTo>
                      <a:cubicBezTo>
                        <a:pt x="1877903" y="1037788"/>
                        <a:pt x="1788156" y="1061918"/>
                        <a:pt x="1708993" y="1072078"/>
                      </a:cubicBezTo>
                      <a:cubicBezTo>
                        <a:pt x="1629830" y="1082238"/>
                        <a:pt x="1474043" y="1019161"/>
                        <a:pt x="1449913" y="1051758"/>
                      </a:cubicBezTo>
                      <a:cubicBezTo>
                        <a:pt x="1425783" y="1084355"/>
                        <a:pt x="1540930" y="1213895"/>
                        <a:pt x="1564213" y="1267658"/>
                      </a:cubicBezTo>
                      <a:cubicBezTo>
                        <a:pt x="1587496" y="1321421"/>
                        <a:pt x="1592153" y="1333698"/>
                        <a:pt x="1589613" y="1374338"/>
                      </a:cubicBezTo>
                      <a:cubicBezTo>
                        <a:pt x="1587073" y="1414978"/>
                        <a:pt x="1577336" y="1472551"/>
                        <a:pt x="1548973" y="1511498"/>
                      </a:cubicBezTo>
                      <a:cubicBezTo>
                        <a:pt x="1520610" y="1550445"/>
                        <a:pt x="1482933" y="1591085"/>
                        <a:pt x="1419433" y="1608018"/>
                      </a:cubicBezTo>
                      <a:cubicBezTo>
                        <a:pt x="1355933" y="1624951"/>
                        <a:pt x="1235283" y="1631301"/>
                        <a:pt x="1167973" y="1613098"/>
                      </a:cubicBezTo>
                      <a:cubicBezTo>
                        <a:pt x="1100663" y="1594895"/>
                        <a:pt x="1052826" y="1546211"/>
                        <a:pt x="1015573" y="1498798"/>
                      </a:cubicBezTo>
                      <a:cubicBezTo>
                        <a:pt x="978320" y="1451385"/>
                        <a:pt x="937256" y="1361638"/>
                        <a:pt x="921593" y="1336238"/>
                      </a:cubicBezTo>
                      <a:cubicBezTo>
                        <a:pt x="905930" y="1310838"/>
                        <a:pt x="946570" y="1323538"/>
                        <a:pt x="921593" y="1346398"/>
                      </a:cubicBezTo>
                      <a:cubicBezTo>
                        <a:pt x="896616" y="1369258"/>
                        <a:pt x="877566" y="1415825"/>
                        <a:pt x="771733" y="1473398"/>
                      </a:cubicBezTo>
                      <a:cubicBezTo>
                        <a:pt x="665900" y="1530971"/>
                        <a:pt x="507150" y="1567378"/>
                        <a:pt x="423753" y="1539438"/>
                      </a:cubicBezTo>
                      <a:cubicBezTo>
                        <a:pt x="340356" y="1511498"/>
                        <a:pt x="276433" y="1386191"/>
                        <a:pt x="271353" y="1305758"/>
                      </a:cubicBezTo>
                      <a:cubicBezTo>
                        <a:pt x="266273" y="1225325"/>
                        <a:pt x="361523" y="1112295"/>
                        <a:pt x="393273" y="1056838"/>
                      </a:cubicBezTo>
                      <a:cubicBezTo>
                        <a:pt x="425023" y="1001381"/>
                        <a:pt x="488946" y="1002651"/>
                        <a:pt x="461853" y="973018"/>
                      </a:cubicBezTo>
                      <a:cubicBezTo>
                        <a:pt x="434760" y="943385"/>
                        <a:pt x="299716" y="920101"/>
                        <a:pt x="230713" y="879038"/>
                      </a:cubicBezTo>
                      <a:cubicBezTo>
                        <a:pt x="161710" y="837975"/>
                        <a:pt x="83393" y="799451"/>
                        <a:pt x="47833" y="726638"/>
                      </a:cubicBezTo>
                      <a:cubicBezTo>
                        <a:pt x="12273" y="653825"/>
                        <a:pt x="-21594" y="506504"/>
                        <a:pt x="17353" y="442158"/>
                      </a:cubicBezTo>
                      <a:cubicBezTo>
                        <a:pt x="56300" y="377812"/>
                        <a:pt x="202773" y="349025"/>
                        <a:pt x="281513" y="340558"/>
                      </a:cubicBezTo>
                      <a:cubicBezTo>
                        <a:pt x="360253" y="332091"/>
                        <a:pt x="418673" y="367651"/>
                        <a:pt x="489793" y="391358"/>
                      </a:cubicBezTo>
                      <a:cubicBezTo>
                        <a:pt x="560913" y="415065"/>
                        <a:pt x="646003" y="498038"/>
                        <a:pt x="710773" y="462478"/>
                      </a:cubicBezTo>
                      <a:close/>
                    </a:path>
                  </a:pathLst>
                </a:custGeom>
                <a:grpFill/>
                <a:ln w="57150">
                  <a:noFill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/>
                </a:p>
              </p:txBody>
            </p:sp>
            <p:sp>
              <p:nvSpPr>
                <p:cNvPr id="660" name="วงรี 77">
                  <a:extLst>
                    <a:ext uri="{FF2B5EF4-FFF2-40B4-BE49-F238E27FC236}">
                      <a16:creationId xmlns:a16="http://schemas.microsoft.com/office/drawing/2014/main" id="{1FF3FBF5-4A2A-42F3-8063-88614B98EE17}"/>
                    </a:ext>
                  </a:extLst>
                </p:cNvPr>
                <p:cNvSpPr/>
                <p:nvPr/>
              </p:nvSpPr>
              <p:spPr>
                <a:xfrm>
                  <a:off x="4579275" y="1400406"/>
                  <a:ext cx="295962" cy="284142"/>
                </a:xfrm>
                <a:custGeom>
                  <a:avLst/>
                  <a:gdLst>
                    <a:gd name="connsiteX0" fmla="*/ 0 w 290429"/>
                    <a:gd name="connsiteY0" fmla="*/ 144699 h 289397"/>
                    <a:gd name="connsiteX1" fmla="*/ 145215 w 290429"/>
                    <a:gd name="connsiteY1" fmla="*/ 0 h 289397"/>
                    <a:gd name="connsiteX2" fmla="*/ 290430 w 290429"/>
                    <a:gd name="connsiteY2" fmla="*/ 144699 h 289397"/>
                    <a:gd name="connsiteX3" fmla="*/ 145215 w 290429"/>
                    <a:gd name="connsiteY3" fmla="*/ 289398 h 289397"/>
                    <a:gd name="connsiteX4" fmla="*/ 0 w 290429"/>
                    <a:gd name="connsiteY4" fmla="*/ 144699 h 289397"/>
                    <a:gd name="connsiteX0" fmla="*/ 8 w 290438"/>
                    <a:gd name="connsiteY0" fmla="*/ 144699 h 289398"/>
                    <a:gd name="connsiteX1" fmla="*/ 145223 w 290438"/>
                    <a:gd name="connsiteY1" fmla="*/ 0 h 289398"/>
                    <a:gd name="connsiteX2" fmla="*/ 290438 w 290438"/>
                    <a:gd name="connsiteY2" fmla="*/ 144699 h 289398"/>
                    <a:gd name="connsiteX3" fmla="*/ 140143 w 290438"/>
                    <a:gd name="connsiteY3" fmla="*/ 289398 h 289398"/>
                    <a:gd name="connsiteX4" fmla="*/ 8 w 290438"/>
                    <a:gd name="connsiteY4" fmla="*/ 144699 h 289398"/>
                    <a:gd name="connsiteX0" fmla="*/ 6 w 310756"/>
                    <a:gd name="connsiteY0" fmla="*/ 145377 h 292972"/>
                    <a:gd name="connsiteX1" fmla="*/ 145221 w 310756"/>
                    <a:gd name="connsiteY1" fmla="*/ 678 h 292972"/>
                    <a:gd name="connsiteX2" fmla="*/ 310756 w 310756"/>
                    <a:gd name="connsiteY2" fmla="*/ 206337 h 292972"/>
                    <a:gd name="connsiteX3" fmla="*/ 140141 w 310756"/>
                    <a:gd name="connsiteY3" fmla="*/ 290076 h 292972"/>
                    <a:gd name="connsiteX4" fmla="*/ 6 w 310756"/>
                    <a:gd name="connsiteY4" fmla="*/ 145377 h 292972"/>
                    <a:gd name="connsiteX0" fmla="*/ 5 w 313295"/>
                    <a:gd name="connsiteY0" fmla="*/ 190453 h 289862"/>
                    <a:gd name="connsiteX1" fmla="*/ 147760 w 313295"/>
                    <a:gd name="connsiteY1" fmla="*/ 34 h 289862"/>
                    <a:gd name="connsiteX2" fmla="*/ 313295 w 313295"/>
                    <a:gd name="connsiteY2" fmla="*/ 205693 h 289862"/>
                    <a:gd name="connsiteX3" fmla="*/ 142680 w 313295"/>
                    <a:gd name="connsiteY3" fmla="*/ 289432 h 289862"/>
                    <a:gd name="connsiteX4" fmla="*/ 5 w 313295"/>
                    <a:gd name="connsiteY4" fmla="*/ 190453 h 289862"/>
                    <a:gd name="connsiteX0" fmla="*/ 2796 w 316086"/>
                    <a:gd name="connsiteY0" fmla="*/ 175216 h 274625"/>
                    <a:gd name="connsiteX1" fmla="*/ 71811 w 316086"/>
                    <a:gd name="connsiteY1" fmla="*/ 37 h 274625"/>
                    <a:gd name="connsiteX2" fmla="*/ 316086 w 316086"/>
                    <a:gd name="connsiteY2" fmla="*/ 190456 h 274625"/>
                    <a:gd name="connsiteX3" fmla="*/ 145471 w 316086"/>
                    <a:gd name="connsiteY3" fmla="*/ 274195 h 274625"/>
                    <a:gd name="connsiteX4" fmla="*/ 2796 w 316086"/>
                    <a:gd name="connsiteY4" fmla="*/ 175216 h 274625"/>
                    <a:gd name="connsiteX0" fmla="*/ 2158 w 315952"/>
                    <a:gd name="connsiteY0" fmla="*/ 185068 h 284142"/>
                    <a:gd name="connsiteX1" fmla="*/ 71173 w 315952"/>
                    <a:gd name="connsiteY1" fmla="*/ 9889 h 284142"/>
                    <a:gd name="connsiteX2" fmla="*/ 235434 w 315952"/>
                    <a:gd name="connsiteY2" fmla="*/ 40983 h 284142"/>
                    <a:gd name="connsiteX3" fmla="*/ 315448 w 315952"/>
                    <a:gd name="connsiteY3" fmla="*/ 200308 h 284142"/>
                    <a:gd name="connsiteX4" fmla="*/ 144833 w 315952"/>
                    <a:gd name="connsiteY4" fmla="*/ 284047 h 284142"/>
                    <a:gd name="connsiteX5" fmla="*/ 2158 w 315952"/>
                    <a:gd name="connsiteY5" fmla="*/ 185068 h 284142"/>
                    <a:gd name="connsiteX0" fmla="*/ 2158 w 295962"/>
                    <a:gd name="connsiteY0" fmla="*/ 185068 h 284142"/>
                    <a:gd name="connsiteX1" fmla="*/ 71173 w 295962"/>
                    <a:gd name="connsiteY1" fmla="*/ 9889 h 284142"/>
                    <a:gd name="connsiteX2" fmla="*/ 235434 w 295962"/>
                    <a:gd name="connsiteY2" fmla="*/ 40983 h 284142"/>
                    <a:gd name="connsiteX3" fmla="*/ 295128 w 295962"/>
                    <a:gd name="connsiteY3" fmla="*/ 200308 h 284142"/>
                    <a:gd name="connsiteX4" fmla="*/ 144833 w 295962"/>
                    <a:gd name="connsiteY4" fmla="*/ 284047 h 284142"/>
                    <a:gd name="connsiteX5" fmla="*/ 2158 w 295962"/>
                    <a:gd name="connsiteY5" fmla="*/ 185068 h 2841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95962" h="284142">
                      <a:moveTo>
                        <a:pt x="2158" y="185068"/>
                      </a:moveTo>
                      <a:cubicBezTo>
                        <a:pt x="-10119" y="139375"/>
                        <a:pt x="32294" y="33903"/>
                        <a:pt x="71173" y="9889"/>
                      </a:cubicBezTo>
                      <a:cubicBezTo>
                        <a:pt x="110052" y="-14125"/>
                        <a:pt x="194722" y="9247"/>
                        <a:pt x="235434" y="40983"/>
                      </a:cubicBezTo>
                      <a:cubicBezTo>
                        <a:pt x="276147" y="72720"/>
                        <a:pt x="300915" y="162761"/>
                        <a:pt x="295128" y="200308"/>
                      </a:cubicBezTo>
                      <a:cubicBezTo>
                        <a:pt x="289341" y="237855"/>
                        <a:pt x="193661" y="286587"/>
                        <a:pt x="144833" y="284047"/>
                      </a:cubicBezTo>
                      <a:cubicBezTo>
                        <a:pt x="96005" y="281507"/>
                        <a:pt x="14435" y="230761"/>
                        <a:pt x="2158" y="185068"/>
                      </a:cubicBezTo>
                      <a:close/>
                    </a:path>
                  </a:pathLst>
                </a:custGeom>
                <a:solidFill>
                  <a:srgbClr val="FDC64E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  <p:grpSp>
            <p:nvGrpSpPr>
              <p:cNvPr id="650" name="กลุ่ม 649">
                <a:extLst>
                  <a:ext uri="{FF2B5EF4-FFF2-40B4-BE49-F238E27FC236}">
                    <a16:creationId xmlns:a16="http://schemas.microsoft.com/office/drawing/2014/main" id="{85B2EB36-F298-41E7-9951-DD78C23FE024}"/>
                  </a:ext>
                </a:extLst>
              </p:cNvPr>
              <p:cNvGrpSpPr/>
              <p:nvPr/>
            </p:nvGrpSpPr>
            <p:grpSpPr>
              <a:xfrm>
                <a:off x="2189973" y="2105231"/>
                <a:ext cx="341965" cy="331030"/>
                <a:chOff x="3730718" y="705949"/>
                <a:chExt cx="1993076" cy="1624075"/>
              </a:xfrm>
              <a:solidFill>
                <a:schemeClr val="bg1"/>
              </a:solidFill>
            </p:grpSpPr>
            <p:sp>
              <p:nvSpPr>
                <p:cNvPr id="657" name="รูปแบบอิสระ: รูปร่าง 656">
                  <a:extLst>
                    <a:ext uri="{FF2B5EF4-FFF2-40B4-BE49-F238E27FC236}">
                      <a16:creationId xmlns:a16="http://schemas.microsoft.com/office/drawing/2014/main" id="{C9B8C804-08E2-4332-A758-76FD81C3B57F}"/>
                    </a:ext>
                  </a:extLst>
                </p:cNvPr>
                <p:cNvSpPr/>
                <p:nvPr/>
              </p:nvSpPr>
              <p:spPr>
                <a:xfrm>
                  <a:off x="3730718" y="705949"/>
                  <a:ext cx="1993076" cy="1624075"/>
                </a:xfrm>
                <a:custGeom>
                  <a:avLst/>
                  <a:gdLst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708233 w 2019354"/>
                    <a:gd name="connsiteY28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0893 w 2019354"/>
                    <a:gd name="connsiteY22" fmla="*/ 10720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53659"/>
                    <a:gd name="connsiteX1" fmla="*/ 850473 w 2019354"/>
                    <a:gd name="connsiteY1" fmla="*/ 183079 h 1653659"/>
                    <a:gd name="connsiteX2" fmla="*/ 1195913 w 2019354"/>
                    <a:gd name="connsiteY2" fmla="*/ 199 h 1653659"/>
                    <a:gd name="connsiteX3" fmla="*/ 1439753 w 2019354"/>
                    <a:gd name="connsiteY3" fmla="*/ 152599 h 1653659"/>
                    <a:gd name="connsiteX4" fmla="*/ 1500713 w 2019354"/>
                    <a:gd name="connsiteY4" fmla="*/ 386279 h 1653659"/>
                    <a:gd name="connsiteX5" fmla="*/ 1388953 w 2019354"/>
                    <a:gd name="connsiteY5" fmla="*/ 548839 h 1653659"/>
                    <a:gd name="connsiteX6" fmla="*/ 1541353 w 2019354"/>
                    <a:gd name="connsiteY6" fmla="*/ 518359 h 1653659"/>
                    <a:gd name="connsiteX7" fmla="*/ 1927433 w 2019354"/>
                    <a:gd name="connsiteY7" fmla="*/ 640279 h 1653659"/>
                    <a:gd name="connsiteX8" fmla="*/ 2018873 w 2019354"/>
                    <a:gd name="connsiteY8" fmla="*/ 823159 h 1653659"/>
                    <a:gd name="connsiteX9" fmla="*/ 1947753 w 2019354"/>
                    <a:gd name="connsiteY9" fmla="*/ 995879 h 1653659"/>
                    <a:gd name="connsiteX10" fmla="*/ 1653113 w 2019354"/>
                    <a:gd name="connsiteY10" fmla="*/ 1087319 h 1653659"/>
                    <a:gd name="connsiteX11" fmla="*/ 1449913 w 2019354"/>
                    <a:gd name="connsiteY11" fmla="*/ 1066999 h 1653659"/>
                    <a:gd name="connsiteX12" fmla="*/ 1571833 w 2019354"/>
                    <a:gd name="connsiteY12" fmla="*/ 1300679 h 1653659"/>
                    <a:gd name="connsiteX13" fmla="*/ 1581993 w 2019354"/>
                    <a:gd name="connsiteY13" fmla="*/ 1290519 h 1653659"/>
                    <a:gd name="connsiteX14" fmla="*/ 1581993 w 2019354"/>
                    <a:gd name="connsiteY14" fmla="*/ 1463239 h 1653659"/>
                    <a:gd name="connsiteX15" fmla="*/ 1429593 w 2019354"/>
                    <a:gd name="connsiteY15" fmla="*/ 1635959 h 1653659"/>
                    <a:gd name="connsiteX16" fmla="*/ 1145113 w 2019354"/>
                    <a:gd name="connsiteY16" fmla="*/ 1635959 h 1653659"/>
                    <a:gd name="connsiteX17" fmla="*/ 1013033 w 2019354"/>
                    <a:gd name="connsiteY17" fmla="*/ 1529279 h 1653659"/>
                    <a:gd name="connsiteX18" fmla="*/ 921593 w 2019354"/>
                    <a:gd name="connsiteY18" fmla="*/ 1351479 h 1653659"/>
                    <a:gd name="connsiteX19" fmla="*/ 921593 w 2019354"/>
                    <a:gd name="connsiteY19" fmla="*/ 1361639 h 1653659"/>
                    <a:gd name="connsiteX20" fmla="*/ 789513 w 2019354"/>
                    <a:gd name="connsiteY20" fmla="*/ 1503879 h 1653659"/>
                    <a:gd name="connsiteX21" fmla="*/ 423753 w 2019354"/>
                    <a:gd name="connsiteY21" fmla="*/ 1554679 h 1653659"/>
                    <a:gd name="connsiteX22" fmla="*/ 271353 w 2019354"/>
                    <a:gd name="connsiteY22" fmla="*/ 1320999 h 1653659"/>
                    <a:gd name="connsiteX23" fmla="*/ 400893 w 2019354"/>
                    <a:gd name="connsiteY23" fmla="*/ 1072079 h 1653659"/>
                    <a:gd name="connsiteX24" fmla="*/ 474553 w 2019354"/>
                    <a:gd name="connsiteY24" fmla="*/ 985719 h 1653659"/>
                    <a:gd name="connsiteX25" fmla="*/ 230713 w 2019354"/>
                    <a:gd name="connsiteY25" fmla="*/ 894279 h 1653659"/>
                    <a:gd name="connsiteX26" fmla="*/ 47833 w 2019354"/>
                    <a:gd name="connsiteY26" fmla="*/ 741879 h 1653659"/>
                    <a:gd name="connsiteX27" fmla="*/ 17353 w 2019354"/>
                    <a:gd name="connsiteY27" fmla="*/ 457399 h 1653659"/>
                    <a:gd name="connsiteX28" fmla="*/ 281513 w 2019354"/>
                    <a:gd name="connsiteY28" fmla="*/ 355799 h 1653659"/>
                    <a:gd name="connsiteX29" fmla="*/ 489793 w 2019354"/>
                    <a:gd name="connsiteY29" fmla="*/ 406599 h 1653659"/>
                    <a:gd name="connsiteX30" fmla="*/ 708233 w 2019354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41353 w 2019200"/>
                    <a:gd name="connsiteY6" fmla="*/ 51835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76913 w 2019200"/>
                    <a:gd name="connsiteY6" fmla="*/ 53613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388953 w 2019200"/>
                    <a:gd name="connsiteY5" fmla="*/ 54882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622633 w 2019200"/>
                    <a:gd name="connsiteY6" fmla="*/ 55898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10773 w 2019200"/>
                    <a:gd name="connsiteY0" fmla="*/ 47783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10773 w 2019200"/>
                    <a:gd name="connsiteY30" fmla="*/ 477836 h 1653776"/>
                    <a:gd name="connsiteX0" fmla="*/ 710773 w 2019200"/>
                    <a:gd name="connsiteY0" fmla="*/ 449982 h 1625922"/>
                    <a:gd name="connsiteX1" fmla="*/ 878413 w 2019200"/>
                    <a:gd name="connsiteY1" fmla="*/ 165502 h 1625922"/>
                    <a:gd name="connsiteX2" fmla="*/ 1198453 w 2019200"/>
                    <a:gd name="connsiteY2" fmla="*/ 402 h 1625922"/>
                    <a:gd name="connsiteX3" fmla="*/ 1439753 w 2019200"/>
                    <a:gd name="connsiteY3" fmla="*/ 124862 h 1625922"/>
                    <a:gd name="connsiteX4" fmla="*/ 1477853 w 2019200"/>
                    <a:gd name="connsiteY4" fmla="*/ 305202 h 1625922"/>
                    <a:gd name="connsiteX5" fmla="*/ 1427053 w 2019200"/>
                    <a:gd name="connsiteY5" fmla="*/ 518562 h 1625922"/>
                    <a:gd name="connsiteX6" fmla="*/ 1622633 w 2019200"/>
                    <a:gd name="connsiteY6" fmla="*/ 531262 h 1625922"/>
                    <a:gd name="connsiteX7" fmla="*/ 1927433 w 2019200"/>
                    <a:gd name="connsiteY7" fmla="*/ 612542 h 1625922"/>
                    <a:gd name="connsiteX8" fmla="*/ 2018873 w 2019200"/>
                    <a:gd name="connsiteY8" fmla="*/ 795422 h 1625922"/>
                    <a:gd name="connsiteX9" fmla="*/ 1947753 w 2019200"/>
                    <a:gd name="connsiteY9" fmla="*/ 968142 h 1625922"/>
                    <a:gd name="connsiteX10" fmla="*/ 1708993 w 2019200"/>
                    <a:gd name="connsiteY10" fmla="*/ 1059582 h 1625922"/>
                    <a:gd name="connsiteX11" fmla="*/ 1449913 w 2019200"/>
                    <a:gd name="connsiteY11" fmla="*/ 1039262 h 1625922"/>
                    <a:gd name="connsiteX12" fmla="*/ 1571833 w 2019200"/>
                    <a:gd name="connsiteY12" fmla="*/ 1272942 h 1625922"/>
                    <a:gd name="connsiteX13" fmla="*/ 1581993 w 2019200"/>
                    <a:gd name="connsiteY13" fmla="*/ 1262782 h 1625922"/>
                    <a:gd name="connsiteX14" fmla="*/ 1581993 w 2019200"/>
                    <a:gd name="connsiteY14" fmla="*/ 1435502 h 1625922"/>
                    <a:gd name="connsiteX15" fmla="*/ 1429593 w 2019200"/>
                    <a:gd name="connsiteY15" fmla="*/ 1608222 h 1625922"/>
                    <a:gd name="connsiteX16" fmla="*/ 1145113 w 2019200"/>
                    <a:gd name="connsiteY16" fmla="*/ 1608222 h 1625922"/>
                    <a:gd name="connsiteX17" fmla="*/ 1013033 w 2019200"/>
                    <a:gd name="connsiteY17" fmla="*/ 1501542 h 1625922"/>
                    <a:gd name="connsiteX18" fmla="*/ 921593 w 2019200"/>
                    <a:gd name="connsiteY18" fmla="*/ 1323742 h 1625922"/>
                    <a:gd name="connsiteX19" fmla="*/ 921593 w 2019200"/>
                    <a:gd name="connsiteY19" fmla="*/ 1333902 h 1625922"/>
                    <a:gd name="connsiteX20" fmla="*/ 789513 w 2019200"/>
                    <a:gd name="connsiteY20" fmla="*/ 1476142 h 1625922"/>
                    <a:gd name="connsiteX21" fmla="*/ 423753 w 2019200"/>
                    <a:gd name="connsiteY21" fmla="*/ 1526942 h 1625922"/>
                    <a:gd name="connsiteX22" fmla="*/ 271353 w 2019200"/>
                    <a:gd name="connsiteY22" fmla="*/ 1293262 h 1625922"/>
                    <a:gd name="connsiteX23" fmla="*/ 400893 w 2019200"/>
                    <a:gd name="connsiteY23" fmla="*/ 1044342 h 1625922"/>
                    <a:gd name="connsiteX24" fmla="*/ 474553 w 2019200"/>
                    <a:gd name="connsiteY24" fmla="*/ 957982 h 1625922"/>
                    <a:gd name="connsiteX25" fmla="*/ 230713 w 2019200"/>
                    <a:gd name="connsiteY25" fmla="*/ 866542 h 1625922"/>
                    <a:gd name="connsiteX26" fmla="*/ 47833 w 2019200"/>
                    <a:gd name="connsiteY26" fmla="*/ 714142 h 1625922"/>
                    <a:gd name="connsiteX27" fmla="*/ 17353 w 2019200"/>
                    <a:gd name="connsiteY27" fmla="*/ 429662 h 1625922"/>
                    <a:gd name="connsiteX28" fmla="*/ 281513 w 2019200"/>
                    <a:gd name="connsiteY28" fmla="*/ 328062 h 1625922"/>
                    <a:gd name="connsiteX29" fmla="*/ 489793 w 2019200"/>
                    <a:gd name="connsiteY29" fmla="*/ 378862 h 1625922"/>
                    <a:gd name="connsiteX30" fmla="*/ 710773 w 2019200"/>
                    <a:gd name="connsiteY30" fmla="*/ 449982 h 1625922"/>
                    <a:gd name="connsiteX0" fmla="*/ 710773 w 2019200"/>
                    <a:gd name="connsiteY0" fmla="*/ 462637 h 1638577"/>
                    <a:gd name="connsiteX1" fmla="*/ 878413 w 2019200"/>
                    <a:gd name="connsiteY1" fmla="*/ 178157 h 1638577"/>
                    <a:gd name="connsiteX2" fmla="*/ 1190833 w 2019200"/>
                    <a:gd name="connsiteY2" fmla="*/ 357 h 1638577"/>
                    <a:gd name="connsiteX3" fmla="*/ 1439753 w 2019200"/>
                    <a:gd name="connsiteY3" fmla="*/ 137517 h 1638577"/>
                    <a:gd name="connsiteX4" fmla="*/ 1477853 w 2019200"/>
                    <a:gd name="connsiteY4" fmla="*/ 317857 h 1638577"/>
                    <a:gd name="connsiteX5" fmla="*/ 1427053 w 2019200"/>
                    <a:gd name="connsiteY5" fmla="*/ 531217 h 1638577"/>
                    <a:gd name="connsiteX6" fmla="*/ 1622633 w 2019200"/>
                    <a:gd name="connsiteY6" fmla="*/ 543917 h 1638577"/>
                    <a:gd name="connsiteX7" fmla="*/ 1927433 w 2019200"/>
                    <a:gd name="connsiteY7" fmla="*/ 625197 h 1638577"/>
                    <a:gd name="connsiteX8" fmla="*/ 2018873 w 2019200"/>
                    <a:gd name="connsiteY8" fmla="*/ 808077 h 1638577"/>
                    <a:gd name="connsiteX9" fmla="*/ 1947753 w 2019200"/>
                    <a:gd name="connsiteY9" fmla="*/ 980797 h 1638577"/>
                    <a:gd name="connsiteX10" fmla="*/ 1708993 w 2019200"/>
                    <a:gd name="connsiteY10" fmla="*/ 1072237 h 1638577"/>
                    <a:gd name="connsiteX11" fmla="*/ 1449913 w 2019200"/>
                    <a:gd name="connsiteY11" fmla="*/ 1051917 h 1638577"/>
                    <a:gd name="connsiteX12" fmla="*/ 1571833 w 2019200"/>
                    <a:gd name="connsiteY12" fmla="*/ 1285597 h 1638577"/>
                    <a:gd name="connsiteX13" fmla="*/ 1581993 w 2019200"/>
                    <a:gd name="connsiteY13" fmla="*/ 1275437 h 1638577"/>
                    <a:gd name="connsiteX14" fmla="*/ 1581993 w 2019200"/>
                    <a:gd name="connsiteY14" fmla="*/ 1448157 h 1638577"/>
                    <a:gd name="connsiteX15" fmla="*/ 1429593 w 2019200"/>
                    <a:gd name="connsiteY15" fmla="*/ 1620877 h 1638577"/>
                    <a:gd name="connsiteX16" fmla="*/ 1145113 w 2019200"/>
                    <a:gd name="connsiteY16" fmla="*/ 1620877 h 1638577"/>
                    <a:gd name="connsiteX17" fmla="*/ 1013033 w 2019200"/>
                    <a:gd name="connsiteY17" fmla="*/ 1514197 h 1638577"/>
                    <a:gd name="connsiteX18" fmla="*/ 921593 w 2019200"/>
                    <a:gd name="connsiteY18" fmla="*/ 1336397 h 1638577"/>
                    <a:gd name="connsiteX19" fmla="*/ 921593 w 2019200"/>
                    <a:gd name="connsiteY19" fmla="*/ 1346557 h 1638577"/>
                    <a:gd name="connsiteX20" fmla="*/ 789513 w 2019200"/>
                    <a:gd name="connsiteY20" fmla="*/ 1488797 h 1638577"/>
                    <a:gd name="connsiteX21" fmla="*/ 423753 w 2019200"/>
                    <a:gd name="connsiteY21" fmla="*/ 1539597 h 1638577"/>
                    <a:gd name="connsiteX22" fmla="*/ 271353 w 2019200"/>
                    <a:gd name="connsiteY22" fmla="*/ 1305917 h 1638577"/>
                    <a:gd name="connsiteX23" fmla="*/ 400893 w 2019200"/>
                    <a:gd name="connsiteY23" fmla="*/ 1056997 h 1638577"/>
                    <a:gd name="connsiteX24" fmla="*/ 474553 w 2019200"/>
                    <a:gd name="connsiteY24" fmla="*/ 970637 h 1638577"/>
                    <a:gd name="connsiteX25" fmla="*/ 230713 w 2019200"/>
                    <a:gd name="connsiteY25" fmla="*/ 879197 h 1638577"/>
                    <a:gd name="connsiteX26" fmla="*/ 47833 w 2019200"/>
                    <a:gd name="connsiteY26" fmla="*/ 726797 h 1638577"/>
                    <a:gd name="connsiteX27" fmla="*/ 17353 w 2019200"/>
                    <a:gd name="connsiteY27" fmla="*/ 442317 h 1638577"/>
                    <a:gd name="connsiteX28" fmla="*/ 281513 w 2019200"/>
                    <a:gd name="connsiteY28" fmla="*/ 340717 h 1638577"/>
                    <a:gd name="connsiteX29" fmla="*/ 489793 w 2019200"/>
                    <a:gd name="connsiteY29" fmla="*/ 391517 h 1638577"/>
                    <a:gd name="connsiteX30" fmla="*/ 710773 w 2019200"/>
                    <a:gd name="connsiteY30" fmla="*/ 462637 h 1638577"/>
                    <a:gd name="connsiteX0" fmla="*/ 710773 w 2019200"/>
                    <a:gd name="connsiteY0" fmla="*/ 462339 h 1638279"/>
                    <a:gd name="connsiteX1" fmla="*/ 878413 w 2019200"/>
                    <a:gd name="connsiteY1" fmla="*/ 177859 h 1638279"/>
                    <a:gd name="connsiteX2" fmla="*/ 1190833 w 2019200"/>
                    <a:gd name="connsiteY2" fmla="*/ 59 h 1638279"/>
                    <a:gd name="connsiteX3" fmla="*/ 1406733 w 2019200"/>
                    <a:gd name="connsiteY3" fmla="*/ 160079 h 1638279"/>
                    <a:gd name="connsiteX4" fmla="*/ 1477853 w 2019200"/>
                    <a:gd name="connsiteY4" fmla="*/ 317559 h 1638279"/>
                    <a:gd name="connsiteX5" fmla="*/ 1427053 w 2019200"/>
                    <a:gd name="connsiteY5" fmla="*/ 530919 h 1638279"/>
                    <a:gd name="connsiteX6" fmla="*/ 1622633 w 2019200"/>
                    <a:gd name="connsiteY6" fmla="*/ 543619 h 1638279"/>
                    <a:gd name="connsiteX7" fmla="*/ 1927433 w 2019200"/>
                    <a:gd name="connsiteY7" fmla="*/ 624899 h 1638279"/>
                    <a:gd name="connsiteX8" fmla="*/ 2018873 w 2019200"/>
                    <a:gd name="connsiteY8" fmla="*/ 807779 h 1638279"/>
                    <a:gd name="connsiteX9" fmla="*/ 1947753 w 2019200"/>
                    <a:gd name="connsiteY9" fmla="*/ 980499 h 1638279"/>
                    <a:gd name="connsiteX10" fmla="*/ 1708993 w 2019200"/>
                    <a:gd name="connsiteY10" fmla="*/ 1071939 h 1638279"/>
                    <a:gd name="connsiteX11" fmla="*/ 1449913 w 2019200"/>
                    <a:gd name="connsiteY11" fmla="*/ 1051619 h 1638279"/>
                    <a:gd name="connsiteX12" fmla="*/ 1571833 w 2019200"/>
                    <a:gd name="connsiteY12" fmla="*/ 1285299 h 1638279"/>
                    <a:gd name="connsiteX13" fmla="*/ 1581993 w 2019200"/>
                    <a:gd name="connsiteY13" fmla="*/ 1275139 h 1638279"/>
                    <a:gd name="connsiteX14" fmla="*/ 1581993 w 2019200"/>
                    <a:gd name="connsiteY14" fmla="*/ 1447859 h 1638279"/>
                    <a:gd name="connsiteX15" fmla="*/ 1429593 w 2019200"/>
                    <a:gd name="connsiteY15" fmla="*/ 1620579 h 1638279"/>
                    <a:gd name="connsiteX16" fmla="*/ 1145113 w 2019200"/>
                    <a:gd name="connsiteY16" fmla="*/ 1620579 h 1638279"/>
                    <a:gd name="connsiteX17" fmla="*/ 1013033 w 2019200"/>
                    <a:gd name="connsiteY17" fmla="*/ 1513899 h 1638279"/>
                    <a:gd name="connsiteX18" fmla="*/ 921593 w 2019200"/>
                    <a:gd name="connsiteY18" fmla="*/ 1336099 h 1638279"/>
                    <a:gd name="connsiteX19" fmla="*/ 921593 w 2019200"/>
                    <a:gd name="connsiteY19" fmla="*/ 1346259 h 1638279"/>
                    <a:gd name="connsiteX20" fmla="*/ 789513 w 2019200"/>
                    <a:gd name="connsiteY20" fmla="*/ 1488499 h 1638279"/>
                    <a:gd name="connsiteX21" fmla="*/ 423753 w 2019200"/>
                    <a:gd name="connsiteY21" fmla="*/ 1539299 h 1638279"/>
                    <a:gd name="connsiteX22" fmla="*/ 271353 w 2019200"/>
                    <a:gd name="connsiteY22" fmla="*/ 1305619 h 1638279"/>
                    <a:gd name="connsiteX23" fmla="*/ 400893 w 2019200"/>
                    <a:gd name="connsiteY23" fmla="*/ 1056699 h 1638279"/>
                    <a:gd name="connsiteX24" fmla="*/ 474553 w 2019200"/>
                    <a:gd name="connsiteY24" fmla="*/ 970339 h 1638279"/>
                    <a:gd name="connsiteX25" fmla="*/ 230713 w 2019200"/>
                    <a:gd name="connsiteY25" fmla="*/ 878899 h 1638279"/>
                    <a:gd name="connsiteX26" fmla="*/ 47833 w 2019200"/>
                    <a:gd name="connsiteY26" fmla="*/ 726499 h 1638279"/>
                    <a:gd name="connsiteX27" fmla="*/ 17353 w 2019200"/>
                    <a:gd name="connsiteY27" fmla="*/ 442019 h 1638279"/>
                    <a:gd name="connsiteX28" fmla="*/ 281513 w 2019200"/>
                    <a:gd name="connsiteY28" fmla="*/ 340419 h 1638279"/>
                    <a:gd name="connsiteX29" fmla="*/ 489793 w 2019200"/>
                    <a:gd name="connsiteY29" fmla="*/ 391219 h 1638279"/>
                    <a:gd name="connsiteX30" fmla="*/ 710773 w 2019200"/>
                    <a:gd name="connsiteY30" fmla="*/ 462339 h 1638279"/>
                    <a:gd name="connsiteX0" fmla="*/ 710773 w 2019200"/>
                    <a:gd name="connsiteY0" fmla="*/ 462467 h 1638407"/>
                    <a:gd name="connsiteX1" fmla="*/ 878413 w 2019200"/>
                    <a:gd name="connsiteY1" fmla="*/ 177987 h 1638407"/>
                    <a:gd name="connsiteX2" fmla="*/ 1190833 w 2019200"/>
                    <a:gd name="connsiteY2" fmla="*/ 187 h 1638407"/>
                    <a:gd name="connsiteX3" fmla="*/ 1414353 w 2019200"/>
                    <a:gd name="connsiteY3" fmla="*/ 147507 h 1638407"/>
                    <a:gd name="connsiteX4" fmla="*/ 1477853 w 2019200"/>
                    <a:gd name="connsiteY4" fmla="*/ 317687 h 1638407"/>
                    <a:gd name="connsiteX5" fmla="*/ 1427053 w 2019200"/>
                    <a:gd name="connsiteY5" fmla="*/ 531047 h 1638407"/>
                    <a:gd name="connsiteX6" fmla="*/ 1622633 w 2019200"/>
                    <a:gd name="connsiteY6" fmla="*/ 543747 h 1638407"/>
                    <a:gd name="connsiteX7" fmla="*/ 1927433 w 2019200"/>
                    <a:gd name="connsiteY7" fmla="*/ 625027 h 1638407"/>
                    <a:gd name="connsiteX8" fmla="*/ 2018873 w 2019200"/>
                    <a:gd name="connsiteY8" fmla="*/ 807907 h 1638407"/>
                    <a:gd name="connsiteX9" fmla="*/ 1947753 w 2019200"/>
                    <a:gd name="connsiteY9" fmla="*/ 980627 h 1638407"/>
                    <a:gd name="connsiteX10" fmla="*/ 1708993 w 2019200"/>
                    <a:gd name="connsiteY10" fmla="*/ 1072067 h 1638407"/>
                    <a:gd name="connsiteX11" fmla="*/ 1449913 w 2019200"/>
                    <a:gd name="connsiteY11" fmla="*/ 1051747 h 1638407"/>
                    <a:gd name="connsiteX12" fmla="*/ 1571833 w 2019200"/>
                    <a:gd name="connsiteY12" fmla="*/ 1285427 h 1638407"/>
                    <a:gd name="connsiteX13" fmla="*/ 1581993 w 2019200"/>
                    <a:gd name="connsiteY13" fmla="*/ 1275267 h 1638407"/>
                    <a:gd name="connsiteX14" fmla="*/ 1581993 w 2019200"/>
                    <a:gd name="connsiteY14" fmla="*/ 1447987 h 1638407"/>
                    <a:gd name="connsiteX15" fmla="*/ 1429593 w 2019200"/>
                    <a:gd name="connsiteY15" fmla="*/ 1620707 h 1638407"/>
                    <a:gd name="connsiteX16" fmla="*/ 1145113 w 2019200"/>
                    <a:gd name="connsiteY16" fmla="*/ 1620707 h 1638407"/>
                    <a:gd name="connsiteX17" fmla="*/ 1013033 w 2019200"/>
                    <a:gd name="connsiteY17" fmla="*/ 1514027 h 1638407"/>
                    <a:gd name="connsiteX18" fmla="*/ 921593 w 2019200"/>
                    <a:gd name="connsiteY18" fmla="*/ 1336227 h 1638407"/>
                    <a:gd name="connsiteX19" fmla="*/ 921593 w 2019200"/>
                    <a:gd name="connsiteY19" fmla="*/ 1346387 h 1638407"/>
                    <a:gd name="connsiteX20" fmla="*/ 789513 w 2019200"/>
                    <a:gd name="connsiteY20" fmla="*/ 1488627 h 1638407"/>
                    <a:gd name="connsiteX21" fmla="*/ 423753 w 2019200"/>
                    <a:gd name="connsiteY21" fmla="*/ 1539427 h 1638407"/>
                    <a:gd name="connsiteX22" fmla="*/ 271353 w 2019200"/>
                    <a:gd name="connsiteY22" fmla="*/ 1305747 h 1638407"/>
                    <a:gd name="connsiteX23" fmla="*/ 400893 w 2019200"/>
                    <a:gd name="connsiteY23" fmla="*/ 1056827 h 1638407"/>
                    <a:gd name="connsiteX24" fmla="*/ 474553 w 2019200"/>
                    <a:gd name="connsiteY24" fmla="*/ 970467 h 1638407"/>
                    <a:gd name="connsiteX25" fmla="*/ 230713 w 2019200"/>
                    <a:gd name="connsiteY25" fmla="*/ 879027 h 1638407"/>
                    <a:gd name="connsiteX26" fmla="*/ 47833 w 2019200"/>
                    <a:gd name="connsiteY26" fmla="*/ 726627 h 1638407"/>
                    <a:gd name="connsiteX27" fmla="*/ 17353 w 2019200"/>
                    <a:gd name="connsiteY27" fmla="*/ 442147 h 1638407"/>
                    <a:gd name="connsiteX28" fmla="*/ 281513 w 2019200"/>
                    <a:gd name="connsiteY28" fmla="*/ 340547 h 1638407"/>
                    <a:gd name="connsiteX29" fmla="*/ 489793 w 2019200"/>
                    <a:gd name="connsiteY29" fmla="*/ 391347 h 1638407"/>
                    <a:gd name="connsiteX30" fmla="*/ 710773 w 2019200"/>
                    <a:gd name="connsiteY30" fmla="*/ 462467 h 1638407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2633 w 2019200"/>
                    <a:gd name="connsiteY6" fmla="*/ 5437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6661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564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438"/>
                    <a:gd name="connsiteY0" fmla="*/ 462478 h 1638418"/>
                    <a:gd name="connsiteX1" fmla="*/ 878413 w 2019438"/>
                    <a:gd name="connsiteY1" fmla="*/ 177998 h 1638418"/>
                    <a:gd name="connsiteX2" fmla="*/ 1190833 w 2019438"/>
                    <a:gd name="connsiteY2" fmla="*/ 198 h 1638418"/>
                    <a:gd name="connsiteX3" fmla="*/ 1414353 w 2019438"/>
                    <a:gd name="connsiteY3" fmla="*/ 147518 h 1638418"/>
                    <a:gd name="connsiteX4" fmla="*/ 1462613 w 2019438"/>
                    <a:gd name="connsiteY4" fmla="*/ 353258 h 1638418"/>
                    <a:gd name="connsiteX5" fmla="*/ 1427053 w 2019438"/>
                    <a:gd name="connsiteY5" fmla="*/ 531058 h 1638418"/>
                    <a:gd name="connsiteX6" fmla="*/ 1625173 w 2019438"/>
                    <a:gd name="connsiteY6" fmla="*/ 556458 h 1638418"/>
                    <a:gd name="connsiteX7" fmla="*/ 1919813 w 2019438"/>
                    <a:gd name="connsiteY7" fmla="*/ 673298 h 1638418"/>
                    <a:gd name="connsiteX8" fmla="*/ 2018873 w 2019438"/>
                    <a:gd name="connsiteY8" fmla="*/ 807918 h 1638418"/>
                    <a:gd name="connsiteX9" fmla="*/ 1947753 w 2019438"/>
                    <a:gd name="connsiteY9" fmla="*/ 980638 h 1638418"/>
                    <a:gd name="connsiteX10" fmla="*/ 1708993 w 2019438"/>
                    <a:gd name="connsiteY10" fmla="*/ 1072078 h 1638418"/>
                    <a:gd name="connsiteX11" fmla="*/ 1449913 w 2019438"/>
                    <a:gd name="connsiteY11" fmla="*/ 1051758 h 1638418"/>
                    <a:gd name="connsiteX12" fmla="*/ 1571833 w 2019438"/>
                    <a:gd name="connsiteY12" fmla="*/ 1285438 h 1638418"/>
                    <a:gd name="connsiteX13" fmla="*/ 1581993 w 2019438"/>
                    <a:gd name="connsiteY13" fmla="*/ 1275278 h 1638418"/>
                    <a:gd name="connsiteX14" fmla="*/ 1581993 w 2019438"/>
                    <a:gd name="connsiteY14" fmla="*/ 1447998 h 1638418"/>
                    <a:gd name="connsiteX15" fmla="*/ 1429593 w 2019438"/>
                    <a:gd name="connsiteY15" fmla="*/ 1620718 h 1638418"/>
                    <a:gd name="connsiteX16" fmla="*/ 1145113 w 2019438"/>
                    <a:gd name="connsiteY16" fmla="*/ 1620718 h 1638418"/>
                    <a:gd name="connsiteX17" fmla="*/ 1013033 w 2019438"/>
                    <a:gd name="connsiteY17" fmla="*/ 1514038 h 1638418"/>
                    <a:gd name="connsiteX18" fmla="*/ 921593 w 2019438"/>
                    <a:gd name="connsiteY18" fmla="*/ 1336238 h 1638418"/>
                    <a:gd name="connsiteX19" fmla="*/ 921593 w 2019438"/>
                    <a:gd name="connsiteY19" fmla="*/ 1346398 h 1638418"/>
                    <a:gd name="connsiteX20" fmla="*/ 789513 w 2019438"/>
                    <a:gd name="connsiteY20" fmla="*/ 1488638 h 1638418"/>
                    <a:gd name="connsiteX21" fmla="*/ 423753 w 2019438"/>
                    <a:gd name="connsiteY21" fmla="*/ 1539438 h 1638418"/>
                    <a:gd name="connsiteX22" fmla="*/ 271353 w 2019438"/>
                    <a:gd name="connsiteY22" fmla="*/ 1305758 h 1638418"/>
                    <a:gd name="connsiteX23" fmla="*/ 400893 w 2019438"/>
                    <a:gd name="connsiteY23" fmla="*/ 1056838 h 1638418"/>
                    <a:gd name="connsiteX24" fmla="*/ 474553 w 2019438"/>
                    <a:gd name="connsiteY24" fmla="*/ 970478 h 1638418"/>
                    <a:gd name="connsiteX25" fmla="*/ 230713 w 2019438"/>
                    <a:gd name="connsiteY25" fmla="*/ 879038 h 1638418"/>
                    <a:gd name="connsiteX26" fmla="*/ 47833 w 2019438"/>
                    <a:gd name="connsiteY26" fmla="*/ 726638 h 1638418"/>
                    <a:gd name="connsiteX27" fmla="*/ 17353 w 2019438"/>
                    <a:gd name="connsiteY27" fmla="*/ 442158 h 1638418"/>
                    <a:gd name="connsiteX28" fmla="*/ 281513 w 2019438"/>
                    <a:gd name="connsiteY28" fmla="*/ 340558 h 1638418"/>
                    <a:gd name="connsiteX29" fmla="*/ 489793 w 2019438"/>
                    <a:gd name="connsiteY29" fmla="*/ 391358 h 1638418"/>
                    <a:gd name="connsiteX30" fmla="*/ 710773 w 2019438"/>
                    <a:gd name="connsiteY30" fmla="*/ 462478 h 1638418"/>
                    <a:gd name="connsiteX0" fmla="*/ 710773 w 2022201"/>
                    <a:gd name="connsiteY0" fmla="*/ 462478 h 1638418"/>
                    <a:gd name="connsiteX1" fmla="*/ 878413 w 2022201"/>
                    <a:gd name="connsiteY1" fmla="*/ 177998 h 1638418"/>
                    <a:gd name="connsiteX2" fmla="*/ 1190833 w 2022201"/>
                    <a:gd name="connsiteY2" fmla="*/ 198 h 1638418"/>
                    <a:gd name="connsiteX3" fmla="*/ 1414353 w 2022201"/>
                    <a:gd name="connsiteY3" fmla="*/ 147518 h 1638418"/>
                    <a:gd name="connsiteX4" fmla="*/ 1462613 w 2022201"/>
                    <a:gd name="connsiteY4" fmla="*/ 353258 h 1638418"/>
                    <a:gd name="connsiteX5" fmla="*/ 1427053 w 2022201"/>
                    <a:gd name="connsiteY5" fmla="*/ 531058 h 1638418"/>
                    <a:gd name="connsiteX6" fmla="*/ 1625173 w 2022201"/>
                    <a:gd name="connsiteY6" fmla="*/ 556458 h 1638418"/>
                    <a:gd name="connsiteX7" fmla="*/ 1861393 w 2022201"/>
                    <a:gd name="connsiteY7" fmla="*/ 625038 h 1638418"/>
                    <a:gd name="connsiteX8" fmla="*/ 2018873 w 2022201"/>
                    <a:gd name="connsiteY8" fmla="*/ 807918 h 1638418"/>
                    <a:gd name="connsiteX9" fmla="*/ 1947753 w 2022201"/>
                    <a:gd name="connsiteY9" fmla="*/ 980638 h 1638418"/>
                    <a:gd name="connsiteX10" fmla="*/ 1708993 w 2022201"/>
                    <a:gd name="connsiteY10" fmla="*/ 1072078 h 1638418"/>
                    <a:gd name="connsiteX11" fmla="*/ 1449913 w 2022201"/>
                    <a:gd name="connsiteY11" fmla="*/ 1051758 h 1638418"/>
                    <a:gd name="connsiteX12" fmla="*/ 1571833 w 2022201"/>
                    <a:gd name="connsiteY12" fmla="*/ 1285438 h 1638418"/>
                    <a:gd name="connsiteX13" fmla="*/ 1581993 w 2022201"/>
                    <a:gd name="connsiteY13" fmla="*/ 1275278 h 1638418"/>
                    <a:gd name="connsiteX14" fmla="*/ 1581993 w 2022201"/>
                    <a:gd name="connsiteY14" fmla="*/ 1447998 h 1638418"/>
                    <a:gd name="connsiteX15" fmla="*/ 1429593 w 2022201"/>
                    <a:gd name="connsiteY15" fmla="*/ 1620718 h 1638418"/>
                    <a:gd name="connsiteX16" fmla="*/ 1145113 w 2022201"/>
                    <a:gd name="connsiteY16" fmla="*/ 1620718 h 1638418"/>
                    <a:gd name="connsiteX17" fmla="*/ 1013033 w 2022201"/>
                    <a:gd name="connsiteY17" fmla="*/ 1514038 h 1638418"/>
                    <a:gd name="connsiteX18" fmla="*/ 921593 w 2022201"/>
                    <a:gd name="connsiteY18" fmla="*/ 1336238 h 1638418"/>
                    <a:gd name="connsiteX19" fmla="*/ 921593 w 2022201"/>
                    <a:gd name="connsiteY19" fmla="*/ 1346398 h 1638418"/>
                    <a:gd name="connsiteX20" fmla="*/ 789513 w 2022201"/>
                    <a:gd name="connsiteY20" fmla="*/ 1488638 h 1638418"/>
                    <a:gd name="connsiteX21" fmla="*/ 423753 w 2022201"/>
                    <a:gd name="connsiteY21" fmla="*/ 1539438 h 1638418"/>
                    <a:gd name="connsiteX22" fmla="*/ 271353 w 2022201"/>
                    <a:gd name="connsiteY22" fmla="*/ 1305758 h 1638418"/>
                    <a:gd name="connsiteX23" fmla="*/ 400893 w 2022201"/>
                    <a:gd name="connsiteY23" fmla="*/ 1056838 h 1638418"/>
                    <a:gd name="connsiteX24" fmla="*/ 474553 w 2022201"/>
                    <a:gd name="connsiteY24" fmla="*/ 970478 h 1638418"/>
                    <a:gd name="connsiteX25" fmla="*/ 230713 w 2022201"/>
                    <a:gd name="connsiteY25" fmla="*/ 879038 h 1638418"/>
                    <a:gd name="connsiteX26" fmla="*/ 47833 w 2022201"/>
                    <a:gd name="connsiteY26" fmla="*/ 726638 h 1638418"/>
                    <a:gd name="connsiteX27" fmla="*/ 17353 w 2022201"/>
                    <a:gd name="connsiteY27" fmla="*/ 442158 h 1638418"/>
                    <a:gd name="connsiteX28" fmla="*/ 281513 w 2022201"/>
                    <a:gd name="connsiteY28" fmla="*/ 340558 h 1638418"/>
                    <a:gd name="connsiteX29" fmla="*/ 489793 w 2022201"/>
                    <a:gd name="connsiteY29" fmla="*/ 391358 h 1638418"/>
                    <a:gd name="connsiteX30" fmla="*/ 710773 w 2022201"/>
                    <a:gd name="connsiteY30" fmla="*/ 462478 h 1638418"/>
                    <a:gd name="connsiteX0" fmla="*/ 710773 w 1988680"/>
                    <a:gd name="connsiteY0" fmla="*/ 462478 h 1638418"/>
                    <a:gd name="connsiteX1" fmla="*/ 878413 w 1988680"/>
                    <a:gd name="connsiteY1" fmla="*/ 177998 h 1638418"/>
                    <a:gd name="connsiteX2" fmla="*/ 1190833 w 1988680"/>
                    <a:gd name="connsiteY2" fmla="*/ 198 h 1638418"/>
                    <a:gd name="connsiteX3" fmla="*/ 1414353 w 1988680"/>
                    <a:gd name="connsiteY3" fmla="*/ 147518 h 1638418"/>
                    <a:gd name="connsiteX4" fmla="*/ 1462613 w 1988680"/>
                    <a:gd name="connsiteY4" fmla="*/ 353258 h 1638418"/>
                    <a:gd name="connsiteX5" fmla="*/ 1427053 w 1988680"/>
                    <a:gd name="connsiteY5" fmla="*/ 531058 h 1638418"/>
                    <a:gd name="connsiteX6" fmla="*/ 1625173 w 1988680"/>
                    <a:gd name="connsiteY6" fmla="*/ 556458 h 1638418"/>
                    <a:gd name="connsiteX7" fmla="*/ 1861393 w 1988680"/>
                    <a:gd name="connsiteY7" fmla="*/ 625038 h 1638418"/>
                    <a:gd name="connsiteX8" fmla="*/ 1980773 w 1988680"/>
                    <a:gd name="connsiteY8" fmla="*/ 820618 h 1638418"/>
                    <a:gd name="connsiteX9" fmla="*/ 1947753 w 1988680"/>
                    <a:gd name="connsiteY9" fmla="*/ 980638 h 1638418"/>
                    <a:gd name="connsiteX10" fmla="*/ 1708993 w 1988680"/>
                    <a:gd name="connsiteY10" fmla="*/ 1072078 h 1638418"/>
                    <a:gd name="connsiteX11" fmla="*/ 1449913 w 1988680"/>
                    <a:gd name="connsiteY11" fmla="*/ 1051758 h 1638418"/>
                    <a:gd name="connsiteX12" fmla="*/ 1571833 w 1988680"/>
                    <a:gd name="connsiteY12" fmla="*/ 1285438 h 1638418"/>
                    <a:gd name="connsiteX13" fmla="*/ 1581993 w 1988680"/>
                    <a:gd name="connsiteY13" fmla="*/ 1275278 h 1638418"/>
                    <a:gd name="connsiteX14" fmla="*/ 1581993 w 1988680"/>
                    <a:gd name="connsiteY14" fmla="*/ 1447998 h 1638418"/>
                    <a:gd name="connsiteX15" fmla="*/ 1429593 w 1988680"/>
                    <a:gd name="connsiteY15" fmla="*/ 1620718 h 1638418"/>
                    <a:gd name="connsiteX16" fmla="*/ 1145113 w 1988680"/>
                    <a:gd name="connsiteY16" fmla="*/ 1620718 h 1638418"/>
                    <a:gd name="connsiteX17" fmla="*/ 1013033 w 1988680"/>
                    <a:gd name="connsiteY17" fmla="*/ 1514038 h 1638418"/>
                    <a:gd name="connsiteX18" fmla="*/ 921593 w 1988680"/>
                    <a:gd name="connsiteY18" fmla="*/ 1336238 h 1638418"/>
                    <a:gd name="connsiteX19" fmla="*/ 921593 w 1988680"/>
                    <a:gd name="connsiteY19" fmla="*/ 1346398 h 1638418"/>
                    <a:gd name="connsiteX20" fmla="*/ 789513 w 1988680"/>
                    <a:gd name="connsiteY20" fmla="*/ 1488638 h 1638418"/>
                    <a:gd name="connsiteX21" fmla="*/ 423753 w 1988680"/>
                    <a:gd name="connsiteY21" fmla="*/ 1539438 h 1638418"/>
                    <a:gd name="connsiteX22" fmla="*/ 271353 w 1988680"/>
                    <a:gd name="connsiteY22" fmla="*/ 1305758 h 1638418"/>
                    <a:gd name="connsiteX23" fmla="*/ 400893 w 1988680"/>
                    <a:gd name="connsiteY23" fmla="*/ 1056838 h 1638418"/>
                    <a:gd name="connsiteX24" fmla="*/ 474553 w 1988680"/>
                    <a:gd name="connsiteY24" fmla="*/ 970478 h 1638418"/>
                    <a:gd name="connsiteX25" fmla="*/ 230713 w 1988680"/>
                    <a:gd name="connsiteY25" fmla="*/ 879038 h 1638418"/>
                    <a:gd name="connsiteX26" fmla="*/ 47833 w 1988680"/>
                    <a:gd name="connsiteY26" fmla="*/ 726638 h 1638418"/>
                    <a:gd name="connsiteX27" fmla="*/ 17353 w 1988680"/>
                    <a:gd name="connsiteY27" fmla="*/ 442158 h 1638418"/>
                    <a:gd name="connsiteX28" fmla="*/ 281513 w 1988680"/>
                    <a:gd name="connsiteY28" fmla="*/ 340558 h 1638418"/>
                    <a:gd name="connsiteX29" fmla="*/ 489793 w 1988680"/>
                    <a:gd name="connsiteY29" fmla="*/ 391358 h 1638418"/>
                    <a:gd name="connsiteX30" fmla="*/ 710773 w 1988680"/>
                    <a:gd name="connsiteY30" fmla="*/ 462478 h 1638418"/>
                    <a:gd name="connsiteX0" fmla="*/ 710773 w 1985295"/>
                    <a:gd name="connsiteY0" fmla="*/ 462478 h 1638418"/>
                    <a:gd name="connsiteX1" fmla="*/ 878413 w 1985295"/>
                    <a:gd name="connsiteY1" fmla="*/ 177998 h 1638418"/>
                    <a:gd name="connsiteX2" fmla="*/ 1190833 w 1985295"/>
                    <a:gd name="connsiteY2" fmla="*/ 198 h 1638418"/>
                    <a:gd name="connsiteX3" fmla="*/ 1414353 w 1985295"/>
                    <a:gd name="connsiteY3" fmla="*/ 147518 h 1638418"/>
                    <a:gd name="connsiteX4" fmla="*/ 1462613 w 1985295"/>
                    <a:gd name="connsiteY4" fmla="*/ 353258 h 1638418"/>
                    <a:gd name="connsiteX5" fmla="*/ 1427053 w 1985295"/>
                    <a:gd name="connsiteY5" fmla="*/ 531058 h 1638418"/>
                    <a:gd name="connsiteX6" fmla="*/ 1625173 w 1985295"/>
                    <a:gd name="connsiteY6" fmla="*/ 556458 h 1638418"/>
                    <a:gd name="connsiteX7" fmla="*/ 1861393 w 1985295"/>
                    <a:gd name="connsiteY7" fmla="*/ 625038 h 1638418"/>
                    <a:gd name="connsiteX8" fmla="*/ 1980773 w 1985295"/>
                    <a:gd name="connsiteY8" fmla="*/ 820618 h 1638418"/>
                    <a:gd name="connsiteX9" fmla="*/ 1947753 w 1985295"/>
                    <a:gd name="connsiteY9" fmla="*/ 980638 h 1638418"/>
                    <a:gd name="connsiteX10" fmla="*/ 1708993 w 1985295"/>
                    <a:gd name="connsiteY10" fmla="*/ 1072078 h 1638418"/>
                    <a:gd name="connsiteX11" fmla="*/ 1449913 w 1985295"/>
                    <a:gd name="connsiteY11" fmla="*/ 1051758 h 1638418"/>
                    <a:gd name="connsiteX12" fmla="*/ 1571833 w 1985295"/>
                    <a:gd name="connsiteY12" fmla="*/ 1285438 h 1638418"/>
                    <a:gd name="connsiteX13" fmla="*/ 1581993 w 1985295"/>
                    <a:gd name="connsiteY13" fmla="*/ 1275278 h 1638418"/>
                    <a:gd name="connsiteX14" fmla="*/ 1581993 w 1985295"/>
                    <a:gd name="connsiteY14" fmla="*/ 1447998 h 1638418"/>
                    <a:gd name="connsiteX15" fmla="*/ 1429593 w 1985295"/>
                    <a:gd name="connsiteY15" fmla="*/ 1620718 h 1638418"/>
                    <a:gd name="connsiteX16" fmla="*/ 1145113 w 1985295"/>
                    <a:gd name="connsiteY16" fmla="*/ 1620718 h 1638418"/>
                    <a:gd name="connsiteX17" fmla="*/ 1013033 w 1985295"/>
                    <a:gd name="connsiteY17" fmla="*/ 1514038 h 1638418"/>
                    <a:gd name="connsiteX18" fmla="*/ 921593 w 1985295"/>
                    <a:gd name="connsiteY18" fmla="*/ 1336238 h 1638418"/>
                    <a:gd name="connsiteX19" fmla="*/ 921593 w 1985295"/>
                    <a:gd name="connsiteY19" fmla="*/ 1346398 h 1638418"/>
                    <a:gd name="connsiteX20" fmla="*/ 789513 w 1985295"/>
                    <a:gd name="connsiteY20" fmla="*/ 1488638 h 1638418"/>
                    <a:gd name="connsiteX21" fmla="*/ 423753 w 1985295"/>
                    <a:gd name="connsiteY21" fmla="*/ 1539438 h 1638418"/>
                    <a:gd name="connsiteX22" fmla="*/ 271353 w 1985295"/>
                    <a:gd name="connsiteY22" fmla="*/ 1305758 h 1638418"/>
                    <a:gd name="connsiteX23" fmla="*/ 400893 w 1985295"/>
                    <a:gd name="connsiteY23" fmla="*/ 1056838 h 1638418"/>
                    <a:gd name="connsiteX24" fmla="*/ 474553 w 1985295"/>
                    <a:gd name="connsiteY24" fmla="*/ 970478 h 1638418"/>
                    <a:gd name="connsiteX25" fmla="*/ 230713 w 1985295"/>
                    <a:gd name="connsiteY25" fmla="*/ 879038 h 1638418"/>
                    <a:gd name="connsiteX26" fmla="*/ 47833 w 1985295"/>
                    <a:gd name="connsiteY26" fmla="*/ 726638 h 1638418"/>
                    <a:gd name="connsiteX27" fmla="*/ 17353 w 1985295"/>
                    <a:gd name="connsiteY27" fmla="*/ 442158 h 1638418"/>
                    <a:gd name="connsiteX28" fmla="*/ 281513 w 1985295"/>
                    <a:gd name="connsiteY28" fmla="*/ 340558 h 1638418"/>
                    <a:gd name="connsiteX29" fmla="*/ 489793 w 1985295"/>
                    <a:gd name="connsiteY29" fmla="*/ 391358 h 1638418"/>
                    <a:gd name="connsiteX30" fmla="*/ 710773 w 1985295"/>
                    <a:gd name="connsiteY30" fmla="*/ 462478 h 1638418"/>
                    <a:gd name="connsiteX0" fmla="*/ 710773 w 1993653"/>
                    <a:gd name="connsiteY0" fmla="*/ 462478 h 1638418"/>
                    <a:gd name="connsiteX1" fmla="*/ 878413 w 1993653"/>
                    <a:gd name="connsiteY1" fmla="*/ 177998 h 1638418"/>
                    <a:gd name="connsiteX2" fmla="*/ 1190833 w 1993653"/>
                    <a:gd name="connsiteY2" fmla="*/ 198 h 1638418"/>
                    <a:gd name="connsiteX3" fmla="*/ 1414353 w 1993653"/>
                    <a:gd name="connsiteY3" fmla="*/ 147518 h 1638418"/>
                    <a:gd name="connsiteX4" fmla="*/ 1462613 w 1993653"/>
                    <a:gd name="connsiteY4" fmla="*/ 353258 h 1638418"/>
                    <a:gd name="connsiteX5" fmla="*/ 1427053 w 1993653"/>
                    <a:gd name="connsiteY5" fmla="*/ 531058 h 1638418"/>
                    <a:gd name="connsiteX6" fmla="*/ 1625173 w 1993653"/>
                    <a:gd name="connsiteY6" fmla="*/ 556458 h 1638418"/>
                    <a:gd name="connsiteX7" fmla="*/ 1861393 w 1993653"/>
                    <a:gd name="connsiteY7" fmla="*/ 625038 h 1638418"/>
                    <a:gd name="connsiteX8" fmla="*/ 1990933 w 1993653"/>
                    <a:gd name="connsiteY8" fmla="*/ 790138 h 1638418"/>
                    <a:gd name="connsiteX9" fmla="*/ 1947753 w 1993653"/>
                    <a:gd name="connsiteY9" fmla="*/ 980638 h 1638418"/>
                    <a:gd name="connsiteX10" fmla="*/ 1708993 w 1993653"/>
                    <a:gd name="connsiteY10" fmla="*/ 1072078 h 1638418"/>
                    <a:gd name="connsiteX11" fmla="*/ 1449913 w 1993653"/>
                    <a:gd name="connsiteY11" fmla="*/ 1051758 h 1638418"/>
                    <a:gd name="connsiteX12" fmla="*/ 1571833 w 1993653"/>
                    <a:gd name="connsiteY12" fmla="*/ 1285438 h 1638418"/>
                    <a:gd name="connsiteX13" fmla="*/ 1581993 w 1993653"/>
                    <a:gd name="connsiteY13" fmla="*/ 1275278 h 1638418"/>
                    <a:gd name="connsiteX14" fmla="*/ 1581993 w 1993653"/>
                    <a:gd name="connsiteY14" fmla="*/ 1447998 h 1638418"/>
                    <a:gd name="connsiteX15" fmla="*/ 1429593 w 1993653"/>
                    <a:gd name="connsiteY15" fmla="*/ 1620718 h 1638418"/>
                    <a:gd name="connsiteX16" fmla="*/ 1145113 w 1993653"/>
                    <a:gd name="connsiteY16" fmla="*/ 1620718 h 1638418"/>
                    <a:gd name="connsiteX17" fmla="*/ 1013033 w 1993653"/>
                    <a:gd name="connsiteY17" fmla="*/ 1514038 h 1638418"/>
                    <a:gd name="connsiteX18" fmla="*/ 921593 w 1993653"/>
                    <a:gd name="connsiteY18" fmla="*/ 1336238 h 1638418"/>
                    <a:gd name="connsiteX19" fmla="*/ 921593 w 1993653"/>
                    <a:gd name="connsiteY19" fmla="*/ 1346398 h 1638418"/>
                    <a:gd name="connsiteX20" fmla="*/ 789513 w 1993653"/>
                    <a:gd name="connsiteY20" fmla="*/ 1488638 h 1638418"/>
                    <a:gd name="connsiteX21" fmla="*/ 423753 w 1993653"/>
                    <a:gd name="connsiteY21" fmla="*/ 1539438 h 1638418"/>
                    <a:gd name="connsiteX22" fmla="*/ 271353 w 1993653"/>
                    <a:gd name="connsiteY22" fmla="*/ 1305758 h 1638418"/>
                    <a:gd name="connsiteX23" fmla="*/ 400893 w 1993653"/>
                    <a:gd name="connsiteY23" fmla="*/ 1056838 h 1638418"/>
                    <a:gd name="connsiteX24" fmla="*/ 474553 w 1993653"/>
                    <a:gd name="connsiteY24" fmla="*/ 970478 h 1638418"/>
                    <a:gd name="connsiteX25" fmla="*/ 230713 w 1993653"/>
                    <a:gd name="connsiteY25" fmla="*/ 879038 h 1638418"/>
                    <a:gd name="connsiteX26" fmla="*/ 47833 w 1993653"/>
                    <a:gd name="connsiteY26" fmla="*/ 726638 h 1638418"/>
                    <a:gd name="connsiteX27" fmla="*/ 17353 w 1993653"/>
                    <a:gd name="connsiteY27" fmla="*/ 442158 h 1638418"/>
                    <a:gd name="connsiteX28" fmla="*/ 281513 w 1993653"/>
                    <a:gd name="connsiteY28" fmla="*/ 340558 h 1638418"/>
                    <a:gd name="connsiteX29" fmla="*/ 489793 w 1993653"/>
                    <a:gd name="connsiteY29" fmla="*/ 391358 h 1638418"/>
                    <a:gd name="connsiteX30" fmla="*/ 710773 w 1993653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1993 w 1993076"/>
                    <a:gd name="connsiteY13" fmla="*/ 127527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64213 w 1993076"/>
                    <a:gd name="connsiteY12" fmla="*/ 126765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4212"/>
                    <a:gd name="connsiteX1" fmla="*/ 878413 w 1993076"/>
                    <a:gd name="connsiteY1" fmla="*/ 177998 h 1634212"/>
                    <a:gd name="connsiteX2" fmla="*/ 1190833 w 1993076"/>
                    <a:gd name="connsiteY2" fmla="*/ 198 h 1634212"/>
                    <a:gd name="connsiteX3" fmla="*/ 1414353 w 1993076"/>
                    <a:gd name="connsiteY3" fmla="*/ 147518 h 1634212"/>
                    <a:gd name="connsiteX4" fmla="*/ 1462613 w 1993076"/>
                    <a:gd name="connsiteY4" fmla="*/ 353258 h 1634212"/>
                    <a:gd name="connsiteX5" fmla="*/ 1427053 w 1993076"/>
                    <a:gd name="connsiteY5" fmla="*/ 531058 h 1634212"/>
                    <a:gd name="connsiteX6" fmla="*/ 1625173 w 1993076"/>
                    <a:gd name="connsiteY6" fmla="*/ 556458 h 1634212"/>
                    <a:gd name="connsiteX7" fmla="*/ 1861393 w 1993076"/>
                    <a:gd name="connsiteY7" fmla="*/ 625038 h 1634212"/>
                    <a:gd name="connsiteX8" fmla="*/ 1990933 w 1993076"/>
                    <a:gd name="connsiteY8" fmla="*/ 790138 h 1634212"/>
                    <a:gd name="connsiteX9" fmla="*/ 1924893 w 1993076"/>
                    <a:gd name="connsiteY9" fmla="*/ 990798 h 1634212"/>
                    <a:gd name="connsiteX10" fmla="*/ 1708993 w 1993076"/>
                    <a:gd name="connsiteY10" fmla="*/ 1072078 h 1634212"/>
                    <a:gd name="connsiteX11" fmla="*/ 1449913 w 1993076"/>
                    <a:gd name="connsiteY11" fmla="*/ 1051758 h 1634212"/>
                    <a:gd name="connsiteX12" fmla="*/ 1564213 w 1993076"/>
                    <a:gd name="connsiteY12" fmla="*/ 1267658 h 1634212"/>
                    <a:gd name="connsiteX13" fmla="*/ 1589613 w 1993076"/>
                    <a:gd name="connsiteY13" fmla="*/ 1374338 h 1634212"/>
                    <a:gd name="connsiteX14" fmla="*/ 1548973 w 1993076"/>
                    <a:gd name="connsiteY14" fmla="*/ 1511498 h 1634212"/>
                    <a:gd name="connsiteX15" fmla="*/ 1429593 w 1993076"/>
                    <a:gd name="connsiteY15" fmla="*/ 1620718 h 1634212"/>
                    <a:gd name="connsiteX16" fmla="*/ 1145113 w 1993076"/>
                    <a:gd name="connsiteY16" fmla="*/ 1620718 h 1634212"/>
                    <a:gd name="connsiteX17" fmla="*/ 1013033 w 1993076"/>
                    <a:gd name="connsiteY17" fmla="*/ 1514038 h 1634212"/>
                    <a:gd name="connsiteX18" fmla="*/ 921593 w 1993076"/>
                    <a:gd name="connsiteY18" fmla="*/ 1336238 h 1634212"/>
                    <a:gd name="connsiteX19" fmla="*/ 921593 w 1993076"/>
                    <a:gd name="connsiteY19" fmla="*/ 1346398 h 1634212"/>
                    <a:gd name="connsiteX20" fmla="*/ 789513 w 1993076"/>
                    <a:gd name="connsiteY20" fmla="*/ 1488638 h 1634212"/>
                    <a:gd name="connsiteX21" fmla="*/ 423753 w 1993076"/>
                    <a:gd name="connsiteY21" fmla="*/ 1539438 h 1634212"/>
                    <a:gd name="connsiteX22" fmla="*/ 271353 w 1993076"/>
                    <a:gd name="connsiteY22" fmla="*/ 1305758 h 1634212"/>
                    <a:gd name="connsiteX23" fmla="*/ 400893 w 1993076"/>
                    <a:gd name="connsiteY23" fmla="*/ 1056838 h 1634212"/>
                    <a:gd name="connsiteX24" fmla="*/ 474553 w 1993076"/>
                    <a:gd name="connsiteY24" fmla="*/ 970478 h 1634212"/>
                    <a:gd name="connsiteX25" fmla="*/ 230713 w 1993076"/>
                    <a:gd name="connsiteY25" fmla="*/ 879038 h 1634212"/>
                    <a:gd name="connsiteX26" fmla="*/ 47833 w 1993076"/>
                    <a:gd name="connsiteY26" fmla="*/ 726638 h 1634212"/>
                    <a:gd name="connsiteX27" fmla="*/ 17353 w 1993076"/>
                    <a:gd name="connsiteY27" fmla="*/ 442158 h 1634212"/>
                    <a:gd name="connsiteX28" fmla="*/ 281513 w 1993076"/>
                    <a:gd name="connsiteY28" fmla="*/ 340558 h 1634212"/>
                    <a:gd name="connsiteX29" fmla="*/ 489793 w 1993076"/>
                    <a:gd name="connsiteY29" fmla="*/ 391358 h 1634212"/>
                    <a:gd name="connsiteX30" fmla="*/ 710773 w 1993076"/>
                    <a:gd name="connsiteY30" fmla="*/ 462478 h 1634212"/>
                    <a:gd name="connsiteX0" fmla="*/ 710773 w 1993076"/>
                    <a:gd name="connsiteY0" fmla="*/ 462478 h 1628438"/>
                    <a:gd name="connsiteX1" fmla="*/ 878413 w 1993076"/>
                    <a:gd name="connsiteY1" fmla="*/ 177998 h 1628438"/>
                    <a:gd name="connsiteX2" fmla="*/ 1190833 w 1993076"/>
                    <a:gd name="connsiteY2" fmla="*/ 198 h 1628438"/>
                    <a:gd name="connsiteX3" fmla="*/ 1414353 w 1993076"/>
                    <a:gd name="connsiteY3" fmla="*/ 147518 h 1628438"/>
                    <a:gd name="connsiteX4" fmla="*/ 1462613 w 1993076"/>
                    <a:gd name="connsiteY4" fmla="*/ 353258 h 1628438"/>
                    <a:gd name="connsiteX5" fmla="*/ 1427053 w 1993076"/>
                    <a:gd name="connsiteY5" fmla="*/ 531058 h 1628438"/>
                    <a:gd name="connsiteX6" fmla="*/ 1625173 w 1993076"/>
                    <a:gd name="connsiteY6" fmla="*/ 556458 h 1628438"/>
                    <a:gd name="connsiteX7" fmla="*/ 1861393 w 1993076"/>
                    <a:gd name="connsiteY7" fmla="*/ 625038 h 1628438"/>
                    <a:gd name="connsiteX8" fmla="*/ 1990933 w 1993076"/>
                    <a:gd name="connsiteY8" fmla="*/ 790138 h 1628438"/>
                    <a:gd name="connsiteX9" fmla="*/ 1924893 w 1993076"/>
                    <a:gd name="connsiteY9" fmla="*/ 990798 h 1628438"/>
                    <a:gd name="connsiteX10" fmla="*/ 1708993 w 1993076"/>
                    <a:gd name="connsiteY10" fmla="*/ 1072078 h 1628438"/>
                    <a:gd name="connsiteX11" fmla="*/ 1449913 w 1993076"/>
                    <a:gd name="connsiteY11" fmla="*/ 1051758 h 1628438"/>
                    <a:gd name="connsiteX12" fmla="*/ 1564213 w 1993076"/>
                    <a:gd name="connsiteY12" fmla="*/ 1267658 h 1628438"/>
                    <a:gd name="connsiteX13" fmla="*/ 1589613 w 1993076"/>
                    <a:gd name="connsiteY13" fmla="*/ 1374338 h 1628438"/>
                    <a:gd name="connsiteX14" fmla="*/ 1548973 w 1993076"/>
                    <a:gd name="connsiteY14" fmla="*/ 1511498 h 1628438"/>
                    <a:gd name="connsiteX15" fmla="*/ 1419433 w 1993076"/>
                    <a:gd name="connsiteY15" fmla="*/ 1608018 h 1628438"/>
                    <a:gd name="connsiteX16" fmla="*/ 1145113 w 1993076"/>
                    <a:gd name="connsiteY16" fmla="*/ 1620718 h 1628438"/>
                    <a:gd name="connsiteX17" fmla="*/ 1013033 w 1993076"/>
                    <a:gd name="connsiteY17" fmla="*/ 1514038 h 1628438"/>
                    <a:gd name="connsiteX18" fmla="*/ 921593 w 1993076"/>
                    <a:gd name="connsiteY18" fmla="*/ 1336238 h 1628438"/>
                    <a:gd name="connsiteX19" fmla="*/ 921593 w 1993076"/>
                    <a:gd name="connsiteY19" fmla="*/ 1346398 h 1628438"/>
                    <a:gd name="connsiteX20" fmla="*/ 789513 w 1993076"/>
                    <a:gd name="connsiteY20" fmla="*/ 1488638 h 1628438"/>
                    <a:gd name="connsiteX21" fmla="*/ 423753 w 1993076"/>
                    <a:gd name="connsiteY21" fmla="*/ 1539438 h 1628438"/>
                    <a:gd name="connsiteX22" fmla="*/ 271353 w 1993076"/>
                    <a:gd name="connsiteY22" fmla="*/ 1305758 h 1628438"/>
                    <a:gd name="connsiteX23" fmla="*/ 400893 w 1993076"/>
                    <a:gd name="connsiteY23" fmla="*/ 1056838 h 1628438"/>
                    <a:gd name="connsiteX24" fmla="*/ 474553 w 1993076"/>
                    <a:gd name="connsiteY24" fmla="*/ 970478 h 1628438"/>
                    <a:gd name="connsiteX25" fmla="*/ 230713 w 1993076"/>
                    <a:gd name="connsiteY25" fmla="*/ 879038 h 1628438"/>
                    <a:gd name="connsiteX26" fmla="*/ 47833 w 1993076"/>
                    <a:gd name="connsiteY26" fmla="*/ 726638 h 1628438"/>
                    <a:gd name="connsiteX27" fmla="*/ 17353 w 1993076"/>
                    <a:gd name="connsiteY27" fmla="*/ 442158 h 1628438"/>
                    <a:gd name="connsiteX28" fmla="*/ 281513 w 1993076"/>
                    <a:gd name="connsiteY28" fmla="*/ 340558 h 1628438"/>
                    <a:gd name="connsiteX29" fmla="*/ 489793 w 1993076"/>
                    <a:gd name="connsiteY29" fmla="*/ 391358 h 1628438"/>
                    <a:gd name="connsiteX30" fmla="*/ 710773 w 1993076"/>
                    <a:gd name="connsiteY30" fmla="*/ 462478 h 1628438"/>
                    <a:gd name="connsiteX0" fmla="*/ 710773 w 1993076"/>
                    <a:gd name="connsiteY0" fmla="*/ 462478 h 1624721"/>
                    <a:gd name="connsiteX1" fmla="*/ 878413 w 1993076"/>
                    <a:gd name="connsiteY1" fmla="*/ 177998 h 1624721"/>
                    <a:gd name="connsiteX2" fmla="*/ 1190833 w 1993076"/>
                    <a:gd name="connsiteY2" fmla="*/ 198 h 1624721"/>
                    <a:gd name="connsiteX3" fmla="*/ 1414353 w 1993076"/>
                    <a:gd name="connsiteY3" fmla="*/ 147518 h 1624721"/>
                    <a:gd name="connsiteX4" fmla="*/ 1462613 w 1993076"/>
                    <a:gd name="connsiteY4" fmla="*/ 353258 h 1624721"/>
                    <a:gd name="connsiteX5" fmla="*/ 1427053 w 1993076"/>
                    <a:gd name="connsiteY5" fmla="*/ 531058 h 1624721"/>
                    <a:gd name="connsiteX6" fmla="*/ 1625173 w 1993076"/>
                    <a:gd name="connsiteY6" fmla="*/ 556458 h 1624721"/>
                    <a:gd name="connsiteX7" fmla="*/ 1861393 w 1993076"/>
                    <a:gd name="connsiteY7" fmla="*/ 625038 h 1624721"/>
                    <a:gd name="connsiteX8" fmla="*/ 1990933 w 1993076"/>
                    <a:gd name="connsiteY8" fmla="*/ 790138 h 1624721"/>
                    <a:gd name="connsiteX9" fmla="*/ 1924893 w 1993076"/>
                    <a:gd name="connsiteY9" fmla="*/ 990798 h 1624721"/>
                    <a:gd name="connsiteX10" fmla="*/ 1708993 w 1993076"/>
                    <a:gd name="connsiteY10" fmla="*/ 1072078 h 1624721"/>
                    <a:gd name="connsiteX11" fmla="*/ 1449913 w 1993076"/>
                    <a:gd name="connsiteY11" fmla="*/ 1051758 h 1624721"/>
                    <a:gd name="connsiteX12" fmla="*/ 1564213 w 1993076"/>
                    <a:gd name="connsiteY12" fmla="*/ 1267658 h 1624721"/>
                    <a:gd name="connsiteX13" fmla="*/ 1589613 w 1993076"/>
                    <a:gd name="connsiteY13" fmla="*/ 1374338 h 1624721"/>
                    <a:gd name="connsiteX14" fmla="*/ 1548973 w 1993076"/>
                    <a:gd name="connsiteY14" fmla="*/ 1511498 h 1624721"/>
                    <a:gd name="connsiteX15" fmla="*/ 1419433 w 1993076"/>
                    <a:gd name="connsiteY15" fmla="*/ 1608018 h 1624721"/>
                    <a:gd name="connsiteX16" fmla="*/ 1147653 w 1993076"/>
                    <a:gd name="connsiteY16" fmla="*/ 1615638 h 1624721"/>
                    <a:gd name="connsiteX17" fmla="*/ 1013033 w 1993076"/>
                    <a:gd name="connsiteY17" fmla="*/ 1514038 h 1624721"/>
                    <a:gd name="connsiteX18" fmla="*/ 921593 w 1993076"/>
                    <a:gd name="connsiteY18" fmla="*/ 1336238 h 1624721"/>
                    <a:gd name="connsiteX19" fmla="*/ 921593 w 1993076"/>
                    <a:gd name="connsiteY19" fmla="*/ 1346398 h 1624721"/>
                    <a:gd name="connsiteX20" fmla="*/ 789513 w 1993076"/>
                    <a:gd name="connsiteY20" fmla="*/ 1488638 h 1624721"/>
                    <a:gd name="connsiteX21" fmla="*/ 423753 w 1993076"/>
                    <a:gd name="connsiteY21" fmla="*/ 1539438 h 1624721"/>
                    <a:gd name="connsiteX22" fmla="*/ 271353 w 1993076"/>
                    <a:gd name="connsiteY22" fmla="*/ 1305758 h 1624721"/>
                    <a:gd name="connsiteX23" fmla="*/ 400893 w 1993076"/>
                    <a:gd name="connsiteY23" fmla="*/ 1056838 h 1624721"/>
                    <a:gd name="connsiteX24" fmla="*/ 474553 w 1993076"/>
                    <a:gd name="connsiteY24" fmla="*/ 970478 h 1624721"/>
                    <a:gd name="connsiteX25" fmla="*/ 230713 w 1993076"/>
                    <a:gd name="connsiteY25" fmla="*/ 879038 h 1624721"/>
                    <a:gd name="connsiteX26" fmla="*/ 47833 w 1993076"/>
                    <a:gd name="connsiteY26" fmla="*/ 726638 h 1624721"/>
                    <a:gd name="connsiteX27" fmla="*/ 17353 w 1993076"/>
                    <a:gd name="connsiteY27" fmla="*/ 442158 h 1624721"/>
                    <a:gd name="connsiteX28" fmla="*/ 281513 w 1993076"/>
                    <a:gd name="connsiteY28" fmla="*/ 340558 h 1624721"/>
                    <a:gd name="connsiteX29" fmla="*/ 489793 w 1993076"/>
                    <a:gd name="connsiteY29" fmla="*/ 391358 h 1624721"/>
                    <a:gd name="connsiteX30" fmla="*/ 710773 w 1993076"/>
                    <a:gd name="connsiteY30" fmla="*/ 462478 h 1624721"/>
                    <a:gd name="connsiteX0" fmla="*/ 710773 w 1993076"/>
                    <a:gd name="connsiteY0" fmla="*/ 462478 h 1626743"/>
                    <a:gd name="connsiteX1" fmla="*/ 878413 w 1993076"/>
                    <a:gd name="connsiteY1" fmla="*/ 177998 h 1626743"/>
                    <a:gd name="connsiteX2" fmla="*/ 1190833 w 1993076"/>
                    <a:gd name="connsiteY2" fmla="*/ 198 h 1626743"/>
                    <a:gd name="connsiteX3" fmla="*/ 1414353 w 1993076"/>
                    <a:gd name="connsiteY3" fmla="*/ 147518 h 1626743"/>
                    <a:gd name="connsiteX4" fmla="*/ 1462613 w 1993076"/>
                    <a:gd name="connsiteY4" fmla="*/ 353258 h 1626743"/>
                    <a:gd name="connsiteX5" fmla="*/ 1427053 w 1993076"/>
                    <a:gd name="connsiteY5" fmla="*/ 531058 h 1626743"/>
                    <a:gd name="connsiteX6" fmla="*/ 1625173 w 1993076"/>
                    <a:gd name="connsiteY6" fmla="*/ 556458 h 1626743"/>
                    <a:gd name="connsiteX7" fmla="*/ 1861393 w 1993076"/>
                    <a:gd name="connsiteY7" fmla="*/ 625038 h 1626743"/>
                    <a:gd name="connsiteX8" fmla="*/ 1990933 w 1993076"/>
                    <a:gd name="connsiteY8" fmla="*/ 790138 h 1626743"/>
                    <a:gd name="connsiteX9" fmla="*/ 1924893 w 1993076"/>
                    <a:gd name="connsiteY9" fmla="*/ 990798 h 1626743"/>
                    <a:gd name="connsiteX10" fmla="*/ 1708993 w 1993076"/>
                    <a:gd name="connsiteY10" fmla="*/ 1072078 h 1626743"/>
                    <a:gd name="connsiteX11" fmla="*/ 1449913 w 1993076"/>
                    <a:gd name="connsiteY11" fmla="*/ 1051758 h 1626743"/>
                    <a:gd name="connsiteX12" fmla="*/ 1564213 w 1993076"/>
                    <a:gd name="connsiteY12" fmla="*/ 1267658 h 1626743"/>
                    <a:gd name="connsiteX13" fmla="*/ 1589613 w 1993076"/>
                    <a:gd name="connsiteY13" fmla="*/ 1374338 h 1626743"/>
                    <a:gd name="connsiteX14" fmla="*/ 1548973 w 1993076"/>
                    <a:gd name="connsiteY14" fmla="*/ 1511498 h 1626743"/>
                    <a:gd name="connsiteX15" fmla="*/ 1419433 w 1993076"/>
                    <a:gd name="connsiteY15" fmla="*/ 1608018 h 1626743"/>
                    <a:gd name="connsiteX16" fmla="*/ 1147653 w 1993076"/>
                    <a:gd name="connsiteY16" fmla="*/ 1615638 h 1626743"/>
                    <a:gd name="connsiteX17" fmla="*/ 1015573 w 1993076"/>
                    <a:gd name="connsiteY17" fmla="*/ 1486098 h 1626743"/>
                    <a:gd name="connsiteX18" fmla="*/ 921593 w 1993076"/>
                    <a:gd name="connsiteY18" fmla="*/ 1336238 h 1626743"/>
                    <a:gd name="connsiteX19" fmla="*/ 921593 w 1993076"/>
                    <a:gd name="connsiteY19" fmla="*/ 1346398 h 1626743"/>
                    <a:gd name="connsiteX20" fmla="*/ 789513 w 1993076"/>
                    <a:gd name="connsiteY20" fmla="*/ 1488638 h 1626743"/>
                    <a:gd name="connsiteX21" fmla="*/ 423753 w 1993076"/>
                    <a:gd name="connsiteY21" fmla="*/ 1539438 h 1626743"/>
                    <a:gd name="connsiteX22" fmla="*/ 271353 w 1993076"/>
                    <a:gd name="connsiteY22" fmla="*/ 1305758 h 1626743"/>
                    <a:gd name="connsiteX23" fmla="*/ 400893 w 1993076"/>
                    <a:gd name="connsiteY23" fmla="*/ 1056838 h 1626743"/>
                    <a:gd name="connsiteX24" fmla="*/ 474553 w 1993076"/>
                    <a:gd name="connsiteY24" fmla="*/ 970478 h 1626743"/>
                    <a:gd name="connsiteX25" fmla="*/ 230713 w 1993076"/>
                    <a:gd name="connsiteY25" fmla="*/ 879038 h 1626743"/>
                    <a:gd name="connsiteX26" fmla="*/ 47833 w 1993076"/>
                    <a:gd name="connsiteY26" fmla="*/ 726638 h 1626743"/>
                    <a:gd name="connsiteX27" fmla="*/ 17353 w 1993076"/>
                    <a:gd name="connsiteY27" fmla="*/ 442158 h 1626743"/>
                    <a:gd name="connsiteX28" fmla="*/ 281513 w 1993076"/>
                    <a:gd name="connsiteY28" fmla="*/ 340558 h 1626743"/>
                    <a:gd name="connsiteX29" fmla="*/ 489793 w 1993076"/>
                    <a:gd name="connsiteY29" fmla="*/ 391358 h 1626743"/>
                    <a:gd name="connsiteX30" fmla="*/ 710773 w 1993076"/>
                    <a:gd name="connsiteY30" fmla="*/ 462478 h 1626743"/>
                    <a:gd name="connsiteX0" fmla="*/ 710773 w 1993076"/>
                    <a:gd name="connsiteY0" fmla="*/ 462478 h 1625821"/>
                    <a:gd name="connsiteX1" fmla="*/ 878413 w 1993076"/>
                    <a:gd name="connsiteY1" fmla="*/ 177998 h 1625821"/>
                    <a:gd name="connsiteX2" fmla="*/ 1190833 w 1993076"/>
                    <a:gd name="connsiteY2" fmla="*/ 198 h 1625821"/>
                    <a:gd name="connsiteX3" fmla="*/ 1414353 w 1993076"/>
                    <a:gd name="connsiteY3" fmla="*/ 147518 h 1625821"/>
                    <a:gd name="connsiteX4" fmla="*/ 1462613 w 1993076"/>
                    <a:gd name="connsiteY4" fmla="*/ 353258 h 1625821"/>
                    <a:gd name="connsiteX5" fmla="*/ 1427053 w 1993076"/>
                    <a:gd name="connsiteY5" fmla="*/ 531058 h 1625821"/>
                    <a:gd name="connsiteX6" fmla="*/ 1625173 w 1993076"/>
                    <a:gd name="connsiteY6" fmla="*/ 556458 h 1625821"/>
                    <a:gd name="connsiteX7" fmla="*/ 1861393 w 1993076"/>
                    <a:gd name="connsiteY7" fmla="*/ 625038 h 1625821"/>
                    <a:gd name="connsiteX8" fmla="*/ 1990933 w 1993076"/>
                    <a:gd name="connsiteY8" fmla="*/ 790138 h 1625821"/>
                    <a:gd name="connsiteX9" fmla="*/ 1924893 w 1993076"/>
                    <a:gd name="connsiteY9" fmla="*/ 990798 h 1625821"/>
                    <a:gd name="connsiteX10" fmla="*/ 1708993 w 1993076"/>
                    <a:gd name="connsiteY10" fmla="*/ 1072078 h 1625821"/>
                    <a:gd name="connsiteX11" fmla="*/ 1449913 w 1993076"/>
                    <a:gd name="connsiteY11" fmla="*/ 1051758 h 1625821"/>
                    <a:gd name="connsiteX12" fmla="*/ 1564213 w 1993076"/>
                    <a:gd name="connsiteY12" fmla="*/ 1267658 h 1625821"/>
                    <a:gd name="connsiteX13" fmla="*/ 1589613 w 1993076"/>
                    <a:gd name="connsiteY13" fmla="*/ 1374338 h 1625821"/>
                    <a:gd name="connsiteX14" fmla="*/ 1548973 w 1993076"/>
                    <a:gd name="connsiteY14" fmla="*/ 1511498 h 1625821"/>
                    <a:gd name="connsiteX15" fmla="*/ 1419433 w 1993076"/>
                    <a:gd name="connsiteY15" fmla="*/ 1608018 h 1625821"/>
                    <a:gd name="connsiteX16" fmla="*/ 1147653 w 1993076"/>
                    <a:gd name="connsiteY16" fmla="*/ 1615638 h 1625821"/>
                    <a:gd name="connsiteX17" fmla="*/ 1015573 w 1993076"/>
                    <a:gd name="connsiteY17" fmla="*/ 1498798 h 1625821"/>
                    <a:gd name="connsiteX18" fmla="*/ 921593 w 1993076"/>
                    <a:gd name="connsiteY18" fmla="*/ 1336238 h 1625821"/>
                    <a:gd name="connsiteX19" fmla="*/ 921593 w 1993076"/>
                    <a:gd name="connsiteY19" fmla="*/ 1346398 h 1625821"/>
                    <a:gd name="connsiteX20" fmla="*/ 789513 w 1993076"/>
                    <a:gd name="connsiteY20" fmla="*/ 1488638 h 1625821"/>
                    <a:gd name="connsiteX21" fmla="*/ 423753 w 1993076"/>
                    <a:gd name="connsiteY21" fmla="*/ 1539438 h 1625821"/>
                    <a:gd name="connsiteX22" fmla="*/ 271353 w 1993076"/>
                    <a:gd name="connsiteY22" fmla="*/ 1305758 h 1625821"/>
                    <a:gd name="connsiteX23" fmla="*/ 400893 w 1993076"/>
                    <a:gd name="connsiteY23" fmla="*/ 1056838 h 1625821"/>
                    <a:gd name="connsiteX24" fmla="*/ 474553 w 1993076"/>
                    <a:gd name="connsiteY24" fmla="*/ 970478 h 1625821"/>
                    <a:gd name="connsiteX25" fmla="*/ 230713 w 1993076"/>
                    <a:gd name="connsiteY25" fmla="*/ 879038 h 1625821"/>
                    <a:gd name="connsiteX26" fmla="*/ 47833 w 1993076"/>
                    <a:gd name="connsiteY26" fmla="*/ 726638 h 1625821"/>
                    <a:gd name="connsiteX27" fmla="*/ 17353 w 1993076"/>
                    <a:gd name="connsiteY27" fmla="*/ 442158 h 1625821"/>
                    <a:gd name="connsiteX28" fmla="*/ 281513 w 1993076"/>
                    <a:gd name="connsiteY28" fmla="*/ 340558 h 1625821"/>
                    <a:gd name="connsiteX29" fmla="*/ 489793 w 1993076"/>
                    <a:gd name="connsiteY29" fmla="*/ 391358 h 1625821"/>
                    <a:gd name="connsiteX30" fmla="*/ 710773 w 1993076"/>
                    <a:gd name="connsiteY30" fmla="*/ 462478 h 1625821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89513 w 1993076"/>
                    <a:gd name="connsiteY20" fmla="*/ 148863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61853 w 1993076"/>
                    <a:gd name="connsiteY24" fmla="*/ 97301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1993076" h="1624075">
                      <a:moveTo>
                        <a:pt x="710773" y="462478"/>
                      </a:moveTo>
                      <a:cubicBezTo>
                        <a:pt x="775543" y="426918"/>
                        <a:pt x="798403" y="255045"/>
                        <a:pt x="878413" y="177998"/>
                      </a:cubicBezTo>
                      <a:cubicBezTo>
                        <a:pt x="958423" y="100951"/>
                        <a:pt x="1101510" y="5278"/>
                        <a:pt x="1190833" y="198"/>
                      </a:cubicBezTo>
                      <a:cubicBezTo>
                        <a:pt x="1280156" y="-4882"/>
                        <a:pt x="1369056" y="88675"/>
                        <a:pt x="1414353" y="147518"/>
                      </a:cubicBezTo>
                      <a:cubicBezTo>
                        <a:pt x="1459650" y="206361"/>
                        <a:pt x="1460496" y="289335"/>
                        <a:pt x="1462613" y="353258"/>
                      </a:cubicBezTo>
                      <a:cubicBezTo>
                        <a:pt x="1464730" y="417181"/>
                        <a:pt x="1399960" y="497191"/>
                        <a:pt x="1427053" y="531058"/>
                      </a:cubicBezTo>
                      <a:cubicBezTo>
                        <a:pt x="1454146" y="564925"/>
                        <a:pt x="1552783" y="540795"/>
                        <a:pt x="1625173" y="556458"/>
                      </a:cubicBezTo>
                      <a:cubicBezTo>
                        <a:pt x="1697563" y="572121"/>
                        <a:pt x="1800433" y="586091"/>
                        <a:pt x="1861393" y="625038"/>
                      </a:cubicBezTo>
                      <a:cubicBezTo>
                        <a:pt x="1922353" y="663985"/>
                        <a:pt x="1980350" y="729178"/>
                        <a:pt x="1990933" y="790138"/>
                      </a:cubicBezTo>
                      <a:cubicBezTo>
                        <a:pt x="2001516" y="851098"/>
                        <a:pt x="1971883" y="943808"/>
                        <a:pt x="1924893" y="990798"/>
                      </a:cubicBezTo>
                      <a:cubicBezTo>
                        <a:pt x="1877903" y="1037788"/>
                        <a:pt x="1788156" y="1061918"/>
                        <a:pt x="1708993" y="1072078"/>
                      </a:cubicBezTo>
                      <a:cubicBezTo>
                        <a:pt x="1629830" y="1082238"/>
                        <a:pt x="1474043" y="1019161"/>
                        <a:pt x="1449913" y="1051758"/>
                      </a:cubicBezTo>
                      <a:cubicBezTo>
                        <a:pt x="1425783" y="1084355"/>
                        <a:pt x="1540930" y="1213895"/>
                        <a:pt x="1564213" y="1267658"/>
                      </a:cubicBezTo>
                      <a:cubicBezTo>
                        <a:pt x="1587496" y="1321421"/>
                        <a:pt x="1592153" y="1333698"/>
                        <a:pt x="1589613" y="1374338"/>
                      </a:cubicBezTo>
                      <a:cubicBezTo>
                        <a:pt x="1587073" y="1414978"/>
                        <a:pt x="1577336" y="1472551"/>
                        <a:pt x="1548973" y="1511498"/>
                      </a:cubicBezTo>
                      <a:cubicBezTo>
                        <a:pt x="1520610" y="1550445"/>
                        <a:pt x="1482933" y="1591085"/>
                        <a:pt x="1419433" y="1608018"/>
                      </a:cubicBezTo>
                      <a:cubicBezTo>
                        <a:pt x="1355933" y="1624951"/>
                        <a:pt x="1235283" y="1631301"/>
                        <a:pt x="1167973" y="1613098"/>
                      </a:cubicBezTo>
                      <a:cubicBezTo>
                        <a:pt x="1100663" y="1594895"/>
                        <a:pt x="1052826" y="1546211"/>
                        <a:pt x="1015573" y="1498798"/>
                      </a:cubicBezTo>
                      <a:cubicBezTo>
                        <a:pt x="978320" y="1451385"/>
                        <a:pt x="937256" y="1361638"/>
                        <a:pt x="921593" y="1336238"/>
                      </a:cubicBezTo>
                      <a:cubicBezTo>
                        <a:pt x="905930" y="1310838"/>
                        <a:pt x="946570" y="1323538"/>
                        <a:pt x="921593" y="1346398"/>
                      </a:cubicBezTo>
                      <a:cubicBezTo>
                        <a:pt x="896616" y="1369258"/>
                        <a:pt x="877566" y="1415825"/>
                        <a:pt x="771733" y="1473398"/>
                      </a:cubicBezTo>
                      <a:cubicBezTo>
                        <a:pt x="665900" y="1530971"/>
                        <a:pt x="507150" y="1567378"/>
                        <a:pt x="423753" y="1539438"/>
                      </a:cubicBezTo>
                      <a:cubicBezTo>
                        <a:pt x="340356" y="1511498"/>
                        <a:pt x="276433" y="1386191"/>
                        <a:pt x="271353" y="1305758"/>
                      </a:cubicBezTo>
                      <a:cubicBezTo>
                        <a:pt x="266273" y="1225325"/>
                        <a:pt x="361523" y="1112295"/>
                        <a:pt x="393273" y="1056838"/>
                      </a:cubicBezTo>
                      <a:cubicBezTo>
                        <a:pt x="425023" y="1001381"/>
                        <a:pt x="488946" y="1002651"/>
                        <a:pt x="461853" y="973018"/>
                      </a:cubicBezTo>
                      <a:cubicBezTo>
                        <a:pt x="434760" y="943385"/>
                        <a:pt x="299716" y="920101"/>
                        <a:pt x="230713" y="879038"/>
                      </a:cubicBezTo>
                      <a:cubicBezTo>
                        <a:pt x="161710" y="837975"/>
                        <a:pt x="83393" y="799451"/>
                        <a:pt x="47833" y="726638"/>
                      </a:cubicBezTo>
                      <a:cubicBezTo>
                        <a:pt x="12273" y="653825"/>
                        <a:pt x="-21594" y="506504"/>
                        <a:pt x="17353" y="442158"/>
                      </a:cubicBezTo>
                      <a:cubicBezTo>
                        <a:pt x="56300" y="377812"/>
                        <a:pt x="202773" y="349025"/>
                        <a:pt x="281513" y="340558"/>
                      </a:cubicBezTo>
                      <a:cubicBezTo>
                        <a:pt x="360253" y="332091"/>
                        <a:pt x="418673" y="367651"/>
                        <a:pt x="489793" y="391358"/>
                      </a:cubicBezTo>
                      <a:cubicBezTo>
                        <a:pt x="560913" y="415065"/>
                        <a:pt x="646003" y="498038"/>
                        <a:pt x="710773" y="462478"/>
                      </a:cubicBezTo>
                      <a:close/>
                    </a:path>
                  </a:pathLst>
                </a:custGeom>
                <a:solidFill>
                  <a:srgbClr val="DAA2B9"/>
                </a:solidFill>
                <a:ln w="57150">
                  <a:noFill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/>
                </a:p>
              </p:txBody>
            </p:sp>
            <p:sp>
              <p:nvSpPr>
                <p:cNvPr id="658" name="วงรี 77">
                  <a:extLst>
                    <a:ext uri="{FF2B5EF4-FFF2-40B4-BE49-F238E27FC236}">
                      <a16:creationId xmlns:a16="http://schemas.microsoft.com/office/drawing/2014/main" id="{3E63025F-107A-40B4-9F31-9084E34EAEFB}"/>
                    </a:ext>
                  </a:extLst>
                </p:cNvPr>
                <p:cNvSpPr/>
                <p:nvPr/>
              </p:nvSpPr>
              <p:spPr>
                <a:xfrm>
                  <a:off x="4579275" y="1400406"/>
                  <a:ext cx="295962" cy="284142"/>
                </a:xfrm>
                <a:custGeom>
                  <a:avLst/>
                  <a:gdLst>
                    <a:gd name="connsiteX0" fmla="*/ 0 w 290429"/>
                    <a:gd name="connsiteY0" fmla="*/ 144699 h 289397"/>
                    <a:gd name="connsiteX1" fmla="*/ 145215 w 290429"/>
                    <a:gd name="connsiteY1" fmla="*/ 0 h 289397"/>
                    <a:gd name="connsiteX2" fmla="*/ 290430 w 290429"/>
                    <a:gd name="connsiteY2" fmla="*/ 144699 h 289397"/>
                    <a:gd name="connsiteX3" fmla="*/ 145215 w 290429"/>
                    <a:gd name="connsiteY3" fmla="*/ 289398 h 289397"/>
                    <a:gd name="connsiteX4" fmla="*/ 0 w 290429"/>
                    <a:gd name="connsiteY4" fmla="*/ 144699 h 289397"/>
                    <a:gd name="connsiteX0" fmla="*/ 8 w 290438"/>
                    <a:gd name="connsiteY0" fmla="*/ 144699 h 289398"/>
                    <a:gd name="connsiteX1" fmla="*/ 145223 w 290438"/>
                    <a:gd name="connsiteY1" fmla="*/ 0 h 289398"/>
                    <a:gd name="connsiteX2" fmla="*/ 290438 w 290438"/>
                    <a:gd name="connsiteY2" fmla="*/ 144699 h 289398"/>
                    <a:gd name="connsiteX3" fmla="*/ 140143 w 290438"/>
                    <a:gd name="connsiteY3" fmla="*/ 289398 h 289398"/>
                    <a:gd name="connsiteX4" fmla="*/ 8 w 290438"/>
                    <a:gd name="connsiteY4" fmla="*/ 144699 h 289398"/>
                    <a:gd name="connsiteX0" fmla="*/ 6 w 310756"/>
                    <a:gd name="connsiteY0" fmla="*/ 145377 h 292972"/>
                    <a:gd name="connsiteX1" fmla="*/ 145221 w 310756"/>
                    <a:gd name="connsiteY1" fmla="*/ 678 h 292972"/>
                    <a:gd name="connsiteX2" fmla="*/ 310756 w 310756"/>
                    <a:gd name="connsiteY2" fmla="*/ 206337 h 292972"/>
                    <a:gd name="connsiteX3" fmla="*/ 140141 w 310756"/>
                    <a:gd name="connsiteY3" fmla="*/ 290076 h 292972"/>
                    <a:gd name="connsiteX4" fmla="*/ 6 w 310756"/>
                    <a:gd name="connsiteY4" fmla="*/ 145377 h 292972"/>
                    <a:gd name="connsiteX0" fmla="*/ 5 w 313295"/>
                    <a:gd name="connsiteY0" fmla="*/ 190453 h 289862"/>
                    <a:gd name="connsiteX1" fmla="*/ 147760 w 313295"/>
                    <a:gd name="connsiteY1" fmla="*/ 34 h 289862"/>
                    <a:gd name="connsiteX2" fmla="*/ 313295 w 313295"/>
                    <a:gd name="connsiteY2" fmla="*/ 205693 h 289862"/>
                    <a:gd name="connsiteX3" fmla="*/ 142680 w 313295"/>
                    <a:gd name="connsiteY3" fmla="*/ 289432 h 289862"/>
                    <a:gd name="connsiteX4" fmla="*/ 5 w 313295"/>
                    <a:gd name="connsiteY4" fmla="*/ 190453 h 289862"/>
                    <a:gd name="connsiteX0" fmla="*/ 2796 w 316086"/>
                    <a:gd name="connsiteY0" fmla="*/ 175216 h 274625"/>
                    <a:gd name="connsiteX1" fmla="*/ 71811 w 316086"/>
                    <a:gd name="connsiteY1" fmla="*/ 37 h 274625"/>
                    <a:gd name="connsiteX2" fmla="*/ 316086 w 316086"/>
                    <a:gd name="connsiteY2" fmla="*/ 190456 h 274625"/>
                    <a:gd name="connsiteX3" fmla="*/ 145471 w 316086"/>
                    <a:gd name="connsiteY3" fmla="*/ 274195 h 274625"/>
                    <a:gd name="connsiteX4" fmla="*/ 2796 w 316086"/>
                    <a:gd name="connsiteY4" fmla="*/ 175216 h 274625"/>
                    <a:gd name="connsiteX0" fmla="*/ 2158 w 315952"/>
                    <a:gd name="connsiteY0" fmla="*/ 185068 h 284142"/>
                    <a:gd name="connsiteX1" fmla="*/ 71173 w 315952"/>
                    <a:gd name="connsiteY1" fmla="*/ 9889 h 284142"/>
                    <a:gd name="connsiteX2" fmla="*/ 235434 w 315952"/>
                    <a:gd name="connsiteY2" fmla="*/ 40983 h 284142"/>
                    <a:gd name="connsiteX3" fmla="*/ 315448 w 315952"/>
                    <a:gd name="connsiteY3" fmla="*/ 200308 h 284142"/>
                    <a:gd name="connsiteX4" fmla="*/ 144833 w 315952"/>
                    <a:gd name="connsiteY4" fmla="*/ 284047 h 284142"/>
                    <a:gd name="connsiteX5" fmla="*/ 2158 w 315952"/>
                    <a:gd name="connsiteY5" fmla="*/ 185068 h 284142"/>
                    <a:gd name="connsiteX0" fmla="*/ 2158 w 295962"/>
                    <a:gd name="connsiteY0" fmla="*/ 185068 h 284142"/>
                    <a:gd name="connsiteX1" fmla="*/ 71173 w 295962"/>
                    <a:gd name="connsiteY1" fmla="*/ 9889 h 284142"/>
                    <a:gd name="connsiteX2" fmla="*/ 235434 w 295962"/>
                    <a:gd name="connsiteY2" fmla="*/ 40983 h 284142"/>
                    <a:gd name="connsiteX3" fmla="*/ 295128 w 295962"/>
                    <a:gd name="connsiteY3" fmla="*/ 200308 h 284142"/>
                    <a:gd name="connsiteX4" fmla="*/ 144833 w 295962"/>
                    <a:gd name="connsiteY4" fmla="*/ 284047 h 284142"/>
                    <a:gd name="connsiteX5" fmla="*/ 2158 w 295962"/>
                    <a:gd name="connsiteY5" fmla="*/ 185068 h 2841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95962" h="284142">
                      <a:moveTo>
                        <a:pt x="2158" y="185068"/>
                      </a:moveTo>
                      <a:cubicBezTo>
                        <a:pt x="-10119" y="139375"/>
                        <a:pt x="32294" y="33903"/>
                        <a:pt x="71173" y="9889"/>
                      </a:cubicBezTo>
                      <a:cubicBezTo>
                        <a:pt x="110052" y="-14125"/>
                        <a:pt x="194722" y="9247"/>
                        <a:pt x="235434" y="40983"/>
                      </a:cubicBezTo>
                      <a:cubicBezTo>
                        <a:pt x="276147" y="72720"/>
                        <a:pt x="300915" y="162761"/>
                        <a:pt x="295128" y="200308"/>
                      </a:cubicBezTo>
                      <a:cubicBezTo>
                        <a:pt x="289341" y="237855"/>
                        <a:pt x="193661" y="286587"/>
                        <a:pt x="144833" y="284047"/>
                      </a:cubicBezTo>
                      <a:cubicBezTo>
                        <a:pt x="96005" y="281507"/>
                        <a:pt x="14435" y="230761"/>
                        <a:pt x="2158" y="185068"/>
                      </a:cubicBezTo>
                      <a:close/>
                    </a:path>
                  </a:pathLst>
                </a:custGeom>
                <a:solidFill>
                  <a:srgbClr val="FDC64E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  <p:grpSp>
            <p:nvGrpSpPr>
              <p:cNvPr id="651" name="กลุ่ม 650">
                <a:extLst>
                  <a:ext uri="{FF2B5EF4-FFF2-40B4-BE49-F238E27FC236}">
                    <a16:creationId xmlns:a16="http://schemas.microsoft.com/office/drawing/2014/main" id="{8312C258-D0AA-49BE-B409-2C575ABB448A}"/>
                  </a:ext>
                </a:extLst>
              </p:cNvPr>
              <p:cNvGrpSpPr/>
              <p:nvPr/>
            </p:nvGrpSpPr>
            <p:grpSpPr>
              <a:xfrm>
                <a:off x="116889" y="1923993"/>
                <a:ext cx="531032" cy="465646"/>
                <a:chOff x="3730718" y="705949"/>
                <a:chExt cx="1993076" cy="1624075"/>
              </a:xfrm>
              <a:solidFill>
                <a:schemeClr val="bg1"/>
              </a:solidFill>
              <a:effectLst/>
            </p:grpSpPr>
            <p:sp>
              <p:nvSpPr>
                <p:cNvPr id="655" name="รูปแบบอิสระ: รูปร่าง 654">
                  <a:extLst>
                    <a:ext uri="{FF2B5EF4-FFF2-40B4-BE49-F238E27FC236}">
                      <a16:creationId xmlns:a16="http://schemas.microsoft.com/office/drawing/2014/main" id="{A4827757-BCA1-42FE-8910-72C2C4ED4DEE}"/>
                    </a:ext>
                  </a:extLst>
                </p:cNvPr>
                <p:cNvSpPr/>
                <p:nvPr/>
              </p:nvSpPr>
              <p:spPr>
                <a:xfrm>
                  <a:off x="3730718" y="705949"/>
                  <a:ext cx="1993076" cy="1624075"/>
                </a:xfrm>
                <a:custGeom>
                  <a:avLst/>
                  <a:gdLst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708233 w 2019354"/>
                    <a:gd name="connsiteY28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0893 w 2019354"/>
                    <a:gd name="connsiteY22" fmla="*/ 10720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53659"/>
                    <a:gd name="connsiteX1" fmla="*/ 850473 w 2019354"/>
                    <a:gd name="connsiteY1" fmla="*/ 183079 h 1653659"/>
                    <a:gd name="connsiteX2" fmla="*/ 1195913 w 2019354"/>
                    <a:gd name="connsiteY2" fmla="*/ 199 h 1653659"/>
                    <a:gd name="connsiteX3" fmla="*/ 1439753 w 2019354"/>
                    <a:gd name="connsiteY3" fmla="*/ 152599 h 1653659"/>
                    <a:gd name="connsiteX4" fmla="*/ 1500713 w 2019354"/>
                    <a:gd name="connsiteY4" fmla="*/ 386279 h 1653659"/>
                    <a:gd name="connsiteX5" fmla="*/ 1388953 w 2019354"/>
                    <a:gd name="connsiteY5" fmla="*/ 548839 h 1653659"/>
                    <a:gd name="connsiteX6" fmla="*/ 1541353 w 2019354"/>
                    <a:gd name="connsiteY6" fmla="*/ 518359 h 1653659"/>
                    <a:gd name="connsiteX7" fmla="*/ 1927433 w 2019354"/>
                    <a:gd name="connsiteY7" fmla="*/ 640279 h 1653659"/>
                    <a:gd name="connsiteX8" fmla="*/ 2018873 w 2019354"/>
                    <a:gd name="connsiteY8" fmla="*/ 823159 h 1653659"/>
                    <a:gd name="connsiteX9" fmla="*/ 1947753 w 2019354"/>
                    <a:gd name="connsiteY9" fmla="*/ 995879 h 1653659"/>
                    <a:gd name="connsiteX10" fmla="*/ 1653113 w 2019354"/>
                    <a:gd name="connsiteY10" fmla="*/ 1087319 h 1653659"/>
                    <a:gd name="connsiteX11" fmla="*/ 1449913 w 2019354"/>
                    <a:gd name="connsiteY11" fmla="*/ 1066999 h 1653659"/>
                    <a:gd name="connsiteX12" fmla="*/ 1571833 w 2019354"/>
                    <a:gd name="connsiteY12" fmla="*/ 1300679 h 1653659"/>
                    <a:gd name="connsiteX13" fmla="*/ 1581993 w 2019354"/>
                    <a:gd name="connsiteY13" fmla="*/ 1290519 h 1653659"/>
                    <a:gd name="connsiteX14" fmla="*/ 1581993 w 2019354"/>
                    <a:gd name="connsiteY14" fmla="*/ 1463239 h 1653659"/>
                    <a:gd name="connsiteX15" fmla="*/ 1429593 w 2019354"/>
                    <a:gd name="connsiteY15" fmla="*/ 1635959 h 1653659"/>
                    <a:gd name="connsiteX16" fmla="*/ 1145113 w 2019354"/>
                    <a:gd name="connsiteY16" fmla="*/ 1635959 h 1653659"/>
                    <a:gd name="connsiteX17" fmla="*/ 1013033 w 2019354"/>
                    <a:gd name="connsiteY17" fmla="*/ 1529279 h 1653659"/>
                    <a:gd name="connsiteX18" fmla="*/ 921593 w 2019354"/>
                    <a:gd name="connsiteY18" fmla="*/ 1351479 h 1653659"/>
                    <a:gd name="connsiteX19" fmla="*/ 921593 w 2019354"/>
                    <a:gd name="connsiteY19" fmla="*/ 1361639 h 1653659"/>
                    <a:gd name="connsiteX20" fmla="*/ 789513 w 2019354"/>
                    <a:gd name="connsiteY20" fmla="*/ 1503879 h 1653659"/>
                    <a:gd name="connsiteX21" fmla="*/ 423753 w 2019354"/>
                    <a:gd name="connsiteY21" fmla="*/ 1554679 h 1653659"/>
                    <a:gd name="connsiteX22" fmla="*/ 271353 w 2019354"/>
                    <a:gd name="connsiteY22" fmla="*/ 1320999 h 1653659"/>
                    <a:gd name="connsiteX23" fmla="*/ 400893 w 2019354"/>
                    <a:gd name="connsiteY23" fmla="*/ 1072079 h 1653659"/>
                    <a:gd name="connsiteX24" fmla="*/ 474553 w 2019354"/>
                    <a:gd name="connsiteY24" fmla="*/ 985719 h 1653659"/>
                    <a:gd name="connsiteX25" fmla="*/ 230713 w 2019354"/>
                    <a:gd name="connsiteY25" fmla="*/ 894279 h 1653659"/>
                    <a:gd name="connsiteX26" fmla="*/ 47833 w 2019354"/>
                    <a:gd name="connsiteY26" fmla="*/ 741879 h 1653659"/>
                    <a:gd name="connsiteX27" fmla="*/ 17353 w 2019354"/>
                    <a:gd name="connsiteY27" fmla="*/ 457399 h 1653659"/>
                    <a:gd name="connsiteX28" fmla="*/ 281513 w 2019354"/>
                    <a:gd name="connsiteY28" fmla="*/ 355799 h 1653659"/>
                    <a:gd name="connsiteX29" fmla="*/ 489793 w 2019354"/>
                    <a:gd name="connsiteY29" fmla="*/ 406599 h 1653659"/>
                    <a:gd name="connsiteX30" fmla="*/ 708233 w 2019354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41353 w 2019200"/>
                    <a:gd name="connsiteY6" fmla="*/ 51835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76913 w 2019200"/>
                    <a:gd name="connsiteY6" fmla="*/ 53613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388953 w 2019200"/>
                    <a:gd name="connsiteY5" fmla="*/ 54882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622633 w 2019200"/>
                    <a:gd name="connsiteY6" fmla="*/ 55898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10773 w 2019200"/>
                    <a:gd name="connsiteY0" fmla="*/ 47783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10773 w 2019200"/>
                    <a:gd name="connsiteY30" fmla="*/ 477836 h 1653776"/>
                    <a:gd name="connsiteX0" fmla="*/ 710773 w 2019200"/>
                    <a:gd name="connsiteY0" fmla="*/ 449982 h 1625922"/>
                    <a:gd name="connsiteX1" fmla="*/ 878413 w 2019200"/>
                    <a:gd name="connsiteY1" fmla="*/ 165502 h 1625922"/>
                    <a:gd name="connsiteX2" fmla="*/ 1198453 w 2019200"/>
                    <a:gd name="connsiteY2" fmla="*/ 402 h 1625922"/>
                    <a:gd name="connsiteX3" fmla="*/ 1439753 w 2019200"/>
                    <a:gd name="connsiteY3" fmla="*/ 124862 h 1625922"/>
                    <a:gd name="connsiteX4" fmla="*/ 1477853 w 2019200"/>
                    <a:gd name="connsiteY4" fmla="*/ 305202 h 1625922"/>
                    <a:gd name="connsiteX5" fmla="*/ 1427053 w 2019200"/>
                    <a:gd name="connsiteY5" fmla="*/ 518562 h 1625922"/>
                    <a:gd name="connsiteX6" fmla="*/ 1622633 w 2019200"/>
                    <a:gd name="connsiteY6" fmla="*/ 531262 h 1625922"/>
                    <a:gd name="connsiteX7" fmla="*/ 1927433 w 2019200"/>
                    <a:gd name="connsiteY7" fmla="*/ 612542 h 1625922"/>
                    <a:gd name="connsiteX8" fmla="*/ 2018873 w 2019200"/>
                    <a:gd name="connsiteY8" fmla="*/ 795422 h 1625922"/>
                    <a:gd name="connsiteX9" fmla="*/ 1947753 w 2019200"/>
                    <a:gd name="connsiteY9" fmla="*/ 968142 h 1625922"/>
                    <a:gd name="connsiteX10" fmla="*/ 1708993 w 2019200"/>
                    <a:gd name="connsiteY10" fmla="*/ 1059582 h 1625922"/>
                    <a:gd name="connsiteX11" fmla="*/ 1449913 w 2019200"/>
                    <a:gd name="connsiteY11" fmla="*/ 1039262 h 1625922"/>
                    <a:gd name="connsiteX12" fmla="*/ 1571833 w 2019200"/>
                    <a:gd name="connsiteY12" fmla="*/ 1272942 h 1625922"/>
                    <a:gd name="connsiteX13" fmla="*/ 1581993 w 2019200"/>
                    <a:gd name="connsiteY13" fmla="*/ 1262782 h 1625922"/>
                    <a:gd name="connsiteX14" fmla="*/ 1581993 w 2019200"/>
                    <a:gd name="connsiteY14" fmla="*/ 1435502 h 1625922"/>
                    <a:gd name="connsiteX15" fmla="*/ 1429593 w 2019200"/>
                    <a:gd name="connsiteY15" fmla="*/ 1608222 h 1625922"/>
                    <a:gd name="connsiteX16" fmla="*/ 1145113 w 2019200"/>
                    <a:gd name="connsiteY16" fmla="*/ 1608222 h 1625922"/>
                    <a:gd name="connsiteX17" fmla="*/ 1013033 w 2019200"/>
                    <a:gd name="connsiteY17" fmla="*/ 1501542 h 1625922"/>
                    <a:gd name="connsiteX18" fmla="*/ 921593 w 2019200"/>
                    <a:gd name="connsiteY18" fmla="*/ 1323742 h 1625922"/>
                    <a:gd name="connsiteX19" fmla="*/ 921593 w 2019200"/>
                    <a:gd name="connsiteY19" fmla="*/ 1333902 h 1625922"/>
                    <a:gd name="connsiteX20" fmla="*/ 789513 w 2019200"/>
                    <a:gd name="connsiteY20" fmla="*/ 1476142 h 1625922"/>
                    <a:gd name="connsiteX21" fmla="*/ 423753 w 2019200"/>
                    <a:gd name="connsiteY21" fmla="*/ 1526942 h 1625922"/>
                    <a:gd name="connsiteX22" fmla="*/ 271353 w 2019200"/>
                    <a:gd name="connsiteY22" fmla="*/ 1293262 h 1625922"/>
                    <a:gd name="connsiteX23" fmla="*/ 400893 w 2019200"/>
                    <a:gd name="connsiteY23" fmla="*/ 1044342 h 1625922"/>
                    <a:gd name="connsiteX24" fmla="*/ 474553 w 2019200"/>
                    <a:gd name="connsiteY24" fmla="*/ 957982 h 1625922"/>
                    <a:gd name="connsiteX25" fmla="*/ 230713 w 2019200"/>
                    <a:gd name="connsiteY25" fmla="*/ 866542 h 1625922"/>
                    <a:gd name="connsiteX26" fmla="*/ 47833 w 2019200"/>
                    <a:gd name="connsiteY26" fmla="*/ 714142 h 1625922"/>
                    <a:gd name="connsiteX27" fmla="*/ 17353 w 2019200"/>
                    <a:gd name="connsiteY27" fmla="*/ 429662 h 1625922"/>
                    <a:gd name="connsiteX28" fmla="*/ 281513 w 2019200"/>
                    <a:gd name="connsiteY28" fmla="*/ 328062 h 1625922"/>
                    <a:gd name="connsiteX29" fmla="*/ 489793 w 2019200"/>
                    <a:gd name="connsiteY29" fmla="*/ 378862 h 1625922"/>
                    <a:gd name="connsiteX30" fmla="*/ 710773 w 2019200"/>
                    <a:gd name="connsiteY30" fmla="*/ 449982 h 1625922"/>
                    <a:gd name="connsiteX0" fmla="*/ 710773 w 2019200"/>
                    <a:gd name="connsiteY0" fmla="*/ 462637 h 1638577"/>
                    <a:gd name="connsiteX1" fmla="*/ 878413 w 2019200"/>
                    <a:gd name="connsiteY1" fmla="*/ 178157 h 1638577"/>
                    <a:gd name="connsiteX2" fmla="*/ 1190833 w 2019200"/>
                    <a:gd name="connsiteY2" fmla="*/ 357 h 1638577"/>
                    <a:gd name="connsiteX3" fmla="*/ 1439753 w 2019200"/>
                    <a:gd name="connsiteY3" fmla="*/ 137517 h 1638577"/>
                    <a:gd name="connsiteX4" fmla="*/ 1477853 w 2019200"/>
                    <a:gd name="connsiteY4" fmla="*/ 317857 h 1638577"/>
                    <a:gd name="connsiteX5" fmla="*/ 1427053 w 2019200"/>
                    <a:gd name="connsiteY5" fmla="*/ 531217 h 1638577"/>
                    <a:gd name="connsiteX6" fmla="*/ 1622633 w 2019200"/>
                    <a:gd name="connsiteY6" fmla="*/ 543917 h 1638577"/>
                    <a:gd name="connsiteX7" fmla="*/ 1927433 w 2019200"/>
                    <a:gd name="connsiteY7" fmla="*/ 625197 h 1638577"/>
                    <a:gd name="connsiteX8" fmla="*/ 2018873 w 2019200"/>
                    <a:gd name="connsiteY8" fmla="*/ 808077 h 1638577"/>
                    <a:gd name="connsiteX9" fmla="*/ 1947753 w 2019200"/>
                    <a:gd name="connsiteY9" fmla="*/ 980797 h 1638577"/>
                    <a:gd name="connsiteX10" fmla="*/ 1708993 w 2019200"/>
                    <a:gd name="connsiteY10" fmla="*/ 1072237 h 1638577"/>
                    <a:gd name="connsiteX11" fmla="*/ 1449913 w 2019200"/>
                    <a:gd name="connsiteY11" fmla="*/ 1051917 h 1638577"/>
                    <a:gd name="connsiteX12" fmla="*/ 1571833 w 2019200"/>
                    <a:gd name="connsiteY12" fmla="*/ 1285597 h 1638577"/>
                    <a:gd name="connsiteX13" fmla="*/ 1581993 w 2019200"/>
                    <a:gd name="connsiteY13" fmla="*/ 1275437 h 1638577"/>
                    <a:gd name="connsiteX14" fmla="*/ 1581993 w 2019200"/>
                    <a:gd name="connsiteY14" fmla="*/ 1448157 h 1638577"/>
                    <a:gd name="connsiteX15" fmla="*/ 1429593 w 2019200"/>
                    <a:gd name="connsiteY15" fmla="*/ 1620877 h 1638577"/>
                    <a:gd name="connsiteX16" fmla="*/ 1145113 w 2019200"/>
                    <a:gd name="connsiteY16" fmla="*/ 1620877 h 1638577"/>
                    <a:gd name="connsiteX17" fmla="*/ 1013033 w 2019200"/>
                    <a:gd name="connsiteY17" fmla="*/ 1514197 h 1638577"/>
                    <a:gd name="connsiteX18" fmla="*/ 921593 w 2019200"/>
                    <a:gd name="connsiteY18" fmla="*/ 1336397 h 1638577"/>
                    <a:gd name="connsiteX19" fmla="*/ 921593 w 2019200"/>
                    <a:gd name="connsiteY19" fmla="*/ 1346557 h 1638577"/>
                    <a:gd name="connsiteX20" fmla="*/ 789513 w 2019200"/>
                    <a:gd name="connsiteY20" fmla="*/ 1488797 h 1638577"/>
                    <a:gd name="connsiteX21" fmla="*/ 423753 w 2019200"/>
                    <a:gd name="connsiteY21" fmla="*/ 1539597 h 1638577"/>
                    <a:gd name="connsiteX22" fmla="*/ 271353 w 2019200"/>
                    <a:gd name="connsiteY22" fmla="*/ 1305917 h 1638577"/>
                    <a:gd name="connsiteX23" fmla="*/ 400893 w 2019200"/>
                    <a:gd name="connsiteY23" fmla="*/ 1056997 h 1638577"/>
                    <a:gd name="connsiteX24" fmla="*/ 474553 w 2019200"/>
                    <a:gd name="connsiteY24" fmla="*/ 970637 h 1638577"/>
                    <a:gd name="connsiteX25" fmla="*/ 230713 w 2019200"/>
                    <a:gd name="connsiteY25" fmla="*/ 879197 h 1638577"/>
                    <a:gd name="connsiteX26" fmla="*/ 47833 w 2019200"/>
                    <a:gd name="connsiteY26" fmla="*/ 726797 h 1638577"/>
                    <a:gd name="connsiteX27" fmla="*/ 17353 w 2019200"/>
                    <a:gd name="connsiteY27" fmla="*/ 442317 h 1638577"/>
                    <a:gd name="connsiteX28" fmla="*/ 281513 w 2019200"/>
                    <a:gd name="connsiteY28" fmla="*/ 340717 h 1638577"/>
                    <a:gd name="connsiteX29" fmla="*/ 489793 w 2019200"/>
                    <a:gd name="connsiteY29" fmla="*/ 391517 h 1638577"/>
                    <a:gd name="connsiteX30" fmla="*/ 710773 w 2019200"/>
                    <a:gd name="connsiteY30" fmla="*/ 462637 h 1638577"/>
                    <a:gd name="connsiteX0" fmla="*/ 710773 w 2019200"/>
                    <a:gd name="connsiteY0" fmla="*/ 462339 h 1638279"/>
                    <a:gd name="connsiteX1" fmla="*/ 878413 w 2019200"/>
                    <a:gd name="connsiteY1" fmla="*/ 177859 h 1638279"/>
                    <a:gd name="connsiteX2" fmla="*/ 1190833 w 2019200"/>
                    <a:gd name="connsiteY2" fmla="*/ 59 h 1638279"/>
                    <a:gd name="connsiteX3" fmla="*/ 1406733 w 2019200"/>
                    <a:gd name="connsiteY3" fmla="*/ 160079 h 1638279"/>
                    <a:gd name="connsiteX4" fmla="*/ 1477853 w 2019200"/>
                    <a:gd name="connsiteY4" fmla="*/ 317559 h 1638279"/>
                    <a:gd name="connsiteX5" fmla="*/ 1427053 w 2019200"/>
                    <a:gd name="connsiteY5" fmla="*/ 530919 h 1638279"/>
                    <a:gd name="connsiteX6" fmla="*/ 1622633 w 2019200"/>
                    <a:gd name="connsiteY6" fmla="*/ 543619 h 1638279"/>
                    <a:gd name="connsiteX7" fmla="*/ 1927433 w 2019200"/>
                    <a:gd name="connsiteY7" fmla="*/ 624899 h 1638279"/>
                    <a:gd name="connsiteX8" fmla="*/ 2018873 w 2019200"/>
                    <a:gd name="connsiteY8" fmla="*/ 807779 h 1638279"/>
                    <a:gd name="connsiteX9" fmla="*/ 1947753 w 2019200"/>
                    <a:gd name="connsiteY9" fmla="*/ 980499 h 1638279"/>
                    <a:gd name="connsiteX10" fmla="*/ 1708993 w 2019200"/>
                    <a:gd name="connsiteY10" fmla="*/ 1071939 h 1638279"/>
                    <a:gd name="connsiteX11" fmla="*/ 1449913 w 2019200"/>
                    <a:gd name="connsiteY11" fmla="*/ 1051619 h 1638279"/>
                    <a:gd name="connsiteX12" fmla="*/ 1571833 w 2019200"/>
                    <a:gd name="connsiteY12" fmla="*/ 1285299 h 1638279"/>
                    <a:gd name="connsiteX13" fmla="*/ 1581993 w 2019200"/>
                    <a:gd name="connsiteY13" fmla="*/ 1275139 h 1638279"/>
                    <a:gd name="connsiteX14" fmla="*/ 1581993 w 2019200"/>
                    <a:gd name="connsiteY14" fmla="*/ 1447859 h 1638279"/>
                    <a:gd name="connsiteX15" fmla="*/ 1429593 w 2019200"/>
                    <a:gd name="connsiteY15" fmla="*/ 1620579 h 1638279"/>
                    <a:gd name="connsiteX16" fmla="*/ 1145113 w 2019200"/>
                    <a:gd name="connsiteY16" fmla="*/ 1620579 h 1638279"/>
                    <a:gd name="connsiteX17" fmla="*/ 1013033 w 2019200"/>
                    <a:gd name="connsiteY17" fmla="*/ 1513899 h 1638279"/>
                    <a:gd name="connsiteX18" fmla="*/ 921593 w 2019200"/>
                    <a:gd name="connsiteY18" fmla="*/ 1336099 h 1638279"/>
                    <a:gd name="connsiteX19" fmla="*/ 921593 w 2019200"/>
                    <a:gd name="connsiteY19" fmla="*/ 1346259 h 1638279"/>
                    <a:gd name="connsiteX20" fmla="*/ 789513 w 2019200"/>
                    <a:gd name="connsiteY20" fmla="*/ 1488499 h 1638279"/>
                    <a:gd name="connsiteX21" fmla="*/ 423753 w 2019200"/>
                    <a:gd name="connsiteY21" fmla="*/ 1539299 h 1638279"/>
                    <a:gd name="connsiteX22" fmla="*/ 271353 w 2019200"/>
                    <a:gd name="connsiteY22" fmla="*/ 1305619 h 1638279"/>
                    <a:gd name="connsiteX23" fmla="*/ 400893 w 2019200"/>
                    <a:gd name="connsiteY23" fmla="*/ 1056699 h 1638279"/>
                    <a:gd name="connsiteX24" fmla="*/ 474553 w 2019200"/>
                    <a:gd name="connsiteY24" fmla="*/ 970339 h 1638279"/>
                    <a:gd name="connsiteX25" fmla="*/ 230713 w 2019200"/>
                    <a:gd name="connsiteY25" fmla="*/ 878899 h 1638279"/>
                    <a:gd name="connsiteX26" fmla="*/ 47833 w 2019200"/>
                    <a:gd name="connsiteY26" fmla="*/ 726499 h 1638279"/>
                    <a:gd name="connsiteX27" fmla="*/ 17353 w 2019200"/>
                    <a:gd name="connsiteY27" fmla="*/ 442019 h 1638279"/>
                    <a:gd name="connsiteX28" fmla="*/ 281513 w 2019200"/>
                    <a:gd name="connsiteY28" fmla="*/ 340419 h 1638279"/>
                    <a:gd name="connsiteX29" fmla="*/ 489793 w 2019200"/>
                    <a:gd name="connsiteY29" fmla="*/ 391219 h 1638279"/>
                    <a:gd name="connsiteX30" fmla="*/ 710773 w 2019200"/>
                    <a:gd name="connsiteY30" fmla="*/ 462339 h 1638279"/>
                    <a:gd name="connsiteX0" fmla="*/ 710773 w 2019200"/>
                    <a:gd name="connsiteY0" fmla="*/ 462467 h 1638407"/>
                    <a:gd name="connsiteX1" fmla="*/ 878413 w 2019200"/>
                    <a:gd name="connsiteY1" fmla="*/ 177987 h 1638407"/>
                    <a:gd name="connsiteX2" fmla="*/ 1190833 w 2019200"/>
                    <a:gd name="connsiteY2" fmla="*/ 187 h 1638407"/>
                    <a:gd name="connsiteX3" fmla="*/ 1414353 w 2019200"/>
                    <a:gd name="connsiteY3" fmla="*/ 147507 h 1638407"/>
                    <a:gd name="connsiteX4" fmla="*/ 1477853 w 2019200"/>
                    <a:gd name="connsiteY4" fmla="*/ 317687 h 1638407"/>
                    <a:gd name="connsiteX5" fmla="*/ 1427053 w 2019200"/>
                    <a:gd name="connsiteY5" fmla="*/ 531047 h 1638407"/>
                    <a:gd name="connsiteX6" fmla="*/ 1622633 w 2019200"/>
                    <a:gd name="connsiteY6" fmla="*/ 543747 h 1638407"/>
                    <a:gd name="connsiteX7" fmla="*/ 1927433 w 2019200"/>
                    <a:gd name="connsiteY7" fmla="*/ 625027 h 1638407"/>
                    <a:gd name="connsiteX8" fmla="*/ 2018873 w 2019200"/>
                    <a:gd name="connsiteY8" fmla="*/ 807907 h 1638407"/>
                    <a:gd name="connsiteX9" fmla="*/ 1947753 w 2019200"/>
                    <a:gd name="connsiteY9" fmla="*/ 980627 h 1638407"/>
                    <a:gd name="connsiteX10" fmla="*/ 1708993 w 2019200"/>
                    <a:gd name="connsiteY10" fmla="*/ 1072067 h 1638407"/>
                    <a:gd name="connsiteX11" fmla="*/ 1449913 w 2019200"/>
                    <a:gd name="connsiteY11" fmla="*/ 1051747 h 1638407"/>
                    <a:gd name="connsiteX12" fmla="*/ 1571833 w 2019200"/>
                    <a:gd name="connsiteY12" fmla="*/ 1285427 h 1638407"/>
                    <a:gd name="connsiteX13" fmla="*/ 1581993 w 2019200"/>
                    <a:gd name="connsiteY13" fmla="*/ 1275267 h 1638407"/>
                    <a:gd name="connsiteX14" fmla="*/ 1581993 w 2019200"/>
                    <a:gd name="connsiteY14" fmla="*/ 1447987 h 1638407"/>
                    <a:gd name="connsiteX15" fmla="*/ 1429593 w 2019200"/>
                    <a:gd name="connsiteY15" fmla="*/ 1620707 h 1638407"/>
                    <a:gd name="connsiteX16" fmla="*/ 1145113 w 2019200"/>
                    <a:gd name="connsiteY16" fmla="*/ 1620707 h 1638407"/>
                    <a:gd name="connsiteX17" fmla="*/ 1013033 w 2019200"/>
                    <a:gd name="connsiteY17" fmla="*/ 1514027 h 1638407"/>
                    <a:gd name="connsiteX18" fmla="*/ 921593 w 2019200"/>
                    <a:gd name="connsiteY18" fmla="*/ 1336227 h 1638407"/>
                    <a:gd name="connsiteX19" fmla="*/ 921593 w 2019200"/>
                    <a:gd name="connsiteY19" fmla="*/ 1346387 h 1638407"/>
                    <a:gd name="connsiteX20" fmla="*/ 789513 w 2019200"/>
                    <a:gd name="connsiteY20" fmla="*/ 1488627 h 1638407"/>
                    <a:gd name="connsiteX21" fmla="*/ 423753 w 2019200"/>
                    <a:gd name="connsiteY21" fmla="*/ 1539427 h 1638407"/>
                    <a:gd name="connsiteX22" fmla="*/ 271353 w 2019200"/>
                    <a:gd name="connsiteY22" fmla="*/ 1305747 h 1638407"/>
                    <a:gd name="connsiteX23" fmla="*/ 400893 w 2019200"/>
                    <a:gd name="connsiteY23" fmla="*/ 1056827 h 1638407"/>
                    <a:gd name="connsiteX24" fmla="*/ 474553 w 2019200"/>
                    <a:gd name="connsiteY24" fmla="*/ 970467 h 1638407"/>
                    <a:gd name="connsiteX25" fmla="*/ 230713 w 2019200"/>
                    <a:gd name="connsiteY25" fmla="*/ 879027 h 1638407"/>
                    <a:gd name="connsiteX26" fmla="*/ 47833 w 2019200"/>
                    <a:gd name="connsiteY26" fmla="*/ 726627 h 1638407"/>
                    <a:gd name="connsiteX27" fmla="*/ 17353 w 2019200"/>
                    <a:gd name="connsiteY27" fmla="*/ 442147 h 1638407"/>
                    <a:gd name="connsiteX28" fmla="*/ 281513 w 2019200"/>
                    <a:gd name="connsiteY28" fmla="*/ 340547 h 1638407"/>
                    <a:gd name="connsiteX29" fmla="*/ 489793 w 2019200"/>
                    <a:gd name="connsiteY29" fmla="*/ 391347 h 1638407"/>
                    <a:gd name="connsiteX30" fmla="*/ 710773 w 2019200"/>
                    <a:gd name="connsiteY30" fmla="*/ 462467 h 1638407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2633 w 2019200"/>
                    <a:gd name="connsiteY6" fmla="*/ 5437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6661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564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438"/>
                    <a:gd name="connsiteY0" fmla="*/ 462478 h 1638418"/>
                    <a:gd name="connsiteX1" fmla="*/ 878413 w 2019438"/>
                    <a:gd name="connsiteY1" fmla="*/ 177998 h 1638418"/>
                    <a:gd name="connsiteX2" fmla="*/ 1190833 w 2019438"/>
                    <a:gd name="connsiteY2" fmla="*/ 198 h 1638418"/>
                    <a:gd name="connsiteX3" fmla="*/ 1414353 w 2019438"/>
                    <a:gd name="connsiteY3" fmla="*/ 147518 h 1638418"/>
                    <a:gd name="connsiteX4" fmla="*/ 1462613 w 2019438"/>
                    <a:gd name="connsiteY4" fmla="*/ 353258 h 1638418"/>
                    <a:gd name="connsiteX5" fmla="*/ 1427053 w 2019438"/>
                    <a:gd name="connsiteY5" fmla="*/ 531058 h 1638418"/>
                    <a:gd name="connsiteX6" fmla="*/ 1625173 w 2019438"/>
                    <a:gd name="connsiteY6" fmla="*/ 556458 h 1638418"/>
                    <a:gd name="connsiteX7" fmla="*/ 1919813 w 2019438"/>
                    <a:gd name="connsiteY7" fmla="*/ 673298 h 1638418"/>
                    <a:gd name="connsiteX8" fmla="*/ 2018873 w 2019438"/>
                    <a:gd name="connsiteY8" fmla="*/ 807918 h 1638418"/>
                    <a:gd name="connsiteX9" fmla="*/ 1947753 w 2019438"/>
                    <a:gd name="connsiteY9" fmla="*/ 980638 h 1638418"/>
                    <a:gd name="connsiteX10" fmla="*/ 1708993 w 2019438"/>
                    <a:gd name="connsiteY10" fmla="*/ 1072078 h 1638418"/>
                    <a:gd name="connsiteX11" fmla="*/ 1449913 w 2019438"/>
                    <a:gd name="connsiteY11" fmla="*/ 1051758 h 1638418"/>
                    <a:gd name="connsiteX12" fmla="*/ 1571833 w 2019438"/>
                    <a:gd name="connsiteY12" fmla="*/ 1285438 h 1638418"/>
                    <a:gd name="connsiteX13" fmla="*/ 1581993 w 2019438"/>
                    <a:gd name="connsiteY13" fmla="*/ 1275278 h 1638418"/>
                    <a:gd name="connsiteX14" fmla="*/ 1581993 w 2019438"/>
                    <a:gd name="connsiteY14" fmla="*/ 1447998 h 1638418"/>
                    <a:gd name="connsiteX15" fmla="*/ 1429593 w 2019438"/>
                    <a:gd name="connsiteY15" fmla="*/ 1620718 h 1638418"/>
                    <a:gd name="connsiteX16" fmla="*/ 1145113 w 2019438"/>
                    <a:gd name="connsiteY16" fmla="*/ 1620718 h 1638418"/>
                    <a:gd name="connsiteX17" fmla="*/ 1013033 w 2019438"/>
                    <a:gd name="connsiteY17" fmla="*/ 1514038 h 1638418"/>
                    <a:gd name="connsiteX18" fmla="*/ 921593 w 2019438"/>
                    <a:gd name="connsiteY18" fmla="*/ 1336238 h 1638418"/>
                    <a:gd name="connsiteX19" fmla="*/ 921593 w 2019438"/>
                    <a:gd name="connsiteY19" fmla="*/ 1346398 h 1638418"/>
                    <a:gd name="connsiteX20" fmla="*/ 789513 w 2019438"/>
                    <a:gd name="connsiteY20" fmla="*/ 1488638 h 1638418"/>
                    <a:gd name="connsiteX21" fmla="*/ 423753 w 2019438"/>
                    <a:gd name="connsiteY21" fmla="*/ 1539438 h 1638418"/>
                    <a:gd name="connsiteX22" fmla="*/ 271353 w 2019438"/>
                    <a:gd name="connsiteY22" fmla="*/ 1305758 h 1638418"/>
                    <a:gd name="connsiteX23" fmla="*/ 400893 w 2019438"/>
                    <a:gd name="connsiteY23" fmla="*/ 1056838 h 1638418"/>
                    <a:gd name="connsiteX24" fmla="*/ 474553 w 2019438"/>
                    <a:gd name="connsiteY24" fmla="*/ 970478 h 1638418"/>
                    <a:gd name="connsiteX25" fmla="*/ 230713 w 2019438"/>
                    <a:gd name="connsiteY25" fmla="*/ 879038 h 1638418"/>
                    <a:gd name="connsiteX26" fmla="*/ 47833 w 2019438"/>
                    <a:gd name="connsiteY26" fmla="*/ 726638 h 1638418"/>
                    <a:gd name="connsiteX27" fmla="*/ 17353 w 2019438"/>
                    <a:gd name="connsiteY27" fmla="*/ 442158 h 1638418"/>
                    <a:gd name="connsiteX28" fmla="*/ 281513 w 2019438"/>
                    <a:gd name="connsiteY28" fmla="*/ 340558 h 1638418"/>
                    <a:gd name="connsiteX29" fmla="*/ 489793 w 2019438"/>
                    <a:gd name="connsiteY29" fmla="*/ 391358 h 1638418"/>
                    <a:gd name="connsiteX30" fmla="*/ 710773 w 2019438"/>
                    <a:gd name="connsiteY30" fmla="*/ 462478 h 1638418"/>
                    <a:gd name="connsiteX0" fmla="*/ 710773 w 2022201"/>
                    <a:gd name="connsiteY0" fmla="*/ 462478 h 1638418"/>
                    <a:gd name="connsiteX1" fmla="*/ 878413 w 2022201"/>
                    <a:gd name="connsiteY1" fmla="*/ 177998 h 1638418"/>
                    <a:gd name="connsiteX2" fmla="*/ 1190833 w 2022201"/>
                    <a:gd name="connsiteY2" fmla="*/ 198 h 1638418"/>
                    <a:gd name="connsiteX3" fmla="*/ 1414353 w 2022201"/>
                    <a:gd name="connsiteY3" fmla="*/ 147518 h 1638418"/>
                    <a:gd name="connsiteX4" fmla="*/ 1462613 w 2022201"/>
                    <a:gd name="connsiteY4" fmla="*/ 353258 h 1638418"/>
                    <a:gd name="connsiteX5" fmla="*/ 1427053 w 2022201"/>
                    <a:gd name="connsiteY5" fmla="*/ 531058 h 1638418"/>
                    <a:gd name="connsiteX6" fmla="*/ 1625173 w 2022201"/>
                    <a:gd name="connsiteY6" fmla="*/ 556458 h 1638418"/>
                    <a:gd name="connsiteX7" fmla="*/ 1861393 w 2022201"/>
                    <a:gd name="connsiteY7" fmla="*/ 625038 h 1638418"/>
                    <a:gd name="connsiteX8" fmla="*/ 2018873 w 2022201"/>
                    <a:gd name="connsiteY8" fmla="*/ 807918 h 1638418"/>
                    <a:gd name="connsiteX9" fmla="*/ 1947753 w 2022201"/>
                    <a:gd name="connsiteY9" fmla="*/ 980638 h 1638418"/>
                    <a:gd name="connsiteX10" fmla="*/ 1708993 w 2022201"/>
                    <a:gd name="connsiteY10" fmla="*/ 1072078 h 1638418"/>
                    <a:gd name="connsiteX11" fmla="*/ 1449913 w 2022201"/>
                    <a:gd name="connsiteY11" fmla="*/ 1051758 h 1638418"/>
                    <a:gd name="connsiteX12" fmla="*/ 1571833 w 2022201"/>
                    <a:gd name="connsiteY12" fmla="*/ 1285438 h 1638418"/>
                    <a:gd name="connsiteX13" fmla="*/ 1581993 w 2022201"/>
                    <a:gd name="connsiteY13" fmla="*/ 1275278 h 1638418"/>
                    <a:gd name="connsiteX14" fmla="*/ 1581993 w 2022201"/>
                    <a:gd name="connsiteY14" fmla="*/ 1447998 h 1638418"/>
                    <a:gd name="connsiteX15" fmla="*/ 1429593 w 2022201"/>
                    <a:gd name="connsiteY15" fmla="*/ 1620718 h 1638418"/>
                    <a:gd name="connsiteX16" fmla="*/ 1145113 w 2022201"/>
                    <a:gd name="connsiteY16" fmla="*/ 1620718 h 1638418"/>
                    <a:gd name="connsiteX17" fmla="*/ 1013033 w 2022201"/>
                    <a:gd name="connsiteY17" fmla="*/ 1514038 h 1638418"/>
                    <a:gd name="connsiteX18" fmla="*/ 921593 w 2022201"/>
                    <a:gd name="connsiteY18" fmla="*/ 1336238 h 1638418"/>
                    <a:gd name="connsiteX19" fmla="*/ 921593 w 2022201"/>
                    <a:gd name="connsiteY19" fmla="*/ 1346398 h 1638418"/>
                    <a:gd name="connsiteX20" fmla="*/ 789513 w 2022201"/>
                    <a:gd name="connsiteY20" fmla="*/ 1488638 h 1638418"/>
                    <a:gd name="connsiteX21" fmla="*/ 423753 w 2022201"/>
                    <a:gd name="connsiteY21" fmla="*/ 1539438 h 1638418"/>
                    <a:gd name="connsiteX22" fmla="*/ 271353 w 2022201"/>
                    <a:gd name="connsiteY22" fmla="*/ 1305758 h 1638418"/>
                    <a:gd name="connsiteX23" fmla="*/ 400893 w 2022201"/>
                    <a:gd name="connsiteY23" fmla="*/ 1056838 h 1638418"/>
                    <a:gd name="connsiteX24" fmla="*/ 474553 w 2022201"/>
                    <a:gd name="connsiteY24" fmla="*/ 970478 h 1638418"/>
                    <a:gd name="connsiteX25" fmla="*/ 230713 w 2022201"/>
                    <a:gd name="connsiteY25" fmla="*/ 879038 h 1638418"/>
                    <a:gd name="connsiteX26" fmla="*/ 47833 w 2022201"/>
                    <a:gd name="connsiteY26" fmla="*/ 726638 h 1638418"/>
                    <a:gd name="connsiteX27" fmla="*/ 17353 w 2022201"/>
                    <a:gd name="connsiteY27" fmla="*/ 442158 h 1638418"/>
                    <a:gd name="connsiteX28" fmla="*/ 281513 w 2022201"/>
                    <a:gd name="connsiteY28" fmla="*/ 340558 h 1638418"/>
                    <a:gd name="connsiteX29" fmla="*/ 489793 w 2022201"/>
                    <a:gd name="connsiteY29" fmla="*/ 391358 h 1638418"/>
                    <a:gd name="connsiteX30" fmla="*/ 710773 w 2022201"/>
                    <a:gd name="connsiteY30" fmla="*/ 462478 h 1638418"/>
                    <a:gd name="connsiteX0" fmla="*/ 710773 w 1988680"/>
                    <a:gd name="connsiteY0" fmla="*/ 462478 h 1638418"/>
                    <a:gd name="connsiteX1" fmla="*/ 878413 w 1988680"/>
                    <a:gd name="connsiteY1" fmla="*/ 177998 h 1638418"/>
                    <a:gd name="connsiteX2" fmla="*/ 1190833 w 1988680"/>
                    <a:gd name="connsiteY2" fmla="*/ 198 h 1638418"/>
                    <a:gd name="connsiteX3" fmla="*/ 1414353 w 1988680"/>
                    <a:gd name="connsiteY3" fmla="*/ 147518 h 1638418"/>
                    <a:gd name="connsiteX4" fmla="*/ 1462613 w 1988680"/>
                    <a:gd name="connsiteY4" fmla="*/ 353258 h 1638418"/>
                    <a:gd name="connsiteX5" fmla="*/ 1427053 w 1988680"/>
                    <a:gd name="connsiteY5" fmla="*/ 531058 h 1638418"/>
                    <a:gd name="connsiteX6" fmla="*/ 1625173 w 1988680"/>
                    <a:gd name="connsiteY6" fmla="*/ 556458 h 1638418"/>
                    <a:gd name="connsiteX7" fmla="*/ 1861393 w 1988680"/>
                    <a:gd name="connsiteY7" fmla="*/ 625038 h 1638418"/>
                    <a:gd name="connsiteX8" fmla="*/ 1980773 w 1988680"/>
                    <a:gd name="connsiteY8" fmla="*/ 820618 h 1638418"/>
                    <a:gd name="connsiteX9" fmla="*/ 1947753 w 1988680"/>
                    <a:gd name="connsiteY9" fmla="*/ 980638 h 1638418"/>
                    <a:gd name="connsiteX10" fmla="*/ 1708993 w 1988680"/>
                    <a:gd name="connsiteY10" fmla="*/ 1072078 h 1638418"/>
                    <a:gd name="connsiteX11" fmla="*/ 1449913 w 1988680"/>
                    <a:gd name="connsiteY11" fmla="*/ 1051758 h 1638418"/>
                    <a:gd name="connsiteX12" fmla="*/ 1571833 w 1988680"/>
                    <a:gd name="connsiteY12" fmla="*/ 1285438 h 1638418"/>
                    <a:gd name="connsiteX13" fmla="*/ 1581993 w 1988680"/>
                    <a:gd name="connsiteY13" fmla="*/ 1275278 h 1638418"/>
                    <a:gd name="connsiteX14" fmla="*/ 1581993 w 1988680"/>
                    <a:gd name="connsiteY14" fmla="*/ 1447998 h 1638418"/>
                    <a:gd name="connsiteX15" fmla="*/ 1429593 w 1988680"/>
                    <a:gd name="connsiteY15" fmla="*/ 1620718 h 1638418"/>
                    <a:gd name="connsiteX16" fmla="*/ 1145113 w 1988680"/>
                    <a:gd name="connsiteY16" fmla="*/ 1620718 h 1638418"/>
                    <a:gd name="connsiteX17" fmla="*/ 1013033 w 1988680"/>
                    <a:gd name="connsiteY17" fmla="*/ 1514038 h 1638418"/>
                    <a:gd name="connsiteX18" fmla="*/ 921593 w 1988680"/>
                    <a:gd name="connsiteY18" fmla="*/ 1336238 h 1638418"/>
                    <a:gd name="connsiteX19" fmla="*/ 921593 w 1988680"/>
                    <a:gd name="connsiteY19" fmla="*/ 1346398 h 1638418"/>
                    <a:gd name="connsiteX20" fmla="*/ 789513 w 1988680"/>
                    <a:gd name="connsiteY20" fmla="*/ 1488638 h 1638418"/>
                    <a:gd name="connsiteX21" fmla="*/ 423753 w 1988680"/>
                    <a:gd name="connsiteY21" fmla="*/ 1539438 h 1638418"/>
                    <a:gd name="connsiteX22" fmla="*/ 271353 w 1988680"/>
                    <a:gd name="connsiteY22" fmla="*/ 1305758 h 1638418"/>
                    <a:gd name="connsiteX23" fmla="*/ 400893 w 1988680"/>
                    <a:gd name="connsiteY23" fmla="*/ 1056838 h 1638418"/>
                    <a:gd name="connsiteX24" fmla="*/ 474553 w 1988680"/>
                    <a:gd name="connsiteY24" fmla="*/ 970478 h 1638418"/>
                    <a:gd name="connsiteX25" fmla="*/ 230713 w 1988680"/>
                    <a:gd name="connsiteY25" fmla="*/ 879038 h 1638418"/>
                    <a:gd name="connsiteX26" fmla="*/ 47833 w 1988680"/>
                    <a:gd name="connsiteY26" fmla="*/ 726638 h 1638418"/>
                    <a:gd name="connsiteX27" fmla="*/ 17353 w 1988680"/>
                    <a:gd name="connsiteY27" fmla="*/ 442158 h 1638418"/>
                    <a:gd name="connsiteX28" fmla="*/ 281513 w 1988680"/>
                    <a:gd name="connsiteY28" fmla="*/ 340558 h 1638418"/>
                    <a:gd name="connsiteX29" fmla="*/ 489793 w 1988680"/>
                    <a:gd name="connsiteY29" fmla="*/ 391358 h 1638418"/>
                    <a:gd name="connsiteX30" fmla="*/ 710773 w 1988680"/>
                    <a:gd name="connsiteY30" fmla="*/ 462478 h 1638418"/>
                    <a:gd name="connsiteX0" fmla="*/ 710773 w 1985295"/>
                    <a:gd name="connsiteY0" fmla="*/ 462478 h 1638418"/>
                    <a:gd name="connsiteX1" fmla="*/ 878413 w 1985295"/>
                    <a:gd name="connsiteY1" fmla="*/ 177998 h 1638418"/>
                    <a:gd name="connsiteX2" fmla="*/ 1190833 w 1985295"/>
                    <a:gd name="connsiteY2" fmla="*/ 198 h 1638418"/>
                    <a:gd name="connsiteX3" fmla="*/ 1414353 w 1985295"/>
                    <a:gd name="connsiteY3" fmla="*/ 147518 h 1638418"/>
                    <a:gd name="connsiteX4" fmla="*/ 1462613 w 1985295"/>
                    <a:gd name="connsiteY4" fmla="*/ 353258 h 1638418"/>
                    <a:gd name="connsiteX5" fmla="*/ 1427053 w 1985295"/>
                    <a:gd name="connsiteY5" fmla="*/ 531058 h 1638418"/>
                    <a:gd name="connsiteX6" fmla="*/ 1625173 w 1985295"/>
                    <a:gd name="connsiteY6" fmla="*/ 556458 h 1638418"/>
                    <a:gd name="connsiteX7" fmla="*/ 1861393 w 1985295"/>
                    <a:gd name="connsiteY7" fmla="*/ 625038 h 1638418"/>
                    <a:gd name="connsiteX8" fmla="*/ 1980773 w 1985295"/>
                    <a:gd name="connsiteY8" fmla="*/ 820618 h 1638418"/>
                    <a:gd name="connsiteX9" fmla="*/ 1947753 w 1985295"/>
                    <a:gd name="connsiteY9" fmla="*/ 980638 h 1638418"/>
                    <a:gd name="connsiteX10" fmla="*/ 1708993 w 1985295"/>
                    <a:gd name="connsiteY10" fmla="*/ 1072078 h 1638418"/>
                    <a:gd name="connsiteX11" fmla="*/ 1449913 w 1985295"/>
                    <a:gd name="connsiteY11" fmla="*/ 1051758 h 1638418"/>
                    <a:gd name="connsiteX12" fmla="*/ 1571833 w 1985295"/>
                    <a:gd name="connsiteY12" fmla="*/ 1285438 h 1638418"/>
                    <a:gd name="connsiteX13" fmla="*/ 1581993 w 1985295"/>
                    <a:gd name="connsiteY13" fmla="*/ 1275278 h 1638418"/>
                    <a:gd name="connsiteX14" fmla="*/ 1581993 w 1985295"/>
                    <a:gd name="connsiteY14" fmla="*/ 1447998 h 1638418"/>
                    <a:gd name="connsiteX15" fmla="*/ 1429593 w 1985295"/>
                    <a:gd name="connsiteY15" fmla="*/ 1620718 h 1638418"/>
                    <a:gd name="connsiteX16" fmla="*/ 1145113 w 1985295"/>
                    <a:gd name="connsiteY16" fmla="*/ 1620718 h 1638418"/>
                    <a:gd name="connsiteX17" fmla="*/ 1013033 w 1985295"/>
                    <a:gd name="connsiteY17" fmla="*/ 1514038 h 1638418"/>
                    <a:gd name="connsiteX18" fmla="*/ 921593 w 1985295"/>
                    <a:gd name="connsiteY18" fmla="*/ 1336238 h 1638418"/>
                    <a:gd name="connsiteX19" fmla="*/ 921593 w 1985295"/>
                    <a:gd name="connsiteY19" fmla="*/ 1346398 h 1638418"/>
                    <a:gd name="connsiteX20" fmla="*/ 789513 w 1985295"/>
                    <a:gd name="connsiteY20" fmla="*/ 1488638 h 1638418"/>
                    <a:gd name="connsiteX21" fmla="*/ 423753 w 1985295"/>
                    <a:gd name="connsiteY21" fmla="*/ 1539438 h 1638418"/>
                    <a:gd name="connsiteX22" fmla="*/ 271353 w 1985295"/>
                    <a:gd name="connsiteY22" fmla="*/ 1305758 h 1638418"/>
                    <a:gd name="connsiteX23" fmla="*/ 400893 w 1985295"/>
                    <a:gd name="connsiteY23" fmla="*/ 1056838 h 1638418"/>
                    <a:gd name="connsiteX24" fmla="*/ 474553 w 1985295"/>
                    <a:gd name="connsiteY24" fmla="*/ 970478 h 1638418"/>
                    <a:gd name="connsiteX25" fmla="*/ 230713 w 1985295"/>
                    <a:gd name="connsiteY25" fmla="*/ 879038 h 1638418"/>
                    <a:gd name="connsiteX26" fmla="*/ 47833 w 1985295"/>
                    <a:gd name="connsiteY26" fmla="*/ 726638 h 1638418"/>
                    <a:gd name="connsiteX27" fmla="*/ 17353 w 1985295"/>
                    <a:gd name="connsiteY27" fmla="*/ 442158 h 1638418"/>
                    <a:gd name="connsiteX28" fmla="*/ 281513 w 1985295"/>
                    <a:gd name="connsiteY28" fmla="*/ 340558 h 1638418"/>
                    <a:gd name="connsiteX29" fmla="*/ 489793 w 1985295"/>
                    <a:gd name="connsiteY29" fmla="*/ 391358 h 1638418"/>
                    <a:gd name="connsiteX30" fmla="*/ 710773 w 1985295"/>
                    <a:gd name="connsiteY30" fmla="*/ 462478 h 1638418"/>
                    <a:gd name="connsiteX0" fmla="*/ 710773 w 1993653"/>
                    <a:gd name="connsiteY0" fmla="*/ 462478 h 1638418"/>
                    <a:gd name="connsiteX1" fmla="*/ 878413 w 1993653"/>
                    <a:gd name="connsiteY1" fmla="*/ 177998 h 1638418"/>
                    <a:gd name="connsiteX2" fmla="*/ 1190833 w 1993653"/>
                    <a:gd name="connsiteY2" fmla="*/ 198 h 1638418"/>
                    <a:gd name="connsiteX3" fmla="*/ 1414353 w 1993653"/>
                    <a:gd name="connsiteY3" fmla="*/ 147518 h 1638418"/>
                    <a:gd name="connsiteX4" fmla="*/ 1462613 w 1993653"/>
                    <a:gd name="connsiteY4" fmla="*/ 353258 h 1638418"/>
                    <a:gd name="connsiteX5" fmla="*/ 1427053 w 1993653"/>
                    <a:gd name="connsiteY5" fmla="*/ 531058 h 1638418"/>
                    <a:gd name="connsiteX6" fmla="*/ 1625173 w 1993653"/>
                    <a:gd name="connsiteY6" fmla="*/ 556458 h 1638418"/>
                    <a:gd name="connsiteX7" fmla="*/ 1861393 w 1993653"/>
                    <a:gd name="connsiteY7" fmla="*/ 625038 h 1638418"/>
                    <a:gd name="connsiteX8" fmla="*/ 1990933 w 1993653"/>
                    <a:gd name="connsiteY8" fmla="*/ 790138 h 1638418"/>
                    <a:gd name="connsiteX9" fmla="*/ 1947753 w 1993653"/>
                    <a:gd name="connsiteY9" fmla="*/ 980638 h 1638418"/>
                    <a:gd name="connsiteX10" fmla="*/ 1708993 w 1993653"/>
                    <a:gd name="connsiteY10" fmla="*/ 1072078 h 1638418"/>
                    <a:gd name="connsiteX11" fmla="*/ 1449913 w 1993653"/>
                    <a:gd name="connsiteY11" fmla="*/ 1051758 h 1638418"/>
                    <a:gd name="connsiteX12" fmla="*/ 1571833 w 1993653"/>
                    <a:gd name="connsiteY12" fmla="*/ 1285438 h 1638418"/>
                    <a:gd name="connsiteX13" fmla="*/ 1581993 w 1993653"/>
                    <a:gd name="connsiteY13" fmla="*/ 1275278 h 1638418"/>
                    <a:gd name="connsiteX14" fmla="*/ 1581993 w 1993653"/>
                    <a:gd name="connsiteY14" fmla="*/ 1447998 h 1638418"/>
                    <a:gd name="connsiteX15" fmla="*/ 1429593 w 1993653"/>
                    <a:gd name="connsiteY15" fmla="*/ 1620718 h 1638418"/>
                    <a:gd name="connsiteX16" fmla="*/ 1145113 w 1993653"/>
                    <a:gd name="connsiteY16" fmla="*/ 1620718 h 1638418"/>
                    <a:gd name="connsiteX17" fmla="*/ 1013033 w 1993653"/>
                    <a:gd name="connsiteY17" fmla="*/ 1514038 h 1638418"/>
                    <a:gd name="connsiteX18" fmla="*/ 921593 w 1993653"/>
                    <a:gd name="connsiteY18" fmla="*/ 1336238 h 1638418"/>
                    <a:gd name="connsiteX19" fmla="*/ 921593 w 1993653"/>
                    <a:gd name="connsiteY19" fmla="*/ 1346398 h 1638418"/>
                    <a:gd name="connsiteX20" fmla="*/ 789513 w 1993653"/>
                    <a:gd name="connsiteY20" fmla="*/ 1488638 h 1638418"/>
                    <a:gd name="connsiteX21" fmla="*/ 423753 w 1993653"/>
                    <a:gd name="connsiteY21" fmla="*/ 1539438 h 1638418"/>
                    <a:gd name="connsiteX22" fmla="*/ 271353 w 1993653"/>
                    <a:gd name="connsiteY22" fmla="*/ 1305758 h 1638418"/>
                    <a:gd name="connsiteX23" fmla="*/ 400893 w 1993653"/>
                    <a:gd name="connsiteY23" fmla="*/ 1056838 h 1638418"/>
                    <a:gd name="connsiteX24" fmla="*/ 474553 w 1993653"/>
                    <a:gd name="connsiteY24" fmla="*/ 970478 h 1638418"/>
                    <a:gd name="connsiteX25" fmla="*/ 230713 w 1993653"/>
                    <a:gd name="connsiteY25" fmla="*/ 879038 h 1638418"/>
                    <a:gd name="connsiteX26" fmla="*/ 47833 w 1993653"/>
                    <a:gd name="connsiteY26" fmla="*/ 726638 h 1638418"/>
                    <a:gd name="connsiteX27" fmla="*/ 17353 w 1993653"/>
                    <a:gd name="connsiteY27" fmla="*/ 442158 h 1638418"/>
                    <a:gd name="connsiteX28" fmla="*/ 281513 w 1993653"/>
                    <a:gd name="connsiteY28" fmla="*/ 340558 h 1638418"/>
                    <a:gd name="connsiteX29" fmla="*/ 489793 w 1993653"/>
                    <a:gd name="connsiteY29" fmla="*/ 391358 h 1638418"/>
                    <a:gd name="connsiteX30" fmla="*/ 710773 w 1993653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1993 w 1993076"/>
                    <a:gd name="connsiteY13" fmla="*/ 127527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64213 w 1993076"/>
                    <a:gd name="connsiteY12" fmla="*/ 126765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4212"/>
                    <a:gd name="connsiteX1" fmla="*/ 878413 w 1993076"/>
                    <a:gd name="connsiteY1" fmla="*/ 177998 h 1634212"/>
                    <a:gd name="connsiteX2" fmla="*/ 1190833 w 1993076"/>
                    <a:gd name="connsiteY2" fmla="*/ 198 h 1634212"/>
                    <a:gd name="connsiteX3" fmla="*/ 1414353 w 1993076"/>
                    <a:gd name="connsiteY3" fmla="*/ 147518 h 1634212"/>
                    <a:gd name="connsiteX4" fmla="*/ 1462613 w 1993076"/>
                    <a:gd name="connsiteY4" fmla="*/ 353258 h 1634212"/>
                    <a:gd name="connsiteX5" fmla="*/ 1427053 w 1993076"/>
                    <a:gd name="connsiteY5" fmla="*/ 531058 h 1634212"/>
                    <a:gd name="connsiteX6" fmla="*/ 1625173 w 1993076"/>
                    <a:gd name="connsiteY6" fmla="*/ 556458 h 1634212"/>
                    <a:gd name="connsiteX7" fmla="*/ 1861393 w 1993076"/>
                    <a:gd name="connsiteY7" fmla="*/ 625038 h 1634212"/>
                    <a:gd name="connsiteX8" fmla="*/ 1990933 w 1993076"/>
                    <a:gd name="connsiteY8" fmla="*/ 790138 h 1634212"/>
                    <a:gd name="connsiteX9" fmla="*/ 1924893 w 1993076"/>
                    <a:gd name="connsiteY9" fmla="*/ 990798 h 1634212"/>
                    <a:gd name="connsiteX10" fmla="*/ 1708993 w 1993076"/>
                    <a:gd name="connsiteY10" fmla="*/ 1072078 h 1634212"/>
                    <a:gd name="connsiteX11" fmla="*/ 1449913 w 1993076"/>
                    <a:gd name="connsiteY11" fmla="*/ 1051758 h 1634212"/>
                    <a:gd name="connsiteX12" fmla="*/ 1564213 w 1993076"/>
                    <a:gd name="connsiteY12" fmla="*/ 1267658 h 1634212"/>
                    <a:gd name="connsiteX13" fmla="*/ 1589613 w 1993076"/>
                    <a:gd name="connsiteY13" fmla="*/ 1374338 h 1634212"/>
                    <a:gd name="connsiteX14" fmla="*/ 1548973 w 1993076"/>
                    <a:gd name="connsiteY14" fmla="*/ 1511498 h 1634212"/>
                    <a:gd name="connsiteX15" fmla="*/ 1429593 w 1993076"/>
                    <a:gd name="connsiteY15" fmla="*/ 1620718 h 1634212"/>
                    <a:gd name="connsiteX16" fmla="*/ 1145113 w 1993076"/>
                    <a:gd name="connsiteY16" fmla="*/ 1620718 h 1634212"/>
                    <a:gd name="connsiteX17" fmla="*/ 1013033 w 1993076"/>
                    <a:gd name="connsiteY17" fmla="*/ 1514038 h 1634212"/>
                    <a:gd name="connsiteX18" fmla="*/ 921593 w 1993076"/>
                    <a:gd name="connsiteY18" fmla="*/ 1336238 h 1634212"/>
                    <a:gd name="connsiteX19" fmla="*/ 921593 w 1993076"/>
                    <a:gd name="connsiteY19" fmla="*/ 1346398 h 1634212"/>
                    <a:gd name="connsiteX20" fmla="*/ 789513 w 1993076"/>
                    <a:gd name="connsiteY20" fmla="*/ 1488638 h 1634212"/>
                    <a:gd name="connsiteX21" fmla="*/ 423753 w 1993076"/>
                    <a:gd name="connsiteY21" fmla="*/ 1539438 h 1634212"/>
                    <a:gd name="connsiteX22" fmla="*/ 271353 w 1993076"/>
                    <a:gd name="connsiteY22" fmla="*/ 1305758 h 1634212"/>
                    <a:gd name="connsiteX23" fmla="*/ 400893 w 1993076"/>
                    <a:gd name="connsiteY23" fmla="*/ 1056838 h 1634212"/>
                    <a:gd name="connsiteX24" fmla="*/ 474553 w 1993076"/>
                    <a:gd name="connsiteY24" fmla="*/ 970478 h 1634212"/>
                    <a:gd name="connsiteX25" fmla="*/ 230713 w 1993076"/>
                    <a:gd name="connsiteY25" fmla="*/ 879038 h 1634212"/>
                    <a:gd name="connsiteX26" fmla="*/ 47833 w 1993076"/>
                    <a:gd name="connsiteY26" fmla="*/ 726638 h 1634212"/>
                    <a:gd name="connsiteX27" fmla="*/ 17353 w 1993076"/>
                    <a:gd name="connsiteY27" fmla="*/ 442158 h 1634212"/>
                    <a:gd name="connsiteX28" fmla="*/ 281513 w 1993076"/>
                    <a:gd name="connsiteY28" fmla="*/ 340558 h 1634212"/>
                    <a:gd name="connsiteX29" fmla="*/ 489793 w 1993076"/>
                    <a:gd name="connsiteY29" fmla="*/ 391358 h 1634212"/>
                    <a:gd name="connsiteX30" fmla="*/ 710773 w 1993076"/>
                    <a:gd name="connsiteY30" fmla="*/ 462478 h 1634212"/>
                    <a:gd name="connsiteX0" fmla="*/ 710773 w 1993076"/>
                    <a:gd name="connsiteY0" fmla="*/ 462478 h 1628438"/>
                    <a:gd name="connsiteX1" fmla="*/ 878413 w 1993076"/>
                    <a:gd name="connsiteY1" fmla="*/ 177998 h 1628438"/>
                    <a:gd name="connsiteX2" fmla="*/ 1190833 w 1993076"/>
                    <a:gd name="connsiteY2" fmla="*/ 198 h 1628438"/>
                    <a:gd name="connsiteX3" fmla="*/ 1414353 w 1993076"/>
                    <a:gd name="connsiteY3" fmla="*/ 147518 h 1628438"/>
                    <a:gd name="connsiteX4" fmla="*/ 1462613 w 1993076"/>
                    <a:gd name="connsiteY4" fmla="*/ 353258 h 1628438"/>
                    <a:gd name="connsiteX5" fmla="*/ 1427053 w 1993076"/>
                    <a:gd name="connsiteY5" fmla="*/ 531058 h 1628438"/>
                    <a:gd name="connsiteX6" fmla="*/ 1625173 w 1993076"/>
                    <a:gd name="connsiteY6" fmla="*/ 556458 h 1628438"/>
                    <a:gd name="connsiteX7" fmla="*/ 1861393 w 1993076"/>
                    <a:gd name="connsiteY7" fmla="*/ 625038 h 1628438"/>
                    <a:gd name="connsiteX8" fmla="*/ 1990933 w 1993076"/>
                    <a:gd name="connsiteY8" fmla="*/ 790138 h 1628438"/>
                    <a:gd name="connsiteX9" fmla="*/ 1924893 w 1993076"/>
                    <a:gd name="connsiteY9" fmla="*/ 990798 h 1628438"/>
                    <a:gd name="connsiteX10" fmla="*/ 1708993 w 1993076"/>
                    <a:gd name="connsiteY10" fmla="*/ 1072078 h 1628438"/>
                    <a:gd name="connsiteX11" fmla="*/ 1449913 w 1993076"/>
                    <a:gd name="connsiteY11" fmla="*/ 1051758 h 1628438"/>
                    <a:gd name="connsiteX12" fmla="*/ 1564213 w 1993076"/>
                    <a:gd name="connsiteY12" fmla="*/ 1267658 h 1628438"/>
                    <a:gd name="connsiteX13" fmla="*/ 1589613 w 1993076"/>
                    <a:gd name="connsiteY13" fmla="*/ 1374338 h 1628438"/>
                    <a:gd name="connsiteX14" fmla="*/ 1548973 w 1993076"/>
                    <a:gd name="connsiteY14" fmla="*/ 1511498 h 1628438"/>
                    <a:gd name="connsiteX15" fmla="*/ 1419433 w 1993076"/>
                    <a:gd name="connsiteY15" fmla="*/ 1608018 h 1628438"/>
                    <a:gd name="connsiteX16" fmla="*/ 1145113 w 1993076"/>
                    <a:gd name="connsiteY16" fmla="*/ 1620718 h 1628438"/>
                    <a:gd name="connsiteX17" fmla="*/ 1013033 w 1993076"/>
                    <a:gd name="connsiteY17" fmla="*/ 1514038 h 1628438"/>
                    <a:gd name="connsiteX18" fmla="*/ 921593 w 1993076"/>
                    <a:gd name="connsiteY18" fmla="*/ 1336238 h 1628438"/>
                    <a:gd name="connsiteX19" fmla="*/ 921593 w 1993076"/>
                    <a:gd name="connsiteY19" fmla="*/ 1346398 h 1628438"/>
                    <a:gd name="connsiteX20" fmla="*/ 789513 w 1993076"/>
                    <a:gd name="connsiteY20" fmla="*/ 1488638 h 1628438"/>
                    <a:gd name="connsiteX21" fmla="*/ 423753 w 1993076"/>
                    <a:gd name="connsiteY21" fmla="*/ 1539438 h 1628438"/>
                    <a:gd name="connsiteX22" fmla="*/ 271353 w 1993076"/>
                    <a:gd name="connsiteY22" fmla="*/ 1305758 h 1628438"/>
                    <a:gd name="connsiteX23" fmla="*/ 400893 w 1993076"/>
                    <a:gd name="connsiteY23" fmla="*/ 1056838 h 1628438"/>
                    <a:gd name="connsiteX24" fmla="*/ 474553 w 1993076"/>
                    <a:gd name="connsiteY24" fmla="*/ 970478 h 1628438"/>
                    <a:gd name="connsiteX25" fmla="*/ 230713 w 1993076"/>
                    <a:gd name="connsiteY25" fmla="*/ 879038 h 1628438"/>
                    <a:gd name="connsiteX26" fmla="*/ 47833 w 1993076"/>
                    <a:gd name="connsiteY26" fmla="*/ 726638 h 1628438"/>
                    <a:gd name="connsiteX27" fmla="*/ 17353 w 1993076"/>
                    <a:gd name="connsiteY27" fmla="*/ 442158 h 1628438"/>
                    <a:gd name="connsiteX28" fmla="*/ 281513 w 1993076"/>
                    <a:gd name="connsiteY28" fmla="*/ 340558 h 1628438"/>
                    <a:gd name="connsiteX29" fmla="*/ 489793 w 1993076"/>
                    <a:gd name="connsiteY29" fmla="*/ 391358 h 1628438"/>
                    <a:gd name="connsiteX30" fmla="*/ 710773 w 1993076"/>
                    <a:gd name="connsiteY30" fmla="*/ 462478 h 1628438"/>
                    <a:gd name="connsiteX0" fmla="*/ 710773 w 1993076"/>
                    <a:gd name="connsiteY0" fmla="*/ 462478 h 1624721"/>
                    <a:gd name="connsiteX1" fmla="*/ 878413 w 1993076"/>
                    <a:gd name="connsiteY1" fmla="*/ 177998 h 1624721"/>
                    <a:gd name="connsiteX2" fmla="*/ 1190833 w 1993076"/>
                    <a:gd name="connsiteY2" fmla="*/ 198 h 1624721"/>
                    <a:gd name="connsiteX3" fmla="*/ 1414353 w 1993076"/>
                    <a:gd name="connsiteY3" fmla="*/ 147518 h 1624721"/>
                    <a:gd name="connsiteX4" fmla="*/ 1462613 w 1993076"/>
                    <a:gd name="connsiteY4" fmla="*/ 353258 h 1624721"/>
                    <a:gd name="connsiteX5" fmla="*/ 1427053 w 1993076"/>
                    <a:gd name="connsiteY5" fmla="*/ 531058 h 1624721"/>
                    <a:gd name="connsiteX6" fmla="*/ 1625173 w 1993076"/>
                    <a:gd name="connsiteY6" fmla="*/ 556458 h 1624721"/>
                    <a:gd name="connsiteX7" fmla="*/ 1861393 w 1993076"/>
                    <a:gd name="connsiteY7" fmla="*/ 625038 h 1624721"/>
                    <a:gd name="connsiteX8" fmla="*/ 1990933 w 1993076"/>
                    <a:gd name="connsiteY8" fmla="*/ 790138 h 1624721"/>
                    <a:gd name="connsiteX9" fmla="*/ 1924893 w 1993076"/>
                    <a:gd name="connsiteY9" fmla="*/ 990798 h 1624721"/>
                    <a:gd name="connsiteX10" fmla="*/ 1708993 w 1993076"/>
                    <a:gd name="connsiteY10" fmla="*/ 1072078 h 1624721"/>
                    <a:gd name="connsiteX11" fmla="*/ 1449913 w 1993076"/>
                    <a:gd name="connsiteY11" fmla="*/ 1051758 h 1624721"/>
                    <a:gd name="connsiteX12" fmla="*/ 1564213 w 1993076"/>
                    <a:gd name="connsiteY12" fmla="*/ 1267658 h 1624721"/>
                    <a:gd name="connsiteX13" fmla="*/ 1589613 w 1993076"/>
                    <a:gd name="connsiteY13" fmla="*/ 1374338 h 1624721"/>
                    <a:gd name="connsiteX14" fmla="*/ 1548973 w 1993076"/>
                    <a:gd name="connsiteY14" fmla="*/ 1511498 h 1624721"/>
                    <a:gd name="connsiteX15" fmla="*/ 1419433 w 1993076"/>
                    <a:gd name="connsiteY15" fmla="*/ 1608018 h 1624721"/>
                    <a:gd name="connsiteX16" fmla="*/ 1147653 w 1993076"/>
                    <a:gd name="connsiteY16" fmla="*/ 1615638 h 1624721"/>
                    <a:gd name="connsiteX17" fmla="*/ 1013033 w 1993076"/>
                    <a:gd name="connsiteY17" fmla="*/ 1514038 h 1624721"/>
                    <a:gd name="connsiteX18" fmla="*/ 921593 w 1993076"/>
                    <a:gd name="connsiteY18" fmla="*/ 1336238 h 1624721"/>
                    <a:gd name="connsiteX19" fmla="*/ 921593 w 1993076"/>
                    <a:gd name="connsiteY19" fmla="*/ 1346398 h 1624721"/>
                    <a:gd name="connsiteX20" fmla="*/ 789513 w 1993076"/>
                    <a:gd name="connsiteY20" fmla="*/ 1488638 h 1624721"/>
                    <a:gd name="connsiteX21" fmla="*/ 423753 w 1993076"/>
                    <a:gd name="connsiteY21" fmla="*/ 1539438 h 1624721"/>
                    <a:gd name="connsiteX22" fmla="*/ 271353 w 1993076"/>
                    <a:gd name="connsiteY22" fmla="*/ 1305758 h 1624721"/>
                    <a:gd name="connsiteX23" fmla="*/ 400893 w 1993076"/>
                    <a:gd name="connsiteY23" fmla="*/ 1056838 h 1624721"/>
                    <a:gd name="connsiteX24" fmla="*/ 474553 w 1993076"/>
                    <a:gd name="connsiteY24" fmla="*/ 970478 h 1624721"/>
                    <a:gd name="connsiteX25" fmla="*/ 230713 w 1993076"/>
                    <a:gd name="connsiteY25" fmla="*/ 879038 h 1624721"/>
                    <a:gd name="connsiteX26" fmla="*/ 47833 w 1993076"/>
                    <a:gd name="connsiteY26" fmla="*/ 726638 h 1624721"/>
                    <a:gd name="connsiteX27" fmla="*/ 17353 w 1993076"/>
                    <a:gd name="connsiteY27" fmla="*/ 442158 h 1624721"/>
                    <a:gd name="connsiteX28" fmla="*/ 281513 w 1993076"/>
                    <a:gd name="connsiteY28" fmla="*/ 340558 h 1624721"/>
                    <a:gd name="connsiteX29" fmla="*/ 489793 w 1993076"/>
                    <a:gd name="connsiteY29" fmla="*/ 391358 h 1624721"/>
                    <a:gd name="connsiteX30" fmla="*/ 710773 w 1993076"/>
                    <a:gd name="connsiteY30" fmla="*/ 462478 h 1624721"/>
                    <a:gd name="connsiteX0" fmla="*/ 710773 w 1993076"/>
                    <a:gd name="connsiteY0" fmla="*/ 462478 h 1626743"/>
                    <a:gd name="connsiteX1" fmla="*/ 878413 w 1993076"/>
                    <a:gd name="connsiteY1" fmla="*/ 177998 h 1626743"/>
                    <a:gd name="connsiteX2" fmla="*/ 1190833 w 1993076"/>
                    <a:gd name="connsiteY2" fmla="*/ 198 h 1626743"/>
                    <a:gd name="connsiteX3" fmla="*/ 1414353 w 1993076"/>
                    <a:gd name="connsiteY3" fmla="*/ 147518 h 1626743"/>
                    <a:gd name="connsiteX4" fmla="*/ 1462613 w 1993076"/>
                    <a:gd name="connsiteY4" fmla="*/ 353258 h 1626743"/>
                    <a:gd name="connsiteX5" fmla="*/ 1427053 w 1993076"/>
                    <a:gd name="connsiteY5" fmla="*/ 531058 h 1626743"/>
                    <a:gd name="connsiteX6" fmla="*/ 1625173 w 1993076"/>
                    <a:gd name="connsiteY6" fmla="*/ 556458 h 1626743"/>
                    <a:gd name="connsiteX7" fmla="*/ 1861393 w 1993076"/>
                    <a:gd name="connsiteY7" fmla="*/ 625038 h 1626743"/>
                    <a:gd name="connsiteX8" fmla="*/ 1990933 w 1993076"/>
                    <a:gd name="connsiteY8" fmla="*/ 790138 h 1626743"/>
                    <a:gd name="connsiteX9" fmla="*/ 1924893 w 1993076"/>
                    <a:gd name="connsiteY9" fmla="*/ 990798 h 1626743"/>
                    <a:gd name="connsiteX10" fmla="*/ 1708993 w 1993076"/>
                    <a:gd name="connsiteY10" fmla="*/ 1072078 h 1626743"/>
                    <a:gd name="connsiteX11" fmla="*/ 1449913 w 1993076"/>
                    <a:gd name="connsiteY11" fmla="*/ 1051758 h 1626743"/>
                    <a:gd name="connsiteX12" fmla="*/ 1564213 w 1993076"/>
                    <a:gd name="connsiteY12" fmla="*/ 1267658 h 1626743"/>
                    <a:gd name="connsiteX13" fmla="*/ 1589613 w 1993076"/>
                    <a:gd name="connsiteY13" fmla="*/ 1374338 h 1626743"/>
                    <a:gd name="connsiteX14" fmla="*/ 1548973 w 1993076"/>
                    <a:gd name="connsiteY14" fmla="*/ 1511498 h 1626743"/>
                    <a:gd name="connsiteX15" fmla="*/ 1419433 w 1993076"/>
                    <a:gd name="connsiteY15" fmla="*/ 1608018 h 1626743"/>
                    <a:gd name="connsiteX16" fmla="*/ 1147653 w 1993076"/>
                    <a:gd name="connsiteY16" fmla="*/ 1615638 h 1626743"/>
                    <a:gd name="connsiteX17" fmla="*/ 1015573 w 1993076"/>
                    <a:gd name="connsiteY17" fmla="*/ 1486098 h 1626743"/>
                    <a:gd name="connsiteX18" fmla="*/ 921593 w 1993076"/>
                    <a:gd name="connsiteY18" fmla="*/ 1336238 h 1626743"/>
                    <a:gd name="connsiteX19" fmla="*/ 921593 w 1993076"/>
                    <a:gd name="connsiteY19" fmla="*/ 1346398 h 1626743"/>
                    <a:gd name="connsiteX20" fmla="*/ 789513 w 1993076"/>
                    <a:gd name="connsiteY20" fmla="*/ 1488638 h 1626743"/>
                    <a:gd name="connsiteX21" fmla="*/ 423753 w 1993076"/>
                    <a:gd name="connsiteY21" fmla="*/ 1539438 h 1626743"/>
                    <a:gd name="connsiteX22" fmla="*/ 271353 w 1993076"/>
                    <a:gd name="connsiteY22" fmla="*/ 1305758 h 1626743"/>
                    <a:gd name="connsiteX23" fmla="*/ 400893 w 1993076"/>
                    <a:gd name="connsiteY23" fmla="*/ 1056838 h 1626743"/>
                    <a:gd name="connsiteX24" fmla="*/ 474553 w 1993076"/>
                    <a:gd name="connsiteY24" fmla="*/ 970478 h 1626743"/>
                    <a:gd name="connsiteX25" fmla="*/ 230713 w 1993076"/>
                    <a:gd name="connsiteY25" fmla="*/ 879038 h 1626743"/>
                    <a:gd name="connsiteX26" fmla="*/ 47833 w 1993076"/>
                    <a:gd name="connsiteY26" fmla="*/ 726638 h 1626743"/>
                    <a:gd name="connsiteX27" fmla="*/ 17353 w 1993076"/>
                    <a:gd name="connsiteY27" fmla="*/ 442158 h 1626743"/>
                    <a:gd name="connsiteX28" fmla="*/ 281513 w 1993076"/>
                    <a:gd name="connsiteY28" fmla="*/ 340558 h 1626743"/>
                    <a:gd name="connsiteX29" fmla="*/ 489793 w 1993076"/>
                    <a:gd name="connsiteY29" fmla="*/ 391358 h 1626743"/>
                    <a:gd name="connsiteX30" fmla="*/ 710773 w 1993076"/>
                    <a:gd name="connsiteY30" fmla="*/ 462478 h 1626743"/>
                    <a:gd name="connsiteX0" fmla="*/ 710773 w 1993076"/>
                    <a:gd name="connsiteY0" fmla="*/ 462478 h 1625821"/>
                    <a:gd name="connsiteX1" fmla="*/ 878413 w 1993076"/>
                    <a:gd name="connsiteY1" fmla="*/ 177998 h 1625821"/>
                    <a:gd name="connsiteX2" fmla="*/ 1190833 w 1993076"/>
                    <a:gd name="connsiteY2" fmla="*/ 198 h 1625821"/>
                    <a:gd name="connsiteX3" fmla="*/ 1414353 w 1993076"/>
                    <a:gd name="connsiteY3" fmla="*/ 147518 h 1625821"/>
                    <a:gd name="connsiteX4" fmla="*/ 1462613 w 1993076"/>
                    <a:gd name="connsiteY4" fmla="*/ 353258 h 1625821"/>
                    <a:gd name="connsiteX5" fmla="*/ 1427053 w 1993076"/>
                    <a:gd name="connsiteY5" fmla="*/ 531058 h 1625821"/>
                    <a:gd name="connsiteX6" fmla="*/ 1625173 w 1993076"/>
                    <a:gd name="connsiteY6" fmla="*/ 556458 h 1625821"/>
                    <a:gd name="connsiteX7" fmla="*/ 1861393 w 1993076"/>
                    <a:gd name="connsiteY7" fmla="*/ 625038 h 1625821"/>
                    <a:gd name="connsiteX8" fmla="*/ 1990933 w 1993076"/>
                    <a:gd name="connsiteY8" fmla="*/ 790138 h 1625821"/>
                    <a:gd name="connsiteX9" fmla="*/ 1924893 w 1993076"/>
                    <a:gd name="connsiteY9" fmla="*/ 990798 h 1625821"/>
                    <a:gd name="connsiteX10" fmla="*/ 1708993 w 1993076"/>
                    <a:gd name="connsiteY10" fmla="*/ 1072078 h 1625821"/>
                    <a:gd name="connsiteX11" fmla="*/ 1449913 w 1993076"/>
                    <a:gd name="connsiteY11" fmla="*/ 1051758 h 1625821"/>
                    <a:gd name="connsiteX12" fmla="*/ 1564213 w 1993076"/>
                    <a:gd name="connsiteY12" fmla="*/ 1267658 h 1625821"/>
                    <a:gd name="connsiteX13" fmla="*/ 1589613 w 1993076"/>
                    <a:gd name="connsiteY13" fmla="*/ 1374338 h 1625821"/>
                    <a:gd name="connsiteX14" fmla="*/ 1548973 w 1993076"/>
                    <a:gd name="connsiteY14" fmla="*/ 1511498 h 1625821"/>
                    <a:gd name="connsiteX15" fmla="*/ 1419433 w 1993076"/>
                    <a:gd name="connsiteY15" fmla="*/ 1608018 h 1625821"/>
                    <a:gd name="connsiteX16" fmla="*/ 1147653 w 1993076"/>
                    <a:gd name="connsiteY16" fmla="*/ 1615638 h 1625821"/>
                    <a:gd name="connsiteX17" fmla="*/ 1015573 w 1993076"/>
                    <a:gd name="connsiteY17" fmla="*/ 1498798 h 1625821"/>
                    <a:gd name="connsiteX18" fmla="*/ 921593 w 1993076"/>
                    <a:gd name="connsiteY18" fmla="*/ 1336238 h 1625821"/>
                    <a:gd name="connsiteX19" fmla="*/ 921593 w 1993076"/>
                    <a:gd name="connsiteY19" fmla="*/ 1346398 h 1625821"/>
                    <a:gd name="connsiteX20" fmla="*/ 789513 w 1993076"/>
                    <a:gd name="connsiteY20" fmla="*/ 1488638 h 1625821"/>
                    <a:gd name="connsiteX21" fmla="*/ 423753 w 1993076"/>
                    <a:gd name="connsiteY21" fmla="*/ 1539438 h 1625821"/>
                    <a:gd name="connsiteX22" fmla="*/ 271353 w 1993076"/>
                    <a:gd name="connsiteY22" fmla="*/ 1305758 h 1625821"/>
                    <a:gd name="connsiteX23" fmla="*/ 400893 w 1993076"/>
                    <a:gd name="connsiteY23" fmla="*/ 1056838 h 1625821"/>
                    <a:gd name="connsiteX24" fmla="*/ 474553 w 1993076"/>
                    <a:gd name="connsiteY24" fmla="*/ 970478 h 1625821"/>
                    <a:gd name="connsiteX25" fmla="*/ 230713 w 1993076"/>
                    <a:gd name="connsiteY25" fmla="*/ 879038 h 1625821"/>
                    <a:gd name="connsiteX26" fmla="*/ 47833 w 1993076"/>
                    <a:gd name="connsiteY26" fmla="*/ 726638 h 1625821"/>
                    <a:gd name="connsiteX27" fmla="*/ 17353 w 1993076"/>
                    <a:gd name="connsiteY27" fmla="*/ 442158 h 1625821"/>
                    <a:gd name="connsiteX28" fmla="*/ 281513 w 1993076"/>
                    <a:gd name="connsiteY28" fmla="*/ 340558 h 1625821"/>
                    <a:gd name="connsiteX29" fmla="*/ 489793 w 1993076"/>
                    <a:gd name="connsiteY29" fmla="*/ 391358 h 1625821"/>
                    <a:gd name="connsiteX30" fmla="*/ 710773 w 1993076"/>
                    <a:gd name="connsiteY30" fmla="*/ 462478 h 1625821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89513 w 1993076"/>
                    <a:gd name="connsiteY20" fmla="*/ 148863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61853 w 1993076"/>
                    <a:gd name="connsiteY24" fmla="*/ 97301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1993076" h="1624075">
                      <a:moveTo>
                        <a:pt x="710773" y="462478"/>
                      </a:moveTo>
                      <a:cubicBezTo>
                        <a:pt x="775543" y="426918"/>
                        <a:pt x="798403" y="255045"/>
                        <a:pt x="878413" y="177998"/>
                      </a:cubicBezTo>
                      <a:cubicBezTo>
                        <a:pt x="958423" y="100951"/>
                        <a:pt x="1101510" y="5278"/>
                        <a:pt x="1190833" y="198"/>
                      </a:cubicBezTo>
                      <a:cubicBezTo>
                        <a:pt x="1280156" y="-4882"/>
                        <a:pt x="1369056" y="88675"/>
                        <a:pt x="1414353" y="147518"/>
                      </a:cubicBezTo>
                      <a:cubicBezTo>
                        <a:pt x="1459650" y="206361"/>
                        <a:pt x="1460496" y="289335"/>
                        <a:pt x="1462613" y="353258"/>
                      </a:cubicBezTo>
                      <a:cubicBezTo>
                        <a:pt x="1464730" y="417181"/>
                        <a:pt x="1399960" y="497191"/>
                        <a:pt x="1427053" y="531058"/>
                      </a:cubicBezTo>
                      <a:cubicBezTo>
                        <a:pt x="1454146" y="564925"/>
                        <a:pt x="1552783" y="540795"/>
                        <a:pt x="1625173" y="556458"/>
                      </a:cubicBezTo>
                      <a:cubicBezTo>
                        <a:pt x="1697563" y="572121"/>
                        <a:pt x="1800433" y="586091"/>
                        <a:pt x="1861393" y="625038"/>
                      </a:cubicBezTo>
                      <a:cubicBezTo>
                        <a:pt x="1922353" y="663985"/>
                        <a:pt x="1980350" y="729178"/>
                        <a:pt x="1990933" y="790138"/>
                      </a:cubicBezTo>
                      <a:cubicBezTo>
                        <a:pt x="2001516" y="851098"/>
                        <a:pt x="1971883" y="943808"/>
                        <a:pt x="1924893" y="990798"/>
                      </a:cubicBezTo>
                      <a:cubicBezTo>
                        <a:pt x="1877903" y="1037788"/>
                        <a:pt x="1788156" y="1061918"/>
                        <a:pt x="1708993" y="1072078"/>
                      </a:cubicBezTo>
                      <a:cubicBezTo>
                        <a:pt x="1629830" y="1082238"/>
                        <a:pt x="1474043" y="1019161"/>
                        <a:pt x="1449913" y="1051758"/>
                      </a:cubicBezTo>
                      <a:cubicBezTo>
                        <a:pt x="1425783" y="1084355"/>
                        <a:pt x="1540930" y="1213895"/>
                        <a:pt x="1564213" y="1267658"/>
                      </a:cubicBezTo>
                      <a:cubicBezTo>
                        <a:pt x="1587496" y="1321421"/>
                        <a:pt x="1592153" y="1333698"/>
                        <a:pt x="1589613" y="1374338"/>
                      </a:cubicBezTo>
                      <a:cubicBezTo>
                        <a:pt x="1587073" y="1414978"/>
                        <a:pt x="1577336" y="1472551"/>
                        <a:pt x="1548973" y="1511498"/>
                      </a:cubicBezTo>
                      <a:cubicBezTo>
                        <a:pt x="1520610" y="1550445"/>
                        <a:pt x="1482933" y="1591085"/>
                        <a:pt x="1419433" y="1608018"/>
                      </a:cubicBezTo>
                      <a:cubicBezTo>
                        <a:pt x="1355933" y="1624951"/>
                        <a:pt x="1235283" y="1631301"/>
                        <a:pt x="1167973" y="1613098"/>
                      </a:cubicBezTo>
                      <a:cubicBezTo>
                        <a:pt x="1100663" y="1594895"/>
                        <a:pt x="1052826" y="1546211"/>
                        <a:pt x="1015573" y="1498798"/>
                      </a:cubicBezTo>
                      <a:cubicBezTo>
                        <a:pt x="978320" y="1451385"/>
                        <a:pt x="937256" y="1361638"/>
                        <a:pt x="921593" y="1336238"/>
                      </a:cubicBezTo>
                      <a:cubicBezTo>
                        <a:pt x="905930" y="1310838"/>
                        <a:pt x="946570" y="1323538"/>
                        <a:pt x="921593" y="1346398"/>
                      </a:cubicBezTo>
                      <a:cubicBezTo>
                        <a:pt x="896616" y="1369258"/>
                        <a:pt x="877566" y="1415825"/>
                        <a:pt x="771733" y="1473398"/>
                      </a:cubicBezTo>
                      <a:cubicBezTo>
                        <a:pt x="665900" y="1530971"/>
                        <a:pt x="507150" y="1567378"/>
                        <a:pt x="423753" y="1539438"/>
                      </a:cubicBezTo>
                      <a:cubicBezTo>
                        <a:pt x="340356" y="1511498"/>
                        <a:pt x="276433" y="1386191"/>
                        <a:pt x="271353" y="1305758"/>
                      </a:cubicBezTo>
                      <a:cubicBezTo>
                        <a:pt x="266273" y="1225325"/>
                        <a:pt x="361523" y="1112295"/>
                        <a:pt x="393273" y="1056838"/>
                      </a:cubicBezTo>
                      <a:cubicBezTo>
                        <a:pt x="425023" y="1001381"/>
                        <a:pt x="488946" y="1002651"/>
                        <a:pt x="461853" y="973018"/>
                      </a:cubicBezTo>
                      <a:cubicBezTo>
                        <a:pt x="434760" y="943385"/>
                        <a:pt x="299716" y="920101"/>
                        <a:pt x="230713" y="879038"/>
                      </a:cubicBezTo>
                      <a:cubicBezTo>
                        <a:pt x="161710" y="837975"/>
                        <a:pt x="83393" y="799451"/>
                        <a:pt x="47833" y="726638"/>
                      </a:cubicBezTo>
                      <a:cubicBezTo>
                        <a:pt x="12273" y="653825"/>
                        <a:pt x="-21594" y="506504"/>
                        <a:pt x="17353" y="442158"/>
                      </a:cubicBezTo>
                      <a:cubicBezTo>
                        <a:pt x="56300" y="377812"/>
                        <a:pt x="202773" y="349025"/>
                        <a:pt x="281513" y="340558"/>
                      </a:cubicBezTo>
                      <a:cubicBezTo>
                        <a:pt x="360253" y="332091"/>
                        <a:pt x="418673" y="367651"/>
                        <a:pt x="489793" y="391358"/>
                      </a:cubicBezTo>
                      <a:cubicBezTo>
                        <a:pt x="560913" y="415065"/>
                        <a:pt x="646003" y="498038"/>
                        <a:pt x="710773" y="462478"/>
                      </a:cubicBezTo>
                      <a:close/>
                    </a:path>
                  </a:pathLst>
                </a:custGeom>
                <a:solidFill>
                  <a:srgbClr val="A9D3DC"/>
                </a:solidFill>
                <a:ln w="57150">
                  <a:noFill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/>
                </a:p>
              </p:txBody>
            </p:sp>
            <p:sp>
              <p:nvSpPr>
                <p:cNvPr id="656" name="วงรี 77">
                  <a:extLst>
                    <a:ext uri="{FF2B5EF4-FFF2-40B4-BE49-F238E27FC236}">
                      <a16:creationId xmlns:a16="http://schemas.microsoft.com/office/drawing/2014/main" id="{02C568B5-9D33-496F-B4E4-45F70B57AA9A}"/>
                    </a:ext>
                  </a:extLst>
                </p:cNvPr>
                <p:cNvSpPr/>
                <p:nvPr/>
              </p:nvSpPr>
              <p:spPr>
                <a:xfrm>
                  <a:off x="4579275" y="1400406"/>
                  <a:ext cx="295962" cy="284142"/>
                </a:xfrm>
                <a:custGeom>
                  <a:avLst/>
                  <a:gdLst>
                    <a:gd name="connsiteX0" fmla="*/ 0 w 290429"/>
                    <a:gd name="connsiteY0" fmla="*/ 144699 h 289397"/>
                    <a:gd name="connsiteX1" fmla="*/ 145215 w 290429"/>
                    <a:gd name="connsiteY1" fmla="*/ 0 h 289397"/>
                    <a:gd name="connsiteX2" fmla="*/ 290430 w 290429"/>
                    <a:gd name="connsiteY2" fmla="*/ 144699 h 289397"/>
                    <a:gd name="connsiteX3" fmla="*/ 145215 w 290429"/>
                    <a:gd name="connsiteY3" fmla="*/ 289398 h 289397"/>
                    <a:gd name="connsiteX4" fmla="*/ 0 w 290429"/>
                    <a:gd name="connsiteY4" fmla="*/ 144699 h 289397"/>
                    <a:gd name="connsiteX0" fmla="*/ 8 w 290438"/>
                    <a:gd name="connsiteY0" fmla="*/ 144699 h 289398"/>
                    <a:gd name="connsiteX1" fmla="*/ 145223 w 290438"/>
                    <a:gd name="connsiteY1" fmla="*/ 0 h 289398"/>
                    <a:gd name="connsiteX2" fmla="*/ 290438 w 290438"/>
                    <a:gd name="connsiteY2" fmla="*/ 144699 h 289398"/>
                    <a:gd name="connsiteX3" fmla="*/ 140143 w 290438"/>
                    <a:gd name="connsiteY3" fmla="*/ 289398 h 289398"/>
                    <a:gd name="connsiteX4" fmla="*/ 8 w 290438"/>
                    <a:gd name="connsiteY4" fmla="*/ 144699 h 289398"/>
                    <a:gd name="connsiteX0" fmla="*/ 6 w 310756"/>
                    <a:gd name="connsiteY0" fmla="*/ 145377 h 292972"/>
                    <a:gd name="connsiteX1" fmla="*/ 145221 w 310756"/>
                    <a:gd name="connsiteY1" fmla="*/ 678 h 292972"/>
                    <a:gd name="connsiteX2" fmla="*/ 310756 w 310756"/>
                    <a:gd name="connsiteY2" fmla="*/ 206337 h 292972"/>
                    <a:gd name="connsiteX3" fmla="*/ 140141 w 310756"/>
                    <a:gd name="connsiteY3" fmla="*/ 290076 h 292972"/>
                    <a:gd name="connsiteX4" fmla="*/ 6 w 310756"/>
                    <a:gd name="connsiteY4" fmla="*/ 145377 h 292972"/>
                    <a:gd name="connsiteX0" fmla="*/ 5 w 313295"/>
                    <a:gd name="connsiteY0" fmla="*/ 190453 h 289862"/>
                    <a:gd name="connsiteX1" fmla="*/ 147760 w 313295"/>
                    <a:gd name="connsiteY1" fmla="*/ 34 h 289862"/>
                    <a:gd name="connsiteX2" fmla="*/ 313295 w 313295"/>
                    <a:gd name="connsiteY2" fmla="*/ 205693 h 289862"/>
                    <a:gd name="connsiteX3" fmla="*/ 142680 w 313295"/>
                    <a:gd name="connsiteY3" fmla="*/ 289432 h 289862"/>
                    <a:gd name="connsiteX4" fmla="*/ 5 w 313295"/>
                    <a:gd name="connsiteY4" fmla="*/ 190453 h 289862"/>
                    <a:gd name="connsiteX0" fmla="*/ 2796 w 316086"/>
                    <a:gd name="connsiteY0" fmla="*/ 175216 h 274625"/>
                    <a:gd name="connsiteX1" fmla="*/ 71811 w 316086"/>
                    <a:gd name="connsiteY1" fmla="*/ 37 h 274625"/>
                    <a:gd name="connsiteX2" fmla="*/ 316086 w 316086"/>
                    <a:gd name="connsiteY2" fmla="*/ 190456 h 274625"/>
                    <a:gd name="connsiteX3" fmla="*/ 145471 w 316086"/>
                    <a:gd name="connsiteY3" fmla="*/ 274195 h 274625"/>
                    <a:gd name="connsiteX4" fmla="*/ 2796 w 316086"/>
                    <a:gd name="connsiteY4" fmla="*/ 175216 h 274625"/>
                    <a:gd name="connsiteX0" fmla="*/ 2158 w 315952"/>
                    <a:gd name="connsiteY0" fmla="*/ 185068 h 284142"/>
                    <a:gd name="connsiteX1" fmla="*/ 71173 w 315952"/>
                    <a:gd name="connsiteY1" fmla="*/ 9889 h 284142"/>
                    <a:gd name="connsiteX2" fmla="*/ 235434 w 315952"/>
                    <a:gd name="connsiteY2" fmla="*/ 40983 h 284142"/>
                    <a:gd name="connsiteX3" fmla="*/ 315448 w 315952"/>
                    <a:gd name="connsiteY3" fmla="*/ 200308 h 284142"/>
                    <a:gd name="connsiteX4" fmla="*/ 144833 w 315952"/>
                    <a:gd name="connsiteY4" fmla="*/ 284047 h 284142"/>
                    <a:gd name="connsiteX5" fmla="*/ 2158 w 315952"/>
                    <a:gd name="connsiteY5" fmla="*/ 185068 h 284142"/>
                    <a:gd name="connsiteX0" fmla="*/ 2158 w 295962"/>
                    <a:gd name="connsiteY0" fmla="*/ 185068 h 284142"/>
                    <a:gd name="connsiteX1" fmla="*/ 71173 w 295962"/>
                    <a:gd name="connsiteY1" fmla="*/ 9889 h 284142"/>
                    <a:gd name="connsiteX2" fmla="*/ 235434 w 295962"/>
                    <a:gd name="connsiteY2" fmla="*/ 40983 h 284142"/>
                    <a:gd name="connsiteX3" fmla="*/ 295128 w 295962"/>
                    <a:gd name="connsiteY3" fmla="*/ 200308 h 284142"/>
                    <a:gd name="connsiteX4" fmla="*/ 144833 w 295962"/>
                    <a:gd name="connsiteY4" fmla="*/ 284047 h 284142"/>
                    <a:gd name="connsiteX5" fmla="*/ 2158 w 295962"/>
                    <a:gd name="connsiteY5" fmla="*/ 185068 h 2841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95962" h="284142">
                      <a:moveTo>
                        <a:pt x="2158" y="185068"/>
                      </a:moveTo>
                      <a:cubicBezTo>
                        <a:pt x="-10119" y="139375"/>
                        <a:pt x="32294" y="33903"/>
                        <a:pt x="71173" y="9889"/>
                      </a:cubicBezTo>
                      <a:cubicBezTo>
                        <a:pt x="110052" y="-14125"/>
                        <a:pt x="194722" y="9247"/>
                        <a:pt x="235434" y="40983"/>
                      </a:cubicBezTo>
                      <a:cubicBezTo>
                        <a:pt x="276147" y="72720"/>
                        <a:pt x="300915" y="162761"/>
                        <a:pt x="295128" y="200308"/>
                      </a:cubicBezTo>
                      <a:cubicBezTo>
                        <a:pt x="289341" y="237855"/>
                        <a:pt x="193661" y="286587"/>
                        <a:pt x="144833" y="284047"/>
                      </a:cubicBezTo>
                      <a:cubicBezTo>
                        <a:pt x="96005" y="281507"/>
                        <a:pt x="14435" y="230761"/>
                        <a:pt x="2158" y="185068"/>
                      </a:cubicBezTo>
                      <a:close/>
                    </a:path>
                  </a:pathLst>
                </a:custGeom>
                <a:solidFill>
                  <a:srgbClr val="FDC64E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  <p:grpSp>
            <p:nvGrpSpPr>
              <p:cNvPr id="652" name="กลุ่ม 651">
                <a:extLst>
                  <a:ext uri="{FF2B5EF4-FFF2-40B4-BE49-F238E27FC236}">
                    <a16:creationId xmlns:a16="http://schemas.microsoft.com/office/drawing/2014/main" id="{FAD9248B-E04C-4F99-89E3-4C07145984AD}"/>
                  </a:ext>
                </a:extLst>
              </p:cNvPr>
              <p:cNvGrpSpPr/>
              <p:nvPr/>
            </p:nvGrpSpPr>
            <p:grpSpPr>
              <a:xfrm>
                <a:off x="3051093" y="2331437"/>
                <a:ext cx="341965" cy="317516"/>
                <a:chOff x="3730718" y="705949"/>
                <a:chExt cx="1993076" cy="1624075"/>
              </a:xfrm>
              <a:solidFill>
                <a:schemeClr val="bg1"/>
              </a:solidFill>
            </p:grpSpPr>
            <p:sp>
              <p:nvSpPr>
                <p:cNvPr id="653" name="รูปแบบอิสระ: รูปร่าง 652">
                  <a:extLst>
                    <a:ext uri="{FF2B5EF4-FFF2-40B4-BE49-F238E27FC236}">
                      <a16:creationId xmlns:a16="http://schemas.microsoft.com/office/drawing/2014/main" id="{ED354D0E-B2B9-4F6B-80F1-549BB0D9BE19}"/>
                    </a:ext>
                  </a:extLst>
                </p:cNvPr>
                <p:cNvSpPr/>
                <p:nvPr/>
              </p:nvSpPr>
              <p:spPr>
                <a:xfrm>
                  <a:off x="3730718" y="705949"/>
                  <a:ext cx="1993076" cy="1624075"/>
                </a:xfrm>
                <a:custGeom>
                  <a:avLst/>
                  <a:gdLst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708233 w 2019354"/>
                    <a:gd name="connsiteY28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0893 w 2019354"/>
                    <a:gd name="connsiteY22" fmla="*/ 10720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53659"/>
                    <a:gd name="connsiteX1" fmla="*/ 850473 w 2019354"/>
                    <a:gd name="connsiteY1" fmla="*/ 183079 h 1653659"/>
                    <a:gd name="connsiteX2" fmla="*/ 1195913 w 2019354"/>
                    <a:gd name="connsiteY2" fmla="*/ 199 h 1653659"/>
                    <a:gd name="connsiteX3" fmla="*/ 1439753 w 2019354"/>
                    <a:gd name="connsiteY3" fmla="*/ 152599 h 1653659"/>
                    <a:gd name="connsiteX4" fmla="*/ 1500713 w 2019354"/>
                    <a:gd name="connsiteY4" fmla="*/ 386279 h 1653659"/>
                    <a:gd name="connsiteX5" fmla="*/ 1388953 w 2019354"/>
                    <a:gd name="connsiteY5" fmla="*/ 548839 h 1653659"/>
                    <a:gd name="connsiteX6" fmla="*/ 1541353 w 2019354"/>
                    <a:gd name="connsiteY6" fmla="*/ 518359 h 1653659"/>
                    <a:gd name="connsiteX7" fmla="*/ 1927433 w 2019354"/>
                    <a:gd name="connsiteY7" fmla="*/ 640279 h 1653659"/>
                    <a:gd name="connsiteX8" fmla="*/ 2018873 w 2019354"/>
                    <a:gd name="connsiteY8" fmla="*/ 823159 h 1653659"/>
                    <a:gd name="connsiteX9" fmla="*/ 1947753 w 2019354"/>
                    <a:gd name="connsiteY9" fmla="*/ 995879 h 1653659"/>
                    <a:gd name="connsiteX10" fmla="*/ 1653113 w 2019354"/>
                    <a:gd name="connsiteY10" fmla="*/ 1087319 h 1653659"/>
                    <a:gd name="connsiteX11" fmla="*/ 1449913 w 2019354"/>
                    <a:gd name="connsiteY11" fmla="*/ 1066999 h 1653659"/>
                    <a:gd name="connsiteX12" fmla="*/ 1571833 w 2019354"/>
                    <a:gd name="connsiteY12" fmla="*/ 1300679 h 1653659"/>
                    <a:gd name="connsiteX13" fmla="*/ 1581993 w 2019354"/>
                    <a:gd name="connsiteY13" fmla="*/ 1290519 h 1653659"/>
                    <a:gd name="connsiteX14" fmla="*/ 1581993 w 2019354"/>
                    <a:gd name="connsiteY14" fmla="*/ 1463239 h 1653659"/>
                    <a:gd name="connsiteX15" fmla="*/ 1429593 w 2019354"/>
                    <a:gd name="connsiteY15" fmla="*/ 1635959 h 1653659"/>
                    <a:gd name="connsiteX16" fmla="*/ 1145113 w 2019354"/>
                    <a:gd name="connsiteY16" fmla="*/ 1635959 h 1653659"/>
                    <a:gd name="connsiteX17" fmla="*/ 1013033 w 2019354"/>
                    <a:gd name="connsiteY17" fmla="*/ 1529279 h 1653659"/>
                    <a:gd name="connsiteX18" fmla="*/ 921593 w 2019354"/>
                    <a:gd name="connsiteY18" fmla="*/ 1351479 h 1653659"/>
                    <a:gd name="connsiteX19" fmla="*/ 921593 w 2019354"/>
                    <a:gd name="connsiteY19" fmla="*/ 1361639 h 1653659"/>
                    <a:gd name="connsiteX20" fmla="*/ 789513 w 2019354"/>
                    <a:gd name="connsiteY20" fmla="*/ 1503879 h 1653659"/>
                    <a:gd name="connsiteX21" fmla="*/ 423753 w 2019354"/>
                    <a:gd name="connsiteY21" fmla="*/ 1554679 h 1653659"/>
                    <a:gd name="connsiteX22" fmla="*/ 271353 w 2019354"/>
                    <a:gd name="connsiteY22" fmla="*/ 1320999 h 1653659"/>
                    <a:gd name="connsiteX23" fmla="*/ 400893 w 2019354"/>
                    <a:gd name="connsiteY23" fmla="*/ 1072079 h 1653659"/>
                    <a:gd name="connsiteX24" fmla="*/ 474553 w 2019354"/>
                    <a:gd name="connsiteY24" fmla="*/ 985719 h 1653659"/>
                    <a:gd name="connsiteX25" fmla="*/ 230713 w 2019354"/>
                    <a:gd name="connsiteY25" fmla="*/ 894279 h 1653659"/>
                    <a:gd name="connsiteX26" fmla="*/ 47833 w 2019354"/>
                    <a:gd name="connsiteY26" fmla="*/ 741879 h 1653659"/>
                    <a:gd name="connsiteX27" fmla="*/ 17353 w 2019354"/>
                    <a:gd name="connsiteY27" fmla="*/ 457399 h 1653659"/>
                    <a:gd name="connsiteX28" fmla="*/ 281513 w 2019354"/>
                    <a:gd name="connsiteY28" fmla="*/ 355799 h 1653659"/>
                    <a:gd name="connsiteX29" fmla="*/ 489793 w 2019354"/>
                    <a:gd name="connsiteY29" fmla="*/ 406599 h 1653659"/>
                    <a:gd name="connsiteX30" fmla="*/ 708233 w 2019354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41353 w 2019200"/>
                    <a:gd name="connsiteY6" fmla="*/ 51835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76913 w 2019200"/>
                    <a:gd name="connsiteY6" fmla="*/ 53613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388953 w 2019200"/>
                    <a:gd name="connsiteY5" fmla="*/ 54882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622633 w 2019200"/>
                    <a:gd name="connsiteY6" fmla="*/ 55898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10773 w 2019200"/>
                    <a:gd name="connsiteY0" fmla="*/ 47783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10773 w 2019200"/>
                    <a:gd name="connsiteY30" fmla="*/ 477836 h 1653776"/>
                    <a:gd name="connsiteX0" fmla="*/ 710773 w 2019200"/>
                    <a:gd name="connsiteY0" fmla="*/ 449982 h 1625922"/>
                    <a:gd name="connsiteX1" fmla="*/ 878413 w 2019200"/>
                    <a:gd name="connsiteY1" fmla="*/ 165502 h 1625922"/>
                    <a:gd name="connsiteX2" fmla="*/ 1198453 w 2019200"/>
                    <a:gd name="connsiteY2" fmla="*/ 402 h 1625922"/>
                    <a:gd name="connsiteX3" fmla="*/ 1439753 w 2019200"/>
                    <a:gd name="connsiteY3" fmla="*/ 124862 h 1625922"/>
                    <a:gd name="connsiteX4" fmla="*/ 1477853 w 2019200"/>
                    <a:gd name="connsiteY4" fmla="*/ 305202 h 1625922"/>
                    <a:gd name="connsiteX5" fmla="*/ 1427053 w 2019200"/>
                    <a:gd name="connsiteY5" fmla="*/ 518562 h 1625922"/>
                    <a:gd name="connsiteX6" fmla="*/ 1622633 w 2019200"/>
                    <a:gd name="connsiteY6" fmla="*/ 531262 h 1625922"/>
                    <a:gd name="connsiteX7" fmla="*/ 1927433 w 2019200"/>
                    <a:gd name="connsiteY7" fmla="*/ 612542 h 1625922"/>
                    <a:gd name="connsiteX8" fmla="*/ 2018873 w 2019200"/>
                    <a:gd name="connsiteY8" fmla="*/ 795422 h 1625922"/>
                    <a:gd name="connsiteX9" fmla="*/ 1947753 w 2019200"/>
                    <a:gd name="connsiteY9" fmla="*/ 968142 h 1625922"/>
                    <a:gd name="connsiteX10" fmla="*/ 1708993 w 2019200"/>
                    <a:gd name="connsiteY10" fmla="*/ 1059582 h 1625922"/>
                    <a:gd name="connsiteX11" fmla="*/ 1449913 w 2019200"/>
                    <a:gd name="connsiteY11" fmla="*/ 1039262 h 1625922"/>
                    <a:gd name="connsiteX12" fmla="*/ 1571833 w 2019200"/>
                    <a:gd name="connsiteY12" fmla="*/ 1272942 h 1625922"/>
                    <a:gd name="connsiteX13" fmla="*/ 1581993 w 2019200"/>
                    <a:gd name="connsiteY13" fmla="*/ 1262782 h 1625922"/>
                    <a:gd name="connsiteX14" fmla="*/ 1581993 w 2019200"/>
                    <a:gd name="connsiteY14" fmla="*/ 1435502 h 1625922"/>
                    <a:gd name="connsiteX15" fmla="*/ 1429593 w 2019200"/>
                    <a:gd name="connsiteY15" fmla="*/ 1608222 h 1625922"/>
                    <a:gd name="connsiteX16" fmla="*/ 1145113 w 2019200"/>
                    <a:gd name="connsiteY16" fmla="*/ 1608222 h 1625922"/>
                    <a:gd name="connsiteX17" fmla="*/ 1013033 w 2019200"/>
                    <a:gd name="connsiteY17" fmla="*/ 1501542 h 1625922"/>
                    <a:gd name="connsiteX18" fmla="*/ 921593 w 2019200"/>
                    <a:gd name="connsiteY18" fmla="*/ 1323742 h 1625922"/>
                    <a:gd name="connsiteX19" fmla="*/ 921593 w 2019200"/>
                    <a:gd name="connsiteY19" fmla="*/ 1333902 h 1625922"/>
                    <a:gd name="connsiteX20" fmla="*/ 789513 w 2019200"/>
                    <a:gd name="connsiteY20" fmla="*/ 1476142 h 1625922"/>
                    <a:gd name="connsiteX21" fmla="*/ 423753 w 2019200"/>
                    <a:gd name="connsiteY21" fmla="*/ 1526942 h 1625922"/>
                    <a:gd name="connsiteX22" fmla="*/ 271353 w 2019200"/>
                    <a:gd name="connsiteY22" fmla="*/ 1293262 h 1625922"/>
                    <a:gd name="connsiteX23" fmla="*/ 400893 w 2019200"/>
                    <a:gd name="connsiteY23" fmla="*/ 1044342 h 1625922"/>
                    <a:gd name="connsiteX24" fmla="*/ 474553 w 2019200"/>
                    <a:gd name="connsiteY24" fmla="*/ 957982 h 1625922"/>
                    <a:gd name="connsiteX25" fmla="*/ 230713 w 2019200"/>
                    <a:gd name="connsiteY25" fmla="*/ 866542 h 1625922"/>
                    <a:gd name="connsiteX26" fmla="*/ 47833 w 2019200"/>
                    <a:gd name="connsiteY26" fmla="*/ 714142 h 1625922"/>
                    <a:gd name="connsiteX27" fmla="*/ 17353 w 2019200"/>
                    <a:gd name="connsiteY27" fmla="*/ 429662 h 1625922"/>
                    <a:gd name="connsiteX28" fmla="*/ 281513 w 2019200"/>
                    <a:gd name="connsiteY28" fmla="*/ 328062 h 1625922"/>
                    <a:gd name="connsiteX29" fmla="*/ 489793 w 2019200"/>
                    <a:gd name="connsiteY29" fmla="*/ 378862 h 1625922"/>
                    <a:gd name="connsiteX30" fmla="*/ 710773 w 2019200"/>
                    <a:gd name="connsiteY30" fmla="*/ 449982 h 1625922"/>
                    <a:gd name="connsiteX0" fmla="*/ 710773 w 2019200"/>
                    <a:gd name="connsiteY0" fmla="*/ 462637 h 1638577"/>
                    <a:gd name="connsiteX1" fmla="*/ 878413 w 2019200"/>
                    <a:gd name="connsiteY1" fmla="*/ 178157 h 1638577"/>
                    <a:gd name="connsiteX2" fmla="*/ 1190833 w 2019200"/>
                    <a:gd name="connsiteY2" fmla="*/ 357 h 1638577"/>
                    <a:gd name="connsiteX3" fmla="*/ 1439753 w 2019200"/>
                    <a:gd name="connsiteY3" fmla="*/ 137517 h 1638577"/>
                    <a:gd name="connsiteX4" fmla="*/ 1477853 w 2019200"/>
                    <a:gd name="connsiteY4" fmla="*/ 317857 h 1638577"/>
                    <a:gd name="connsiteX5" fmla="*/ 1427053 w 2019200"/>
                    <a:gd name="connsiteY5" fmla="*/ 531217 h 1638577"/>
                    <a:gd name="connsiteX6" fmla="*/ 1622633 w 2019200"/>
                    <a:gd name="connsiteY6" fmla="*/ 543917 h 1638577"/>
                    <a:gd name="connsiteX7" fmla="*/ 1927433 w 2019200"/>
                    <a:gd name="connsiteY7" fmla="*/ 625197 h 1638577"/>
                    <a:gd name="connsiteX8" fmla="*/ 2018873 w 2019200"/>
                    <a:gd name="connsiteY8" fmla="*/ 808077 h 1638577"/>
                    <a:gd name="connsiteX9" fmla="*/ 1947753 w 2019200"/>
                    <a:gd name="connsiteY9" fmla="*/ 980797 h 1638577"/>
                    <a:gd name="connsiteX10" fmla="*/ 1708993 w 2019200"/>
                    <a:gd name="connsiteY10" fmla="*/ 1072237 h 1638577"/>
                    <a:gd name="connsiteX11" fmla="*/ 1449913 w 2019200"/>
                    <a:gd name="connsiteY11" fmla="*/ 1051917 h 1638577"/>
                    <a:gd name="connsiteX12" fmla="*/ 1571833 w 2019200"/>
                    <a:gd name="connsiteY12" fmla="*/ 1285597 h 1638577"/>
                    <a:gd name="connsiteX13" fmla="*/ 1581993 w 2019200"/>
                    <a:gd name="connsiteY13" fmla="*/ 1275437 h 1638577"/>
                    <a:gd name="connsiteX14" fmla="*/ 1581993 w 2019200"/>
                    <a:gd name="connsiteY14" fmla="*/ 1448157 h 1638577"/>
                    <a:gd name="connsiteX15" fmla="*/ 1429593 w 2019200"/>
                    <a:gd name="connsiteY15" fmla="*/ 1620877 h 1638577"/>
                    <a:gd name="connsiteX16" fmla="*/ 1145113 w 2019200"/>
                    <a:gd name="connsiteY16" fmla="*/ 1620877 h 1638577"/>
                    <a:gd name="connsiteX17" fmla="*/ 1013033 w 2019200"/>
                    <a:gd name="connsiteY17" fmla="*/ 1514197 h 1638577"/>
                    <a:gd name="connsiteX18" fmla="*/ 921593 w 2019200"/>
                    <a:gd name="connsiteY18" fmla="*/ 1336397 h 1638577"/>
                    <a:gd name="connsiteX19" fmla="*/ 921593 w 2019200"/>
                    <a:gd name="connsiteY19" fmla="*/ 1346557 h 1638577"/>
                    <a:gd name="connsiteX20" fmla="*/ 789513 w 2019200"/>
                    <a:gd name="connsiteY20" fmla="*/ 1488797 h 1638577"/>
                    <a:gd name="connsiteX21" fmla="*/ 423753 w 2019200"/>
                    <a:gd name="connsiteY21" fmla="*/ 1539597 h 1638577"/>
                    <a:gd name="connsiteX22" fmla="*/ 271353 w 2019200"/>
                    <a:gd name="connsiteY22" fmla="*/ 1305917 h 1638577"/>
                    <a:gd name="connsiteX23" fmla="*/ 400893 w 2019200"/>
                    <a:gd name="connsiteY23" fmla="*/ 1056997 h 1638577"/>
                    <a:gd name="connsiteX24" fmla="*/ 474553 w 2019200"/>
                    <a:gd name="connsiteY24" fmla="*/ 970637 h 1638577"/>
                    <a:gd name="connsiteX25" fmla="*/ 230713 w 2019200"/>
                    <a:gd name="connsiteY25" fmla="*/ 879197 h 1638577"/>
                    <a:gd name="connsiteX26" fmla="*/ 47833 w 2019200"/>
                    <a:gd name="connsiteY26" fmla="*/ 726797 h 1638577"/>
                    <a:gd name="connsiteX27" fmla="*/ 17353 w 2019200"/>
                    <a:gd name="connsiteY27" fmla="*/ 442317 h 1638577"/>
                    <a:gd name="connsiteX28" fmla="*/ 281513 w 2019200"/>
                    <a:gd name="connsiteY28" fmla="*/ 340717 h 1638577"/>
                    <a:gd name="connsiteX29" fmla="*/ 489793 w 2019200"/>
                    <a:gd name="connsiteY29" fmla="*/ 391517 h 1638577"/>
                    <a:gd name="connsiteX30" fmla="*/ 710773 w 2019200"/>
                    <a:gd name="connsiteY30" fmla="*/ 462637 h 1638577"/>
                    <a:gd name="connsiteX0" fmla="*/ 710773 w 2019200"/>
                    <a:gd name="connsiteY0" fmla="*/ 462339 h 1638279"/>
                    <a:gd name="connsiteX1" fmla="*/ 878413 w 2019200"/>
                    <a:gd name="connsiteY1" fmla="*/ 177859 h 1638279"/>
                    <a:gd name="connsiteX2" fmla="*/ 1190833 w 2019200"/>
                    <a:gd name="connsiteY2" fmla="*/ 59 h 1638279"/>
                    <a:gd name="connsiteX3" fmla="*/ 1406733 w 2019200"/>
                    <a:gd name="connsiteY3" fmla="*/ 160079 h 1638279"/>
                    <a:gd name="connsiteX4" fmla="*/ 1477853 w 2019200"/>
                    <a:gd name="connsiteY4" fmla="*/ 317559 h 1638279"/>
                    <a:gd name="connsiteX5" fmla="*/ 1427053 w 2019200"/>
                    <a:gd name="connsiteY5" fmla="*/ 530919 h 1638279"/>
                    <a:gd name="connsiteX6" fmla="*/ 1622633 w 2019200"/>
                    <a:gd name="connsiteY6" fmla="*/ 543619 h 1638279"/>
                    <a:gd name="connsiteX7" fmla="*/ 1927433 w 2019200"/>
                    <a:gd name="connsiteY7" fmla="*/ 624899 h 1638279"/>
                    <a:gd name="connsiteX8" fmla="*/ 2018873 w 2019200"/>
                    <a:gd name="connsiteY8" fmla="*/ 807779 h 1638279"/>
                    <a:gd name="connsiteX9" fmla="*/ 1947753 w 2019200"/>
                    <a:gd name="connsiteY9" fmla="*/ 980499 h 1638279"/>
                    <a:gd name="connsiteX10" fmla="*/ 1708993 w 2019200"/>
                    <a:gd name="connsiteY10" fmla="*/ 1071939 h 1638279"/>
                    <a:gd name="connsiteX11" fmla="*/ 1449913 w 2019200"/>
                    <a:gd name="connsiteY11" fmla="*/ 1051619 h 1638279"/>
                    <a:gd name="connsiteX12" fmla="*/ 1571833 w 2019200"/>
                    <a:gd name="connsiteY12" fmla="*/ 1285299 h 1638279"/>
                    <a:gd name="connsiteX13" fmla="*/ 1581993 w 2019200"/>
                    <a:gd name="connsiteY13" fmla="*/ 1275139 h 1638279"/>
                    <a:gd name="connsiteX14" fmla="*/ 1581993 w 2019200"/>
                    <a:gd name="connsiteY14" fmla="*/ 1447859 h 1638279"/>
                    <a:gd name="connsiteX15" fmla="*/ 1429593 w 2019200"/>
                    <a:gd name="connsiteY15" fmla="*/ 1620579 h 1638279"/>
                    <a:gd name="connsiteX16" fmla="*/ 1145113 w 2019200"/>
                    <a:gd name="connsiteY16" fmla="*/ 1620579 h 1638279"/>
                    <a:gd name="connsiteX17" fmla="*/ 1013033 w 2019200"/>
                    <a:gd name="connsiteY17" fmla="*/ 1513899 h 1638279"/>
                    <a:gd name="connsiteX18" fmla="*/ 921593 w 2019200"/>
                    <a:gd name="connsiteY18" fmla="*/ 1336099 h 1638279"/>
                    <a:gd name="connsiteX19" fmla="*/ 921593 w 2019200"/>
                    <a:gd name="connsiteY19" fmla="*/ 1346259 h 1638279"/>
                    <a:gd name="connsiteX20" fmla="*/ 789513 w 2019200"/>
                    <a:gd name="connsiteY20" fmla="*/ 1488499 h 1638279"/>
                    <a:gd name="connsiteX21" fmla="*/ 423753 w 2019200"/>
                    <a:gd name="connsiteY21" fmla="*/ 1539299 h 1638279"/>
                    <a:gd name="connsiteX22" fmla="*/ 271353 w 2019200"/>
                    <a:gd name="connsiteY22" fmla="*/ 1305619 h 1638279"/>
                    <a:gd name="connsiteX23" fmla="*/ 400893 w 2019200"/>
                    <a:gd name="connsiteY23" fmla="*/ 1056699 h 1638279"/>
                    <a:gd name="connsiteX24" fmla="*/ 474553 w 2019200"/>
                    <a:gd name="connsiteY24" fmla="*/ 970339 h 1638279"/>
                    <a:gd name="connsiteX25" fmla="*/ 230713 w 2019200"/>
                    <a:gd name="connsiteY25" fmla="*/ 878899 h 1638279"/>
                    <a:gd name="connsiteX26" fmla="*/ 47833 w 2019200"/>
                    <a:gd name="connsiteY26" fmla="*/ 726499 h 1638279"/>
                    <a:gd name="connsiteX27" fmla="*/ 17353 w 2019200"/>
                    <a:gd name="connsiteY27" fmla="*/ 442019 h 1638279"/>
                    <a:gd name="connsiteX28" fmla="*/ 281513 w 2019200"/>
                    <a:gd name="connsiteY28" fmla="*/ 340419 h 1638279"/>
                    <a:gd name="connsiteX29" fmla="*/ 489793 w 2019200"/>
                    <a:gd name="connsiteY29" fmla="*/ 391219 h 1638279"/>
                    <a:gd name="connsiteX30" fmla="*/ 710773 w 2019200"/>
                    <a:gd name="connsiteY30" fmla="*/ 462339 h 1638279"/>
                    <a:gd name="connsiteX0" fmla="*/ 710773 w 2019200"/>
                    <a:gd name="connsiteY0" fmla="*/ 462467 h 1638407"/>
                    <a:gd name="connsiteX1" fmla="*/ 878413 w 2019200"/>
                    <a:gd name="connsiteY1" fmla="*/ 177987 h 1638407"/>
                    <a:gd name="connsiteX2" fmla="*/ 1190833 w 2019200"/>
                    <a:gd name="connsiteY2" fmla="*/ 187 h 1638407"/>
                    <a:gd name="connsiteX3" fmla="*/ 1414353 w 2019200"/>
                    <a:gd name="connsiteY3" fmla="*/ 147507 h 1638407"/>
                    <a:gd name="connsiteX4" fmla="*/ 1477853 w 2019200"/>
                    <a:gd name="connsiteY4" fmla="*/ 317687 h 1638407"/>
                    <a:gd name="connsiteX5" fmla="*/ 1427053 w 2019200"/>
                    <a:gd name="connsiteY5" fmla="*/ 531047 h 1638407"/>
                    <a:gd name="connsiteX6" fmla="*/ 1622633 w 2019200"/>
                    <a:gd name="connsiteY6" fmla="*/ 543747 h 1638407"/>
                    <a:gd name="connsiteX7" fmla="*/ 1927433 w 2019200"/>
                    <a:gd name="connsiteY7" fmla="*/ 625027 h 1638407"/>
                    <a:gd name="connsiteX8" fmla="*/ 2018873 w 2019200"/>
                    <a:gd name="connsiteY8" fmla="*/ 807907 h 1638407"/>
                    <a:gd name="connsiteX9" fmla="*/ 1947753 w 2019200"/>
                    <a:gd name="connsiteY9" fmla="*/ 980627 h 1638407"/>
                    <a:gd name="connsiteX10" fmla="*/ 1708993 w 2019200"/>
                    <a:gd name="connsiteY10" fmla="*/ 1072067 h 1638407"/>
                    <a:gd name="connsiteX11" fmla="*/ 1449913 w 2019200"/>
                    <a:gd name="connsiteY11" fmla="*/ 1051747 h 1638407"/>
                    <a:gd name="connsiteX12" fmla="*/ 1571833 w 2019200"/>
                    <a:gd name="connsiteY12" fmla="*/ 1285427 h 1638407"/>
                    <a:gd name="connsiteX13" fmla="*/ 1581993 w 2019200"/>
                    <a:gd name="connsiteY13" fmla="*/ 1275267 h 1638407"/>
                    <a:gd name="connsiteX14" fmla="*/ 1581993 w 2019200"/>
                    <a:gd name="connsiteY14" fmla="*/ 1447987 h 1638407"/>
                    <a:gd name="connsiteX15" fmla="*/ 1429593 w 2019200"/>
                    <a:gd name="connsiteY15" fmla="*/ 1620707 h 1638407"/>
                    <a:gd name="connsiteX16" fmla="*/ 1145113 w 2019200"/>
                    <a:gd name="connsiteY16" fmla="*/ 1620707 h 1638407"/>
                    <a:gd name="connsiteX17" fmla="*/ 1013033 w 2019200"/>
                    <a:gd name="connsiteY17" fmla="*/ 1514027 h 1638407"/>
                    <a:gd name="connsiteX18" fmla="*/ 921593 w 2019200"/>
                    <a:gd name="connsiteY18" fmla="*/ 1336227 h 1638407"/>
                    <a:gd name="connsiteX19" fmla="*/ 921593 w 2019200"/>
                    <a:gd name="connsiteY19" fmla="*/ 1346387 h 1638407"/>
                    <a:gd name="connsiteX20" fmla="*/ 789513 w 2019200"/>
                    <a:gd name="connsiteY20" fmla="*/ 1488627 h 1638407"/>
                    <a:gd name="connsiteX21" fmla="*/ 423753 w 2019200"/>
                    <a:gd name="connsiteY21" fmla="*/ 1539427 h 1638407"/>
                    <a:gd name="connsiteX22" fmla="*/ 271353 w 2019200"/>
                    <a:gd name="connsiteY22" fmla="*/ 1305747 h 1638407"/>
                    <a:gd name="connsiteX23" fmla="*/ 400893 w 2019200"/>
                    <a:gd name="connsiteY23" fmla="*/ 1056827 h 1638407"/>
                    <a:gd name="connsiteX24" fmla="*/ 474553 w 2019200"/>
                    <a:gd name="connsiteY24" fmla="*/ 970467 h 1638407"/>
                    <a:gd name="connsiteX25" fmla="*/ 230713 w 2019200"/>
                    <a:gd name="connsiteY25" fmla="*/ 879027 h 1638407"/>
                    <a:gd name="connsiteX26" fmla="*/ 47833 w 2019200"/>
                    <a:gd name="connsiteY26" fmla="*/ 726627 h 1638407"/>
                    <a:gd name="connsiteX27" fmla="*/ 17353 w 2019200"/>
                    <a:gd name="connsiteY27" fmla="*/ 442147 h 1638407"/>
                    <a:gd name="connsiteX28" fmla="*/ 281513 w 2019200"/>
                    <a:gd name="connsiteY28" fmla="*/ 340547 h 1638407"/>
                    <a:gd name="connsiteX29" fmla="*/ 489793 w 2019200"/>
                    <a:gd name="connsiteY29" fmla="*/ 391347 h 1638407"/>
                    <a:gd name="connsiteX30" fmla="*/ 710773 w 2019200"/>
                    <a:gd name="connsiteY30" fmla="*/ 462467 h 1638407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2633 w 2019200"/>
                    <a:gd name="connsiteY6" fmla="*/ 5437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6661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564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438"/>
                    <a:gd name="connsiteY0" fmla="*/ 462478 h 1638418"/>
                    <a:gd name="connsiteX1" fmla="*/ 878413 w 2019438"/>
                    <a:gd name="connsiteY1" fmla="*/ 177998 h 1638418"/>
                    <a:gd name="connsiteX2" fmla="*/ 1190833 w 2019438"/>
                    <a:gd name="connsiteY2" fmla="*/ 198 h 1638418"/>
                    <a:gd name="connsiteX3" fmla="*/ 1414353 w 2019438"/>
                    <a:gd name="connsiteY3" fmla="*/ 147518 h 1638418"/>
                    <a:gd name="connsiteX4" fmla="*/ 1462613 w 2019438"/>
                    <a:gd name="connsiteY4" fmla="*/ 353258 h 1638418"/>
                    <a:gd name="connsiteX5" fmla="*/ 1427053 w 2019438"/>
                    <a:gd name="connsiteY5" fmla="*/ 531058 h 1638418"/>
                    <a:gd name="connsiteX6" fmla="*/ 1625173 w 2019438"/>
                    <a:gd name="connsiteY6" fmla="*/ 556458 h 1638418"/>
                    <a:gd name="connsiteX7" fmla="*/ 1919813 w 2019438"/>
                    <a:gd name="connsiteY7" fmla="*/ 673298 h 1638418"/>
                    <a:gd name="connsiteX8" fmla="*/ 2018873 w 2019438"/>
                    <a:gd name="connsiteY8" fmla="*/ 807918 h 1638418"/>
                    <a:gd name="connsiteX9" fmla="*/ 1947753 w 2019438"/>
                    <a:gd name="connsiteY9" fmla="*/ 980638 h 1638418"/>
                    <a:gd name="connsiteX10" fmla="*/ 1708993 w 2019438"/>
                    <a:gd name="connsiteY10" fmla="*/ 1072078 h 1638418"/>
                    <a:gd name="connsiteX11" fmla="*/ 1449913 w 2019438"/>
                    <a:gd name="connsiteY11" fmla="*/ 1051758 h 1638418"/>
                    <a:gd name="connsiteX12" fmla="*/ 1571833 w 2019438"/>
                    <a:gd name="connsiteY12" fmla="*/ 1285438 h 1638418"/>
                    <a:gd name="connsiteX13" fmla="*/ 1581993 w 2019438"/>
                    <a:gd name="connsiteY13" fmla="*/ 1275278 h 1638418"/>
                    <a:gd name="connsiteX14" fmla="*/ 1581993 w 2019438"/>
                    <a:gd name="connsiteY14" fmla="*/ 1447998 h 1638418"/>
                    <a:gd name="connsiteX15" fmla="*/ 1429593 w 2019438"/>
                    <a:gd name="connsiteY15" fmla="*/ 1620718 h 1638418"/>
                    <a:gd name="connsiteX16" fmla="*/ 1145113 w 2019438"/>
                    <a:gd name="connsiteY16" fmla="*/ 1620718 h 1638418"/>
                    <a:gd name="connsiteX17" fmla="*/ 1013033 w 2019438"/>
                    <a:gd name="connsiteY17" fmla="*/ 1514038 h 1638418"/>
                    <a:gd name="connsiteX18" fmla="*/ 921593 w 2019438"/>
                    <a:gd name="connsiteY18" fmla="*/ 1336238 h 1638418"/>
                    <a:gd name="connsiteX19" fmla="*/ 921593 w 2019438"/>
                    <a:gd name="connsiteY19" fmla="*/ 1346398 h 1638418"/>
                    <a:gd name="connsiteX20" fmla="*/ 789513 w 2019438"/>
                    <a:gd name="connsiteY20" fmla="*/ 1488638 h 1638418"/>
                    <a:gd name="connsiteX21" fmla="*/ 423753 w 2019438"/>
                    <a:gd name="connsiteY21" fmla="*/ 1539438 h 1638418"/>
                    <a:gd name="connsiteX22" fmla="*/ 271353 w 2019438"/>
                    <a:gd name="connsiteY22" fmla="*/ 1305758 h 1638418"/>
                    <a:gd name="connsiteX23" fmla="*/ 400893 w 2019438"/>
                    <a:gd name="connsiteY23" fmla="*/ 1056838 h 1638418"/>
                    <a:gd name="connsiteX24" fmla="*/ 474553 w 2019438"/>
                    <a:gd name="connsiteY24" fmla="*/ 970478 h 1638418"/>
                    <a:gd name="connsiteX25" fmla="*/ 230713 w 2019438"/>
                    <a:gd name="connsiteY25" fmla="*/ 879038 h 1638418"/>
                    <a:gd name="connsiteX26" fmla="*/ 47833 w 2019438"/>
                    <a:gd name="connsiteY26" fmla="*/ 726638 h 1638418"/>
                    <a:gd name="connsiteX27" fmla="*/ 17353 w 2019438"/>
                    <a:gd name="connsiteY27" fmla="*/ 442158 h 1638418"/>
                    <a:gd name="connsiteX28" fmla="*/ 281513 w 2019438"/>
                    <a:gd name="connsiteY28" fmla="*/ 340558 h 1638418"/>
                    <a:gd name="connsiteX29" fmla="*/ 489793 w 2019438"/>
                    <a:gd name="connsiteY29" fmla="*/ 391358 h 1638418"/>
                    <a:gd name="connsiteX30" fmla="*/ 710773 w 2019438"/>
                    <a:gd name="connsiteY30" fmla="*/ 462478 h 1638418"/>
                    <a:gd name="connsiteX0" fmla="*/ 710773 w 2022201"/>
                    <a:gd name="connsiteY0" fmla="*/ 462478 h 1638418"/>
                    <a:gd name="connsiteX1" fmla="*/ 878413 w 2022201"/>
                    <a:gd name="connsiteY1" fmla="*/ 177998 h 1638418"/>
                    <a:gd name="connsiteX2" fmla="*/ 1190833 w 2022201"/>
                    <a:gd name="connsiteY2" fmla="*/ 198 h 1638418"/>
                    <a:gd name="connsiteX3" fmla="*/ 1414353 w 2022201"/>
                    <a:gd name="connsiteY3" fmla="*/ 147518 h 1638418"/>
                    <a:gd name="connsiteX4" fmla="*/ 1462613 w 2022201"/>
                    <a:gd name="connsiteY4" fmla="*/ 353258 h 1638418"/>
                    <a:gd name="connsiteX5" fmla="*/ 1427053 w 2022201"/>
                    <a:gd name="connsiteY5" fmla="*/ 531058 h 1638418"/>
                    <a:gd name="connsiteX6" fmla="*/ 1625173 w 2022201"/>
                    <a:gd name="connsiteY6" fmla="*/ 556458 h 1638418"/>
                    <a:gd name="connsiteX7" fmla="*/ 1861393 w 2022201"/>
                    <a:gd name="connsiteY7" fmla="*/ 625038 h 1638418"/>
                    <a:gd name="connsiteX8" fmla="*/ 2018873 w 2022201"/>
                    <a:gd name="connsiteY8" fmla="*/ 807918 h 1638418"/>
                    <a:gd name="connsiteX9" fmla="*/ 1947753 w 2022201"/>
                    <a:gd name="connsiteY9" fmla="*/ 980638 h 1638418"/>
                    <a:gd name="connsiteX10" fmla="*/ 1708993 w 2022201"/>
                    <a:gd name="connsiteY10" fmla="*/ 1072078 h 1638418"/>
                    <a:gd name="connsiteX11" fmla="*/ 1449913 w 2022201"/>
                    <a:gd name="connsiteY11" fmla="*/ 1051758 h 1638418"/>
                    <a:gd name="connsiteX12" fmla="*/ 1571833 w 2022201"/>
                    <a:gd name="connsiteY12" fmla="*/ 1285438 h 1638418"/>
                    <a:gd name="connsiteX13" fmla="*/ 1581993 w 2022201"/>
                    <a:gd name="connsiteY13" fmla="*/ 1275278 h 1638418"/>
                    <a:gd name="connsiteX14" fmla="*/ 1581993 w 2022201"/>
                    <a:gd name="connsiteY14" fmla="*/ 1447998 h 1638418"/>
                    <a:gd name="connsiteX15" fmla="*/ 1429593 w 2022201"/>
                    <a:gd name="connsiteY15" fmla="*/ 1620718 h 1638418"/>
                    <a:gd name="connsiteX16" fmla="*/ 1145113 w 2022201"/>
                    <a:gd name="connsiteY16" fmla="*/ 1620718 h 1638418"/>
                    <a:gd name="connsiteX17" fmla="*/ 1013033 w 2022201"/>
                    <a:gd name="connsiteY17" fmla="*/ 1514038 h 1638418"/>
                    <a:gd name="connsiteX18" fmla="*/ 921593 w 2022201"/>
                    <a:gd name="connsiteY18" fmla="*/ 1336238 h 1638418"/>
                    <a:gd name="connsiteX19" fmla="*/ 921593 w 2022201"/>
                    <a:gd name="connsiteY19" fmla="*/ 1346398 h 1638418"/>
                    <a:gd name="connsiteX20" fmla="*/ 789513 w 2022201"/>
                    <a:gd name="connsiteY20" fmla="*/ 1488638 h 1638418"/>
                    <a:gd name="connsiteX21" fmla="*/ 423753 w 2022201"/>
                    <a:gd name="connsiteY21" fmla="*/ 1539438 h 1638418"/>
                    <a:gd name="connsiteX22" fmla="*/ 271353 w 2022201"/>
                    <a:gd name="connsiteY22" fmla="*/ 1305758 h 1638418"/>
                    <a:gd name="connsiteX23" fmla="*/ 400893 w 2022201"/>
                    <a:gd name="connsiteY23" fmla="*/ 1056838 h 1638418"/>
                    <a:gd name="connsiteX24" fmla="*/ 474553 w 2022201"/>
                    <a:gd name="connsiteY24" fmla="*/ 970478 h 1638418"/>
                    <a:gd name="connsiteX25" fmla="*/ 230713 w 2022201"/>
                    <a:gd name="connsiteY25" fmla="*/ 879038 h 1638418"/>
                    <a:gd name="connsiteX26" fmla="*/ 47833 w 2022201"/>
                    <a:gd name="connsiteY26" fmla="*/ 726638 h 1638418"/>
                    <a:gd name="connsiteX27" fmla="*/ 17353 w 2022201"/>
                    <a:gd name="connsiteY27" fmla="*/ 442158 h 1638418"/>
                    <a:gd name="connsiteX28" fmla="*/ 281513 w 2022201"/>
                    <a:gd name="connsiteY28" fmla="*/ 340558 h 1638418"/>
                    <a:gd name="connsiteX29" fmla="*/ 489793 w 2022201"/>
                    <a:gd name="connsiteY29" fmla="*/ 391358 h 1638418"/>
                    <a:gd name="connsiteX30" fmla="*/ 710773 w 2022201"/>
                    <a:gd name="connsiteY30" fmla="*/ 462478 h 1638418"/>
                    <a:gd name="connsiteX0" fmla="*/ 710773 w 1988680"/>
                    <a:gd name="connsiteY0" fmla="*/ 462478 h 1638418"/>
                    <a:gd name="connsiteX1" fmla="*/ 878413 w 1988680"/>
                    <a:gd name="connsiteY1" fmla="*/ 177998 h 1638418"/>
                    <a:gd name="connsiteX2" fmla="*/ 1190833 w 1988680"/>
                    <a:gd name="connsiteY2" fmla="*/ 198 h 1638418"/>
                    <a:gd name="connsiteX3" fmla="*/ 1414353 w 1988680"/>
                    <a:gd name="connsiteY3" fmla="*/ 147518 h 1638418"/>
                    <a:gd name="connsiteX4" fmla="*/ 1462613 w 1988680"/>
                    <a:gd name="connsiteY4" fmla="*/ 353258 h 1638418"/>
                    <a:gd name="connsiteX5" fmla="*/ 1427053 w 1988680"/>
                    <a:gd name="connsiteY5" fmla="*/ 531058 h 1638418"/>
                    <a:gd name="connsiteX6" fmla="*/ 1625173 w 1988680"/>
                    <a:gd name="connsiteY6" fmla="*/ 556458 h 1638418"/>
                    <a:gd name="connsiteX7" fmla="*/ 1861393 w 1988680"/>
                    <a:gd name="connsiteY7" fmla="*/ 625038 h 1638418"/>
                    <a:gd name="connsiteX8" fmla="*/ 1980773 w 1988680"/>
                    <a:gd name="connsiteY8" fmla="*/ 820618 h 1638418"/>
                    <a:gd name="connsiteX9" fmla="*/ 1947753 w 1988680"/>
                    <a:gd name="connsiteY9" fmla="*/ 980638 h 1638418"/>
                    <a:gd name="connsiteX10" fmla="*/ 1708993 w 1988680"/>
                    <a:gd name="connsiteY10" fmla="*/ 1072078 h 1638418"/>
                    <a:gd name="connsiteX11" fmla="*/ 1449913 w 1988680"/>
                    <a:gd name="connsiteY11" fmla="*/ 1051758 h 1638418"/>
                    <a:gd name="connsiteX12" fmla="*/ 1571833 w 1988680"/>
                    <a:gd name="connsiteY12" fmla="*/ 1285438 h 1638418"/>
                    <a:gd name="connsiteX13" fmla="*/ 1581993 w 1988680"/>
                    <a:gd name="connsiteY13" fmla="*/ 1275278 h 1638418"/>
                    <a:gd name="connsiteX14" fmla="*/ 1581993 w 1988680"/>
                    <a:gd name="connsiteY14" fmla="*/ 1447998 h 1638418"/>
                    <a:gd name="connsiteX15" fmla="*/ 1429593 w 1988680"/>
                    <a:gd name="connsiteY15" fmla="*/ 1620718 h 1638418"/>
                    <a:gd name="connsiteX16" fmla="*/ 1145113 w 1988680"/>
                    <a:gd name="connsiteY16" fmla="*/ 1620718 h 1638418"/>
                    <a:gd name="connsiteX17" fmla="*/ 1013033 w 1988680"/>
                    <a:gd name="connsiteY17" fmla="*/ 1514038 h 1638418"/>
                    <a:gd name="connsiteX18" fmla="*/ 921593 w 1988680"/>
                    <a:gd name="connsiteY18" fmla="*/ 1336238 h 1638418"/>
                    <a:gd name="connsiteX19" fmla="*/ 921593 w 1988680"/>
                    <a:gd name="connsiteY19" fmla="*/ 1346398 h 1638418"/>
                    <a:gd name="connsiteX20" fmla="*/ 789513 w 1988680"/>
                    <a:gd name="connsiteY20" fmla="*/ 1488638 h 1638418"/>
                    <a:gd name="connsiteX21" fmla="*/ 423753 w 1988680"/>
                    <a:gd name="connsiteY21" fmla="*/ 1539438 h 1638418"/>
                    <a:gd name="connsiteX22" fmla="*/ 271353 w 1988680"/>
                    <a:gd name="connsiteY22" fmla="*/ 1305758 h 1638418"/>
                    <a:gd name="connsiteX23" fmla="*/ 400893 w 1988680"/>
                    <a:gd name="connsiteY23" fmla="*/ 1056838 h 1638418"/>
                    <a:gd name="connsiteX24" fmla="*/ 474553 w 1988680"/>
                    <a:gd name="connsiteY24" fmla="*/ 970478 h 1638418"/>
                    <a:gd name="connsiteX25" fmla="*/ 230713 w 1988680"/>
                    <a:gd name="connsiteY25" fmla="*/ 879038 h 1638418"/>
                    <a:gd name="connsiteX26" fmla="*/ 47833 w 1988680"/>
                    <a:gd name="connsiteY26" fmla="*/ 726638 h 1638418"/>
                    <a:gd name="connsiteX27" fmla="*/ 17353 w 1988680"/>
                    <a:gd name="connsiteY27" fmla="*/ 442158 h 1638418"/>
                    <a:gd name="connsiteX28" fmla="*/ 281513 w 1988680"/>
                    <a:gd name="connsiteY28" fmla="*/ 340558 h 1638418"/>
                    <a:gd name="connsiteX29" fmla="*/ 489793 w 1988680"/>
                    <a:gd name="connsiteY29" fmla="*/ 391358 h 1638418"/>
                    <a:gd name="connsiteX30" fmla="*/ 710773 w 1988680"/>
                    <a:gd name="connsiteY30" fmla="*/ 462478 h 1638418"/>
                    <a:gd name="connsiteX0" fmla="*/ 710773 w 1985295"/>
                    <a:gd name="connsiteY0" fmla="*/ 462478 h 1638418"/>
                    <a:gd name="connsiteX1" fmla="*/ 878413 w 1985295"/>
                    <a:gd name="connsiteY1" fmla="*/ 177998 h 1638418"/>
                    <a:gd name="connsiteX2" fmla="*/ 1190833 w 1985295"/>
                    <a:gd name="connsiteY2" fmla="*/ 198 h 1638418"/>
                    <a:gd name="connsiteX3" fmla="*/ 1414353 w 1985295"/>
                    <a:gd name="connsiteY3" fmla="*/ 147518 h 1638418"/>
                    <a:gd name="connsiteX4" fmla="*/ 1462613 w 1985295"/>
                    <a:gd name="connsiteY4" fmla="*/ 353258 h 1638418"/>
                    <a:gd name="connsiteX5" fmla="*/ 1427053 w 1985295"/>
                    <a:gd name="connsiteY5" fmla="*/ 531058 h 1638418"/>
                    <a:gd name="connsiteX6" fmla="*/ 1625173 w 1985295"/>
                    <a:gd name="connsiteY6" fmla="*/ 556458 h 1638418"/>
                    <a:gd name="connsiteX7" fmla="*/ 1861393 w 1985295"/>
                    <a:gd name="connsiteY7" fmla="*/ 625038 h 1638418"/>
                    <a:gd name="connsiteX8" fmla="*/ 1980773 w 1985295"/>
                    <a:gd name="connsiteY8" fmla="*/ 820618 h 1638418"/>
                    <a:gd name="connsiteX9" fmla="*/ 1947753 w 1985295"/>
                    <a:gd name="connsiteY9" fmla="*/ 980638 h 1638418"/>
                    <a:gd name="connsiteX10" fmla="*/ 1708993 w 1985295"/>
                    <a:gd name="connsiteY10" fmla="*/ 1072078 h 1638418"/>
                    <a:gd name="connsiteX11" fmla="*/ 1449913 w 1985295"/>
                    <a:gd name="connsiteY11" fmla="*/ 1051758 h 1638418"/>
                    <a:gd name="connsiteX12" fmla="*/ 1571833 w 1985295"/>
                    <a:gd name="connsiteY12" fmla="*/ 1285438 h 1638418"/>
                    <a:gd name="connsiteX13" fmla="*/ 1581993 w 1985295"/>
                    <a:gd name="connsiteY13" fmla="*/ 1275278 h 1638418"/>
                    <a:gd name="connsiteX14" fmla="*/ 1581993 w 1985295"/>
                    <a:gd name="connsiteY14" fmla="*/ 1447998 h 1638418"/>
                    <a:gd name="connsiteX15" fmla="*/ 1429593 w 1985295"/>
                    <a:gd name="connsiteY15" fmla="*/ 1620718 h 1638418"/>
                    <a:gd name="connsiteX16" fmla="*/ 1145113 w 1985295"/>
                    <a:gd name="connsiteY16" fmla="*/ 1620718 h 1638418"/>
                    <a:gd name="connsiteX17" fmla="*/ 1013033 w 1985295"/>
                    <a:gd name="connsiteY17" fmla="*/ 1514038 h 1638418"/>
                    <a:gd name="connsiteX18" fmla="*/ 921593 w 1985295"/>
                    <a:gd name="connsiteY18" fmla="*/ 1336238 h 1638418"/>
                    <a:gd name="connsiteX19" fmla="*/ 921593 w 1985295"/>
                    <a:gd name="connsiteY19" fmla="*/ 1346398 h 1638418"/>
                    <a:gd name="connsiteX20" fmla="*/ 789513 w 1985295"/>
                    <a:gd name="connsiteY20" fmla="*/ 1488638 h 1638418"/>
                    <a:gd name="connsiteX21" fmla="*/ 423753 w 1985295"/>
                    <a:gd name="connsiteY21" fmla="*/ 1539438 h 1638418"/>
                    <a:gd name="connsiteX22" fmla="*/ 271353 w 1985295"/>
                    <a:gd name="connsiteY22" fmla="*/ 1305758 h 1638418"/>
                    <a:gd name="connsiteX23" fmla="*/ 400893 w 1985295"/>
                    <a:gd name="connsiteY23" fmla="*/ 1056838 h 1638418"/>
                    <a:gd name="connsiteX24" fmla="*/ 474553 w 1985295"/>
                    <a:gd name="connsiteY24" fmla="*/ 970478 h 1638418"/>
                    <a:gd name="connsiteX25" fmla="*/ 230713 w 1985295"/>
                    <a:gd name="connsiteY25" fmla="*/ 879038 h 1638418"/>
                    <a:gd name="connsiteX26" fmla="*/ 47833 w 1985295"/>
                    <a:gd name="connsiteY26" fmla="*/ 726638 h 1638418"/>
                    <a:gd name="connsiteX27" fmla="*/ 17353 w 1985295"/>
                    <a:gd name="connsiteY27" fmla="*/ 442158 h 1638418"/>
                    <a:gd name="connsiteX28" fmla="*/ 281513 w 1985295"/>
                    <a:gd name="connsiteY28" fmla="*/ 340558 h 1638418"/>
                    <a:gd name="connsiteX29" fmla="*/ 489793 w 1985295"/>
                    <a:gd name="connsiteY29" fmla="*/ 391358 h 1638418"/>
                    <a:gd name="connsiteX30" fmla="*/ 710773 w 1985295"/>
                    <a:gd name="connsiteY30" fmla="*/ 462478 h 1638418"/>
                    <a:gd name="connsiteX0" fmla="*/ 710773 w 1993653"/>
                    <a:gd name="connsiteY0" fmla="*/ 462478 h 1638418"/>
                    <a:gd name="connsiteX1" fmla="*/ 878413 w 1993653"/>
                    <a:gd name="connsiteY1" fmla="*/ 177998 h 1638418"/>
                    <a:gd name="connsiteX2" fmla="*/ 1190833 w 1993653"/>
                    <a:gd name="connsiteY2" fmla="*/ 198 h 1638418"/>
                    <a:gd name="connsiteX3" fmla="*/ 1414353 w 1993653"/>
                    <a:gd name="connsiteY3" fmla="*/ 147518 h 1638418"/>
                    <a:gd name="connsiteX4" fmla="*/ 1462613 w 1993653"/>
                    <a:gd name="connsiteY4" fmla="*/ 353258 h 1638418"/>
                    <a:gd name="connsiteX5" fmla="*/ 1427053 w 1993653"/>
                    <a:gd name="connsiteY5" fmla="*/ 531058 h 1638418"/>
                    <a:gd name="connsiteX6" fmla="*/ 1625173 w 1993653"/>
                    <a:gd name="connsiteY6" fmla="*/ 556458 h 1638418"/>
                    <a:gd name="connsiteX7" fmla="*/ 1861393 w 1993653"/>
                    <a:gd name="connsiteY7" fmla="*/ 625038 h 1638418"/>
                    <a:gd name="connsiteX8" fmla="*/ 1990933 w 1993653"/>
                    <a:gd name="connsiteY8" fmla="*/ 790138 h 1638418"/>
                    <a:gd name="connsiteX9" fmla="*/ 1947753 w 1993653"/>
                    <a:gd name="connsiteY9" fmla="*/ 980638 h 1638418"/>
                    <a:gd name="connsiteX10" fmla="*/ 1708993 w 1993653"/>
                    <a:gd name="connsiteY10" fmla="*/ 1072078 h 1638418"/>
                    <a:gd name="connsiteX11" fmla="*/ 1449913 w 1993653"/>
                    <a:gd name="connsiteY11" fmla="*/ 1051758 h 1638418"/>
                    <a:gd name="connsiteX12" fmla="*/ 1571833 w 1993653"/>
                    <a:gd name="connsiteY12" fmla="*/ 1285438 h 1638418"/>
                    <a:gd name="connsiteX13" fmla="*/ 1581993 w 1993653"/>
                    <a:gd name="connsiteY13" fmla="*/ 1275278 h 1638418"/>
                    <a:gd name="connsiteX14" fmla="*/ 1581993 w 1993653"/>
                    <a:gd name="connsiteY14" fmla="*/ 1447998 h 1638418"/>
                    <a:gd name="connsiteX15" fmla="*/ 1429593 w 1993653"/>
                    <a:gd name="connsiteY15" fmla="*/ 1620718 h 1638418"/>
                    <a:gd name="connsiteX16" fmla="*/ 1145113 w 1993653"/>
                    <a:gd name="connsiteY16" fmla="*/ 1620718 h 1638418"/>
                    <a:gd name="connsiteX17" fmla="*/ 1013033 w 1993653"/>
                    <a:gd name="connsiteY17" fmla="*/ 1514038 h 1638418"/>
                    <a:gd name="connsiteX18" fmla="*/ 921593 w 1993653"/>
                    <a:gd name="connsiteY18" fmla="*/ 1336238 h 1638418"/>
                    <a:gd name="connsiteX19" fmla="*/ 921593 w 1993653"/>
                    <a:gd name="connsiteY19" fmla="*/ 1346398 h 1638418"/>
                    <a:gd name="connsiteX20" fmla="*/ 789513 w 1993653"/>
                    <a:gd name="connsiteY20" fmla="*/ 1488638 h 1638418"/>
                    <a:gd name="connsiteX21" fmla="*/ 423753 w 1993653"/>
                    <a:gd name="connsiteY21" fmla="*/ 1539438 h 1638418"/>
                    <a:gd name="connsiteX22" fmla="*/ 271353 w 1993653"/>
                    <a:gd name="connsiteY22" fmla="*/ 1305758 h 1638418"/>
                    <a:gd name="connsiteX23" fmla="*/ 400893 w 1993653"/>
                    <a:gd name="connsiteY23" fmla="*/ 1056838 h 1638418"/>
                    <a:gd name="connsiteX24" fmla="*/ 474553 w 1993653"/>
                    <a:gd name="connsiteY24" fmla="*/ 970478 h 1638418"/>
                    <a:gd name="connsiteX25" fmla="*/ 230713 w 1993653"/>
                    <a:gd name="connsiteY25" fmla="*/ 879038 h 1638418"/>
                    <a:gd name="connsiteX26" fmla="*/ 47833 w 1993653"/>
                    <a:gd name="connsiteY26" fmla="*/ 726638 h 1638418"/>
                    <a:gd name="connsiteX27" fmla="*/ 17353 w 1993653"/>
                    <a:gd name="connsiteY27" fmla="*/ 442158 h 1638418"/>
                    <a:gd name="connsiteX28" fmla="*/ 281513 w 1993653"/>
                    <a:gd name="connsiteY28" fmla="*/ 340558 h 1638418"/>
                    <a:gd name="connsiteX29" fmla="*/ 489793 w 1993653"/>
                    <a:gd name="connsiteY29" fmla="*/ 391358 h 1638418"/>
                    <a:gd name="connsiteX30" fmla="*/ 710773 w 1993653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1993 w 1993076"/>
                    <a:gd name="connsiteY13" fmla="*/ 127527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64213 w 1993076"/>
                    <a:gd name="connsiteY12" fmla="*/ 126765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4212"/>
                    <a:gd name="connsiteX1" fmla="*/ 878413 w 1993076"/>
                    <a:gd name="connsiteY1" fmla="*/ 177998 h 1634212"/>
                    <a:gd name="connsiteX2" fmla="*/ 1190833 w 1993076"/>
                    <a:gd name="connsiteY2" fmla="*/ 198 h 1634212"/>
                    <a:gd name="connsiteX3" fmla="*/ 1414353 w 1993076"/>
                    <a:gd name="connsiteY3" fmla="*/ 147518 h 1634212"/>
                    <a:gd name="connsiteX4" fmla="*/ 1462613 w 1993076"/>
                    <a:gd name="connsiteY4" fmla="*/ 353258 h 1634212"/>
                    <a:gd name="connsiteX5" fmla="*/ 1427053 w 1993076"/>
                    <a:gd name="connsiteY5" fmla="*/ 531058 h 1634212"/>
                    <a:gd name="connsiteX6" fmla="*/ 1625173 w 1993076"/>
                    <a:gd name="connsiteY6" fmla="*/ 556458 h 1634212"/>
                    <a:gd name="connsiteX7" fmla="*/ 1861393 w 1993076"/>
                    <a:gd name="connsiteY7" fmla="*/ 625038 h 1634212"/>
                    <a:gd name="connsiteX8" fmla="*/ 1990933 w 1993076"/>
                    <a:gd name="connsiteY8" fmla="*/ 790138 h 1634212"/>
                    <a:gd name="connsiteX9" fmla="*/ 1924893 w 1993076"/>
                    <a:gd name="connsiteY9" fmla="*/ 990798 h 1634212"/>
                    <a:gd name="connsiteX10" fmla="*/ 1708993 w 1993076"/>
                    <a:gd name="connsiteY10" fmla="*/ 1072078 h 1634212"/>
                    <a:gd name="connsiteX11" fmla="*/ 1449913 w 1993076"/>
                    <a:gd name="connsiteY11" fmla="*/ 1051758 h 1634212"/>
                    <a:gd name="connsiteX12" fmla="*/ 1564213 w 1993076"/>
                    <a:gd name="connsiteY12" fmla="*/ 1267658 h 1634212"/>
                    <a:gd name="connsiteX13" fmla="*/ 1589613 w 1993076"/>
                    <a:gd name="connsiteY13" fmla="*/ 1374338 h 1634212"/>
                    <a:gd name="connsiteX14" fmla="*/ 1548973 w 1993076"/>
                    <a:gd name="connsiteY14" fmla="*/ 1511498 h 1634212"/>
                    <a:gd name="connsiteX15" fmla="*/ 1429593 w 1993076"/>
                    <a:gd name="connsiteY15" fmla="*/ 1620718 h 1634212"/>
                    <a:gd name="connsiteX16" fmla="*/ 1145113 w 1993076"/>
                    <a:gd name="connsiteY16" fmla="*/ 1620718 h 1634212"/>
                    <a:gd name="connsiteX17" fmla="*/ 1013033 w 1993076"/>
                    <a:gd name="connsiteY17" fmla="*/ 1514038 h 1634212"/>
                    <a:gd name="connsiteX18" fmla="*/ 921593 w 1993076"/>
                    <a:gd name="connsiteY18" fmla="*/ 1336238 h 1634212"/>
                    <a:gd name="connsiteX19" fmla="*/ 921593 w 1993076"/>
                    <a:gd name="connsiteY19" fmla="*/ 1346398 h 1634212"/>
                    <a:gd name="connsiteX20" fmla="*/ 789513 w 1993076"/>
                    <a:gd name="connsiteY20" fmla="*/ 1488638 h 1634212"/>
                    <a:gd name="connsiteX21" fmla="*/ 423753 w 1993076"/>
                    <a:gd name="connsiteY21" fmla="*/ 1539438 h 1634212"/>
                    <a:gd name="connsiteX22" fmla="*/ 271353 w 1993076"/>
                    <a:gd name="connsiteY22" fmla="*/ 1305758 h 1634212"/>
                    <a:gd name="connsiteX23" fmla="*/ 400893 w 1993076"/>
                    <a:gd name="connsiteY23" fmla="*/ 1056838 h 1634212"/>
                    <a:gd name="connsiteX24" fmla="*/ 474553 w 1993076"/>
                    <a:gd name="connsiteY24" fmla="*/ 970478 h 1634212"/>
                    <a:gd name="connsiteX25" fmla="*/ 230713 w 1993076"/>
                    <a:gd name="connsiteY25" fmla="*/ 879038 h 1634212"/>
                    <a:gd name="connsiteX26" fmla="*/ 47833 w 1993076"/>
                    <a:gd name="connsiteY26" fmla="*/ 726638 h 1634212"/>
                    <a:gd name="connsiteX27" fmla="*/ 17353 w 1993076"/>
                    <a:gd name="connsiteY27" fmla="*/ 442158 h 1634212"/>
                    <a:gd name="connsiteX28" fmla="*/ 281513 w 1993076"/>
                    <a:gd name="connsiteY28" fmla="*/ 340558 h 1634212"/>
                    <a:gd name="connsiteX29" fmla="*/ 489793 w 1993076"/>
                    <a:gd name="connsiteY29" fmla="*/ 391358 h 1634212"/>
                    <a:gd name="connsiteX30" fmla="*/ 710773 w 1993076"/>
                    <a:gd name="connsiteY30" fmla="*/ 462478 h 1634212"/>
                    <a:gd name="connsiteX0" fmla="*/ 710773 w 1993076"/>
                    <a:gd name="connsiteY0" fmla="*/ 462478 h 1628438"/>
                    <a:gd name="connsiteX1" fmla="*/ 878413 w 1993076"/>
                    <a:gd name="connsiteY1" fmla="*/ 177998 h 1628438"/>
                    <a:gd name="connsiteX2" fmla="*/ 1190833 w 1993076"/>
                    <a:gd name="connsiteY2" fmla="*/ 198 h 1628438"/>
                    <a:gd name="connsiteX3" fmla="*/ 1414353 w 1993076"/>
                    <a:gd name="connsiteY3" fmla="*/ 147518 h 1628438"/>
                    <a:gd name="connsiteX4" fmla="*/ 1462613 w 1993076"/>
                    <a:gd name="connsiteY4" fmla="*/ 353258 h 1628438"/>
                    <a:gd name="connsiteX5" fmla="*/ 1427053 w 1993076"/>
                    <a:gd name="connsiteY5" fmla="*/ 531058 h 1628438"/>
                    <a:gd name="connsiteX6" fmla="*/ 1625173 w 1993076"/>
                    <a:gd name="connsiteY6" fmla="*/ 556458 h 1628438"/>
                    <a:gd name="connsiteX7" fmla="*/ 1861393 w 1993076"/>
                    <a:gd name="connsiteY7" fmla="*/ 625038 h 1628438"/>
                    <a:gd name="connsiteX8" fmla="*/ 1990933 w 1993076"/>
                    <a:gd name="connsiteY8" fmla="*/ 790138 h 1628438"/>
                    <a:gd name="connsiteX9" fmla="*/ 1924893 w 1993076"/>
                    <a:gd name="connsiteY9" fmla="*/ 990798 h 1628438"/>
                    <a:gd name="connsiteX10" fmla="*/ 1708993 w 1993076"/>
                    <a:gd name="connsiteY10" fmla="*/ 1072078 h 1628438"/>
                    <a:gd name="connsiteX11" fmla="*/ 1449913 w 1993076"/>
                    <a:gd name="connsiteY11" fmla="*/ 1051758 h 1628438"/>
                    <a:gd name="connsiteX12" fmla="*/ 1564213 w 1993076"/>
                    <a:gd name="connsiteY12" fmla="*/ 1267658 h 1628438"/>
                    <a:gd name="connsiteX13" fmla="*/ 1589613 w 1993076"/>
                    <a:gd name="connsiteY13" fmla="*/ 1374338 h 1628438"/>
                    <a:gd name="connsiteX14" fmla="*/ 1548973 w 1993076"/>
                    <a:gd name="connsiteY14" fmla="*/ 1511498 h 1628438"/>
                    <a:gd name="connsiteX15" fmla="*/ 1419433 w 1993076"/>
                    <a:gd name="connsiteY15" fmla="*/ 1608018 h 1628438"/>
                    <a:gd name="connsiteX16" fmla="*/ 1145113 w 1993076"/>
                    <a:gd name="connsiteY16" fmla="*/ 1620718 h 1628438"/>
                    <a:gd name="connsiteX17" fmla="*/ 1013033 w 1993076"/>
                    <a:gd name="connsiteY17" fmla="*/ 1514038 h 1628438"/>
                    <a:gd name="connsiteX18" fmla="*/ 921593 w 1993076"/>
                    <a:gd name="connsiteY18" fmla="*/ 1336238 h 1628438"/>
                    <a:gd name="connsiteX19" fmla="*/ 921593 w 1993076"/>
                    <a:gd name="connsiteY19" fmla="*/ 1346398 h 1628438"/>
                    <a:gd name="connsiteX20" fmla="*/ 789513 w 1993076"/>
                    <a:gd name="connsiteY20" fmla="*/ 1488638 h 1628438"/>
                    <a:gd name="connsiteX21" fmla="*/ 423753 w 1993076"/>
                    <a:gd name="connsiteY21" fmla="*/ 1539438 h 1628438"/>
                    <a:gd name="connsiteX22" fmla="*/ 271353 w 1993076"/>
                    <a:gd name="connsiteY22" fmla="*/ 1305758 h 1628438"/>
                    <a:gd name="connsiteX23" fmla="*/ 400893 w 1993076"/>
                    <a:gd name="connsiteY23" fmla="*/ 1056838 h 1628438"/>
                    <a:gd name="connsiteX24" fmla="*/ 474553 w 1993076"/>
                    <a:gd name="connsiteY24" fmla="*/ 970478 h 1628438"/>
                    <a:gd name="connsiteX25" fmla="*/ 230713 w 1993076"/>
                    <a:gd name="connsiteY25" fmla="*/ 879038 h 1628438"/>
                    <a:gd name="connsiteX26" fmla="*/ 47833 w 1993076"/>
                    <a:gd name="connsiteY26" fmla="*/ 726638 h 1628438"/>
                    <a:gd name="connsiteX27" fmla="*/ 17353 w 1993076"/>
                    <a:gd name="connsiteY27" fmla="*/ 442158 h 1628438"/>
                    <a:gd name="connsiteX28" fmla="*/ 281513 w 1993076"/>
                    <a:gd name="connsiteY28" fmla="*/ 340558 h 1628438"/>
                    <a:gd name="connsiteX29" fmla="*/ 489793 w 1993076"/>
                    <a:gd name="connsiteY29" fmla="*/ 391358 h 1628438"/>
                    <a:gd name="connsiteX30" fmla="*/ 710773 w 1993076"/>
                    <a:gd name="connsiteY30" fmla="*/ 462478 h 1628438"/>
                    <a:gd name="connsiteX0" fmla="*/ 710773 w 1993076"/>
                    <a:gd name="connsiteY0" fmla="*/ 462478 h 1624721"/>
                    <a:gd name="connsiteX1" fmla="*/ 878413 w 1993076"/>
                    <a:gd name="connsiteY1" fmla="*/ 177998 h 1624721"/>
                    <a:gd name="connsiteX2" fmla="*/ 1190833 w 1993076"/>
                    <a:gd name="connsiteY2" fmla="*/ 198 h 1624721"/>
                    <a:gd name="connsiteX3" fmla="*/ 1414353 w 1993076"/>
                    <a:gd name="connsiteY3" fmla="*/ 147518 h 1624721"/>
                    <a:gd name="connsiteX4" fmla="*/ 1462613 w 1993076"/>
                    <a:gd name="connsiteY4" fmla="*/ 353258 h 1624721"/>
                    <a:gd name="connsiteX5" fmla="*/ 1427053 w 1993076"/>
                    <a:gd name="connsiteY5" fmla="*/ 531058 h 1624721"/>
                    <a:gd name="connsiteX6" fmla="*/ 1625173 w 1993076"/>
                    <a:gd name="connsiteY6" fmla="*/ 556458 h 1624721"/>
                    <a:gd name="connsiteX7" fmla="*/ 1861393 w 1993076"/>
                    <a:gd name="connsiteY7" fmla="*/ 625038 h 1624721"/>
                    <a:gd name="connsiteX8" fmla="*/ 1990933 w 1993076"/>
                    <a:gd name="connsiteY8" fmla="*/ 790138 h 1624721"/>
                    <a:gd name="connsiteX9" fmla="*/ 1924893 w 1993076"/>
                    <a:gd name="connsiteY9" fmla="*/ 990798 h 1624721"/>
                    <a:gd name="connsiteX10" fmla="*/ 1708993 w 1993076"/>
                    <a:gd name="connsiteY10" fmla="*/ 1072078 h 1624721"/>
                    <a:gd name="connsiteX11" fmla="*/ 1449913 w 1993076"/>
                    <a:gd name="connsiteY11" fmla="*/ 1051758 h 1624721"/>
                    <a:gd name="connsiteX12" fmla="*/ 1564213 w 1993076"/>
                    <a:gd name="connsiteY12" fmla="*/ 1267658 h 1624721"/>
                    <a:gd name="connsiteX13" fmla="*/ 1589613 w 1993076"/>
                    <a:gd name="connsiteY13" fmla="*/ 1374338 h 1624721"/>
                    <a:gd name="connsiteX14" fmla="*/ 1548973 w 1993076"/>
                    <a:gd name="connsiteY14" fmla="*/ 1511498 h 1624721"/>
                    <a:gd name="connsiteX15" fmla="*/ 1419433 w 1993076"/>
                    <a:gd name="connsiteY15" fmla="*/ 1608018 h 1624721"/>
                    <a:gd name="connsiteX16" fmla="*/ 1147653 w 1993076"/>
                    <a:gd name="connsiteY16" fmla="*/ 1615638 h 1624721"/>
                    <a:gd name="connsiteX17" fmla="*/ 1013033 w 1993076"/>
                    <a:gd name="connsiteY17" fmla="*/ 1514038 h 1624721"/>
                    <a:gd name="connsiteX18" fmla="*/ 921593 w 1993076"/>
                    <a:gd name="connsiteY18" fmla="*/ 1336238 h 1624721"/>
                    <a:gd name="connsiteX19" fmla="*/ 921593 w 1993076"/>
                    <a:gd name="connsiteY19" fmla="*/ 1346398 h 1624721"/>
                    <a:gd name="connsiteX20" fmla="*/ 789513 w 1993076"/>
                    <a:gd name="connsiteY20" fmla="*/ 1488638 h 1624721"/>
                    <a:gd name="connsiteX21" fmla="*/ 423753 w 1993076"/>
                    <a:gd name="connsiteY21" fmla="*/ 1539438 h 1624721"/>
                    <a:gd name="connsiteX22" fmla="*/ 271353 w 1993076"/>
                    <a:gd name="connsiteY22" fmla="*/ 1305758 h 1624721"/>
                    <a:gd name="connsiteX23" fmla="*/ 400893 w 1993076"/>
                    <a:gd name="connsiteY23" fmla="*/ 1056838 h 1624721"/>
                    <a:gd name="connsiteX24" fmla="*/ 474553 w 1993076"/>
                    <a:gd name="connsiteY24" fmla="*/ 970478 h 1624721"/>
                    <a:gd name="connsiteX25" fmla="*/ 230713 w 1993076"/>
                    <a:gd name="connsiteY25" fmla="*/ 879038 h 1624721"/>
                    <a:gd name="connsiteX26" fmla="*/ 47833 w 1993076"/>
                    <a:gd name="connsiteY26" fmla="*/ 726638 h 1624721"/>
                    <a:gd name="connsiteX27" fmla="*/ 17353 w 1993076"/>
                    <a:gd name="connsiteY27" fmla="*/ 442158 h 1624721"/>
                    <a:gd name="connsiteX28" fmla="*/ 281513 w 1993076"/>
                    <a:gd name="connsiteY28" fmla="*/ 340558 h 1624721"/>
                    <a:gd name="connsiteX29" fmla="*/ 489793 w 1993076"/>
                    <a:gd name="connsiteY29" fmla="*/ 391358 h 1624721"/>
                    <a:gd name="connsiteX30" fmla="*/ 710773 w 1993076"/>
                    <a:gd name="connsiteY30" fmla="*/ 462478 h 1624721"/>
                    <a:gd name="connsiteX0" fmla="*/ 710773 w 1993076"/>
                    <a:gd name="connsiteY0" fmla="*/ 462478 h 1626743"/>
                    <a:gd name="connsiteX1" fmla="*/ 878413 w 1993076"/>
                    <a:gd name="connsiteY1" fmla="*/ 177998 h 1626743"/>
                    <a:gd name="connsiteX2" fmla="*/ 1190833 w 1993076"/>
                    <a:gd name="connsiteY2" fmla="*/ 198 h 1626743"/>
                    <a:gd name="connsiteX3" fmla="*/ 1414353 w 1993076"/>
                    <a:gd name="connsiteY3" fmla="*/ 147518 h 1626743"/>
                    <a:gd name="connsiteX4" fmla="*/ 1462613 w 1993076"/>
                    <a:gd name="connsiteY4" fmla="*/ 353258 h 1626743"/>
                    <a:gd name="connsiteX5" fmla="*/ 1427053 w 1993076"/>
                    <a:gd name="connsiteY5" fmla="*/ 531058 h 1626743"/>
                    <a:gd name="connsiteX6" fmla="*/ 1625173 w 1993076"/>
                    <a:gd name="connsiteY6" fmla="*/ 556458 h 1626743"/>
                    <a:gd name="connsiteX7" fmla="*/ 1861393 w 1993076"/>
                    <a:gd name="connsiteY7" fmla="*/ 625038 h 1626743"/>
                    <a:gd name="connsiteX8" fmla="*/ 1990933 w 1993076"/>
                    <a:gd name="connsiteY8" fmla="*/ 790138 h 1626743"/>
                    <a:gd name="connsiteX9" fmla="*/ 1924893 w 1993076"/>
                    <a:gd name="connsiteY9" fmla="*/ 990798 h 1626743"/>
                    <a:gd name="connsiteX10" fmla="*/ 1708993 w 1993076"/>
                    <a:gd name="connsiteY10" fmla="*/ 1072078 h 1626743"/>
                    <a:gd name="connsiteX11" fmla="*/ 1449913 w 1993076"/>
                    <a:gd name="connsiteY11" fmla="*/ 1051758 h 1626743"/>
                    <a:gd name="connsiteX12" fmla="*/ 1564213 w 1993076"/>
                    <a:gd name="connsiteY12" fmla="*/ 1267658 h 1626743"/>
                    <a:gd name="connsiteX13" fmla="*/ 1589613 w 1993076"/>
                    <a:gd name="connsiteY13" fmla="*/ 1374338 h 1626743"/>
                    <a:gd name="connsiteX14" fmla="*/ 1548973 w 1993076"/>
                    <a:gd name="connsiteY14" fmla="*/ 1511498 h 1626743"/>
                    <a:gd name="connsiteX15" fmla="*/ 1419433 w 1993076"/>
                    <a:gd name="connsiteY15" fmla="*/ 1608018 h 1626743"/>
                    <a:gd name="connsiteX16" fmla="*/ 1147653 w 1993076"/>
                    <a:gd name="connsiteY16" fmla="*/ 1615638 h 1626743"/>
                    <a:gd name="connsiteX17" fmla="*/ 1015573 w 1993076"/>
                    <a:gd name="connsiteY17" fmla="*/ 1486098 h 1626743"/>
                    <a:gd name="connsiteX18" fmla="*/ 921593 w 1993076"/>
                    <a:gd name="connsiteY18" fmla="*/ 1336238 h 1626743"/>
                    <a:gd name="connsiteX19" fmla="*/ 921593 w 1993076"/>
                    <a:gd name="connsiteY19" fmla="*/ 1346398 h 1626743"/>
                    <a:gd name="connsiteX20" fmla="*/ 789513 w 1993076"/>
                    <a:gd name="connsiteY20" fmla="*/ 1488638 h 1626743"/>
                    <a:gd name="connsiteX21" fmla="*/ 423753 w 1993076"/>
                    <a:gd name="connsiteY21" fmla="*/ 1539438 h 1626743"/>
                    <a:gd name="connsiteX22" fmla="*/ 271353 w 1993076"/>
                    <a:gd name="connsiteY22" fmla="*/ 1305758 h 1626743"/>
                    <a:gd name="connsiteX23" fmla="*/ 400893 w 1993076"/>
                    <a:gd name="connsiteY23" fmla="*/ 1056838 h 1626743"/>
                    <a:gd name="connsiteX24" fmla="*/ 474553 w 1993076"/>
                    <a:gd name="connsiteY24" fmla="*/ 970478 h 1626743"/>
                    <a:gd name="connsiteX25" fmla="*/ 230713 w 1993076"/>
                    <a:gd name="connsiteY25" fmla="*/ 879038 h 1626743"/>
                    <a:gd name="connsiteX26" fmla="*/ 47833 w 1993076"/>
                    <a:gd name="connsiteY26" fmla="*/ 726638 h 1626743"/>
                    <a:gd name="connsiteX27" fmla="*/ 17353 w 1993076"/>
                    <a:gd name="connsiteY27" fmla="*/ 442158 h 1626743"/>
                    <a:gd name="connsiteX28" fmla="*/ 281513 w 1993076"/>
                    <a:gd name="connsiteY28" fmla="*/ 340558 h 1626743"/>
                    <a:gd name="connsiteX29" fmla="*/ 489793 w 1993076"/>
                    <a:gd name="connsiteY29" fmla="*/ 391358 h 1626743"/>
                    <a:gd name="connsiteX30" fmla="*/ 710773 w 1993076"/>
                    <a:gd name="connsiteY30" fmla="*/ 462478 h 1626743"/>
                    <a:gd name="connsiteX0" fmla="*/ 710773 w 1993076"/>
                    <a:gd name="connsiteY0" fmla="*/ 462478 h 1625821"/>
                    <a:gd name="connsiteX1" fmla="*/ 878413 w 1993076"/>
                    <a:gd name="connsiteY1" fmla="*/ 177998 h 1625821"/>
                    <a:gd name="connsiteX2" fmla="*/ 1190833 w 1993076"/>
                    <a:gd name="connsiteY2" fmla="*/ 198 h 1625821"/>
                    <a:gd name="connsiteX3" fmla="*/ 1414353 w 1993076"/>
                    <a:gd name="connsiteY3" fmla="*/ 147518 h 1625821"/>
                    <a:gd name="connsiteX4" fmla="*/ 1462613 w 1993076"/>
                    <a:gd name="connsiteY4" fmla="*/ 353258 h 1625821"/>
                    <a:gd name="connsiteX5" fmla="*/ 1427053 w 1993076"/>
                    <a:gd name="connsiteY5" fmla="*/ 531058 h 1625821"/>
                    <a:gd name="connsiteX6" fmla="*/ 1625173 w 1993076"/>
                    <a:gd name="connsiteY6" fmla="*/ 556458 h 1625821"/>
                    <a:gd name="connsiteX7" fmla="*/ 1861393 w 1993076"/>
                    <a:gd name="connsiteY7" fmla="*/ 625038 h 1625821"/>
                    <a:gd name="connsiteX8" fmla="*/ 1990933 w 1993076"/>
                    <a:gd name="connsiteY8" fmla="*/ 790138 h 1625821"/>
                    <a:gd name="connsiteX9" fmla="*/ 1924893 w 1993076"/>
                    <a:gd name="connsiteY9" fmla="*/ 990798 h 1625821"/>
                    <a:gd name="connsiteX10" fmla="*/ 1708993 w 1993076"/>
                    <a:gd name="connsiteY10" fmla="*/ 1072078 h 1625821"/>
                    <a:gd name="connsiteX11" fmla="*/ 1449913 w 1993076"/>
                    <a:gd name="connsiteY11" fmla="*/ 1051758 h 1625821"/>
                    <a:gd name="connsiteX12" fmla="*/ 1564213 w 1993076"/>
                    <a:gd name="connsiteY12" fmla="*/ 1267658 h 1625821"/>
                    <a:gd name="connsiteX13" fmla="*/ 1589613 w 1993076"/>
                    <a:gd name="connsiteY13" fmla="*/ 1374338 h 1625821"/>
                    <a:gd name="connsiteX14" fmla="*/ 1548973 w 1993076"/>
                    <a:gd name="connsiteY14" fmla="*/ 1511498 h 1625821"/>
                    <a:gd name="connsiteX15" fmla="*/ 1419433 w 1993076"/>
                    <a:gd name="connsiteY15" fmla="*/ 1608018 h 1625821"/>
                    <a:gd name="connsiteX16" fmla="*/ 1147653 w 1993076"/>
                    <a:gd name="connsiteY16" fmla="*/ 1615638 h 1625821"/>
                    <a:gd name="connsiteX17" fmla="*/ 1015573 w 1993076"/>
                    <a:gd name="connsiteY17" fmla="*/ 1498798 h 1625821"/>
                    <a:gd name="connsiteX18" fmla="*/ 921593 w 1993076"/>
                    <a:gd name="connsiteY18" fmla="*/ 1336238 h 1625821"/>
                    <a:gd name="connsiteX19" fmla="*/ 921593 w 1993076"/>
                    <a:gd name="connsiteY19" fmla="*/ 1346398 h 1625821"/>
                    <a:gd name="connsiteX20" fmla="*/ 789513 w 1993076"/>
                    <a:gd name="connsiteY20" fmla="*/ 1488638 h 1625821"/>
                    <a:gd name="connsiteX21" fmla="*/ 423753 w 1993076"/>
                    <a:gd name="connsiteY21" fmla="*/ 1539438 h 1625821"/>
                    <a:gd name="connsiteX22" fmla="*/ 271353 w 1993076"/>
                    <a:gd name="connsiteY22" fmla="*/ 1305758 h 1625821"/>
                    <a:gd name="connsiteX23" fmla="*/ 400893 w 1993076"/>
                    <a:gd name="connsiteY23" fmla="*/ 1056838 h 1625821"/>
                    <a:gd name="connsiteX24" fmla="*/ 474553 w 1993076"/>
                    <a:gd name="connsiteY24" fmla="*/ 970478 h 1625821"/>
                    <a:gd name="connsiteX25" fmla="*/ 230713 w 1993076"/>
                    <a:gd name="connsiteY25" fmla="*/ 879038 h 1625821"/>
                    <a:gd name="connsiteX26" fmla="*/ 47833 w 1993076"/>
                    <a:gd name="connsiteY26" fmla="*/ 726638 h 1625821"/>
                    <a:gd name="connsiteX27" fmla="*/ 17353 w 1993076"/>
                    <a:gd name="connsiteY27" fmla="*/ 442158 h 1625821"/>
                    <a:gd name="connsiteX28" fmla="*/ 281513 w 1993076"/>
                    <a:gd name="connsiteY28" fmla="*/ 340558 h 1625821"/>
                    <a:gd name="connsiteX29" fmla="*/ 489793 w 1993076"/>
                    <a:gd name="connsiteY29" fmla="*/ 391358 h 1625821"/>
                    <a:gd name="connsiteX30" fmla="*/ 710773 w 1993076"/>
                    <a:gd name="connsiteY30" fmla="*/ 462478 h 1625821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89513 w 1993076"/>
                    <a:gd name="connsiteY20" fmla="*/ 148863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61853 w 1993076"/>
                    <a:gd name="connsiteY24" fmla="*/ 97301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1993076" h="1624075">
                      <a:moveTo>
                        <a:pt x="710773" y="462478"/>
                      </a:moveTo>
                      <a:cubicBezTo>
                        <a:pt x="775543" y="426918"/>
                        <a:pt x="798403" y="255045"/>
                        <a:pt x="878413" y="177998"/>
                      </a:cubicBezTo>
                      <a:cubicBezTo>
                        <a:pt x="958423" y="100951"/>
                        <a:pt x="1101510" y="5278"/>
                        <a:pt x="1190833" y="198"/>
                      </a:cubicBezTo>
                      <a:cubicBezTo>
                        <a:pt x="1280156" y="-4882"/>
                        <a:pt x="1369056" y="88675"/>
                        <a:pt x="1414353" y="147518"/>
                      </a:cubicBezTo>
                      <a:cubicBezTo>
                        <a:pt x="1459650" y="206361"/>
                        <a:pt x="1460496" y="289335"/>
                        <a:pt x="1462613" y="353258"/>
                      </a:cubicBezTo>
                      <a:cubicBezTo>
                        <a:pt x="1464730" y="417181"/>
                        <a:pt x="1399960" y="497191"/>
                        <a:pt x="1427053" y="531058"/>
                      </a:cubicBezTo>
                      <a:cubicBezTo>
                        <a:pt x="1454146" y="564925"/>
                        <a:pt x="1552783" y="540795"/>
                        <a:pt x="1625173" y="556458"/>
                      </a:cubicBezTo>
                      <a:cubicBezTo>
                        <a:pt x="1697563" y="572121"/>
                        <a:pt x="1800433" y="586091"/>
                        <a:pt x="1861393" y="625038"/>
                      </a:cubicBezTo>
                      <a:cubicBezTo>
                        <a:pt x="1922353" y="663985"/>
                        <a:pt x="1980350" y="729178"/>
                        <a:pt x="1990933" y="790138"/>
                      </a:cubicBezTo>
                      <a:cubicBezTo>
                        <a:pt x="2001516" y="851098"/>
                        <a:pt x="1971883" y="943808"/>
                        <a:pt x="1924893" y="990798"/>
                      </a:cubicBezTo>
                      <a:cubicBezTo>
                        <a:pt x="1877903" y="1037788"/>
                        <a:pt x="1788156" y="1061918"/>
                        <a:pt x="1708993" y="1072078"/>
                      </a:cubicBezTo>
                      <a:cubicBezTo>
                        <a:pt x="1629830" y="1082238"/>
                        <a:pt x="1474043" y="1019161"/>
                        <a:pt x="1449913" y="1051758"/>
                      </a:cubicBezTo>
                      <a:cubicBezTo>
                        <a:pt x="1425783" y="1084355"/>
                        <a:pt x="1540930" y="1213895"/>
                        <a:pt x="1564213" y="1267658"/>
                      </a:cubicBezTo>
                      <a:cubicBezTo>
                        <a:pt x="1587496" y="1321421"/>
                        <a:pt x="1592153" y="1333698"/>
                        <a:pt x="1589613" y="1374338"/>
                      </a:cubicBezTo>
                      <a:cubicBezTo>
                        <a:pt x="1587073" y="1414978"/>
                        <a:pt x="1577336" y="1472551"/>
                        <a:pt x="1548973" y="1511498"/>
                      </a:cubicBezTo>
                      <a:cubicBezTo>
                        <a:pt x="1520610" y="1550445"/>
                        <a:pt x="1482933" y="1591085"/>
                        <a:pt x="1419433" y="1608018"/>
                      </a:cubicBezTo>
                      <a:cubicBezTo>
                        <a:pt x="1355933" y="1624951"/>
                        <a:pt x="1235283" y="1631301"/>
                        <a:pt x="1167973" y="1613098"/>
                      </a:cubicBezTo>
                      <a:cubicBezTo>
                        <a:pt x="1100663" y="1594895"/>
                        <a:pt x="1052826" y="1546211"/>
                        <a:pt x="1015573" y="1498798"/>
                      </a:cubicBezTo>
                      <a:cubicBezTo>
                        <a:pt x="978320" y="1451385"/>
                        <a:pt x="937256" y="1361638"/>
                        <a:pt x="921593" y="1336238"/>
                      </a:cubicBezTo>
                      <a:cubicBezTo>
                        <a:pt x="905930" y="1310838"/>
                        <a:pt x="946570" y="1323538"/>
                        <a:pt x="921593" y="1346398"/>
                      </a:cubicBezTo>
                      <a:cubicBezTo>
                        <a:pt x="896616" y="1369258"/>
                        <a:pt x="877566" y="1415825"/>
                        <a:pt x="771733" y="1473398"/>
                      </a:cubicBezTo>
                      <a:cubicBezTo>
                        <a:pt x="665900" y="1530971"/>
                        <a:pt x="507150" y="1567378"/>
                        <a:pt x="423753" y="1539438"/>
                      </a:cubicBezTo>
                      <a:cubicBezTo>
                        <a:pt x="340356" y="1511498"/>
                        <a:pt x="276433" y="1386191"/>
                        <a:pt x="271353" y="1305758"/>
                      </a:cubicBezTo>
                      <a:cubicBezTo>
                        <a:pt x="266273" y="1225325"/>
                        <a:pt x="361523" y="1112295"/>
                        <a:pt x="393273" y="1056838"/>
                      </a:cubicBezTo>
                      <a:cubicBezTo>
                        <a:pt x="425023" y="1001381"/>
                        <a:pt x="488946" y="1002651"/>
                        <a:pt x="461853" y="973018"/>
                      </a:cubicBezTo>
                      <a:cubicBezTo>
                        <a:pt x="434760" y="943385"/>
                        <a:pt x="299716" y="920101"/>
                        <a:pt x="230713" y="879038"/>
                      </a:cubicBezTo>
                      <a:cubicBezTo>
                        <a:pt x="161710" y="837975"/>
                        <a:pt x="83393" y="799451"/>
                        <a:pt x="47833" y="726638"/>
                      </a:cubicBezTo>
                      <a:cubicBezTo>
                        <a:pt x="12273" y="653825"/>
                        <a:pt x="-21594" y="506504"/>
                        <a:pt x="17353" y="442158"/>
                      </a:cubicBezTo>
                      <a:cubicBezTo>
                        <a:pt x="56300" y="377812"/>
                        <a:pt x="202773" y="349025"/>
                        <a:pt x="281513" y="340558"/>
                      </a:cubicBezTo>
                      <a:cubicBezTo>
                        <a:pt x="360253" y="332091"/>
                        <a:pt x="418673" y="367651"/>
                        <a:pt x="489793" y="391358"/>
                      </a:cubicBezTo>
                      <a:cubicBezTo>
                        <a:pt x="560913" y="415065"/>
                        <a:pt x="646003" y="498038"/>
                        <a:pt x="710773" y="462478"/>
                      </a:cubicBezTo>
                      <a:close/>
                    </a:path>
                  </a:pathLst>
                </a:custGeom>
                <a:solidFill>
                  <a:srgbClr val="F8E939"/>
                </a:solidFill>
                <a:ln w="57150">
                  <a:noFill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/>
                </a:p>
              </p:txBody>
            </p:sp>
            <p:sp>
              <p:nvSpPr>
                <p:cNvPr id="654" name="วงรี 77">
                  <a:extLst>
                    <a:ext uri="{FF2B5EF4-FFF2-40B4-BE49-F238E27FC236}">
                      <a16:creationId xmlns:a16="http://schemas.microsoft.com/office/drawing/2014/main" id="{F906398F-46A7-413A-AB6B-8A99AF186ED0}"/>
                    </a:ext>
                  </a:extLst>
                </p:cNvPr>
                <p:cNvSpPr/>
                <p:nvPr/>
              </p:nvSpPr>
              <p:spPr>
                <a:xfrm>
                  <a:off x="4579275" y="1400406"/>
                  <a:ext cx="295962" cy="284142"/>
                </a:xfrm>
                <a:custGeom>
                  <a:avLst/>
                  <a:gdLst>
                    <a:gd name="connsiteX0" fmla="*/ 0 w 290429"/>
                    <a:gd name="connsiteY0" fmla="*/ 144699 h 289397"/>
                    <a:gd name="connsiteX1" fmla="*/ 145215 w 290429"/>
                    <a:gd name="connsiteY1" fmla="*/ 0 h 289397"/>
                    <a:gd name="connsiteX2" fmla="*/ 290430 w 290429"/>
                    <a:gd name="connsiteY2" fmla="*/ 144699 h 289397"/>
                    <a:gd name="connsiteX3" fmla="*/ 145215 w 290429"/>
                    <a:gd name="connsiteY3" fmla="*/ 289398 h 289397"/>
                    <a:gd name="connsiteX4" fmla="*/ 0 w 290429"/>
                    <a:gd name="connsiteY4" fmla="*/ 144699 h 289397"/>
                    <a:gd name="connsiteX0" fmla="*/ 8 w 290438"/>
                    <a:gd name="connsiteY0" fmla="*/ 144699 h 289398"/>
                    <a:gd name="connsiteX1" fmla="*/ 145223 w 290438"/>
                    <a:gd name="connsiteY1" fmla="*/ 0 h 289398"/>
                    <a:gd name="connsiteX2" fmla="*/ 290438 w 290438"/>
                    <a:gd name="connsiteY2" fmla="*/ 144699 h 289398"/>
                    <a:gd name="connsiteX3" fmla="*/ 140143 w 290438"/>
                    <a:gd name="connsiteY3" fmla="*/ 289398 h 289398"/>
                    <a:gd name="connsiteX4" fmla="*/ 8 w 290438"/>
                    <a:gd name="connsiteY4" fmla="*/ 144699 h 289398"/>
                    <a:gd name="connsiteX0" fmla="*/ 6 w 310756"/>
                    <a:gd name="connsiteY0" fmla="*/ 145377 h 292972"/>
                    <a:gd name="connsiteX1" fmla="*/ 145221 w 310756"/>
                    <a:gd name="connsiteY1" fmla="*/ 678 h 292972"/>
                    <a:gd name="connsiteX2" fmla="*/ 310756 w 310756"/>
                    <a:gd name="connsiteY2" fmla="*/ 206337 h 292972"/>
                    <a:gd name="connsiteX3" fmla="*/ 140141 w 310756"/>
                    <a:gd name="connsiteY3" fmla="*/ 290076 h 292972"/>
                    <a:gd name="connsiteX4" fmla="*/ 6 w 310756"/>
                    <a:gd name="connsiteY4" fmla="*/ 145377 h 292972"/>
                    <a:gd name="connsiteX0" fmla="*/ 5 w 313295"/>
                    <a:gd name="connsiteY0" fmla="*/ 190453 h 289862"/>
                    <a:gd name="connsiteX1" fmla="*/ 147760 w 313295"/>
                    <a:gd name="connsiteY1" fmla="*/ 34 h 289862"/>
                    <a:gd name="connsiteX2" fmla="*/ 313295 w 313295"/>
                    <a:gd name="connsiteY2" fmla="*/ 205693 h 289862"/>
                    <a:gd name="connsiteX3" fmla="*/ 142680 w 313295"/>
                    <a:gd name="connsiteY3" fmla="*/ 289432 h 289862"/>
                    <a:gd name="connsiteX4" fmla="*/ 5 w 313295"/>
                    <a:gd name="connsiteY4" fmla="*/ 190453 h 289862"/>
                    <a:gd name="connsiteX0" fmla="*/ 2796 w 316086"/>
                    <a:gd name="connsiteY0" fmla="*/ 175216 h 274625"/>
                    <a:gd name="connsiteX1" fmla="*/ 71811 w 316086"/>
                    <a:gd name="connsiteY1" fmla="*/ 37 h 274625"/>
                    <a:gd name="connsiteX2" fmla="*/ 316086 w 316086"/>
                    <a:gd name="connsiteY2" fmla="*/ 190456 h 274625"/>
                    <a:gd name="connsiteX3" fmla="*/ 145471 w 316086"/>
                    <a:gd name="connsiteY3" fmla="*/ 274195 h 274625"/>
                    <a:gd name="connsiteX4" fmla="*/ 2796 w 316086"/>
                    <a:gd name="connsiteY4" fmla="*/ 175216 h 274625"/>
                    <a:gd name="connsiteX0" fmla="*/ 2158 w 315952"/>
                    <a:gd name="connsiteY0" fmla="*/ 185068 h 284142"/>
                    <a:gd name="connsiteX1" fmla="*/ 71173 w 315952"/>
                    <a:gd name="connsiteY1" fmla="*/ 9889 h 284142"/>
                    <a:gd name="connsiteX2" fmla="*/ 235434 w 315952"/>
                    <a:gd name="connsiteY2" fmla="*/ 40983 h 284142"/>
                    <a:gd name="connsiteX3" fmla="*/ 315448 w 315952"/>
                    <a:gd name="connsiteY3" fmla="*/ 200308 h 284142"/>
                    <a:gd name="connsiteX4" fmla="*/ 144833 w 315952"/>
                    <a:gd name="connsiteY4" fmla="*/ 284047 h 284142"/>
                    <a:gd name="connsiteX5" fmla="*/ 2158 w 315952"/>
                    <a:gd name="connsiteY5" fmla="*/ 185068 h 284142"/>
                    <a:gd name="connsiteX0" fmla="*/ 2158 w 295962"/>
                    <a:gd name="connsiteY0" fmla="*/ 185068 h 284142"/>
                    <a:gd name="connsiteX1" fmla="*/ 71173 w 295962"/>
                    <a:gd name="connsiteY1" fmla="*/ 9889 h 284142"/>
                    <a:gd name="connsiteX2" fmla="*/ 235434 w 295962"/>
                    <a:gd name="connsiteY2" fmla="*/ 40983 h 284142"/>
                    <a:gd name="connsiteX3" fmla="*/ 295128 w 295962"/>
                    <a:gd name="connsiteY3" fmla="*/ 200308 h 284142"/>
                    <a:gd name="connsiteX4" fmla="*/ 144833 w 295962"/>
                    <a:gd name="connsiteY4" fmla="*/ 284047 h 284142"/>
                    <a:gd name="connsiteX5" fmla="*/ 2158 w 295962"/>
                    <a:gd name="connsiteY5" fmla="*/ 185068 h 2841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95962" h="284142">
                      <a:moveTo>
                        <a:pt x="2158" y="185068"/>
                      </a:moveTo>
                      <a:cubicBezTo>
                        <a:pt x="-10119" y="139375"/>
                        <a:pt x="32294" y="33903"/>
                        <a:pt x="71173" y="9889"/>
                      </a:cubicBezTo>
                      <a:cubicBezTo>
                        <a:pt x="110052" y="-14125"/>
                        <a:pt x="194722" y="9247"/>
                        <a:pt x="235434" y="40983"/>
                      </a:cubicBezTo>
                      <a:cubicBezTo>
                        <a:pt x="276147" y="72720"/>
                        <a:pt x="300915" y="162761"/>
                        <a:pt x="295128" y="200308"/>
                      </a:cubicBezTo>
                      <a:cubicBezTo>
                        <a:pt x="289341" y="237855"/>
                        <a:pt x="193661" y="286587"/>
                        <a:pt x="144833" y="284047"/>
                      </a:cubicBezTo>
                      <a:cubicBezTo>
                        <a:pt x="96005" y="281507"/>
                        <a:pt x="14435" y="230761"/>
                        <a:pt x="2158" y="185068"/>
                      </a:cubicBezTo>
                      <a:close/>
                    </a:path>
                  </a:pathLst>
                </a:custGeom>
                <a:solidFill>
                  <a:srgbClr val="FDC64E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</p:grpSp>
      </p:grpSp>
      <p:sp>
        <p:nvSpPr>
          <p:cNvPr id="661" name="สี่เหลี่ยมผืนผ้า 660">
            <a:extLst>
              <a:ext uri="{FF2B5EF4-FFF2-40B4-BE49-F238E27FC236}">
                <a16:creationId xmlns:a16="http://schemas.microsoft.com/office/drawing/2014/main" id="{7FCB1253-8454-41B4-AA3B-D2392F72A55C}"/>
              </a:ext>
            </a:extLst>
          </p:cNvPr>
          <p:cNvSpPr/>
          <p:nvPr userDrawn="1"/>
        </p:nvSpPr>
        <p:spPr>
          <a:xfrm>
            <a:off x="0" y="3078866"/>
            <a:ext cx="12192000" cy="3779133"/>
          </a:xfrm>
          <a:prstGeom prst="rect">
            <a:avLst/>
          </a:prstGeom>
          <a:solidFill>
            <a:srgbClr val="A06A3E"/>
          </a:solidFill>
          <a:ln w="5715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662" name="รูปแบบอิสระ: รูปร่าง 661">
            <a:extLst>
              <a:ext uri="{FF2B5EF4-FFF2-40B4-BE49-F238E27FC236}">
                <a16:creationId xmlns:a16="http://schemas.microsoft.com/office/drawing/2014/main" id="{6EBB033F-842E-417C-A556-0A03F672F948}"/>
              </a:ext>
            </a:extLst>
          </p:cNvPr>
          <p:cNvSpPr/>
          <p:nvPr userDrawn="1"/>
        </p:nvSpPr>
        <p:spPr>
          <a:xfrm>
            <a:off x="136031" y="3700215"/>
            <a:ext cx="896600" cy="120980"/>
          </a:xfrm>
          <a:custGeom>
            <a:avLst/>
            <a:gdLst>
              <a:gd name="connsiteX0" fmla="*/ 0 w 1097280"/>
              <a:gd name="connsiteY0" fmla="*/ 297053 h 297053"/>
              <a:gd name="connsiteX1" fmla="*/ 111760 w 1097280"/>
              <a:gd name="connsiteY1" fmla="*/ 134493 h 297053"/>
              <a:gd name="connsiteX2" fmla="*/ 386080 w 1097280"/>
              <a:gd name="connsiteY2" fmla="*/ 205613 h 297053"/>
              <a:gd name="connsiteX3" fmla="*/ 518160 w 1097280"/>
              <a:gd name="connsiteY3" fmla="*/ 2413 h 297053"/>
              <a:gd name="connsiteX4" fmla="*/ 822960 w 1097280"/>
              <a:gd name="connsiteY4" fmla="*/ 93853 h 297053"/>
              <a:gd name="connsiteX5" fmla="*/ 1005840 w 1097280"/>
              <a:gd name="connsiteY5" fmla="*/ 93853 h 297053"/>
              <a:gd name="connsiteX6" fmla="*/ 1097280 w 1097280"/>
              <a:gd name="connsiteY6" fmla="*/ 144653 h 297053"/>
              <a:gd name="connsiteX0" fmla="*/ 0 w 1097280"/>
              <a:gd name="connsiteY0" fmla="*/ 294690 h 294690"/>
              <a:gd name="connsiteX1" fmla="*/ 111760 w 1097280"/>
              <a:gd name="connsiteY1" fmla="*/ 132130 h 294690"/>
              <a:gd name="connsiteX2" fmla="*/ 386080 w 1097280"/>
              <a:gd name="connsiteY2" fmla="*/ 203250 h 294690"/>
              <a:gd name="connsiteX3" fmla="*/ 518160 w 1097280"/>
              <a:gd name="connsiteY3" fmla="*/ 50 h 294690"/>
              <a:gd name="connsiteX4" fmla="*/ 812800 w 1097280"/>
              <a:gd name="connsiteY4" fmla="*/ 182930 h 294690"/>
              <a:gd name="connsiteX5" fmla="*/ 1005840 w 1097280"/>
              <a:gd name="connsiteY5" fmla="*/ 91490 h 294690"/>
              <a:gd name="connsiteX6" fmla="*/ 1097280 w 1097280"/>
              <a:gd name="connsiteY6" fmla="*/ 142290 h 294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97280" h="294690">
                <a:moveTo>
                  <a:pt x="0" y="294690"/>
                </a:moveTo>
                <a:cubicBezTo>
                  <a:pt x="23706" y="221030"/>
                  <a:pt x="47413" y="147370"/>
                  <a:pt x="111760" y="132130"/>
                </a:cubicBezTo>
                <a:cubicBezTo>
                  <a:pt x="176107" y="116890"/>
                  <a:pt x="318347" y="225263"/>
                  <a:pt x="386080" y="203250"/>
                </a:cubicBezTo>
                <a:cubicBezTo>
                  <a:pt x="453813" y="181237"/>
                  <a:pt x="447040" y="3437"/>
                  <a:pt x="518160" y="50"/>
                </a:cubicBezTo>
                <a:cubicBezTo>
                  <a:pt x="589280" y="-3337"/>
                  <a:pt x="731520" y="167690"/>
                  <a:pt x="812800" y="182930"/>
                </a:cubicBezTo>
                <a:cubicBezTo>
                  <a:pt x="894080" y="198170"/>
                  <a:pt x="960120" y="83023"/>
                  <a:pt x="1005840" y="91490"/>
                </a:cubicBezTo>
                <a:cubicBezTo>
                  <a:pt x="1051560" y="99957"/>
                  <a:pt x="1074420" y="121123"/>
                  <a:pt x="1097280" y="142290"/>
                </a:cubicBezTo>
              </a:path>
            </a:pathLst>
          </a:custGeom>
          <a:noFill/>
          <a:ln w="57150">
            <a:solidFill>
              <a:srgbClr val="5E27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663" name="รูปแบบอิสระ: รูปร่าง 662">
            <a:extLst>
              <a:ext uri="{FF2B5EF4-FFF2-40B4-BE49-F238E27FC236}">
                <a16:creationId xmlns:a16="http://schemas.microsoft.com/office/drawing/2014/main" id="{793C52C0-5B78-4BC0-A600-594037AE0F19}"/>
              </a:ext>
            </a:extLst>
          </p:cNvPr>
          <p:cNvSpPr/>
          <p:nvPr userDrawn="1"/>
        </p:nvSpPr>
        <p:spPr>
          <a:xfrm>
            <a:off x="459844" y="5202310"/>
            <a:ext cx="896600" cy="120980"/>
          </a:xfrm>
          <a:custGeom>
            <a:avLst/>
            <a:gdLst>
              <a:gd name="connsiteX0" fmla="*/ 0 w 1097280"/>
              <a:gd name="connsiteY0" fmla="*/ 297053 h 297053"/>
              <a:gd name="connsiteX1" fmla="*/ 111760 w 1097280"/>
              <a:gd name="connsiteY1" fmla="*/ 134493 h 297053"/>
              <a:gd name="connsiteX2" fmla="*/ 386080 w 1097280"/>
              <a:gd name="connsiteY2" fmla="*/ 205613 h 297053"/>
              <a:gd name="connsiteX3" fmla="*/ 518160 w 1097280"/>
              <a:gd name="connsiteY3" fmla="*/ 2413 h 297053"/>
              <a:gd name="connsiteX4" fmla="*/ 822960 w 1097280"/>
              <a:gd name="connsiteY4" fmla="*/ 93853 h 297053"/>
              <a:gd name="connsiteX5" fmla="*/ 1005840 w 1097280"/>
              <a:gd name="connsiteY5" fmla="*/ 93853 h 297053"/>
              <a:gd name="connsiteX6" fmla="*/ 1097280 w 1097280"/>
              <a:gd name="connsiteY6" fmla="*/ 144653 h 297053"/>
              <a:gd name="connsiteX0" fmla="*/ 0 w 1097280"/>
              <a:gd name="connsiteY0" fmla="*/ 294690 h 294690"/>
              <a:gd name="connsiteX1" fmla="*/ 111760 w 1097280"/>
              <a:gd name="connsiteY1" fmla="*/ 132130 h 294690"/>
              <a:gd name="connsiteX2" fmla="*/ 386080 w 1097280"/>
              <a:gd name="connsiteY2" fmla="*/ 203250 h 294690"/>
              <a:gd name="connsiteX3" fmla="*/ 518160 w 1097280"/>
              <a:gd name="connsiteY3" fmla="*/ 50 h 294690"/>
              <a:gd name="connsiteX4" fmla="*/ 812800 w 1097280"/>
              <a:gd name="connsiteY4" fmla="*/ 182930 h 294690"/>
              <a:gd name="connsiteX5" fmla="*/ 1005840 w 1097280"/>
              <a:gd name="connsiteY5" fmla="*/ 91490 h 294690"/>
              <a:gd name="connsiteX6" fmla="*/ 1097280 w 1097280"/>
              <a:gd name="connsiteY6" fmla="*/ 142290 h 294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97280" h="294690">
                <a:moveTo>
                  <a:pt x="0" y="294690"/>
                </a:moveTo>
                <a:cubicBezTo>
                  <a:pt x="23706" y="221030"/>
                  <a:pt x="47413" y="147370"/>
                  <a:pt x="111760" y="132130"/>
                </a:cubicBezTo>
                <a:cubicBezTo>
                  <a:pt x="176107" y="116890"/>
                  <a:pt x="318347" y="225263"/>
                  <a:pt x="386080" y="203250"/>
                </a:cubicBezTo>
                <a:cubicBezTo>
                  <a:pt x="453813" y="181237"/>
                  <a:pt x="447040" y="3437"/>
                  <a:pt x="518160" y="50"/>
                </a:cubicBezTo>
                <a:cubicBezTo>
                  <a:pt x="589280" y="-3337"/>
                  <a:pt x="731520" y="167690"/>
                  <a:pt x="812800" y="182930"/>
                </a:cubicBezTo>
                <a:cubicBezTo>
                  <a:pt x="894080" y="198170"/>
                  <a:pt x="960120" y="83023"/>
                  <a:pt x="1005840" y="91490"/>
                </a:cubicBezTo>
                <a:cubicBezTo>
                  <a:pt x="1051560" y="99957"/>
                  <a:pt x="1074420" y="121123"/>
                  <a:pt x="1097280" y="142290"/>
                </a:cubicBezTo>
              </a:path>
            </a:pathLst>
          </a:custGeom>
          <a:noFill/>
          <a:ln w="57150">
            <a:solidFill>
              <a:srgbClr val="5E27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664" name="รูปแบบอิสระ: รูปร่าง 663">
            <a:extLst>
              <a:ext uri="{FF2B5EF4-FFF2-40B4-BE49-F238E27FC236}">
                <a16:creationId xmlns:a16="http://schemas.microsoft.com/office/drawing/2014/main" id="{097EBD6B-117C-4DAA-97E4-3B84CF86672C}"/>
              </a:ext>
            </a:extLst>
          </p:cNvPr>
          <p:cNvSpPr/>
          <p:nvPr userDrawn="1"/>
        </p:nvSpPr>
        <p:spPr>
          <a:xfrm>
            <a:off x="7045182" y="6108279"/>
            <a:ext cx="896600" cy="120980"/>
          </a:xfrm>
          <a:custGeom>
            <a:avLst/>
            <a:gdLst>
              <a:gd name="connsiteX0" fmla="*/ 0 w 1097280"/>
              <a:gd name="connsiteY0" fmla="*/ 297053 h 297053"/>
              <a:gd name="connsiteX1" fmla="*/ 111760 w 1097280"/>
              <a:gd name="connsiteY1" fmla="*/ 134493 h 297053"/>
              <a:gd name="connsiteX2" fmla="*/ 386080 w 1097280"/>
              <a:gd name="connsiteY2" fmla="*/ 205613 h 297053"/>
              <a:gd name="connsiteX3" fmla="*/ 518160 w 1097280"/>
              <a:gd name="connsiteY3" fmla="*/ 2413 h 297053"/>
              <a:gd name="connsiteX4" fmla="*/ 822960 w 1097280"/>
              <a:gd name="connsiteY4" fmla="*/ 93853 h 297053"/>
              <a:gd name="connsiteX5" fmla="*/ 1005840 w 1097280"/>
              <a:gd name="connsiteY5" fmla="*/ 93853 h 297053"/>
              <a:gd name="connsiteX6" fmla="*/ 1097280 w 1097280"/>
              <a:gd name="connsiteY6" fmla="*/ 144653 h 297053"/>
              <a:gd name="connsiteX0" fmla="*/ 0 w 1097280"/>
              <a:gd name="connsiteY0" fmla="*/ 294690 h 294690"/>
              <a:gd name="connsiteX1" fmla="*/ 111760 w 1097280"/>
              <a:gd name="connsiteY1" fmla="*/ 132130 h 294690"/>
              <a:gd name="connsiteX2" fmla="*/ 386080 w 1097280"/>
              <a:gd name="connsiteY2" fmla="*/ 203250 h 294690"/>
              <a:gd name="connsiteX3" fmla="*/ 518160 w 1097280"/>
              <a:gd name="connsiteY3" fmla="*/ 50 h 294690"/>
              <a:gd name="connsiteX4" fmla="*/ 812800 w 1097280"/>
              <a:gd name="connsiteY4" fmla="*/ 182930 h 294690"/>
              <a:gd name="connsiteX5" fmla="*/ 1005840 w 1097280"/>
              <a:gd name="connsiteY5" fmla="*/ 91490 h 294690"/>
              <a:gd name="connsiteX6" fmla="*/ 1097280 w 1097280"/>
              <a:gd name="connsiteY6" fmla="*/ 142290 h 294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97280" h="294690">
                <a:moveTo>
                  <a:pt x="0" y="294690"/>
                </a:moveTo>
                <a:cubicBezTo>
                  <a:pt x="23706" y="221030"/>
                  <a:pt x="47413" y="147370"/>
                  <a:pt x="111760" y="132130"/>
                </a:cubicBezTo>
                <a:cubicBezTo>
                  <a:pt x="176107" y="116890"/>
                  <a:pt x="318347" y="225263"/>
                  <a:pt x="386080" y="203250"/>
                </a:cubicBezTo>
                <a:cubicBezTo>
                  <a:pt x="453813" y="181237"/>
                  <a:pt x="447040" y="3437"/>
                  <a:pt x="518160" y="50"/>
                </a:cubicBezTo>
                <a:cubicBezTo>
                  <a:pt x="589280" y="-3337"/>
                  <a:pt x="731520" y="167690"/>
                  <a:pt x="812800" y="182930"/>
                </a:cubicBezTo>
                <a:cubicBezTo>
                  <a:pt x="894080" y="198170"/>
                  <a:pt x="960120" y="83023"/>
                  <a:pt x="1005840" y="91490"/>
                </a:cubicBezTo>
                <a:cubicBezTo>
                  <a:pt x="1051560" y="99957"/>
                  <a:pt x="1074420" y="121123"/>
                  <a:pt x="1097280" y="142290"/>
                </a:cubicBezTo>
              </a:path>
            </a:pathLst>
          </a:custGeom>
          <a:noFill/>
          <a:ln w="57150">
            <a:solidFill>
              <a:srgbClr val="5E27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739" name="รูปแบบอิสระ: รูปร่าง 738">
            <a:extLst>
              <a:ext uri="{FF2B5EF4-FFF2-40B4-BE49-F238E27FC236}">
                <a16:creationId xmlns:a16="http://schemas.microsoft.com/office/drawing/2014/main" id="{30325AB9-507A-47F5-A097-891E526B3426}"/>
              </a:ext>
            </a:extLst>
          </p:cNvPr>
          <p:cNvSpPr/>
          <p:nvPr userDrawn="1"/>
        </p:nvSpPr>
        <p:spPr>
          <a:xfrm>
            <a:off x="8754006" y="6100697"/>
            <a:ext cx="896600" cy="78889"/>
          </a:xfrm>
          <a:custGeom>
            <a:avLst/>
            <a:gdLst>
              <a:gd name="connsiteX0" fmla="*/ 0 w 1097280"/>
              <a:gd name="connsiteY0" fmla="*/ 297053 h 297053"/>
              <a:gd name="connsiteX1" fmla="*/ 111760 w 1097280"/>
              <a:gd name="connsiteY1" fmla="*/ 134493 h 297053"/>
              <a:gd name="connsiteX2" fmla="*/ 386080 w 1097280"/>
              <a:gd name="connsiteY2" fmla="*/ 205613 h 297053"/>
              <a:gd name="connsiteX3" fmla="*/ 518160 w 1097280"/>
              <a:gd name="connsiteY3" fmla="*/ 2413 h 297053"/>
              <a:gd name="connsiteX4" fmla="*/ 822960 w 1097280"/>
              <a:gd name="connsiteY4" fmla="*/ 93853 h 297053"/>
              <a:gd name="connsiteX5" fmla="*/ 1005840 w 1097280"/>
              <a:gd name="connsiteY5" fmla="*/ 93853 h 297053"/>
              <a:gd name="connsiteX6" fmla="*/ 1097280 w 1097280"/>
              <a:gd name="connsiteY6" fmla="*/ 144653 h 297053"/>
              <a:gd name="connsiteX0" fmla="*/ 0 w 1097280"/>
              <a:gd name="connsiteY0" fmla="*/ 294690 h 294690"/>
              <a:gd name="connsiteX1" fmla="*/ 111760 w 1097280"/>
              <a:gd name="connsiteY1" fmla="*/ 132130 h 294690"/>
              <a:gd name="connsiteX2" fmla="*/ 386080 w 1097280"/>
              <a:gd name="connsiteY2" fmla="*/ 203250 h 294690"/>
              <a:gd name="connsiteX3" fmla="*/ 518160 w 1097280"/>
              <a:gd name="connsiteY3" fmla="*/ 50 h 294690"/>
              <a:gd name="connsiteX4" fmla="*/ 812800 w 1097280"/>
              <a:gd name="connsiteY4" fmla="*/ 182930 h 294690"/>
              <a:gd name="connsiteX5" fmla="*/ 1005840 w 1097280"/>
              <a:gd name="connsiteY5" fmla="*/ 91490 h 294690"/>
              <a:gd name="connsiteX6" fmla="*/ 1097280 w 1097280"/>
              <a:gd name="connsiteY6" fmla="*/ 142290 h 294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97280" h="294690">
                <a:moveTo>
                  <a:pt x="0" y="294690"/>
                </a:moveTo>
                <a:cubicBezTo>
                  <a:pt x="23706" y="221030"/>
                  <a:pt x="47413" y="147370"/>
                  <a:pt x="111760" y="132130"/>
                </a:cubicBezTo>
                <a:cubicBezTo>
                  <a:pt x="176107" y="116890"/>
                  <a:pt x="318347" y="225263"/>
                  <a:pt x="386080" y="203250"/>
                </a:cubicBezTo>
                <a:cubicBezTo>
                  <a:pt x="453813" y="181237"/>
                  <a:pt x="447040" y="3437"/>
                  <a:pt x="518160" y="50"/>
                </a:cubicBezTo>
                <a:cubicBezTo>
                  <a:pt x="589280" y="-3337"/>
                  <a:pt x="731520" y="167690"/>
                  <a:pt x="812800" y="182930"/>
                </a:cubicBezTo>
                <a:cubicBezTo>
                  <a:pt x="894080" y="198170"/>
                  <a:pt x="960120" y="83023"/>
                  <a:pt x="1005840" y="91490"/>
                </a:cubicBezTo>
                <a:cubicBezTo>
                  <a:pt x="1051560" y="99957"/>
                  <a:pt x="1074420" y="121123"/>
                  <a:pt x="1097280" y="142290"/>
                </a:cubicBezTo>
              </a:path>
            </a:pathLst>
          </a:custGeom>
          <a:noFill/>
          <a:ln w="57150">
            <a:solidFill>
              <a:srgbClr val="5E27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grpSp>
        <p:nvGrpSpPr>
          <p:cNvPr id="817" name="กลุ่ม 816">
            <a:extLst>
              <a:ext uri="{FF2B5EF4-FFF2-40B4-BE49-F238E27FC236}">
                <a16:creationId xmlns:a16="http://schemas.microsoft.com/office/drawing/2014/main" id="{1AC148BF-D561-411E-99E6-7718AA83EA4C}"/>
              </a:ext>
            </a:extLst>
          </p:cNvPr>
          <p:cNvGrpSpPr/>
          <p:nvPr userDrawn="1"/>
        </p:nvGrpSpPr>
        <p:grpSpPr>
          <a:xfrm>
            <a:off x="-450544" y="5558405"/>
            <a:ext cx="3873230" cy="2499906"/>
            <a:chOff x="-912501" y="3330446"/>
            <a:chExt cx="4929161" cy="3231594"/>
          </a:xfrm>
        </p:grpSpPr>
        <p:sp>
          <p:nvSpPr>
            <p:cNvPr id="818" name="เมฆ 45">
              <a:extLst>
                <a:ext uri="{FF2B5EF4-FFF2-40B4-BE49-F238E27FC236}">
                  <a16:creationId xmlns:a16="http://schemas.microsoft.com/office/drawing/2014/main" id="{301CCD55-EF31-43FB-854E-D84680FF55CC}"/>
                </a:ext>
              </a:extLst>
            </p:cNvPr>
            <p:cNvSpPr/>
            <p:nvPr/>
          </p:nvSpPr>
          <p:spPr>
            <a:xfrm rot="925066">
              <a:off x="-912501" y="3330446"/>
              <a:ext cx="4929161" cy="3231594"/>
            </a:xfrm>
            <a:custGeom>
              <a:avLst/>
              <a:gdLst>
                <a:gd name="connsiteX0" fmla="*/ 3900 w 43200"/>
                <a:gd name="connsiteY0" fmla="*/ 14370 h 43200"/>
                <a:gd name="connsiteX1" fmla="*/ 5623 w 43200"/>
                <a:gd name="connsiteY1" fmla="*/ 6907 h 43200"/>
                <a:gd name="connsiteX2" fmla="*/ 14005 w 43200"/>
                <a:gd name="connsiteY2" fmla="*/ 5202 h 43200"/>
                <a:gd name="connsiteX3" fmla="*/ 22456 w 43200"/>
                <a:gd name="connsiteY3" fmla="*/ 3432 h 43200"/>
                <a:gd name="connsiteX4" fmla="*/ 25749 w 43200"/>
                <a:gd name="connsiteY4" fmla="*/ 200 h 43200"/>
                <a:gd name="connsiteX5" fmla="*/ 29833 w 43200"/>
                <a:gd name="connsiteY5" fmla="*/ 2481 h 43200"/>
                <a:gd name="connsiteX6" fmla="*/ 35463 w 43200"/>
                <a:gd name="connsiteY6" fmla="*/ 690 h 43200"/>
                <a:gd name="connsiteX7" fmla="*/ 38318 w 43200"/>
                <a:gd name="connsiteY7" fmla="*/ 5576 h 43200"/>
                <a:gd name="connsiteX8" fmla="*/ 41982 w 43200"/>
                <a:gd name="connsiteY8" fmla="*/ 10318 h 43200"/>
                <a:gd name="connsiteX9" fmla="*/ 41818 w 43200"/>
                <a:gd name="connsiteY9" fmla="*/ 15460 h 43200"/>
                <a:gd name="connsiteX10" fmla="*/ 43016 w 43200"/>
                <a:gd name="connsiteY10" fmla="*/ 23322 h 43200"/>
                <a:gd name="connsiteX11" fmla="*/ 37404 w 43200"/>
                <a:gd name="connsiteY11" fmla="*/ 30204 h 43200"/>
                <a:gd name="connsiteX12" fmla="*/ 35395 w 43200"/>
                <a:gd name="connsiteY12" fmla="*/ 36101 h 43200"/>
                <a:gd name="connsiteX13" fmla="*/ 28555 w 43200"/>
                <a:gd name="connsiteY13" fmla="*/ 36815 h 43200"/>
                <a:gd name="connsiteX14" fmla="*/ 23667 w 43200"/>
                <a:gd name="connsiteY14" fmla="*/ 43106 h 43200"/>
                <a:gd name="connsiteX15" fmla="*/ 16480 w 43200"/>
                <a:gd name="connsiteY15" fmla="*/ 39266 h 43200"/>
                <a:gd name="connsiteX16" fmla="*/ 5804 w 43200"/>
                <a:gd name="connsiteY16" fmla="*/ 35472 h 43200"/>
                <a:gd name="connsiteX17" fmla="*/ 1110 w 43200"/>
                <a:gd name="connsiteY17" fmla="*/ 31250 h 43200"/>
                <a:gd name="connsiteX18" fmla="*/ 2113 w 43200"/>
                <a:gd name="connsiteY18" fmla="*/ 25551 h 43200"/>
                <a:gd name="connsiteX19" fmla="*/ -5 w 43200"/>
                <a:gd name="connsiteY19" fmla="*/ 19704 h 43200"/>
                <a:gd name="connsiteX20" fmla="*/ 3863 w 43200"/>
                <a:gd name="connsiteY20" fmla="*/ 14507 h 43200"/>
                <a:gd name="connsiteX21" fmla="*/ 3900 w 43200"/>
                <a:gd name="connsiteY21" fmla="*/ 14370 h 43200"/>
                <a:gd name="connsiteX0" fmla="*/ 4693 w 43200"/>
                <a:gd name="connsiteY0" fmla="*/ 26177 h 43200"/>
                <a:gd name="connsiteX1" fmla="*/ 2160 w 43200"/>
                <a:gd name="connsiteY1" fmla="*/ 25380 h 43200"/>
                <a:gd name="connsiteX2" fmla="*/ 6928 w 43200"/>
                <a:gd name="connsiteY2" fmla="*/ 34899 h 43200"/>
                <a:gd name="connsiteX3" fmla="*/ 5820 w 43200"/>
                <a:gd name="connsiteY3" fmla="*/ 35280 h 43200"/>
                <a:gd name="connsiteX4" fmla="*/ 16478 w 43200"/>
                <a:gd name="connsiteY4" fmla="*/ 39090 h 43200"/>
                <a:gd name="connsiteX5" fmla="*/ 15810 w 43200"/>
                <a:gd name="connsiteY5" fmla="*/ 37350 h 43200"/>
                <a:gd name="connsiteX6" fmla="*/ 28827 w 43200"/>
                <a:gd name="connsiteY6" fmla="*/ 34751 h 43200"/>
                <a:gd name="connsiteX7" fmla="*/ 28560 w 43200"/>
                <a:gd name="connsiteY7" fmla="*/ 36660 h 43200"/>
                <a:gd name="connsiteX8" fmla="*/ 34129 w 43200"/>
                <a:gd name="connsiteY8" fmla="*/ 22954 h 43200"/>
                <a:gd name="connsiteX9" fmla="*/ 37380 w 43200"/>
                <a:gd name="connsiteY9" fmla="*/ 30090 h 43200"/>
                <a:gd name="connsiteX10" fmla="*/ 41798 w 43200"/>
                <a:gd name="connsiteY10" fmla="*/ 15354 h 43200"/>
                <a:gd name="connsiteX11" fmla="*/ 40350 w 43200"/>
                <a:gd name="connsiteY11" fmla="*/ 18030 h 43200"/>
                <a:gd name="connsiteX12" fmla="*/ 38324 w 43200"/>
                <a:gd name="connsiteY12" fmla="*/ 5426 h 43200"/>
                <a:gd name="connsiteX13" fmla="*/ 38400 w 43200"/>
                <a:gd name="connsiteY13" fmla="*/ 6690 h 43200"/>
                <a:gd name="connsiteX14" fmla="*/ 29078 w 43200"/>
                <a:gd name="connsiteY14" fmla="*/ 3952 h 43200"/>
                <a:gd name="connsiteX15" fmla="*/ 29820 w 43200"/>
                <a:gd name="connsiteY15" fmla="*/ 2340 h 43200"/>
                <a:gd name="connsiteX16" fmla="*/ 22141 w 43200"/>
                <a:gd name="connsiteY16" fmla="*/ 4720 h 43200"/>
                <a:gd name="connsiteX17" fmla="*/ 22500 w 43200"/>
                <a:gd name="connsiteY17" fmla="*/ 3330 h 43200"/>
                <a:gd name="connsiteX18" fmla="*/ 14000 w 43200"/>
                <a:gd name="connsiteY18" fmla="*/ 5192 h 43200"/>
                <a:gd name="connsiteX19" fmla="*/ 15300 w 43200"/>
                <a:gd name="connsiteY19" fmla="*/ 6540 h 43200"/>
                <a:gd name="connsiteX20" fmla="*/ 4127 w 43200"/>
                <a:gd name="connsiteY20" fmla="*/ 15789 h 43200"/>
                <a:gd name="connsiteX21" fmla="*/ 3900 w 43200"/>
                <a:gd name="connsiteY21" fmla="*/ 14370 h 43200"/>
                <a:gd name="connsiteX0" fmla="*/ 3936 w 43256"/>
                <a:gd name="connsiteY0" fmla="*/ 14229 h 43219"/>
                <a:gd name="connsiteX1" fmla="*/ 5659 w 43256"/>
                <a:gd name="connsiteY1" fmla="*/ 6766 h 43219"/>
                <a:gd name="connsiteX2" fmla="*/ 14041 w 43256"/>
                <a:gd name="connsiteY2" fmla="*/ 5061 h 43219"/>
                <a:gd name="connsiteX3" fmla="*/ 22492 w 43256"/>
                <a:gd name="connsiteY3" fmla="*/ 3291 h 43219"/>
                <a:gd name="connsiteX4" fmla="*/ 25785 w 43256"/>
                <a:gd name="connsiteY4" fmla="*/ 59 h 43219"/>
                <a:gd name="connsiteX5" fmla="*/ 29869 w 43256"/>
                <a:gd name="connsiteY5" fmla="*/ 2340 h 43219"/>
                <a:gd name="connsiteX6" fmla="*/ 35499 w 43256"/>
                <a:gd name="connsiteY6" fmla="*/ 549 h 43219"/>
                <a:gd name="connsiteX7" fmla="*/ 38354 w 43256"/>
                <a:gd name="connsiteY7" fmla="*/ 5435 h 43219"/>
                <a:gd name="connsiteX8" fmla="*/ 42018 w 43256"/>
                <a:gd name="connsiteY8" fmla="*/ 10177 h 43219"/>
                <a:gd name="connsiteX9" fmla="*/ 41854 w 43256"/>
                <a:gd name="connsiteY9" fmla="*/ 15319 h 43219"/>
                <a:gd name="connsiteX10" fmla="*/ 43052 w 43256"/>
                <a:gd name="connsiteY10" fmla="*/ 23181 h 43219"/>
                <a:gd name="connsiteX11" fmla="*/ 37440 w 43256"/>
                <a:gd name="connsiteY11" fmla="*/ 30063 h 43219"/>
                <a:gd name="connsiteX12" fmla="*/ 35431 w 43256"/>
                <a:gd name="connsiteY12" fmla="*/ 35960 h 43219"/>
                <a:gd name="connsiteX13" fmla="*/ 28591 w 43256"/>
                <a:gd name="connsiteY13" fmla="*/ 36674 h 43219"/>
                <a:gd name="connsiteX14" fmla="*/ 23703 w 43256"/>
                <a:gd name="connsiteY14" fmla="*/ 42965 h 43219"/>
                <a:gd name="connsiteX15" fmla="*/ 16516 w 43256"/>
                <a:gd name="connsiteY15" fmla="*/ 39125 h 43219"/>
                <a:gd name="connsiteX16" fmla="*/ 5840 w 43256"/>
                <a:gd name="connsiteY16" fmla="*/ 35331 h 43219"/>
                <a:gd name="connsiteX17" fmla="*/ 1146 w 43256"/>
                <a:gd name="connsiteY17" fmla="*/ 31109 h 43219"/>
                <a:gd name="connsiteX18" fmla="*/ 2149 w 43256"/>
                <a:gd name="connsiteY18" fmla="*/ 25410 h 43219"/>
                <a:gd name="connsiteX19" fmla="*/ 31 w 43256"/>
                <a:gd name="connsiteY19" fmla="*/ 19563 h 43219"/>
                <a:gd name="connsiteX20" fmla="*/ 3899 w 43256"/>
                <a:gd name="connsiteY20" fmla="*/ 14366 h 43219"/>
                <a:gd name="connsiteX21" fmla="*/ 3936 w 43256"/>
                <a:gd name="connsiteY21" fmla="*/ 14229 h 43219"/>
                <a:gd name="connsiteX0" fmla="*/ 4729 w 43256"/>
                <a:gd name="connsiteY0" fmla="*/ 26036 h 43219"/>
                <a:gd name="connsiteX1" fmla="*/ 2196 w 43256"/>
                <a:gd name="connsiteY1" fmla="*/ 25239 h 43219"/>
                <a:gd name="connsiteX2" fmla="*/ 6964 w 43256"/>
                <a:gd name="connsiteY2" fmla="*/ 34758 h 43219"/>
                <a:gd name="connsiteX3" fmla="*/ 5856 w 43256"/>
                <a:gd name="connsiteY3" fmla="*/ 35139 h 43219"/>
                <a:gd name="connsiteX4" fmla="*/ 16514 w 43256"/>
                <a:gd name="connsiteY4" fmla="*/ 38949 h 43219"/>
                <a:gd name="connsiteX5" fmla="*/ 15846 w 43256"/>
                <a:gd name="connsiteY5" fmla="*/ 37209 h 43219"/>
                <a:gd name="connsiteX6" fmla="*/ 28863 w 43256"/>
                <a:gd name="connsiteY6" fmla="*/ 34610 h 43219"/>
                <a:gd name="connsiteX7" fmla="*/ 28596 w 43256"/>
                <a:gd name="connsiteY7" fmla="*/ 36519 h 43219"/>
                <a:gd name="connsiteX8" fmla="*/ 41834 w 43256"/>
                <a:gd name="connsiteY8" fmla="*/ 15213 h 43219"/>
                <a:gd name="connsiteX9" fmla="*/ 40386 w 43256"/>
                <a:gd name="connsiteY9" fmla="*/ 17889 h 43219"/>
                <a:gd name="connsiteX10" fmla="*/ 38360 w 43256"/>
                <a:gd name="connsiteY10" fmla="*/ 5285 h 43219"/>
                <a:gd name="connsiteX11" fmla="*/ 38436 w 43256"/>
                <a:gd name="connsiteY11" fmla="*/ 6549 h 43219"/>
                <a:gd name="connsiteX12" fmla="*/ 29114 w 43256"/>
                <a:gd name="connsiteY12" fmla="*/ 3811 h 43219"/>
                <a:gd name="connsiteX13" fmla="*/ 29856 w 43256"/>
                <a:gd name="connsiteY13" fmla="*/ 2199 h 43219"/>
                <a:gd name="connsiteX14" fmla="*/ 22177 w 43256"/>
                <a:gd name="connsiteY14" fmla="*/ 4579 h 43219"/>
                <a:gd name="connsiteX15" fmla="*/ 22536 w 43256"/>
                <a:gd name="connsiteY15" fmla="*/ 3189 h 43219"/>
                <a:gd name="connsiteX16" fmla="*/ 14036 w 43256"/>
                <a:gd name="connsiteY16" fmla="*/ 5051 h 43219"/>
                <a:gd name="connsiteX17" fmla="*/ 15336 w 43256"/>
                <a:gd name="connsiteY17" fmla="*/ 6399 h 43219"/>
                <a:gd name="connsiteX18" fmla="*/ 4163 w 43256"/>
                <a:gd name="connsiteY18" fmla="*/ 15648 h 43219"/>
                <a:gd name="connsiteX19" fmla="*/ 3936 w 43256"/>
                <a:gd name="connsiteY19" fmla="*/ 14229 h 43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3256" h="43219">
                  <a:moveTo>
                    <a:pt x="3936" y="14229"/>
                  </a:moveTo>
                  <a:cubicBezTo>
                    <a:pt x="3665" y="11516"/>
                    <a:pt x="4297" y="8780"/>
                    <a:pt x="5659" y="6766"/>
                  </a:cubicBezTo>
                  <a:cubicBezTo>
                    <a:pt x="7811" y="3585"/>
                    <a:pt x="11300" y="2876"/>
                    <a:pt x="14041" y="5061"/>
                  </a:cubicBezTo>
                  <a:cubicBezTo>
                    <a:pt x="15714" y="768"/>
                    <a:pt x="19950" y="-119"/>
                    <a:pt x="22492" y="3291"/>
                  </a:cubicBezTo>
                  <a:cubicBezTo>
                    <a:pt x="23133" y="1542"/>
                    <a:pt x="24364" y="333"/>
                    <a:pt x="25785" y="59"/>
                  </a:cubicBezTo>
                  <a:cubicBezTo>
                    <a:pt x="27349" y="-243"/>
                    <a:pt x="28911" y="629"/>
                    <a:pt x="29869" y="2340"/>
                  </a:cubicBezTo>
                  <a:cubicBezTo>
                    <a:pt x="31251" y="126"/>
                    <a:pt x="33537" y="-601"/>
                    <a:pt x="35499" y="549"/>
                  </a:cubicBezTo>
                  <a:cubicBezTo>
                    <a:pt x="36994" y="1425"/>
                    <a:pt x="38066" y="3259"/>
                    <a:pt x="38354" y="5435"/>
                  </a:cubicBezTo>
                  <a:cubicBezTo>
                    <a:pt x="40082" y="6077"/>
                    <a:pt x="41458" y="7857"/>
                    <a:pt x="42018" y="10177"/>
                  </a:cubicBezTo>
                  <a:cubicBezTo>
                    <a:pt x="42425" y="11861"/>
                    <a:pt x="42367" y="13690"/>
                    <a:pt x="41854" y="15319"/>
                  </a:cubicBezTo>
                  <a:cubicBezTo>
                    <a:pt x="43115" y="17553"/>
                    <a:pt x="43556" y="20449"/>
                    <a:pt x="43052" y="23181"/>
                  </a:cubicBezTo>
                  <a:cubicBezTo>
                    <a:pt x="42382" y="26813"/>
                    <a:pt x="40164" y="29533"/>
                    <a:pt x="37440" y="30063"/>
                  </a:cubicBezTo>
                  <a:cubicBezTo>
                    <a:pt x="37427" y="32330"/>
                    <a:pt x="36694" y="34480"/>
                    <a:pt x="35431" y="35960"/>
                  </a:cubicBezTo>
                  <a:cubicBezTo>
                    <a:pt x="33512" y="38209"/>
                    <a:pt x="30740" y="38498"/>
                    <a:pt x="28591" y="36674"/>
                  </a:cubicBezTo>
                  <a:cubicBezTo>
                    <a:pt x="27896" y="39807"/>
                    <a:pt x="26035" y="42202"/>
                    <a:pt x="23703" y="42965"/>
                  </a:cubicBezTo>
                  <a:cubicBezTo>
                    <a:pt x="20955" y="43864"/>
                    <a:pt x="18087" y="42332"/>
                    <a:pt x="16516" y="39125"/>
                  </a:cubicBezTo>
                  <a:cubicBezTo>
                    <a:pt x="12808" y="42169"/>
                    <a:pt x="7992" y="40458"/>
                    <a:pt x="5840" y="35331"/>
                  </a:cubicBezTo>
                  <a:cubicBezTo>
                    <a:pt x="3726" y="35668"/>
                    <a:pt x="1741" y="33883"/>
                    <a:pt x="1146" y="31109"/>
                  </a:cubicBezTo>
                  <a:cubicBezTo>
                    <a:pt x="715" y="29102"/>
                    <a:pt x="1096" y="26936"/>
                    <a:pt x="2149" y="25410"/>
                  </a:cubicBezTo>
                  <a:cubicBezTo>
                    <a:pt x="655" y="24213"/>
                    <a:pt x="-177" y="21916"/>
                    <a:pt x="31" y="19563"/>
                  </a:cubicBezTo>
                  <a:cubicBezTo>
                    <a:pt x="275" y="16808"/>
                    <a:pt x="1881" y="14650"/>
                    <a:pt x="3899" y="14366"/>
                  </a:cubicBezTo>
                  <a:cubicBezTo>
                    <a:pt x="3911" y="14320"/>
                    <a:pt x="3924" y="14275"/>
                    <a:pt x="3936" y="14229"/>
                  </a:cubicBezTo>
                  <a:close/>
                </a:path>
                <a:path w="43256" h="43219" fill="none" extrusionOk="0">
                  <a:moveTo>
                    <a:pt x="4729" y="26036"/>
                  </a:moveTo>
                  <a:cubicBezTo>
                    <a:pt x="3845" y="26130"/>
                    <a:pt x="2961" y="25852"/>
                    <a:pt x="2196" y="25239"/>
                  </a:cubicBezTo>
                  <a:moveTo>
                    <a:pt x="6964" y="34758"/>
                  </a:moveTo>
                  <a:cubicBezTo>
                    <a:pt x="6609" y="34951"/>
                    <a:pt x="6236" y="35079"/>
                    <a:pt x="5856" y="35139"/>
                  </a:cubicBezTo>
                  <a:moveTo>
                    <a:pt x="16514" y="38949"/>
                  </a:moveTo>
                  <a:cubicBezTo>
                    <a:pt x="16247" y="38403"/>
                    <a:pt x="16023" y="37820"/>
                    <a:pt x="15846" y="37209"/>
                  </a:cubicBezTo>
                  <a:moveTo>
                    <a:pt x="28863" y="34610"/>
                  </a:moveTo>
                  <a:cubicBezTo>
                    <a:pt x="28824" y="35257"/>
                    <a:pt x="28734" y="35897"/>
                    <a:pt x="28596" y="36519"/>
                  </a:cubicBezTo>
                  <a:moveTo>
                    <a:pt x="41834" y="15213"/>
                  </a:moveTo>
                  <a:cubicBezTo>
                    <a:pt x="41509" y="16245"/>
                    <a:pt x="41014" y="17161"/>
                    <a:pt x="40386" y="17889"/>
                  </a:cubicBezTo>
                  <a:moveTo>
                    <a:pt x="38360" y="5285"/>
                  </a:moveTo>
                  <a:cubicBezTo>
                    <a:pt x="38415" y="5702"/>
                    <a:pt x="38441" y="6125"/>
                    <a:pt x="38436" y="6549"/>
                  </a:cubicBezTo>
                  <a:moveTo>
                    <a:pt x="29114" y="3811"/>
                  </a:moveTo>
                  <a:cubicBezTo>
                    <a:pt x="29303" y="3228"/>
                    <a:pt x="29552" y="2685"/>
                    <a:pt x="29856" y="2199"/>
                  </a:cubicBezTo>
                  <a:moveTo>
                    <a:pt x="22177" y="4579"/>
                  </a:moveTo>
                  <a:cubicBezTo>
                    <a:pt x="22254" y="4097"/>
                    <a:pt x="22375" y="3630"/>
                    <a:pt x="22536" y="3189"/>
                  </a:cubicBezTo>
                  <a:moveTo>
                    <a:pt x="14036" y="5051"/>
                  </a:moveTo>
                  <a:cubicBezTo>
                    <a:pt x="14508" y="5427"/>
                    <a:pt x="14944" y="5880"/>
                    <a:pt x="15336" y="6399"/>
                  </a:cubicBezTo>
                  <a:moveTo>
                    <a:pt x="4163" y="15648"/>
                  </a:moveTo>
                  <a:cubicBezTo>
                    <a:pt x="4060" y="15184"/>
                    <a:pt x="3984" y="14710"/>
                    <a:pt x="3936" y="14229"/>
                  </a:cubicBezTo>
                </a:path>
              </a:pathLst>
            </a:custGeom>
            <a:solidFill>
              <a:srgbClr val="8CAD66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grpSp>
          <p:nvGrpSpPr>
            <p:cNvPr id="819" name="กลุ่ม 818">
              <a:extLst>
                <a:ext uri="{FF2B5EF4-FFF2-40B4-BE49-F238E27FC236}">
                  <a16:creationId xmlns:a16="http://schemas.microsoft.com/office/drawing/2014/main" id="{D26ED92D-B352-41BC-B825-BB5244E7AEDB}"/>
                </a:ext>
              </a:extLst>
            </p:cNvPr>
            <p:cNvGrpSpPr/>
            <p:nvPr/>
          </p:nvGrpSpPr>
          <p:grpSpPr>
            <a:xfrm>
              <a:off x="150811" y="3441237"/>
              <a:ext cx="3276169" cy="724960"/>
              <a:chOff x="116889" y="1923993"/>
              <a:chExt cx="3276169" cy="724960"/>
            </a:xfrm>
          </p:grpSpPr>
          <p:grpSp>
            <p:nvGrpSpPr>
              <p:cNvPr id="820" name="กลุ่ม 819">
                <a:extLst>
                  <a:ext uri="{FF2B5EF4-FFF2-40B4-BE49-F238E27FC236}">
                    <a16:creationId xmlns:a16="http://schemas.microsoft.com/office/drawing/2014/main" id="{255C26B5-5CED-436E-84FB-67813F5B6CAA}"/>
                  </a:ext>
                </a:extLst>
              </p:cNvPr>
              <p:cNvGrpSpPr/>
              <p:nvPr/>
            </p:nvGrpSpPr>
            <p:grpSpPr>
              <a:xfrm>
                <a:off x="1297474" y="2027396"/>
                <a:ext cx="383810" cy="329745"/>
                <a:chOff x="3730718" y="705949"/>
                <a:chExt cx="1993076" cy="1624075"/>
              </a:xfrm>
              <a:solidFill>
                <a:srgbClr val="FEC3D4"/>
              </a:solidFill>
            </p:grpSpPr>
            <p:sp>
              <p:nvSpPr>
                <p:cNvPr id="830" name="รูปแบบอิสระ: รูปร่าง 829">
                  <a:extLst>
                    <a:ext uri="{FF2B5EF4-FFF2-40B4-BE49-F238E27FC236}">
                      <a16:creationId xmlns:a16="http://schemas.microsoft.com/office/drawing/2014/main" id="{A4FDADAA-81A7-45F3-9745-1460A477CC0F}"/>
                    </a:ext>
                  </a:extLst>
                </p:cNvPr>
                <p:cNvSpPr/>
                <p:nvPr/>
              </p:nvSpPr>
              <p:spPr>
                <a:xfrm>
                  <a:off x="3730718" y="705949"/>
                  <a:ext cx="1993076" cy="1624075"/>
                </a:xfrm>
                <a:custGeom>
                  <a:avLst/>
                  <a:gdLst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708233 w 2019354"/>
                    <a:gd name="connsiteY28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0893 w 2019354"/>
                    <a:gd name="connsiteY22" fmla="*/ 10720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53659"/>
                    <a:gd name="connsiteX1" fmla="*/ 850473 w 2019354"/>
                    <a:gd name="connsiteY1" fmla="*/ 183079 h 1653659"/>
                    <a:gd name="connsiteX2" fmla="*/ 1195913 w 2019354"/>
                    <a:gd name="connsiteY2" fmla="*/ 199 h 1653659"/>
                    <a:gd name="connsiteX3" fmla="*/ 1439753 w 2019354"/>
                    <a:gd name="connsiteY3" fmla="*/ 152599 h 1653659"/>
                    <a:gd name="connsiteX4" fmla="*/ 1500713 w 2019354"/>
                    <a:gd name="connsiteY4" fmla="*/ 386279 h 1653659"/>
                    <a:gd name="connsiteX5" fmla="*/ 1388953 w 2019354"/>
                    <a:gd name="connsiteY5" fmla="*/ 548839 h 1653659"/>
                    <a:gd name="connsiteX6" fmla="*/ 1541353 w 2019354"/>
                    <a:gd name="connsiteY6" fmla="*/ 518359 h 1653659"/>
                    <a:gd name="connsiteX7" fmla="*/ 1927433 w 2019354"/>
                    <a:gd name="connsiteY7" fmla="*/ 640279 h 1653659"/>
                    <a:gd name="connsiteX8" fmla="*/ 2018873 w 2019354"/>
                    <a:gd name="connsiteY8" fmla="*/ 823159 h 1653659"/>
                    <a:gd name="connsiteX9" fmla="*/ 1947753 w 2019354"/>
                    <a:gd name="connsiteY9" fmla="*/ 995879 h 1653659"/>
                    <a:gd name="connsiteX10" fmla="*/ 1653113 w 2019354"/>
                    <a:gd name="connsiteY10" fmla="*/ 1087319 h 1653659"/>
                    <a:gd name="connsiteX11" fmla="*/ 1449913 w 2019354"/>
                    <a:gd name="connsiteY11" fmla="*/ 1066999 h 1653659"/>
                    <a:gd name="connsiteX12" fmla="*/ 1571833 w 2019354"/>
                    <a:gd name="connsiteY12" fmla="*/ 1300679 h 1653659"/>
                    <a:gd name="connsiteX13" fmla="*/ 1581993 w 2019354"/>
                    <a:gd name="connsiteY13" fmla="*/ 1290519 h 1653659"/>
                    <a:gd name="connsiteX14" fmla="*/ 1581993 w 2019354"/>
                    <a:gd name="connsiteY14" fmla="*/ 1463239 h 1653659"/>
                    <a:gd name="connsiteX15" fmla="*/ 1429593 w 2019354"/>
                    <a:gd name="connsiteY15" fmla="*/ 1635959 h 1653659"/>
                    <a:gd name="connsiteX16" fmla="*/ 1145113 w 2019354"/>
                    <a:gd name="connsiteY16" fmla="*/ 1635959 h 1653659"/>
                    <a:gd name="connsiteX17" fmla="*/ 1013033 w 2019354"/>
                    <a:gd name="connsiteY17" fmla="*/ 1529279 h 1653659"/>
                    <a:gd name="connsiteX18" fmla="*/ 921593 w 2019354"/>
                    <a:gd name="connsiteY18" fmla="*/ 1351479 h 1653659"/>
                    <a:gd name="connsiteX19" fmla="*/ 921593 w 2019354"/>
                    <a:gd name="connsiteY19" fmla="*/ 1361639 h 1653659"/>
                    <a:gd name="connsiteX20" fmla="*/ 789513 w 2019354"/>
                    <a:gd name="connsiteY20" fmla="*/ 1503879 h 1653659"/>
                    <a:gd name="connsiteX21" fmla="*/ 423753 w 2019354"/>
                    <a:gd name="connsiteY21" fmla="*/ 1554679 h 1653659"/>
                    <a:gd name="connsiteX22" fmla="*/ 271353 w 2019354"/>
                    <a:gd name="connsiteY22" fmla="*/ 1320999 h 1653659"/>
                    <a:gd name="connsiteX23" fmla="*/ 400893 w 2019354"/>
                    <a:gd name="connsiteY23" fmla="*/ 1072079 h 1653659"/>
                    <a:gd name="connsiteX24" fmla="*/ 474553 w 2019354"/>
                    <a:gd name="connsiteY24" fmla="*/ 985719 h 1653659"/>
                    <a:gd name="connsiteX25" fmla="*/ 230713 w 2019354"/>
                    <a:gd name="connsiteY25" fmla="*/ 894279 h 1653659"/>
                    <a:gd name="connsiteX26" fmla="*/ 47833 w 2019354"/>
                    <a:gd name="connsiteY26" fmla="*/ 741879 h 1653659"/>
                    <a:gd name="connsiteX27" fmla="*/ 17353 w 2019354"/>
                    <a:gd name="connsiteY27" fmla="*/ 457399 h 1653659"/>
                    <a:gd name="connsiteX28" fmla="*/ 281513 w 2019354"/>
                    <a:gd name="connsiteY28" fmla="*/ 355799 h 1653659"/>
                    <a:gd name="connsiteX29" fmla="*/ 489793 w 2019354"/>
                    <a:gd name="connsiteY29" fmla="*/ 406599 h 1653659"/>
                    <a:gd name="connsiteX30" fmla="*/ 708233 w 2019354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41353 w 2019200"/>
                    <a:gd name="connsiteY6" fmla="*/ 51835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76913 w 2019200"/>
                    <a:gd name="connsiteY6" fmla="*/ 53613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388953 w 2019200"/>
                    <a:gd name="connsiteY5" fmla="*/ 54882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622633 w 2019200"/>
                    <a:gd name="connsiteY6" fmla="*/ 55898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10773 w 2019200"/>
                    <a:gd name="connsiteY0" fmla="*/ 47783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10773 w 2019200"/>
                    <a:gd name="connsiteY30" fmla="*/ 477836 h 1653776"/>
                    <a:gd name="connsiteX0" fmla="*/ 710773 w 2019200"/>
                    <a:gd name="connsiteY0" fmla="*/ 449982 h 1625922"/>
                    <a:gd name="connsiteX1" fmla="*/ 878413 w 2019200"/>
                    <a:gd name="connsiteY1" fmla="*/ 165502 h 1625922"/>
                    <a:gd name="connsiteX2" fmla="*/ 1198453 w 2019200"/>
                    <a:gd name="connsiteY2" fmla="*/ 402 h 1625922"/>
                    <a:gd name="connsiteX3" fmla="*/ 1439753 w 2019200"/>
                    <a:gd name="connsiteY3" fmla="*/ 124862 h 1625922"/>
                    <a:gd name="connsiteX4" fmla="*/ 1477853 w 2019200"/>
                    <a:gd name="connsiteY4" fmla="*/ 305202 h 1625922"/>
                    <a:gd name="connsiteX5" fmla="*/ 1427053 w 2019200"/>
                    <a:gd name="connsiteY5" fmla="*/ 518562 h 1625922"/>
                    <a:gd name="connsiteX6" fmla="*/ 1622633 w 2019200"/>
                    <a:gd name="connsiteY6" fmla="*/ 531262 h 1625922"/>
                    <a:gd name="connsiteX7" fmla="*/ 1927433 w 2019200"/>
                    <a:gd name="connsiteY7" fmla="*/ 612542 h 1625922"/>
                    <a:gd name="connsiteX8" fmla="*/ 2018873 w 2019200"/>
                    <a:gd name="connsiteY8" fmla="*/ 795422 h 1625922"/>
                    <a:gd name="connsiteX9" fmla="*/ 1947753 w 2019200"/>
                    <a:gd name="connsiteY9" fmla="*/ 968142 h 1625922"/>
                    <a:gd name="connsiteX10" fmla="*/ 1708993 w 2019200"/>
                    <a:gd name="connsiteY10" fmla="*/ 1059582 h 1625922"/>
                    <a:gd name="connsiteX11" fmla="*/ 1449913 w 2019200"/>
                    <a:gd name="connsiteY11" fmla="*/ 1039262 h 1625922"/>
                    <a:gd name="connsiteX12" fmla="*/ 1571833 w 2019200"/>
                    <a:gd name="connsiteY12" fmla="*/ 1272942 h 1625922"/>
                    <a:gd name="connsiteX13" fmla="*/ 1581993 w 2019200"/>
                    <a:gd name="connsiteY13" fmla="*/ 1262782 h 1625922"/>
                    <a:gd name="connsiteX14" fmla="*/ 1581993 w 2019200"/>
                    <a:gd name="connsiteY14" fmla="*/ 1435502 h 1625922"/>
                    <a:gd name="connsiteX15" fmla="*/ 1429593 w 2019200"/>
                    <a:gd name="connsiteY15" fmla="*/ 1608222 h 1625922"/>
                    <a:gd name="connsiteX16" fmla="*/ 1145113 w 2019200"/>
                    <a:gd name="connsiteY16" fmla="*/ 1608222 h 1625922"/>
                    <a:gd name="connsiteX17" fmla="*/ 1013033 w 2019200"/>
                    <a:gd name="connsiteY17" fmla="*/ 1501542 h 1625922"/>
                    <a:gd name="connsiteX18" fmla="*/ 921593 w 2019200"/>
                    <a:gd name="connsiteY18" fmla="*/ 1323742 h 1625922"/>
                    <a:gd name="connsiteX19" fmla="*/ 921593 w 2019200"/>
                    <a:gd name="connsiteY19" fmla="*/ 1333902 h 1625922"/>
                    <a:gd name="connsiteX20" fmla="*/ 789513 w 2019200"/>
                    <a:gd name="connsiteY20" fmla="*/ 1476142 h 1625922"/>
                    <a:gd name="connsiteX21" fmla="*/ 423753 w 2019200"/>
                    <a:gd name="connsiteY21" fmla="*/ 1526942 h 1625922"/>
                    <a:gd name="connsiteX22" fmla="*/ 271353 w 2019200"/>
                    <a:gd name="connsiteY22" fmla="*/ 1293262 h 1625922"/>
                    <a:gd name="connsiteX23" fmla="*/ 400893 w 2019200"/>
                    <a:gd name="connsiteY23" fmla="*/ 1044342 h 1625922"/>
                    <a:gd name="connsiteX24" fmla="*/ 474553 w 2019200"/>
                    <a:gd name="connsiteY24" fmla="*/ 957982 h 1625922"/>
                    <a:gd name="connsiteX25" fmla="*/ 230713 w 2019200"/>
                    <a:gd name="connsiteY25" fmla="*/ 866542 h 1625922"/>
                    <a:gd name="connsiteX26" fmla="*/ 47833 w 2019200"/>
                    <a:gd name="connsiteY26" fmla="*/ 714142 h 1625922"/>
                    <a:gd name="connsiteX27" fmla="*/ 17353 w 2019200"/>
                    <a:gd name="connsiteY27" fmla="*/ 429662 h 1625922"/>
                    <a:gd name="connsiteX28" fmla="*/ 281513 w 2019200"/>
                    <a:gd name="connsiteY28" fmla="*/ 328062 h 1625922"/>
                    <a:gd name="connsiteX29" fmla="*/ 489793 w 2019200"/>
                    <a:gd name="connsiteY29" fmla="*/ 378862 h 1625922"/>
                    <a:gd name="connsiteX30" fmla="*/ 710773 w 2019200"/>
                    <a:gd name="connsiteY30" fmla="*/ 449982 h 1625922"/>
                    <a:gd name="connsiteX0" fmla="*/ 710773 w 2019200"/>
                    <a:gd name="connsiteY0" fmla="*/ 462637 h 1638577"/>
                    <a:gd name="connsiteX1" fmla="*/ 878413 w 2019200"/>
                    <a:gd name="connsiteY1" fmla="*/ 178157 h 1638577"/>
                    <a:gd name="connsiteX2" fmla="*/ 1190833 w 2019200"/>
                    <a:gd name="connsiteY2" fmla="*/ 357 h 1638577"/>
                    <a:gd name="connsiteX3" fmla="*/ 1439753 w 2019200"/>
                    <a:gd name="connsiteY3" fmla="*/ 137517 h 1638577"/>
                    <a:gd name="connsiteX4" fmla="*/ 1477853 w 2019200"/>
                    <a:gd name="connsiteY4" fmla="*/ 317857 h 1638577"/>
                    <a:gd name="connsiteX5" fmla="*/ 1427053 w 2019200"/>
                    <a:gd name="connsiteY5" fmla="*/ 531217 h 1638577"/>
                    <a:gd name="connsiteX6" fmla="*/ 1622633 w 2019200"/>
                    <a:gd name="connsiteY6" fmla="*/ 543917 h 1638577"/>
                    <a:gd name="connsiteX7" fmla="*/ 1927433 w 2019200"/>
                    <a:gd name="connsiteY7" fmla="*/ 625197 h 1638577"/>
                    <a:gd name="connsiteX8" fmla="*/ 2018873 w 2019200"/>
                    <a:gd name="connsiteY8" fmla="*/ 808077 h 1638577"/>
                    <a:gd name="connsiteX9" fmla="*/ 1947753 w 2019200"/>
                    <a:gd name="connsiteY9" fmla="*/ 980797 h 1638577"/>
                    <a:gd name="connsiteX10" fmla="*/ 1708993 w 2019200"/>
                    <a:gd name="connsiteY10" fmla="*/ 1072237 h 1638577"/>
                    <a:gd name="connsiteX11" fmla="*/ 1449913 w 2019200"/>
                    <a:gd name="connsiteY11" fmla="*/ 1051917 h 1638577"/>
                    <a:gd name="connsiteX12" fmla="*/ 1571833 w 2019200"/>
                    <a:gd name="connsiteY12" fmla="*/ 1285597 h 1638577"/>
                    <a:gd name="connsiteX13" fmla="*/ 1581993 w 2019200"/>
                    <a:gd name="connsiteY13" fmla="*/ 1275437 h 1638577"/>
                    <a:gd name="connsiteX14" fmla="*/ 1581993 w 2019200"/>
                    <a:gd name="connsiteY14" fmla="*/ 1448157 h 1638577"/>
                    <a:gd name="connsiteX15" fmla="*/ 1429593 w 2019200"/>
                    <a:gd name="connsiteY15" fmla="*/ 1620877 h 1638577"/>
                    <a:gd name="connsiteX16" fmla="*/ 1145113 w 2019200"/>
                    <a:gd name="connsiteY16" fmla="*/ 1620877 h 1638577"/>
                    <a:gd name="connsiteX17" fmla="*/ 1013033 w 2019200"/>
                    <a:gd name="connsiteY17" fmla="*/ 1514197 h 1638577"/>
                    <a:gd name="connsiteX18" fmla="*/ 921593 w 2019200"/>
                    <a:gd name="connsiteY18" fmla="*/ 1336397 h 1638577"/>
                    <a:gd name="connsiteX19" fmla="*/ 921593 w 2019200"/>
                    <a:gd name="connsiteY19" fmla="*/ 1346557 h 1638577"/>
                    <a:gd name="connsiteX20" fmla="*/ 789513 w 2019200"/>
                    <a:gd name="connsiteY20" fmla="*/ 1488797 h 1638577"/>
                    <a:gd name="connsiteX21" fmla="*/ 423753 w 2019200"/>
                    <a:gd name="connsiteY21" fmla="*/ 1539597 h 1638577"/>
                    <a:gd name="connsiteX22" fmla="*/ 271353 w 2019200"/>
                    <a:gd name="connsiteY22" fmla="*/ 1305917 h 1638577"/>
                    <a:gd name="connsiteX23" fmla="*/ 400893 w 2019200"/>
                    <a:gd name="connsiteY23" fmla="*/ 1056997 h 1638577"/>
                    <a:gd name="connsiteX24" fmla="*/ 474553 w 2019200"/>
                    <a:gd name="connsiteY24" fmla="*/ 970637 h 1638577"/>
                    <a:gd name="connsiteX25" fmla="*/ 230713 w 2019200"/>
                    <a:gd name="connsiteY25" fmla="*/ 879197 h 1638577"/>
                    <a:gd name="connsiteX26" fmla="*/ 47833 w 2019200"/>
                    <a:gd name="connsiteY26" fmla="*/ 726797 h 1638577"/>
                    <a:gd name="connsiteX27" fmla="*/ 17353 w 2019200"/>
                    <a:gd name="connsiteY27" fmla="*/ 442317 h 1638577"/>
                    <a:gd name="connsiteX28" fmla="*/ 281513 w 2019200"/>
                    <a:gd name="connsiteY28" fmla="*/ 340717 h 1638577"/>
                    <a:gd name="connsiteX29" fmla="*/ 489793 w 2019200"/>
                    <a:gd name="connsiteY29" fmla="*/ 391517 h 1638577"/>
                    <a:gd name="connsiteX30" fmla="*/ 710773 w 2019200"/>
                    <a:gd name="connsiteY30" fmla="*/ 462637 h 1638577"/>
                    <a:gd name="connsiteX0" fmla="*/ 710773 w 2019200"/>
                    <a:gd name="connsiteY0" fmla="*/ 462339 h 1638279"/>
                    <a:gd name="connsiteX1" fmla="*/ 878413 w 2019200"/>
                    <a:gd name="connsiteY1" fmla="*/ 177859 h 1638279"/>
                    <a:gd name="connsiteX2" fmla="*/ 1190833 w 2019200"/>
                    <a:gd name="connsiteY2" fmla="*/ 59 h 1638279"/>
                    <a:gd name="connsiteX3" fmla="*/ 1406733 w 2019200"/>
                    <a:gd name="connsiteY3" fmla="*/ 160079 h 1638279"/>
                    <a:gd name="connsiteX4" fmla="*/ 1477853 w 2019200"/>
                    <a:gd name="connsiteY4" fmla="*/ 317559 h 1638279"/>
                    <a:gd name="connsiteX5" fmla="*/ 1427053 w 2019200"/>
                    <a:gd name="connsiteY5" fmla="*/ 530919 h 1638279"/>
                    <a:gd name="connsiteX6" fmla="*/ 1622633 w 2019200"/>
                    <a:gd name="connsiteY6" fmla="*/ 543619 h 1638279"/>
                    <a:gd name="connsiteX7" fmla="*/ 1927433 w 2019200"/>
                    <a:gd name="connsiteY7" fmla="*/ 624899 h 1638279"/>
                    <a:gd name="connsiteX8" fmla="*/ 2018873 w 2019200"/>
                    <a:gd name="connsiteY8" fmla="*/ 807779 h 1638279"/>
                    <a:gd name="connsiteX9" fmla="*/ 1947753 w 2019200"/>
                    <a:gd name="connsiteY9" fmla="*/ 980499 h 1638279"/>
                    <a:gd name="connsiteX10" fmla="*/ 1708993 w 2019200"/>
                    <a:gd name="connsiteY10" fmla="*/ 1071939 h 1638279"/>
                    <a:gd name="connsiteX11" fmla="*/ 1449913 w 2019200"/>
                    <a:gd name="connsiteY11" fmla="*/ 1051619 h 1638279"/>
                    <a:gd name="connsiteX12" fmla="*/ 1571833 w 2019200"/>
                    <a:gd name="connsiteY12" fmla="*/ 1285299 h 1638279"/>
                    <a:gd name="connsiteX13" fmla="*/ 1581993 w 2019200"/>
                    <a:gd name="connsiteY13" fmla="*/ 1275139 h 1638279"/>
                    <a:gd name="connsiteX14" fmla="*/ 1581993 w 2019200"/>
                    <a:gd name="connsiteY14" fmla="*/ 1447859 h 1638279"/>
                    <a:gd name="connsiteX15" fmla="*/ 1429593 w 2019200"/>
                    <a:gd name="connsiteY15" fmla="*/ 1620579 h 1638279"/>
                    <a:gd name="connsiteX16" fmla="*/ 1145113 w 2019200"/>
                    <a:gd name="connsiteY16" fmla="*/ 1620579 h 1638279"/>
                    <a:gd name="connsiteX17" fmla="*/ 1013033 w 2019200"/>
                    <a:gd name="connsiteY17" fmla="*/ 1513899 h 1638279"/>
                    <a:gd name="connsiteX18" fmla="*/ 921593 w 2019200"/>
                    <a:gd name="connsiteY18" fmla="*/ 1336099 h 1638279"/>
                    <a:gd name="connsiteX19" fmla="*/ 921593 w 2019200"/>
                    <a:gd name="connsiteY19" fmla="*/ 1346259 h 1638279"/>
                    <a:gd name="connsiteX20" fmla="*/ 789513 w 2019200"/>
                    <a:gd name="connsiteY20" fmla="*/ 1488499 h 1638279"/>
                    <a:gd name="connsiteX21" fmla="*/ 423753 w 2019200"/>
                    <a:gd name="connsiteY21" fmla="*/ 1539299 h 1638279"/>
                    <a:gd name="connsiteX22" fmla="*/ 271353 w 2019200"/>
                    <a:gd name="connsiteY22" fmla="*/ 1305619 h 1638279"/>
                    <a:gd name="connsiteX23" fmla="*/ 400893 w 2019200"/>
                    <a:gd name="connsiteY23" fmla="*/ 1056699 h 1638279"/>
                    <a:gd name="connsiteX24" fmla="*/ 474553 w 2019200"/>
                    <a:gd name="connsiteY24" fmla="*/ 970339 h 1638279"/>
                    <a:gd name="connsiteX25" fmla="*/ 230713 w 2019200"/>
                    <a:gd name="connsiteY25" fmla="*/ 878899 h 1638279"/>
                    <a:gd name="connsiteX26" fmla="*/ 47833 w 2019200"/>
                    <a:gd name="connsiteY26" fmla="*/ 726499 h 1638279"/>
                    <a:gd name="connsiteX27" fmla="*/ 17353 w 2019200"/>
                    <a:gd name="connsiteY27" fmla="*/ 442019 h 1638279"/>
                    <a:gd name="connsiteX28" fmla="*/ 281513 w 2019200"/>
                    <a:gd name="connsiteY28" fmla="*/ 340419 h 1638279"/>
                    <a:gd name="connsiteX29" fmla="*/ 489793 w 2019200"/>
                    <a:gd name="connsiteY29" fmla="*/ 391219 h 1638279"/>
                    <a:gd name="connsiteX30" fmla="*/ 710773 w 2019200"/>
                    <a:gd name="connsiteY30" fmla="*/ 462339 h 1638279"/>
                    <a:gd name="connsiteX0" fmla="*/ 710773 w 2019200"/>
                    <a:gd name="connsiteY0" fmla="*/ 462467 h 1638407"/>
                    <a:gd name="connsiteX1" fmla="*/ 878413 w 2019200"/>
                    <a:gd name="connsiteY1" fmla="*/ 177987 h 1638407"/>
                    <a:gd name="connsiteX2" fmla="*/ 1190833 w 2019200"/>
                    <a:gd name="connsiteY2" fmla="*/ 187 h 1638407"/>
                    <a:gd name="connsiteX3" fmla="*/ 1414353 w 2019200"/>
                    <a:gd name="connsiteY3" fmla="*/ 147507 h 1638407"/>
                    <a:gd name="connsiteX4" fmla="*/ 1477853 w 2019200"/>
                    <a:gd name="connsiteY4" fmla="*/ 317687 h 1638407"/>
                    <a:gd name="connsiteX5" fmla="*/ 1427053 w 2019200"/>
                    <a:gd name="connsiteY5" fmla="*/ 531047 h 1638407"/>
                    <a:gd name="connsiteX6" fmla="*/ 1622633 w 2019200"/>
                    <a:gd name="connsiteY6" fmla="*/ 543747 h 1638407"/>
                    <a:gd name="connsiteX7" fmla="*/ 1927433 w 2019200"/>
                    <a:gd name="connsiteY7" fmla="*/ 625027 h 1638407"/>
                    <a:gd name="connsiteX8" fmla="*/ 2018873 w 2019200"/>
                    <a:gd name="connsiteY8" fmla="*/ 807907 h 1638407"/>
                    <a:gd name="connsiteX9" fmla="*/ 1947753 w 2019200"/>
                    <a:gd name="connsiteY9" fmla="*/ 980627 h 1638407"/>
                    <a:gd name="connsiteX10" fmla="*/ 1708993 w 2019200"/>
                    <a:gd name="connsiteY10" fmla="*/ 1072067 h 1638407"/>
                    <a:gd name="connsiteX11" fmla="*/ 1449913 w 2019200"/>
                    <a:gd name="connsiteY11" fmla="*/ 1051747 h 1638407"/>
                    <a:gd name="connsiteX12" fmla="*/ 1571833 w 2019200"/>
                    <a:gd name="connsiteY12" fmla="*/ 1285427 h 1638407"/>
                    <a:gd name="connsiteX13" fmla="*/ 1581993 w 2019200"/>
                    <a:gd name="connsiteY13" fmla="*/ 1275267 h 1638407"/>
                    <a:gd name="connsiteX14" fmla="*/ 1581993 w 2019200"/>
                    <a:gd name="connsiteY14" fmla="*/ 1447987 h 1638407"/>
                    <a:gd name="connsiteX15" fmla="*/ 1429593 w 2019200"/>
                    <a:gd name="connsiteY15" fmla="*/ 1620707 h 1638407"/>
                    <a:gd name="connsiteX16" fmla="*/ 1145113 w 2019200"/>
                    <a:gd name="connsiteY16" fmla="*/ 1620707 h 1638407"/>
                    <a:gd name="connsiteX17" fmla="*/ 1013033 w 2019200"/>
                    <a:gd name="connsiteY17" fmla="*/ 1514027 h 1638407"/>
                    <a:gd name="connsiteX18" fmla="*/ 921593 w 2019200"/>
                    <a:gd name="connsiteY18" fmla="*/ 1336227 h 1638407"/>
                    <a:gd name="connsiteX19" fmla="*/ 921593 w 2019200"/>
                    <a:gd name="connsiteY19" fmla="*/ 1346387 h 1638407"/>
                    <a:gd name="connsiteX20" fmla="*/ 789513 w 2019200"/>
                    <a:gd name="connsiteY20" fmla="*/ 1488627 h 1638407"/>
                    <a:gd name="connsiteX21" fmla="*/ 423753 w 2019200"/>
                    <a:gd name="connsiteY21" fmla="*/ 1539427 h 1638407"/>
                    <a:gd name="connsiteX22" fmla="*/ 271353 w 2019200"/>
                    <a:gd name="connsiteY22" fmla="*/ 1305747 h 1638407"/>
                    <a:gd name="connsiteX23" fmla="*/ 400893 w 2019200"/>
                    <a:gd name="connsiteY23" fmla="*/ 1056827 h 1638407"/>
                    <a:gd name="connsiteX24" fmla="*/ 474553 w 2019200"/>
                    <a:gd name="connsiteY24" fmla="*/ 970467 h 1638407"/>
                    <a:gd name="connsiteX25" fmla="*/ 230713 w 2019200"/>
                    <a:gd name="connsiteY25" fmla="*/ 879027 h 1638407"/>
                    <a:gd name="connsiteX26" fmla="*/ 47833 w 2019200"/>
                    <a:gd name="connsiteY26" fmla="*/ 726627 h 1638407"/>
                    <a:gd name="connsiteX27" fmla="*/ 17353 w 2019200"/>
                    <a:gd name="connsiteY27" fmla="*/ 442147 h 1638407"/>
                    <a:gd name="connsiteX28" fmla="*/ 281513 w 2019200"/>
                    <a:gd name="connsiteY28" fmla="*/ 340547 h 1638407"/>
                    <a:gd name="connsiteX29" fmla="*/ 489793 w 2019200"/>
                    <a:gd name="connsiteY29" fmla="*/ 391347 h 1638407"/>
                    <a:gd name="connsiteX30" fmla="*/ 710773 w 2019200"/>
                    <a:gd name="connsiteY30" fmla="*/ 462467 h 1638407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2633 w 2019200"/>
                    <a:gd name="connsiteY6" fmla="*/ 5437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6661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564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438"/>
                    <a:gd name="connsiteY0" fmla="*/ 462478 h 1638418"/>
                    <a:gd name="connsiteX1" fmla="*/ 878413 w 2019438"/>
                    <a:gd name="connsiteY1" fmla="*/ 177998 h 1638418"/>
                    <a:gd name="connsiteX2" fmla="*/ 1190833 w 2019438"/>
                    <a:gd name="connsiteY2" fmla="*/ 198 h 1638418"/>
                    <a:gd name="connsiteX3" fmla="*/ 1414353 w 2019438"/>
                    <a:gd name="connsiteY3" fmla="*/ 147518 h 1638418"/>
                    <a:gd name="connsiteX4" fmla="*/ 1462613 w 2019438"/>
                    <a:gd name="connsiteY4" fmla="*/ 353258 h 1638418"/>
                    <a:gd name="connsiteX5" fmla="*/ 1427053 w 2019438"/>
                    <a:gd name="connsiteY5" fmla="*/ 531058 h 1638418"/>
                    <a:gd name="connsiteX6" fmla="*/ 1625173 w 2019438"/>
                    <a:gd name="connsiteY6" fmla="*/ 556458 h 1638418"/>
                    <a:gd name="connsiteX7" fmla="*/ 1919813 w 2019438"/>
                    <a:gd name="connsiteY7" fmla="*/ 673298 h 1638418"/>
                    <a:gd name="connsiteX8" fmla="*/ 2018873 w 2019438"/>
                    <a:gd name="connsiteY8" fmla="*/ 807918 h 1638418"/>
                    <a:gd name="connsiteX9" fmla="*/ 1947753 w 2019438"/>
                    <a:gd name="connsiteY9" fmla="*/ 980638 h 1638418"/>
                    <a:gd name="connsiteX10" fmla="*/ 1708993 w 2019438"/>
                    <a:gd name="connsiteY10" fmla="*/ 1072078 h 1638418"/>
                    <a:gd name="connsiteX11" fmla="*/ 1449913 w 2019438"/>
                    <a:gd name="connsiteY11" fmla="*/ 1051758 h 1638418"/>
                    <a:gd name="connsiteX12" fmla="*/ 1571833 w 2019438"/>
                    <a:gd name="connsiteY12" fmla="*/ 1285438 h 1638418"/>
                    <a:gd name="connsiteX13" fmla="*/ 1581993 w 2019438"/>
                    <a:gd name="connsiteY13" fmla="*/ 1275278 h 1638418"/>
                    <a:gd name="connsiteX14" fmla="*/ 1581993 w 2019438"/>
                    <a:gd name="connsiteY14" fmla="*/ 1447998 h 1638418"/>
                    <a:gd name="connsiteX15" fmla="*/ 1429593 w 2019438"/>
                    <a:gd name="connsiteY15" fmla="*/ 1620718 h 1638418"/>
                    <a:gd name="connsiteX16" fmla="*/ 1145113 w 2019438"/>
                    <a:gd name="connsiteY16" fmla="*/ 1620718 h 1638418"/>
                    <a:gd name="connsiteX17" fmla="*/ 1013033 w 2019438"/>
                    <a:gd name="connsiteY17" fmla="*/ 1514038 h 1638418"/>
                    <a:gd name="connsiteX18" fmla="*/ 921593 w 2019438"/>
                    <a:gd name="connsiteY18" fmla="*/ 1336238 h 1638418"/>
                    <a:gd name="connsiteX19" fmla="*/ 921593 w 2019438"/>
                    <a:gd name="connsiteY19" fmla="*/ 1346398 h 1638418"/>
                    <a:gd name="connsiteX20" fmla="*/ 789513 w 2019438"/>
                    <a:gd name="connsiteY20" fmla="*/ 1488638 h 1638418"/>
                    <a:gd name="connsiteX21" fmla="*/ 423753 w 2019438"/>
                    <a:gd name="connsiteY21" fmla="*/ 1539438 h 1638418"/>
                    <a:gd name="connsiteX22" fmla="*/ 271353 w 2019438"/>
                    <a:gd name="connsiteY22" fmla="*/ 1305758 h 1638418"/>
                    <a:gd name="connsiteX23" fmla="*/ 400893 w 2019438"/>
                    <a:gd name="connsiteY23" fmla="*/ 1056838 h 1638418"/>
                    <a:gd name="connsiteX24" fmla="*/ 474553 w 2019438"/>
                    <a:gd name="connsiteY24" fmla="*/ 970478 h 1638418"/>
                    <a:gd name="connsiteX25" fmla="*/ 230713 w 2019438"/>
                    <a:gd name="connsiteY25" fmla="*/ 879038 h 1638418"/>
                    <a:gd name="connsiteX26" fmla="*/ 47833 w 2019438"/>
                    <a:gd name="connsiteY26" fmla="*/ 726638 h 1638418"/>
                    <a:gd name="connsiteX27" fmla="*/ 17353 w 2019438"/>
                    <a:gd name="connsiteY27" fmla="*/ 442158 h 1638418"/>
                    <a:gd name="connsiteX28" fmla="*/ 281513 w 2019438"/>
                    <a:gd name="connsiteY28" fmla="*/ 340558 h 1638418"/>
                    <a:gd name="connsiteX29" fmla="*/ 489793 w 2019438"/>
                    <a:gd name="connsiteY29" fmla="*/ 391358 h 1638418"/>
                    <a:gd name="connsiteX30" fmla="*/ 710773 w 2019438"/>
                    <a:gd name="connsiteY30" fmla="*/ 462478 h 1638418"/>
                    <a:gd name="connsiteX0" fmla="*/ 710773 w 2022201"/>
                    <a:gd name="connsiteY0" fmla="*/ 462478 h 1638418"/>
                    <a:gd name="connsiteX1" fmla="*/ 878413 w 2022201"/>
                    <a:gd name="connsiteY1" fmla="*/ 177998 h 1638418"/>
                    <a:gd name="connsiteX2" fmla="*/ 1190833 w 2022201"/>
                    <a:gd name="connsiteY2" fmla="*/ 198 h 1638418"/>
                    <a:gd name="connsiteX3" fmla="*/ 1414353 w 2022201"/>
                    <a:gd name="connsiteY3" fmla="*/ 147518 h 1638418"/>
                    <a:gd name="connsiteX4" fmla="*/ 1462613 w 2022201"/>
                    <a:gd name="connsiteY4" fmla="*/ 353258 h 1638418"/>
                    <a:gd name="connsiteX5" fmla="*/ 1427053 w 2022201"/>
                    <a:gd name="connsiteY5" fmla="*/ 531058 h 1638418"/>
                    <a:gd name="connsiteX6" fmla="*/ 1625173 w 2022201"/>
                    <a:gd name="connsiteY6" fmla="*/ 556458 h 1638418"/>
                    <a:gd name="connsiteX7" fmla="*/ 1861393 w 2022201"/>
                    <a:gd name="connsiteY7" fmla="*/ 625038 h 1638418"/>
                    <a:gd name="connsiteX8" fmla="*/ 2018873 w 2022201"/>
                    <a:gd name="connsiteY8" fmla="*/ 807918 h 1638418"/>
                    <a:gd name="connsiteX9" fmla="*/ 1947753 w 2022201"/>
                    <a:gd name="connsiteY9" fmla="*/ 980638 h 1638418"/>
                    <a:gd name="connsiteX10" fmla="*/ 1708993 w 2022201"/>
                    <a:gd name="connsiteY10" fmla="*/ 1072078 h 1638418"/>
                    <a:gd name="connsiteX11" fmla="*/ 1449913 w 2022201"/>
                    <a:gd name="connsiteY11" fmla="*/ 1051758 h 1638418"/>
                    <a:gd name="connsiteX12" fmla="*/ 1571833 w 2022201"/>
                    <a:gd name="connsiteY12" fmla="*/ 1285438 h 1638418"/>
                    <a:gd name="connsiteX13" fmla="*/ 1581993 w 2022201"/>
                    <a:gd name="connsiteY13" fmla="*/ 1275278 h 1638418"/>
                    <a:gd name="connsiteX14" fmla="*/ 1581993 w 2022201"/>
                    <a:gd name="connsiteY14" fmla="*/ 1447998 h 1638418"/>
                    <a:gd name="connsiteX15" fmla="*/ 1429593 w 2022201"/>
                    <a:gd name="connsiteY15" fmla="*/ 1620718 h 1638418"/>
                    <a:gd name="connsiteX16" fmla="*/ 1145113 w 2022201"/>
                    <a:gd name="connsiteY16" fmla="*/ 1620718 h 1638418"/>
                    <a:gd name="connsiteX17" fmla="*/ 1013033 w 2022201"/>
                    <a:gd name="connsiteY17" fmla="*/ 1514038 h 1638418"/>
                    <a:gd name="connsiteX18" fmla="*/ 921593 w 2022201"/>
                    <a:gd name="connsiteY18" fmla="*/ 1336238 h 1638418"/>
                    <a:gd name="connsiteX19" fmla="*/ 921593 w 2022201"/>
                    <a:gd name="connsiteY19" fmla="*/ 1346398 h 1638418"/>
                    <a:gd name="connsiteX20" fmla="*/ 789513 w 2022201"/>
                    <a:gd name="connsiteY20" fmla="*/ 1488638 h 1638418"/>
                    <a:gd name="connsiteX21" fmla="*/ 423753 w 2022201"/>
                    <a:gd name="connsiteY21" fmla="*/ 1539438 h 1638418"/>
                    <a:gd name="connsiteX22" fmla="*/ 271353 w 2022201"/>
                    <a:gd name="connsiteY22" fmla="*/ 1305758 h 1638418"/>
                    <a:gd name="connsiteX23" fmla="*/ 400893 w 2022201"/>
                    <a:gd name="connsiteY23" fmla="*/ 1056838 h 1638418"/>
                    <a:gd name="connsiteX24" fmla="*/ 474553 w 2022201"/>
                    <a:gd name="connsiteY24" fmla="*/ 970478 h 1638418"/>
                    <a:gd name="connsiteX25" fmla="*/ 230713 w 2022201"/>
                    <a:gd name="connsiteY25" fmla="*/ 879038 h 1638418"/>
                    <a:gd name="connsiteX26" fmla="*/ 47833 w 2022201"/>
                    <a:gd name="connsiteY26" fmla="*/ 726638 h 1638418"/>
                    <a:gd name="connsiteX27" fmla="*/ 17353 w 2022201"/>
                    <a:gd name="connsiteY27" fmla="*/ 442158 h 1638418"/>
                    <a:gd name="connsiteX28" fmla="*/ 281513 w 2022201"/>
                    <a:gd name="connsiteY28" fmla="*/ 340558 h 1638418"/>
                    <a:gd name="connsiteX29" fmla="*/ 489793 w 2022201"/>
                    <a:gd name="connsiteY29" fmla="*/ 391358 h 1638418"/>
                    <a:gd name="connsiteX30" fmla="*/ 710773 w 2022201"/>
                    <a:gd name="connsiteY30" fmla="*/ 462478 h 1638418"/>
                    <a:gd name="connsiteX0" fmla="*/ 710773 w 1988680"/>
                    <a:gd name="connsiteY0" fmla="*/ 462478 h 1638418"/>
                    <a:gd name="connsiteX1" fmla="*/ 878413 w 1988680"/>
                    <a:gd name="connsiteY1" fmla="*/ 177998 h 1638418"/>
                    <a:gd name="connsiteX2" fmla="*/ 1190833 w 1988680"/>
                    <a:gd name="connsiteY2" fmla="*/ 198 h 1638418"/>
                    <a:gd name="connsiteX3" fmla="*/ 1414353 w 1988680"/>
                    <a:gd name="connsiteY3" fmla="*/ 147518 h 1638418"/>
                    <a:gd name="connsiteX4" fmla="*/ 1462613 w 1988680"/>
                    <a:gd name="connsiteY4" fmla="*/ 353258 h 1638418"/>
                    <a:gd name="connsiteX5" fmla="*/ 1427053 w 1988680"/>
                    <a:gd name="connsiteY5" fmla="*/ 531058 h 1638418"/>
                    <a:gd name="connsiteX6" fmla="*/ 1625173 w 1988680"/>
                    <a:gd name="connsiteY6" fmla="*/ 556458 h 1638418"/>
                    <a:gd name="connsiteX7" fmla="*/ 1861393 w 1988680"/>
                    <a:gd name="connsiteY7" fmla="*/ 625038 h 1638418"/>
                    <a:gd name="connsiteX8" fmla="*/ 1980773 w 1988680"/>
                    <a:gd name="connsiteY8" fmla="*/ 820618 h 1638418"/>
                    <a:gd name="connsiteX9" fmla="*/ 1947753 w 1988680"/>
                    <a:gd name="connsiteY9" fmla="*/ 980638 h 1638418"/>
                    <a:gd name="connsiteX10" fmla="*/ 1708993 w 1988680"/>
                    <a:gd name="connsiteY10" fmla="*/ 1072078 h 1638418"/>
                    <a:gd name="connsiteX11" fmla="*/ 1449913 w 1988680"/>
                    <a:gd name="connsiteY11" fmla="*/ 1051758 h 1638418"/>
                    <a:gd name="connsiteX12" fmla="*/ 1571833 w 1988680"/>
                    <a:gd name="connsiteY12" fmla="*/ 1285438 h 1638418"/>
                    <a:gd name="connsiteX13" fmla="*/ 1581993 w 1988680"/>
                    <a:gd name="connsiteY13" fmla="*/ 1275278 h 1638418"/>
                    <a:gd name="connsiteX14" fmla="*/ 1581993 w 1988680"/>
                    <a:gd name="connsiteY14" fmla="*/ 1447998 h 1638418"/>
                    <a:gd name="connsiteX15" fmla="*/ 1429593 w 1988680"/>
                    <a:gd name="connsiteY15" fmla="*/ 1620718 h 1638418"/>
                    <a:gd name="connsiteX16" fmla="*/ 1145113 w 1988680"/>
                    <a:gd name="connsiteY16" fmla="*/ 1620718 h 1638418"/>
                    <a:gd name="connsiteX17" fmla="*/ 1013033 w 1988680"/>
                    <a:gd name="connsiteY17" fmla="*/ 1514038 h 1638418"/>
                    <a:gd name="connsiteX18" fmla="*/ 921593 w 1988680"/>
                    <a:gd name="connsiteY18" fmla="*/ 1336238 h 1638418"/>
                    <a:gd name="connsiteX19" fmla="*/ 921593 w 1988680"/>
                    <a:gd name="connsiteY19" fmla="*/ 1346398 h 1638418"/>
                    <a:gd name="connsiteX20" fmla="*/ 789513 w 1988680"/>
                    <a:gd name="connsiteY20" fmla="*/ 1488638 h 1638418"/>
                    <a:gd name="connsiteX21" fmla="*/ 423753 w 1988680"/>
                    <a:gd name="connsiteY21" fmla="*/ 1539438 h 1638418"/>
                    <a:gd name="connsiteX22" fmla="*/ 271353 w 1988680"/>
                    <a:gd name="connsiteY22" fmla="*/ 1305758 h 1638418"/>
                    <a:gd name="connsiteX23" fmla="*/ 400893 w 1988680"/>
                    <a:gd name="connsiteY23" fmla="*/ 1056838 h 1638418"/>
                    <a:gd name="connsiteX24" fmla="*/ 474553 w 1988680"/>
                    <a:gd name="connsiteY24" fmla="*/ 970478 h 1638418"/>
                    <a:gd name="connsiteX25" fmla="*/ 230713 w 1988680"/>
                    <a:gd name="connsiteY25" fmla="*/ 879038 h 1638418"/>
                    <a:gd name="connsiteX26" fmla="*/ 47833 w 1988680"/>
                    <a:gd name="connsiteY26" fmla="*/ 726638 h 1638418"/>
                    <a:gd name="connsiteX27" fmla="*/ 17353 w 1988680"/>
                    <a:gd name="connsiteY27" fmla="*/ 442158 h 1638418"/>
                    <a:gd name="connsiteX28" fmla="*/ 281513 w 1988680"/>
                    <a:gd name="connsiteY28" fmla="*/ 340558 h 1638418"/>
                    <a:gd name="connsiteX29" fmla="*/ 489793 w 1988680"/>
                    <a:gd name="connsiteY29" fmla="*/ 391358 h 1638418"/>
                    <a:gd name="connsiteX30" fmla="*/ 710773 w 1988680"/>
                    <a:gd name="connsiteY30" fmla="*/ 462478 h 1638418"/>
                    <a:gd name="connsiteX0" fmla="*/ 710773 w 1985295"/>
                    <a:gd name="connsiteY0" fmla="*/ 462478 h 1638418"/>
                    <a:gd name="connsiteX1" fmla="*/ 878413 w 1985295"/>
                    <a:gd name="connsiteY1" fmla="*/ 177998 h 1638418"/>
                    <a:gd name="connsiteX2" fmla="*/ 1190833 w 1985295"/>
                    <a:gd name="connsiteY2" fmla="*/ 198 h 1638418"/>
                    <a:gd name="connsiteX3" fmla="*/ 1414353 w 1985295"/>
                    <a:gd name="connsiteY3" fmla="*/ 147518 h 1638418"/>
                    <a:gd name="connsiteX4" fmla="*/ 1462613 w 1985295"/>
                    <a:gd name="connsiteY4" fmla="*/ 353258 h 1638418"/>
                    <a:gd name="connsiteX5" fmla="*/ 1427053 w 1985295"/>
                    <a:gd name="connsiteY5" fmla="*/ 531058 h 1638418"/>
                    <a:gd name="connsiteX6" fmla="*/ 1625173 w 1985295"/>
                    <a:gd name="connsiteY6" fmla="*/ 556458 h 1638418"/>
                    <a:gd name="connsiteX7" fmla="*/ 1861393 w 1985295"/>
                    <a:gd name="connsiteY7" fmla="*/ 625038 h 1638418"/>
                    <a:gd name="connsiteX8" fmla="*/ 1980773 w 1985295"/>
                    <a:gd name="connsiteY8" fmla="*/ 820618 h 1638418"/>
                    <a:gd name="connsiteX9" fmla="*/ 1947753 w 1985295"/>
                    <a:gd name="connsiteY9" fmla="*/ 980638 h 1638418"/>
                    <a:gd name="connsiteX10" fmla="*/ 1708993 w 1985295"/>
                    <a:gd name="connsiteY10" fmla="*/ 1072078 h 1638418"/>
                    <a:gd name="connsiteX11" fmla="*/ 1449913 w 1985295"/>
                    <a:gd name="connsiteY11" fmla="*/ 1051758 h 1638418"/>
                    <a:gd name="connsiteX12" fmla="*/ 1571833 w 1985295"/>
                    <a:gd name="connsiteY12" fmla="*/ 1285438 h 1638418"/>
                    <a:gd name="connsiteX13" fmla="*/ 1581993 w 1985295"/>
                    <a:gd name="connsiteY13" fmla="*/ 1275278 h 1638418"/>
                    <a:gd name="connsiteX14" fmla="*/ 1581993 w 1985295"/>
                    <a:gd name="connsiteY14" fmla="*/ 1447998 h 1638418"/>
                    <a:gd name="connsiteX15" fmla="*/ 1429593 w 1985295"/>
                    <a:gd name="connsiteY15" fmla="*/ 1620718 h 1638418"/>
                    <a:gd name="connsiteX16" fmla="*/ 1145113 w 1985295"/>
                    <a:gd name="connsiteY16" fmla="*/ 1620718 h 1638418"/>
                    <a:gd name="connsiteX17" fmla="*/ 1013033 w 1985295"/>
                    <a:gd name="connsiteY17" fmla="*/ 1514038 h 1638418"/>
                    <a:gd name="connsiteX18" fmla="*/ 921593 w 1985295"/>
                    <a:gd name="connsiteY18" fmla="*/ 1336238 h 1638418"/>
                    <a:gd name="connsiteX19" fmla="*/ 921593 w 1985295"/>
                    <a:gd name="connsiteY19" fmla="*/ 1346398 h 1638418"/>
                    <a:gd name="connsiteX20" fmla="*/ 789513 w 1985295"/>
                    <a:gd name="connsiteY20" fmla="*/ 1488638 h 1638418"/>
                    <a:gd name="connsiteX21" fmla="*/ 423753 w 1985295"/>
                    <a:gd name="connsiteY21" fmla="*/ 1539438 h 1638418"/>
                    <a:gd name="connsiteX22" fmla="*/ 271353 w 1985295"/>
                    <a:gd name="connsiteY22" fmla="*/ 1305758 h 1638418"/>
                    <a:gd name="connsiteX23" fmla="*/ 400893 w 1985295"/>
                    <a:gd name="connsiteY23" fmla="*/ 1056838 h 1638418"/>
                    <a:gd name="connsiteX24" fmla="*/ 474553 w 1985295"/>
                    <a:gd name="connsiteY24" fmla="*/ 970478 h 1638418"/>
                    <a:gd name="connsiteX25" fmla="*/ 230713 w 1985295"/>
                    <a:gd name="connsiteY25" fmla="*/ 879038 h 1638418"/>
                    <a:gd name="connsiteX26" fmla="*/ 47833 w 1985295"/>
                    <a:gd name="connsiteY26" fmla="*/ 726638 h 1638418"/>
                    <a:gd name="connsiteX27" fmla="*/ 17353 w 1985295"/>
                    <a:gd name="connsiteY27" fmla="*/ 442158 h 1638418"/>
                    <a:gd name="connsiteX28" fmla="*/ 281513 w 1985295"/>
                    <a:gd name="connsiteY28" fmla="*/ 340558 h 1638418"/>
                    <a:gd name="connsiteX29" fmla="*/ 489793 w 1985295"/>
                    <a:gd name="connsiteY29" fmla="*/ 391358 h 1638418"/>
                    <a:gd name="connsiteX30" fmla="*/ 710773 w 1985295"/>
                    <a:gd name="connsiteY30" fmla="*/ 462478 h 1638418"/>
                    <a:gd name="connsiteX0" fmla="*/ 710773 w 1993653"/>
                    <a:gd name="connsiteY0" fmla="*/ 462478 h 1638418"/>
                    <a:gd name="connsiteX1" fmla="*/ 878413 w 1993653"/>
                    <a:gd name="connsiteY1" fmla="*/ 177998 h 1638418"/>
                    <a:gd name="connsiteX2" fmla="*/ 1190833 w 1993653"/>
                    <a:gd name="connsiteY2" fmla="*/ 198 h 1638418"/>
                    <a:gd name="connsiteX3" fmla="*/ 1414353 w 1993653"/>
                    <a:gd name="connsiteY3" fmla="*/ 147518 h 1638418"/>
                    <a:gd name="connsiteX4" fmla="*/ 1462613 w 1993653"/>
                    <a:gd name="connsiteY4" fmla="*/ 353258 h 1638418"/>
                    <a:gd name="connsiteX5" fmla="*/ 1427053 w 1993653"/>
                    <a:gd name="connsiteY5" fmla="*/ 531058 h 1638418"/>
                    <a:gd name="connsiteX6" fmla="*/ 1625173 w 1993653"/>
                    <a:gd name="connsiteY6" fmla="*/ 556458 h 1638418"/>
                    <a:gd name="connsiteX7" fmla="*/ 1861393 w 1993653"/>
                    <a:gd name="connsiteY7" fmla="*/ 625038 h 1638418"/>
                    <a:gd name="connsiteX8" fmla="*/ 1990933 w 1993653"/>
                    <a:gd name="connsiteY8" fmla="*/ 790138 h 1638418"/>
                    <a:gd name="connsiteX9" fmla="*/ 1947753 w 1993653"/>
                    <a:gd name="connsiteY9" fmla="*/ 980638 h 1638418"/>
                    <a:gd name="connsiteX10" fmla="*/ 1708993 w 1993653"/>
                    <a:gd name="connsiteY10" fmla="*/ 1072078 h 1638418"/>
                    <a:gd name="connsiteX11" fmla="*/ 1449913 w 1993653"/>
                    <a:gd name="connsiteY11" fmla="*/ 1051758 h 1638418"/>
                    <a:gd name="connsiteX12" fmla="*/ 1571833 w 1993653"/>
                    <a:gd name="connsiteY12" fmla="*/ 1285438 h 1638418"/>
                    <a:gd name="connsiteX13" fmla="*/ 1581993 w 1993653"/>
                    <a:gd name="connsiteY13" fmla="*/ 1275278 h 1638418"/>
                    <a:gd name="connsiteX14" fmla="*/ 1581993 w 1993653"/>
                    <a:gd name="connsiteY14" fmla="*/ 1447998 h 1638418"/>
                    <a:gd name="connsiteX15" fmla="*/ 1429593 w 1993653"/>
                    <a:gd name="connsiteY15" fmla="*/ 1620718 h 1638418"/>
                    <a:gd name="connsiteX16" fmla="*/ 1145113 w 1993653"/>
                    <a:gd name="connsiteY16" fmla="*/ 1620718 h 1638418"/>
                    <a:gd name="connsiteX17" fmla="*/ 1013033 w 1993653"/>
                    <a:gd name="connsiteY17" fmla="*/ 1514038 h 1638418"/>
                    <a:gd name="connsiteX18" fmla="*/ 921593 w 1993653"/>
                    <a:gd name="connsiteY18" fmla="*/ 1336238 h 1638418"/>
                    <a:gd name="connsiteX19" fmla="*/ 921593 w 1993653"/>
                    <a:gd name="connsiteY19" fmla="*/ 1346398 h 1638418"/>
                    <a:gd name="connsiteX20" fmla="*/ 789513 w 1993653"/>
                    <a:gd name="connsiteY20" fmla="*/ 1488638 h 1638418"/>
                    <a:gd name="connsiteX21" fmla="*/ 423753 w 1993653"/>
                    <a:gd name="connsiteY21" fmla="*/ 1539438 h 1638418"/>
                    <a:gd name="connsiteX22" fmla="*/ 271353 w 1993653"/>
                    <a:gd name="connsiteY22" fmla="*/ 1305758 h 1638418"/>
                    <a:gd name="connsiteX23" fmla="*/ 400893 w 1993653"/>
                    <a:gd name="connsiteY23" fmla="*/ 1056838 h 1638418"/>
                    <a:gd name="connsiteX24" fmla="*/ 474553 w 1993653"/>
                    <a:gd name="connsiteY24" fmla="*/ 970478 h 1638418"/>
                    <a:gd name="connsiteX25" fmla="*/ 230713 w 1993653"/>
                    <a:gd name="connsiteY25" fmla="*/ 879038 h 1638418"/>
                    <a:gd name="connsiteX26" fmla="*/ 47833 w 1993653"/>
                    <a:gd name="connsiteY26" fmla="*/ 726638 h 1638418"/>
                    <a:gd name="connsiteX27" fmla="*/ 17353 w 1993653"/>
                    <a:gd name="connsiteY27" fmla="*/ 442158 h 1638418"/>
                    <a:gd name="connsiteX28" fmla="*/ 281513 w 1993653"/>
                    <a:gd name="connsiteY28" fmla="*/ 340558 h 1638418"/>
                    <a:gd name="connsiteX29" fmla="*/ 489793 w 1993653"/>
                    <a:gd name="connsiteY29" fmla="*/ 391358 h 1638418"/>
                    <a:gd name="connsiteX30" fmla="*/ 710773 w 1993653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1993 w 1993076"/>
                    <a:gd name="connsiteY13" fmla="*/ 127527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64213 w 1993076"/>
                    <a:gd name="connsiteY12" fmla="*/ 126765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4212"/>
                    <a:gd name="connsiteX1" fmla="*/ 878413 w 1993076"/>
                    <a:gd name="connsiteY1" fmla="*/ 177998 h 1634212"/>
                    <a:gd name="connsiteX2" fmla="*/ 1190833 w 1993076"/>
                    <a:gd name="connsiteY2" fmla="*/ 198 h 1634212"/>
                    <a:gd name="connsiteX3" fmla="*/ 1414353 w 1993076"/>
                    <a:gd name="connsiteY3" fmla="*/ 147518 h 1634212"/>
                    <a:gd name="connsiteX4" fmla="*/ 1462613 w 1993076"/>
                    <a:gd name="connsiteY4" fmla="*/ 353258 h 1634212"/>
                    <a:gd name="connsiteX5" fmla="*/ 1427053 w 1993076"/>
                    <a:gd name="connsiteY5" fmla="*/ 531058 h 1634212"/>
                    <a:gd name="connsiteX6" fmla="*/ 1625173 w 1993076"/>
                    <a:gd name="connsiteY6" fmla="*/ 556458 h 1634212"/>
                    <a:gd name="connsiteX7" fmla="*/ 1861393 w 1993076"/>
                    <a:gd name="connsiteY7" fmla="*/ 625038 h 1634212"/>
                    <a:gd name="connsiteX8" fmla="*/ 1990933 w 1993076"/>
                    <a:gd name="connsiteY8" fmla="*/ 790138 h 1634212"/>
                    <a:gd name="connsiteX9" fmla="*/ 1924893 w 1993076"/>
                    <a:gd name="connsiteY9" fmla="*/ 990798 h 1634212"/>
                    <a:gd name="connsiteX10" fmla="*/ 1708993 w 1993076"/>
                    <a:gd name="connsiteY10" fmla="*/ 1072078 h 1634212"/>
                    <a:gd name="connsiteX11" fmla="*/ 1449913 w 1993076"/>
                    <a:gd name="connsiteY11" fmla="*/ 1051758 h 1634212"/>
                    <a:gd name="connsiteX12" fmla="*/ 1564213 w 1993076"/>
                    <a:gd name="connsiteY12" fmla="*/ 1267658 h 1634212"/>
                    <a:gd name="connsiteX13" fmla="*/ 1589613 w 1993076"/>
                    <a:gd name="connsiteY13" fmla="*/ 1374338 h 1634212"/>
                    <a:gd name="connsiteX14" fmla="*/ 1548973 w 1993076"/>
                    <a:gd name="connsiteY14" fmla="*/ 1511498 h 1634212"/>
                    <a:gd name="connsiteX15" fmla="*/ 1429593 w 1993076"/>
                    <a:gd name="connsiteY15" fmla="*/ 1620718 h 1634212"/>
                    <a:gd name="connsiteX16" fmla="*/ 1145113 w 1993076"/>
                    <a:gd name="connsiteY16" fmla="*/ 1620718 h 1634212"/>
                    <a:gd name="connsiteX17" fmla="*/ 1013033 w 1993076"/>
                    <a:gd name="connsiteY17" fmla="*/ 1514038 h 1634212"/>
                    <a:gd name="connsiteX18" fmla="*/ 921593 w 1993076"/>
                    <a:gd name="connsiteY18" fmla="*/ 1336238 h 1634212"/>
                    <a:gd name="connsiteX19" fmla="*/ 921593 w 1993076"/>
                    <a:gd name="connsiteY19" fmla="*/ 1346398 h 1634212"/>
                    <a:gd name="connsiteX20" fmla="*/ 789513 w 1993076"/>
                    <a:gd name="connsiteY20" fmla="*/ 1488638 h 1634212"/>
                    <a:gd name="connsiteX21" fmla="*/ 423753 w 1993076"/>
                    <a:gd name="connsiteY21" fmla="*/ 1539438 h 1634212"/>
                    <a:gd name="connsiteX22" fmla="*/ 271353 w 1993076"/>
                    <a:gd name="connsiteY22" fmla="*/ 1305758 h 1634212"/>
                    <a:gd name="connsiteX23" fmla="*/ 400893 w 1993076"/>
                    <a:gd name="connsiteY23" fmla="*/ 1056838 h 1634212"/>
                    <a:gd name="connsiteX24" fmla="*/ 474553 w 1993076"/>
                    <a:gd name="connsiteY24" fmla="*/ 970478 h 1634212"/>
                    <a:gd name="connsiteX25" fmla="*/ 230713 w 1993076"/>
                    <a:gd name="connsiteY25" fmla="*/ 879038 h 1634212"/>
                    <a:gd name="connsiteX26" fmla="*/ 47833 w 1993076"/>
                    <a:gd name="connsiteY26" fmla="*/ 726638 h 1634212"/>
                    <a:gd name="connsiteX27" fmla="*/ 17353 w 1993076"/>
                    <a:gd name="connsiteY27" fmla="*/ 442158 h 1634212"/>
                    <a:gd name="connsiteX28" fmla="*/ 281513 w 1993076"/>
                    <a:gd name="connsiteY28" fmla="*/ 340558 h 1634212"/>
                    <a:gd name="connsiteX29" fmla="*/ 489793 w 1993076"/>
                    <a:gd name="connsiteY29" fmla="*/ 391358 h 1634212"/>
                    <a:gd name="connsiteX30" fmla="*/ 710773 w 1993076"/>
                    <a:gd name="connsiteY30" fmla="*/ 462478 h 1634212"/>
                    <a:gd name="connsiteX0" fmla="*/ 710773 w 1993076"/>
                    <a:gd name="connsiteY0" fmla="*/ 462478 h 1628438"/>
                    <a:gd name="connsiteX1" fmla="*/ 878413 w 1993076"/>
                    <a:gd name="connsiteY1" fmla="*/ 177998 h 1628438"/>
                    <a:gd name="connsiteX2" fmla="*/ 1190833 w 1993076"/>
                    <a:gd name="connsiteY2" fmla="*/ 198 h 1628438"/>
                    <a:gd name="connsiteX3" fmla="*/ 1414353 w 1993076"/>
                    <a:gd name="connsiteY3" fmla="*/ 147518 h 1628438"/>
                    <a:gd name="connsiteX4" fmla="*/ 1462613 w 1993076"/>
                    <a:gd name="connsiteY4" fmla="*/ 353258 h 1628438"/>
                    <a:gd name="connsiteX5" fmla="*/ 1427053 w 1993076"/>
                    <a:gd name="connsiteY5" fmla="*/ 531058 h 1628438"/>
                    <a:gd name="connsiteX6" fmla="*/ 1625173 w 1993076"/>
                    <a:gd name="connsiteY6" fmla="*/ 556458 h 1628438"/>
                    <a:gd name="connsiteX7" fmla="*/ 1861393 w 1993076"/>
                    <a:gd name="connsiteY7" fmla="*/ 625038 h 1628438"/>
                    <a:gd name="connsiteX8" fmla="*/ 1990933 w 1993076"/>
                    <a:gd name="connsiteY8" fmla="*/ 790138 h 1628438"/>
                    <a:gd name="connsiteX9" fmla="*/ 1924893 w 1993076"/>
                    <a:gd name="connsiteY9" fmla="*/ 990798 h 1628438"/>
                    <a:gd name="connsiteX10" fmla="*/ 1708993 w 1993076"/>
                    <a:gd name="connsiteY10" fmla="*/ 1072078 h 1628438"/>
                    <a:gd name="connsiteX11" fmla="*/ 1449913 w 1993076"/>
                    <a:gd name="connsiteY11" fmla="*/ 1051758 h 1628438"/>
                    <a:gd name="connsiteX12" fmla="*/ 1564213 w 1993076"/>
                    <a:gd name="connsiteY12" fmla="*/ 1267658 h 1628438"/>
                    <a:gd name="connsiteX13" fmla="*/ 1589613 w 1993076"/>
                    <a:gd name="connsiteY13" fmla="*/ 1374338 h 1628438"/>
                    <a:gd name="connsiteX14" fmla="*/ 1548973 w 1993076"/>
                    <a:gd name="connsiteY14" fmla="*/ 1511498 h 1628438"/>
                    <a:gd name="connsiteX15" fmla="*/ 1419433 w 1993076"/>
                    <a:gd name="connsiteY15" fmla="*/ 1608018 h 1628438"/>
                    <a:gd name="connsiteX16" fmla="*/ 1145113 w 1993076"/>
                    <a:gd name="connsiteY16" fmla="*/ 1620718 h 1628438"/>
                    <a:gd name="connsiteX17" fmla="*/ 1013033 w 1993076"/>
                    <a:gd name="connsiteY17" fmla="*/ 1514038 h 1628438"/>
                    <a:gd name="connsiteX18" fmla="*/ 921593 w 1993076"/>
                    <a:gd name="connsiteY18" fmla="*/ 1336238 h 1628438"/>
                    <a:gd name="connsiteX19" fmla="*/ 921593 w 1993076"/>
                    <a:gd name="connsiteY19" fmla="*/ 1346398 h 1628438"/>
                    <a:gd name="connsiteX20" fmla="*/ 789513 w 1993076"/>
                    <a:gd name="connsiteY20" fmla="*/ 1488638 h 1628438"/>
                    <a:gd name="connsiteX21" fmla="*/ 423753 w 1993076"/>
                    <a:gd name="connsiteY21" fmla="*/ 1539438 h 1628438"/>
                    <a:gd name="connsiteX22" fmla="*/ 271353 w 1993076"/>
                    <a:gd name="connsiteY22" fmla="*/ 1305758 h 1628438"/>
                    <a:gd name="connsiteX23" fmla="*/ 400893 w 1993076"/>
                    <a:gd name="connsiteY23" fmla="*/ 1056838 h 1628438"/>
                    <a:gd name="connsiteX24" fmla="*/ 474553 w 1993076"/>
                    <a:gd name="connsiteY24" fmla="*/ 970478 h 1628438"/>
                    <a:gd name="connsiteX25" fmla="*/ 230713 w 1993076"/>
                    <a:gd name="connsiteY25" fmla="*/ 879038 h 1628438"/>
                    <a:gd name="connsiteX26" fmla="*/ 47833 w 1993076"/>
                    <a:gd name="connsiteY26" fmla="*/ 726638 h 1628438"/>
                    <a:gd name="connsiteX27" fmla="*/ 17353 w 1993076"/>
                    <a:gd name="connsiteY27" fmla="*/ 442158 h 1628438"/>
                    <a:gd name="connsiteX28" fmla="*/ 281513 w 1993076"/>
                    <a:gd name="connsiteY28" fmla="*/ 340558 h 1628438"/>
                    <a:gd name="connsiteX29" fmla="*/ 489793 w 1993076"/>
                    <a:gd name="connsiteY29" fmla="*/ 391358 h 1628438"/>
                    <a:gd name="connsiteX30" fmla="*/ 710773 w 1993076"/>
                    <a:gd name="connsiteY30" fmla="*/ 462478 h 1628438"/>
                    <a:gd name="connsiteX0" fmla="*/ 710773 w 1993076"/>
                    <a:gd name="connsiteY0" fmla="*/ 462478 h 1624721"/>
                    <a:gd name="connsiteX1" fmla="*/ 878413 w 1993076"/>
                    <a:gd name="connsiteY1" fmla="*/ 177998 h 1624721"/>
                    <a:gd name="connsiteX2" fmla="*/ 1190833 w 1993076"/>
                    <a:gd name="connsiteY2" fmla="*/ 198 h 1624721"/>
                    <a:gd name="connsiteX3" fmla="*/ 1414353 w 1993076"/>
                    <a:gd name="connsiteY3" fmla="*/ 147518 h 1624721"/>
                    <a:gd name="connsiteX4" fmla="*/ 1462613 w 1993076"/>
                    <a:gd name="connsiteY4" fmla="*/ 353258 h 1624721"/>
                    <a:gd name="connsiteX5" fmla="*/ 1427053 w 1993076"/>
                    <a:gd name="connsiteY5" fmla="*/ 531058 h 1624721"/>
                    <a:gd name="connsiteX6" fmla="*/ 1625173 w 1993076"/>
                    <a:gd name="connsiteY6" fmla="*/ 556458 h 1624721"/>
                    <a:gd name="connsiteX7" fmla="*/ 1861393 w 1993076"/>
                    <a:gd name="connsiteY7" fmla="*/ 625038 h 1624721"/>
                    <a:gd name="connsiteX8" fmla="*/ 1990933 w 1993076"/>
                    <a:gd name="connsiteY8" fmla="*/ 790138 h 1624721"/>
                    <a:gd name="connsiteX9" fmla="*/ 1924893 w 1993076"/>
                    <a:gd name="connsiteY9" fmla="*/ 990798 h 1624721"/>
                    <a:gd name="connsiteX10" fmla="*/ 1708993 w 1993076"/>
                    <a:gd name="connsiteY10" fmla="*/ 1072078 h 1624721"/>
                    <a:gd name="connsiteX11" fmla="*/ 1449913 w 1993076"/>
                    <a:gd name="connsiteY11" fmla="*/ 1051758 h 1624721"/>
                    <a:gd name="connsiteX12" fmla="*/ 1564213 w 1993076"/>
                    <a:gd name="connsiteY12" fmla="*/ 1267658 h 1624721"/>
                    <a:gd name="connsiteX13" fmla="*/ 1589613 w 1993076"/>
                    <a:gd name="connsiteY13" fmla="*/ 1374338 h 1624721"/>
                    <a:gd name="connsiteX14" fmla="*/ 1548973 w 1993076"/>
                    <a:gd name="connsiteY14" fmla="*/ 1511498 h 1624721"/>
                    <a:gd name="connsiteX15" fmla="*/ 1419433 w 1993076"/>
                    <a:gd name="connsiteY15" fmla="*/ 1608018 h 1624721"/>
                    <a:gd name="connsiteX16" fmla="*/ 1147653 w 1993076"/>
                    <a:gd name="connsiteY16" fmla="*/ 1615638 h 1624721"/>
                    <a:gd name="connsiteX17" fmla="*/ 1013033 w 1993076"/>
                    <a:gd name="connsiteY17" fmla="*/ 1514038 h 1624721"/>
                    <a:gd name="connsiteX18" fmla="*/ 921593 w 1993076"/>
                    <a:gd name="connsiteY18" fmla="*/ 1336238 h 1624721"/>
                    <a:gd name="connsiteX19" fmla="*/ 921593 w 1993076"/>
                    <a:gd name="connsiteY19" fmla="*/ 1346398 h 1624721"/>
                    <a:gd name="connsiteX20" fmla="*/ 789513 w 1993076"/>
                    <a:gd name="connsiteY20" fmla="*/ 1488638 h 1624721"/>
                    <a:gd name="connsiteX21" fmla="*/ 423753 w 1993076"/>
                    <a:gd name="connsiteY21" fmla="*/ 1539438 h 1624721"/>
                    <a:gd name="connsiteX22" fmla="*/ 271353 w 1993076"/>
                    <a:gd name="connsiteY22" fmla="*/ 1305758 h 1624721"/>
                    <a:gd name="connsiteX23" fmla="*/ 400893 w 1993076"/>
                    <a:gd name="connsiteY23" fmla="*/ 1056838 h 1624721"/>
                    <a:gd name="connsiteX24" fmla="*/ 474553 w 1993076"/>
                    <a:gd name="connsiteY24" fmla="*/ 970478 h 1624721"/>
                    <a:gd name="connsiteX25" fmla="*/ 230713 w 1993076"/>
                    <a:gd name="connsiteY25" fmla="*/ 879038 h 1624721"/>
                    <a:gd name="connsiteX26" fmla="*/ 47833 w 1993076"/>
                    <a:gd name="connsiteY26" fmla="*/ 726638 h 1624721"/>
                    <a:gd name="connsiteX27" fmla="*/ 17353 w 1993076"/>
                    <a:gd name="connsiteY27" fmla="*/ 442158 h 1624721"/>
                    <a:gd name="connsiteX28" fmla="*/ 281513 w 1993076"/>
                    <a:gd name="connsiteY28" fmla="*/ 340558 h 1624721"/>
                    <a:gd name="connsiteX29" fmla="*/ 489793 w 1993076"/>
                    <a:gd name="connsiteY29" fmla="*/ 391358 h 1624721"/>
                    <a:gd name="connsiteX30" fmla="*/ 710773 w 1993076"/>
                    <a:gd name="connsiteY30" fmla="*/ 462478 h 1624721"/>
                    <a:gd name="connsiteX0" fmla="*/ 710773 w 1993076"/>
                    <a:gd name="connsiteY0" fmla="*/ 462478 h 1626743"/>
                    <a:gd name="connsiteX1" fmla="*/ 878413 w 1993076"/>
                    <a:gd name="connsiteY1" fmla="*/ 177998 h 1626743"/>
                    <a:gd name="connsiteX2" fmla="*/ 1190833 w 1993076"/>
                    <a:gd name="connsiteY2" fmla="*/ 198 h 1626743"/>
                    <a:gd name="connsiteX3" fmla="*/ 1414353 w 1993076"/>
                    <a:gd name="connsiteY3" fmla="*/ 147518 h 1626743"/>
                    <a:gd name="connsiteX4" fmla="*/ 1462613 w 1993076"/>
                    <a:gd name="connsiteY4" fmla="*/ 353258 h 1626743"/>
                    <a:gd name="connsiteX5" fmla="*/ 1427053 w 1993076"/>
                    <a:gd name="connsiteY5" fmla="*/ 531058 h 1626743"/>
                    <a:gd name="connsiteX6" fmla="*/ 1625173 w 1993076"/>
                    <a:gd name="connsiteY6" fmla="*/ 556458 h 1626743"/>
                    <a:gd name="connsiteX7" fmla="*/ 1861393 w 1993076"/>
                    <a:gd name="connsiteY7" fmla="*/ 625038 h 1626743"/>
                    <a:gd name="connsiteX8" fmla="*/ 1990933 w 1993076"/>
                    <a:gd name="connsiteY8" fmla="*/ 790138 h 1626743"/>
                    <a:gd name="connsiteX9" fmla="*/ 1924893 w 1993076"/>
                    <a:gd name="connsiteY9" fmla="*/ 990798 h 1626743"/>
                    <a:gd name="connsiteX10" fmla="*/ 1708993 w 1993076"/>
                    <a:gd name="connsiteY10" fmla="*/ 1072078 h 1626743"/>
                    <a:gd name="connsiteX11" fmla="*/ 1449913 w 1993076"/>
                    <a:gd name="connsiteY11" fmla="*/ 1051758 h 1626743"/>
                    <a:gd name="connsiteX12" fmla="*/ 1564213 w 1993076"/>
                    <a:gd name="connsiteY12" fmla="*/ 1267658 h 1626743"/>
                    <a:gd name="connsiteX13" fmla="*/ 1589613 w 1993076"/>
                    <a:gd name="connsiteY13" fmla="*/ 1374338 h 1626743"/>
                    <a:gd name="connsiteX14" fmla="*/ 1548973 w 1993076"/>
                    <a:gd name="connsiteY14" fmla="*/ 1511498 h 1626743"/>
                    <a:gd name="connsiteX15" fmla="*/ 1419433 w 1993076"/>
                    <a:gd name="connsiteY15" fmla="*/ 1608018 h 1626743"/>
                    <a:gd name="connsiteX16" fmla="*/ 1147653 w 1993076"/>
                    <a:gd name="connsiteY16" fmla="*/ 1615638 h 1626743"/>
                    <a:gd name="connsiteX17" fmla="*/ 1015573 w 1993076"/>
                    <a:gd name="connsiteY17" fmla="*/ 1486098 h 1626743"/>
                    <a:gd name="connsiteX18" fmla="*/ 921593 w 1993076"/>
                    <a:gd name="connsiteY18" fmla="*/ 1336238 h 1626743"/>
                    <a:gd name="connsiteX19" fmla="*/ 921593 w 1993076"/>
                    <a:gd name="connsiteY19" fmla="*/ 1346398 h 1626743"/>
                    <a:gd name="connsiteX20" fmla="*/ 789513 w 1993076"/>
                    <a:gd name="connsiteY20" fmla="*/ 1488638 h 1626743"/>
                    <a:gd name="connsiteX21" fmla="*/ 423753 w 1993076"/>
                    <a:gd name="connsiteY21" fmla="*/ 1539438 h 1626743"/>
                    <a:gd name="connsiteX22" fmla="*/ 271353 w 1993076"/>
                    <a:gd name="connsiteY22" fmla="*/ 1305758 h 1626743"/>
                    <a:gd name="connsiteX23" fmla="*/ 400893 w 1993076"/>
                    <a:gd name="connsiteY23" fmla="*/ 1056838 h 1626743"/>
                    <a:gd name="connsiteX24" fmla="*/ 474553 w 1993076"/>
                    <a:gd name="connsiteY24" fmla="*/ 970478 h 1626743"/>
                    <a:gd name="connsiteX25" fmla="*/ 230713 w 1993076"/>
                    <a:gd name="connsiteY25" fmla="*/ 879038 h 1626743"/>
                    <a:gd name="connsiteX26" fmla="*/ 47833 w 1993076"/>
                    <a:gd name="connsiteY26" fmla="*/ 726638 h 1626743"/>
                    <a:gd name="connsiteX27" fmla="*/ 17353 w 1993076"/>
                    <a:gd name="connsiteY27" fmla="*/ 442158 h 1626743"/>
                    <a:gd name="connsiteX28" fmla="*/ 281513 w 1993076"/>
                    <a:gd name="connsiteY28" fmla="*/ 340558 h 1626743"/>
                    <a:gd name="connsiteX29" fmla="*/ 489793 w 1993076"/>
                    <a:gd name="connsiteY29" fmla="*/ 391358 h 1626743"/>
                    <a:gd name="connsiteX30" fmla="*/ 710773 w 1993076"/>
                    <a:gd name="connsiteY30" fmla="*/ 462478 h 1626743"/>
                    <a:gd name="connsiteX0" fmla="*/ 710773 w 1993076"/>
                    <a:gd name="connsiteY0" fmla="*/ 462478 h 1625821"/>
                    <a:gd name="connsiteX1" fmla="*/ 878413 w 1993076"/>
                    <a:gd name="connsiteY1" fmla="*/ 177998 h 1625821"/>
                    <a:gd name="connsiteX2" fmla="*/ 1190833 w 1993076"/>
                    <a:gd name="connsiteY2" fmla="*/ 198 h 1625821"/>
                    <a:gd name="connsiteX3" fmla="*/ 1414353 w 1993076"/>
                    <a:gd name="connsiteY3" fmla="*/ 147518 h 1625821"/>
                    <a:gd name="connsiteX4" fmla="*/ 1462613 w 1993076"/>
                    <a:gd name="connsiteY4" fmla="*/ 353258 h 1625821"/>
                    <a:gd name="connsiteX5" fmla="*/ 1427053 w 1993076"/>
                    <a:gd name="connsiteY5" fmla="*/ 531058 h 1625821"/>
                    <a:gd name="connsiteX6" fmla="*/ 1625173 w 1993076"/>
                    <a:gd name="connsiteY6" fmla="*/ 556458 h 1625821"/>
                    <a:gd name="connsiteX7" fmla="*/ 1861393 w 1993076"/>
                    <a:gd name="connsiteY7" fmla="*/ 625038 h 1625821"/>
                    <a:gd name="connsiteX8" fmla="*/ 1990933 w 1993076"/>
                    <a:gd name="connsiteY8" fmla="*/ 790138 h 1625821"/>
                    <a:gd name="connsiteX9" fmla="*/ 1924893 w 1993076"/>
                    <a:gd name="connsiteY9" fmla="*/ 990798 h 1625821"/>
                    <a:gd name="connsiteX10" fmla="*/ 1708993 w 1993076"/>
                    <a:gd name="connsiteY10" fmla="*/ 1072078 h 1625821"/>
                    <a:gd name="connsiteX11" fmla="*/ 1449913 w 1993076"/>
                    <a:gd name="connsiteY11" fmla="*/ 1051758 h 1625821"/>
                    <a:gd name="connsiteX12" fmla="*/ 1564213 w 1993076"/>
                    <a:gd name="connsiteY12" fmla="*/ 1267658 h 1625821"/>
                    <a:gd name="connsiteX13" fmla="*/ 1589613 w 1993076"/>
                    <a:gd name="connsiteY13" fmla="*/ 1374338 h 1625821"/>
                    <a:gd name="connsiteX14" fmla="*/ 1548973 w 1993076"/>
                    <a:gd name="connsiteY14" fmla="*/ 1511498 h 1625821"/>
                    <a:gd name="connsiteX15" fmla="*/ 1419433 w 1993076"/>
                    <a:gd name="connsiteY15" fmla="*/ 1608018 h 1625821"/>
                    <a:gd name="connsiteX16" fmla="*/ 1147653 w 1993076"/>
                    <a:gd name="connsiteY16" fmla="*/ 1615638 h 1625821"/>
                    <a:gd name="connsiteX17" fmla="*/ 1015573 w 1993076"/>
                    <a:gd name="connsiteY17" fmla="*/ 1498798 h 1625821"/>
                    <a:gd name="connsiteX18" fmla="*/ 921593 w 1993076"/>
                    <a:gd name="connsiteY18" fmla="*/ 1336238 h 1625821"/>
                    <a:gd name="connsiteX19" fmla="*/ 921593 w 1993076"/>
                    <a:gd name="connsiteY19" fmla="*/ 1346398 h 1625821"/>
                    <a:gd name="connsiteX20" fmla="*/ 789513 w 1993076"/>
                    <a:gd name="connsiteY20" fmla="*/ 1488638 h 1625821"/>
                    <a:gd name="connsiteX21" fmla="*/ 423753 w 1993076"/>
                    <a:gd name="connsiteY21" fmla="*/ 1539438 h 1625821"/>
                    <a:gd name="connsiteX22" fmla="*/ 271353 w 1993076"/>
                    <a:gd name="connsiteY22" fmla="*/ 1305758 h 1625821"/>
                    <a:gd name="connsiteX23" fmla="*/ 400893 w 1993076"/>
                    <a:gd name="connsiteY23" fmla="*/ 1056838 h 1625821"/>
                    <a:gd name="connsiteX24" fmla="*/ 474553 w 1993076"/>
                    <a:gd name="connsiteY24" fmla="*/ 970478 h 1625821"/>
                    <a:gd name="connsiteX25" fmla="*/ 230713 w 1993076"/>
                    <a:gd name="connsiteY25" fmla="*/ 879038 h 1625821"/>
                    <a:gd name="connsiteX26" fmla="*/ 47833 w 1993076"/>
                    <a:gd name="connsiteY26" fmla="*/ 726638 h 1625821"/>
                    <a:gd name="connsiteX27" fmla="*/ 17353 w 1993076"/>
                    <a:gd name="connsiteY27" fmla="*/ 442158 h 1625821"/>
                    <a:gd name="connsiteX28" fmla="*/ 281513 w 1993076"/>
                    <a:gd name="connsiteY28" fmla="*/ 340558 h 1625821"/>
                    <a:gd name="connsiteX29" fmla="*/ 489793 w 1993076"/>
                    <a:gd name="connsiteY29" fmla="*/ 391358 h 1625821"/>
                    <a:gd name="connsiteX30" fmla="*/ 710773 w 1993076"/>
                    <a:gd name="connsiteY30" fmla="*/ 462478 h 1625821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89513 w 1993076"/>
                    <a:gd name="connsiteY20" fmla="*/ 148863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61853 w 1993076"/>
                    <a:gd name="connsiteY24" fmla="*/ 97301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1993076" h="1624075">
                      <a:moveTo>
                        <a:pt x="710773" y="462478"/>
                      </a:moveTo>
                      <a:cubicBezTo>
                        <a:pt x="775543" y="426918"/>
                        <a:pt x="798403" y="255045"/>
                        <a:pt x="878413" y="177998"/>
                      </a:cubicBezTo>
                      <a:cubicBezTo>
                        <a:pt x="958423" y="100951"/>
                        <a:pt x="1101510" y="5278"/>
                        <a:pt x="1190833" y="198"/>
                      </a:cubicBezTo>
                      <a:cubicBezTo>
                        <a:pt x="1280156" y="-4882"/>
                        <a:pt x="1369056" y="88675"/>
                        <a:pt x="1414353" y="147518"/>
                      </a:cubicBezTo>
                      <a:cubicBezTo>
                        <a:pt x="1459650" y="206361"/>
                        <a:pt x="1460496" y="289335"/>
                        <a:pt x="1462613" y="353258"/>
                      </a:cubicBezTo>
                      <a:cubicBezTo>
                        <a:pt x="1464730" y="417181"/>
                        <a:pt x="1399960" y="497191"/>
                        <a:pt x="1427053" y="531058"/>
                      </a:cubicBezTo>
                      <a:cubicBezTo>
                        <a:pt x="1454146" y="564925"/>
                        <a:pt x="1552783" y="540795"/>
                        <a:pt x="1625173" y="556458"/>
                      </a:cubicBezTo>
                      <a:cubicBezTo>
                        <a:pt x="1697563" y="572121"/>
                        <a:pt x="1800433" y="586091"/>
                        <a:pt x="1861393" y="625038"/>
                      </a:cubicBezTo>
                      <a:cubicBezTo>
                        <a:pt x="1922353" y="663985"/>
                        <a:pt x="1980350" y="729178"/>
                        <a:pt x="1990933" y="790138"/>
                      </a:cubicBezTo>
                      <a:cubicBezTo>
                        <a:pt x="2001516" y="851098"/>
                        <a:pt x="1971883" y="943808"/>
                        <a:pt x="1924893" y="990798"/>
                      </a:cubicBezTo>
                      <a:cubicBezTo>
                        <a:pt x="1877903" y="1037788"/>
                        <a:pt x="1788156" y="1061918"/>
                        <a:pt x="1708993" y="1072078"/>
                      </a:cubicBezTo>
                      <a:cubicBezTo>
                        <a:pt x="1629830" y="1082238"/>
                        <a:pt x="1474043" y="1019161"/>
                        <a:pt x="1449913" y="1051758"/>
                      </a:cubicBezTo>
                      <a:cubicBezTo>
                        <a:pt x="1425783" y="1084355"/>
                        <a:pt x="1540930" y="1213895"/>
                        <a:pt x="1564213" y="1267658"/>
                      </a:cubicBezTo>
                      <a:cubicBezTo>
                        <a:pt x="1587496" y="1321421"/>
                        <a:pt x="1592153" y="1333698"/>
                        <a:pt x="1589613" y="1374338"/>
                      </a:cubicBezTo>
                      <a:cubicBezTo>
                        <a:pt x="1587073" y="1414978"/>
                        <a:pt x="1577336" y="1472551"/>
                        <a:pt x="1548973" y="1511498"/>
                      </a:cubicBezTo>
                      <a:cubicBezTo>
                        <a:pt x="1520610" y="1550445"/>
                        <a:pt x="1482933" y="1591085"/>
                        <a:pt x="1419433" y="1608018"/>
                      </a:cubicBezTo>
                      <a:cubicBezTo>
                        <a:pt x="1355933" y="1624951"/>
                        <a:pt x="1235283" y="1631301"/>
                        <a:pt x="1167973" y="1613098"/>
                      </a:cubicBezTo>
                      <a:cubicBezTo>
                        <a:pt x="1100663" y="1594895"/>
                        <a:pt x="1052826" y="1546211"/>
                        <a:pt x="1015573" y="1498798"/>
                      </a:cubicBezTo>
                      <a:cubicBezTo>
                        <a:pt x="978320" y="1451385"/>
                        <a:pt x="937256" y="1361638"/>
                        <a:pt x="921593" y="1336238"/>
                      </a:cubicBezTo>
                      <a:cubicBezTo>
                        <a:pt x="905930" y="1310838"/>
                        <a:pt x="946570" y="1323538"/>
                        <a:pt x="921593" y="1346398"/>
                      </a:cubicBezTo>
                      <a:cubicBezTo>
                        <a:pt x="896616" y="1369258"/>
                        <a:pt x="877566" y="1415825"/>
                        <a:pt x="771733" y="1473398"/>
                      </a:cubicBezTo>
                      <a:cubicBezTo>
                        <a:pt x="665900" y="1530971"/>
                        <a:pt x="507150" y="1567378"/>
                        <a:pt x="423753" y="1539438"/>
                      </a:cubicBezTo>
                      <a:cubicBezTo>
                        <a:pt x="340356" y="1511498"/>
                        <a:pt x="276433" y="1386191"/>
                        <a:pt x="271353" y="1305758"/>
                      </a:cubicBezTo>
                      <a:cubicBezTo>
                        <a:pt x="266273" y="1225325"/>
                        <a:pt x="361523" y="1112295"/>
                        <a:pt x="393273" y="1056838"/>
                      </a:cubicBezTo>
                      <a:cubicBezTo>
                        <a:pt x="425023" y="1001381"/>
                        <a:pt x="488946" y="1002651"/>
                        <a:pt x="461853" y="973018"/>
                      </a:cubicBezTo>
                      <a:cubicBezTo>
                        <a:pt x="434760" y="943385"/>
                        <a:pt x="299716" y="920101"/>
                        <a:pt x="230713" y="879038"/>
                      </a:cubicBezTo>
                      <a:cubicBezTo>
                        <a:pt x="161710" y="837975"/>
                        <a:pt x="83393" y="799451"/>
                        <a:pt x="47833" y="726638"/>
                      </a:cubicBezTo>
                      <a:cubicBezTo>
                        <a:pt x="12273" y="653825"/>
                        <a:pt x="-21594" y="506504"/>
                        <a:pt x="17353" y="442158"/>
                      </a:cubicBezTo>
                      <a:cubicBezTo>
                        <a:pt x="56300" y="377812"/>
                        <a:pt x="202773" y="349025"/>
                        <a:pt x="281513" y="340558"/>
                      </a:cubicBezTo>
                      <a:cubicBezTo>
                        <a:pt x="360253" y="332091"/>
                        <a:pt x="418673" y="367651"/>
                        <a:pt x="489793" y="391358"/>
                      </a:cubicBezTo>
                      <a:cubicBezTo>
                        <a:pt x="560913" y="415065"/>
                        <a:pt x="646003" y="498038"/>
                        <a:pt x="710773" y="462478"/>
                      </a:cubicBezTo>
                      <a:close/>
                    </a:path>
                  </a:pathLst>
                </a:custGeom>
                <a:grpFill/>
                <a:ln w="57150">
                  <a:noFill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/>
                </a:p>
              </p:txBody>
            </p:sp>
            <p:sp>
              <p:nvSpPr>
                <p:cNvPr id="831" name="วงรี 77">
                  <a:extLst>
                    <a:ext uri="{FF2B5EF4-FFF2-40B4-BE49-F238E27FC236}">
                      <a16:creationId xmlns:a16="http://schemas.microsoft.com/office/drawing/2014/main" id="{CF402B8B-F5BE-4418-BD6C-F0E46CFC75EA}"/>
                    </a:ext>
                  </a:extLst>
                </p:cNvPr>
                <p:cNvSpPr/>
                <p:nvPr/>
              </p:nvSpPr>
              <p:spPr>
                <a:xfrm>
                  <a:off x="4579275" y="1400406"/>
                  <a:ext cx="295962" cy="284142"/>
                </a:xfrm>
                <a:custGeom>
                  <a:avLst/>
                  <a:gdLst>
                    <a:gd name="connsiteX0" fmla="*/ 0 w 290429"/>
                    <a:gd name="connsiteY0" fmla="*/ 144699 h 289397"/>
                    <a:gd name="connsiteX1" fmla="*/ 145215 w 290429"/>
                    <a:gd name="connsiteY1" fmla="*/ 0 h 289397"/>
                    <a:gd name="connsiteX2" fmla="*/ 290430 w 290429"/>
                    <a:gd name="connsiteY2" fmla="*/ 144699 h 289397"/>
                    <a:gd name="connsiteX3" fmla="*/ 145215 w 290429"/>
                    <a:gd name="connsiteY3" fmla="*/ 289398 h 289397"/>
                    <a:gd name="connsiteX4" fmla="*/ 0 w 290429"/>
                    <a:gd name="connsiteY4" fmla="*/ 144699 h 289397"/>
                    <a:gd name="connsiteX0" fmla="*/ 8 w 290438"/>
                    <a:gd name="connsiteY0" fmla="*/ 144699 h 289398"/>
                    <a:gd name="connsiteX1" fmla="*/ 145223 w 290438"/>
                    <a:gd name="connsiteY1" fmla="*/ 0 h 289398"/>
                    <a:gd name="connsiteX2" fmla="*/ 290438 w 290438"/>
                    <a:gd name="connsiteY2" fmla="*/ 144699 h 289398"/>
                    <a:gd name="connsiteX3" fmla="*/ 140143 w 290438"/>
                    <a:gd name="connsiteY3" fmla="*/ 289398 h 289398"/>
                    <a:gd name="connsiteX4" fmla="*/ 8 w 290438"/>
                    <a:gd name="connsiteY4" fmla="*/ 144699 h 289398"/>
                    <a:gd name="connsiteX0" fmla="*/ 6 w 310756"/>
                    <a:gd name="connsiteY0" fmla="*/ 145377 h 292972"/>
                    <a:gd name="connsiteX1" fmla="*/ 145221 w 310756"/>
                    <a:gd name="connsiteY1" fmla="*/ 678 h 292972"/>
                    <a:gd name="connsiteX2" fmla="*/ 310756 w 310756"/>
                    <a:gd name="connsiteY2" fmla="*/ 206337 h 292972"/>
                    <a:gd name="connsiteX3" fmla="*/ 140141 w 310756"/>
                    <a:gd name="connsiteY3" fmla="*/ 290076 h 292972"/>
                    <a:gd name="connsiteX4" fmla="*/ 6 w 310756"/>
                    <a:gd name="connsiteY4" fmla="*/ 145377 h 292972"/>
                    <a:gd name="connsiteX0" fmla="*/ 5 w 313295"/>
                    <a:gd name="connsiteY0" fmla="*/ 190453 h 289862"/>
                    <a:gd name="connsiteX1" fmla="*/ 147760 w 313295"/>
                    <a:gd name="connsiteY1" fmla="*/ 34 h 289862"/>
                    <a:gd name="connsiteX2" fmla="*/ 313295 w 313295"/>
                    <a:gd name="connsiteY2" fmla="*/ 205693 h 289862"/>
                    <a:gd name="connsiteX3" fmla="*/ 142680 w 313295"/>
                    <a:gd name="connsiteY3" fmla="*/ 289432 h 289862"/>
                    <a:gd name="connsiteX4" fmla="*/ 5 w 313295"/>
                    <a:gd name="connsiteY4" fmla="*/ 190453 h 289862"/>
                    <a:gd name="connsiteX0" fmla="*/ 2796 w 316086"/>
                    <a:gd name="connsiteY0" fmla="*/ 175216 h 274625"/>
                    <a:gd name="connsiteX1" fmla="*/ 71811 w 316086"/>
                    <a:gd name="connsiteY1" fmla="*/ 37 h 274625"/>
                    <a:gd name="connsiteX2" fmla="*/ 316086 w 316086"/>
                    <a:gd name="connsiteY2" fmla="*/ 190456 h 274625"/>
                    <a:gd name="connsiteX3" fmla="*/ 145471 w 316086"/>
                    <a:gd name="connsiteY3" fmla="*/ 274195 h 274625"/>
                    <a:gd name="connsiteX4" fmla="*/ 2796 w 316086"/>
                    <a:gd name="connsiteY4" fmla="*/ 175216 h 274625"/>
                    <a:gd name="connsiteX0" fmla="*/ 2158 w 315952"/>
                    <a:gd name="connsiteY0" fmla="*/ 185068 h 284142"/>
                    <a:gd name="connsiteX1" fmla="*/ 71173 w 315952"/>
                    <a:gd name="connsiteY1" fmla="*/ 9889 h 284142"/>
                    <a:gd name="connsiteX2" fmla="*/ 235434 w 315952"/>
                    <a:gd name="connsiteY2" fmla="*/ 40983 h 284142"/>
                    <a:gd name="connsiteX3" fmla="*/ 315448 w 315952"/>
                    <a:gd name="connsiteY3" fmla="*/ 200308 h 284142"/>
                    <a:gd name="connsiteX4" fmla="*/ 144833 w 315952"/>
                    <a:gd name="connsiteY4" fmla="*/ 284047 h 284142"/>
                    <a:gd name="connsiteX5" fmla="*/ 2158 w 315952"/>
                    <a:gd name="connsiteY5" fmla="*/ 185068 h 284142"/>
                    <a:gd name="connsiteX0" fmla="*/ 2158 w 295962"/>
                    <a:gd name="connsiteY0" fmla="*/ 185068 h 284142"/>
                    <a:gd name="connsiteX1" fmla="*/ 71173 w 295962"/>
                    <a:gd name="connsiteY1" fmla="*/ 9889 h 284142"/>
                    <a:gd name="connsiteX2" fmla="*/ 235434 w 295962"/>
                    <a:gd name="connsiteY2" fmla="*/ 40983 h 284142"/>
                    <a:gd name="connsiteX3" fmla="*/ 295128 w 295962"/>
                    <a:gd name="connsiteY3" fmla="*/ 200308 h 284142"/>
                    <a:gd name="connsiteX4" fmla="*/ 144833 w 295962"/>
                    <a:gd name="connsiteY4" fmla="*/ 284047 h 284142"/>
                    <a:gd name="connsiteX5" fmla="*/ 2158 w 295962"/>
                    <a:gd name="connsiteY5" fmla="*/ 185068 h 2841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95962" h="284142">
                      <a:moveTo>
                        <a:pt x="2158" y="185068"/>
                      </a:moveTo>
                      <a:cubicBezTo>
                        <a:pt x="-10119" y="139375"/>
                        <a:pt x="32294" y="33903"/>
                        <a:pt x="71173" y="9889"/>
                      </a:cubicBezTo>
                      <a:cubicBezTo>
                        <a:pt x="110052" y="-14125"/>
                        <a:pt x="194722" y="9247"/>
                        <a:pt x="235434" y="40983"/>
                      </a:cubicBezTo>
                      <a:cubicBezTo>
                        <a:pt x="276147" y="72720"/>
                        <a:pt x="300915" y="162761"/>
                        <a:pt x="295128" y="200308"/>
                      </a:cubicBezTo>
                      <a:cubicBezTo>
                        <a:pt x="289341" y="237855"/>
                        <a:pt x="193661" y="286587"/>
                        <a:pt x="144833" y="284047"/>
                      </a:cubicBezTo>
                      <a:cubicBezTo>
                        <a:pt x="96005" y="281507"/>
                        <a:pt x="14435" y="230761"/>
                        <a:pt x="2158" y="185068"/>
                      </a:cubicBezTo>
                      <a:close/>
                    </a:path>
                  </a:pathLst>
                </a:custGeom>
                <a:solidFill>
                  <a:srgbClr val="FDC64E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  <p:grpSp>
            <p:nvGrpSpPr>
              <p:cNvPr id="821" name="กลุ่ม 820">
                <a:extLst>
                  <a:ext uri="{FF2B5EF4-FFF2-40B4-BE49-F238E27FC236}">
                    <a16:creationId xmlns:a16="http://schemas.microsoft.com/office/drawing/2014/main" id="{3634FAF3-E163-4FF2-8B8A-64D6247F69C1}"/>
                  </a:ext>
                </a:extLst>
              </p:cNvPr>
              <p:cNvGrpSpPr/>
              <p:nvPr/>
            </p:nvGrpSpPr>
            <p:grpSpPr>
              <a:xfrm>
                <a:off x="2189973" y="2105231"/>
                <a:ext cx="341965" cy="331030"/>
                <a:chOff x="3730718" y="705949"/>
                <a:chExt cx="1993076" cy="1624075"/>
              </a:xfrm>
              <a:solidFill>
                <a:schemeClr val="bg1"/>
              </a:solidFill>
            </p:grpSpPr>
            <p:sp>
              <p:nvSpPr>
                <p:cNvPr id="828" name="รูปแบบอิสระ: รูปร่าง 827">
                  <a:extLst>
                    <a:ext uri="{FF2B5EF4-FFF2-40B4-BE49-F238E27FC236}">
                      <a16:creationId xmlns:a16="http://schemas.microsoft.com/office/drawing/2014/main" id="{9DBCE623-ABCF-4619-A77A-322BED1D5EDE}"/>
                    </a:ext>
                  </a:extLst>
                </p:cNvPr>
                <p:cNvSpPr/>
                <p:nvPr/>
              </p:nvSpPr>
              <p:spPr>
                <a:xfrm>
                  <a:off x="3730718" y="705949"/>
                  <a:ext cx="1993076" cy="1624075"/>
                </a:xfrm>
                <a:custGeom>
                  <a:avLst/>
                  <a:gdLst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708233 w 2019354"/>
                    <a:gd name="connsiteY28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0893 w 2019354"/>
                    <a:gd name="connsiteY22" fmla="*/ 10720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53659"/>
                    <a:gd name="connsiteX1" fmla="*/ 850473 w 2019354"/>
                    <a:gd name="connsiteY1" fmla="*/ 183079 h 1653659"/>
                    <a:gd name="connsiteX2" fmla="*/ 1195913 w 2019354"/>
                    <a:gd name="connsiteY2" fmla="*/ 199 h 1653659"/>
                    <a:gd name="connsiteX3" fmla="*/ 1439753 w 2019354"/>
                    <a:gd name="connsiteY3" fmla="*/ 152599 h 1653659"/>
                    <a:gd name="connsiteX4" fmla="*/ 1500713 w 2019354"/>
                    <a:gd name="connsiteY4" fmla="*/ 386279 h 1653659"/>
                    <a:gd name="connsiteX5" fmla="*/ 1388953 w 2019354"/>
                    <a:gd name="connsiteY5" fmla="*/ 548839 h 1653659"/>
                    <a:gd name="connsiteX6" fmla="*/ 1541353 w 2019354"/>
                    <a:gd name="connsiteY6" fmla="*/ 518359 h 1653659"/>
                    <a:gd name="connsiteX7" fmla="*/ 1927433 w 2019354"/>
                    <a:gd name="connsiteY7" fmla="*/ 640279 h 1653659"/>
                    <a:gd name="connsiteX8" fmla="*/ 2018873 w 2019354"/>
                    <a:gd name="connsiteY8" fmla="*/ 823159 h 1653659"/>
                    <a:gd name="connsiteX9" fmla="*/ 1947753 w 2019354"/>
                    <a:gd name="connsiteY9" fmla="*/ 995879 h 1653659"/>
                    <a:gd name="connsiteX10" fmla="*/ 1653113 w 2019354"/>
                    <a:gd name="connsiteY10" fmla="*/ 1087319 h 1653659"/>
                    <a:gd name="connsiteX11" fmla="*/ 1449913 w 2019354"/>
                    <a:gd name="connsiteY11" fmla="*/ 1066999 h 1653659"/>
                    <a:gd name="connsiteX12" fmla="*/ 1571833 w 2019354"/>
                    <a:gd name="connsiteY12" fmla="*/ 1300679 h 1653659"/>
                    <a:gd name="connsiteX13" fmla="*/ 1581993 w 2019354"/>
                    <a:gd name="connsiteY13" fmla="*/ 1290519 h 1653659"/>
                    <a:gd name="connsiteX14" fmla="*/ 1581993 w 2019354"/>
                    <a:gd name="connsiteY14" fmla="*/ 1463239 h 1653659"/>
                    <a:gd name="connsiteX15" fmla="*/ 1429593 w 2019354"/>
                    <a:gd name="connsiteY15" fmla="*/ 1635959 h 1653659"/>
                    <a:gd name="connsiteX16" fmla="*/ 1145113 w 2019354"/>
                    <a:gd name="connsiteY16" fmla="*/ 1635959 h 1653659"/>
                    <a:gd name="connsiteX17" fmla="*/ 1013033 w 2019354"/>
                    <a:gd name="connsiteY17" fmla="*/ 1529279 h 1653659"/>
                    <a:gd name="connsiteX18" fmla="*/ 921593 w 2019354"/>
                    <a:gd name="connsiteY18" fmla="*/ 1351479 h 1653659"/>
                    <a:gd name="connsiteX19" fmla="*/ 921593 w 2019354"/>
                    <a:gd name="connsiteY19" fmla="*/ 1361639 h 1653659"/>
                    <a:gd name="connsiteX20" fmla="*/ 789513 w 2019354"/>
                    <a:gd name="connsiteY20" fmla="*/ 1503879 h 1653659"/>
                    <a:gd name="connsiteX21" fmla="*/ 423753 w 2019354"/>
                    <a:gd name="connsiteY21" fmla="*/ 1554679 h 1653659"/>
                    <a:gd name="connsiteX22" fmla="*/ 271353 w 2019354"/>
                    <a:gd name="connsiteY22" fmla="*/ 1320999 h 1653659"/>
                    <a:gd name="connsiteX23" fmla="*/ 400893 w 2019354"/>
                    <a:gd name="connsiteY23" fmla="*/ 1072079 h 1653659"/>
                    <a:gd name="connsiteX24" fmla="*/ 474553 w 2019354"/>
                    <a:gd name="connsiteY24" fmla="*/ 985719 h 1653659"/>
                    <a:gd name="connsiteX25" fmla="*/ 230713 w 2019354"/>
                    <a:gd name="connsiteY25" fmla="*/ 894279 h 1653659"/>
                    <a:gd name="connsiteX26" fmla="*/ 47833 w 2019354"/>
                    <a:gd name="connsiteY26" fmla="*/ 741879 h 1653659"/>
                    <a:gd name="connsiteX27" fmla="*/ 17353 w 2019354"/>
                    <a:gd name="connsiteY27" fmla="*/ 457399 h 1653659"/>
                    <a:gd name="connsiteX28" fmla="*/ 281513 w 2019354"/>
                    <a:gd name="connsiteY28" fmla="*/ 355799 h 1653659"/>
                    <a:gd name="connsiteX29" fmla="*/ 489793 w 2019354"/>
                    <a:gd name="connsiteY29" fmla="*/ 406599 h 1653659"/>
                    <a:gd name="connsiteX30" fmla="*/ 708233 w 2019354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41353 w 2019200"/>
                    <a:gd name="connsiteY6" fmla="*/ 51835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76913 w 2019200"/>
                    <a:gd name="connsiteY6" fmla="*/ 53613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388953 w 2019200"/>
                    <a:gd name="connsiteY5" fmla="*/ 54882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622633 w 2019200"/>
                    <a:gd name="connsiteY6" fmla="*/ 55898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10773 w 2019200"/>
                    <a:gd name="connsiteY0" fmla="*/ 47783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10773 w 2019200"/>
                    <a:gd name="connsiteY30" fmla="*/ 477836 h 1653776"/>
                    <a:gd name="connsiteX0" fmla="*/ 710773 w 2019200"/>
                    <a:gd name="connsiteY0" fmla="*/ 449982 h 1625922"/>
                    <a:gd name="connsiteX1" fmla="*/ 878413 w 2019200"/>
                    <a:gd name="connsiteY1" fmla="*/ 165502 h 1625922"/>
                    <a:gd name="connsiteX2" fmla="*/ 1198453 w 2019200"/>
                    <a:gd name="connsiteY2" fmla="*/ 402 h 1625922"/>
                    <a:gd name="connsiteX3" fmla="*/ 1439753 w 2019200"/>
                    <a:gd name="connsiteY3" fmla="*/ 124862 h 1625922"/>
                    <a:gd name="connsiteX4" fmla="*/ 1477853 w 2019200"/>
                    <a:gd name="connsiteY4" fmla="*/ 305202 h 1625922"/>
                    <a:gd name="connsiteX5" fmla="*/ 1427053 w 2019200"/>
                    <a:gd name="connsiteY5" fmla="*/ 518562 h 1625922"/>
                    <a:gd name="connsiteX6" fmla="*/ 1622633 w 2019200"/>
                    <a:gd name="connsiteY6" fmla="*/ 531262 h 1625922"/>
                    <a:gd name="connsiteX7" fmla="*/ 1927433 w 2019200"/>
                    <a:gd name="connsiteY7" fmla="*/ 612542 h 1625922"/>
                    <a:gd name="connsiteX8" fmla="*/ 2018873 w 2019200"/>
                    <a:gd name="connsiteY8" fmla="*/ 795422 h 1625922"/>
                    <a:gd name="connsiteX9" fmla="*/ 1947753 w 2019200"/>
                    <a:gd name="connsiteY9" fmla="*/ 968142 h 1625922"/>
                    <a:gd name="connsiteX10" fmla="*/ 1708993 w 2019200"/>
                    <a:gd name="connsiteY10" fmla="*/ 1059582 h 1625922"/>
                    <a:gd name="connsiteX11" fmla="*/ 1449913 w 2019200"/>
                    <a:gd name="connsiteY11" fmla="*/ 1039262 h 1625922"/>
                    <a:gd name="connsiteX12" fmla="*/ 1571833 w 2019200"/>
                    <a:gd name="connsiteY12" fmla="*/ 1272942 h 1625922"/>
                    <a:gd name="connsiteX13" fmla="*/ 1581993 w 2019200"/>
                    <a:gd name="connsiteY13" fmla="*/ 1262782 h 1625922"/>
                    <a:gd name="connsiteX14" fmla="*/ 1581993 w 2019200"/>
                    <a:gd name="connsiteY14" fmla="*/ 1435502 h 1625922"/>
                    <a:gd name="connsiteX15" fmla="*/ 1429593 w 2019200"/>
                    <a:gd name="connsiteY15" fmla="*/ 1608222 h 1625922"/>
                    <a:gd name="connsiteX16" fmla="*/ 1145113 w 2019200"/>
                    <a:gd name="connsiteY16" fmla="*/ 1608222 h 1625922"/>
                    <a:gd name="connsiteX17" fmla="*/ 1013033 w 2019200"/>
                    <a:gd name="connsiteY17" fmla="*/ 1501542 h 1625922"/>
                    <a:gd name="connsiteX18" fmla="*/ 921593 w 2019200"/>
                    <a:gd name="connsiteY18" fmla="*/ 1323742 h 1625922"/>
                    <a:gd name="connsiteX19" fmla="*/ 921593 w 2019200"/>
                    <a:gd name="connsiteY19" fmla="*/ 1333902 h 1625922"/>
                    <a:gd name="connsiteX20" fmla="*/ 789513 w 2019200"/>
                    <a:gd name="connsiteY20" fmla="*/ 1476142 h 1625922"/>
                    <a:gd name="connsiteX21" fmla="*/ 423753 w 2019200"/>
                    <a:gd name="connsiteY21" fmla="*/ 1526942 h 1625922"/>
                    <a:gd name="connsiteX22" fmla="*/ 271353 w 2019200"/>
                    <a:gd name="connsiteY22" fmla="*/ 1293262 h 1625922"/>
                    <a:gd name="connsiteX23" fmla="*/ 400893 w 2019200"/>
                    <a:gd name="connsiteY23" fmla="*/ 1044342 h 1625922"/>
                    <a:gd name="connsiteX24" fmla="*/ 474553 w 2019200"/>
                    <a:gd name="connsiteY24" fmla="*/ 957982 h 1625922"/>
                    <a:gd name="connsiteX25" fmla="*/ 230713 w 2019200"/>
                    <a:gd name="connsiteY25" fmla="*/ 866542 h 1625922"/>
                    <a:gd name="connsiteX26" fmla="*/ 47833 w 2019200"/>
                    <a:gd name="connsiteY26" fmla="*/ 714142 h 1625922"/>
                    <a:gd name="connsiteX27" fmla="*/ 17353 w 2019200"/>
                    <a:gd name="connsiteY27" fmla="*/ 429662 h 1625922"/>
                    <a:gd name="connsiteX28" fmla="*/ 281513 w 2019200"/>
                    <a:gd name="connsiteY28" fmla="*/ 328062 h 1625922"/>
                    <a:gd name="connsiteX29" fmla="*/ 489793 w 2019200"/>
                    <a:gd name="connsiteY29" fmla="*/ 378862 h 1625922"/>
                    <a:gd name="connsiteX30" fmla="*/ 710773 w 2019200"/>
                    <a:gd name="connsiteY30" fmla="*/ 449982 h 1625922"/>
                    <a:gd name="connsiteX0" fmla="*/ 710773 w 2019200"/>
                    <a:gd name="connsiteY0" fmla="*/ 462637 h 1638577"/>
                    <a:gd name="connsiteX1" fmla="*/ 878413 w 2019200"/>
                    <a:gd name="connsiteY1" fmla="*/ 178157 h 1638577"/>
                    <a:gd name="connsiteX2" fmla="*/ 1190833 w 2019200"/>
                    <a:gd name="connsiteY2" fmla="*/ 357 h 1638577"/>
                    <a:gd name="connsiteX3" fmla="*/ 1439753 w 2019200"/>
                    <a:gd name="connsiteY3" fmla="*/ 137517 h 1638577"/>
                    <a:gd name="connsiteX4" fmla="*/ 1477853 w 2019200"/>
                    <a:gd name="connsiteY4" fmla="*/ 317857 h 1638577"/>
                    <a:gd name="connsiteX5" fmla="*/ 1427053 w 2019200"/>
                    <a:gd name="connsiteY5" fmla="*/ 531217 h 1638577"/>
                    <a:gd name="connsiteX6" fmla="*/ 1622633 w 2019200"/>
                    <a:gd name="connsiteY6" fmla="*/ 543917 h 1638577"/>
                    <a:gd name="connsiteX7" fmla="*/ 1927433 w 2019200"/>
                    <a:gd name="connsiteY7" fmla="*/ 625197 h 1638577"/>
                    <a:gd name="connsiteX8" fmla="*/ 2018873 w 2019200"/>
                    <a:gd name="connsiteY8" fmla="*/ 808077 h 1638577"/>
                    <a:gd name="connsiteX9" fmla="*/ 1947753 w 2019200"/>
                    <a:gd name="connsiteY9" fmla="*/ 980797 h 1638577"/>
                    <a:gd name="connsiteX10" fmla="*/ 1708993 w 2019200"/>
                    <a:gd name="connsiteY10" fmla="*/ 1072237 h 1638577"/>
                    <a:gd name="connsiteX11" fmla="*/ 1449913 w 2019200"/>
                    <a:gd name="connsiteY11" fmla="*/ 1051917 h 1638577"/>
                    <a:gd name="connsiteX12" fmla="*/ 1571833 w 2019200"/>
                    <a:gd name="connsiteY12" fmla="*/ 1285597 h 1638577"/>
                    <a:gd name="connsiteX13" fmla="*/ 1581993 w 2019200"/>
                    <a:gd name="connsiteY13" fmla="*/ 1275437 h 1638577"/>
                    <a:gd name="connsiteX14" fmla="*/ 1581993 w 2019200"/>
                    <a:gd name="connsiteY14" fmla="*/ 1448157 h 1638577"/>
                    <a:gd name="connsiteX15" fmla="*/ 1429593 w 2019200"/>
                    <a:gd name="connsiteY15" fmla="*/ 1620877 h 1638577"/>
                    <a:gd name="connsiteX16" fmla="*/ 1145113 w 2019200"/>
                    <a:gd name="connsiteY16" fmla="*/ 1620877 h 1638577"/>
                    <a:gd name="connsiteX17" fmla="*/ 1013033 w 2019200"/>
                    <a:gd name="connsiteY17" fmla="*/ 1514197 h 1638577"/>
                    <a:gd name="connsiteX18" fmla="*/ 921593 w 2019200"/>
                    <a:gd name="connsiteY18" fmla="*/ 1336397 h 1638577"/>
                    <a:gd name="connsiteX19" fmla="*/ 921593 w 2019200"/>
                    <a:gd name="connsiteY19" fmla="*/ 1346557 h 1638577"/>
                    <a:gd name="connsiteX20" fmla="*/ 789513 w 2019200"/>
                    <a:gd name="connsiteY20" fmla="*/ 1488797 h 1638577"/>
                    <a:gd name="connsiteX21" fmla="*/ 423753 w 2019200"/>
                    <a:gd name="connsiteY21" fmla="*/ 1539597 h 1638577"/>
                    <a:gd name="connsiteX22" fmla="*/ 271353 w 2019200"/>
                    <a:gd name="connsiteY22" fmla="*/ 1305917 h 1638577"/>
                    <a:gd name="connsiteX23" fmla="*/ 400893 w 2019200"/>
                    <a:gd name="connsiteY23" fmla="*/ 1056997 h 1638577"/>
                    <a:gd name="connsiteX24" fmla="*/ 474553 w 2019200"/>
                    <a:gd name="connsiteY24" fmla="*/ 970637 h 1638577"/>
                    <a:gd name="connsiteX25" fmla="*/ 230713 w 2019200"/>
                    <a:gd name="connsiteY25" fmla="*/ 879197 h 1638577"/>
                    <a:gd name="connsiteX26" fmla="*/ 47833 w 2019200"/>
                    <a:gd name="connsiteY26" fmla="*/ 726797 h 1638577"/>
                    <a:gd name="connsiteX27" fmla="*/ 17353 w 2019200"/>
                    <a:gd name="connsiteY27" fmla="*/ 442317 h 1638577"/>
                    <a:gd name="connsiteX28" fmla="*/ 281513 w 2019200"/>
                    <a:gd name="connsiteY28" fmla="*/ 340717 h 1638577"/>
                    <a:gd name="connsiteX29" fmla="*/ 489793 w 2019200"/>
                    <a:gd name="connsiteY29" fmla="*/ 391517 h 1638577"/>
                    <a:gd name="connsiteX30" fmla="*/ 710773 w 2019200"/>
                    <a:gd name="connsiteY30" fmla="*/ 462637 h 1638577"/>
                    <a:gd name="connsiteX0" fmla="*/ 710773 w 2019200"/>
                    <a:gd name="connsiteY0" fmla="*/ 462339 h 1638279"/>
                    <a:gd name="connsiteX1" fmla="*/ 878413 w 2019200"/>
                    <a:gd name="connsiteY1" fmla="*/ 177859 h 1638279"/>
                    <a:gd name="connsiteX2" fmla="*/ 1190833 w 2019200"/>
                    <a:gd name="connsiteY2" fmla="*/ 59 h 1638279"/>
                    <a:gd name="connsiteX3" fmla="*/ 1406733 w 2019200"/>
                    <a:gd name="connsiteY3" fmla="*/ 160079 h 1638279"/>
                    <a:gd name="connsiteX4" fmla="*/ 1477853 w 2019200"/>
                    <a:gd name="connsiteY4" fmla="*/ 317559 h 1638279"/>
                    <a:gd name="connsiteX5" fmla="*/ 1427053 w 2019200"/>
                    <a:gd name="connsiteY5" fmla="*/ 530919 h 1638279"/>
                    <a:gd name="connsiteX6" fmla="*/ 1622633 w 2019200"/>
                    <a:gd name="connsiteY6" fmla="*/ 543619 h 1638279"/>
                    <a:gd name="connsiteX7" fmla="*/ 1927433 w 2019200"/>
                    <a:gd name="connsiteY7" fmla="*/ 624899 h 1638279"/>
                    <a:gd name="connsiteX8" fmla="*/ 2018873 w 2019200"/>
                    <a:gd name="connsiteY8" fmla="*/ 807779 h 1638279"/>
                    <a:gd name="connsiteX9" fmla="*/ 1947753 w 2019200"/>
                    <a:gd name="connsiteY9" fmla="*/ 980499 h 1638279"/>
                    <a:gd name="connsiteX10" fmla="*/ 1708993 w 2019200"/>
                    <a:gd name="connsiteY10" fmla="*/ 1071939 h 1638279"/>
                    <a:gd name="connsiteX11" fmla="*/ 1449913 w 2019200"/>
                    <a:gd name="connsiteY11" fmla="*/ 1051619 h 1638279"/>
                    <a:gd name="connsiteX12" fmla="*/ 1571833 w 2019200"/>
                    <a:gd name="connsiteY12" fmla="*/ 1285299 h 1638279"/>
                    <a:gd name="connsiteX13" fmla="*/ 1581993 w 2019200"/>
                    <a:gd name="connsiteY13" fmla="*/ 1275139 h 1638279"/>
                    <a:gd name="connsiteX14" fmla="*/ 1581993 w 2019200"/>
                    <a:gd name="connsiteY14" fmla="*/ 1447859 h 1638279"/>
                    <a:gd name="connsiteX15" fmla="*/ 1429593 w 2019200"/>
                    <a:gd name="connsiteY15" fmla="*/ 1620579 h 1638279"/>
                    <a:gd name="connsiteX16" fmla="*/ 1145113 w 2019200"/>
                    <a:gd name="connsiteY16" fmla="*/ 1620579 h 1638279"/>
                    <a:gd name="connsiteX17" fmla="*/ 1013033 w 2019200"/>
                    <a:gd name="connsiteY17" fmla="*/ 1513899 h 1638279"/>
                    <a:gd name="connsiteX18" fmla="*/ 921593 w 2019200"/>
                    <a:gd name="connsiteY18" fmla="*/ 1336099 h 1638279"/>
                    <a:gd name="connsiteX19" fmla="*/ 921593 w 2019200"/>
                    <a:gd name="connsiteY19" fmla="*/ 1346259 h 1638279"/>
                    <a:gd name="connsiteX20" fmla="*/ 789513 w 2019200"/>
                    <a:gd name="connsiteY20" fmla="*/ 1488499 h 1638279"/>
                    <a:gd name="connsiteX21" fmla="*/ 423753 w 2019200"/>
                    <a:gd name="connsiteY21" fmla="*/ 1539299 h 1638279"/>
                    <a:gd name="connsiteX22" fmla="*/ 271353 w 2019200"/>
                    <a:gd name="connsiteY22" fmla="*/ 1305619 h 1638279"/>
                    <a:gd name="connsiteX23" fmla="*/ 400893 w 2019200"/>
                    <a:gd name="connsiteY23" fmla="*/ 1056699 h 1638279"/>
                    <a:gd name="connsiteX24" fmla="*/ 474553 w 2019200"/>
                    <a:gd name="connsiteY24" fmla="*/ 970339 h 1638279"/>
                    <a:gd name="connsiteX25" fmla="*/ 230713 w 2019200"/>
                    <a:gd name="connsiteY25" fmla="*/ 878899 h 1638279"/>
                    <a:gd name="connsiteX26" fmla="*/ 47833 w 2019200"/>
                    <a:gd name="connsiteY26" fmla="*/ 726499 h 1638279"/>
                    <a:gd name="connsiteX27" fmla="*/ 17353 w 2019200"/>
                    <a:gd name="connsiteY27" fmla="*/ 442019 h 1638279"/>
                    <a:gd name="connsiteX28" fmla="*/ 281513 w 2019200"/>
                    <a:gd name="connsiteY28" fmla="*/ 340419 h 1638279"/>
                    <a:gd name="connsiteX29" fmla="*/ 489793 w 2019200"/>
                    <a:gd name="connsiteY29" fmla="*/ 391219 h 1638279"/>
                    <a:gd name="connsiteX30" fmla="*/ 710773 w 2019200"/>
                    <a:gd name="connsiteY30" fmla="*/ 462339 h 1638279"/>
                    <a:gd name="connsiteX0" fmla="*/ 710773 w 2019200"/>
                    <a:gd name="connsiteY0" fmla="*/ 462467 h 1638407"/>
                    <a:gd name="connsiteX1" fmla="*/ 878413 w 2019200"/>
                    <a:gd name="connsiteY1" fmla="*/ 177987 h 1638407"/>
                    <a:gd name="connsiteX2" fmla="*/ 1190833 w 2019200"/>
                    <a:gd name="connsiteY2" fmla="*/ 187 h 1638407"/>
                    <a:gd name="connsiteX3" fmla="*/ 1414353 w 2019200"/>
                    <a:gd name="connsiteY3" fmla="*/ 147507 h 1638407"/>
                    <a:gd name="connsiteX4" fmla="*/ 1477853 w 2019200"/>
                    <a:gd name="connsiteY4" fmla="*/ 317687 h 1638407"/>
                    <a:gd name="connsiteX5" fmla="*/ 1427053 w 2019200"/>
                    <a:gd name="connsiteY5" fmla="*/ 531047 h 1638407"/>
                    <a:gd name="connsiteX6" fmla="*/ 1622633 w 2019200"/>
                    <a:gd name="connsiteY6" fmla="*/ 543747 h 1638407"/>
                    <a:gd name="connsiteX7" fmla="*/ 1927433 w 2019200"/>
                    <a:gd name="connsiteY7" fmla="*/ 625027 h 1638407"/>
                    <a:gd name="connsiteX8" fmla="*/ 2018873 w 2019200"/>
                    <a:gd name="connsiteY8" fmla="*/ 807907 h 1638407"/>
                    <a:gd name="connsiteX9" fmla="*/ 1947753 w 2019200"/>
                    <a:gd name="connsiteY9" fmla="*/ 980627 h 1638407"/>
                    <a:gd name="connsiteX10" fmla="*/ 1708993 w 2019200"/>
                    <a:gd name="connsiteY10" fmla="*/ 1072067 h 1638407"/>
                    <a:gd name="connsiteX11" fmla="*/ 1449913 w 2019200"/>
                    <a:gd name="connsiteY11" fmla="*/ 1051747 h 1638407"/>
                    <a:gd name="connsiteX12" fmla="*/ 1571833 w 2019200"/>
                    <a:gd name="connsiteY12" fmla="*/ 1285427 h 1638407"/>
                    <a:gd name="connsiteX13" fmla="*/ 1581993 w 2019200"/>
                    <a:gd name="connsiteY13" fmla="*/ 1275267 h 1638407"/>
                    <a:gd name="connsiteX14" fmla="*/ 1581993 w 2019200"/>
                    <a:gd name="connsiteY14" fmla="*/ 1447987 h 1638407"/>
                    <a:gd name="connsiteX15" fmla="*/ 1429593 w 2019200"/>
                    <a:gd name="connsiteY15" fmla="*/ 1620707 h 1638407"/>
                    <a:gd name="connsiteX16" fmla="*/ 1145113 w 2019200"/>
                    <a:gd name="connsiteY16" fmla="*/ 1620707 h 1638407"/>
                    <a:gd name="connsiteX17" fmla="*/ 1013033 w 2019200"/>
                    <a:gd name="connsiteY17" fmla="*/ 1514027 h 1638407"/>
                    <a:gd name="connsiteX18" fmla="*/ 921593 w 2019200"/>
                    <a:gd name="connsiteY18" fmla="*/ 1336227 h 1638407"/>
                    <a:gd name="connsiteX19" fmla="*/ 921593 w 2019200"/>
                    <a:gd name="connsiteY19" fmla="*/ 1346387 h 1638407"/>
                    <a:gd name="connsiteX20" fmla="*/ 789513 w 2019200"/>
                    <a:gd name="connsiteY20" fmla="*/ 1488627 h 1638407"/>
                    <a:gd name="connsiteX21" fmla="*/ 423753 w 2019200"/>
                    <a:gd name="connsiteY21" fmla="*/ 1539427 h 1638407"/>
                    <a:gd name="connsiteX22" fmla="*/ 271353 w 2019200"/>
                    <a:gd name="connsiteY22" fmla="*/ 1305747 h 1638407"/>
                    <a:gd name="connsiteX23" fmla="*/ 400893 w 2019200"/>
                    <a:gd name="connsiteY23" fmla="*/ 1056827 h 1638407"/>
                    <a:gd name="connsiteX24" fmla="*/ 474553 w 2019200"/>
                    <a:gd name="connsiteY24" fmla="*/ 970467 h 1638407"/>
                    <a:gd name="connsiteX25" fmla="*/ 230713 w 2019200"/>
                    <a:gd name="connsiteY25" fmla="*/ 879027 h 1638407"/>
                    <a:gd name="connsiteX26" fmla="*/ 47833 w 2019200"/>
                    <a:gd name="connsiteY26" fmla="*/ 726627 h 1638407"/>
                    <a:gd name="connsiteX27" fmla="*/ 17353 w 2019200"/>
                    <a:gd name="connsiteY27" fmla="*/ 442147 h 1638407"/>
                    <a:gd name="connsiteX28" fmla="*/ 281513 w 2019200"/>
                    <a:gd name="connsiteY28" fmla="*/ 340547 h 1638407"/>
                    <a:gd name="connsiteX29" fmla="*/ 489793 w 2019200"/>
                    <a:gd name="connsiteY29" fmla="*/ 391347 h 1638407"/>
                    <a:gd name="connsiteX30" fmla="*/ 710773 w 2019200"/>
                    <a:gd name="connsiteY30" fmla="*/ 462467 h 1638407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2633 w 2019200"/>
                    <a:gd name="connsiteY6" fmla="*/ 5437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6661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564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438"/>
                    <a:gd name="connsiteY0" fmla="*/ 462478 h 1638418"/>
                    <a:gd name="connsiteX1" fmla="*/ 878413 w 2019438"/>
                    <a:gd name="connsiteY1" fmla="*/ 177998 h 1638418"/>
                    <a:gd name="connsiteX2" fmla="*/ 1190833 w 2019438"/>
                    <a:gd name="connsiteY2" fmla="*/ 198 h 1638418"/>
                    <a:gd name="connsiteX3" fmla="*/ 1414353 w 2019438"/>
                    <a:gd name="connsiteY3" fmla="*/ 147518 h 1638418"/>
                    <a:gd name="connsiteX4" fmla="*/ 1462613 w 2019438"/>
                    <a:gd name="connsiteY4" fmla="*/ 353258 h 1638418"/>
                    <a:gd name="connsiteX5" fmla="*/ 1427053 w 2019438"/>
                    <a:gd name="connsiteY5" fmla="*/ 531058 h 1638418"/>
                    <a:gd name="connsiteX6" fmla="*/ 1625173 w 2019438"/>
                    <a:gd name="connsiteY6" fmla="*/ 556458 h 1638418"/>
                    <a:gd name="connsiteX7" fmla="*/ 1919813 w 2019438"/>
                    <a:gd name="connsiteY7" fmla="*/ 673298 h 1638418"/>
                    <a:gd name="connsiteX8" fmla="*/ 2018873 w 2019438"/>
                    <a:gd name="connsiteY8" fmla="*/ 807918 h 1638418"/>
                    <a:gd name="connsiteX9" fmla="*/ 1947753 w 2019438"/>
                    <a:gd name="connsiteY9" fmla="*/ 980638 h 1638418"/>
                    <a:gd name="connsiteX10" fmla="*/ 1708993 w 2019438"/>
                    <a:gd name="connsiteY10" fmla="*/ 1072078 h 1638418"/>
                    <a:gd name="connsiteX11" fmla="*/ 1449913 w 2019438"/>
                    <a:gd name="connsiteY11" fmla="*/ 1051758 h 1638418"/>
                    <a:gd name="connsiteX12" fmla="*/ 1571833 w 2019438"/>
                    <a:gd name="connsiteY12" fmla="*/ 1285438 h 1638418"/>
                    <a:gd name="connsiteX13" fmla="*/ 1581993 w 2019438"/>
                    <a:gd name="connsiteY13" fmla="*/ 1275278 h 1638418"/>
                    <a:gd name="connsiteX14" fmla="*/ 1581993 w 2019438"/>
                    <a:gd name="connsiteY14" fmla="*/ 1447998 h 1638418"/>
                    <a:gd name="connsiteX15" fmla="*/ 1429593 w 2019438"/>
                    <a:gd name="connsiteY15" fmla="*/ 1620718 h 1638418"/>
                    <a:gd name="connsiteX16" fmla="*/ 1145113 w 2019438"/>
                    <a:gd name="connsiteY16" fmla="*/ 1620718 h 1638418"/>
                    <a:gd name="connsiteX17" fmla="*/ 1013033 w 2019438"/>
                    <a:gd name="connsiteY17" fmla="*/ 1514038 h 1638418"/>
                    <a:gd name="connsiteX18" fmla="*/ 921593 w 2019438"/>
                    <a:gd name="connsiteY18" fmla="*/ 1336238 h 1638418"/>
                    <a:gd name="connsiteX19" fmla="*/ 921593 w 2019438"/>
                    <a:gd name="connsiteY19" fmla="*/ 1346398 h 1638418"/>
                    <a:gd name="connsiteX20" fmla="*/ 789513 w 2019438"/>
                    <a:gd name="connsiteY20" fmla="*/ 1488638 h 1638418"/>
                    <a:gd name="connsiteX21" fmla="*/ 423753 w 2019438"/>
                    <a:gd name="connsiteY21" fmla="*/ 1539438 h 1638418"/>
                    <a:gd name="connsiteX22" fmla="*/ 271353 w 2019438"/>
                    <a:gd name="connsiteY22" fmla="*/ 1305758 h 1638418"/>
                    <a:gd name="connsiteX23" fmla="*/ 400893 w 2019438"/>
                    <a:gd name="connsiteY23" fmla="*/ 1056838 h 1638418"/>
                    <a:gd name="connsiteX24" fmla="*/ 474553 w 2019438"/>
                    <a:gd name="connsiteY24" fmla="*/ 970478 h 1638418"/>
                    <a:gd name="connsiteX25" fmla="*/ 230713 w 2019438"/>
                    <a:gd name="connsiteY25" fmla="*/ 879038 h 1638418"/>
                    <a:gd name="connsiteX26" fmla="*/ 47833 w 2019438"/>
                    <a:gd name="connsiteY26" fmla="*/ 726638 h 1638418"/>
                    <a:gd name="connsiteX27" fmla="*/ 17353 w 2019438"/>
                    <a:gd name="connsiteY27" fmla="*/ 442158 h 1638418"/>
                    <a:gd name="connsiteX28" fmla="*/ 281513 w 2019438"/>
                    <a:gd name="connsiteY28" fmla="*/ 340558 h 1638418"/>
                    <a:gd name="connsiteX29" fmla="*/ 489793 w 2019438"/>
                    <a:gd name="connsiteY29" fmla="*/ 391358 h 1638418"/>
                    <a:gd name="connsiteX30" fmla="*/ 710773 w 2019438"/>
                    <a:gd name="connsiteY30" fmla="*/ 462478 h 1638418"/>
                    <a:gd name="connsiteX0" fmla="*/ 710773 w 2022201"/>
                    <a:gd name="connsiteY0" fmla="*/ 462478 h 1638418"/>
                    <a:gd name="connsiteX1" fmla="*/ 878413 w 2022201"/>
                    <a:gd name="connsiteY1" fmla="*/ 177998 h 1638418"/>
                    <a:gd name="connsiteX2" fmla="*/ 1190833 w 2022201"/>
                    <a:gd name="connsiteY2" fmla="*/ 198 h 1638418"/>
                    <a:gd name="connsiteX3" fmla="*/ 1414353 w 2022201"/>
                    <a:gd name="connsiteY3" fmla="*/ 147518 h 1638418"/>
                    <a:gd name="connsiteX4" fmla="*/ 1462613 w 2022201"/>
                    <a:gd name="connsiteY4" fmla="*/ 353258 h 1638418"/>
                    <a:gd name="connsiteX5" fmla="*/ 1427053 w 2022201"/>
                    <a:gd name="connsiteY5" fmla="*/ 531058 h 1638418"/>
                    <a:gd name="connsiteX6" fmla="*/ 1625173 w 2022201"/>
                    <a:gd name="connsiteY6" fmla="*/ 556458 h 1638418"/>
                    <a:gd name="connsiteX7" fmla="*/ 1861393 w 2022201"/>
                    <a:gd name="connsiteY7" fmla="*/ 625038 h 1638418"/>
                    <a:gd name="connsiteX8" fmla="*/ 2018873 w 2022201"/>
                    <a:gd name="connsiteY8" fmla="*/ 807918 h 1638418"/>
                    <a:gd name="connsiteX9" fmla="*/ 1947753 w 2022201"/>
                    <a:gd name="connsiteY9" fmla="*/ 980638 h 1638418"/>
                    <a:gd name="connsiteX10" fmla="*/ 1708993 w 2022201"/>
                    <a:gd name="connsiteY10" fmla="*/ 1072078 h 1638418"/>
                    <a:gd name="connsiteX11" fmla="*/ 1449913 w 2022201"/>
                    <a:gd name="connsiteY11" fmla="*/ 1051758 h 1638418"/>
                    <a:gd name="connsiteX12" fmla="*/ 1571833 w 2022201"/>
                    <a:gd name="connsiteY12" fmla="*/ 1285438 h 1638418"/>
                    <a:gd name="connsiteX13" fmla="*/ 1581993 w 2022201"/>
                    <a:gd name="connsiteY13" fmla="*/ 1275278 h 1638418"/>
                    <a:gd name="connsiteX14" fmla="*/ 1581993 w 2022201"/>
                    <a:gd name="connsiteY14" fmla="*/ 1447998 h 1638418"/>
                    <a:gd name="connsiteX15" fmla="*/ 1429593 w 2022201"/>
                    <a:gd name="connsiteY15" fmla="*/ 1620718 h 1638418"/>
                    <a:gd name="connsiteX16" fmla="*/ 1145113 w 2022201"/>
                    <a:gd name="connsiteY16" fmla="*/ 1620718 h 1638418"/>
                    <a:gd name="connsiteX17" fmla="*/ 1013033 w 2022201"/>
                    <a:gd name="connsiteY17" fmla="*/ 1514038 h 1638418"/>
                    <a:gd name="connsiteX18" fmla="*/ 921593 w 2022201"/>
                    <a:gd name="connsiteY18" fmla="*/ 1336238 h 1638418"/>
                    <a:gd name="connsiteX19" fmla="*/ 921593 w 2022201"/>
                    <a:gd name="connsiteY19" fmla="*/ 1346398 h 1638418"/>
                    <a:gd name="connsiteX20" fmla="*/ 789513 w 2022201"/>
                    <a:gd name="connsiteY20" fmla="*/ 1488638 h 1638418"/>
                    <a:gd name="connsiteX21" fmla="*/ 423753 w 2022201"/>
                    <a:gd name="connsiteY21" fmla="*/ 1539438 h 1638418"/>
                    <a:gd name="connsiteX22" fmla="*/ 271353 w 2022201"/>
                    <a:gd name="connsiteY22" fmla="*/ 1305758 h 1638418"/>
                    <a:gd name="connsiteX23" fmla="*/ 400893 w 2022201"/>
                    <a:gd name="connsiteY23" fmla="*/ 1056838 h 1638418"/>
                    <a:gd name="connsiteX24" fmla="*/ 474553 w 2022201"/>
                    <a:gd name="connsiteY24" fmla="*/ 970478 h 1638418"/>
                    <a:gd name="connsiteX25" fmla="*/ 230713 w 2022201"/>
                    <a:gd name="connsiteY25" fmla="*/ 879038 h 1638418"/>
                    <a:gd name="connsiteX26" fmla="*/ 47833 w 2022201"/>
                    <a:gd name="connsiteY26" fmla="*/ 726638 h 1638418"/>
                    <a:gd name="connsiteX27" fmla="*/ 17353 w 2022201"/>
                    <a:gd name="connsiteY27" fmla="*/ 442158 h 1638418"/>
                    <a:gd name="connsiteX28" fmla="*/ 281513 w 2022201"/>
                    <a:gd name="connsiteY28" fmla="*/ 340558 h 1638418"/>
                    <a:gd name="connsiteX29" fmla="*/ 489793 w 2022201"/>
                    <a:gd name="connsiteY29" fmla="*/ 391358 h 1638418"/>
                    <a:gd name="connsiteX30" fmla="*/ 710773 w 2022201"/>
                    <a:gd name="connsiteY30" fmla="*/ 462478 h 1638418"/>
                    <a:gd name="connsiteX0" fmla="*/ 710773 w 1988680"/>
                    <a:gd name="connsiteY0" fmla="*/ 462478 h 1638418"/>
                    <a:gd name="connsiteX1" fmla="*/ 878413 w 1988680"/>
                    <a:gd name="connsiteY1" fmla="*/ 177998 h 1638418"/>
                    <a:gd name="connsiteX2" fmla="*/ 1190833 w 1988680"/>
                    <a:gd name="connsiteY2" fmla="*/ 198 h 1638418"/>
                    <a:gd name="connsiteX3" fmla="*/ 1414353 w 1988680"/>
                    <a:gd name="connsiteY3" fmla="*/ 147518 h 1638418"/>
                    <a:gd name="connsiteX4" fmla="*/ 1462613 w 1988680"/>
                    <a:gd name="connsiteY4" fmla="*/ 353258 h 1638418"/>
                    <a:gd name="connsiteX5" fmla="*/ 1427053 w 1988680"/>
                    <a:gd name="connsiteY5" fmla="*/ 531058 h 1638418"/>
                    <a:gd name="connsiteX6" fmla="*/ 1625173 w 1988680"/>
                    <a:gd name="connsiteY6" fmla="*/ 556458 h 1638418"/>
                    <a:gd name="connsiteX7" fmla="*/ 1861393 w 1988680"/>
                    <a:gd name="connsiteY7" fmla="*/ 625038 h 1638418"/>
                    <a:gd name="connsiteX8" fmla="*/ 1980773 w 1988680"/>
                    <a:gd name="connsiteY8" fmla="*/ 820618 h 1638418"/>
                    <a:gd name="connsiteX9" fmla="*/ 1947753 w 1988680"/>
                    <a:gd name="connsiteY9" fmla="*/ 980638 h 1638418"/>
                    <a:gd name="connsiteX10" fmla="*/ 1708993 w 1988680"/>
                    <a:gd name="connsiteY10" fmla="*/ 1072078 h 1638418"/>
                    <a:gd name="connsiteX11" fmla="*/ 1449913 w 1988680"/>
                    <a:gd name="connsiteY11" fmla="*/ 1051758 h 1638418"/>
                    <a:gd name="connsiteX12" fmla="*/ 1571833 w 1988680"/>
                    <a:gd name="connsiteY12" fmla="*/ 1285438 h 1638418"/>
                    <a:gd name="connsiteX13" fmla="*/ 1581993 w 1988680"/>
                    <a:gd name="connsiteY13" fmla="*/ 1275278 h 1638418"/>
                    <a:gd name="connsiteX14" fmla="*/ 1581993 w 1988680"/>
                    <a:gd name="connsiteY14" fmla="*/ 1447998 h 1638418"/>
                    <a:gd name="connsiteX15" fmla="*/ 1429593 w 1988680"/>
                    <a:gd name="connsiteY15" fmla="*/ 1620718 h 1638418"/>
                    <a:gd name="connsiteX16" fmla="*/ 1145113 w 1988680"/>
                    <a:gd name="connsiteY16" fmla="*/ 1620718 h 1638418"/>
                    <a:gd name="connsiteX17" fmla="*/ 1013033 w 1988680"/>
                    <a:gd name="connsiteY17" fmla="*/ 1514038 h 1638418"/>
                    <a:gd name="connsiteX18" fmla="*/ 921593 w 1988680"/>
                    <a:gd name="connsiteY18" fmla="*/ 1336238 h 1638418"/>
                    <a:gd name="connsiteX19" fmla="*/ 921593 w 1988680"/>
                    <a:gd name="connsiteY19" fmla="*/ 1346398 h 1638418"/>
                    <a:gd name="connsiteX20" fmla="*/ 789513 w 1988680"/>
                    <a:gd name="connsiteY20" fmla="*/ 1488638 h 1638418"/>
                    <a:gd name="connsiteX21" fmla="*/ 423753 w 1988680"/>
                    <a:gd name="connsiteY21" fmla="*/ 1539438 h 1638418"/>
                    <a:gd name="connsiteX22" fmla="*/ 271353 w 1988680"/>
                    <a:gd name="connsiteY22" fmla="*/ 1305758 h 1638418"/>
                    <a:gd name="connsiteX23" fmla="*/ 400893 w 1988680"/>
                    <a:gd name="connsiteY23" fmla="*/ 1056838 h 1638418"/>
                    <a:gd name="connsiteX24" fmla="*/ 474553 w 1988680"/>
                    <a:gd name="connsiteY24" fmla="*/ 970478 h 1638418"/>
                    <a:gd name="connsiteX25" fmla="*/ 230713 w 1988680"/>
                    <a:gd name="connsiteY25" fmla="*/ 879038 h 1638418"/>
                    <a:gd name="connsiteX26" fmla="*/ 47833 w 1988680"/>
                    <a:gd name="connsiteY26" fmla="*/ 726638 h 1638418"/>
                    <a:gd name="connsiteX27" fmla="*/ 17353 w 1988680"/>
                    <a:gd name="connsiteY27" fmla="*/ 442158 h 1638418"/>
                    <a:gd name="connsiteX28" fmla="*/ 281513 w 1988680"/>
                    <a:gd name="connsiteY28" fmla="*/ 340558 h 1638418"/>
                    <a:gd name="connsiteX29" fmla="*/ 489793 w 1988680"/>
                    <a:gd name="connsiteY29" fmla="*/ 391358 h 1638418"/>
                    <a:gd name="connsiteX30" fmla="*/ 710773 w 1988680"/>
                    <a:gd name="connsiteY30" fmla="*/ 462478 h 1638418"/>
                    <a:gd name="connsiteX0" fmla="*/ 710773 w 1985295"/>
                    <a:gd name="connsiteY0" fmla="*/ 462478 h 1638418"/>
                    <a:gd name="connsiteX1" fmla="*/ 878413 w 1985295"/>
                    <a:gd name="connsiteY1" fmla="*/ 177998 h 1638418"/>
                    <a:gd name="connsiteX2" fmla="*/ 1190833 w 1985295"/>
                    <a:gd name="connsiteY2" fmla="*/ 198 h 1638418"/>
                    <a:gd name="connsiteX3" fmla="*/ 1414353 w 1985295"/>
                    <a:gd name="connsiteY3" fmla="*/ 147518 h 1638418"/>
                    <a:gd name="connsiteX4" fmla="*/ 1462613 w 1985295"/>
                    <a:gd name="connsiteY4" fmla="*/ 353258 h 1638418"/>
                    <a:gd name="connsiteX5" fmla="*/ 1427053 w 1985295"/>
                    <a:gd name="connsiteY5" fmla="*/ 531058 h 1638418"/>
                    <a:gd name="connsiteX6" fmla="*/ 1625173 w 1985295"/>
                    <a:gd name="connsiteY6" fmla="*/ 556458 h 1638418"/>
                    <a:gd name="connsiteX7" fmla="*/ 1861393 w 1985295"/>
                    <a:gd name="connsiteY7" fmla="*/ 625038 h 1638418"/>
                    <a:gd name="connsiteX8" fmla="*/ 1980773 w 1985295"/>
                    <a:gd name="connsiteY8" fmla="*/ 820618 h 1638418"/>
                    <a:gd name="connsiteX9" fmla="*/ 1947753 w 1985295"/>
                    <a:gd name="connsiteY9" fmla="*/ 980638 h 1638418"/>
                    <a:gd name="connsiteX10" fmla="*/ 1708993 w 1985295"/>
                    <a:gd name="connsiteY10" fmla="*/ 1072078 h 1638418"/>
                    <a:gd name="connsiteX11" fmla="*/ 1449913 w 1985295"/>
                    <a:gd name="connsiteY11" fmla="*/ 1051758 h 1638418"/>
                    <a:gd name="connsiteX12" fmla="*/ 1571833 w 1985295"/>
                    <a:gd name="connsiteY12" fmla="*/ 1285438 h 1638418"/>
                    <a:gd name="connsiteX13" fmla="*/ 1581993 w 1985295"/>
                    <a:gd name="connsiteY13" fmla="*/ 1275278 h 1638418"/>
                    <a:gd name="connsiteX14" fmla="*/ 1581993 w 1985295"/>
                    <a:gd name="connsiteY14" fmla="*/ 1447998 h 1638418"/>
                    <a:gd name="connsiteX15" fmla="*/ 1429593 w 1985295"/>
                    <a:gd name="connsiteY15" fmla="*/ 1620718 h 1638418"/>
                    <a:gd name="connsiteX16" fmla="*/ 1145113 w 1985295"/>
                    <a:gd name="connsiteY16" fmla="*/ 1620718 h 1638418"/>
                    <a:gd name="connsiteX17" fmla="*/ 1013033 w 1985295"/>
                    <a:gd name="connsiteY17" fmla="*/ 1514038 h 1638418"/>
                    <a:gd name="connsiteX18" fmla="*/ 921593 w 1985295"/>
                    <a:gd name="connsiteY18" fmla="*/ 1336238 h 1638418"/>
                    <a:gd name="connsiteX19" fmla="*/ 921593 w 1985295"/>
                    <a:gd name="connsiteY19" fmla="*/ 1346398 h 1638418"/>
                    <a:gd name="connsiteX20" fmla="*/ 789513 w 1985295"/>
                    <a:gd name="connsiteY20" fmla="*/ 1488638 h 1638418"/>
                    <a:gd name="connsiteX21" fmla="*/ 423753 w 1985295"/>
                    <a:gd name="connsiteY21" fmla="*/ 1539438 h 1638418"/>
                    <a:gd name="connsiteX22" fmla="*/ 271353 w 1985295"/>
                    <a:gd name="connsiteY22" fmla="*/ 1305758 h 1638418"/>
                    <a:gd name="connsiteX23" fmla="*/ 400893 w 1985295"/>
                    <a:gd name="connsiteY23" fmla="*/ 1056838 h 1638418"/>
                    <a:gd name="connsiteX24" fmla="*/ 474553 w 1985295"/>
                    <a:gd name="connsiteY24" fmla="*/ 970478 h 1638418"/>
                    <a:gd name="connsiteX25" fmla="*/ 230713 w 1985295"/>
                    <a:gd name="connsiteY25" fmla="*/ 879038 h 1638418"/>
                    <a:gd name="connsiteX26" fmla="*/ 47833 w 1985295"/>
                    <a:gd name="connsiteY26" fmla="*/ 726638 h 1638418"/>
                    <a:gd name="connsiteX27" fmla="*/ 17353 w 1985295"/>
                    <a:gd name="connsiteY27" fmla="*/ 442158 h 1638418"/>
                    <a:gd name="connsiteX28" fmla="*/ 281513 w 1985295"/>
                    <a:gd name="connsiteY28" fmla="*/ 340558 h 1638418"/>
                    <a:gd name="connsiteX29" fmla="*/ 489793 w 1985295"/>
                    <a:gd name="connsiteY29" fmla="*/ 391358 h 1638418"/>
                    <a:gd name="connsiteX30" fmla="*/ 710773 w 1985295"/>
                    <a:gd name="connsiteY30" fmla="*/ 462478 h 1638418"/>
                    <a:gd name="connsiteX0" fmla="*/ 710773 w 1993653"/>
                    <a:gd name="connsiteY0" fmla="*/ 462478 h 1638418"/>
                    <a:gd name="connsiteX1" fmla="*/ 878413 w 1993653"/>
                    <a:gd name="connsiteY1" fmla="*/ 177998 h 1638418"/>
                    <a:gd name="connsiteX2" fmla="*/ 1190833 w 1993653"/>
                    <a:gd name="connsiteY2" fmla="*/ 198 h 1638418"/>
                    <a:gd name="connsiteX3" fmla="*/ 1414353 w 1993653"/>
                    <a:gd name="connsiteY3" fmla="*/ 147518 h 1638418"/>
                    <a:gd name="connsiteX4" fmla="*/ 1462613 w 1993653"/>
                    <a:gd name="connsiteY4" fmla="*/ 353258 h 1638418"/>
                    <a:gd name="connsiteX5" fmla="*/ 1427053 w 1993653"/>
                    <a:gd name="connsiteY5" fmla="*/ 531058 h 1638418"/>
                    <a:gd name="connsiteX6" fmla="*/ 1625173 w 1993653"/>
                    <a:gd name="connsiteY6" fmla="*/ 556458 h 1638418"/>
                    <a:gd name="connsiteX7" fmla="*/ 1861393 w 1993653"/>
                    <a:gd name="connsiteY7" fmla="*/ 625038 h 1638418"/>
                    <a:gd name="connsiteX8" fmla="*/ 1990933 w 1993653"/>
                    <a:gd name="connsiteY8" fmla="*/ 790138 h 1638418"/>
                    <a:gd name="connsiteX9" fmla="*/ 1947753 w 1993653"/>
                    <a:gd name="connsiteY9" fmla="*/ 980638 h 1638418"/>
                    <a:gd name="connsiteX10" fmla="*/ 1708993 w 1993653"/>
                    <a:gd name="connsiteY10" fmla="*/ 1072078 h 1638418"/>
                    <a:gd name="connsiteX11" fmla="*/ 1449913 w 1993653"/>
                    <a:gd name="connsiteY11" fmla="*/ 1051758 h 1638418"/>
                    <a:gd name="connsiteX12" fmla="*/ 1571833 w 1993653"/>
                    <a:gd name="connsiteY12" fmla="*/ 1285438 h 1638418"/>
                    <a:gd name="connsiteX13" fmla="*/ 1581993 w 1993653"/>
                    <a:gd name="connsiteY13" fmla="*/ 1275278 h 1638418"/>
                    <a:gd name="connsiteX14" fmla="*/ 1581993 w 1993653"/>
                    <a:gd name="connsiteY14" fmla="*/ 1447998 h 1638418"/>
                    <a:gd name="connsiteX15" fmla="*/ 1429593 w 1993653"/>
                    <a:gd name="connsiteY15" fmla="*/ 1620718 h 1638418"/>
                    <a:gd name="connsiteX16" fmla="*/ 1145113 w 1993653"/>
                    <a:gd name="connsiteY16" fmla="*/ 1620718 h 1638418"/>
                    <a:gd name="connsiteX17" fmla="*/ 1013033 w 1993653"/>
                    <a:gd name="connsiteY17" fmla="*/ 1514038 h 1638418"/>
                    <a:gd name="connsiteX18" fmla="*/ 921593 w 1993653"/>
                    <a:gd name="connsiteY18" fmla="*/ 1336238 h 1638418"/>
                    <a:gd name="connsiteX19" fmla="*/ 921593 w 1993653"/>
                    <a:gd name="connsiteY19" fmla="*/ 1346398 h 1638418"/>
                    <a:gd name="connsiteX20" fmla="*/ 789513 w 1993653"/>
                    <a:gd name="connsiteY20" fmla="*/ 1488638 h 1638418"/>
                    <a:gd name="connsiteX21" fmla="*/ 423753 w 1993653"/>
                    <a:gd name="connsiteY21" fmla="*/ 1539438 h 1638418"/>
                    <a:gd name="connsiteX22" fmla="*/ 271353 w 1993653"/>
                    <a:gd name="connsiteY22" fmla="*/ 1305758 h 1638418"/>
                    <a:gd name="connsiteX23" fmla="*/ 400893 w 1993653"/>
                    <a:gd name="connsiteY23" fmla="*/ 1056838 h 1638418"/>
                    <a:gd name="connsiteX24" fmla="*/ 474553 w 1993653"/>
                    <a:gd name="connsiteY24" fmla="*/ 970478 h 1638418"/>
                    <a:gd name="connsiteX25" fmla="*/ 230713 w 1993653"/>
                    <a:gd name="connsiteY25" fmla="*/ 879038 h 1638418"/>
                    <a:gd name="connsiteX26" fmla="*/ 47833 w 1993653"/>
                    <a:gd name="connsiteY26" fmla="*/ 726638 h 1638418"/>
                    <a:gd name="connsiteX27" fmla="*/ 17353 w 1993653"/>
                    <a:gd name="connsiteY27" fmla="*/ 442158 h 1638418"/>
                    <a:gd name="connsiteX28" fmla="*/ 281513 w 1993653"/>
                    <a:gd name="connsiteY28" fmla="*/ 340558 h 1638418"/>
                    <a:gd name="connsiteX29" fmla="*/ 489793 w 1993653"/>
                    <a:gd name="connsiteY29" fmla="*/ 391358 h 1638418"/>
                    <a:gd name="connsiteX30" fmla="*/ 710773 w 1993653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1993 w 1993076"/>
                    <a:gd name="connsiteY13" fmla="*/ 127527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64213 w 1993076"/>
                    <a:gd name="connsiteY12" fmla="*/ 126765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4212"/>
                    <a:gd name="connsiteX1" fmla="*/ 878413 w 1993076"/>
                    <a:gd name="connsiteY1" fmla="*/ 177998 h 1634212"/>
                    <a:gd name="connsiteX2" fmla="*/ 1190833 w 1993076"/>
                    <a:gd name="connsiteY2" fmla="*/ 198 h 1634212"/>
                    <a:gd name="connsiteX3" fmla="*/ 1414353 w 1993076"/>
                    <a:gd name="connsiteY3" fmla="*/ 147518 h 1634212"/>
                    <a:gd name="connsiteX4" fmla="*/ 1462613 w 1993076"/>
                    <a:gd name="connsiteY4" fmla="*/ 353258 h 1634212"/>
                    <a:gd name="connsiteX5" fmla="*/ 1427053 w 1993076"/>
                    <a:gd name="connsiteY5" fmla="*/ 531058 h 1634212"/>
                    <a:gd name="connsiteX6" fmla="*/ 1625173 w 1993076"/>
                    <a:gd name="connsiteY6" fmla="*/ 556458 h 1634212"/>
                    <a:gd name="connsiteX7" fmla="*/ 1861393 w 1993076"/>
                    <a:gd name="connsiteY7" fmla="*/ 625038 h 1634212"/>
                    <a:gd name="connsiteX8" fmla="*/ 1990933 w 1993076"/>
                    <a:gd name="connsiteY8" fmla="*/ 790138 h 1634212"/>
                    <a:gd name="connsiteX9" fmla="*/ 1924893 w 1993076"/>
                    <a:gd name="connsiteY9" fmla="*/ 990798 h 1634212"/>
                    <a:gd name="connsiteX10" fmla="*/ 1708993 w 1993076"/>
                    <a:gd name="connsiteY10" fmla="*/ 1072078 h 1634212"/>
                    <a:gd name="connsiteX11" fmla="*/ 1449913 w 1993076"/>
                    <a:gd name="connsiteY11" fmla="*/ 1051758 h 1634212"/>
                    <a:gd name="connsiteX12" fmla="*/ 1564213 w 1993076"/>
                    <a:gd name="connsiteY12" fmla="*/ 1267658 h 1634212"/>
                    <a:gd name="connsiteX13" fmla="*/ 1589613 w 1993076"/>
                    <a:gd name="connsiteY13" fmla="*/ 1374338 h 1634212"/>
                    <a:gd name="connsiteX14" fmla="*/ 1548973 w 1993076"/>
                    <a:gd name="connsiteY14" fmla="*/ 1511498 h 1634212"/>
                    <a:gd name="connsiteX15" fmla="*/ 1429593 w 1993076"/>
                    <a:gd name="connsiteY15" fmla="*/ 1620718 h 1634212"/>
                    <a:gd name="connsiteX16" fmla="*/ 1145113 w 1993076"/>
                    <a:gd name="connsiteY16" fmla="*/ 1620718 h 1634212"/>
                    <a:gd name="connsiteX17" fmla="*/ 1013033 w 1993076"/>
                    <a:gd name="connsiteY17" fmla="*/ 1514038 h 1634212"/>
                    <a:gd name="connsiteX18" fmla="*/ 921593 w 1993076"/>
                    <a:gd name="connsiteY18" fmla="*/ 1336238 h 1634212"/>
                    <a:gd name="connsiteX19" fmla="*/ 921593 w 1993076"/>
                    <a:gd name="connsiteY19" fmla="*/ 1346398 h 1634212"/>
                    <a:gd name="connsiteX20" fmla="*/ 789513 w 1993076"/>
                    <a:gd name="connsiteY20" fmla="*/ 1488638 h 1634212"/>
                    <a:gd name="connsiteX21" fmla="*/ 423753 w 1993076"/>
                    <a:gd name="connsiteY21" fmla="*/ 1539438 h 1634212"/>
                    <a:gd name="connsiteX22" fmla="*/ 271353 w 1993076"/>
                    <a:gd name="connsiteY22" fmla="*/ 1305758 h 1634212"/>
                    <a:gd name="connsiteX23" fmla="*/ 400893 w 1993076"/>
                    <a:gd name="connsiteY23" fmla="*/ 1056838 h 1634212"/>
                    <a:gd name="connsiteX24" fmla="*/ 474553 w 1993076"/>
                    <a:gd name="connsiteY24" fmla="*/ 970478 h 1634212"/>
                    <a:gd name="connsiteX25" fmla="*/ 230713 w 1993076"/>
                    <a:gd name="connsiteY25" fmla="*/ 879038 h 1634212"/>
                    <a:gd name="connsiteX26" fmla="*/ 47833 w 1993076"/>
                    <a:gd name="connsiteY26" fmla="*/ 726638 h 1634212"/>
                    <a:gd name="connsiteX27" fmla="*/ 17353 w 1993076"/>
                    <a:gd name="connsiteY27" fmla="*/ 442158 h 1634212"/>
                    <a:gd name="connsiteX28" fmla="*/ 281513 w 1993076"/>
                    <a:gd name="connsiteY28" fmla="*/ 340558 h 1634212"/>
                    <a:gd name="connsiteX29" fmla="*/ 489793 w 1993076"/>
                    <a:gd name="connsiteY29" fmla="*/ 391358 h 1634212"/>
                    <a:gd name="connsiteX30" fmla="*/ 710773 w 1993076"/>
                    <a:gd name="connsiteY30" fmla="*/ 462478 h 1634212"/>
                    <a:gd name="connsiteX0" fmla="*/ 710773 w 1993076"/>
                    <a:gd name="connsiteY0" fmla="*/ 462478 h 1628438"/>
                    <a:gd name="connsiteX1" fmla="*/ 878413 w 1993076"/>
                    <a:gd name="connsiteY1" fmla="*/ 177998 h 1628438"/>
                    <a:gd name="connsiteX2" fmla="*/ 1190833 w 1993076"/>
                    <a:gd name="connsiteY2" fmla="*/ 198 h 1628438"/>
                    <a:gd name="connsiteX3" fmla="*/ 1414353 w 1993076"/>
                    <a:gd name="connsiteY3" fmla="*/ 147518 h 1628438"/>
                    <a:gd name="connsiteX4" fmla="*/ 1462613 w 1993076"/>
                    <a:gd name="connsiteY4" fmla="*/ 353258 h 1628438"/>
                    <a:gd name="connsiteX5" fmla="*/ 1427053 w 1993076"/>
                    <a:gd name="connsiteY5" fmla="*/ 531058 h 1628438"/>
                    <a:gd name="connsiteX6" fmla="*/ 1625173 w 1993076"/>
                    <a:gd name="connsiteY6" fmla="*/ 556458 h 1628438"/>
                    <a:gd name="connsiteX7" fmla="*/ 1861393 w 1993076"/>
                    <a:gd name="connsiteY7" fmla="*/ 625038 h 1628438"/>
                    <a:gd name="connsiteX8" fmla="*/ 1990933 w 1993076"/>
                    <a:gd name="connsiteY8" fmla="*/ 790138 h 1628438"/>
                    <a:gd name="connsiteX9" fmla="*/ 1924893 w 1993076"/>
                    <a:gd name="connsiteY9" fmla="*/ 990798 h 1628438"/>
                    <a:gd name="connsiteX10" fmla="*/ 1708993 w 1993076"/>
                    <a:gd name="connsiteY10" fmla="*/ 1072078 h 1628438"/>
                    <a:gd name="connsiteX11" fmla="*/ 1449913 w 1993076"/>
                    <a:gd name="connsiteY11" fmla="*/ 1051758 h 1628438"/>
                    <a:gd name="connsiteX12" fmla="*/ 1564213 w 1993076"/>
                    <a:gd name="connsiteY12" fmla="*/ 1267658 h 1628438"/>
                    <a:gd name="connsiteX13" fmla="*/ 1589613 w 1993076"/>
                    <a:gd name="connsiteY13" fmla="*/ 1374338 h 1628438"/>
                    <a:gd name="connsiteX14" fmla="*/ 1548973 w 1993076"/>
                    <a:gd name="connsiteY14" fmla="*/ 1511498 h 1628438"/>
                    <a:gd name="connsiteX15" fmla="*/ 1419433 w 1993076"/>
                    <a:gd name="connsiteY15" fmla="*/ 1608018 h 1628438"/>
                    <a:gd name="connsiteX16" fmla="*/ 1145113 w 1993076"/>
                    <a:gd name="connsiteY16" fmla="*/ 1620718 h 1628438"/>
                    <a:gd name="connsiteX17" fmla="*/ 1013033 w 1993076"/>
                    <a:gd name="connsiteY17" fmla="*/ 1514038 h 1628438"/>
                    <a:gd name="connsiteX18" fmla="*/ 921593 w 1993076"/>
                    <a:gd name="connsiteY18" fmla="*/ 1336238 h 1628438"/>
                    <a:gd name="connsiteX19" fmla="*/ 921593 w 1993076"/>
                    <a:gd name="connsiteY19" fmla="*/ 1346398 h 1628438"/>
                    <a:gd name="connsiteX20" fmla="*/ 789513 w 1993076"/>
                    <a:gd name="connsiteY20" fmla="*/ 1488638 h 1628438"/>
                    <a:gd name="connsiteX21" fmla="*/ 423753 w 1993076"/>
                    <a:gd name="connsiteY21" fmla="*/ 1539438 h 1628438"/>
                    <a:gd name="connsiteX22" fmla="*/ 271353 w 1993076"/>
                    <a:gd name="connsiteY22" fmla="*/ 1305758 h 1628438"/>
                    <a:gd name="connsiteX23" fmla="*/ 400893 w 1993076"/>
                    <a:gd name="connsiteY23" fmla="*/ 1056838 h 1628438"/>
                    <a:gd name="connsiteX24" fmla="*/ 474553 w 1993076"/>
                    <a:gd name="connsiteY24" fmla="*/ 970478 h 1628438"/>
                    <a:gd name="connsiteX25" fmla="*/ 230713 w 1993076"/>
                    <a:gd name="connsiteY25" fmla="*/ 879038 h 1628438"/>
                    <a:gd name="connsiteX26" fmla="*/ 47833 w 1993076"/>
                    <a:gd name="connsiteY26" fmla="*/ 726638 h 1628438"/>
                    <a:gd name="connsiteX27" fmla="*/ 17353 w 1993076"/>
                    <a:gd name="connsiteY27" fmla="*/ 442158 h 1628438"/>
                    <a:gd name="connsiteX28" fmla="*/ 281513 w 1993076"/>
                    <a:gd name="connsiteY28" fmla="*/ 340558 h 1628438"/>
                    <a:gd name="connsiteX29" fmla="*/ 489793 w 1993076"/>
                    <a:gd name="connsiteY29" fmla="*/ 391358 h 1628438"/>
                    <a:gd name="connsiteX30" fmla="*/ 710773 w 1993076"/>
                    <a:gd name="connsiteY30" fmla="*/ 462478 h 1628438"/>
                    <a:gd name="connsiteX0" fmla="*/ 710773 w 1993076"/>
                    <a:gd name="connsiteY0" fmla="*/ 462478 h 1624721"/>
                    <a:gd name="connsiteX1" fmla="*/ 878413 w 1993076"/>
                    <a:gd name="connsiteY1" fmla="*/ 177998 h 1624721"/>
                    <a:gd name="connsiteX2" fmla="*/ 1190833 w 1993076"/>
                    <a:gd name="connsiteY2" fmla="*/ 198 h 1624721"/>
                    <a:gd name="connsiteX3" fmla="*/ 1414353 w 1993076"/>
                    <a:gd name="connsiteY3" fmla="*/ 147518 h 1624721"/>
                    <a:gd name="connsiteX4" fmla="*/ 1462613 w 1993076"/>
                    <a:gd name="connsiteY4" fmla="*/ 353258 h 1624721"/>
                    <a:gd name="connsiteX5" fmla="*/ 1427053 w 1993076"/>
                    <a:gd name="connsiteY5" fmla="*/ 531058 h 1624721"/>
                    <a:gd name="connsiteX6" fmla="*/ 1625173 w 1993076"/>
                    <a:gd name="connsiteY6" fmla="*/ 556458 h 1624721"/>
                    <a:gd name="connsiteX7" fmla="*/ 1861393 w 1993076"/>
                    <a:gd name="connsiteY7" fmla="*/ 625038 h 1624721"/>
                    <a:gd name="connsiteX8" fmla="*/ 1990933 w 1993076"/>
                    <a:gd name="connsiteY8" fmla="*/ 790138 h 1624721"/>
                    <a:gd name="connsiteX9" fmla="*/ 1924893 w 1993076"/>
                    <a:gd name="connsiteY9" fmla="*/ 990798 h 1624721"/>
                    <a:gd name="connsiteX10" fmla="*/ 1708993 w 1993076"/>
                    <a:gd name="connsiteY10" fmla="*/ 1072078 h 1624721"/>
                    <a:gd name="connsiteX11" fmla="*/ 1449913 w 1993076"/>
                    <a:gd name="connsiteY11" fmla="*/ 1051758 h 1624721"/>
                    <a:gd name="connsiteX12" fmla="*/ 1564213 w 1993076"/>
                    <a:gd name="connsiteY12" fmla="*/ 1267658 h 1624721"/>
                    <a:gd name="connsiteX13" fmla="*/ 1589613 w 1993076"/>
                    <a:gd name="connsiteY13" fmla="*/ 1374338 h 1624721"/>
                    <a:gd name="connsiteX14" fmla="*/ 1548973 w 1993076"/>
                    <a:gd name="connsiteY14" fmla="*/ 1511498 h 1624721"/>
                    <a:gd name="connsiteX15" fmla="*/ 1419433 w 1993076"/>
                    <a:gd name="connsiteY15" fmla="*/ 1608018 h 1624721"/>
                    <a:gd name="connsiteX16" fmla="*/ 1147653 w 1993076"/>
                    <a:gd name="connsiteY16" fmla="*/ 1615638 h 1624721"/>
                    <a:gd name="connsiteX17" fmla="*/ 1013033 w 1993076"/>
                    <a:gd name="connsiteY17" fmla="*/ 1514038 h 1624721"/>
                    <a:gd name="connsiteX18" fmla="*/ 921593 w 1993076"/>
                    <a:gd name="connsiteY18" fmla="*/ 1336238 h 1624721"/>
                    <a:gd name="connsiteX19" fmla="*/ 921593 w 1993076"/>
                    <a:gd name="connsiteY19" fmla="*/ 1346398 h 1624721"/>
                    <a:gd name="connsiteX20" fmla="*/ 789513 w 1993076"/>
                    <a:gd name="connsiteY20" fmla="*/ 1488638 h 1624721"/>
                    <a:gd name="connsiteX21" fmla="*/ 423753 w 1993076"/>
                    <a:gd name="connsiteY21" fmla="*/ 1539438 h 1624721"/>
                    <a:gd name="connsiteX22" fmla="*/ 271353 w 1993076"/>
                    <a:gd name="connsiteY22" fmla="*/ 1305758 h 1624721"/>
                    <a:gd name="connsiteX23" fmla="*/ 400893 w 1993076"/>
                    <a:gd name="connsiteY23" fmla="*/ 1056838 h 1624721"/>
                    <a:gd name="connsiteX24" fmla="*/ 474553 w 1993076"/>
                    <a:gd name="connsiteY24" fmla="*/ 970478 h 1624721"/>
                    <a:gd name="connsiteX25" fmla="*/ 230713 w 1993076"/>
                    <a:gd name="connsiteY25" fmla="*/ 879038 h 1624721"/>
                    <a:gd name="connsiteX26" fmla="*/ 47833 w 1993076"/>
                    <a:gd name="connsiteY26" fmla="*/ 726638 h 1624721"/>
                    <a:gd name="connsiteX27" fmla="*/ 17353 w 1993076"/>
                    <a:gd name="connsiteY27" fmla="*/ 442158 h 1624721"/>
                    <a:gd name="connsiteX28" fmla="*/ 281513 w 1993076"/>
                    <a:gd name="connsiteY28" fmla="*/ 340558 h 1624721"/>
                    <a:gd name="connsiteX29" fmla="*/ 489793 w 1993076"/>
                    <a:gd name="connsiteY29" fmla="*/ 391358 h 1624721"/>
                    <a:gd name="connsiteX30" fmla="*/ 710773 w 1993076"/>
                    <a:gd name="connsiteY30" fmla="*/ 462478 h 1624721"/>
                    <a:gd name="connsiteX0" fmla="*/ 710773 w 1993076"/>
                    <a:gd name="connsiteY0" fmla="*/ 462478 h 1626743"/>
                    <a:gd name="connsiteX1" fmla="*/ 878413 w 1993076"/>
                    <a:gd name="connsiteY1" fmla="*/ 177998 h 1626743"/>
                    <a:gd name="connsiteX2" fmla="*/ 1190833 w 1993076"/>
                    <a:gd name="connsiteY2" fmla="*/ 198 h 1626743"/>
                    <a:gd name="connsiteX3" fmla="*/ 1414353 w 1993076"/>
                    <a:gd name="connsiteY3" fmla="*/ 147518 h 1626743"/>
                    <a:gd name="connsiteX4" fmla="*/ 1462613 w 1993076"/>
                    <a:gd name="connsiteY4" fmla="*/ 353258 h 1626743"/>
                    <a:gd name="connsiteX5" fmla="*/ 1427053 w 1993076"/>
                    <a:gd name="connsiteY5" fmla="*/ 531058 h 1626743"/>
                    <a:gd name="connsiteX6" fmla="*/ 1625173 w 1993076"/>
                    <a:gd name="connsiteY6" fmla="*/ 556458 h 1626743"/>
                    <a:gd name="connsiteX7" fmla="*/ 1861393 w 1993076"/>
                    <a:gd name="connsiteY7" fmla="*/ 625038 h 1626743"/>
                    <a:gd name="connsiteX8" fmla="*/ 1990933 w 1993076"/>
                    <a:gd name="connsiteY8" fmla="*/ 790138 h 1626743"/>
                    <a:gd name="connsiteX9" fmla="*/ 1924893 w 1993076"/>
                    <a:gd name="connsiteY9" fmla="*/ 990798 h 1626743"/>
                    <a:gd name="connsiteX10" fmla="*/ 1708993 w 1993076"/>
                    <a:gd name="connsiteY10" fmla="*/ 1072078 h 1626743"/>
                    <a:gd name="connsiteX11" fmla="*/ 1449913 w 1993076"/>
                    <a:gd name="connsiteY11" fmla="*/ 1051758 h 1626743"/>
                    <a:gd name="connsiteX12" fmla="*/ 1564213 w 1993076"/>
                    <a:gd name="connsiteY12" fmla="*/ 1267658 h 1626743"/>
                    <a:gd name="connsiteX13" fmla="*/ 1589613 w 1993076"/>
                    <a:gd name="connsiteY13" fmla="*/ 1374338 h 1626743"/>
                    <a:gd name="connsiteX14" fmla="*/ 1548973 w 1993076"/>
                    <a:gd name="connsiteY14" fmla="*/ 1511498 h 1626743"/>
                    <a:gd name="connsiteX15" fmla="*/ 1419433 w 1993076"/>
                    <a:gd name="connsiteY15" fmla="*/ 1608018 h 1626743"/>
                    <a:gd name="connsiteX16" fmla="*/ 1147653 w 1993076"/>
                    <a:gd name="connsiteY16" fmla="*/ 1615638 h 1626743"/>
                    <a:gd name="connsiteX17" fmla="*/ 1015573 w 1993076"/>
                    <a:gd name="connsiteY17" fmla="*/ 1486098 h 1626743"/>
                    <a:gd name="connsiteX18" fmla="*/ 921593 w 1993076"/>
                    <a:gd name="connsiteY18" fmla="*/ 1336238 h 1626743"/>
                    <a:gd name="connsiteX19" fmla="*/ 921593 w 1993076"/>
                    <a:gd name="connsiteY19" fmla="*/ 1346398 h 1626743"/>
                    <a:gd name="connsiteX20" fmla="*/ 789513 w 1993076"/>
                    <a:gd name="connsiteY20" fmla="*/ 1488638 h 1626743"/>
                    <a:gd name="connsiteX21" fmla="*/ 423753 w 1993076"/>
                    <a:gd name="connsiteY21" fmla="*/ 1539438 h 1626743"/>
                    <a:gd name="connsiteX22" fmla="*/ 271353 w 1993076"/>
                    <a:gd name="connsiteY22" fmla="*/ 1305758 h 1626743"/>
                    <a:gd name="connsiteX23" fmla="*/ 400893 w 1993076"/>
                    <a:gd name="connsiteY23" fmla="*/ 1056838 h 1626743"/>
                    <a:gd name="connsiteX24" fmla="*/ 474553 w 1993076"/>
                    <a:gd name="connsiteY24" fmla="*/ 970478 h 1626743"/>
                    <a:gd name="connsiteX25" fmla="*/ 230713 w 1993076"/>
                    <a:gd name="connsiteY25" fmla="*/ 879038 h 1626743"/>
                    <a:gd name="connsiteX26" fmla="*/ 47833 w 1993076"/>
                    <a:gd name="connsiteY26" fmla="*/ 726638 h 1626743"/>
                    <a:gd name="connsiteX27" fmla="*/ 17353 w 1993076"/>
                    <a:gd name="connsiteY27" fmla="*/ 442158 h 1626743"/>
                    <a:gd name="connsiteX28" fmla="*/ 281513 w 1993076"/>
                    <a:gd name="connsiteY28" fmla="*/ 340558 h 1626743"/>
                    <a:gd name="connsiteX29" fmla="*/ 489793 w 1993076"/>
                    <a:gd name="connsiteY29" fmla="*/ 391358 h 1626743"/>
                    <a:gd name="connsiteX30" fmla="*/ 710773 w 1993076"/>
                    <a:gd name="connsiteY30" fmla="*/ 462478 h 1626743"/>
                    <a:gd name="connsiteX0" fmla="*/ 710773 w 1993076"/>
                    <a:gd name="connsiteY0" fmla="*/ 462478 h 1625821"/>
                    <a:gd name="connsiteX1" fmla="*/ 878413 w 1993076"/>
                    <a:gd name="connsiteY1" fmla="*/ 177998 h 1625821"/>
                    <a:gd name="connsiteX2" fmla="*/ 1190833 w 1993076"/>
                    <a:gd name="connsiteY2" fmla="*/ 198 h 1625821"/>
                    <a:gd name="connsiteX3" fmla="*/ 1414353 w 1993076"/>
                    <a:gd name="connsiteY3" fmla="*/ 147518 h 1625821"/>
                    <a:gd name="connsiteX4" fmla="*/ 1462613 w 1993076"/>
                    <a:gd name="connsiteY4" fmla="*/ 353258 h 1625821"/>
                    <a:gd name="connsiteX5" fmla="*/ 1427053 w 1993076"/>
                    <a:gd name="connsiteY5" fmla="*/ 531058 h 1625821"/>
                    <a:gd name="connsiteX6" fmla="*/ 1625173 w 1993076"/>
                    <a:gd name="connsiteY6" fmla="*/ 556458 h 1625821"/>
                    <a:gd name="connsiteX7" fmla="*/ 1861393 w 1993076"/>
                    <a:gd name="connsiteY7" fmla="*/ 625038 h 1625821"/>
                    <a:gd name="connsiteX8" fmla="*/ 1990933 w 1993076"/>
                    <a:gd name="connsiteY8" fmla="*/ 790138 h 1625821"/>
                    <a:gd name="connsiteX9" fmla="*/ 1924893 w 1993076"/>
                    <a:gd name="connsiteY9" fmla="*/ 990798 h 1625821"/>
                    <a:gd name="connsiteX10" fmla="*/ 1708993 w 1993076"/>
                    <a:gd name="connsiteY10" fmla="*/ 1072078 h 1625821"/>
                    <a:gd name="connsiteX11" fmla="*/ 1449913 w 1993076"/>
                    <a:gd name="connsiteY11" fmla="*/ 1051758 h 1625821"/>
                    <a:gd name="connsiteX12" fmla="*/ 1564213 w 1993076"/>
                    <a:gd name="connsiteY12" fmla="*/ 1267658 h 1625821"/>
                    <a:gd name="connsiteX13" fmla="*/ 1589613 w 1993076"/>
                    <a:gd name="connsiteY13" fmla="*/ 1374338 h 1625821"/>
                    <a:gd name="connsiteX14" fmla="*/ 1548973 w 1993076"/>
                    <a:gd name="connsiteY14" fmla="*/ 1511498 h 1625821"/>
                    <a:gd name="connsiteX15" fmla="*/ 1419433 w 1993076"/>
                    <a:gd name="connsiteY15" fmla="*/ 1608018 h 1625821"/>
                    <a:gd name="connsiteX16" fmla="*/ 1147653 w 1993076"/>
                    <a:gd name="connsiteY16" fmla="*/ 1615638 h 1625821"/>
                    <a:gd name="connsiteX17" fmla="*/ 1015573 w 1993076"/>
                    <a:gd name="connsiteY17" fmla="*/ 1498798 h 1625821"/>
                    <a:gd name="connsiteX18" fmla="*/ 921593 w 1993076"/>
                    <a:gd name="connsiteY18" fmla="*/ 1336238 h 1625821"/>
                    <a:gd name="connsiteX19" fmla="*/ 921593 w 1993076"/>
                    <a:gd name="connsiteY19" fmla="*/ 1346398 h 1625821"/>
                    <a:gd name="connsiteX20" fmla="*/ 789513 w 1993076"/>
                    <a:gd name="connsiteY20" fmla="*/ 1488638 h 1625821"/>
                    <a:gd name="connsiteX21" fmla="*/ 423753 w 1993076"/>
                    <a:gd name="connsiteY21" fmla="*/ 1539438 h 1625821"/>
                    <a:gd name="connsiteX22" fmla="*/ 271353 w 1993076"/>
                    <a:gd name="connsiteY22" fmla="*/ 1305758 h 1625821"/>
                    <a:gd name="connsiteX23" fmla="*/ 400893 w 1993076"/>
                    <a:gd name="connsiteY23" fmla="*/ 1056838 h 1625821"/>
                    <a:gd name="connsiteX24" fmla="*/ 474553 w 1993076"/>
                    <a:gd name="connsiteY24" fmla="*/ 970478 h 1625821"/>
                    <a:gd name="connsiteX25" fmla="*/ 230713 w 1993076"/>
                    <a:gd name="connsiteY25" fmla="*/ 879038 h 1625821"/>
                    <a:gd name="connsiteX26" fmla="*/ 47833 w 1993076"/>
                    <a:gd name="connsiteY26" fmla="*/ 726638 h 1625821"/>
                    <a:gd name="connsiteX27" fmla="*/ 17353 w 1993076"/>
                    <a:gd name="connsiteY27" fmla="*/ 442158 h 1625821"/>
                    <a:gd name="connsiteX28" fmla="*/ 281513 w 1993076"/>
                    <a:gd name="connsiteY28" fmla="*/ 340558 h 1625821"/>
                    <a:gd name="connsiteX29" fmla="*/ 489793 w 1993076"/>
                    <a:gd name="connsiteY29" fmla="*/ 391358 h 1625821"/>
                    <a:gd name="connsiteX30" fmla="*/ 710773 w 1993076"/>
                    <a:gd name="connsiteY30" fmla="*/ 462478 h 1625821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89513 w 1993076"/>
                    <a:gd name="connsiteY20" fmla="*/ 148863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61853 w 1993076"/>
                    <a:gd name="connsiteY24" fmla="*/ 97301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1993076" h="1624075">
                      <a:moveTo>
                        <a:pt x="710773" y="462478"/>
                      </a:moveTo>
                      <a:cubicBezTo>
                        <a:pt x="775543" y="426918"/>
                        <a:pt x="798403" y="255045"/>
                        <a:pt x="878413" y="177998"/>
                      </a:cubicBezTo>
                      <a:cubicBezTo>
                        <a:pt x="958423" y="100951"/>
                        <a:pt x="1101510" y="5278"/>
                        <a:pt x="1190833" y="198"/>
                      </a:cubicBezTo>
                      <a:cubicBezTo>
                        <a:pt x="1280156" y="-4882"/>
                        <a:pt x="1369056" y="88675"/>
                        <a:pt x="1414353" y="147518"/>
                      </a:cubicBezTo>
                      <a:cubicBezTo>
                        <a:pt x="1459650" y="206361"/>
                        <a:pt x="1460496" y="289335"/>
                        <a:pt x="1462613" y="353258"/>
                      </a:cubicBezTo>
                      <a:cubicBezTo>
                        <a:pt x="1464730" y="417181"/>
                        <a:pt x="1399960" y="497191"/>
                        <a:pt x="1427053" y="531058"/>
                      </a:cubicBezTo>
                      <a:cubicBezTo>
                        <a:pt x="1454146" y="564925"/>
                        <a:pt x="1552783" y="540795"/>
                        <a:pt x="1625173" y="556458"/>
                      </a:cubicBezTo>
                      <a:cubicBezTo>
                        <a:pt x="1697563" y="572121"/>
                        <a:pt x="1800433" y="586091"/>
                        <a:pt x="1861393" y="625038"/>
                      </a:cubicBezTo>
                      <a:cubicBezTo>
                        <a:pt x="1922353" y="663985"/>
                        <a:pt x="1980350" y="729178"/>
                        <a:pt x="1990933" y="790138"/>
                      </a:cubicBezTo>
                      <a:cubicBezTo>
                        <a:pt x="2001516" y="851098"/>
                        <a:pt x="1971883" y="943808"/>
                        <a:pt x="1924893" y="990798"/>
                      </a:cubicBezTo>
                      <a:cubicBezTo>
                        <a:pt x="1877903" y="1037788"/>
                        <a:pt x="1788156" y="1061918"/>
                        <a:pt x="1708993" y="1072078"/>
                      </a:cubicBezTo>
                      <a:cubicBezTo>
                        <a:pt x="1629830" y="1082238"/>
                        <a:pt x="1474043" y="1019161"/>
                        <a:pt x="1449913" y="1051758"/>
                      </a:cubicBezTo>
                      <a:cubicBezTo>
                        <a:pt x="1425783" y="1084355"/>
                        <a:pt x="1540930" y="1213895"/>
                        <a:pt x="1564213" y="1267658"/>
                      </a:cubicBezTo>
                      <a:cubicBezTo>
                        <a:pt x="1587496" y="1321421"/>
                        <a:pt x="1592153" y="1333698"/>
                        <a:pt x="1589613" y="1374338"/>
                      </a:cubicBezTo>
                      <a:cubicBezTo>
                        <a:pt x="1587073" y="1414978"/>
                        <a:pt x="1577336" y="1472551"/>
                        <a:pt x="1548973" y="1511498"/>
                      </a:cubicBezTo>
                      <a:cubicBezTo>
                        <a:pt x="1520610" y="1550445"/>
                        <a:pt x="1482933" y="1591085"/>
                        <a:pt x="1419433" y="1608018"/>
                      </a:cubicBezTo>
                      <a:cubicBezTo>
                        <a:pt x="1355933" y="1624951"/>
                        <a:pt x="1235283" y="1631301"/>
                        <a:pt x="1167973" y="1613098"/>
                      </a:cubicBezTo>
                      <a:cubicBezTo>
                        <a:pt x="1100663" y="1594895"/>
                        <a:pt x="1052826" y="1546211"/>
                        <a:pt x="1015573" y="1498798"/>
                      </a:cubicBezTo>
                      <a:cubicBezTo>
                        <a:pt x="978320" y="1451385"/>
                        <a:pt x="937256" y="1361638"/>
                        <a:pt x="921593" y="1336238"/>
                      </a:cubicBezTo>
                      <a:cubicBezTo>
                        <a:pt x="905930" y="1310838"/>
                        <a:pt x="946570" y="1323538"/>
                        <a:pt x="921593" y="1346398"/>
                      </a:cubicBezTo>
                      <a:cubicBezTo>
                        <a:pt x="896616" y="1369258"/>
                        <a:pt x="877566" y="1415825"/>
                        <a:pt x="771733" y="1473398"/>
                      </a:cubicBezTo>
                      <a:cubicBezTo>
                        <a:pt x="665900" y="1530971"/>
                        <a:pt x="507150" y="1567378"/>
                        <a:pt x="423753" y="1539438"/>
                      </a:cubicBezTo>
                      <a:cubicBezTo>
                        <a:pt x="340356" y="1511498"/>
                        <a:pt x="276433" y="1386191"/>
                        <a:pt x="271353" y="1305758"/>
                      </a:cubicBezTo>
                      <a:cubicBezTo>
                        <a:pt x="266273" y="1225325"/>
                        <a:pt x="361523" y="1112295"/>
                        <a:pt x="393273" y="1056838"/>
                      </a:cubicBezTo>
                      <a:cubicBezTo>
                        <a:pt x="425023" y="1001381"/>
                        <a:pt x="488946" y="1002651"/>
                        <a:pt x="461853" y="973018"/>
                      </a:cubicBezTo>
                      <a:cubicBezTo>
                        <a:pt x="434760" y="943385"/>
                        <a:pt x="299716" y="920101"/>
                        <a:pt x="230713" y="879038"/>
                      </a:cubicBezTo>
                      <a:cubicBezTo>
                        <a:pt x="161710" y="837975"/>
                        <a:pt x="83393" y="799451"/>
                        <a:pt x="47833" y="726638"/>
                      </a:cubicBezTo>
                      <a:cubicBezTo>
                        <a:pt x="12273" y="653825"/>
                        <a:pt x="-21594" y="506504"/>
                        <a:pt x="17353" y="442158"/>
                      </a:cubicBezTo>
                      <a:cubicBezTo>
                        <a:pt x="56300" y="377812"/>
                        <a:pt x="202773" y="349025"/>
                        <a:pt x="281513" y="340558"/>
                      </a:cubicBezTo>
                      <a:cubicBezTo>
                        <a:pt x="360253" y="332091"/>
                        <a:pt x="418673" y="367651"/>
                        <a:pt x="489793" y="391358"/>
                      </a:cubicBezTo>
                      <a:cubicBezTo>
                        <a:pt x="560913" y="415065"/>
                        <a:pt x="646003" y="498038"/>
                        <a:pt x="710773" y="462478"/>
                      </a:cubicBezTo>
                      <a:close/>
                    </a:path>
                  </a:pathLst>
                </a:custGeom>
                <a:solidFill>
                  <a:srgbClr val="DAA2B9"/>
                </a:solidFill>
                <a:ln w="57150">
                  <a:noFill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/>
                </a:p>
              </p:txBody>
            </p:sp>
            <p:sp>
              <p:nvSpPr>
                <p:cNvPr id="829" name="วงรี 77">
                  <a:extLst>
                    <a:ext uri="{FF2B5EF4-FFF2-40B4-BE49-F238E27FC236}">
                      <a16:creationId xmlns:a16="http://schemas.microsoft.com/office/drawing/2014/main" id="{80C228E0-14BA-4914-9B33-764ECCE85C51}"/>
                    </a:ext>
                  </a:extLst>
                </p:cNvPr>
                <p:cNvSpPr/>
                <p:nvPr/>
              </p:nvSpPr>
              <p:spPr>
                <a:xfrm>
                  <a:off x="4579275" y="1400406"/>
                  <a:ext cx="295962" cy="284142"/>
                </a:xfrm>
                <a:custGeom>
                  <a:avLst/>
                  <a:gdLst>
                    <a:gd name="connsiteX0" fmla="*/ 0 w 290429"/>
                    <a:gd name="connsiteY0" fmla="*/ 144699 h 289397"/>
                    <a:gd name="connsiteX1" fmla="*/ 145215 w 290429"/>
                    <a:gd name="connsiteY1" fmla="*/ 0 h 289397"/>
                    <a:gd name="connsiteX2" fmla="*/ 290430 w 290429"/>
                    <a:gd name="connsiteY2" fmla="*/ 144699 h 289397"/>
                    <a:gd name="connsiteX3" fmla="*/ 145215 w 290429"/>
                    <a:gd name="connsiteY3" fmla="*/ 289398 h 289397"/>
                    <a:gd name="connsiteX4" fmla="*/ 0 w 290429"/>
                    <a:gd name="connsiteY4" fmla="*/ 144699 h 289397"/>
                    <a:gd name="connsiteX0" fmla="*/ 8 w 290438"/>
                    <a:gd name="connsiteY0" fmla="*/ 144699 h 289398"/>
                    <a:gd name="connsiteX1" fmla="*/ 145223 w 290438"/>
                    <a:gd name="connsiteY1" fmla="*/ 0 h 289398"/>
                    <a:gd name="connsiteX2" fmla="*/ 290438 w 290438"/>
                    <a:gd name="connsiteY2" fmla="*/ 144699 h 289398"/>
                    <a:gd name="connsiteX3" fmla="*/ 140143 w 290438"/>
                    <a:gd name="connsiteY3" fmla="*/ 289398 h 289398"/>
                    <a:gd name="connsiteX4" fmla="*/ 8 w 290438"/>
                    <a:gd name="connsiteY4" fmla="*/ 144699 h 289398"/>
                    <a:gd name="connsiteX0" fmla="*/ 6 w 310756"/>
                    <a:gd name="connsiteY0" fmla="*/ 145377 h 292972"/>
                    <a:gd name="connsiteX1" fmla="*/ 145221 w 310756"/>
                    <a:gd name="connsiteY1" fmla="*/ 678 h 292972"/>
                    <a:gd name="connsiteX2" fmla="*/ 310756 w 310756"/>
                    <a:gd name="connsiteY2" fmla="*/ 206337 h 292972"/>
                    <a:gd name="connsiteX3" fmla="*/ 140141 w 310756"/>
                    <a:gd name="connsiteY3" fmla="*/ 290076 h 292972"/>
                    <a:gd name="connsiteX4" fmla="*/ 6 w 310756"/>
                    <a:gd name="connsiteY4" fmla="*/ 145377 h 292972"/>
                    <a:gd name="connsiteX0" fmla="*/ 5 w 313295"/>
                    <a:gd name="connsiteY0" fmla="*/ 190453 h 289862"/>
                    <a:gd name="connsiteX1" fmla="*/ 147760 w 313295"/>
                    <a:gd name="connsiteY1" fmla="*/ 34 h 289862"/>
                    <a:gd name="connsiteX2" fmla="*/ 313295 w 313295"/>
                    <a:gd name="connsiteY2" fmla="*/ 205693 h 289862"/>
                    <a:gd name="connsiteX3" fmla="*/ 142680 w 313295"/>
                    <a:gd name="connsiteY3" fmla="*/ 289432 h 289862"/>
                    <a:gd name="connsiteX4" fmla="*/ 5 w 313295"/>
                    <a:gd name="connsiteY4" fmla="*/ 190453 h 289862"/>
                    <a:gd name="connsiteX0" fmla="*/ 2796 w 316086"/>
                    <a:gd name="connsiteY0" fmla="*/ 175216 h 274625"/>
                    <a:gd name="connsiteX1" fmla="*/ 71811 w 316086"/>
                    <a:gd name="connsiteY1" fmla="*/ 37 h 274625"/>
                    <a:gd name="connsiteX2" fmla="*/ 316086 w 316086"/>
                    <a:gd name="connsiteY2" fmla="*/ 190456 h 274625"/>
                    <a:gd name="connsiteX3" fmla="*/ 145471 w 316086"/>
                    <a:gd name="connsiteY3" fmla="*/ 274195 h 274625"/>
                    <a:gd name="connsiteX4" fmla="*/ 2796 w 316086"/>
                    <a:gd name="connsiteY4" fmla="*/ 175216 h 274625"/>
                    <a:gd name="connsiteX0" fmla="*/ 2158 w 315952"/>
                    <a:gd name="connsiteY0" fmla="*/ 185068 h 284142"/>
                    <a:gd name="connsiteX1" fmla="*/ 71173 w 315952"/>
                    <a:gd name="connsiteY1" fmla="*/ 9889 h 284142"/>
                    <a:gd name="connsiteX2" fmla="*/ 235434 w 315952"/>
                    <a:gd name="connsiteY2" fmla="*/ 40983 h 284142"/>
                    <a:gd name="connsiteX3" fmla="*/ 315448 w 315952"/>
                    <a:gd name="connsiteY3" fmla="*/ 200308 h 284142"/>
                    <a:gd name="connsiteX4" fmla="*/ 144833 w 315952"/>
                    <a:gd name="connsiteY4" fmla="*/ 284047 h 284142"/>
                    <a:gd name="connsiteX5" fmla="*/ 2158 w 315952"/>
                    <a:gd name="connsiteY5" fmla="*/ 185068 h 284142"/>
                    <a:gd name="connsiteX0" fmla="*/ 2158 w 295962"/>
                    <a:gd name="connsiteY0" fmla="*/ 185068 h 284142"/>
                    <a:gd name="connsiteX1" fmla="*/ 71173 w 295962"/>
                    <a:gd name="connsiteY1" fmla="*/ 9889 h 284142"/>
                    <a:gd name="connsiteX2" fmla="*/ 235434 w 295962"/>
                    <a:gd name="connsiteY2" fmla="*/ 40983 h 284142"/>
                    <a:gd name="connsiteX3" fmla="*/ 295128 w 295962"/>
                    <a:gd name="connsiteY3" fmla="*/ 200308 h 284142"/>
                    <a:gd name="connsiteX4" fmla="*/ 144833 w 295962"/>
                    <a:gd name="connsiteY4" fmla="*/ 284047 h 284142"/>
                    <a:gd name="connsiteX5" fmla="*/ 2158 w 295962"/>
                    <a:gd name="connsiteY5" fmla="*/ 185068 h 2841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95962" h="284142">
                      <a:moveTo>
                        <a:pt x="2158" y="185068"/>
                      </a:moveTo>
                      <a:cubicBezTo>
                        <a:pt x="-10119" y="139375"/>
                        <a:pt x="32294" y="33903"/>
                        <a:pt x="71173" y="9889"/>
                      </a:cubicBezTo>
                      <a:cubicBezTo>
                        <a:pt x="110052" y="-14125"/>
                        <a:pt x="194722" y="9247"/>
                        <a:pt x="235434" y="40983"/>
                      </a:cubicBezTo>
                      <a:cubicBezTo>
                        <a:pt x="276147" y="72720"/>
                        <a:pt x="300915" y="162761"/>
                        <a:pt x="295128" y="200308"/>
                      </a:cubicBezTo>
                      <a:cubicBezTo>
                        <a:pt x="289341" y="237855"/>
                        <a:pt x="193661" y="286587"/>
                        <a:pt x="144833" y="284047"/>
                      </a:cubicBezTo>
                      <a:cubicBezTo>
                        <a:pt x="96005" y="281507"/>
                        <a:pt x="14435" y="230761"/>
                        <a:pt x="2158" y="185068"/>
                      </a:cubicBezTo>
                      <a:close/>
                    </a:path>
                  </a:pathLst>
                </a:custGeom>
                <a:solidFill>
                  <a:srgbClr val="FDC64E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  <p:grpSp>
            <p:nvGrpSpPr>
              <p:cNvPr id="822" name="กลุ่ม 821">
                <a:extLst>
                  <a:ext uri="{FF2B5EF4-FFF2-40B4-BE49-F238E27FC236}">
                    <a16:creationId xmlns:a16="http://schemas.microsoft.com/office/drawing/2014/main" id="{547E2135-7299-472D-877F-65CAC0F75DAE}"/>
                  </a:ext>
                </a:extLst>
              </p:cNvPr>
              <p:cNvGrpSpPr/>
              <p:nvPr/>
            </p:nvGrpSpPr>
            <p:grpSpPr>
              <a:xfrm>
                <a:off x="116889" y="1923993"/>
                <a:ext cx="531032" cy="465646"/>
                <a:chOff x="3730718" y="705949"/>
                <a:chExt cx="1993076" cy="1624075"/>
              </a:xfrm>
              <a:solidFill>
                <a:schemeClr val="bg1"/>
              </a:solidFill>
              <a:effectLst/>
            </p:grpSpPr>
            <p:sp>
              <p:nvSpPr>
                <p:cNvPr id="826" name="รูปแบบอิสระ: รูปร่าง 825">
                  <a:extLst>
                    <a:ext uri="{FF2B5EF4-FFF2-40B4-BE49-F238E27FC236}">
                      <a16:creationId xmlns:a16="http://schemas.microsoft.com/office/drawing/2014/main" id="{5B2563F0-1E7B-4125-B6AA-2ADE30A2C684}"/>
                    </a:ext>
                  </a:extLst>
                </p:cNvPr>
                <p:cNvSpPr/>
                <p:nvPr/>
              </p:nvSpPr>
              <p:spPr>
                <a:xfrm>
                  <a:off x="3730718" y="705949"/>
                  <a:ext cx="1993076" cy="1624075"/>
                </a:xfrm>
                <a:custGeom>
                  <a:avLst/>
                  <a:gdLst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708233 w 2019354"/>
                    <a:gd name="connsiteY28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0893 w 2019354"/>
                    <a:gd name="connsiteY22" fmla="*/ 10720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53659"/>
                    <a:gd name="connsiteX1" fmla="*/ 850473 w 2019354"/>
                    <a:gd name="connsiteY1" fmla="*/ 183079 h 1653659"/>
                    <a:gd name="connsiteX2" fmla="*/ 1195913 w 2019354"/>
                    <a:gd name="connsiteY2" fmla="*/ 199 h 1653659"/>
                    <a:gd name="connsiteX3" fmla="*/ 1439753 w 2019354"/>
                    <a:gd name="connsiteY3" fmla="*/ 152599 h 1653659"/>
                    <a:gd name="connsiteX4" fmla="*/ 1500713 w 2019354"/>
                    <a:gd name="connsiteY4" fmla="*/ 386279 h 1653659"/>
                    <a:gd name="connsiteX5" fmla="*/ 1388953 w 2019354"/>
                    <a:gd name="connsiteY5" fmla="*/ 548839 h 1653659"/>
                    <a:gd name="connsiteX6" fmla="*/ 1541353 w 2019354"/>
                    <a:gd name="connsiteY6" fmla="*/ 518359 h 1653659"/>
                    <a:gd name="connsiteX7" fmla="*/ 1927433 w 2019354"/>
                    <a:gd name="connsiteY7" fmla="*/ 640279 h 1653659"/>
                    <a:gd name="connsiteX8" fmla="*/ 2018873 w 2019354"/>
                    <a:gd name="connsiteY8" fmla="*/ 823159 h 1653659"/>
                    <a:gd name="connsiteX9" fmla="*/ 1947753 w 2019354"/>
                    <a:gd name="connsiteY9" fmla="*/ 995879 h 1653659"/>
                    <a:gd name="connsiteX10" fmla="*/ 1653113 w 2019354"/>
                    <a:gd name="connsiteY10" fmla="*/ 1087319 h 1653659"/>
                    <a:gd name="connsiteX11" fmla="*/ 1449913 w 2019354"/>
                    <a:gd name="connsiteY11" fmla="*/ 1066999 h 1653659"/>
                    <a:gd name="connsiteX12" fmla="*/ 1571833 w 2019354"/>
                    <a:gd name="connsiteY12" fmla="*/ 1300679 h 1653659"/>
                    <a:gd name="connsiteX13" fmla="*/ 1581993 w 2019354"/>
                    <a:gd name="connsiteY13" fmla="*/ 1290519 h 1653659"/>
                    <a:gd name="connsiteX14" fmla="*/ 1581993 w 2019354"/>
                    <a:gd name="connsiteY14" fmla="*/ 1463239 h 1653659"/>
                    <a:gd name="connsiteX15" fmla="*/ 1429593 w 2019354"/>
                    <a:gd name="connsiteY15" fmla="*/ 1635959 h 1653659"/>
                    <a:gd name="connsiteX16" fmla="*/ 1145113 w 2019354"/>
                    <a:gd name="connsiteY16" fmla="*/ 1635959 h 1653659"/>
                    <a:gd name="connsiteX17" fmla="*/ 1013033 w 2019354"/>
                    <a:gd name="connsiteY17" fmla="*/ 1529279 h 1653659"/>
                    <a:gd name="connsiteX18" fmla="*/ 921593 w 2019354"/>
                    <a:gd name="connsiteY18" fmla="*/ 1351479 h 1653659"/>
                    <a:gd name="connsiteX19" fmla="*/ 921593 w 2019354"/>
                    <a:gd name="connsiteY19" fmla="*/ 1361639 h 1653659"/>
                    <a:gd name="connsiteX20" fmla="*/ 789513 w 2019354"/>
                    <a:gd name="connsiteY20" fmla="*/ 1503879 h 1653659"/>
                    <a:gd name="connsiteX21" fmla="*/ 423753 w 2019354"/>
                    <a:gd name="connsiteY21" fmla="*/ 1554679 h 1653659"/>
                    <a:gd name="connsiteX22" fmla="*/ 271353 w 2019354"/>
                    <a:gd name="connsiteY22" fmla="*/ 1320999 h 1653659"/>
                    <a:gd name="connsiteX23" fmla="*/ 400893 w 2019354"/>
                    <a:gd name="connsiteY23" fmla="*/ 1072079 h 1653659"/>
                    <a:gd name="connsiteX24" fmla="*/ 474553 w 2019354"/>
                    <a:gd name="connsiteY24" fmla="*/ 985719 h 1653659"/>
                    <a:gd name="connsiteX25" fmla="*/ 230713 w 2019354"/>
                    <a:gd name="connsiteY25" fmla="*/ 894279 h 1653659"/>
                    <a:gd name="connsiteX26" fmla="*/ 47833 w 2019354"/>
                    <a:gd name="connsiteY26" fmla="*/ 741879 h 1653659"/>
                    <a:gd name="connsiteX27" fmla="*/ 17353 w 2019354"/>
                    <a:gd name="connsiteY27" fmla="*/ 457399 h 1653659"/>
                    <a:gd name="connsiteX28" fmla="*/ 281513 w 2019354"/>
                    <a:gd name="connsiteY28" fmla="*/ 355799 h 1653659"/>
                    <a:gd name="connsiteX29" fmla="*/ 489793 w 2019354"/>
                    <a:gd name="connsiteY29" fmla="*/ 406599 h 1653659"/>
                    <a:gd name="connsiteX30" fmla="*/ 708233 w 2019354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41353 w 2019200"/>
                    <a:gd name="connsiteY6" fmla="*/ 51835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76913 w 2019200"/>
                    <a:gd name="connsiteY6" fmla="*/ 53613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388953 w 2019200"/>
                    <a:gd name="connsiteY5" fmla="*/ 54882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622633 w 2019200"/>
                    <a:gd name="connsiteY6" fmla="*/ 55898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10773 w 2019200"/>
                    <a:gd name="connsiteY0" fmla="*/ 47783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10773 w 2019200"/>
                    <a:gd name="connsiteY30" fmla="*/ 477836 h 1653776"/>
                    <a:gd name="connsiteX0" fmla="*/ 710773 w 2019200"/>
                    <a:gd name="connsiteY0" fmla="*/ 449982 h 1625922"/>
                    <a:gd name="connsiteX1" fmla="*/ 878413 w 2019200"/>
                    <a:gd name="connsiteY1" fmla="*/ 165502 h 1625922"/>
                    <a:gd name="connsiteX2" fmla="*/ 1198453 w 2019200"/>
                    <a:gd name="connsiteY2" fmla="*/ 402 h 1625922"/>
                    <a:gd name="connsiteX3" fmla="*/ 1439753 w 2019200"/>
                    <a:gd name="connsiteY3" fmla="*/ 124862 h 1625922"/>
                    <a:gd name="connsiteX4" fmla="*/ 1477853 w 2019200"/>
                    <a:gd name="connsiteY4" fmla="*/ 305202 h 1625922"/>
                    <a:gd name="connsiteX5" fmla="*/ 1427053 w 2019200"/>
                    <a:gd name="connsiteY5" fmla="*/ 518562 h 1625922"/>
                    <a:gd name="connsiteX6" fmla="*/ 1622633 w 2019200"/>
                    <a:gd name="connsiteY6" fmla="*/ 531262 h 1625922"/>
                    <a:gd name="connsiteX7" fmla="*/ 1927433 w 2019200"/>
                    <a:gd name="connsiteY7" fmla="*/ 612542 h 1625922"/>
                    <a:gd name="connsiteX8" fmla="*/ 2018873 w 2019200"/>
                    <a:gd name="connsiteY8" fmla="*/ 795422 h 1625922"/>
                    <a:gd name="connsiteX9" fmla="*/ 1947753 w 2019200"/>
                    <a:gd name="connsiteY9" fmla="*/ 968142 h 1625922"/>
                    <a:gd name="connsiteX10" fmla="*/ 1708993 w 2019200"/>
                    <a:gd name="connsiteY10" fmla="*/ 1059582 h 1625922"/>
                    <a:gd name="connsiteX11" fmla="*/ 1449913 w 2019200"/>
                    <a:gd name="connsiteY11" fmla="*/ 1039262 h 1625922"/>
                    <a:gd name="connsiteX12" fmla="*/ 1571833 w 2019200"/>
                    <a:gd name="connsiteY12" fmla="*/ 1272942 h 1625922"/>
                    <a:gd name="connsiteX13" fmla="*/ 1581993 w 2019200"/>
                    <a:gd name="connsiteY13" fmla="*/ 1262782 h 1625922"/>
                    <a:gd name="connsiteX14" fmla="*/ 1581993 w 2019200"/>
                    <a:gd name="connsiteY14" fmla="*/ 1435502 h 1625922"/>
                    <a:gd name="connsiteX15" fmla="*/ 1429593 w 2019200"/>
                    <a:gd name="connsiteY15" fmla="*/ 1608222 h 1625922"/>
                    <a:gd name="connsiteX16" fmla="*/ 1145113 w 2019200"/>
                    <a:gd name="connsiteY16" fmla="*/ 1608222 h 1625922"/>
                    <a:gd name="connsiteX17" fmla="*/ 1013033 w 2019200"/>
                    <a:gd name="connsiteY17" fmla="*/ 1501542 h 1625922"/>
                    <a:gd name="connsiteX18" fmla="*/ 921593 w 2019200"/>
                    <a:gd name="connsiteY18" fmla="*/ 1323742 h 1625922"/>
                    <a:gd name="connsiteX19" fmla="*/ 921593 w 2019200"/>
                    <a:gd name="connsiteY19" fmla="*/ 1333902 h 1625922"/>
                    <a:gd name="connsiteX20" fmla="*/ 789513 w 2019200"/>
                    <a:gd name="connsiteY20" fmla="*/ 1476142 h 1625922"/>
                    <a:gd name="connsiteX21" fmla="*/ 423753 w 2019200"/>
                    <a:gd name="connsiteY21" fmla="*/ 1526942 h 1625922"/>
                    <a:gd name="connsiteX22" fmla="*/ 271353 w 2019200"/>
                    <a:gd name="connsiteY22" fmla="*/ 1293262 h 1625922"/>
                    <a:gd name="connsiteX23" fmla="*/ 400893 w 2019200"/>
                    <a:gd name="connsiteY23" fmla="*/ 1044342 h 1625922"/>
                    <a:gd name="connsiteX24" fmla="*/ 474553 w 2019200"/>
                    <a:gd name="connsiteY24" fmla="*/ 957982 h 1625922"/>
                    <a:gd name="connsiteX25" fmla="*/ 230713 w 2019200"/>
                    <a:gd name="connsiteY25" fmla="*/ 866542 h 1625922"/>
                    <a:gd name="connsiteX26" fmla="*/ 47833 w 2019200"/>
                    <a:gd name="connsiteY26" fmla="*/ 714142 h 1625922"/>
                    <a:gd name="connsiteX27" fmla="*/ 17353 w 2019200"/>
                    <a:gd name="connsiteY27" fmla="*/ 429662 h 1625922"/>
                    <a:gd name="connsiteX28" fmla="*/ 281513 w 2019200"/>
                    <a:gd name="connsiteY28" fmla="*/ 328062 h 1625922"/>
                    <a:gd name="connsiteX29" fmla="*/ 489793 w 2019200"/>
                    <a:gd name="connsiteY29" fmla="*/ 378862 h 1625922"/>
                    <a:gd name="connsiteX30" fmla="*/ 710773 w 2019200"/>
                    <a:gd name="connsiteY30" fmla="*/ 449982 h 1625922"/>
                    <a:gd name="connsiteX0" fmla="*/ 710773 w 2019200"/>
                    <a:gd name="connsiteY0" fmla="*/ 462637 h 1638577"/>
                    <a:gd name="connsiteX1" fmla="*/ 878413 w 2019200"/>
                    <a:gd name="connsiteY1" fmla="*/ 178157 h 1638577"/>
                    <a:gd name="connsiteX2" fmla="*/ 1190833 w 2019200"/>
                    <a:gd name="connsiteY2" fmla="*/ 357 h 1638577"/>
                    <a:gd name="connsiteX3" fmla="*/ 1439753 w 2019200"/>
                    <a:gd name="connsiteY3" fmla="*/ 137517 h 1638577"/>
                    <a:gd name="connsiteX4" fmla="*/ 1477853 w 2019200"/>
                    <a:gd name="connsiteY4" fmla="*/ 317857 h 1638577"/>
                    <a:gd name="connsiteX5" fmla="*/ 1427053 w 2019200"/>
                    <a:gd name="connsiteY5" fmla="*/ 531217 h 1638577"/>
                    <a:gd name="connsiteX6" fmla="*/ 1622633 w 2019200"/>
                    <a:gd name="connsiteY6" fmla="*/ 543917 h 1638577"/>
                    <a:gd name="connsiteX7" fmla="*/ 1927433 w 2019200"/>
                    <a:gd name="connsiteY7" fmla="*/ 625197 h 1638577"/>
                    <a:gd name="connsiteX8" fmla="*/ 2018873 w 2019200"/>
                    <a:gd name="connsiteY8" fmla="*/ 808077 h 1638577"/>
                    <a:gd name="connsiteX9" fmla="*/ 1947753 w 2019200"/>
                    <a:gd name="connsiteY9" fmla="*/ 980797 h 1638577"/>
                    <a:gd name="connsiteX10" fmla="*/ 1708993 w 2019200"/>
                    <a:gd name="connsiteY10" fmla="*/ 1072237 h 1638577"/>
                    <a:gd name="connsiteX11" fmla="*/ 1449913 w 2019200"/>
                    <a:gd name="connsiteY11" fmla="*/ 1051917 h 1638577"/>
                    <a:gd name="connsiteX12" fmla="*/ 1571833 w 2019200"/>
                    <a:gd name="connsiteY12" fmla="*/ 1285597 h 1638577"/>
                    <a:gd name="connsiteX13" fmla="*/ 1581993 w 2019200"/>
                    <a:gd name="connsiteY13" fmla="*/ 1275437 h 1638577"/>
                    <a:gd name="connsiteX14" fmla="*/ 1581993 w 2019200"/>
                    <a:gd name="connsiteY14" fmla="*/ 1448157 h 1638577"/>
                    <a:gd name="connsiteX15" fmla="*/ 1429593 w 2019200"/>
                    <a:gd name="connsiteY15" fmla="*/ 1620877 h 1638577"/>
                    <a:gd name="connsiteX16" fmla="*/ 1145113 w 2019200"/>
                    <a:gd name="connsiteY16" fmla="*/ 1620877 h 1638577"/>
                    <a:gd name="connsiteX17" fmla="*/ 1013033 w 2019200"/>
                    <a:gd name="connsiteY17" fmla="*/ 1514197 h 1638577"/>
                    <a:gd name="connsiteX18" fmla="*/ 921593 w 2019200"/>
                    <a:gd name="connsiteY18" fmla="*/ 1336397 h 1638577"/>
                    <a:gd name="connsiteX19" fmla="*/ 921593 w 2019200"/>
                    <a:gd name="connsiteY19" fmla="*/ 1346557 h 1638577"/>
                    <a:gd name="connsiteX20" fmla="*/ 789513 w 2019200"/>
                    <a:gd name="connsiteY20" fmla="*/ 1488797 h 1638577"/>
                    <a:gd name="connsiteX21" fmla="*/ 423753 w 2019200"/>
                    <a:gd name="connsiteY21" fmla="*/ 1539597 h 1638577"/>
                    <a:gd name="connsiteX22" fmla="*/ 271353 w 2019200"/>
                    <a:gd name="connsiteY22" fmla="*/ 1305917 h 1638577"/>
                    <a:gd name="connsiteX23" fmla="*/ 400893 w 2019200"/>
                    <a:gd name="connsiteY23" fmla="*/ 1056997 h 1638577"/>
                    <a:gd name="connsiteX24" fmla="*/ 474553 w 2019200"/>
                    <a:gd name="connsiteY24" fmla="*/ 970637 h 1638577"/>
                    <a:gd name="connsiteX25" fmla="*/ 230713 w 2019200"/>
                    <a:gd name="connsiteY25" fmla="*/ 879197 h 1638577"/>
                    <a:gd name="connsiteX26" fmla="*/ 47833 w 2019200"/>
                    <a:gd name="connsiteY26" fmla="*/ 726797 h 1638577"/>
                    <a:gd name="connsiteX27" fmla="*/ 17353 w 2019200"/>
                    <a:gd name="connsiteY27" fmla="*/ 442317 h 1638577"/>
                    <a:gd name="connsiteX28" fmla="*/ 281513 w 2019200"/>
                    <a:gd name="connsiteY28" fmla="*/ 340717 h 1638577"/>
                    <a:gd name="connsiteX29" fmla="*/ 489793 w 2019200"/>
                    <a:gd name="connsiteY29" fmla="*/ 391517 h 1638577"/>
                    <a:gd name="connsiteX30" fmla="*/ 710773 w 2019200"/>
                    <a:gd name="connsiteY30" fmla="*/ 462637 h 1638577"/>
                    <a:gd name="connsiteX0" fmla="*/ 710773 w 2019200"/>
                    <a:gd name="connsiteY0" fmla="*/ 462339 h 1638279"/>
                    <a:gd name="connsiteX1" fmla="*/ 878413 w 2019200"/>
                    <a:gd name="connsiteY1" fmla="*/ 177859 h 1638279"/>
                    <a:gd name="connsiteX2" fmla="*/ 1190833 w 2019200"/>
                    <a:gd name="connsiteY2" fmla="*/ 59 h 1638279"/>
                    <a:gd name="connsiteX3" fmla="*/ 1406733 w 2019200"/>
                    <a:gd name="connsiteY3" fmla="*/ 160079 h 1638279"/>
                    <a:gd name="connsiteX4" fmla="*/ 1477853 w 2019200"/>
                    <a:gd name="connsiteY4" fmla="*/ 317559 h 1638279"/>
                    <a:gd name="connsiteX5" fmla="*/ 1427053 w 2019200"/>
                    <a:gd name="connsiteY5" fmla="*/ 530919 h 1638279"/>
                    <a:gd name="connsiteX6" fmla="*/ 1622633 w 2019200"/>
                    <a:gd name="connsiteY6" fmla="*/ 543619 h 1638279"/>
                    <a:gd name="connsiteX7" fmla="*/ 1927433 w 2019200"/>
                    <a:gd name="connsiteY7" fmla="*/ 624899 h 1638279"/>
                    <a:gd name="connsiteX8" fmla="*/ 2018873 w 2019200"/>
                    <a:gd name="connsiteY8" fmla="*/ 807779 h 1638279"/>
                    <a:gd name="connsiteX9" fmla="*/ 1947753 w 2019200"/>
                    <a:gd name="connsiteY9" fmla="*/ 980499 h 1638279"/>
                    <a:gd name="connsiteX10" fmla="*/ 1708993 w 2019200"/>
                    <a:gd name="connsiteY10" fmla="*/ 1071939 h 1638279"/>
                    <a:gd name="connsiteX11" fmla="*/ 1449913 w 2019200"/>
                    <a:gd name="connsiteY11" fmla="*/ 1051619 h 1638279"/>
                    <a:gd name="connsiteX12" fmla="*/ 1571833 w 2019200"/>
                    <a:gd name="connsiteY12" fmla="*/ 1285299 h 1638279"/>
                    <a:gd name="connsiteX13" fmla="*/ 1581993 w 2019200"/>
                    <a:gd name="connsiteY13" fmla="*/ 1275139 h 1638279"/>
                    <a:gd name="connsiteX14" fmla="*/ 1581993 w 2019200"/>
                    <a:gd name="connsiteY14" fmla="*/ 1447859 h 1638279"/>
                    <a:gd name="connsiteX15" fmla="*/ 1429593 w 2019200"/>
                    <a:gd name="connsiteY15" fmla="*/ 1620579 h 1638279"/>
                    <a:gd name="connsiteX16" fmla="*/ 1145113 w 2019200"/>
                    <a:gd name="connsiteY16" fmla="*/ 1620579 h 1638279"/>
                    <a:gd name="connsiteX17" fmla="*/ 1013033 w 2019200"/>
                    <a:gd name="connsiteY17" fmla="*/ 1513899 h 1638279"/>
                    <a:gd name="connsiteX18" fmla="*/ 921593 w 2019200"/>
                    <a:gd name="connsiteY18" fmla="*/ 1336099 h 1638279"/>
                    <a:gd name="connsiteX19" fmla="*/ 921593 w 2019200"/>
                    <a:gd name="connsiteY19" fmla="*/ 1346259 h 1638279"/>
                    <a:gd name="connsiteX20" fmla="*/ 789513 w 2019200"/>
                    <a:gd name="connsiteY20" fmla="*/ 1488499 h 1638279"/>
                    <a:gd name="connsiteX21" fmla="*/ 423753 w 2019200"/>
                    <a:gd name="connsiteY21" fmla="*/ 1539299 h 1638279"/>
                    <a:gd name="connsiteX22" fmla="*/ 271353 w 2019200"/>
                    <a:gd name="connsiteY22" fmla="*/ 1305619 h 1638279"/>
                    <a:gd name="connsiteX23" fmla="*/ 400893 w 2019200"/>
                    <a:gd name="connsiteY23" fmla="*/ 1056699 h 1638279"/>
                    <a:gd name="connsiteX24" fmla="*/ 474553 w 2019200"/>
                    <a:gd name="connsiteY24" fmla="*/ 970339 h 1638279"/>
                    <a:gd name="connsiteX25" fmla="*/ 230713 w 2019200"/>
                    <a:gd name="connsiteY25" fmla="*/ 878899 h 1638279"/>
                    <a:gd name="connsiteX26" fmla="*/ 47833 w 2019200"/>
                    <a:gd name="connsiteY26" fmla="*/ 726499 h 1638279"/>
                    <a:gd name="connsiteX27" fmla="*/ 17353 w 2019200"/>
                    <a:gd name="connsiteY27" fmla="*/ 442019 h 1638279"/>
                    <a:gd name="connsiteX28" fmla="*/ 281513 w 2019200"/>
                    <a:gd name="connsiteY28" fmla="*/ 340419 h 1638279"/>
                    <a:gd name="connsiteX29" fmla="*/ 489793 w 2019200"/>
                    <a:gd name="connsiteY29" fmla="*/ 391219 h 1638279"/>
                    <a:gd name="connsiteX30" fmla="*/ 710773 w 2019200"/>
                    <a:gd name="connsiteY30" fmla="*/ 462339 h 1638279"/>
                    <a:gd name="connsiteX0" fmla="*/ 710773 w 2019200"/>
                    <a:gd name="connsiteY0" fmla="*/ 462467 h 1638407"/>
                    <a:gd name="connsiteX1" fmla="*/ 878413 w 2019200"/>
                    <a:gd name="connsiteY1" fmla="*/ 177987 h 1638407"/>
                    <a:gd name="connsiteX2" fmla="*/ 1190833 w 2019200"/>
                    <a:gd name="connsiteY2" fmla="*/ 187 h 1638407"/>
                    <a:gd name="connsiteX3" fmla="*/ 1414353 w 2019200"/>
                    <a:gd name="connsiteY3" fmla="*/ 147507 h 1638407"/>
                    <a:gd name="connsiteX4" fmla="*/ 1477853 w 2019200"/>
                    <a:gd name="connsiteY4" fmla="*/ 317687 h 1638407"/>
                    <a:gd name="connsiteX5" fmla="*/ 1427053 w 2019200"/>
                    <a:gd name="connsiteY5" fmla="*/ 531047 h 1638407"/>
                    <a:gd name="connsiteX6" fmla="*/ 1622633 w 2019200"/>
                    <a:gd name="connsiteY6" fmla="*/ 543747 h 1638407"/>
                    <a:gd name="connsiteX7" fmla="*/ 1927433 w 2019200"/>
                    <a:gd name="connsiteY7" fmla="*/ 625027 h 1638407"/>
                    <a:gd name="connsiteX8" fmla="*/ 2018873 w 2019200"/>
                    <a:gd name="connsiteY8" fmla="*/ 807907 h 1638407"/>
                    <a:gd name="connsiteX9" fmla="*/ 1947753 w 2019200"/>
                    <a:gd name="connsiteY9" fmla="*/ 980627 h 1638407"/>
                    <a:gd name="connsiteX10" fmla="*/ 1708993 w 2019200"/>
                    <a:gd name="connsiteY10" fmla="*/ 1072067 h 1638407"/>
                    <a:gd name="connsiteX11" fmla="*/ 1449913 w 2019200"/>
                    <a:gd name="connsiteY11" fmla="*/ 1051747 h 1638407"/>
                    <a:gd name="connsiteX12" fmla="*/ 1571833 w 2019200"/>
                    <a:gd name="connsiteY12" fmla="*/ 1285427 h 1638407"/>
                    <a:gd name="connsiteX13" fmla="*/ 1581993 w 2019200"/>
                    <a:gd name="connsiteY13" fmla="*/ 1275267 h 1638407"/>
                    <a:gd name="connsiteX14" fmla="*/ 1581993 w 2019200"/>
                    <a:gd name="connsiteY14" fmla="*/ 1447987 h 1638407"/>
                    <a:gd name="connsiteX15" fmla="*/ 1429593 w 2019200"/>
                    <a:gd name="connsiteY15" fmla="*/ 1620707 h 1638407"/>
                    <a:gd name="connsiteX16" fmla="*/ 1145113 w 2019200"/>
                    <a:gd name="connsiteY16" fmla="*/ 1620707 h 1638407"/>
                    <a:gd name="connsiteX17" fmla="*/ 1013033 w 2019200"/>
                    <a:gd name="connsiteY17" fmla="*/ 1514027 h 1638407"/>
                    <a:gd name="connsiteX18" fmla="*/ 921593 w 2019200"/>
                    <a:gd name="connsiteY18" fmla="*/ 1336227 h 1638407"/>
                    <a:gd name="connsiteX19" fmla="*/ 921593 w 2019200"/>
                    <a:gd name="connsiteY19" fmla="*/ 1346387 h 1638407"/>
                    <a:gd name="connsiteX20" fmla="*/ 789513 w 2019200"/>
                    <a:gd name="connsiteY20" fmla="*/ 1488627 h 1638407"/>
                    <a:gd name="connsiteX21" fmla="*/ 423753 w 2019200"/>
                    <a:gd name="connsiteY21" fmla="*/ 1539427 h 1638407"/>
                    <a:gd name="connsiteX22" fmla="*/ 271353 w 2019200"/>
                    <a:gd name="connsiteY22" fmla="*/ 1305747 h 1638407"/>
                    <a:gd name="connsiteX23" fmla="*/ 400893 w 2019200"/>
                    <a:gd name="connsiteY23" fmla="*/ 1056827 h 1638407"/>
                    <a:gd name="connsiteX24" fmla="*/ 474553 w 2019200"/>
                    <a:gd name="connsiteY24" fmla="*/ 970467 h 1638407"/>
                    <a:gd name="connsiteX25" fmla="*/ 230713 w 2019200"/>
                    <a:gd name="connsiteY25" fmla="*/ 879027 h 1638407"/>
                    <a:gd name="connsiteX26" fmla="*/ 47833 w 2019200"/>
                    <a:gd name="connsiteY26" fmla="*/ 726627 h 1638407"/>
                    <a:gd name="connsiteX27" fmla="*/ 17353 w 2019200"/>
                    <a:gd name="connsiteY27" fmla="*/ 442147 h 1638407"/>
                    <a:gd name="connsiteX28" fmla="*/ 281513 w 2019200"/>
                    <a:gd name="connsiteY28" fmla="*/ 340547 h 1638407"/>
                    <a:gd name="connsiteX29" fmla="*/ 489793 w 2019200"/>
                    <a:gd name="connsiteY29" fmla="*/ 391347 h 1638407"/>
                    <a:gd name="connsiteX30" fmla="*/ 710773 w 2019200"/>
                    <a:gd name="connsiteY30" fmla="*/ 462467 h 1638407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2633 w 2019200"/>
                    <a:gd name="connsiteY6" fmla="*/ 5437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6661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564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438"/>
                    <a:gd name="connsiteY0" fmla="*/ 462478 h 1638418"/>
                    <a:gd name="connsiteX1" fmla="*/ 878413 w 2019438"/>
                    <a:gd name="connsiteY1" fmla="*/ 177998 h 1638418"/>
                    <a:gd name="connsiteX2" fmla="*/ 1190833 w 2019438"/>
                    <a:gd name="connsiteY2" fmla="*/ 198 h 1638418"/>
                    <a:gd name="connsiteX3" fmla="*/ 1414353 w 2019438"/>
                    <a:gd name="connsiteY3" fmla="*/ 147518 h 1638418"/>
                    <a:gd name="connsiteX4" fmla="*/ 1462613 w 2019438"/>
                    <a:gd name="connsiteY4" fmla="*/ 353258 h 1638418"/>
                    <a:gd name="connsiteX5" fmla="*/ 1427053 w 2019438"/>
                    <a:gd name="connsiteY5" fmla="*/ 531058 h 1638418"/>
                    <a:gd name="connsiteX6" fmla="*/ 1625173 w 2019438"/>
                    <a:gd name="connsiteY6" fmla="*/ 556458 h 1638418"/>
                    <a:gd name="connsiteX7" fmla="*/ 1919813 w 2019438"/>
                    <a:gd name="connsiteY7" fmla="*/ 673298 h 1638418"/>
                    <a:gd name="connsiteX8" fmla="*/ 2018873 w 2019438"/>
                    <a:gd name="connsiteY8" fmla="*/ 807918 h 1638418"/>
                    <a:gd name="connsiteX9" fmla="*/ 1947753 w 2019438"/>
                    <a:gd name="connsiteY9" fmla="*/ 980638 h 1638418"/>
                    <a:gd name="connsiteX10" fmla="*/ 1708993 w 2019438"/>
                    <a:gd name="connsiteY10" fmla="*/ 1072078 h 1638418"/>
                    <a:gd name="connsiteX11" fmla="*/ 1449913 w 2019438"/>
                    <a:gd name="connsiteY11" fmla="*/ 1051758 h 1638418"/>
                    <a:gd name="connsiteX12" fmla="*/ 1571833 w 2019438"/>
                    <a:gd name="connsiteY12" fmla="*/ 1285438 h 1638418"/>
                    <a:gd name="connsiteX13" fmla="*/ 1581993 w 2019438"/>
                    <a:gd name="connsiteY13" fmla="*/ 1275278 h 1638418"/>
                    <a:gd name="connsiteX14" fmla="*/ 1581993 w 2019438"/>
                    <a:gd name="connsiteY14" fmla="*/ 1447998 h 1638418"/>
                    <a:gd name="connsiteX15" fmla="*/ 1429593 w 2019438"/>
                    <a:gd name="connsiteY15" fmla="*/ 1620718 h 1638418"/>
                    <a:gd name="connsiteX16" fmla="*/ 1145113 w 2019438"/>
                    <a:gd name="connsiteY16" fmla="*/ 1620718 h 1638418"/>
                    <a:gd name="connsiteX17" fmla="*/ 1013033 w 2019438"/>
                    <a:gd name="connsiteY17" fmla="*/ 1514038 h 1638418"/>
                    <a:gd name="connsiteX18" fmla="*/ 921593 w 2019438"/>
                    <a:gd name="connsiteY18" fmla="*/ 1336238 h 1638418"/>
                    <a:gd name="connsiteX19" fmla="*/ 921593 w 2019438"/>
                    <a:gd name="connsiteY19" fmla="*/ 1346398 h 1638418"/>
                    <a:gd name="connsiteX20" fmla="*/ 789513 w 2019438"/>
                    <a:gd name="connsiteY20" fmla="*/ 1488638 h 1638418"/>
                    <a:gd name="connsiteX21" fmla="*/ 423753 w 2019438"/>
                    <a:gd name="connsiteY21" fmla="*/ 1539438 h 1638418"/>
                    <a:gd name="connsiteX22" fmla="*/ 271353 w 2019438"/>
                    <a:gd name="connsiteY22" fmla="*/ 1305758 h 1638418"/>
                    <a:gd name="connsiteX23" fmla="*/ 400893 w 2019438"/>
                    <a:gd name="connsiteY23" fmla="*/ 1056838 h 1638418"/>
                    <a:gd name="connsiteX24" fmla="*/ 474553 w 2019438"/>
                    <a:gd name="connsiteY24" fmla="*/ 970478 h 1638418"/>
                    <a:gd name="connsiteX25" fmla="*/ 230713 w 2019438"/>
                    <a:gd name="connsiteY25" fmla="*/ 879038 h 1638418"/>
                    <a:gd name="connsiteX26" fmla="*/ 47833 w 2019438"/>
                    <a:gd name="connsiteY26" fmla="*/ 726638 h 1638418"/>
                    <a:gd name="connsiteX27" fmla="*/ 17353 w 2019438"/>
                    <a:gd name="connsiteY27" fmla="*/ 442158 h 1638418"/>
                    <a:gd name="connsiteX28" fmla="*/ 281513 w 2019438"/>
                    <a:gd name="connsiteY28" fmla="*/ 340558 h 1638418"/>
                    <a:gd name="connsiteX29" fmla="*/ 489793 w 2019438"/>
                    <a:gd name="connsiteY29" fmla="*/ 391358 h 1638418"/>
                    <a:gd name="connsiteX30" fmla="*/ 710773 w 2019438"/>
                    <a:gd name="connsiteY30" fmla="*/ 462478 h 1638418"/>
                    <a:gd name="connsiteX0" fmla="*/ 710773 w 2022201"/>
                    <a:gd name="connsiteY0" fmla="*/ 462478 h 1638418"/>
                    <a:gd name="connsiteX1" fmla="*/ 878413 w 2022201"/>
                    <a:gd name="connsiteY1" fmla="*/ 177998 h 1638418"/>
                    <a:gd name="connsiteX2" fmla="*/ 1190833 w 2022201"/>
                    <a:gd name="connsiteY2" fmla="*/ 198 h 1638418"/>
                    <a:gd name="connsiteX3" fmla="*/ 1414353 w 2022201"/>
                    <a:gd name="connsiteY3" fmla="*/ 147518 h 1638418"/>
                    <a:gd name="connsiteX4" fmla="*/ 1462613 w 2022201"/>
                    <a:gd name="connsiteY4" fmla="*/ 353258 h 1638418"/>
                    <a:gd name="connsiteX5" fmla="*/ 1427053 w 2022201"/>
                    <a:gd name="connsiteY5" fmla="*/ 531058 h 1638418"/>
                    <a:gd name="connsiteX6" fmla="*/ 1625173 w 2022201"/>
                    <a:gd name="connsiteY6" fmla="*/ 556458 h 1638418"/>
                    <a:gd name="connsiteX7" fmla="*/ 1861393 w 2022201"/>
                    <a:gd name="connsiteY7" fmla="*/ 625038 h 1638418"/>
                    <a:gd name="connsiteX8" fmla="*/ 2018873 w 2022201"/>
                    <a:gd name="connsiteY8" fmla="*/ 807918 h 1638418"/>
                    <a:gd name="connsiteX9" fmla="*/ 1947753 w 2022201"/>
                    <a:gd name="connsiteY9" fmla="*/ 980638 h 1638418"/>
                    <a:gd name="connsiteX10" fmla="*/ 1708993 w 2022201"/>
                    <a:gd name="connsiteY10" fmla="*/ 1072078 h 1638418"/>
                    <a:gd name="connsiteX11" fmla="*/ 1449913 w 2022201"/>
                    <a:gd name="connsiteY11" fmla="*/ 1051758 h 1638418"/>
                    <a:gd name="connsiteX12" fmla="*/ 1571833 w 2022201"/>
                    <a:gd name="connsiteY12" fmla="*/ 1285438 h 1638418"/>
                    <a:gd name="connsiteX13" fmla="*/ 1581993 w 2022201"/>
                    <a:gd name="connsiteY13" fmla="*/ 1275278 h 1638418"/>
                    <a:gd name="connsiteX14" fmla="*/ 1581993 w 2022201"/>
                    <a:gd name="connsiteY14" fmla="*/ 1447998 h 1638418"/>
                    <a:gd name="connsiteX15" fmla="*/ 1429593 w 2022201"/>
                    <a:gd name="connsiteY15" fmla="*/ 1620718 h 1638418"/>
                    <a:gd name="connsiteX16" fmla="*/ 1145113 w 2022201"/>
                    <a:gd name="connsiteY16" fmla="*/ 1620718 h 1638418"/>
                    <a:gd name="connsiteX17" fmla="*/ 1013033 w 2022201"/>
                    <a:gd name="connsiteY17" fmla="*/ 1514038 h 1638418"/>
                    <a:gd name="connsiteX18" fmla="*/ 921593 w 2022201"/>
                    <a:gd name="connsiteY18" fmla="*/ 1336238 h 1638418"/>
                    <a:gd name="connsiteX19" fmla="*/ 921593 w 2022201"/>
                    <a:gd name="connsiteY19" fmla="*/ 1346398 h 1638418"/>
                    <a:gd name="connsiteX20" fmla="*/ 789513 w 2022201"/>
                    <a:gd name="connsiteY20" fmla="*/ 1488638 h 1638418"/>
                    <a:gd name="connsiteX21" fmla="*/ 423753 w 2022201"/>
                    <a:gd name="connsiteY21" fmla="*/ 1539438 h 1638418"/>
                    <a:gd name="connsiteX22" fmla="*/ 271353 w 2022201"/>
                    <a:gd name="connsiteY22" fmla="*/ 1305758 h 1638418"/>
                    <a:gd name="connsiteX23" fmla="*/ 400893 w 2022201"/>
                    <a:gd name="connsiteY23" fmla="*/ 1056838 h 1638418"/>
                    <a:gd name="connsiteX24" fmla="*/ 474553 w 2022201"/>
                    <a:gd name="connsiteY24" fmla="*/ 970478 h 1638418"/>
                    <a:gd name="connsiteX25" fmla="*/ 230713 w 2022201"/>
                    <a:gd name="connsiteY25" fmla="*/ 879038 h 1638418"/>
                    <a:gd name="connsiteX26" fmla="*/ 47833 w 2022201"/>
                    <a:gd name="connsiteY26" fmla="*/ 726638 h 1638418"/>
                    <a:gd name="connsiteX27" fmla="*/ 17353 w 2022201"/>
                    <a:gd name="connsiteY27" fmla="*/ 442158 h 1638418"/>
                    <a:gd name="connsiteX28" fmla="*/ 281513 w 2022201"/>
                    <a:gd name="connsiteY28" fmla="*/ 340558 h 1638418"/>
                    <a:gd name="connsiteX29" fmla="*/ 489793 w 2022201"/>
                    <a:gd name="connsiteY29" fmla="*/ 391358 h 1638418"/>
                    <a:gd name="connsiteX30" fmla="*/ 710773 w 2022201"/>
                    <a:gd name="connsiteY30" fmla="*/ 462478 h 1638418"/>
                    <a:gd name="connsiteX0" fmla="*/ 710773 w 1988680"/>
                    <a:gd name="connsiteY0" fmla="*/ 462478 h 1638418"/>
                    <a:gd name="connsiteX1" fmla="*/ 878413 w 1988680"/>
                    <a:gd name="connsiteY1" fmla="*/ 177998 h 1638418"/>
                    <a:gd name="connsiteX2" fmla="*/ 1190833 w 1988680"/>
                    <a:gd name="connsiteY2" fmla="*/ 198 h 1638418"/>
                    <a:gd name="connsiteX3" fmla="*/ 1414353 w 1988680"/>
                    <a:gd name="connsiteY3" fmla="*/ 147518 h 1638418"/>
                    <a:gd name="connsiteX4" fmla="*/ 1462613 w 1988680"/>
                    <a:gd name="connsiteY4" fmla="*/ 353258 h 1638418"/>
                    <a:gd name="connsiteX5" fmla="*/ 1427053 w 1988680"/>
                    <a:gd name="connsiteY5" fmla="*/ 531058 h 1638418"/>
                    <a:gd name="connsiteX6" fmla="*/ 1625173 w 1988680"/>
                    <a:gd name="connsiteY6" fmla="*/ 556458 h 1638418"/>
                    <a:gd name="connsiteX7" fmla="*/ 1861393 w 1988680"/>
                    <a:gd name="connsiteY7" fmla="*/ 625038 h 1638418"/>
                    <a:gd name="connsiteX8" fmla="*/ 1980773 w 1988680"/>
                    <a:gd name="connsiteY8" fmla="*/ 820618 h 1638418"/>
                    <a:gd name="connsiteX9" fmla="*/ 1947753 w 1988680"/>
                    <a:gd name="connsiteY9" fmla="*/ 980638 h 1638418"/>
                    <a:gd name="connsiteX10" fmla="*/ 1708993 w 1988680"/>
                    <a:gd name="connsiteY10" fmla="*/ 1072078 h 1638418"/>
                    <a:gd name="connsiteX11" fmla="*/ 1449913 w 1988680"/>
                    <a:gd name="connsiteY11" fmla="*/ 1051758 h 1638418"/>
                    <a:gd name="connsiteX12" fmla="*/ 1571833 w 1988680"/>
                    <a:gd name="connsiteY12" fmla="*/ 1285438 h 1638418"/>
                    <a:gd name="connsiteX13" fmla="*/ 1581993 w 1988680"/>
                    <a:gd name="connsiteY13" fmla="*/ 1275278 h 1638418"/>
                    <a:gd name="connsiteX14" fmla="*/ 1581993 w 1988680"/>
                    <a:gd name="connsiteY14" fmla="*/ 1447998 h 1638418"/>
                    <a:gd name="connsiteX15" fmla="*/ 1429593 w 1988680"/>
                    <a:gd name="connsiteY15" fmla="*/ 1620718 h 1638418"/>
                    <a:gd name="connsiteX16" fmla="*/ 1145113 w 1988680"/>
                    <a:gd name="connsiteY16" fmla="*/ 1620718 h 1638418"/>
                    <a:gd name="connsiteX17" fmla="*/ 1013033 w 1988680"/>
                    <a:gd name="connsiteY17" fmla="*/ 1514038 h 1638418"/>
                    <a:gd name="connsiteX18" fmla="*/ 921593 w 1988680"/>
                    <a:gd name="connsiteY18" fmla="*/ 1336238 h 1638418"/>
                    <a:gd name="connsiteX19" fmla="*/ 921593 w 1988680"/>
                    <a:gd name="connsiteY19" fmla="*/ 1346398 h 1638418"/>
                    <a:gd name="connsiteX20" fmla="*/ 789513 w 1988680"/>
                    <a:gd name="connsiteY20" fmla="*/ 1488638 h 1638418"/>
                    <a:gd name="connsiteX21" fmla="*/ 423753 w 1988680"/>
                    <a:gd name="connsiteY21" fmla="*/ 1539438 h 1638418"/>
                    <a:gd name="connsiteX22" fmla="*/ 271353 w 1988680"/>
                    <a:gd name="connsiteY22" fmla="*/ 1305758 h 1638418"/>
                    <a:gd name="connsiteX23" fmla="*/ 400893 w 1988680"/>
                    <a:gd name="connsiteY23" fmla="*/ 1056838 h 1638418"/>
                    <a:gd name="connsiteX24" fmla="*/ 474553 w 1988680"/>
                    <a:gd name="connsiteY24" fmla="*/ 970478 h 1638418"/>
                    <a:gd name="connsiteX25" fmla="*/ 230713 w 1988680"/>
                    <a:gd name="connsiteY25" fmla="*/ 879038 h 1638418"/>
                    <a:gd name="connsiteX26" fmla="*/ 47833 w 1988680"/>
                    <a:gd name="connsiteY26" fmla="*/ 726638 h 1638418"/>
                    <a:gd name="connsiteX27" fmla="*/ 17353 w 1988680"/>
                    <a:gd name="connsiteY27" fmla="*/ 442158 h 1638418"/>
                    <a:gd name="connsiteX28" fmla="*/ 281513 w 1988680"/>
                    <a:gd name="connsiteY28" fmla="*/ 340558 h 1638418"/>
                    <a:gd name="connsiteX29" fmla="*/ 489793 w 1988680"/>
                    <a:gd name="connsiteY29" fmla="*/ 391358 h 1638418"/>
                    <a:gd name="connsiteX30" fmla="*/ 710773 w 1988680"/>
                    <a:gd name="connsiteY30" fmla="*/ 462478 h 1638418"/>
                    <a:gd name="connsiteX0" fmla="*/ 710773 w 1985295"/>
                    <a:gd name="connsiteY0" fmla="*/ 462478 h 1638418"/>
                    <a:gd name="connsiteX1" fmla="*/ 878413 w 1985295"/>
                    <a:gd name="connsiteY1" fmla="*/ 177998 h 1638418"/>
                    <a:gd name="connsiteX2" fmla="*/ 1190833 w 1985295"/>
                    <a:gd name="connsiteY2" fmla="*/ 198 h 1638418"/>
                    <a:gd name="connsiteX3" fmla="*/ 1414353 w 1985295"/>
                    <a:gd name="connsiteY3" fmla="*/ 147518 h 1638418"/>
                    <a:gd name="connsiteX4" fmla="*/ 1462613 w 1985295"/>
                    <a:gd name="connsiteY4" fmla="*/ 353258 h 1638418"/>
                    <a:gd name="connsiteX5" fmla="*/ 1427053 w 1985295"/>
                    <a:gd name="connsiteY5" fmla="*/ 531058 h 1638418"/>
                    <a:gd name="connsiteX6" fmla="*/ 1625173 w 1985295"/>
                    <a:gd name="connsiteY6" fmla="*/ 556458 h 1638418"/>
                    <a:gd name="connsiteX7" fmla="*/ 1861393 w 1985295"/>
                    <a:gd name="connsiteY7" fmla="*/ 625038 h 1638418"/>
                    <a:gd name="connsiteX8" fmla="*/ 1980773 w 1985295"/>
                    <a:gd name="connsiteY8" fmla="*/ 820618 h 1638418"/>
                    <a:gd name="connsiteX9" fmla="*/ 1947753 w 1985295"/>
                    <a:gd name="connsiteY9" fmla="*/ 980638 h 1638418"/>
                    <a:gd name="connsiteX10" fmla="*/ 1708993 w 1985295"/>
                    <a:gd name="connsiteY10" fmla="*/ 1072078 h 1638418"/>
                    <a:gd name="connsiteX11" fmla="*/ 1449913 w 1985295"/>
                    <a:gd name="connsiteY11" fmla="*/ 1051758 h 1638418"/>
                    <a:gd name="connsiteX12" fmla="*/ 1571833 w 1985295"/>
                    <a:gd name="connsiteY12" fmla="*/ 1285438 h 1638418"/>
                    <a:gd name="connsiteX13" fmla="*/ 1581993 w 1985295"/>
                    <a:gd name="connsiteY13" fmla="*/ 1275278 h 1638418"/>
                    <a:gd name="connsiteX14" fmla="*/ 1581993 w 1985295"/>
                    <a:gd name="connsiteY14" fmla="*/ 1447998 h 1638418"/>
                    <a:gd name="connsiteX15" fmla="*/ 1429593 w 1985295"/>
                    <a:gd name="connsiteY15" fmla="*/ 1620718 h 1638418"/>
                    <a:gd name="connsiteX16" fmla="*/ 1145113 w 1985295"/>
                    <a:gd name="connsiteY16" fmla="*/ 1620718 h 1638418"/>
                    <a:gd name="connsiteX17" fmla="*/ 1013033 w 1985295"/>
                    <a:gd name="connsiteY17" fmla="*/ 1514038 h 1638418"/>
                    <a:gd name="connsiteX18" fmla="*/ 921593 w 1985295"/>
                    <a:gd name="connsiteY18" fmla="*/ 1336238 h 1638418"/>
                    <a:gd name="connsiteX19" fmla="*/ 921593 w 1985295"/>
                    <a:gd name="connsiteY19" fmla="*/ 1346398 h 1638418"/>
                    <a:gd name="connsiteX20" fmla="*/ 789513 w 1985295"/>
                    <a:gd name="connsiteY20" fmla="*/ 1488638 h 1638418"/>
                    <a:gd name="connsiteX21" fmla="*/ 423753 w 1985295"/>
                    <a:gd name="connsiteY21" fmla="*/ 1539438 h 1638418"/>
                    <a:gd name="connsiteX22" fmla="*/ 271353 w 1985295"/>
                    <a:gd name="connsiteY22" fmla="*/ 1305758 h 1638418"/>
                    <a:gd name="connsiteX23" fmla="*/ 400893 w 1985295"/>
                    <a:gd name="connsiteY23" fmla="*/ 1056838 h 1638418"/>
                    <a:gd name="connsiteX24" fmla="*/ 474553 w 1985295"/>
                    <a:gd name="connsiteY24" fmla="*/ 970478 h 1638418"/>
                    <a:gd name="connsiteX25" fmla="*/ 230713 w 1985295"/>
                    <a:gd name="connsiteY25" fmla="*/ 879038 h 1638418"/>
                    <a:gd name="connsiteX26" fmla="*/ 47833 w 1985295"/>
                    <a:gd name="connsiteY26" fmla="*/ 726638 h 1638418"/>
                    <a:gd name="connsiteX27" fmla="*/ 17353 w 1985295"/>
                    <a:gd name="connsiteY27" fmla="*/ 442158 h 1638418"/>
                    <a:gd name="connsiteX28" fmla="*/ 281513 w 1985295"/>
                    <a:gd name="connsiteY28" fmla="*/ 340558 h 1638418"/>
                    <a:gd name="connsiteX29" fmla="*/ 489793 w 1985295"/>
                    <a:gd name="connsiteY29" fmla="*/ 391358 h 1638418"/>
                    <a:gd name="connsiteX30" fmla="*/ 710773 w 1985295"/>
                    <a:gd name="connsiteY30" fmla="*/ 462478 h 1638418"/>
                    <a:gd name="connsiteX0" fmla="*/ 710773 w 1993653"/>
                    <a:gd name="connsiteY0" fmla="*/ 462478 h 1638418"/>
                    <a:gd name="connsiteX1" fmla="*/ 878413 w 1993653"/>
                    <a:gd name="connsiteY1" fmla="*/ 177998 h 1638418"/>
                    <a:gd name="connsiteX2" fmla="*/ 1190833 w 1993653"/>
                    <a:gd name="connsiteY2" fmla="*/ 198 h 1638418"/>
                    <a:gd name="connsiteX3" fmla="*/ 1414353 w 1993653"/>
                    <a:gd name="connsiteY3" fmla="*/ 147518 h 1638418"/>
                    <a:gd name="connsiteX4" fmla="*/ 1462613 w 1993653"/>
                    <a:gd name="connsiteY4" fmla="*/ 353258 h 1638418"/>
                    <a:gd name="connsiteX5" fmla="*/ 1427053 w 1993653"/>
                    <a:gd name="connsiteY5" fmla="*/ 531058 h 1638418"/>
                    <a:gd name="connsiteX6" fmla="*/ 1625173 w 1993653"/>
                    <a:gd name="connsiteY6" fmla="*/ 556458 h 1638418"/>
                    <a:gd name="connsiteX7" fmla="*/ 1861393 w 1993653"/>
                    <a:gd name="connsiteY7" fmla="*/ 625038 h 1638418"/>
                    <a:gd name="connsiteX8" fmla="*/ 1990933 w 1993653"/>
                    <a:gd name="connsiteY8" fmla="*/ 790138 h 1638418"/>
                    <a:gd name="connsiteX9" fmla="*/ 1947753 w 1993653"/>
                    <a:gd name="connsiteY9" fmla="*/ 980638 h 1638418"/>
                    <a:gd name="connsiteX10" fmla="*/ 1708993 w 1993653"/>
                    <a:gd name="connsiteY10" fmla="*/ 1072078 h 1638418"/>
                    <a:gd name="connsiteX11" fmla="*/ 1449913 w 1993653"/>
                    <a:gd name="connsiteY11" fmla="*/ 1051758 h 1638418"/>
                    <a:gd name="connsiteX12" fmla="*/ 1571833 w 1993653"/>
                    <a:gd name="connsiteY12" fmla="*/ 1285438 h 1638418"/>
                    <a:gd name="connsiteX13" fmla="*/ 1581993 w 1993653"/>
                    <a:gd name="connsiteY13" fmla="*/ 1275278 h 1638418"/>
                    <a:gd name="connsiteX14" fmla="*/ 1581993 w 1993653"/>
                    <a:gd name="connsiteY14" fmla="*/ 1447998 h 1638418"/>
                    <a:gd name="connsiteX15" fmla="*/ 1429593 w 1993653"/>
                    <a:gd name="connsiteY15" fmla="*/ 1620718 h 1638418"/>
                    <a:gd name="connsiteX16" fmla="*/ 1145113 w 1993653"/>
                    <a:gd name="connsiteY16" fmla="*/ 1620718 h 1638418"/>
                    <a:gd name="connsiteX17" fmla="*/ 1013033 w 1993653"/>
                    <a:gd name="connsiteY17" fmla="*/ 1514038 h 1638418"/>
                    <a:gd name="connsiteX18" fmla="*/ 921593 w 1993653"/>
                    <a:gd name="connsiteY18" fmla="*/ 1336238 h 1638418"/>
                    <a:gd name="connsiteX19" fmla="*/ 921593 w 1993653"/>
                    <a:gd name="connsiteY19" fmla="*/ 1346398 h 1638418"/>
                    <a:gd name="connsiteX20" fmla="*/ 789513 w 1993653"/>
                    <a:gd name="connsiteY20" fmla="*/ 1488638 h 1638418"/>
                    <a:gd name="connsiteX21" fmla="*/ 423753 w 1993653"/>
                    <a:gd name="connsiteY21" fmla="*/ 1539438 h 1638418"/>
                    <a:gd name="connsiteX22" fmla="*/ 271353 w 1993653"/>
                    <a:gd name="connsiteY22" fmla="*/ 1305758 h 1638418"/>
                    <a:gd name="connsiteX23" fmla="*/ 400893 w 1993653"/>
                    <a:gd name="connsiteY23" fmla="*/ 1056838 h 1638418"/>
                    <a:gd name="connsiteX24" fmla="*/ 474553 w 1993653"/>
                    <a:gd name="connsiteY24" fmla="*/ 970478 h 1638418"/>
                    <a:gd name="connsiteX25" fmla="*/ 230713 w 1993653"/>
                    <a:gd name="connsiteY25" fmla="*/ 879038 h 1638418"/>
                    <a:gd name="connsiteX26" fmla="*/ 47833 w 1993653"/>
                    <a:gd name="connsiteY26" fmla="*/ 726638 h 1638418"/>
                    <a:gd name="connsiteX27" fmla="*/ 17353 w 1993653"/>
                    <a:gd name="connsiteY27" fmla="*/ 442158 h 1638418"/>
                    <a:gd name="connsiteX28" fmla="*/ 281513 w 1993653"/>
                    <a:gd name="connsiteY28" fmla="*/ 340558 h 1638418"/>
                    <a:gd name="connsiteX29" fmla="*/ 489793 w 1993653"/>
                    <a:gd name="connsiteY29" fmla="*/ 391358 h 1638418"/>
                    <a:gd name="connsiteX30" fmla="*/ 710773 w 1993653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1993 w 1993076"/>
                    <a:gd name="connsiteY13" fmla="*/ 127527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64213 w 1993076"/>
                    <a:gd name="connsiteY12" fmla="*/ 126765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4212"/>
                    <a:gd name="connsiteX1" fmla="*/ 878413 w 1993076"/>
                    <a:gd name="connsiteY1" fmla="*/ 177998 h 1634212"/>
                    <a:gd name="connsiteX2" fmla="*/ 1190833 w 1993076"/>
                    <a:gd name="connsiteY2" fmla="*/ 198 h 1634212"/>
                    <a:gd name="connsiteX3" fmla="*/ 1414353 w 1993076"/>
                    <a:gd name="connsiteY3" fmla="*/ 147518 h 1634212"/>
                    <a:gd name="connsiteX4" fmla="*/ 1462613 w 1993076"/>
                    <a:gd name="connsiteY4" fmla="*/ 353258 h 1634212"/>
                    <a:gd name="connsiteX5" fmla="*/ 1427053 w 1993076"/>
                    <a:gd name="connsiteY5" fmla="*/ 531058 h 1634212"/>
                    <a:gd name="connsiteX6" fmla="*/ 1625173 w 1993076"/>
                    <a:gd name="connsiteY6" fmla="*/ 556458 h 1634212"/>
                    <a:gd name="connsiteX7" fmla="*/ 1861393 w 1993076"/>
                    <a:gd name="connsiteY7" fmla="*/ 625038 h 1634212"/>
                    <a:gd name="connsiteX8" fmla="*/ 1990933 w 1993076"/>
                    <a:gd name="connsiteY8" fmla="*/ 790138 h 1634212"/>
                    <a:gd name="connsiteX9" fmla="*/ 1924893 w 1993076"/>
                    <a:gd name="connsiteY9" fmla="*/ 990798 h 1634212"/>
                    <a:gd name="connsiteX10" fmla="*/ 1708993 w 1993076"/>
                    <a:gd name="connsiteY10" fmla="*/ 1072078 h 1634212"/>
                    <a:gd name="connsiteX11" fmla="*/ 1449913 w 1993076"/>
                    <a:gd name="connsiteY11" fmla="*/ 1051758 h 1634212"/>
                    <a:gd name="connsiteX12" fmla="*/ 1564213 w 1993076"/>
                    <a:gd name="connsiteY12" fmla="*/ 1267658 h 1634212"/>
                    <a:gd name="connsiteX13" fmla="*/ 1589613 w 1993076"/>
                    <a:gd name="connsiteY13" fmla="*/ 1374338 h 1634212"/>
                    <a:gd name="connsiteX14" fmla="*/ 1548973 w 1993076"/>
                    <a:gd name="connsiteY14" fmla="*/ 1511498 h 1634212"/>
                    <a:gd name="connsiteX15" fmla="*/ 1429593 w 1993076"/>
                    <a:gd name="connsiteY15" fmla="*/ 1620718 h 1634212"/>
                    <a:gd name="connsiteX16" fmla="*/ 1145113 w 1993076"/>
                    <a:gd name="connsiteY16" fmla="*/ 1620718 h 1634212"/>
                    <a:gd name="connsiteX17" fmla="*/ 1013033 w 1993076"/>
                    <a:gd name="connsiteY17" fmla="*/ 1514038 h 1634212"/>
                    <a:gd name="connsiteX18" fmla="*/ 921593 w 1993076"/>
                    <a:gd name="connsiteY18" fmla="*/ 1336238 h 1634212"/>
                    <a:gd name="connsiteX19" fmla="*/ 921593 w 1993076"/>
                    <a:gd name="connsiteY19" fmla="*/ 1346398 h 1634212"/>
                    <a:gd name="connsiteX20" fmla="*/ 789513 w 1993076"/>
                    <a:gd name="connsiteY20" fmla="*/ 1488638 h 1634212"/>
                    <a:gd name="connsiteX21" fmla="*/ 423753 w 1993076"/>
                    <a:gd name="connsiteY21" fmla="*/ 1539438 h 1634212"/>
                    <a:gd name="connsiteX22" fmla="*/ 271353 w 1993076"/>
                    <a:gd name="connsiteY22" fmla="*/ 1305758 h 1634212"/>
                    <a:gd name="connsiteX23" fmla="*/ 400893 w 1993076"/>
                    <a:gd name="connsiteY23" fmla="*/ 1056838 h 1634212"/>
                    <a:gd name="connsiteX24" fmla="*/ 474553 w 1993076"/>
                    <a:gd name="connsiteY24" fmla="*/ 970478 h 1634212"/>
                    <a:gd name="connsiteX25" fmla="*/ 230713 w 1993076"/>
                    <a:gd name="connsiteY25" fmla="*/ 879038 h 1634212"/>
                    <a:gd name="connsiteX26" fmla="*/ 47833 w 1993076"/>
                    <a:gd name="connsiteY26" fmla="*/ 726638 h 1634212"/>
                    <a:gd name="connsiteX27" fmla="*/ 17353 w 1993076"/>
                    <a:gd name="connsiteY27" fmla="*/ 442158 h 1634212"/>
                    <a:gd name="connsiteX28" fmla="*/ 281513 w 1993076"/>
                    <a:gd name="connsiteY28" fmla="*/ 340558 h 1634212"/>
                    <a:gd name="connsiteX29" fmla="*/ 489793 w 1993076"/>
                    <a:gd name="connsiteY29" fmla="*/ 391358 h 1634212"/>
                    <a:gd name="connsiteX30" fmla="*/ 710773 w 1993076"/>
                    <a:gd name="connsiteY30" fmla="*/ 462478 h 1634212"/>
                    <a:gd name="connsiteX0" fmla="*/ 710773 w 1993076"/>
                    <a:gd name="connsiteY0" fmla="*/ 462478 h 1628438"/>
                    <a:gd name="connsiteX1" fmla="*/ 878413 w 1993076"/>
                    <a:gd name="connsiteY1" fmla="*/ 177998 h 1628438"/>
                    <a:gd name="connsiteX2" fmla="*/ 1190833 w 1993076"/>
                    <a:gd name="connsiteY2" fmla="*/ 198 h 1628438"/>
                    <a:gd name="connsiteX3" fmla="*/ 1414353 w 1993076"/>
                    <a:gd name="connsiteY3" fmla="*/ 147518 h 1628438"/>
                    <a:gd name="connsiteX4" fmla="*/ 1462613 w 1993076"/>
                    <a:gd name="connsiteY4" fmla="*/ 353258 h 1628438"/>
                    <a:gd name="connsiteX5" fmla="*/ 1427053 w 1993076"/>
                    <a:gd name="connsiteY5" fmla="*/ 531058 h 1628438"/>
                    <a:gd name="connsiteX6" fmla="*/ 1625173 w 1993076"/>
                    <a:gd name="connsiteY6" fmla="*/ 556458 h 1628438"/>
                    <a:gd name="connsiteX7" fmla="*/ 1861393 w 1993076"/>
                    <a:gd name="connsiteY7" fmla="*/ 625038 h 1628438"/>
                    <a:gd name="connsiteX8" fmla="*/ 1990933 w 1993076"/>
                    <a:gd name="connsiteY8" fmla="*/ 790138 h 1628438"/>
                    <a:gd name="connsiteX9" fmla="*/ 1924893 w 1993076"/>
                    <a:gd name="connsiteY9" fmla="*/ 990798 h 1628438"/>
                    <a:gd name="connsiteX10" fmla="*/ 1708993 w 1993076"/>
                    <a:gd name="connsiteY10" fmla="*/ 1072078 h 1628438"/>
                    <a:gd name="connsiteX11" fmla="*/ 1449913 w 1993076"/>
                    <a:gd name="connsiteY11" fmla="*/ 1051758 h 1628438"/>
                    <a:gd name="connsiteX12" fmla="*/ 1564213 w 1993076"/>
                    <a:gd name="connsiteY12" fmla="*/ 1267658 h 1628438"/>
                    <a:gd name="connsiteX13" fmla="*/ 1589613 w 1993076"/>
                    <a:gd name="connsiteY13" fmla="*/ 1374338 h 1628438"/>
                    <a:gd name="connsiteX14" fmla="*/ 1548973 w 1993076"/>
                    <a:gd name="connsiteY14" fmla="*/ 1511498 h 1628438"/>
                    <a:gd name="connsiteX15" fmla="*/ 1419433 w 1993076"/>
                    <a:gd name="connsiteY15" fmla="*/ 1608018 h 1628438"/>
                    <a:gd name="connsiteX16" fmla="*/ 1145113 w 1993076"/>
                    <a:gd name="connsiteY16" fmla="*/ 1620718 h 1628438"/>
                    <a:gd name="connsiteX17" fmla="*/ 1013033 w 1993076"/>
                    <a:gd name="connsiteY17" fmla="*/ 1514038 h 1628438"/>
                    <a:gd name="connsiteX18" fmla="*/ 921593 w 1993076"/>
                    <a:gd name="connsiteY18" fmla="*/ 1336238 h 1628438"/>
                    <a:gd name="connsiteX19" fmla="*/ 921593 w 1993076"/>
                    <a:gd name="connsiteY19" fmla="*/ 1346398 h 1628438"/>
                    <a:gd name="connsiteX20" fmla="*/ 789513 w 1993076"/>
                    <a:gd name="connsiteY20" fmla="*/ 1488638 h 1628438"/>
                    <a:gd name="connsiteX21" fmla="*/ 423753 w 1993076"/>
                    <a:gd name="connsiteY21" fmla="*/ 1539438 h 1628438"/>
                    <a:gd name="connsiteX22" fmla="*/ 271353 w 1993076"/>
                    <a:gd name="connsiteY22" fmla="*/ 1305758 h 1628438"/>
                    <a:gd name="connsiteX23" fmla="*/ 400893 w 1993076"/>
                    <a:gd name="connsiteY23" fmla="*/ 1056838 h 1628438"/>
                    <a:gd name="connsiteX24" fmla="*/ 474553 w 1993076"/>
                    <a:gd name="connsiteY24" fmla="*/ 970478 h 1628438"/>
                    <a:gd name="connsiteX25" fmla="*/ 230713 w 1993076"/>
                    <a:gd name="connsiteY25" fmla="*/ 879038 h 1628438"/>
                    <a:gd name="connsiteX26" fmla="*/ 47833 w 1993076"/>
                    <a:gd name="connsiteY26" fmla="*/ 726638 h 1628438"/>
                    <a:gd name="connsiteX27" fmla="*/ 17353 w 1993076"/>
                    <a:gd name="connsiteY27" fmla="*/ 442158 h 1628438"/>
                    <a:gd name="connsiteX28" fmla="*/ 281513 w 1993076"/>
                    <a:gd name="connsiteY28" fmla="*/ 340558 h 1628438"/>
                    <a:gd name="connsiteX29" fmla="*/ 489793 w 1993076"/>
                    <a:gd name="connsiteY29" fmla="*/ 391358 h 1628438"/>
                    <a:gd name="connsiteX30" fmla="*/ 710773 w 1993076"/>
                    <a:gd name="connsiteY30" fmla="*/ 462478 h 1628438"/>
                    <a:gd name="connsiteX0" fmla="*/ 710773 w 1993076"/>
                    <a:gd name="connsiteY0" fmla="*/ 462478 h 1624721"/>
                    <a:gd name="connsiteX1" fmla="*/ 878413 w 1993076"/>
                    <a:gd name="connsiteY1" fmla="*/ 177998 h 1624721"/>
                    <a:gd name="connsiteX2" fmla="*/ 1190833 w 1993076"/>
                    <a:gd name="connsiteY2" fmla="*/ 198 h 1624721"/>
                    <a:gd name="connsiteX3" fmla="*/ 1414353 w 1993076"/>
                    <a:gd name="connsiteY3" fmla="*/ 147518 h 1624721"/>
                    <a:gd name="connsiteX4" fmla="*/ 1462613 w 1993076"/>
                    <a:gd name="connsiteY4" fmla="*/ 353258 h 1624721"/>
                    <a:gd name="connsiteX5" fmla="*/ 1427053 w 1993076"/>
                    <a:gd name="connsiteY5" fmla="*/ 531058 h 1624721"/>
                    <a:gd name="connsiteX6" fmla="*/ 1625173 w 1993076"/>
                    <a:gd name="connsiteY6" fmla="*/ 556458 h 1624721"/>
                    <a:gd name="connsiteX7" fmla="*/ 1861393 w 1993076"/>
                    <a:gd name="connsiteY7" fmla="*/ 625038 h 1624721"/>
                    <a:gd name="connsiteX8" fmla="*/ 1990933 w 1993076"/>
                    <a:gd name="connsiteY8" fmla="*/ 790138 h 1624721"/>
                    <a:gd name="connsiteX9" fmla="*/ 1924893 w 1993076"/>
                    <a:gd name="connsiteY9" fmla="*/ 990798 h 1624721"/>
                    <a:gd name="connsiteX10" fmla="*/ 1708993 w 1993076"/>
                    <a:gd name="connsiteY10" fmla="*/ 1072078 h 1624721"/>
                    <a:gd name="connsiteX11" fmla="*/ 1449913 w 1993076"/>
                    <a:gd name="connsiteY11" fmla="*/ 1051758 h 1624721"/>
                    <a:gd name="connsiteX12" fmla="*/ 1564213 w 1993076"/>
                    <a:gd name="connsiteY12" fmla="*/ 1267658 h 1624721"/>
                    <a:gd name="connsiteX13" fmla="*/ 1589613 w 1993076"/>
                    <a:gd name="connsiteY13" fmla="*/ 1374338 h 1624721"/>
                    <a:gd name="connsiteX14" fmla="*/ 1548973 w 1993076"/>
                    <a:gd name="connsiteY14" fmla="*/ 1511498 h 1624721"/>
                    <a:gd name="connsiteX15" fmla="*/ 1419433 w 1993076"/>
                    <a:gd name="connsiteY15" fmla="*/ 1608018 h 1624721"/>
                    <a:gd name="connsiteX16" fmla="*/ 1147653 w 1993076"/>
                    <a:gd name="connsiteY16" fmla="*/ 1615638 h 1624721"/>
                    <a:gd name="connsiteX17" fmla="*/ 1013033 w 1993076"/>
                    <a:gd name="connsiteY17" fmla="*/ 1514038 h 1624721"/>
                    <a:gd name="connsiteX18" fmla="*/ 921593 w 1993076"/>
                    <a:gd name="connsiteY18" fmla="*/ 1336238 h 1624721"/>
                    <a:gd name="connsiteX19" fmla="*/ 921593 w 1993076"/>
                    <a:gd name="connsiteY19" fmla="*/ 1346398 h 1624721"/>
                    <a:gd name="connsiteX20" fmla="*/ 789513 w 1993076"/>
                    <a:gd name="connsiteY20" fmla="*/ 1488638 h 1624721"/>
                    <a:gd name="connsiteX21" fmla="*/ 423753 w 1993076"/>
                    <a:gd name="connsiteY21" fmla="*/ 1539438 h 1624721"/>
                    <a:gd name="connsiteX22" fmla="*/ 271353 w 1993076"/>
                    <a:gd name="connsiteY22" fmla="*/ 1305758 h 1624721"/>
                    <a:gd name="connsiteX23" fmla="*/ 400893 w 1993076"/>
                    <a:gd name="connsiteY23" fmla="*/ 1056838 h 1624721"/>
                    <a:gd name="connsiteX24" fmla="*/ 474553 w 1993076"/>
                    <a:gd name="connsiteY24" fmla="*/ 970478 h 1624721"/>
                    <a:gd name="connsiteX25" fmla="*/ 230713 w 1993076"/>
                    <a:gd name="connsiteY25" fmla="*/ 879038 h 1624721"/>
                    <a:gd name="connsiteX26" fmla="*/ 47833 w 1993076"/>
                    <a:gd name="connsiteY26" fmla="*/ 726638 h 1624721"/>
                    <a:gd name="connsiteX27" fmla="*/ 17353 w 1993076"/>
                    <a:gd name="connsiteY27" fmla="*/ 442158 h 1624721"/>
                    <a:gd name="connsiteX28" fmla="*/ 281513 w 1993076"/>
                    <a:gd name="connsiteY28" fmla="*/ 340558 h 1624721"/>
                    <a:gd name="connsiteX29" fmla="*/ 489793 w 1993076"/>
                    <a:gd name="connsiteY29" fmla="*/ 391358 h 1624721"/>
                    <a:gd name="connsiteX30" fmla="*/ 710773 w 1993076"/>
                    <a:gd name="connsiteY30" fmla="*/ 462478 h 1624721"/>
                    <a:gd name="connsiteX0" fmla="*/ 710773 w 1993076"/>
                    <a:gd name="connsiteY0" fmla="*/ 462478 h 1626743"/>
                    <a:gd name="connsiteX1" fmla="*/ 878413 w 1993076"/>
                    <a:gd name="connsiteY1" fmla="*/ 177998 h 1626743"/>
                    <a:gd name="connsiteX2" fmla="*/ 1190833 w 1993076"/>
                    <a:gd name="connsiteY2" fmla="*/ 198 h 1626743"/>
                    <a:gd name="connsiteX3" fmla="*/ 1414353 w 1993076"/>
                    <a:gd name="connsiteY3" fmla="*/ 147518 h 1626743"/>
                    <a:gd name="connsiteX4" fmla="*/ 1462613 w 1993076"/>
                    <a:gd name="connsiteY4" fmla="*/ 353258 h 1626743"/>
                    <a:gd name="connsiteX5" fmla="*/ 1427053 w 1993076"/>
                    <a:gd name="connsiteY5" fmla="*/ 531058 h 1626743"/>
                    <a:gd name="connsiteX6" fmla="*/ 1625173 w 1993076"/>
                    <a:gd name="connsiteY6" fmla="*/ 556458 h 1626743"/>
                    <a:gd name="connsiteX7" fmla="*/ 1861393 w 1993076"/>
                    <a:gd name="connsiteY7" fmla="*/ 625038 h 1626743"/>
                    <a:gd name="connsiteX8" fmla="*/ 1990933 w 1993076"/>
                    <a:gd name="connsiteY8" fmla="*/ 790138 h 1626743"/>
                    <a:gd name="connsiteX9" fmla="*/ 1924893 w 1993076"/>
                    <a:gd name="connsiteY9" fmla="*/ 990798 h 1626743"/>
                    <a:gd name="connsiteX10" fmla="*/ 1708993 w 1993076"/>
                    <a:gd name="connsiteY10" fmla="*/ 1072078 h 1626743"/>
                    <a:gd name="connsiteX11" fmla="*/ 1449913 w 1993076"/>
                    <a:gd name="connsiteY11" fmla="*/ 1051758 h 1626743"/>
                    <a:gd name="connsiteX12" fmla="*/ 1564213 w 1993076"/>
                    <a:gd name="connsiteY12" fmla="*/ 1267658 h 1626743"/>
                    <a:gd name="connsiteX13" fmla="*/ 1589613 w 1993076"/>
                    <a:gd name="connsiteY13" fmla="*/ 1374338 h 1626743"/>
                    <a:gd name="connsiteX14" fmla="*/ 1548973 w 1993076"/>
                    <a:gd name="connsiteY14" fmla="*/ 1511498 h 1626743"/>
                    <a:gd name="connsiteX15" fmla="*/ 1419433 w 1993076"/>
                    <a:gd name="connsiteY15" fmla="*/ 1608018 h 1626743"/>
                    <a:gd name="connsiteX16" fmla="*/ 1147653 w 1993076"/>
                    <a:gd name="connsiteY16" fmla="*/ 1615638 h 1626743"/>
                    <a:gd name="connsiteX17" fmla="*/ 1015573 w 1993076"/>
                    <a:gd name="connsiteY17" fmla="*/ 1486098 h 1626743"/>
                    <a:gd name="connsiteX18" fmla="*/ 921593 w 1993076"/>
                    <a:gd name="connsiteY18" fmla="*/ 1336238 h 1626743"/>
                    <a:gd name="connsiteX19" fmla="*/ 921593 w 1993076"/>
                    <a:gd name="connsiteY19" fmla="*/ 1346398 h 1626743"/>
                    <a:gd name="connsiteX20" fmla="*/ 789513 w 1993076"/>
                    <a:gd name="connsiteY20" fmla="*/ 1488638 h 1626743"/>
                    <a:gd name="connsiteX21" fmla="*/ 423753 w 1993076"/>
                    <a:gd name="connsiteY21" fmla="*/ 1539438 h 1626743"/>
                    <a:gd name="connsiteX22" fmla="*/ 271353 w 1993076"/>
                    <a:gd name="connsiteY22" fmla="*/ 1305758 h 1626743"/>
                    <a:gd name="connsiteX23" fmla="*/ 400893 w 1993076"/>
                    <a:gd name="connsiteY23" fmla="*/ 1056838 h 1626743"/>
                    <a:gd name="connsiteX24" fmla="*/ 474553 w 1993076"/>
                    <a:gd name="connsiteY24" fmla="*/ 970478 h 1626743"/>
                    <a:gd name="connsiteX25" fmla="*/ 230713 w 1993076"/>
                    <a:gd name="connsiteY25" fmla="*/ 879038 h 1626743"/>
                    <a:gd name="connsiteX26" fmla="*/ 47833 w 1993076"/>
                    <a:gd name="connsiteY26" fmla="*/ 726638 h 1626743"/>
                    <a:gd name="connsiteX27" fmla="*/ 17353 w 1993076"/>
                    <a:gd name="connsiteY27" fmla="*/ 442158 h 1626743"/>
                    <a:gd name="connsiteX28" fmla="*/ 281513 w 1993076"/>
                    <a:gd name="connsiteY28" fmla="*/ 340558 h 1626743"/>
                    <a:gd name="connsiteX29" fmla="*/ 489793 w 1993076"/>
                    <a:gd name="connsiteY29" fmla="*/ 391358 h 1626743"/>
                    <a:gd name="connsiteX30" fmla="*/ 710773 w 1993076"/>
                    <a:gd name="connsiteY30" fmla="*/ 462478 h 1626743"/>
                    <a:gd name="connsiteX0" fmla="*/ 710773 w 1993076"/>
                    <a:gd name="connsiteY0" fmla="*/ 462478 h 1625821"/>
                    <a:gd name="connsiteX1" fmla="*/ 878413 w 1993076"/>
                    <a:gd name="connsiteY1" fmla="*/ 177998 h 1625821"/>
                    <a:gd name="connsiteX2" fmla="*/ 1190833 w 1993076"/>
                    <a:gd name="connsiteY2" fmla="*/ 198 h 1625821"/>
                    <a:gd name="connsiteX3" fmla="*/ 1414353 w 1993076"/>
                    <a:gd name="connsiteY3" fmla="*/ 147518 h 1625821"/>
                    <a:gd name="connsiteX4" fmla="*/ 1462613 w 1993076"/>
                    <a:gd name="connsiteY4" fmla="*/ 353258 h 1625821"/>
                    <a:gd name="connsiteX5" fmla="*/ 1427053 w 1993076"/>
                    <a:gd name="connsiteY5" fmla="*/ 531058 h 1625821"/>
                    <a:gd name="connsiteX6" fmla="*/ 1625173 w 1993076"/>
                    <a:gd name="connsiteY6" fmla="*/ 556458 h 1625821"/>
                    <a:gd name="connsiteX7" fmla="*/ 1861393 w 1993076"/>
                    <a:gd name="connsiteY7" fmla="*/ 625038 h 1625821"/>
                    <a:gd name="connsiteX8" fmla="*/ 1990933 w 1993076"/>
                    <a:gd name="connsiteY8" fmla="*/ 790138 h 1625821"/>
                    <a:gd name="connsiteX9" fmla="*/ 1924893 w 1993076"/>
                    <a:gd name="connsiteY9" fmla="*/ 990798 h 1625821"/>
                    <a:gd name="connsiteX10" fmla="*/ 1708993 w 1993076"/>
                    <a:gd name="connsiteY10" fmla="*/ 1072078 h 1625821"/>
                    <a:gd name="connsiteX11" fmla="*/ 1449913 w 1993076"/>
                    <a:gd name="connsiteY11" fmla="*/ 1051758 h 1625821"/>
                    <a:gd name="connsiteX12" fmla="*/ 1564213 w 1993076"/>
                    <a:gd name="connsiteY12" fmla="*/ 1267658 h 1625821"/>
                    <a:gd name="connsiteX13" fmla="*/ 1589613 w 1993076"/>
                    <a:gd name="connsiteY13" fmla="*/ 1374338 h 1625821"/>
                    <a:gd name="connsiteX14" fmla="*/ 1548973 w 1993076"/>
                    <a:gd name="connsiteY14" fmla="*/ 1511498 h 1625821"/>
                    <a:gd name="connsiteX15" fmla="*/ 1419433 w 1993076"/>
                    <a:gd name="connsiteY15" fmla="*/ 1608018 h 1625821"/>
                    <a:gd name="connsiteX16" fmla="*/ 1147653 w 1993076"/>
                    <a:gd name="connsiteY16" fmla="*/ 1615638 h 1625821"/>
                    <a:gd name="connsiteX17" fmla="*/ 1015573 w 1993076"/>
                    <a:gd name="connsiteY17" fmla="*/ 1498798 h 1625821"/>
                    <a:gd name="connsiteX18" fmla="*/ 921593 w 1993076"/>
                    <a:gd name="connsiteY18" fmla="*/ 1336238 h 1625821"/>
                    <a:gd name="connsiteX19" fmla="*/ 921593 w 1993076"/>
                    <a:gd name="connsiteY19" fmla="*/ 1346398 h 1625821"/>
                    <a:gd name="connsiteX20" fmla="*/ 789513 w 1993076"/>
                    <a:gd name="connsiteY20" fmla="*/ 1488638 h 1625821"/>
                    <a:gd name="connsiteX21" fmla="*/ 423753 w 1993076"/>
                    <a:gd name="connsiteY21" fmla="*/ 1539438 h 1625821"/>
                    <a:gd name="connsiteX22" fmla="*/ 271353 w 1993076"/>
                    <a:gd name="connsiteY22" fmla="*/ 1305758 h 1625821"/>
                    <a:gd name="connsiteX23" fmla="*/ 400893 w 1993076"/>
                    <a:gd name="connsiteY23" fmla="*/ 1056838 h 1625821"/>
                    <a:gd name="connsiteX24" fmla="*/ 474553 w 1993076"/>
                    <a:gd name="connsiteY24" fmla="*/ 970478 h 1625821"/>
                    <a:gd name="connsiteX25" fmla="*/ 230713 w 1993076"/>
                    <a:gd name="connsiteY25" fmla="*/ 879038 h 1625821"/>
                    <a:gd name="connsiteX26" fmla="*/ 47833 w 1993076"/>
                    <a:gd name="connsiteY26" fmla="*/ 726638 h 1625821"/>
                    <a:gd name="connsiteX27" fmla="*/ 17353 w 1993076"/>
                    <a:gd name="connsiteY27" fmla="*/ 442158 h 1625821"/>
                    <a:gd name="connsiteX28" fmla="*/ 281513 w 1993076"/>
                    <a:gd name="connsiteY28" fmla="*/ 340558 h 1625821"/>
                    <a:gd name="connsiteX29" fmla="*/ 489793 w 1993076"/>
                    <a:gd name="connsiteY29" fmla="*/ 391358 h 1625821"/>
                    <a:gd name="connsiteX30" fmla="*/ 710773 w 1993076"/>
                    <a:gd name="connsiteY30" fmla="*/ 462478 h 1625821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89513 w 1993076"/>
                    <a:gd name="connsiteY20" fmla="*/ 148863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61853 w 1993076"/>
                    <a:gd name="connsiteY24" fmla="*/ 97301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1993076" h="1624075">
                      <a:moveTo>
                        <a:pt x="710773" y="462478"/>
                      </a:moveTo>
                      <a:cubicBezTo>
                        <a:pt x="775543" y="426918"/>
                        <a:pt x="798403" y="255045"/>
                        <a:pt x="878413" y="177998"/>
                      </a:cubicBezTo>
                      <a:cubicBezTo>
                        <a:pt x="958423" y="100951"/>
                        <a:pt x="1101510" y="5278"/>
                        <a:pt x="1190833" y="198"/>
                      </a:cubicBezTo>
                      <a:cubicBezTo>
                        <a:pt x="1280156" y="-4882"/>
                        <a:pt x="1369056" y="88675"/>
                        <a:pt x="1414353" y="147518"/>
                      </a:cubicBezTo>
                      <a:cubicBezTo>
                        <a:pt x="1459650" y="206361"/>
                        <a:pt x="1460496" y="289335"/>
                        <a:pt x="1462613" y="353258"/>
                      </a:cubicBezTo>
                      <a:cubicBezTo>
                        <a:pt x="1464730" y="417181"/>
                        <a:pt x="1399960" y="497191"/>
                        <a:pt x="1427053" y="531058"/>
                      </a:cubicBezTo>
                      <a:cubicBezTo>
                        <a:pt x="1454146" y="564925"/>
                        <a:pt x="1552783" y="540795"/>
                        <a:pt x="1625173" y="556458"/>
                      </a:cubicBezTo>
                      <a:cubicBezTo>
                        <a:pt x="1697563" y="572121"/>
                        <a:pt x="1800433" y="586091"/>
                        <a:pt x="1861393" y="625038"/>
                      </a:cubicBezTo>
                      <a:cubicBezTo>
                        <a:pt x="1922353" y="663985"/>
                        <a:pt x="1980350" y="729178"/>
                        <a:pt x="1990933" y="790138"/>
                      </a:cubicBezTo>
                      <a:cubicBezTo>
                        <a:pt x="2001516" y="851098"/>
                        <a:pt x="1971883" y="943808"/>
                        <a:pt x="1924893" y="990798"/>
                      </a:cubicBezTo>
                      <a:cubicBezTo>
                        <a:pt x="1877903" y="1037788"/>
                        <a:pt x="1788156" y="1061918"/>
                        <a:pt x="1708993" y="1072078"/>
                      </a:cubicBezTo>
                      <a:cubicBezTo>
                        <a:pt x="1629830" y="1082238"/>
                        <a:pt x="1474043" y="1019161"/>
                        <a:pt x="1449913" y="1051758"/>
                      </a:cubicBezTo>
                      <a:cubicBezTo>
                        <a:pt x="1425783" y="1084355"/>
                        <a:pt x="1540930" y="1213895"/>
                        <a:pt x="1564213" y="1267658"/>
                      </a:cubicBezTo>
                      <a:cubicBezTo>
                        <a:pt x="1587496" y="1321421"/>
                        <a:pt x="1592153" y="1333698"/>
                        <a:pt x="1589613" y="1374338"/>
                      </a:cubicBezTo>
                      <a:cubicBezTo>
                        <a:pt x="1587073" y="1414978"/>
                        <a:pt x="1577336" y="1472551"/>
                        <a:pt x="1548973" y="1511498"/>
                      </a:cubicBezTo>
                      <a:cubicBezTo>
                        <a:pt x="1520610" y="1550445"/>
                        <a:pt x="1482933" y="1591085"/>
                        <a:pt x="1419433" y="1608018"/>
                      </a:cubicBezTo>
                      <a:cubicBezTo>
                        <a:pt x="1355933" y="1624951"/>
                        <a:pt x="1235283" y="1631301"/>
                        <a:pt x="1167973" y="1613098"/>
                      </a:cubicBezTo>
                      <a:cubicBezTo>
                        <a:pt x="1100663" y="1594895"/>
                        <a:pt x="1052826" y="1546211"/>
                        <a:pt x="1015573" y="1498798"/>
                      </a:cubicBezTo>
                      <a:cubicBezTo>
                        <a:pt x="978320" y="1451385"/>
                        <a:pt x="937256" y="1361638"/>
                        <a:pt x="921593" y="1336238"/>
                      </a:cubicBezTo>
                      <a:cubicBezTo>
                        <a:pt x="905930" y="1310838"/>
                        <a:pt x="946570" y="1323538"/>
                        <a:pt x="921593" y="1346398"/>
                      </a:cubicBezTo>
                      <a:cubicBezTo>
                        <a:pt x="896616" y="1369258"/>
                        <a:pt x="877566" y="1415825"/>
                        <a:pt x="771733" y="1473398"/>
                      </a:cubicBezTo>
                      <a:cubicBezTo>
                        <a:pt x="665900" y="1530971"/>
                        <a:pt x="507150" y="1567378"/>
                        <a:pt x="423753" y="1539438"/>
                      </a:cubicBezTo>
                      <a:cubicBezTo>
                        <a:pt x="340356" y="1511498"/>
                        <a:pt x="276433" y="1386191"/>
                        <a:pt x="271353" y="1305758"/>
                      </a:cubicBezTo>
                      <a:cubicBezTo>
                        <a:pt x="266273" y="1225325"/>
                        <a:pt x="361523" y="1112295"/>
                        <a:pt x="393273" y="1056838"/>
                      </a:cubicBezTo>
                      <a:cubicBezTo>
                        <a:pt x="425023" y="1001381"/>
                        <a:pt x="488946" y="1002651"/>
                        <a:pt x="461853" y="973018"/>
                      </a:cubicBezTo>
                      <a:cubicBezTo>
                        <a:pt x="434760" y="943385"/>
                        <a:pt x="299716" y="920101"/>
                        <a:pt x="230713" y="879038"/>
                      </a:cubicBezTo>
                      <a:cubicBezTo>
                        <a:pt x="161710" y="837975"/>
                        <a:pt x="83393" y="799451"/>
                        <a:pt x="47833" y="726638"/>
                      </a:cubicBezTo>
                      <a:cubicBezTo>
                        <a:pt x="12273" y="653825"/>
                        <a:pt x="-21594" y="506504"/>
                        <a:pt x="17353" y="442158"/>
                      </a:cubicBezTo>
                      <a:cubicBezTo>
                        <a:pt x="56300" y="377812"/>
                        <a:pt x="202773" y="349025"/>
                        <a:pt x="281513" y="340558"/>
                      </a:cubicBezTo>
                      <a:cubicBezTo>
                        <a:pt x="360253" y="332091"/>
                        <a:pt x="418673" y="367651"/>
                        <a:pt x="489793" y="391358"/>
                      </a:cubicBezTo>
                      <a:cubicBezTo>
                        <a:pt x="560913" y="415065"/>
                        <a:pt x="646003" y="498038"/>
                        <a:pt x="710773" y="462478"/>
                      </a:cubicBezTo>
                      <a:close/>
                    </a:path>
                  </a:pathLst>
                </a:custGeom>
                <a:solidFill>
                  <a:srgbClr val="A9D3DC"/>
                </a:solidFill>
                <a:ln w="57150">
                  <a:noFill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/>
                </a:p>
              </p:txBody>
            </p:sp>
            <p:sp>
              <p:nvSpPr>
                <p:cNvPr id="827" name="วงรี 77">
                  <a:extLst>
                    <a:ext uri="{FF2B5EF4-FFF2-40B4-BE49-F238E27FC236}">
                      <a16:creationId xmlns:a16="http://schemas.microsoft.com/office/drawing/2014/main" id="{E3C7AC54-3541-4286-B975-E826A6519EA5}"/>
                    </a:ext>
                  </a:extLst>
                </p:cNvPr>
                <p:cNvSpPr/>
                <p:nvPr/>
              </p:nvSpPr>
              <p:spPr>
                <a:xfrm>
                  <a:off x="4579275" y="1400406"/>
                  <a:ext cx="295962" cy="284142"/>
                </a:xfrm>
                <a:custGeom>
                  <a:avLst/>
                  <a:gdLst>
                    <a:gd name="connsiteX0" fmla="*/ 0 w 290429"/>
                    <a:gd name="connsiteY0" fmla="*/ 144699 h 289397"/>
                    <a:gd name="connsiteX1" fmla="*/ 145215 w 290429"/>
                    <a:gd name="connsiteY1" fmla="*/ 0 h 289397"/>
                    <a:gd name="connsiteX2" fmla="*/ 290430 w 290429"/>
                    <a:gd name="connsiteY2" fmla="*/ 144699 h 289397"/>
                    <a:gd name="connsiteX3" fmla="*/ 145215 w 290429"/>
                    <a:gd name="connsiteY3" fmla="*/ 289398 h 289397"/>
                    <a:gd name="connsiteX4" fmla="*/ 0 w 290429"/>
                    <a:gd name="connsiteY4" fmla="*/ 144699 h 289397"/>
                    <a:gd name="connsiteX0" fmla="*/ 8 w 290438"/>
                    <a:gd name="connsiteY0" fmla="*/ 144699 h 289398"/>
                    <a:gd name="connsiteX1" fmla="*/ 145223 w 290438"/>
                    <a:gd name="connsiteY1" fmla="*/ 0 h 289398"/>
                    <a:gd name="connsiteX2" fmla="*/ 290438 w 290438"/>
                    <a:gd name="connsiteY2" fmla="*/ 144699 h 289398"/>
                    <a:gd name="connsiteX3" fmla="*/ 140143 w 290438"/>
                    <a:gd name="connsiteY3" fmla="*/ 289398 h 289398"/>
                    <a:gd name="connsiteX4" fmla="*/ 8 w 290438"/>
                    <a:gd name="connsiteY4" fmla="*/ 144699 h 289398"/>
                    <a:gd name="connsiteX0" fmla="*/ 6 w 310756"/>
                    <a:gd name="connsiteY0" fmla="*/ 145377 h 292972"/>
                    <a:gd name="connsiteX1" fmla="*/ 145221 w 310756"/>
                    <a:gd name="connsiteY1" fmla="*/ 678 h 292972"/>
                    <a:gd name="connsiteX2" fmla="*/ 310756 w 310756"/>
                    <a:gd name="connsiteY2" fmla="*/ 206337 h 292972"/>
                    <a:gd name="connsiteX3" fmla="*/ 140141 w 310756"/>
                    <a:gd name="connsiteY3" fmla="*/ 290076 h 292972"/>
                    <a:gd name="connsiteX4" fmla="*/ 6 w 310756"/>
                    <a:gd name="connsiteY4" fmla="*/ 145377 h 292972"/>
                    <a:gd name="connsiteX0" fmla="*/ 5 w 313295"/>
                    <a:gd name="connsiteY0" fmla="*/ 190453 h 289862"/>
                    <a:gd name="connsiteX1" fmla="*/ 147760 w 313295"/>
                    <a:gd name="connsiteY1" fmla="*/ 34 h 289862"/>
                    <a:gd name="connsiteX2" fmla="*/ 313295 w 313295"/>
                    <a:gd name="connsiteY2" fmla="*/ 205693 h 289862"/>
                    <a:gd name="connsiteX3" fmla="*/ 142680 w 313295"/>
                    <a:gd name="connsiteY3" fmla="*/ 289432 h 289862"/>
                    <a:gd name="connsiteX4" fmla="*/ 5 w 313295"/>
                    <a:gd name="connsiteY4" fmla="*/ 190453 h 289862"/>
                    <a:gd name="connsiteX0" fmla="*/ 2796 w 316086"/>
                    <a:gd name="connsiteY0" fmla="*/ 175216 h 274625"/>
                    <a:gd name="connsiteX1" fmla="*/ 71811 w 316086"/>
                    <a:gd name="connsiteY1" fmla="*/ 37 h 274625"/>
                    <a:gd name="connsiteX2" fmla="*/ 316086 w 316086"/>
                    <a:gd name="connsiteY2" fmla="*/ 190456 h 274625"/>
                    <a:gd name="connsiteX3" fmla="*/ 145471 w 316086"/>
                    <a:gd name="connsiteY3" fmla="*/ 274195 h 274625"/>
                    <a:gd name="connsiteX4" fmla="*/ 2796 w 316086"/>
                    <a:gd name="connsiteY4" fmla="*/ 175216 h 274625"/>
                    <a:gd name="connsiteX0" fmla="*/ 2158 w 315952"/>
                    <a:gd name="connsiteY0" fmla="*/ 185068 h 284142"/>
                    <a:gd name="connsiteX1" fmla="*/ 71173 w 315952"/>
                    <a:gd name="connsiteY1" fmla="*/ 9889 h 284142"/>
                    <a:gd name="connsiteX2" fmla="*/ 235434 w 315952"/>
                    <a:gd name="connsiteY2" fmla="*/ 40983 h 284142"/>
                    <a:gd name="connsiteX3" fmla="*/ 315448 w 315952"/>
                    <a:gd name="connsiteY3" fmla="*/ 200308 h 284142"/>
                    <a:gd name="connsiteX4" fmla="*/ 144833 w 315952"/>
                    <a:gd name="connsiteY4" fmla="*/ 284047 h 284142"/>
                    <a:gd name="connsiteX5" fmla="*/ 2158 w 315952"/>
                    <a:gd name="connsiteY5" fmla="*/ 185068 h 284142"/>
                    <a:gd name="connsiteX0" fmla="*/ 2158 w 295962"/>
                    <a:gd name="connsiteY0" fmla="*/ 185068 h 284142"/>
                    <a:gd name="connsiteX1" fmla="*/ 71173 w 295962"/>
                    <a:gd name="connsiteY1" fmla="*/ 9889 h 284142"/>
                    <a:gd name="connsiteX2" fmla="*/ 235434 w 295962"/>
                    <a:gd name="connsiteY2" fmla="*/ 40983 h 284142"/>
                    <a:gd name="connsiteX3" fmla="*/ 295128 w 295962"/>
                    <a:gd name="connsiteY3" fmla="*/ 200308 h 284142"/>
                    <a:gd name="connsiteX4" fmla="*/ 144833 w 295962"/>
                    <a:gd name="connsiteY4" fmla="*/ 284047 h 284142"/>
                    <a:gd name="connsiteX5" fmla="*/ 2158 w 295962"/>
                    <a:gd name="connsiteY5" fmla="*/ 185068 h 2841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95962" h="284142">
                      <a:moveTo>
                        <a:pt x="2158" y="185068"/>
                      </a:moveTo>
                      <a:cubicBezTo>
                        <a:pt x="-10119" y="139375"/>
                        <a:pt x="32294" y="33903"/>
                        <a:pt x="71173" y="9889"/>
                      </a:cubicBezTo>
                      <a:cubicBezTo>
                        <a:pt x="110052" y="-14125"/>
                        <a:pt x="194722" y="9247"/>
                        <a:pt x="235434" y="40983"/>
                      </a:cubicBezTo>
                      <a:cubicBezTo>
                        <a:pt x="276147" y="72720"/>
                        <a:pt x="300915" y="162761"/>
                        <a:pt x="295128" y="200308"/>
                      </a:cubicBezTo>
                      <a:cubicBezTo>
                        <a:pt x="289341" y="237855"/>
                        <a:pt x="193661" y="286587"/>
                        <a:pt x="144833" y="284047"/>
                      </a:cubicBezTo>
                      <a:cubicBezTo>
                        <a:pt x="96005" y="281507"/>
                        <a:pt x="14435" y="230761"/>
                        <a:pt x="2158" y="185068"/>
                      </a:cubicBezTo>
                      <a:close/>
                    </a:path>
                  </a:pathLst>
                </a:custGeom>
                <a:solidFill>
                  <a:srgbClr val="FDC64E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  <p:grpSp>
            <p:nvGrpSpPr>
              <p:cNvPr id="823" name="กลุ่ม 822">
                <a:extLst>
                  <a:ext uri="{FF2B5EF4-FFF2-40B4-BE49-F238E27FC236}">
                    <a16:creationId xmlns:a16="http://schemas.microsoft.com/office/drawing/2014/main" id="{39D12B93-4A31-4D2C-B1BD-1C6908AADF7B}"/>
                  </a:ext>
                </a:extLst>
              </p:cNvPr>
              <p:cNvGrpSpPr/>
              <p:nvPr/>
            </p:nvGrpSpPr>
            <p:grpSpPr>
              <a:xfrm>
                <a:off x="3051093" y="2331437"/>
                <a:ext cx="341965" cy="317516"/>
                <a:chOff x="3730718" y="705949"/>
                <a:chExt cx="1993076" cy="1624075"/>
              </a:xfrm>
              <a:solidFill>
                <a:schemeClr val="bg1"/>
              </a:solidFill>
            </p:grpSpPr>
            <p:sp>
              <p:nvSpPr>
                <p:cNvPr id="824" name="รูปแบบอิสระ: รูปร่าง 823">
                  <a:extLst>
                    <a:ext uri="{FF2B5EF4-FFF2-40B4-BE49-F238E27FC236}">
                      <a16:creationId xmlns:a16="http://schemas.microsoft.com/office/drawing/2014/main" id="{9C14A0BD-755D-4F6C-8A96-2E57927FCB14}"/>
                    </a:ext>
                  </a:extLst>
                </p:cNvPr>
                <p:cNvSpPr/>
                <p:nvPr/>
              </p:nvSpPr>
              <p:spPr>
                <a:xfrm>
                  <a:off x="3730718" y="705949"/>
                  <a:ext cx="1993076" cy="1624075"/>
                </a:xfrm>
                <a:custGeom>
                  <a:avLst/>
                  <a:gdLst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708233 w 2019354"/>
                    <a:gd name="connsiteY28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3433 w 2019354"/>
                    <a:gd name="connsiteY22" fmla="*/ 10466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64948"/>
                    <a:gd name="connsiteX1" fmla="*/ 850473 w 2019354"/>
                    <a:gd name="connsiteY1" fmla="*/ 183079 h 1664948"/>
                    <a:gd name="connsiteX2" fmla="*/ 1195913 w 2019354"/>
                    <a:gd name="connsiteY2" fmla="*/ 199 h 1664948"/>
                    <a:gd name="connsiteX3" fmla="*/ 1439753 w 2019354"/>
                    <a:gd name="connsiteY3" fmla="*/ 152599 h 1664948"/>
                    <a:gd name="connsiteX4" fmla="*/ 1500713 w 2019354"/>
                    <a:gd name="connsiteY4" fmla="*/ 386279 h 1664948"/>
                    <a:gd name="connsiteX5" fmla="*/ 1388953 w 2019354"/>
                    <a:gd name="connsiteY5" fmla="*/ 548839 h 1664948"/>
                    <a:gd name="connsiteX6" fmla="*/ 1541353 w 2019354"/>
                    <a:gd name="connsiteY6" fmla="*/ 518359 h 1664948"/>
                    <a:gd name="connsiteX7" fmla="*/ 1927433 w 2019354"/>
                    <a:gd name="connsiteY7" fmla="*/ 640279 h 1664948"/>
                    <a:gd name="connsiteX8" fmla="*/ 2018873 w 2019354"/>
                    <a:gd name="connsiteY8" fmla="*/ 823159 h 1664948"/>
                    <a:gd name="connsiteX9" fmla="*/ 1947753 w 2019354"/>
                    <a:gd name="connsiteY9" fmla="*/ 995879 h 1664948"/>
                    <a:gd name="connsiteX10" fmla="*/ 1653113 w 2019354"/>
                    <a:gd name="connsiteY10" fmla="*/ 1087319 h 1664948"/>
                    <a:gd name="connsiteX11" fmla="*/ 1449913 w 2019354"/>
                    <a:gd name="connsiteY11" fmla="*/ 1066999 h 1664948"/>
                    <a:gd name="connsiteX12" fmla="*/ 1571833 w 2019354"/>
                    <a:gd name="connsiteY12" fmla="*/ 1300679 h 1664948"/>
                    <a:gd name="connsiteX13" fmla="*/ 1581993 w 2019354"/>
                    <a:gd name="connsiteY13" fmla="*/ 1290519 h 1664948"/>
                    <a:gd name="connsiteX14" fmla="*/ 1581993 w 2019354"/>
                    <a:gd name="connsiteY14" fmla="*/ 1463239 h 1664948"/>
                    <a:gd name="connsiteX15" fmla="*/ 1429593 w 2019354"/>
                    <a:gd name="connsiteY15" fmla="*/ 1635959 h 1664948"/>
                    <a:gd name="connsiteX16" fmla="*/ 1145113 w 2019354"/>
                    <a:gd name="connsiteY16" fmla="*/ 1635959 h 1664948"/>
                    <a:gd name="connsiteX17" fmla="*/ 921593 w 2019354"/>
                    <a:gd name="connsiteY17" fmla="*/ 1351479 h 1664948"/>
                    <a:gd name="connsiteX18" fmla="*/ 921593 w 2019354"/>
                    <a:gd name="connsiteY18" fmla="*/ 1361639 h 1664948"/>
                    <a:gd name="connsiteX19" fmla="*/ 789513 w 2019354"/>
                    <a:gd name="connsiteY19" fmla="*/ 1503879 h 1664948"/>
                    <a:gd name="connsiteX20" fmla="*/ 423753 w 2019354"/>
                    <a:gd name="connsiteY20" fmla="*/ 1554679 h 1664948"/>
                    <a:gd name="connsiteX21" fmla="*/ 271353 w 2019354"/>
                    <a:gd name="connsiteY21" fmla="*/ 1320999 h 1664948"/>
                    <a:gd name="connsiteX22" fmla="*/ 400893 w 2019354"/>
                    <a:gd name="connsiteY22" fmla="*/ 1072079 h 1664948"/>
                    <a:gd name="connsiteX23" fmla="*/ 474553 w 2019354"/>
                    <a:gd name="connsiteY23" fmla="*/ 985719 h 1664948"/>
                    <a:gd name="connsiteX24" fmla="*/ 230713 w 2019354"/>
                    <a:gd name="connsiteY24" fmla="*/ 894279 h 1664948"/>
                    <a:gd name="connsiteX25" fmla="*/ 47833 w 2019354"/>
                    <a:gd name="connsiteY25" fmla="*/ 741879 h 1664948"/>
                    <a:gd name="connsiteX26" fmla="*/ 17353 w 2019354"/>
                    <a:gd name="connsiteY26" fmla="*/ 457399 h 1664948"/>
                    <a:gd name="connsiteX27" fmla="*/ 281513 w 2019354"/>
                    <a:gd name="connsiteY27" fmla="*/ 355799 h 1664948"/>
                    <a:gd name="connsiteX28" fmla="*/ 489793 w 2019354"/>
                    <a:gd name="connsiteY28" fmla="*/ 406599 h 1664948"/>
                    <a:gd name="connsiteX29" fmla="*/ 708233 w 2019354"/>
                    <a:gd name="connsiteY29" fmla="*/ 498039 h 1664948"/>
                    <a:gd name="connsiteX0" fmla="*/ 708233 w 2019354"/>
                    <a:gd name="connsiteY0" fmla="*/ 498039 h 1653659"/>
                    <a:gd name="connsiteX1" fmla="*/ 850473 w 2019354"/>
                    <a:gd name="connsiteY1" fmla="*/ 183079 h 1653659"/>
                    <a:gd name="connsiteX2" fmla="*/ 1195913 w 2019354"/>
                    <a:gd name="connsiteY2" fmla="*/ 199 h 1653659"/>
                    <a:gd name="connsiteX3" fmla="*/ 1439753 w 2019354"/>
                    <a:gd name="connsiteY3" fmla="*/ 152599 h 1653659"/>
                    <a:gd name="connsiteX4" fmla="*/ 1500713 w 2019354"/>
                    <a:gd name="connsiteY4" fmla="*/ 386279 h 1653659"/>
                    <a:gd name="connsiteX5" fmla="*/ 1388953 w 2019354"/>
                    <a:gd name="connsiteY5" fmla="*/ 548839 h 1653659"/>
                    <a:gd name="connsiteX6" fmla="*/ 1541353 w 2019354"/>
                    <a:gd name="connsiteY6" fmla="*/ 518359 h 1653659"/>
                    <a:gd name="connsiteX7" fmla="*/ 1927433 w 2019354"/>
                    <a:gd name="connsiteY7" fmla="*/ 640279 h 1653659"/>
                    <a:gd name="connsiteX8" fmla="*/ 2018873 w 2019354"/>
                    <a:gd name="connsiteY8" fmla="*/ 823159 h 1653659"/>
                    <a:gd name="connsiteX9" fmla="*/ 1947753 w 2019354"/>
                    <a:gd name="connsiteY9" fmla="*/ 995879 h 1653659"/>
                    <a:gd name="connsiteX10" fmla="*/ 1653113 w 2019354"/>
                    <a:gd name="connsiteY10" fmla="*/ 1087319 h 1653659"/>
                    <a:gd name="connsiteX11" fmla="*/ 1449913 w 2019354"/>
                    <a:gd name="connsiteY11" fmla="*/ 1066999 h 1653659"/>
                    <a:gd name="connsiteX12" fmla="*/ 1571833 w 2019354"/>
                    <a:gd name="connsiteY12" fmla="*/ 1300679 h 1653659"/>
                    <a:gd name="connsiteX13" fmla="*/ 1581993 w 2019354"/>
                    <a:gd name="connsiteY13" fmla="*/ 1290519 h 1653659"/>
                    <a:gd name="connsiteX14" fmla="*/ 1581993 w 2019354"/>
                    <a:gd name="connsiteY14" fmla="*/ 1463239 h 1653659"/>
                    <a:gd name="connsiteX15" fmla="*/ 1429593 w 2019354"/>
                    <a:gd name="connsiteY15" fmla="*/ 1635959 h 1653659"/>
                    <a:gd name="connsiteX16" fmla="*/ 1145113 w 2019354"/>
                    <a:gd name="connsiteY16" fmla="*/ 1635959 h 1653659"/>
                    <a:gd name="connsiteX17" fmla="*/ 1013033 w 2019354"/>
                    <a:gd name="connsiteY17" fmla="*/ 1529279 h 1653659"/>
                    <a:gd name="connsiteX18" fmla="*/ 921593 w 2019354"/>
                    <a:gd name="connsiteY18" fmla="*/ 1351479 h 1653659"/>
                    <a:gd name="connsiteX19" fmla="*/ 921593 w 2019354"/>
                    <a:gd name="connsiteY19" fmla="*/ 1361639 h 1653659"/>
                    <a:gd name="connsiteX20" fmla="*/ 789513 w 2019354"/>
                    <a:gd name="connsiteY20" fmla="*/ 1503879 h 1653659"/>
                    <a:gd name="connsiteX21" fmla="*/ 423753 w 2019354"/>
                    <a:gd name="connsiteY21" fmla="*/ 1554679 h 1653659"/>
                    <a:gd name="connsiteX22" fmla="*/ 271353 w 2019354"/>
                    <a:gd name="connsiteY22" fmla="*/ 1320999 h 1653659"/>
                    <a:gd name="connsiteX23" fmla="*/ 400893 w 2019354"/>
                    <a:gd name="connsiteY23" fmla="*/ 1072079 h 1653659"/>
                    <a:gd name="connsiteX24" fmla="*/ 474553 w 2019354"/>
                    <a:gd name="connsiteY24" fmla="*/ 985719 h 1653659"/>
                    <a:gd name="connsiteX25" fmla="*/ 230713 w 2019354"/>
                    <a:gd name="connsiteY25" fmla="*/ 894279 h 1653659"/>
                    <a:gd name="connsiteX26" fmla="*/ 47833 w 2019354"/>
                    <a:gd name="connsiteY26" fmla="*/ 741879 h 1653659"/>
                    <a:gd name="connsiteX27" fmla="*/ 17353 w 2019354"/>
                    <a:gd name="connsiteY27" fmla="*/ 457399 h 1653659"/>
                    <a:gd name="connsiteX28" fmla="*/ 281513 w 2019354"/>
                    <a:gd name="connsiteY28" fmla="*/ 355799 h 1653659"/>
                    <a:gd name="connsiteX29" fmla="*/ 489793 w 2019354"/>
                    <a:gd name="connsiteY29" fmla="*/ 406599 h 1653659"/>
                    <a:gd name="connsiteX30" fmla="*/ 708233 w 2019354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41353 w 2019200"/>
                    <a:gd name="connsiteY6" fmla="*/ 51835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39 h 1653659"/>
                    <a:gd name="connsiteX1" fmla="*/ 850473 w 2019200"/>
                    <a:gd name="connsiteY1" fmla="*/ 183079 h 1653659"/>
                    <a:gd name="connsiteX2" fmla="*/ 1195913 w 2019200"/>
                    <a:gd name="connsiteY2" fmla="*/ 199 h 1653659"/>
                    <a:gd name="connsiteX3" fmla="*/ 1439753 w 2019200"/>
                    <a:gd name="connsiteY3" fmla="*/ 152599 h 1653659"/>
                    <a:gd name="connsiteX4" fmla="*/ 1500713 w 2019200"/>
                    <a:gd name="connsiteY4" fmla="*/ 386279 h 1653659"/>
                    <a:gd name="connsiteX5" fmla="*/ 1388953 w 2019200"/>
                    <a:gd name="connsiteY5" fmla="*/ 548839 h 1653659"/>
                    <a:gd name="connsiteX6" fmla="*/ 1576913 w 2019200"/>
                    <a:gd name="connsiteY6" fmla="*/ 536139 h 1653659"/>
                    <a:gd name="connsiteX7" fmla="*/ 1927433 w 2019200"/>
                    <a:gd name="connsiteY7" fmla="*/ 640279 h 1653659"/>
                    <a:gd name="connsiteX8" fmla="*/ 2018873 w 2019200"/>
                    <a:gd name="connsiteY8" fmla="*/ 823159 h 1653659"/>
                    <a:gd name="connsiteX9" fmla="*/ 1947753 w 2019200"/>
                    <a:gd name="connsiteY9" fmla="*/ 995879 h 1653659"/>
                    <a:gd name="connsiteX10" fmla="*/ 1708993 w 2019200"/>
                    <a:gd name="connsiteY10" fmla="*/ 1087319 h 1653659"/>
                    <a:gd name="connsiteX11" fmla="*/ 1449913 w 2019200"/>
                    <a:gd name="connsiteY11" fmla="*/ 1066999 h 1653659"/>
                    <a:gd name="connsiteX12" fmla="*/ 1571833 w 2019200"/>
                    <a:gd name="connsiteY12" fmla="*/ 1300679 h 1653659"/>
                    <a:gd name="connsiteX13" fmla="*/ 1581993 w 2019200"/>
                    <a:gd name="connsiteY13" fmla="*/ 1290519 h 1653659"/>
                    <a:gd name="connsiteX14" fmla="*/ 1581993 w 2019200"/>
                    <a:gd name="connsiteY14" fmla="*/ 1463239 h 1653659"/>
                    <a:gd name="connsiteX15" fmla="*/ 1429593 w 2019200"/>
                    <a:gd name="connsiteY15" fmla="*/ 1635959 h 1653659"/>
                    <a:gd name="connsiteX16" fmla="*/ 1145113 w 2019200"/>
                    <a:gd name="connsiteY16" fmla="*/ 1635959 h 1653659"/>
                    <a:gd name="connsiteX17" fmla="*/ 1013033 w 2019200"/>
                    <a:gd name="connsiteY17" fmla="*/ 1529279 h 1653659"/>
                    <a:gd name="connsiteX18" fmla="*/ 921593 w 2019200"/>
                    <a:gd name="connsiteY18" fmla="*/ 1351479 h 1653659"/>
                    <a:gd name="connsiteX19" fmla="*/ 921593 w 2019200"/>
                    <a:gd name="connsiteY19" fmla="*/ 1361639 h 1653659"/>
                    <a:gd name="connsiteX20" fmla="*/ 789513 w 2019200"/>
                    <a:gd name="connsiteY20" fmla="*/ 1503879 h 1653659"/>
                    <a:gd name="connsiteX21" fmla="*/ 423753 w 2019200"/>
                    <a:gd name="connsiteY21" fmla="*/ 1554679 h 1653659"/>
                    <a:gd name="connsiteX22" fmla="*/ 271353 w 2019200"/>
                    <a:gd name="connsiteY22" fmla="*/ 1320999 h 1653659"/>
                    <a:gd name="connsiteX23" fmla="*/ 400893 w 2019200"/>
                    <a:gd name="connsiteY23" fmla="*/ 1072079 h 1653659"/>
                    <a:gd name="connsiteX24" fmla="*/ 474553 w 2019200"/>
                    <a:gd name="connsiteY24" fmla="*/ 985719 h 1653659"/>
                    <a:gd name="connsiteX25" fmla="*/ 230713 w 2019200"/>
                    <a:gd name="connsiteY25" fmla="*/ 894279 h 1653659"/>
                    <a:gd name="connsiteX26" fmla="*/ 47833 w 2019200"/>
                    <a:gd name="connsiteY26" fmla="*/ 741879 h 1653659"/>
                    <a:gd name="connsiteX27" fmla="*/ 17353 w 2019200"/>
                    <a:gd name="connsiteY27" fmla="*/ 457399 h 1653659"/>
                    <a:gd name="connsiteX28" fmla="*/ 281513 w 2019200"/>
                    <a:gd name="connsiteY28" fmla="*/ 355799 h 1653659"/>
                    <a:gd name="connsiteX29" fmla="*/ 489793 w 2019200"/>
                    <a:gd name="connsiteY29" fmla="*/ 406599 h 1653659"/>
                    <a:gd name="connsiteX30" fmla="*/ 708233 w 2019200"/>
                    <a:gd name="connsiteY30" fmla="*/ 498039 h 1653659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388953 w 2019200"/>
                    <a:gd name="connsiteY5" fmla="*/ 54882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576913 w 2019200"/>
                    <a:gd name="connsiteY6" fmla="*/ 53612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023 h 1653643"/>
                    <a:gd name="connsiteX1" fmla="*/ 850473 w 2019200"/>
                    <a:gd name="connsiteY1" fmla="*/ 183063 h 1653643"/>
                    <a:gd name="connsiteX2" fmla="*/ 1195913 w 2019200"/>
                    <a:gd name="connsiteY2" fmla="*/ 183 h 1653643"/>
                    <a:gd name="connsiteX3" fmla="*/ 1439753 w 2019200"/>
                    <a:gd name="connsiteY3" fmla="*/ 152583 h 1653643"/>
                    <a:gd name="connsiteX4" fmla="*/ 1477853 w 2019200"/>
                    <a:gd name="connsiteY4" fmla="*/ 332923 h 1653643"/>
                    <a:gd name="connsiteX5" fmla="*/ 1427053 w 2019200"/>
                    <a:gd name="connsiteY5" fmla="*/ 546283 h 1653643"/>
                    <a:gd name="connsiteX6" fmla="*/ 1622633 w 2019200"/>
                    <a:gd name="connsiteY6" fmla="*/ 558983 h 1653643"/>
                    <a:gd name="connsiteX7" fmla="*/ 1927433 w 2019200"/>
                    <a:gd name="connsiteY7" fmla="*/ 640263 h 1653643"/>
                    <a:gd name="connsiteX8" fmla="*/ 2018873 w 2019200"/>
                    <a:gd name="connsiteY8" fmla="*/ 823143 h 1653643"/>
                    <a:gd name="connsiteX9" fmla="*/ 1947753 w 2019200"/>
                    <a:gd name="connsiteY9" fmla="*/ 995863 h 1653643"/>
                    <a:gd name="connsiteX10" fmla="*/ 1708993 w 2019200"/>
                    <a:gd name="connsiteY10" fmla="*/ 1087303 h 1653643"/>
                    <a:gd name="connsiteX11" fmla="*/ 1449913 w 2019200"/>
                    <a:gd name="connsiteY11" fmla="*/ 1066983 h 1653643"/>
                    <a:gd name="connsiteX12" fmla="*/ 1571833 w 2019200"/>
                    <a:gd name="connsiteY12" fmla="*/ 1300663 h 1653643"/>
                    <a:gd name="connsiteX13" fmla="*/ 1581993 w 2019200"/>
                    <a:gd name="connsiteY13" fmla="*/ 1290503 h 1653643"/>
                    <a:gd name="connsiteX14" fmla="*/ 1581993 w 2019200"/>
                    <a:gd name="connsiteY14" fmla="*/ 1463223 h 1653643"/>
                    <a:gd name="connsiteX15" fmla="*/ 1429593 w 2019200"/>
                    <a:gd name="connsiteY15" fmla="*/ 1635943 h 1653643"/>
                    <a:gd name="connsiteX16" fmla="*/ 1145113 w 2019200"/>
                    <a:gd name="connsiteY16" fmla="*/ 1635943 h 1653643"/>
                    <a:gd name="connsiteX17" fmla="*/ 1013033 w 2019200"/>
                    <a:gd name="connsiteY17" fmla="*/ 1529263 h 1653643"/>
                    <a:gd name="connsiteX18" fmla="*/ 921593 w 2019200"/>
                    <a:gd name="connsiteY18" fmla="*/ 1351463 h 1653643"/>
                    <a:gd name="connsiteX19" fmla="*/ 921593 w 2019200"/>
                    <a:gd name="connsiteY19" fmla="*/ 1361623 h 1653643"/>
                    <a:gd name="connsiteX20" fmla="*/ 789513 w 2019200"/>
                    <a:gd name="connsiteY20" fmla="*/ 1503863 h 1653643"/>
                    <a:gd name="connsiteX21" fmla="*/ 423753 w 2019200"/>
                    <a:gd name="connsiteY21" fmla="*/ 1554663 h 1653643"/>
                    <a:gd name="connsiteX22" fmla="*/ 271353 w 2019200"/>
                    <a:gd name="connsiteY22" fmla="*/ 1320983 h 1653643"/>
                    <a:gd name="connsiteX23" fmla="*/ 400893 w 2019200"/>
                    <a:gd name="connsiteY23" fmla="*/ 1072063 h 1653643"/>
                    <a:gd name="connsiteX24" fmla="*/ 474553 w 2019200"/>
                    <a:gd name="connsiteY24" fmla="*/ 985703 h 1653643"/>
                    <a:gd name="connsiteX25" fmla="*/ 230713 w 2019200"/>
                    <a:gd name="connsiteY25" fmla="*/ 894263 h 1653643"/>
                    <a:gd name="connsiteX26" fmla="*/ 47833 w 2019200"/>
                    <a:gd name="connsiteY26" fmla="*/ 741863 h 1653643"/>
                    <a:gd name="connsiteX27" fmla="*/ 17353 w 2019200"/>
                    <a:gd name="connsiteY27" fmla="*/ 457383 h 1653643"/>
                    <a:gd name="connsiteX28" fmla="*/ 281513 w 2019200"/>
                    <a:gd name="connsiteY28" fmla="*/ 355783 h 1653643"/>
                    <a:gd name="connsiteX29" fmla="*/ 489793 w 2019200"/>
                    <a:gd name="connsiteY29" fmla="*/ 406583 h 1653643"/>
                    <a:gd name="connsiteX30" fmla="*/ 708233 w 2019200"/>
                    <a:gd name="connsiteY30" fmla="*/ 498023 h 1653643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08233 w 2019200"/>
                    <a:gd name="connsiteY0" fmla="*/ 49815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08233 w 2019200"/>
                    <a:gd name="connsiteY30" fmla="*/ 498156 h 1653776"/>
                    <a:gd name="connsiteX0" fmla="*/ 710773 w 2019200"/>
                    <a:gd name="connsiteY0" fmla="*/ 477836 h 1653776"/>
                    <a:gd name="connsiteX1" fmla="*/ 878413 w 2019200"/>
                    <a:gd name="connsiteY1" fmla="*/ 193356 h 1653776"/>
                    <a:gd name="connsiteX2" fmla="*/ 1195913 w 2019200"/>
                    <a:gd name="connsiteY2" fmla="*/ 316 h 1653776"/>
                    <a:gd name="connsiteX3" fmla="*/ 1439753 w 2019200"/>
                    <a:gd name="connsiteY3" fmla="*/ 152716 h 1653776"/>
                    <a:gd name="connsiteX4" fmla="*/ 1477853 w 2019200"/>
                    <a:gd name="connsiteY4" fmla="*/ 333056 h 1653776"/>
                    <a:gd name="connsiteX5" fmla="*/ 1427053 w 2019200"/>
                    <a:gd name="connsiteY5" fmla="*/ 546416 h 1653776"/>
                    <a:gd name="connsiteX6" fmla="*/ 1622633 w 2019200"/>
                    <a:gd name="connsiteY6" fmla="*/ 559116 h 1653776"/>
                    <a:gd name="connsiteX7" fmla="*/ 1927433 w 2019200"/>
                    <a:gd name="connsiteY7" fmla="*/ 640396 h 1653776"/>
                    <a:gd name="connsiteX8" fmla="*/ 2018873 w 2019200"/>
                    <a:gd name="connsiteY8" fmla="*/ 823276 h 1653776"/>
                    <a:gd name="connsiteX9" fmla="*/ 1947753 w 2019200"/>
                    <a:gd name="connsiteY9" fmla="*/ 995996 h 1653776"/>
                    <a:gd name="connsiteX10" fmla="*/ 1708993 w 2019200"/>
                    <a:gd name="connsiteY10" fmla="*/ 1087436 h 1653776"/>
                    <a:gd name="connsiteX11" fmla="*/ 1449913 w 2019200"/>
                    <a:gd name="connsiteY11" fmla="*/ 1067116 h 1653776"/>
                    <a:gd name="connsiteX12" fmla="*/ 1571833 w 2019200"/>
                    <a:gd name="connsiteY12" fmla="*/ 1300796 h 1653776"/>
                    <a:gd name="connsiteX13" fmla="*/ 1581993 w 2019200"/>
                    <a:gd name="connsiteY13" fmla="*/ 1290636 h 1653776"/>
                    <a:gd name="connsiteX14" fmla="*/ 1581993 w 2019200"/>
                    <a:gd name="connsiteY14" fmla="*/ 1463356 h 1653776"/>
                    <a:gd name="connsiteX15" fmla="*/ 1429593 w 2019200"/>
                    <a:gd name="connsiteY15" fmla="*/ 1636076 h 1653776"/>
                    <a:gd name="connsiteX16" fmla="*/ 1145113 w 2019200"/>
                    <a:gd name="connsiteY16" fmla="*/ 1636076 h 1653776"/>
                    <a:gd name="connsiteX17" fmla="*/ 1013033 w 2019200"/>
                    <a:gd name="connsiteY17" fmla="*/ 1529396 h 1653776"/>
                    <a:gd name="connsiteX18" fmla="*/ 921593 w 2019200"/>
                    <a:gd name="connsiteY18" fmla="*/ 1351596 h 1653776"/>
                    <a:gd name="connsiteX19" fmla="*/ 921593 w 2019200"/>
                    <a:gd name="connsiteY19" fmla="*/ 1361756 h 1653776"/>
                    <a:gd name="connsiteX20" fmla="*/ 789513 w 2019200"/>
                    <a:gd name="connsiteY20" fmla="*/ 1503996 h 1653776"/>
                    <a:gd name="connsiteX21" fmla="*/ 423753 w 2019200"/>
                    <a:gd name="connsiteY21" fmla="*/ 1554796 h 1653776"/>
                    <a:gd name="connsiteX22" fmla="*/ 271353 w 2019200"/>
                    <a:gd name="connsiteY22" fmla="*/ 1321116 h 1653776"/>
                    <a:gd name="connsiteX23" fmla="*/ 400893 w 2019200"/>
                    <a:gd name="connsiteY23" fmla="*/ 1072196 h 1653776"/>
                    <a:gd name="connsiteX24" fmla="*/ 474553 w 2019200"/>
                    <a:gd name="connsiteY24" fmla="*/ 985836 h 1653776"/>
                    <a:gd name="connsiteX25" fmla="*/ 230713 w 2019200"/>
                    <a:gd name="connsiteY25" fmla="*/ 894396 h 1653776"/>
                    <a:gd name="connsiteX26" fmla="*/ 47833 w 2019200"/>
                    <a:gd name="connsiteY26" fmla="*/ 741996 h 1653776"/>
                    <a:gd name="connsiteX27" fmla="*/ 17353 w 2019200"/>
                    <a:gd name="connsiteY27" fmla="*/ 457516 h 1653776"/>
                    <a:gd name="connsiteX28" fmla="*/ 281513 w 2019200"/>
                    <a:gd name="connsiteY28" fmla="*/ 355916 h 1653776"/>
                    <a:gd name="connsiteX29" fmla="*/ 489793 w 2019200"/>
                    <a:gd name="connsiteY29" fmla="*/ 406716 h 1653776"/>
                    <a:gd name="connsiteX30" fmla="*/ 710773 w 2019200"/>
                    <a:gd name="connsiteY30" fmla="*/ 477836 h 1653776"/>
                    <a:gd name="connsiteX0" fmla="*/ 710773 w 2019200"/>
                    <a:gd name="connsiteY0" fmla="*/ 449982 h 1625922"/>
                    <a:gd name="connsiteX1" fmla="*/ 878413 w 2019200"/>
                    <a:gd name="connsiteY1" fmla="*/ 165502 h 1625922"/>
                    <a:gd name="connsiteX2" fmla="*/ 1198453 w 2019200"/>
                    <a:gd name="connsiteY2" fmla="*/ 402 h 1625922"/>
                    <a:gd name="connsiteX3" fmla="*/ 1439753 w 2019200"/>
                    <a:gd name="connsiteY3" fmla="*/ 124862 h 1625922"/>
                    <a:gd name="connsiteX4" fmla="*/ 1477853 w 2019200"/>
                    <a:gd name="connsiteY4" fmla="*/ 305202 h 1625922"/>
                    <a:gd name="connsiteX5" fmla="*/ 1427053 w 2019200"/>
                    <a:gd name="connsiteY5" fmla="*/ 518562 h 1625922"/>
                    <a:gd name="connsiteX6" fmla="*/ 1622633 w 2019200"/>
                    <a:gd name="connsiteY6" fmla="*/ 531262 h 1625922"/>
                    <a:gd name="connsiteX7" fmla="*/ 1927433 w 2019200"/>
                    <a:gd name="connsiteY7" fmla="*/ 612542 h 1625922"/>
                    <a:gd name="connsiteX8" fmla="*/ 2018873 w 2019200"/>
                    <a:gd name="connsiteY8" fmla="*/ 795422 h 1625922"/>
                    <a:gd name="connsiteX9" fmla="*/ 1947753 w 2019200"/>
                    <a:gd name="connsiteY9" fmla="*/ 968142 h 1625922"/>
                    <a:gd name="connsiteX10" fmla="*/ 1708993 w 2019200"/>
                    <a:gd name="connsiteY10" fmla="*/ 1059582 h 1625922"/>
                    <a:gd name="connsiteX11" fmla="*/ 1449913 w 2019200"/>
                    <a:gd name="connsiteY11" fmla="*/ 1039262 h 1625922"/>
                    <a:gd name="connsiteX12" fmla="*/ 1571833 w 2019200"/>
                    <a:gd name="connsiteY12" fmla="*/ 1272942 h 1625922"/>
                    <a:gd name="connsiteX13" fmla="*/ 1581993 w 2019200"/>
                    <a:gd name="connsiteY13" fmla="*/ 1262782 h 1625922"/>
                    <a:gd name="connsiteX14" fmla="*/ 1581993 w 2019200"/>
                    <a:gd name="connsiteY14" fmla="*/ 1435502 h 1625922"/>
                    <a:gd name="connsiteX15" fmla="*/ 1429593 w 2019200"/>
                    <a:gd name="connsiteY15" fmla="*/ 1608222 h 1625922"/>
                    <a:gd name="connsiteX16" fmla="*/ 1145113 w 2019200"/>
                    <a:gd name="connsiteY16" fmla="*/ 1608222 h 1625922"/>
                    <a:gd name="connsiteX17" fmla="*/ 1013033 w 2019200"/>
                    <a:gd name="connsiteY17" fmla="*/ 1501542 h 1625922"/>
                    <a:gd name="connsiteX18" fmla="*/ 921593 w 2019200"/>
                    <a:gd name="connsiteY18" fmla="*/ 1323742 h 1625922"/>
                    <a:gd name="connsiteX19" fmla="*/ 921593 w 2019200"/>
                    <a:gd name="connsiteY19" fmla="*/ 1333902 h 1625922"/>
                    <a:gd name="connsiteX20" fmla="*/ 789513 w 2019200"/>
                    <a:gd name="connsiteY20" fmla="*/ 1476142 h 1625922"/>
                    <a:gd name="connsiteX21" fmla="*/ 423753 w 2019200"/>
                    <a:gd name="connsiteY21" fmla="*/ 1526942 h 1625922"/>
                    <a:gd name="connsiteX22" fmla="*/ 271353 w 2019200"/>
                    <a:gd name="connsiteY22" fmla="*/ 1293262 h 1625922"/>
                    <a:gd name="connsiteX23" fmla="*/ 400893 w 2019200"/>
                    <a:gd name="connsiteY23" fmla="*/ 1044342 h 1625922"/>
                    <a:gd name="connsiteX24" fmla="*/ 474553 w 2019200"/>
                    <a:gd name="connsiteY24" fmla="*/ 957982 h 1625922"/>
                    <a:gd name="connsiteX25" fmla="*/ 230713 w 2019200"/>
                    <a:gd name="connsiteY25" fmla="*/ 866542 h 1625922"/>
                    <a:gd name="connsiteX26" fmla="*/ 47833 w 2019200"/>
                    <a:gd name="connsiteY26" fmla="*/ 714142 h 1625922"/>
                    <a:gd name="connsiteX27" fmla="*/ 17353 w 2019200"/>
                    <a:gd name="connsiteY27" fmla="*/ 429662 h 1625922"/>
                    <a:gd name="connsiteX28" fmla="*/ 281513 w 2019200"/>
                    <a:gd name="connsiteY28" fmla="*/ 328062 h 1625922"/>
                    <a:gd name="connsiteX29" fmla="*/ 489793 w 2019200"/>
                    <a:gd name="connsiteY29" fmla="*/ 378862 h 1625922"/>
                    <a:gd name="connsiteX30" fmla="*/ 710773 w 2019200"/>
                    <a:gd name="connsiteY30" fmla="*/ 449982 h 1625922"/>
                    <a:gd name="connsiteX0" fmla="*/ 710773 w 2019200"/>
                    <a:gd name="connsiteY0" fmla="*/ 462637 h 1638577"/>
                    <a:gd name="connsiteX1" fmla="*/ 878413 w 2019200"/>
                    <a:gd name="connsiteY1" fmla="*/ 178157 h 1638577"/>
                    <a:gd name="connsiteX2" fmla="*/ 1190833 w 2019200"/>
                    <a:gd name="connsiteY2" fmla="*/ 357 h 1638577"/>
                    <a:gd name="connsiteX3" fmla="*/ 1439753 w 2019200"/>
                    <a:gd name="connsiteY3" fmla="*/ 137517 h 1638577"/>
                    <a:gd name="connsiteX4" fmla="*/ 1477853 w 2019200"/>
                    <a:gd name="connsiteY4" fmla="*/ 317857 h 1638577"/>
                    <a:gd name="connsiteX5" fmla="*/ 1427053 w 2019200"/>
                    <a:gd name="connsiteY5" fmla="*/ 531217 h 1638577"/>
                    <a:gd name="connsiteX6" fmla="*/ 1622633 w 2019200"/>
                    <a:gd name="connsiteY6" fmla="*/ 543917 h 1638577"/>
                    <a:gd name="connsiteX7" fmla="*/ 1927433 w 2019200"/>
                    <a:gd name="connsiteY7" fmla="*/ 625197 h 1638577"/>
                    <a:gd name="connsiteX8" fmla="*/ 2018873 w 2019200"/>
                    <a:gd name="connsiteY8" fmla="*/ 808077 h 1638577"/>
                    <a:gd name="connsiteX9" fmla="*/ 1947753 w 2019200"/>
                    <a:gd name="connsiteY9" fmla="*/ 980797 h 1638577"/>
                    <a:gd name="connsiteX10" fmla="*/ 1708993 w 2019200"/>
                    <a:gd name="connsiteY10" fmla="*/ 1072237 h 1638577"/>
                    <a:gd name="connsiteX11" fmla="*/ 1449913 w 2019200"/>
                    <a:gd name="connsiteY11" fmla="*/ 1051917 h 1638577"/>
                    <a:gd name="connsiteX12" fmla="*/ 1571833 w 2019200"/>
                    <a:gd name="connsiteY12" fmla="*/ 1285597 h 1638577"/>
                    <a:gd name="connsiteX13" fmla="*/ 1581993 w 2019200"/>
                    <a:gd name="connsiteY13" fmla="*/ 1275437 h 1638577"/>
                    <a:gd name="connsiteX14" fmla="*/ 1581993 w 2019200"/>
                    <a:gd name="connsiteY14" fmla="*/ 1448157 h 1638577"/>
                    <a:gd name="connsiteX15" fmla="*/ 1429593 w 2019200"/>
                    <a:gd name="connsiteY15" fmla="*/ 1620877 h 1638577"/>
                    <a:gd name="connsiteX16" fmla="*/ 1145113 w 2019200"/>
                    <a:gd name="connsiteY16" fmla="*/ 1620877 h 1638577"/>
                    <a:gd name="connsiteX17" fmla="*/ 1013033 w 2019200"/>
                    <a:gd name="connsiteY17" fmla="*/ 1514197 h 1638577"/>
                    <a:gd name="connsiteX18" fmla="*/ 921593 w 2019200"/>
                    <a:gd name="connsiteY18" fmla="*/ 1336397 h 1638577"/>
                    <a:gd name="connsiteX19" fmla="*/ 921593 w 2019200"/>
                    <a:gd name="connsiteY19" fmla="*/ 1346557 h 1638577"/>
                    <a:gd name="connsiteX20" fmla="*/ 789513 w 2019200"/>
                    <a:gd name="connsiteY20" fmla="*/ 1488797 h 1638577"/>
                    <a:gd name="connsiteX21" fmla="*/ 423753 w 2019200"/>
                    <a:gd name="connsiteY21" fmla="*/ 1539597 h 1638577"/>
                    <a:gd name="connsiteX22" fmla="*/ 271353 w 2019200"/>
                    <a:gd name="connsiteY22" fmla="*/ 1305917 h 1638577"/>
                    <a:gd name="connsiteX23" fmla="*/ 400893 w 2019200"/>
                    <a:gd name="connsiteY23" fmla="*/ 1056997 h 1638577"/>
                    <a:gd name="connsiteX24" fmla="*/ 474553 w 2019200"/>
                    <a:gd name="connsiteY24" fmla="*/ 970637 h 1638577"/>
                    <a:gd name="connsiteX25" fmla="*/ 230713 w 2019200"/>
                    <a:gd name="connsiteY25" fmla="*/ 879197 h 1638577"/>
                    <a:gd name="connsiteX26" fmla="*/ 47833 w 2019200"/>
                    <a:gd name="connsiteY26" fmla="*/ 726797 h 1638577"/>
                    <a:gd name="connsiteX27" fmla="*/ 17353 w 2019200"/>
                    <a:gd name="connsiteY27" fmla="*/ 442317 h 1638577"/>
                    <a:gd name="connsiteX28" fmla="*/ 281513 w 2019200"/>
                    <a:gd name="connsiteY28" fmla="*/ 340717 h 1638577"/>
                    <a:gd name="connsiteX29" fmla="*/ 489793 w 2019200"/>
                    <a:gd name="connsiteY29" fmla="*/ 391517 h 1638577"/>
                    <a:gd name="connsiteX30" fmla="*/ 710773 w 2019200"/>
                    <a:gd name="connsiteY30" fmla="*/ 462637 h 1638577"/>
                    <a:gd name="connsiteX0" fmla="*/ 710773 w 2019200"/>
                    <a:gd name="connsiteY0" fmla="*/ 462339 h 1638279"/>
                    <a:gd name="connsiteX1" fmla="*/ 878413 w 2019200"/>
                    <a:gd name="connsiteY1" fmla="*/ 177859 h 1638279"/>
                    <a:gd name="connsiteX2" fmla="*/ 1190833 w 2019200"/>
                    <a:gd name="connsiteY2" fmla="*/ 59 h 1638279"/>
                    <a:gd name="connsiteX3" fmla="*/ 1406733 w 2019200"/>
                    <a:gd name="connsiteY3" fmla="*/ 160079 h 1638279"/>
                    <a:gd name="connsiteX4" fmla="*/ 1477853 w 2019200"/>
                    <a:gd name="connsiteY4" fmla="*/ 317559 h 1638279"/>
                    <a:gd name="connsiteX5" fmla="*/ 1427053 w 2019200"/>
                    <a:gd name="connsiteY5" fmla="*/ 530919 h 1638279"/>
                    <a:gd name="connsiteX6" fmla="*/ 1622633 w 2019200"/>
                    <a:gd name="connsiteY6" fmla="*/ 543619 h 1638279"/>
                    <a:gd name="connsiteX7" fmla="*/ 1927433 w 2019200"/>
                    <a:gd name="connsiteY7" fmla="*/ 624899 h 1638279"/>
                    <a:gd name="connsiteX8" fmla="*/ 2018873 w 2019200"/>
                    <a:gd name="connsiteY8" fmla="*/ 807779 h 1638279"/>
                    <a:gd name="connsiteX9" fmla="*/ 1947753 w 2019200"/>
                    <a:gd name="connsiteY9" fmla="*/ 980499 h 1638279"/>
                    <a:gd name="connsiteX10" fmla="*/ 1708993 w 2019200"/>
                    <a:gd name="connsiteY10" fmla="*/ 1071939 h 1638279"/>
                    <a:gd name="connsiteX11" fmla="*/ 1449913 w 2019200"/>
                    <a:gd name="connsiteY11" fmla="*/ 1051619 h 1638279"/>
                    <a:gd name="connsiteX12" fmla="*/ 1571833 w 2019200"/>
                    <a:gd name="connsiteY12" fmla="*/ 1285299 h 1638279"/>
                    <a:gd name="connsiteX13" fmla="*/ 1581993 w 2019200"/>
                    <a:gd name="connsiteY13" fmla="*/ 1275139 h 1638279"/>
                    <a:gd name="connsiteX14" fmla="*/ 1581993 w 2019200"/>
                    <a:gd name="connsiteY14" fmla="*/ 1447859 h 1638279"/>
                    <a:gd name="connsiteX15" fmla="*/ 1429593 w 2019200"/>
                    <a:gd name="connsiteY15" fmla="*/ 1620579 h 1638279"/>
                    <a:gd name="connsiteX16" fmla="*/ 1145113 w 2019200"/>
                    <a:gd name="connsiteY16" fmla="*/ 1620579 h 1638279"/>
                    <a:gd name="connsiteX17" fmla="*/ 1013033 w 2019200"/>
                    <a:gd name="connsiteY17" fmla="*/ 1513899 h 1638279"/>
                    <a:gd name="connsiteX18" fmla="*/ 921593 w 2019200"/>
                    <a:gd name="connsiteY18" fmla="*/ 1336099 h 1638279"/>
                    <a:gd name="connsiteX19" fmla="*/ 921593 w 2019200"/>
                    <a:gd name="connsiteY19" fmla="*/ 1346259 h 1638279"/>
                    <a:gd name="connsiteX20" fmla="*/ 789513 w 2019200"/>
                    <a:gd name="connsiteY20" fmla="*/ 1488499 h 1638279"/>
                    <a:gd name="connsiteX21" fmla="*/ 423753 w 2019200"/>
                    <a:gd name="connsiteY21" fmla="*/ 1539299 h 1638279"/>
                    <a:gd name="connsiteX22" fmla="*/ 271353 w 2019200"/>
                    <a:gd name="connsiteY22" fmla="*/ 1305619 h 1638279"/>
                    <a:gd name="connsiteX23" fmla="*/ 400893 w 2019200"/>
                    <a:gd name="connsiteY23" fmla="*/ 1056699 h 1638279"/>
                    <a:gd name="connsiteX24" fmla="*/ 474553 w 2019200"/>
                    <a:gd name="connsiteY24" fmla="*/ 970339 h 1638279"/>
                    <a:gd name="connsiteX25" fmla="*/ 230713 w 2019200"/>
                    <a:gd name="connsiteY25" fmla="*/ 878899 h 1638279"/>
                    <a:gd name="connsiteX26" fmla="*/ 47833 w 2019200"/>
                    <a:gd name="connsiteY26" fmla="*/ 726499 h 1638279"/>
                    <a:gd name="connsiteX27" fmla="*/ 17353 w 2019200"/>
                    <a:gd name="connsiteY27" fmla="*/ 442019 h 1638279"/>
                    <a:gd name="connsiteX28" fmla="*/ 281513 w 2019200"/>
                    <a:gd name="connsiteY28" fmla="*/ 340419 h 1638279"/>
                    <a:gd name="connsiteX29" fmla="*/ 489793 w 2019200"/>
                    <a:gd name="connsiteY29" fmla="*/ 391219 h 1638279"/>
                    <a:gd name="connsiteX30" fmla="*/ 710773 w 2019200"/>
                    <a:gd name="connsiteY30" fmla="*/ 462339 h 1638279"/>
                    <a:gd name="connsiteX0" fmla="*/ 710773 w 2019200"/>
                    <a:gd name="connsiteY0" fmla="*/ 462467 h 1638407"/>
                    <a:gd name="connsiteX1" fmla="*/ 878413 w 2019200"/>
                    <a:gd name="connsiteY1" fmla="*/ 177987 h 1638407"/>
                    <a:gd name="connsiteX2" fmla="*/ 1190833 w 2019200"/>
                    <a:gd name="connsiteY2" fmla="*/ 187 h 1638407"/>
                    <a:gd name="connsiteX3" fmla="*/ 1414353 w 2019200"/>
                    <a:gd name="connsiteY3" fmla="*/ 147507 h 1638407"/>
                    <a:gd name="connsiteX4" fmla="*/ 1477853 w 2019200"/>
                    <a:gd name="connsiteY4" fmla="*/ 317687 h 1638407"/>
                    <a:gd name="connsiteX5" fmla="*/ 1427053 w 2019200"/>
                    <a:gd name="connsiteY5" fmla="*/ 531047 h 1638407"/>
                    <a:gd name="connsiteX6" fmla="*/ 1622633 w 2019200"/>
                    <a:gd name="connsiteY6" fmla="*/ 543747 h 1638407"/>
                    <a:gd name="connsiteX7" fmla="*/ 1927433 w 2019200"/>
                    <a:gd name="connsiteY7" fmla="*/ 625027 h 1638407"/>
                    <a:gd name="connsiteX8" fmla="*/ 2018873 w 2019200"/>
                    <a:gd name="connsiteY8" fmla="*/ 807907 h 1638407"/>
                    <a:gd name="connsiteX9" fmla="*/ 1947753 w 2019200"/>
                    <a:gd name="connsiteY9" fmla="*/ 980627 h 1638407"/>
                    <a:gd name="connsiteX10" fmla="*/ 1708993 w 2019200"/>
                    <a:gd name="connsiteY10" fmla="*/ 1072067 h 1638407"/>
                    <a:gd name="connsiteX11" fmla="*/ 1449913 w 2019200"/>
                    <a:gd name="connsiteY11" fmla="*/ 1051747 h 1638407"/>
                    <a:gd name="connsiteX12" fmla="*/ 1571833 w 2019200"/>
                    <a:gd name="connsiteY12" fmla="*/ 1285427 h 1638407"/>
                    <a:gd name="connsiteX13" fmla="*/ 1581993 w 2019200"/>
                    <a:gd name="connsiteY13" fmla="*/ 1275267 h 1638407"/>
                    <a:gd name="connsiteX14" fmla="*/ 1581993 w 2019200"/>
                    <a:gd name="connsiteY14" fmla="*/ 1447987 h 1638407"/>
                    <a:gd name="connsiteX15" fmla="*/ 1429593 w 2019200"/>
                    <a:gd name="connsiteY15" fmla="*/ 1620707 h 1638407"/>
                    <a:gd name="connsiteX16" fmla="*/ 1145113 w 2019200"/>
                    <a:gd name="connsiteY16" fmla="*/ 1620707 h 1638407"/>
                    <a:gd name="connsiteX17" fmla="*/ 1013033 w 2019200"/>
                    <a:gd name="connsiteY17" fmla="*/ 1514027 h 1638407"/>
                    <a:gd name="connsiteX18" fmla="*/ 921593 w 2019200"/>
                    <a:gd name="connsiteY18" fmla="*/ 1336227 h 1638407"/>
                    <a:gd name="connsiteX19" fmla="*/ 921593 w 2019200"/>
                    <a:gd name="connsiteY19" fmla="*/ 1346387 h 1638407"/>
                    <a:gd name="connsiteX20" fmla="*/ 789513 w 2019200"/>
                    <a:gd name="connsiteY20" fmla="*/ 1488627 h 1638407"/>
                    <a:gd name="connsiteX21" fmla="*/ 423753 w 2019200"/>
                    <a:gd name="connsiteY21" fmla="*/ 1539427 h 1638407"/>
                    <a:gd name="connsiteX22" fmla="*/ 271353 w 2019200"/>
                    <a:gd name="connsiteY22" fmla="*/ 1305747 h 1638407"/>
                    <a:gd name="connsiteX23" fmla="*/ 400893 w 2019200"/>
                    <a:gd name="connsiteY23" fmla="*/ 1056827 h 1638407"/>
                    <a:gd name="connsiteX24" fmla="*/ 474553 w 2019200"/>
                    <a:gd name="connsiteY24" fmla="*/ 970467 h 1638407"/>
                    <a:gd name="connsiteX25" fmla="*/ 230713 w 2019200"/>
                    <a:gd name="connsiteY25" fmla="*/ 879027 h 1638407"/>
                    <a:gd name="connsiteX26" fmla="*/ 47833 w 2019200"/>
                    <a:gd name="connsiteY26" fmla="*/ 726627 h 1638407"/>
                    <a:gd name="connsiteX27" fmla="*/ 17353 w 2019200"/>
                    <a:gd name="connsiteY27" fmla="*/ 442147 h 1638407"/>
                    <a:gd name="connsiteX28" fmla="*/ 281513 w 2019200"/>
                    <a:gd name="connsiteY28" fmla="*/ 340547 h 1638407"/>
                    <a:gd name="connsiteX29" fmla="*/ 489793 w 2019200"/>
                    <a:gd name="connsiteY29" fmla="*/ 391347 h 1638407"/>
                    <a:gd name="connsiteX30" fmla="*/ 710773 w 2019200"/>
                    <a:gd name="connsiteY30" fmla="*/ 462467 h 1638407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2633 w 2019200"/>
                    <a:gd name="connsiteY6" fmla="*/ 5437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6661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200"/>
                    <a:gd name="connsiteY0" fmla="*/ 462478 h 1638418"/>
                    <a:gd name="connsiteX1" fmla="*/ 878413 w 2019200"/>
                    <a:gd name="connsiteY1" fmla="*/ 177998 h 1638418"/>
                    <a:gd name="connsiteX2" fmla="*/ 1190833 w 2019200"/>
                    <a:gd name="connsiteY2" fmla="*/ 198 h 1638418"/>
                    <a:gd name="connsiteX3" fmla="*/ 1414353 w 2019200"/>
                    <a:gd name="connsiteY3" fmla="*/ 147518 h 1638418"/>
                    <a:gd name="connsiteX4" fmla="*/ 1462613 w 2019200"/>
                    <a:gd name="connsiteY4" fmla="*/ 353258 h 1638418"/>
                    <a:gd name="connsiteX5" fmla="*/ 1427053 w 2019200"/>
                    <a:gd name="connsiteY5" fmla="*/ 531058 h 1638418"/>
                    <a:gd name="connsiteX6" fmla="*/ 1625173 w 2019200"/>
                    <a:gd name="connsiteY6" fmla="*/ 556458 h 1638418"/>
                    <a:gd name="connsiteX7" fmla="*/ 1927433 w 2019200"/>
                    <a:gd name="connsiteY7" fmla="*/ 625038 h 1638418"/>
                    <a:gd name="connsiteX8" fmla="*/ 2018873 w 2019200"/>
                    <a:gd name="connsiteY8" fmla="*/ 807918 h 1638418"/>
                    <a:gd name="connsiteX9" fmla="*/ 1947753 w 2019200"/>
                    <a:gd name="connsiteY9" fmla="*/ 980638 h 1638418"/>
                    <a:gd name="connsiteX10" fmla="*/ 1708993 w 2019200"/>
                    <a:gd name="connsiteY10" fmla="*/ 1072078 h 1638418"/>
                    <a:gd name="connsiteX11" fmla="*/ 1449913 w 2019200"/>
                    <a:gd name="connsiteY11" fmla="*/ 1051758 h 1638418"/>
                    <a:gd name="connsiteX12" fmla="*/ 1571833 w 2019200"/>
                    <a:gd name="connsiteY12" fmla="*/ 1285438 h 1638418"/>
                    <a:gd name="connsiteX13" fmla="*/ 1581993 w 2019200"/>
                    <a:gd name="connsiteY13" fmla="*/ 1275278 h 1638418"/>
                    <a:gd name="connsiteX14" fmla="*/ 1581993 w 2019200"/>
                    <a:gd name="connsiteY14" fmla="*/ 1447998 h 1638418"/>
                    <a:gd name="connsiteX15" fmla="*/ 1429593 w 2019200"/>
                    <a:gd name="connsiteY15" fmla="*/ 1620718 h 1638418"/>
                    <a:gd name="connsiteX16" fmla="*/ 1145113 w 2019200"/>
                    <a:gd name="connsiteY16" fmla="*/ 1620718 h 1638418"/>
                    <a:gd name="connsiteX17" fmla="*/ 1013033 w 2019200"/>
                    <a:gd name="connsiteY17" fmla="*/ 1514038 h 1638418"/>
                    <a:gd name="connsiteX18" fmla="*/ 921593 w 2019200"/>
                    <a:gd name="connsiteY18" fmla="*/ 1336238 h 1638418"/>
                    <a:gd name="connsiteX19" fmla="*/ 921593 w 2019200"/>
                    <a:gd name="connsiteY19" fmla="*/ 1346398 h 1638418"/>
                    <a:gd name="connsiteX20" fmla="*/ 789513 w 2019200"/>
                    <a:gd name="connsiteY20" fmla="*/ 1488638 h 1638418"/>
                    <a:gd name="connsiteX21" fmla="*/ 423753 w 2019200"/>
                    <a:gd name="connsiteY21" fmla="*/ 1539438 h 1638418"/>
                    <a:gd name="connsiteX22" fmla="*/ 271353 w 2019200"/>
                    <a:gd name="connsiteY22" fmla="*/ 1305758 h 1638418"/>
                    <a:gd name="connsiteX23" fmla="*/ 400893 w 2019200"/>
                    <a:gd name="connsiteY23" fmla="*/ 1056838 h 1638418"/>
                    <a:gd name="connsiteX24" fmla="*/ 474553 w 2019200"/>
                    <a:gd name="connsiteY24" fmla="*/ 970478 h 1638418"/>
                    <a:gd name="connsiteX25" fmla="*/ 230713 w 2019200"/>
                    <a:gd name="connsiteY25" fmla="*/ 879038 h 1638418"/>
                    <a:gd name="connsiteX26" fmla="*/ 47833 w 2019200"/>
                    <a:gd name="connsiteY26" fmla="*/ 726638 h 1638418"/>
                    <a:gd name="connsiteX27" fmla="*/ 17353 w 2019200"/>
                    <a:gd name="connsiteY27" fmla="*/ 442158 h 1638418"/>
                    <a:gd name="connsiteX28" fmla="*/ 281513 w 2019200"/>
                    <a:gd name="connsiteY28" fmla="*/ 340558 h 1638418"/>
                    <a:gd name="connsiteX29" fmla="*/ 489793 w 2019200"/>
                    <a:gd name="connsiteY29" fmla="*/ 391358 h 1638418"/>
                    <a:gd name="connsiteX30" fmla="*/ 710773 w 2019200"/>
                    <a:gd name="connsiteY30" fmla="*/ 462478 h 1638418"/>
                    <a:gd name="connsiteX0" fmla="*/ 710773 w 2019438"/>
                    <a:gd name="connsiteY0" fmla="*/ 462478 h 1638418"/>
                    <a:gd name="connsiteX1" fmla="*/ 878413 w 2019438"/>
                    <a:gd name="connsiteY1" fmla="*/ 177998 h 1638418"/>
                    <a:gd name="connsiteX2" fmla="*/ 1190833 w 2019438"/>
                    <a:gd name="connsiteY2" fmla="*/ 198 h 1638418"/>
                    <a:gd name="connsiteX3" fmla="*/ 1414353 w 2019438"/>
                    <a:gd name="connsiteY3" fmla="*/ 147518 h 1638418"/>
                    <a:gd name="connsiteX4" fmla="*/ 1462613 w 2019438"/>
                    <a:gd name="connsiteY4" fmla="*/ 353258 h 1638418"/>
                    <a:gd name="connsiteX5" fmla="*/ 1427053 w 2019438"/>
                    <a:gd name="connsiteY5" fmla="*/ 531058 h 1638418"/>
                    <a:gd name="connsiteX6" fmla="*/ 1625173 w 2019438"/>
                    <a:gd name="connsiteY6" fmla="*/ 556458 h 1638418"/>
                    <a:gd name="connsiteX7" fmla="*/ 1919813 w 2019438"/>
                    <a:gd name="connsiteY7" fmla="*/ 673298 h 1638418"/>
                    <a:gd name="connsiteX8" fmla="*/ 2018873 w 2019438"/>
                    <a:gd name="connsiteY8" fmla="*/ 807918 h 1638418"/>
                    <a:gd name="connsiteX9" fmla="*/ 1947753 w 2019438"/>
                    <a:gd name="connsiteY9" fmla="*/ 980638 h 1638418"/>
                    <a:gd name="connsiteX10" fmla="*/ 1708993 w 2019438"/>
                    <a:gd name="connsiteY10" fmla="*/ 1072078 h 1638418"/>
                    <a:gd name="connsiteX11" fmla="*/ 1449913 w 2019438"/>
                    <a:gd name="connsiteY11" fmla="*/ 1051758 h 1638418"/>
                    <a:gd name="connsiteX12" fmla="*/ 1571833 w 2019438"/>
                    <a:gd name="connsiteY12" fmla="*/ 1285438 h 1638418"/>
                    <a:gd name="connsiteX13" fmla="*/ 1581993 w 2019438"/>
                    <a:gd name="connsiteY13" fmla="*/ 1275278 h 1638418"/>
                    <a:gd name="connsiteX14" fmla="*/ 1581993 w 2019438"/>
                    <a:gd name="connsiteY14" fmla="*/ 1447998 h 1638418"/>
                    <a:gd name="connsiteX15" fmla="*/ 1429593 w 2019438"/>
                    <a:gd name="connsiteY15" fmla="*/ 1620718 h 1638418"/>
                    <a:gd name="connsiteX16" fmla="*/ 1145113 w 2019438"/>
                    <a:gd name="connsiteY16" fmla="*/ 1620718 h 1638418"/>
                    <a:gd name="connsiteX17" fmla="*/ 1013033 w 2019438"/>
                    <a:gd name="connsiteY17" fmla="*/ 1514038 h 1638418"/>
                    <a:gd name="connsiteX18" fmla="*/ 921593 w 2019438"/>
                    <a:gd name="connsiteY18" fmla="*/ 1336238 h 1638418"/>
                    <a:gd name="connsiteX19" fmla="*/ 921593 w 2019438"/>
                    <a:gd name="connsiteY19" fmla="*/ 1346398 h 1638418"/>
                    <a:gd name="connsiteX20" fmla="*/ 789513 w 2019438"/>
                    <a:gd name="connsiteY20" fmla="*/ 1488638 h 1638418"/>
                    <a:gd name="connsiteX21" fmla="*/ 423753 w 2019438"/>
                    <a:gd name="connsiteY21" fmla="*/ 1539438 h 1638418"/>
                    <a:gd name="connsiteX22" fmla="*/ 271353 w 2019438"/>
                    <a:gd name="connsiteY22" fmla="*/ 1305758 h 1638418"/>
                    <a:gd name="connsiteX23" fmla="*/ 400893 w 2019438"/>
                    <a:gd name="connsiteY23" fmla="*/ 1056838 h 1638418"/>
                    <a:gd name="connsiteX24" fmla="*/ 474553 w 2019438"/>
                    <a:gd name="connsiteY24" fmla="*/ 970478 h 1638418"/>
                    <a:gd name="connsiteX25" fmla="*/ 230713 w 2019438"/>
                    <a:gd name="connsiteY25" fmla="*/ 879038 h 1638418"/>
                    <a:gd name="connsiteX26" fmla="*/ 47833 w 2019438"/>
                    <a:gd name="connsiteY26" fmla="*/ 726638 h 1638418"/>
                    <a:gd name="connsiteX27" fmla="*/ 17353 w 2019438"/>
                    <a:gd name="connsiteY27" fmla="*/ 442158 h 1638418"/>
                    <a:gd name="connsiteX28" fmla="*/ 281513 w 2019438"/>
                    <a:gd name="connsiteY28" fmla="*/ 340558 h 1638418"/>
                    <a:gd name="connsiteX29" fmla="*/ 489793 w 2019438"/>
                    <a:gd name="connsiteY29" fmla="*/ 391358 h 1638418"/>
                    <a:gd name="connsiteX30" fmla="*/ 710773 w 2019438"/>
                    <a:gd name="connsiteY30" fmla="*/ 462478 h 1638418"/>
                    <a:gd name="connsiteX0" fmla="*/ 710773 w 2022201"/>
                    <a:gd name="connsiteY0" fmla="*/ 462478 h 1638418"/>
                    <a:gd name="connsiteX1" fmla="*/ 878413 w 2022201"/>
                    <a:gd name="connsiteY1" fmla="*/ 177998 h 1638418"/>
                    <a:gd name="connsiteX2" fmla="*/ 1190833 w 2022201"/>
                    <a:gd name="connsiteY2" fmla="*/ 198 h 1638418"/>
                    <a:gd name="connsiteX3" fmla="*/ 1414353 w 2022201"/>
                    <a:gd name="connsiteY3" fmla="*/ 147518 h 1638418"/>
                    <a:gd name="connsiteX4" fmla="*/ 1462613 w 2022201"/>
                    <a:gd name="connsiteY4" fmla="*/ 353258 h 1638418"/>
                    <a:gd name="connsiteX5" fmla="*/ 1427053 w 2022201"/>
                    <a:gd name="connsiteY5" fmla="*/ 531058 h 1638418"/>
                    <a:gd name="connsiteX6" fmla="*/ 1625173 w 2022201"/>
                    <a:gd name="connsiteY6" fmla="*/ 556458 h 1638418"/>
                    <a:gd name="connsiteX7" fmla="*/ 1861393 w 2022201"/>
                    <a:gd name="connsiteY7" fmla="*/ 625038 h 1638418"/>
                    <a:gd name="connsiteX8" fmla="*/ 2018873 w 2022201"/>
                    <a:gd name="connsiteY8" fmla="*/ 807918 h 1638418"/>
                    <a:gd name="connsiteX9" fmla="*/ 1947753 w 2022201"/>
                    <a:gd name="connsiteY9" fmla="*/ 980638 h 1638418"/>
                    <a:gd name="connsiteX10" fmla="*/ 1708993 w 2022201"/>
                    <a:gd name="connsiteY10" fmla="*/ 1072078 h 1638418"/>
                    <a:gd name="connsiteX11" fmla="*/ 1449913 w 2022201"/>
                    <a:gd name="connsiteY11" fmla="*/ 1051758 h 1638418"/>
                    <a:gd name="connsiteX12" fmla="*/ 1571833 w 2022201"/>
                    <a:gd name="connsiteY12" fmla="*/ 1285438 h 1638418"/>
                    <a:gd name="connsiteX13" fmla="*/ 1581993 w 2022201"/>
                    <a:gd name="connsiteY13" fmla="*/ 1275278 h 1638418"/>
                    <a:gd name="connsiteX14" fmla="*/ 1581993 w 2022201"/>
                    <a:gd name="connsiteY14" fmla="*/ 1447998 h 1638418"/>
                    <a:gd name="connsiteX15" fmla="*/ 1429593 w 2022201"/>
                    <a:gd name="connsiteY15" fmla="*/ 1620718 h 1638418"/>
                    <a:gd name="connsiteX16" fmla="*/ 1145113 w 2022201"/>
                    <a:gd name="connsiteY16" fmla="*/ 1620718 h 1638418"/>
                    <a:gd name="connsiteX17" fmla="*/ 1013033 w 2022201"/>
                    <a:gd name="connsiteY17" fmla="*/ 1514038 h 1638418"/>
                    <a:gd name="connsiteX18" fmla="*/ 921593 w 2022201"/>
                    <a:gd name="connsiteY18" fmla="*/ 1336238 h 1638418"/>
                    <a:gd name="connsiteX19" fmla="*/ 921593 w 2022201"/>
                    <a:gd name="connsiteY19" fmla="*/ 1346398 h 1638418"/>
                    <a:gd name="connsiteX20" fmla="*/ 789513 w 2022201"/>
                    <a:gd name="connsiteY20" fmla="*/ 1488638 h 1638418"/>
                    <a:gd name="connsiteX21" fmla="*/ 423753 w 2022201"/>
                    <a:gd name="connsiteY21" fmla="*/ 1539438 h 1638418"/>
                    <a:gd name="connsiteX22" fmla="*/ 271353 w 2022201"/>
                    <a:gd name="connsiteY22" fmla="*/ 1305758 h 1638418"/>
                    <a:gd name="connsiteX23" fmla="*/ 400893 w 2022201"/>
                    <a:gd name="connsiteY23" fmla="*/ 1056838 h 1638418"/>
                    <a:gd name="connsiteX24" fmla="*/ 474553 w 2022201"/>
                    <a:gd name="connsiteY24" fmla="*/ 970478 h 1638418"/>
                    <a:gd name="connsiteX25" fmla="*/ 230713 w 2022201"/>
                    <a:gd name="connsiteY25" fmla="*/ 879038 h 1638418"/>
                    <a:gd name="connsiteX26" fmla="*/ 47833 w 2022201"/>
                    <a:gd name="connsiteY26" fmla="*/ 726638 h 1638418"/>
                    <a:gd name="connsiteX27" fmla="*/ 17353 w 2022201"/>
                    <a:gd name="connsiteY27" fmla="*/ 442158 h 1638418"/>
                    <a:gd name="connsiteX28" fmla="*/ 281513 w 2022201"/>
                    <a:gd name="connsiteY28" fmla="*/ 340558 h 1638418"/>
                    <a:gd name="connsiteX29" fmla="*/ 489793 w 2022201"/>
                    <a:gd name="connsiteY29" fmla="*/ 391358 h 1638418"/>
                    <a:gd name="connsiteX30" fmla="*/ 710773 w 2022201"/>
                    <a:gd name="connsiteY30" fmla="*/ 462478 h 1638418"/>
                    <a:gd name="connsiteX0" fmla="*/ 710773 w 1988680"/>
                    <a:gd name="connsiteY0" fmla="*/ 462478 h 1638418"/>
                    <a:gd name="connsiteX1" fmla="*/ 878413 w 1988680"/>
                    <a:gd name="connsiteY1" fmla="*/ 177998 h 1638418"/>
                    <a:gd name="connsiteX2" fmla="*/ 1190833 w 1988680"/>
                    <a:gd name="connsiteY2" fmla="*/ 198 h 1638418"/>
                    <a:gd name="connsiteX3" fmla="*/ 1414353 w 1988680"/>
                    <a:gd name="connsiteY3" fmla="*/ 147518 h 1638418"/>
                    <a:gd name="connsiteX4" fmla="*/ 1462613 w 1988680"/>
                    <a:gd name="connsiteY4" fmla="*/ 353258 h 1638418"/>
                    <a:gd name="connsiteX5" fmla="*/ 1427053 w 1988680"/>
                    <a:gd name="connsiteY5" fmla="*/ 531058 h 1638418"/>
                    <a:gd name="connsiteX6" fmla="*/ 1625173 w 1988680"/>
                    <a:gd name="connsiteY6" fmla="*/ 556458 h 1638418"/>
                    <a:gd name="connsiteX7" fmla="*/ 1861393 w 1988680"/>
                    <a:gd name="connsiteY7" fmla="*/ 625038 h 1638418"/>
                    <a:gd name="connsiteX8" fmla="*/ 1980773 w 1988680"/>
                    <a:gd name="connsiteY8" fmla="*/ 820618 h 1638418"/>
                    <a:gd name="connsiteX9" fmla="*/ 1947753 w 1988680"/>
                    <a:gd name="connsiteY9" fmla="*/ 980638 h 1638418"/>
                    <a:gd name="connsiteX10" fmla="*/ 1708993 w 1988680"/>
                    <a:gd name="connsiteY10" fmla="*/ 1072078 h 1638418"/>
                    <a:gd name="connsiteX11" fmla="*/ 1449913 w 1988680"/>
                    <a:gd name="connsiteY11" fmla="*/ 1051758 h 1638418"/>
                    <a:gd name="connsiteX12" fmla="*/ 1571833 w 1988680"/>
                    <a:gd name="connsiteY12" fmla="*/ 1285438 h 1638418"/>
                    <a:gd name="connsiteX13" fmla="*/ 1581993 w 1988680"/>
                    <a:gd name="connsiteY13" fmla="*/ 1275278 h 1638418"/>
                    <a:gd name="connsiteX14" fmla="*/ 1581993 w 1988680"/>
                    <a:gd name="connsiteY14" fmla="*/ 1447998 h 1638418"/>
                    <a:gd name="connsiteX15" fmla="*/ 1429593 w 1988680"/>
                    <a:gd name="connsiteY15" fmla="*/ 1620718 h 1638418"/>
                    <a:gd name="connsiteX16" fmla="*/ 1145113 w 1988680"/>
                    <a:gd name="connsiteY16" fmla="*/ 1620718 h 1638418"/>
                    <a:gd name="connsiteX17" fmla="*/ 1013033 w 1988680"/>
                    <a:gd name="connsiteY17" fmla="*/ 1514038 h 1638418"/>
                    <a:gd name="connsiteX18" fmla="*/ 921593 w 1988680"/>
                    <a:gd name="connsiteY18" fmla="*/ 1336238 h 1638418"/>
                    <a:gd name="connsiteX19" fmla="*/ 921593 w 1988680"/>
                    <a:gd name="connsiteY19" fmla="*/ 1346398 h 1638418"/>
                    <a:gd name="connsiteX20" fmla="*/ 789513 w 1988680"/>
                    <a:gd name="connsiteY20" fmla="*/ 1488638 h 1638418"/>
                    <a:gd name="connsiteX21" fmla="*/ 423753 w 1988680"/>
                    <a:gd name="connsiteY21" fmla="*/ 1539438 h 1638418"/>
                    <a:gd name="connsiteX22" fmla="*/ 271353 w 1988680"/>
                    <a:gd name="connsiteY22" fmla="*/ 1305758 h 1638418"/>
                    <a:gd name="connsiteX23" fmla="*/ 400893 w 1988680"/>
                    <a:gd name="connsiteY23" fmla="*/ 1056838 h 1638418"/>
                    <a:gd name="connsiteX24" fmla="*/ 474553 w 1988680"/>
                    <a:gd name="connsiteY24" fmla="*/ 970478 h 1638418"/>
                    <a:gd name="connsiteX25" fmla="*/ 230713 w 1988680"/>
                    <a:gd name="connsiteY25" fmla="*/ 879038 h 1638418"/>
                    <a:gd name="connsiteX26" fmla="*/ 47833 w 1988680"/>
                    <a:gd name="connsiteY26" fmla="*/ 726638 h 1638418"/>
                    <a:gd name="connsiteX27" fmla="*/ 17353 w 1988680"/>
                    <a:gd name="connsiteY27" fmla="*/ 442158 h 1638418"/>
                    <a:gd name="connsiteX28" fmla="*/ 281513 w 1988680"/>
                    <a:gd name="connsiteY28" fmla="*/ 340558 h 1638418"/>
                    <a:gd name="connsiteX29" fmla="*/ 489793 w 1988680"/>
                    <a:gd name="connsiteY29" fmla="*/ 391358 h 1638418"/>
                    <a:gd name="connsiteX30" fmla="*/ 710773 w 1988680"/>
                    <a:gd name="connsiteY30" fmla="*/ 462478 h 1638418"/>
                    <a:gd name="connsiteX0" fmla="*/ 710773 w 1985295"/>
                    <a:gd name="connsiteY0" fmla="*/ 462478 h 1638418"/>
                    <a:gd name="connsiteX1" fmla="*/ 878413 w 1985295"/>
                    <a:gd name="connsiteY1" fmla="*/ 177998 h 1638418"/>
                    <a:gd name="connsiteX2" fmla="*/ 1190833 w 1985295"/>
                    <a:gd name="connsiteY2" fmla="*/ 198 h 1638418"/>
                    <a:gd name="connsiteX3" fmla="*/ 1414353 w 1985295"/>
                    <a:gd name="connsiteY3" fmla="*/ 147518 h 1638418"/>
                    <a:gd name="connsiteX4" fmla="*/ 1462613 w 1985295"/>
                    <a:gd name="connsiteY4" fmla="*/ 353258 h 1638418"/>
                    <a:gd name="connsiteX5" fmla="*/ 1427053 w 1985295"/>
                    <a:gd name="connsiteY5" fmla="*/ 531058 h 1638418"/>
                    <a:gd name="connsiteX6" fmla="*/ 1625173 w 1985295"/>
                    <a:gd name="connsiteY6" fmla="*/ 556458 h 1638418"/>
                    <a:gd name="connsiteX7" fmla="*/ 1861393 w 1985295"/>
                    <a:gd name="connsiteY7" fmla="*/ 625038 h 1638418"/>
                    <a:gd name="connsiteX8" fmla="*/ 1980773 w 1985295"/>
                    <a:gd name="connsiteY8" fmla="*/ 820618 h 1638418"/>
                    <a:gd name="connsiteX9" fmla="*/ 1947753 w 1985295"/>
                    <a:gd name="connsiteY9" fmla="*/ 980638 h 1638418"/>
                    <a:gd name="connsiteX10" fmla="*/ 1708993 w 1985295"/>
                    <a:gd name="connsiteY10" fmla="*/ 1072078 h 1638418"/>
                    <a:gd name="connsiteX11" fmla="*/ 1449913 w 1985295"/>
                    <a:gd name="connsiteY11" fmla="*/ 1051758 h 1638418"/>
                    <a:gd name="connsiteX12" fmla="*/ 1571833 w 1985295"/>
                    <a:gd name="connsiteY12" fmla="*/ 1285438 h 1638418"/>
                    <a:gd name="connsiteX13" fmla="*/ 1581993 w 1985295"/>
                    <a:gd name="connsiteY13" fmla="*/ 1275278 h 1638418"/>
                    <a:gd name="connsiteX14" fmla="*/ 1581993 w 1985295"/>
                    <a:gd name="connsiteY14" fmla="*/ 1447998 h 1638418"/>
                    <a:gd name="connsiteX15" fmla="*/ 1429593 w 1985295"/>
                    <a:gd name="connsiteY15" fmla="*/ 1620718 h 1638418"/>
                    <a:gd name="connsiteX16" fmla="*/ 1145113 w 1985295"/>
                    <a:gd name="connsiteY16" fmla="*/ 1620718 h 1638418"/>
                    <a:gd name="connsiteX17" fmla="*/ 1013033 w 1985295"/>
                    <a:gd name="connsiteY17" fmla="*/ 1514038 h 1638418"/>
                    <a:gd name="connsiteX18" fmla="*/ 921593 w 1985295"/>
                    <a:gd name="connsiteY18" fmla="*/ 1336238 h 1638418"/>
                    <a:gd name="connsiteX19" fmla="*/ 921593 w 1985295"/>
                    <a:gd name="connsiteY19" fmla="*/ 1346398 h 1638418"/>
                    <a:gd name="connsiteX20" fmla="*/ 789513 w 1985295"/>
                    <a:gd name="connsiteY20" fmla="*/ 1488638 h 1638418"/>
                    <a:gd name="connsiteX21" fmla="*/ 423753 w 1985295"/>
                    <a:gd name="connsiteY21" fmla="*/ 1539438 h 1638418"/>
                    <a:gd name="connsiteX22" fmla="*/ 271353 w 1985295"/>
                    <a:gd name="connsiteY22" fmla="*/ 1305758 h 1638418"/>
                    <a:gd name="connsiteX23" fmla="*/ 400893 w 1985295"/>
                    <a:gd name="connsiteY23" fmla="*/ 1056838 h 1638418"/>
                    <a:gd name="connsiteX24" fmla="*/ 474553 w 1985295"/>
                    <a:gd name="connsiteY24" fmla="*/ 970478 h 1638418"/>
                    <a:gd name="connsiteX25" fmla="*/ 230713 w 1985295"/>
                    <a:gd name="connsiteY25" fmla="*/ 879038 h 1638418"/>
                    <a:gd name="connsiteX26" fmla="*/ 47833 w 1985295"/>
                    <a:gd name="connsiteY26" fmla="*/ 726638 h 1638418"/>
                    <a:gd name="connsiteX27" fmla="*/ 17353 w 1985295"/>
                    <a:gd name="connsiteY27" fmla="*/ 442158 h 1638418"/>
                    <a:gd name="connsiteX28" fmla="*/ 281513 w 1985295"/>
                    <a:gd name="connsiteY28" fmla="*/ 340558 h 1638418"/>
                    <a:gd name="connsiteX29" fmla="*/ 489793 w 1985295"/>
                    <a:gd name="connsiteY29" fmla="*/ 391358 h 1638418"/>
                    <a:gd name="connsiteX30" fmla="*/ 710773 w 1985295"/>
                    <a:gd name="connsiteY30" fmla="*/ 462478 h 1638418"/>
                    <a:gd name="connsiteX0" fmla="*/ 710773 w 1993653"/>
                    <a:gd name="connsiteY0" fmla="*/ 462478 h 1638418"/>
                    <a:gd name="connsiteX1" fmla="*/ 878413 w 1993653"/>
                    <a:gd name="connsiteY1" fmla="*/ 177998 h 1638418"/>
                    <a:gd name="connsiteX2" fmla="*/ 1190833 w 1993653"/>
                    <a:gd name="connsiteY2" fmla="*/ 198 h 1638418"/>
                    <a:gd name="connsiteX3" fmla="*/ 1414353 w 1993653"/>
                    <a:gd name="connsiteY3" fmla="*/ 147518 h 1638418"/>
                    <a:gd name="connsiteX4" fmla="*/ 1462613 w 1993653"/>
                    <a:gd name="connsiteY4" fmla="*/ 353258 h 1638418"/>
                    <a:gd name="connsiteX5" fmla="*/ 1427053 w 1993653"/>
                    <a:gd name="connsiteY5" fmla="*/ 531058 h 1638418"/>
                    <a:gd name="connsiteX6" fmla="*/ 1625173 w 1993653"/>
                    <a:gd name="connsiteY6" fmla="*/ 556458 h 1638418"/>
                    <a:gd name="connsiteX7" fmla="*/ 1861393 w 1993653"/>
                    <a:gd name="connsiteY7" fmla="*/ 625038 h 1638418"/>
                    <a:gd name="connsiteX8" fmla="*/ 1990933 w 1993653"/>
                    <a:gd name="connsiteY8" fmla="*/ 790138 h 1638418"/>
                    <a:gd name="connsiteX9" fmla="*/ 1947753 w 1993653"/>
                    <a:gd name="connsiteY9" fmla="*/ 980638 h 1638418"/>
                    <a:gd name="connsiteX10" fmla="*/ 1708993 w 1993653"/>
                    <a:gd name="connsiteY10" fmla="*/ 1072078 h 1638418"/>
                    <a:gd name="connsiteX11" fmla="*/ 1449913 w 1993653"/>
                    <a:gd name="connsiteY11" fmla="*/ 1051758 h 1638418"/>
                    <a:gd name="connsiteX12" fmla="*/ 1571833 w 1993653"/>
                    <a:gd name="connsiteY12" fmla="*/ 1285438 h 1638418"/>
                    <a:gd name="connsiteX13" fmla="*/ 1581993 w 1993653"/>
                    <a:gd name="connsiteY13" fmla="*/ 1275278 h 1638418"/>
                    <a:gd name="connsiteX14" fmla="*/ 1581993 w 1993653"/>
                    <a:gd name="connsiteY14" fmla="*/ 1447998 h 1638418"/>
                    <a:gd name="connsiteX15" fmla="*/ 1429593 w 1993653"/>
                    <a:gd name="connsiteY15" fmla="*/ 1620718 h 1638418"/>
                    <a:gd name="connsiteX16" fmla="*/ 1145113 w 1993653"/>
                    <a:gd name="connsiteY16" fmla="*/ 1620718 h 1638418"/>
                    <a:gd name="connsiteX17" fmla="*/ 1013033 w 1993653"/>
                    <a:gd name="connsiteY17" fmla="*/ 1514038 h 1638418"/>
                    <a:gd name="connsiteX18" fmla="*/ 921593 w 1993653"/>
                    <a:gd name="connsiteY18" fmla="*/ 1336238 h 1638418"/>
                    <a:gd name="connsiteX19" fmla="*/ 921593 w 1993653"/>
                    <a:gd name="connsiteY19" fmla="*/ 1346398 h 1638418"/>
                    <a:gd name="connsiteX20" fmla="*/ 789513 w 1993653"/>
                    <a:gd name="connsiteY20" fmla="*/ 1488638 h 1638418"/>
                    <a:gd name="connsiteX21" fmla="*/ 423753 w 1993653"/>
                    <a:gd name="connsiteY21" fmla="*/ 1539438 h 1638418"/>
                    <a:gd name="connsiteX22" fmla="*/ 271353 w 1993653"/>
                    <a:gd name="connsiteY22" fmla="*/ 1305758 h 1638418"/>
                    <a:gd name="connsiteX23" fmla="*/ 400893 w 1993653"/>
                    <a:gd name="connsiteY23" fmla="*/ 1056838 h 1638418"/>
                    <a:gd name="connsiteX24" fmla="*/ 474553 w 1993653"/>
                    <a:gd name="connsiteY24" fmla="*/ 970478 h 1638418"/>
                    <a:gd name="connsiteX25" fmla="*/ 230713 w 1993653"/>
                    <a:gd name="connsiteY25" fmla="*/ 879038 h 1638418"/>
                    <a:gd name="connsiteX26" fmla="*/ 47833 w 1993653"/>
                    <a:gd name="connsiteY26" fmla="*/ 726638 h 1638418"/>
                    <a:gd name="connsiteX27" fmla="*/ 17353 w 1993653"/>
                    <a:gd name="connsiteY27" fmla="*/ 442158 h 1638418"/>
                    <a:gd name="connsiteX28" fmla="*/ 281513 w 1993653"/>
                    <a:gd name="connsiteY28" fmla="*/ 340558 h 1638418"/>
                    <a:gd name="connsiteX29" fmla="*/ 489793 w 1993653"/>
                    <a:gd name="connsiteY29" fmla="*/ 391358 h 1638418"/>
                    <a:gd name="connsiteX30" fmla="*/ 710773 w 1993653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1993 w 1993076"/>
                    <a:gd name="connsiteY13" fmla="*/ 127527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71833 w 1993076"/>
                    <a:gd name="connsiteY12" fmla="*/ 128543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8418"/>
                    <a:gd name="connsiteX1" fmla="*/ 878413 w 1993076"/>
                    <a:gd name="connsiteY1" fmla="*/ 177998 h 1638418"/>
                    <a:gd name="connsiteX2" fmla="*/ 1190833 w 1993076"/>
                    <a:gd name="connsiteY2" fmla="*/ 198 h 1638418"/>
                    <a:gd name="connsiteX3" fmla="*/ 1414353 w 1993076"/>
                    <a:gd name="connsiteY3" fmla="*/ 147518 h 1638418"/>
                    <a:gd name="connsiteX4" fmla="*/ 1462613 w 1993076"/>
                    <a:gd name="connsiteY4" fmla="*/ 353258 h 1638418"/>
                    <a:gd name="connsiteX5" fmla="*/ 1427053 w 1993076"/>
                    <a:gd name="connsiteY5" fmla="*/ 531058 h 1638418"/>
                    <a:gd name="connsiteX6" fmla="*/ 1625173 w 1993076"/>
                    <a:gd name="connsiteY6" fmla="*/ 556458 h 1638418"/>
                    <a:gd name="connsiteX7" fmla="*/ 1861393 w 1993076"/>
                    <a:gd name="connsiteY7" fmla="*/ 625038 h 1638418"/>
                    <a:gd name="connsiteX8" fmla="*/ 1990933 w 1993076"/>
                    <a:gd name="connsiteY8" fmla="*/ 790138 h 1638418"/>
                    <a:gd name="connsiteX9" fmla="*/ 1924893 w 1993076"/>
                    <a:gd name="connsiteY9" fmla="*/ 990798 h 1638418"/>
                    <a:gd name="connsiteX10" fmla="*/ 1708993 w 1993076"/>
                    <a:gd name="connsiteY10" fmla="*/ 1072078 h 1638418"/>
                    <a:gd name="connsiteX11" fmla="*/ 1449913 w 1993076"/>
                    <a:gd name="connsiteY11" fmla="*/ 1051758 h 1638418"/>
                    <a:gd name="connsiteX12" fmla="*/ 1564213 w 1993076"/>
                    <a:gd name="connsiteY12" fmla="*/ 1267658 h 1638418"/>
                    <a:gd name="connsiteX13" fmla="*/ 1589613 w 1993076"/>
                    <a:gd name="connsiteY13" fmla="*/ 1374338 h 1638418"/>
                    <a:gd name="connsiteX14" fmla="*/ 1581993 w 1993076"/>
                    <a:gd name="connsiteY14" fmla="*/ 1447998 h 1638418"/>
                    <a:gd name="connsiteX15" fmla="*/ 1429593 w 1993076"/>
                    <a:gd name="connsiteY15" fmla="*/ 1620718 h 1638418"/>
                    <a:gd name="connsiteX16" fmla="*/ 1145113 w 1993076"/>
                    <a:gd name="connsiteY16" fmla="*/ 1620718 h 1638418"/>
                    <a:gd name="connsiteX17" fmla="*/ 1013033 w 1993076"/>
                    <a:gd name="connsiteY17" fmla="*/ 1514038 h 1638418"/>
                    <a:gd name="connsiteX18" fmla="*/ 921593 w 1993076"/>
                    <a:gd name="connsiteY18" fmla="*/ 1336238 h 1638418"/>
                    <a:gd name="connsiteX19" fmla="*/ 921593 w 1993076"/>
                    <a:gd name="connsiteY19" fmla="*/ 1346398 h 1638418"/>
                    <a:gd name="connsiteX20" fmla="*/ 789513 w 1993076"/>
                    <a:gd name="connsiteY20" fmla="*/ 1488638 h 1638418"/>
                    <a:gd name="connsiteX21" fmla="*/ 423753 w 1993076"/>
                    <a:gd name="connsiteY21" fmla="*/ 1539438 h 1638418"/>
                    <a:gd name="connsiteX22" fmla="*/ 271353 w 1993076"/>
                    <a:gd name="connsiteY22" fmla="*/ 1305758 h 1638418"/>
                    <a:gd name="connsiteX23" fmla="*/ 400893 w 1993076"/>
                    <a:gd name="connsiteY23" fmla="*/ 1056838 h 1638418"/>
                    <a:gd name="connsiteX24" fmla="*/ 474553 w 1993076"/>
                    <a:gd name="connsiteY24" fmla="*/ 970478 h 1638418"/>
                    <a:gd name="connsiteX25" fmla="*/ 230713 w 1993076"/>
                    <a:gd name="connsiteY25" fmla="*/ 879038 h 1638418"/>
                    <a:gd name="connsiteX26" fmla="*/ 47833 w 1993076"/>
                    <a:gd name="connsiteY26" fmla="*/ 726638 h 1638418"/>
                    <a:gd name="connsiteX27" fmla="*/ 17353 w 1993076"/>
                    <a:gd name="connsiteY27" fmla="*/ 442158 h 1638418"/>
                    <a:gd name="connsiteX28" fmla="*/ 281513 w 1993076"/>
                    <a:gd name="connsiteY28" fmla="*/ 340558 h 1638418"/>
                    <a:gd name="connsiteX29" fmla="*/ 489793 w 1993076"/>
                    <a:gd name="connsiteY29" fmla="*/ 391358 h 1638418"/>
                    <a:gd name="connsiteX30" fmla="*/ 710773 w 1993076"/>
                    <a:gd name="connsiteY30" fmla="*/ 462478 h 1638418"/>
                    <a:gd name="connsiteX0" fmla="*/ 710773 w 1993076"/>
                    <a:gd name="connsiteY0" fmla="*/ 462478 h 1634212"/>
                    <a:gd name="connsiteX1" fmla="*/ 878413 w 1993076"/>
                    <a:gd name="connsiteY1" fmla="*/ 177998 h 1634212"/>
                    <a:gd name="connsiteX2" fmla="*/ 1190833 w 1993076"/>
                    <a:gd name="connsiteY2" fmla="*/ 198 h 1634212"/>
                    <a:gd name="connsiteX3" fmla="*/ 1414353 w 1993076"/>
                    <a:gd name="connsiteY3" fmla="*/ 147518 h 1634212"/>
                    <a:gd name="connsiteX4" fmla="*/ 1462613 w 1993076"/>
                    <a:gd name="connsiteY4" fmla="*/ 353258 h 1634212"/>
                    <a:gd name="connsiteX5" fmla="*/ 1427053 w 1993076"/>
                    <a:gd name="connsiteY5" fmla="*/ 531058 h 1634212"/>
                    <a:gd name="connsiteX6" fmla="*/ 1625173 w 1993076"/>
                    <a:gd name="connsiteY6" fmla="*/ 556458 h 1634212"/>
                    <a:gd name="connsiteX7" fmla="*/ 1861393 w 1993076"/>
                    <a:gd name="connsiteY7" fmla="*/ 625038 h 1634212"/>
                    <a:gd name="connsiteX8" fmla="*/ 1990933 w 1993076"/>
                    <a:gd name="connsiteY8" fmla="*/ 790138 h 1634212"/>
                    <a:gd name="connsiteX9" fmla="*/ 1924893 w 1993076"/>
                    <a:gd name="connsiteY9" fmla="*/ 990798 h 1634212"/>
                    <a:gd name="connsiteX10" fmla="*/ 1708993 w 1993076"/>
                    <a:gd name="connsiteY10" fmla="*/ 1072078 h 1634212"/>
                    <a:gd name="connsiteX11" fmla="*/ 1449913 w 1993076"/>
                    <a:gd name="connsiteY11" fmla="*/ 1051758 h 1634212"/>
                    <a:gd name="connsiteX12" fmla="*/ 1564213 w 1993076"/>
                    <a:gd name="connsiteY12" fmla="*/ 1267658 h 1634212"/>
                    <a:gd name="connsiteX13" fmla="*/ 1589613 w 1993076"/>
                    <a:gd name="connsiteY13" fmla="*/ 1374338 h 1634212"/>
                    <a:gd name="connsiteX14" fmla="*/ 1548973 w 1993076"/>
                    <a:gd name="connsiteY14" fmla="*/ 1511498 h 1634212"/>
                    <a:gd name="connsiteX15" fmla="*/ 1429593 w 1993076"/>
                    <a:gd name="connsiteY15" fmla="*/ 1620718 h 1634212"/>
                    <a:gd name="connsiteX16" fmla="*/ 1145113 w 1993076"/>
                    <a:gd name="connsiteY16" fmla="*/ 1620718 h 1634212"/>
                    <a:gd name="connsiteX17" fmla="*/ 1013033 w 1993076"/>
                    <a:gd name="connsiteY17" fmla="*/ 1514038 h 1634212"/>
                    <a:gd name="connsiteX18" fmla="*/ 921593 w 1993076"/>
                    <a:gd name="connsiteY18" fmla="*/ 1336238 h 1634212"/>
                    <a:gd name="connsiteX19" fmla="*/ 921593 w 1993076"/>
                    <a:gd name="connsiteY19" fmla="*/ 1346398 h 1634212"/>
                    <a:gd name="connsiteX20" fmla="*/ 789513 w 1993076"/>
                    <a:gd name="connsiteY20" fmla="*/ 1488638 h 1634212"/>
                    <a:gd name="connsiteX21" fmla="*/ 423753 w 1993076"/>
                    <a:gd name="connsiteY21" fmla="*/ 1539438 h 1634212"/>
                    <a:gd name="connsiteX22" fmla="*/ 271353 w 1993076"/>
                    <a:gd name="connsiteY22" fmla="*/ 1305758 h 1634212"/>
                    <a:gd name="connsiteX23" fmla="*/ 400893 w 1993076"/>
                    <a:gd name="connsiteY23" fmla="*/ 1056838 h 1634212"/>
                    <a:gd name="connsiteX24" fmla="*/ 474553 w 1993076"/>
                    <a:gd name="connsiteY24" fmla="*/ 970478 h 1634212"/>
                    <a:gd name="connsiteX25" fmla="*/ 230713 w 1993076"/>
                    <a:gd name="connsiteY25" fmla="*/ 879038 h 1634212"/>
                    <a:gd name="connsiteX26" fmla="*/ 47833 w 1993076"/>
                    <a:gd name="connsiteY26" fmla="*/ 726638 h 1634212"/>
                    <a:gd name="connsiteX27" fmla="*/ 17353 w 1993076"/>
                    <a:gd name="connsiteY27" fmla="*/ 442158 h 1634212"/>
                    <a:gd name="connsiteX28" fmla="*/ 281513 w 1993076"/>
                    <a:gd name="connsiteY28" fmla="*/ 340558 h 1634212"/>
                    <a:gd name="connsiteX29" fmla="*/ 489793 w 1993076"/>
                    <a:gd name="connsiteY29" fmla="*/ 391358 h 1634212"/>
                    <a:gd name="connsiteX30" fmla="*/ 710773 w 1993076"/>
                    <a:gd name="connsiteY30" fmla="*/ 462478 h 1634212"/>
                    <a:gd name="connsiteX0" fmla="*/ 710773 w 1993076"/>
                    <a:gd name="connsiteY0" fmla="*/ 462478 h 1628438"/>
                    <a:gd name="connsiteX1" fmla="*/ 878413 w 1993076"/>
                    <a:gd name="connsiteY1" fmla="*/ 177998 h 1628438"/>
                    <a:gd name="connsiteX2" fmla="*/ 1190833 w 1993076"/>
                    <a:gd name="connsiteY2" fmla="*/ 198 h 1628438"/>
                    <a:gd name="connsiteX3" fmla="*/ 1414353 w 1993076"/>
                    <a:gd name="connsiteY3" fmla="*/ 147518 h 1628438"/>
                    <a:gd name="connsiteX4" fmla="*/ 1462613 w 1993076"/>
                    <a:gd name="connsiteY4" fmla="*/ 353258 h 1628438"/>
                    <a:gd name="connsiteX5" fmla="*/ 1427053 w 1993076"/>
                    <a:gd name="connsiteY5" fmla="*/ 531058 h 1628438"/>
                    <a:gd name="connsiteX6" fmla="*/ 1625173 w 1993076"/>
                    <a:gd name="connsiteY6" fmla="*/ 556458 h 1628438"/>
                    <a:gd name="connsiteX7" fmla="*/ 1861393 w 1993076"/>
                    <a:gd name="connsiteY7" fmla="*/ 625038 h 1628438"/>
                    <a:gd name="connsiteX8" fmla="*/ 1990933 w 1993076"/>
                    <a:gd name="connsiteY8" fmla="*/ 790138 h 1628438"/>
                    <a:gd name="connsiteX9" fmla="*/ 1924893 w 1993076"/>
                    <a:gd name="connsiteY9" fmla="*/ 990798 h 1628438"/>
                    <a:gd name="connsiteX10" fmla="*/ 1708993 w 1993076"/>
                    <a:gd name="connsiteY10" fmla="*/ 1072078 h 1628438"/>
                    <a:gd name="connsiteX11" fmla="*/ 1449913 w 1993076"/>
                    <a:gd name="connsiteY11" fmla="*/ 1051758 h 1628438"/>
                    <a:gd name="connsiteX12" fmla="*/ 1564213 w 1993076"/>
                    <a:gd name="connsiteY12" fmla="*/ 1267658 h 1628438"/>
                    <a:gd name="connsiteX13" fmla="*/ 1589613 w 1993076"/>
                    <a:gd name="connsiteY13" fmla="*/ 1374338 h 1628438"/>
                    <a:gd name="connsiteX14" fmla="*/ 1548973 w 1993076"/>
                    <a:gd name="connsiteY14" fmla="*/ 1511498 h 1628438"/>
                    <a:gd name="connsiteX15" fmla="*/ 1419433 w 1993076"/>
                    <a:gd name="connsiteY15" fmla="*/ 1608018 h 1628438"/>
                    <a:gd name="connsiteX16" fmla="*/ 1145113 w 1993076"/>
                    <a:gd name="connsiteY16" fmla="*/ 1620718 h 1628438"/>
                    <a:gd name="connsiteX17" fmla="*/ 1013033 w 1993076"/>
                    <a:gd name="connsiteY17" fmla="*/ 1514038 h 1628438"/>
                    <a:gd name="connsiteX18" fmla="*/ 921593 w 1993076"/>
                    <a:gd name="connsiteY18" fmla="*/ 1336238 h 1628438"/>
                    <a:gd name="connsiteX19" fmla="*/ 921593 w 1993076"/>
                    <a:gd name="connsiteY19" fmla="*/ 1346398 h 1628438"/>
                    <a:gd name="connsiteX20" fmla="*/ 789513 w 1993076"/>
                    <a:gd name="connsiteY20" fmla="*/ 1488638 h 1628438"/>
                    <a:gd name="connsiteX21" fmla="*/ 423753 w 1993076"/>
                    <a:gd name="connsiteY21" fmla="*/ 1539438 h 1628438"/>
                    <a:gd name="connsiteX22" fmla="*/ 271353 w 1993076"/>
                    <a:gd name="connsiteY22" fmla="*/ 1305758 h 1628438"/>
                    <a:gd name="connsiteX23" fmla="*/ 400893 w 1993076"/>
                    <a:gd name="connsiteY23" fmla="*/ 1056838 h 1628438"/>
                    <a:gd name="connsiteX24" fmla="*/ 474553 w 1993076"/>
                    <a:gd name="connsiteY24" fmla="*/ 970478 h 1628438"/>
                    <a:gd name="connsiteX25" fmla="*/ 230713 w 1993076"/>
                    <a:gd name="connsiteY25" fmla="*/ 879038 h 1628438"/>
                    <a:gd name="connsiteX26" fmla="*/ 47833 w 1993076"/>
                    <a:gd name="connsiteY26" fmla="*/ 726638 h 1628438"/>
                    <a:gd name="connsiteX27" fmla="*/ 17353 w 1993076"/>
                    <a:gd name="connsiteY27" fmla="*/ 442158 h 1628438"/>
                    <a:gd name="connsiteX28" fmla="*/ 281513 w 1993076"/>
                    <a:gd name="connsiteY28" fmla="*/ 340558 h 1628438"/>
                    <a:gd name="connsiteX29" fmla="*/ 489793 w 1993076"/>
                    <a:gd name="connsiteY29" fmla="*/ 391358 h 1628438"/>
                    <a:gd name="connsiteX30" fmla="*/ 710773 w 1993076"/>
                    <a:gd name="connsiteY30" fmla="*/ 462478 h 1628438"/>
                    <a:gd name="connsiteX0" fmla="*/ 710773 w 1993076"/>
                    <a:gd name="connsiteY0" fmla="*/ 462478 h 1624721"/>
                    <a:gd name="connsiteX1" fmla="*/ 878413 w 1993076"/>
                    <a:gd name="connsiteY1" fmla="*/ 177998 h 1624721"/>
                    <a:gd name="connsiteX2" fmla="*/ 1190833 w 1993076"/>
                    <a:gd name="connsiteY2" fmla="*/ 198 h 1624721"/>
                    <a:gd name="connsiteX3" fmla="*/ 1414353 w 1993076"/>
                    <a:gd name="connsiteY3" fmla="*/ 147518 h 1624721"/>
                    <a:gd name="connsiteX4" fmla="*/ 1462613 w 1993076"/>
                    <a:gd name="connsiteY4" fmla="*/ 353258 h 1624721"/>
                    <a:gd name="connsiteX5" fmla="*/ 1427053 w 1993076"/>
                    <a:gd name="connsiteY5" fmla="*/ 531058 h 1624721"/>
                    <a:gd name="connsiteX6" fmla="*/ 1625173 w 1993076"/>
                    <a:gd name="connsiteY6" fmla="*/ 556458 h 1624721"/>
                    <a:gd name="connsiteX7" fmla="*/ 1861393 w 1993076"/>
                    <a:gd name="connsiteY7" fmla="*/ 625038 h 1624721"/>
                    <a:gd name="connsiteX8" fmla="*/ 1990933 w 1993076"/>
                    <a:gd name="connsiteY8" fmla="*/ 790138 h 1624721"/>
                    <a:gd name="connsiteX9" fmla="*/ 1924893 w 1993076"/>
                    <a:gd name="connsiteY9" fmla="*/ 990798 h 1624721"/>
                    <a:gd name="connsiteX10" fmla="*/ 1708993 w 1993076"/>
                    <a:gd name="connsiteY10" fmla="*/ 1072078 h 1624721"/>
                    <a:gd name="connsiteX11" fmla="*/ 1449913 w 1993076"/>
                    <a:gd name="connsiteY11" fmla="*/ 1051758 h 1624721"/>
                    <a:gd name="connsiteX12" fmla="*/ 1564213 w 1993076"/>
                    <a:gd name="connsiteY12" fmla="*/ 1267658 h 1624721"/>
                    <a:gd name="connsiteX13" fmla="*/ 1589613 w 1993076"/>
                    <a:gd name="connsiteY13" fmla="*/ 1374338 h 1624721"/>
                    <a:gd name="connsiteX14" fmla="*/ 1548973 w 1993076"/>
                    <a:gd name="connsiteY14" fmla="*/ 1511498 h 1624721"/>
                    <a:gd name="connsiteX15" fmla="*/ 1419433 w 1993076"/>
                    <a:gd name="connsiteY15" fmla="*/ 1608018 h 1624721"/>
                    <a:gd name="connsiteX16" fmla="*/ 1147653 w 1993076"/>
                    <a:gd name="connsiteY16" fmla="*/ 1615638 h 1624721"/>
                    <a:gd name="connsiteX17" fmla="*/ 1013033 w 1993076"/>
                    <a:gd name="connsiteY17" fmla="*/ 1514038 h 1624721"/>
                    <a:gd name="connsiteX18" fmla="*/ 921593 w 1993076"/>
                    <a:gd name="connsiteY18" fmla="*/ 1336238 h 1624721"/>
                    <a:gd name="connsiteX19" fmla="*/ 921593 w 1993076"/>
                    <a:gd name="connsiteY19" fmla="*/ 1346398 h 1624721"/>
                    <a:gd name="connsiteX20" fmla="*/ 789513 w 1993076"/>
                    <a:gd name="connsiteY20" fmla="*/ 1488638 h 1624721"/>
                    <a:gd name="connsiteX21" fmla="*/ 423753 w 1993076"/>
                    <a:gd name="connsiteY21" fmla="*/ 1539438 h 1624721"/>
                    <a:gd name="connsiteX22" fmla="*/ 271353 w 1993076"/>
                    <a:gd name="connsiteY22" fmla="*/ 1305758 h 1624721"/>
                    <a:gd name="connsiteX23" fmla="*/ 400893 w 1993076"/>
                    <a:gd name="connsiteY23" fmla="*/ 1056838 h 1624721"/>
                    <a:gd name="connsiteX24" fmla="*/ 474553 w 1993076"/>
                    <a:gd name="connsiteY24" fmla="*/ 970478 h 1624721"/>
                    <a:gd name="connsiteX25" fmla="*/ 230713 w 1993076"/>
                    <a:gd name="connsiteY25" fmla="*/ 879038 h 1624721"/>
                    <a:gd name="connsiteX26" fmla="*/ 47833 w 1993076"/>
                    <a:gd name="connsiteY26" fmla="*/ 726638 h 1624721"/>
                    <a:gd name="connsiteX27" fmla="*/ 17353 w 1993076"/>
                    <a:gd name="connsiteY27" fmla="*/ 442158 h 1624721"/>
                    <a:gd name="connsiteX28" fmla="*/ 281513 w 1993076"/>
                    <a:gd name="connsiteY28" fmla="*/ 340558 h 1624721"/>
                    <a:gd name="connsiteX29" fmla="*/ 489793 w 1993076"/>
                    <a:gd name="connsiteY29" fmla="*/ 391358 h 1624721"/>
                    <a:gd name="connsiteX30" fmla="*/ 710773 w 1993076"/>
                    <a:gd name="connsiteY30" fmla="*/ 462478 h 1624721"/>
                    <a:gd name="connsiteX0" fmla="*/ 710773 w 1993076"/>
                    <a:gd name="connsiteY0" fmla="*/ 462478 h 1626743"/>
                    <a:gd name="connsiteX1" fmla="*/ 878413 w 1993076"/>
                    <a:gd name="connsiteY1" fmla="*/ 177998 h 1626743"/>
                    <a:gd name="connsiteX2" fmla="*/ 1190833 w 1993076"/>
                    <a:gd name="connsiteY2" fmla="*/ 198 h 1626743"/>
                    <a:gd name="connsiteX3" fmla="*/ 1414353 w 1993076"/>
                    <a:gd name="connsiteY3" fmla="*/ 147518 h 1626743"/>
                    <a:gd name="connsiteX4" fmla="*/ 1462613 w 1993076"/>
                    <a:gd name="connsiteY4" fmla="*/ 353258 h 1626743"/>
                    <a:gd name="connsiteX5" fmla="*/ 1427053 w 1993076"/>
                    <a:gd name="connsiteY5" fmla="*/ 531058 h 1626743"/>
                    <a:gd name="connsiteX6" fmla="*/ 1625173 w 1993076"/>
                    <a:gd name="connsiteY6" fmla="*/ 556458 h 1626743"/>
                    <a:gd name="connsiteX7" fmla="*/ 1861393 w 1993076"/>
                    <a:gd name="connsiteY7" fmla="*/ 625038 h 1626743"/>
                    <a:gd name="connsiteX8" fmla="*/ 1990933 w 1993076"/>
                    <a:gd name="connsiteY8" fmla="*/ 790138 h 1626743"/>
                    <a:gd name="connsiteX9" fmla="*/ 1924893 w 1993076"/>
                    <a:gd name="connsiteY9" fmla="*/ 990798 h 1626743"/>
                    <a:gd name="connsiteX10" fmla="*/ 1708993 w 1993076"/>
                    <a:gd name="connsiteY10" fmla="*/ 1072078 h 1626743"/>
                    <a:gd name="connsiteX11" fmla="*/ 1449913 w 1993076"/>
                    <a:gd name="connsiteY11" fmla="*/ 1051758 h 1626743"/>
                    <a:gd name="connsiteX12" fmla="*/ 1564213 w 1993076"/>
                    <a:gd name="connsiteY12" fmla="*/ 1267658 h 1626743"/>
                    <a:gd name="connsiteX13" fmla="*/ 1589613 w 1993076"/>
                    <a:gd name="connsiteY13" fmla="*/ 1374338 h 1626743"/>
                    <a:gd name="connsiteX14" fmla="*/ 1548973 w 1993076"/>
                    <a:gd name="connsiteY14" fmla="*/ 1511498 h 1626743"/>
                    <a:gd name="connsiteX15" fmla="*/ 1419433 w 1993076"/>
                    <a:gd name="connsiteY15" fmla="*/ 1608018 h 1626743"/>
                    <a:gd name="connsiteX16" fmla="*/ 1147653 w 1993076"/>
                    <a:gd name="connsiteY16" fmla="*/ 1615638 h 1626743"/>
                    <a:gd name="connsiteX17" fmla="*/ 1015573 w 1993076"/>
                    <a:gd name="connsiteY17" fmla="*/ 1486098 h 1626743"/>
                    <a:gd name="connsiteX18" fmla="*/ 921593 w 1993076"/>
                    <a:gd name="connsiteY18" fmla="*/ 1336238 h 1626743"/>
                    <a:gd name="connsiteX19" fmla="*/ 921593 w 1993076"/>
                    <a:gd name="connsiteY19" fmla="*/ 1346398 h 1626743"/>
                    <a:gd name="connsiteX20" fmla="*/ 789513 w 1993076"/>
                    <a:gd name="connsiteY20" fmla="*/ 1488638 h 1626743"/>
                    <a:gd name="connsiteX21" fmla="*/ 423753 w 1993076"/>
                    <a:gd name="connsiteY21" fmla="*/ 1539438 h 1626743"/>
                    <a:gd name="connsiteX22" fmla="*/ 271353 w 1993076"/>
                    <a:gd name="connsiteY22" fmla="*/ 1305758 h 1626743"/>
                    <a:gd name="connsiteX23" fmla="*/ 400893 w 1993076"/>
                    <a:gd name="connsiteY23" fmla="*/ 1056838 h 1626743"/>
                    <a:gd name="connsiteX24" fmla="*/ 474553 w 1993076"/>
                    <a:gd name="connsiteY24" fmla="*/ 970478 h 1626743"/>
                    <a:gd name="connsiteX25" fmla="*/ 230713 w 1993076"/>
                    <a:gd name="connsiteY25" fmla="*/ 879038 h 1626743"/>
                    <a:gd name="connsiteX26" fmla="*/ 47833 w 1993076"/>
                    <a:gd name="connsiteY26" fmla="*/ 726638 h 1626743"/>
                    <a:gd name="connsiteX27" fmla="*/ 17353 w 1993076"/>
                    <a:gd name="connsiteY27" fmla="*/ 442158 h 1626743"/>
                    <a:gd name="connsiteX28" fmla="*/ 281513 w 1993076"/>
                    <a:gd name="connsiteY28" fmla="*/ 340558 h 1626743"/>
                    <a:gd name="connsiteX29" fmla="*/ 489793 w 1993076"/>
                    <a:gd name="connsiteY29" fmla="*/ 391358 h 1626743"/>
                    <a:gd name="connsiteX30" fmla="*/ 710773 w 1993076"/>
                    <a:gd name="connsiteY30" fmla="*/ 462478 h 1626743"/>
                    <a:gd name="connsiteX0" fmla="*/ 710773 w 1993076"/>
                    <a:gd name="connsiteY0" fmla="*/ 462478 h 1625821"/>
                    <a:gd name="connsiteX1" fmla="*/ 878413 w 1993076"/>
                    <a:gd name="connsiteY1" fmla="*/ 177998 h 1625821"/>
                    <a:gd name="connsiteX2" fmla="*/ 1190833 w 1993076"/>
                    <a:gd name="connsiteY2" fmla="*/ 198 h 1625821"/>
                    <a:gd name="connsiteX3" fmla="*/ 1414353 w 1993076"/>
                    <a:gd name="connsiteY3" fmla="*/ 147518 h 1625821"/>
                    <a:gd name="connsiteX4" fmla="*/ 1462613 w 1993076"/>
                    <a:gd name="connsiteY4" fmla="*/ 353258 h 1625821"/>
                    <a:gd name="connsiteX5" fmla="*/ 1427053 w 1993076"/>
                    <a:gd name="connsiteY5" fmla="*/ 531058 h 1625821"/>
                    <a:gd name="connsiteX6" fmla="*/ 1625173 w 1993076"/>
                    <a:gd name="connsiteY6" fmla="*/ 556458 h 1625821"/>
                    <a:gd name="connsiteX7" fmla="*/ 1861393 w 1993076"/>
                    <a:gd name="connsiteY7" fmla="*/ 625038 h 1625821"/>
                    <a:gd name="connsiteX8" fmla="*/ 1990933 w 1993076"/>
                    <a:gd name="connsiteY8" fmla="*/ 790138 h 1625821"/>
                    <a:gd name="connsiteX9" fmla="*/ 1924893 w 1993076"/>
                    <a:gd name="connsiteY9" fmla="*/ 990798 h 1625821"/>
                    <a:gd name="connsiteX10" fmla="*/ 1708993 w 1993076"/>
                    <a:gd name="connsiteY10" fmla="*/ 1072078 h 1625821"/>
                    <a:gd name="connsiteX11" fmla="*/ 1449913 w 1993076"/>
                    <a:gd name="connsiteY11" fmla="*/ 1051758 h 1625821"/>
                    <a:gd name="connsiteX12" fmla="*/ 1564213 w 1993076"/>
                    <a:gd name="connsiteY12" fmla="*/ 1267658 h 1625821"/>
                    <a:gd name="connsiteX13" fmla="*/ 1589613 w 1993076"/>
                    <a:gd name="connsiteY13" fmla="*/ 1374338 h 1625821"/>
                    <a:gd name="connsiteX14" fmla="*/ 1548973 w 1993076"/>
                    <a:gd name="connsiteY14" fmla="*/ 1511498 h 1625821"/>
                    <a:gd name="connsiteX15" fmla="*/ 1419433 w 1993076"/>
                    <a:gd name="connsiteY15" fmla="*/ 1608018 h 1625821"/>
                    <a:gd name="connsiteX16" fmla="*/ 1147653 w 1993076"/>
                    <a:gd name="connsiteY16" fmla="*/ 1615638 h 1625821"/>
                    <a:gd name="connsiteX17" fmla="*/ 1015573 w 1993076"/>
                    <a:gd name="connsiteY17" fmla="*/ 1498798 h 1625821"/>
                    <a:gd name="connsiteX18" fmla="*/ 921593 w 1993076"/>
                    <a:gd name="connsiteY18" fmla="*/ 1336238 h 1625821"/>
                    <a:gd name="connsiteX19" fmla="*/ 921593 w 1993076"/>
                    <a:gd name="connsiteY19" fmla="*/ 1346398 h 1625821"/>
                    <a:gd name="connsiteX20" fmla="*/ 789513 w 1993076"/>
                    <a:gd name="connsiteY20" fmla="*/ 1488638 h 1625821"/>
                    <a:gd name="connsiteX21" fmla="*/ 423753 w 1993076"/>
                    <a:gd name="connsiteY21" fmla="*/ 1539438 h 1625821"/>
                    <a:gd name="connsiteX22" fmla="*/ 271353 w 1993076"/>
                    <a:gd name="connsiteY22" fmla="*/ 1305758 h 1625821"/>
                    <a:gd name="connsiteX23" fmla="*/ 400893 w 1993076"/>
                    <a:gd name="connsiteY23" fmla="*/ 1056838 h 1625821"/>
                    <a:gd name="connsiteX24" fmla="*/ 474553 w 1993076"/>
                    <a:gd name="connsiteY24" fmla="*/ 970478 h 1625821"/>
                    <a:gd name="connsiteX25" fmla="*/ 230713 w 1993076"/>
                    <a:gd name="connsiteY25" fmla="*/ 879038 h 1625821"/>
                    <a:gd name="connsiteX26" fmla="*/ 47833 w 1993076"/>
                    <a:gd name="connsiteY26" fmla="*/ 726638 h 1625821"/>
                    <a:gd name="connsiteX27" fmla="*/ 17353 w 1993076"/>
                    <a:gd name="connsiteY27" fmla="*/ 442158 h 1625821"/>
                    <a:gd name="connsiteX28" fmla="*/ 281513 w 1993076"/>
                    <a:gd name="connsiteY28" fmla="*/ 340558 h 1625821"/>
                    <a:gd name="connsiteX29" fmla="*/ 489793 w 1993076"/>
                    <a:gd name="connsiteY29" fmla="*/ 391358 h 1625821"/>
                    <a:gd name="connsiteX30" fmla="*/ 710773 w 1993076"/>
                    <a:gd name="connsiteY30" fmla="*/ 462478 h 1625821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89513 w 1993076"/>
                    <a:gd name="connsiteY20" fmla="*/ 148863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40089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74553 w 1993076"/>
                    <a:gd name="connsiteY24" fmla="*/ 97047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  <a:gd name="connsiteX0" fmla="*/ 710773 w 1993076"/>
                    <a:gd name="connsiteY0" fmla="*/ 462478 h 1624075"/>
                    <a:gd name="connsiteX1" fmla="*/ 878413 w 1993076"/>
                    <a:gd name="connsiteY1" fmla="*/ 177998 h 1624075"/>
                    <a:gd name="connsiteX2" fmla="*/ 1190833 w 1993076"/>
                    <a:gd name="connsiteY2" fmla="*/ 198 h 1624075"/>
                    <a:gd name="connsiteX3" fmla="*/ 1414353 w 1993076"/>
                    <a:gd name="connsiteY3" fmla="*/ 147518 h 1624075"/>
                    <a:gd name="connsiteX4" fmla="*/ 1462613 w 1993076"/>
                    <a:gd name="connsiteY4" fmla="*/ 353258 h 1624075"/>
                    <a:gd name="connsiteX5" fmla="*/ 1427053 w 1993076"/>
                    <a:gd name="connsiteY5" fmla="*/ 531058 h 1624075"/>
                    <a:gd name="connsiteX6" fmla="*/ 1625173 w 1993076"/>
                    <a:gd name="connsiteY6" fmla="*/ 556458 h 1624075"/>
                    <a:gd name="connsiteX7" fmla="*/ 1861393 w 1993076"/>
                    <a:gd name="connsiteY7" fmla="*/ 625038 h 1624075"/>
                    <a:gd name="connsiteX8" fmla="*/ 1990933 w 1993076"/>
                    <a:gd name="connsiteY8" fmla="*/ 790138 h 1624075"/>
                    <a:gd name="connsiteX9" fmla="*/ 1924893 w 1993076"/>
                    <a:gd name="connsiteY9" fmla="*/ 990798 h 1624075"/>
                    <a:gd name="connsiteX10" fmla="*/ 1708993 w 1993076"/>
                    <a:gd name="connsiteY10" fmla="*/ 1072078 h 1624075"/>
                    <a:gd name="connsiteX11" fmla="*/ 1449913 w 1993076"/>
                    <a:gd name="connsiteY11" fmla="*/ 1051758 h 1624075"/>
                    <a:gd name="connsiteX12" fmla="*/ 1564213 w 1993076"/>
                    <a:gd name="connsiteY12" fmla="*/ 1267658 h 1624075"/>
                    <a:gd name="connsiteX13" fmla="*/ 1589613 w 1993076"/>
                    <a:gd name="connsiteY13" fmla="*/ 1374338 h 1624075"/>
                    <a:gd name="connsiteX14" fmla="*/ 1548973 w 1993076"/>
                    <a:gd name="connsiteY14" fmla="*/ 1511498 h 1624075"/>
                    <a:gd name="connsiteX15" fmla="*/ 1419433 w 1993076"/>
                    <a:gd name="connsiteY15" fmla="*/ 1608018 h 1624075"/>
                    <a:gd name="connsiteX16" fmla="*/ 1167973 w 1993076"/>
                    <a:gd name="connsiteY16" fmla="*/ 1613098 h 1624075"/>
                    <a:gd name="connsiteX17" fmla="*/ 1015573 w 1993076"/>
                    <a:gd name="connsiteY17" fmla="*/ 1498798 h 1624075"/>
                    <a:gd name="connsiteX18" fmla="*/ 921593 w 1993076"/>
                    <a:gd name="connsiteY18" fmla="*/ 1336238 h 1624075"/>
                    <a:gd name="connsiteX19" fmla="*/ 921593 w 1993076"/>
                    <a:gd name="connsiteY19" fmla="*/ 1346398 h 1624075"/>
                    <a:gd name="connsiteX20" fmla="*/ 771733 w 1993076"/>
                    <a:gd name="connsiteY20" fmla="*/ 1473398 h 1624075"/>
                    <a:gd name="connsiteX21" fmla="*/ 423753 w 1993076"/>
                    <a:gd name="connsiteY21" fmla="*/ 1539438 h 1624075"/>
                    <a:gd name="connsiteX22" fmla="*/ 271353 w 1993076"/>
                    <a:gd name="connsiteY22" fmla="*/ 1305758 h 1624075"/>
                    <a:gd name="connsiteX23" fmla="*/ 393273 w 1993076"/>
                    <a:gd name="connsiteY23" fmla="*/ 1056838 h 1624075"/>
                    <a:gd name="connsiteX24" fmla="*/ 461853 w 1993076"/>
                    <a:gd name="connsiteY24" fmla="*/ 973018 h 1624075"/>
                    <a:gd name="connsiteX25" fmla="*/ 230713 w 1993076"/>
                    <a:gd name="connsiteY25" fmla="*/ 879038 h 1624075"/>
                    <a:gd name="connsiteX26" fmla="*/ 47833 w 1993076"/>
                    <a:gd name="connsiteY26" fmla="*/ 726638 h 1624075"/>
                    <a:gd name="connsiteX27" fmla="*/ 17353 w 1993076"/>
                    <a:gd name="connsiteY27" fmla="*/ 442158 h 1624075"/>
                    <a:gd name="connsiteX28" fmla="*/ 281513 w 1993076"/>
                    <a:gd name="connsiteY28" fmla="*/ 340558 h 1624075"/>
                    <a:gd name="connsiteX29" fmla="*/ 489793 w 1993076"/>
                    <a:gd name="connsiteY29" fmla="*/ 391358 h 1624075"/>
                    <a:gd name="connsiteX30" fmla="*/ 710773 w 1993076"/>
                    <a:gd name="connsiteY30" fmla="*/ 462478 h 162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1993076" h="1624075">
                      <a:moveTo>
                        <a:pt x="710773" y="462478"/>
                      </a:moveTo>
                      <a:cubicBezTo>
                        <a:pt x="775543" y="426918"/>
                        <a:pt x="798403" y="255045"/>
                        <a:pt x="878413" y="177998"/>
                      </a:cubicBezTo>
                      <a:cubicBezTo>
                        <a:pt x="958423" y="100951"/>
                        <a:pt x="1101510" y="5278"/>
                        <a:pt x="1190833" y="198"/>
                      </a:cubicBezTo>
                      <a:cubicBezTo>
                        <a:pt x="1280156" y="-4882"/>
                        <a:pt x="1369056" y="88675"/>
                        <a:pt x="1414353" y="147518"/>
                      </a:cubicBezTo>
                      <a:cubicBezTo>
                        <a:pt x="1459650" y="206361"/>
                        <a:pt x="1460496" y="289335"/>
                        <a:pt x="1462613" y="353258"/>
                      </a:cubicBezTo>
                      <a:cubicBezTo>
                        <a:pt x="1464730" y="417181"/>
                        <a:pt x="1399960" y="497191"/>
                        <a:pt x="1427053" y="531058"/>
                      </a:cubicBezTo>
                      <a:cubicBezTo>
                        <a:pt x="1454146" y="564925"/>
                        <a:pt x="1552783" y="540795"/>
                        <a:pt x="1625173" y="556458"/>
                      </a:cubicBezTo>
                      <a:cubicBezTo>
                        <a:pt x="1697563" y="572121"/>
                        <a:pt x="1800433" y="586091"/>
                        <a:pt x="1861393" y="625038"/>
                      </a:cubicBezTo>
                      <a:cubicBezTo>
                        <a:pt x="1922353" y="663985"/>
                        <a:pt x="1980350" y="729178"/>
                        <a:pt x="1990933" y="790138"/>
                      </a:cubicBezTo>
                      <a:cubicBezTo>
                        <a:pt x="2001516" y="851098"/>
                        <a:pt x="1971883" y="943808"/>
                        <a:pt x="1924893" y="990798"/>
                      </a:cubicBezTo>
                      <a:cubicBezTo>
                        <a:pt x="1877903" y="1037788"/>
                        <a:pt x="1788156" y="1061918"/>
                        <a:pt x="1708993" y="1072078"/>
                      </a:cubicBezTo>
                      <a:cubicBezTo>
                        <a:pt x="1629830" y="1082238"/>
                        <a:pt x="1474043" y="1019161"/>
                        <a:pt x="1449913" y="1051758"/>
                      </a:cubicBezTo>
                      <a:cubicBezTo>
                        <a:pt x="1425783" y="1084355"/>
                        <a:pt x="1540930" y="1213895"/>
                        <a:pt x="1564213" y="1267658"/>
                      </a:cubicBezTo>
                      <a:cubicBezTo>
                        <a:pt x="1587496" y="1321421"/>
                        <a:pt x="1592153" y="1333698"/>
                        <a:pt x="1589613" y="1374338"/>
                      </a:cubicBezTo>
                      <a:cubicBezTo>
                        <a:pt x="1587073" y="1414978"/>
                        <a:pt x="1577336" y="1472551"/>
                        <a:pt x="1548973" y="1511498"/>
                      </a:cubicBezTo>
                      <a:cubicBezTo>
                        <a:pt x="1520610" y="1550445"/>
                        <a:pt x="1482933" y="1591085"/>
                        <a:pt x="1419433" y="1608018"/>
                      </a:cubicBezTo>
                      <a:cubicBezTo>
                        <a:pt x="1355933" y="1624951"/>
                        <a:pt x="1235283" y="1631301"/>
                        <a:pt x="1167973" y="1613098"/>
                      </a:cubicBezTo>
                      <a:cubicBezTo>
                        <a:pt x="1100663" y="1594895"/>
                        <a:pt x="1052826" y="1546211"/>
                        <a:pt x="1015573" y="1498798"/>
                      </a:cubicBezTo>
                      <a:cubicBezTo>
                        <a:pt x="978320" y="1451385"/>
                        <a:pt x="937256" y="1361638"/>
                        <a:pt x="921593" y="1336238"/>
                      </a:cubicBezTo>
                      <a:cubicBezTo>
                        <a:pt x="905930" y="1310838"/>
                        <a:pt x="946570" y="1323538"/>
                        <a:pt x="921593" y="1346398"/>
                      </a:cubicBezTo>
                      <a:cubicBezTo>
                        <a:pt x="896616" y="1369258"/>
                        <a:pt x="877566" y="1415825"/>
                        <a:pt x="771733" y="1473398"/>
                      </a:cubicBezTo>
                      <a:cubicBezTo>
                        <a:pt x="665900" y="1530971"/>
                        <a:pt x="507150" y="1567378"/>
                        <a:pt x="423753" y="1539438"/>
                      </a:cubicBezTo>
                      <a:cubicBezTo>
                        <a:pt x="340356" y="1511498"/>
                        <a:pt x="276433" y="1386191"/>
                        <a:pt x="271353" y="1305758"/>
                      </a:cubicBezTo>
                      <a:cubicBezTo>
                        <a:pt x="266273" y="1225325"/>
                        <a:pt x="361523" y="1112295"/>
                        <a:pt x="393273" y="1056838"/>
                      </a:cubicBezTo>
                      <a:cubicBezTo>
                        <a:pt x="425023" y="1001381"/>
                        <a:pt x="488946" y="1002651"/>
                        <a:pt x="461853" y="973018"/>
                      </a:cubicBezTo>
                      <a:cubicBezTo>
                        <a:pt x="434760" y="943385"/>
                        <a:pt x="299716" y="920101"/>
                        <a:pt x="230713" y="879038"/>
                      </a:cubicBezTo>
                      <a:cubicBezTo>
                        <a:pt x="161710" y="837975"/>
                        <a:pt x="83393" y="799451"/>
                        <a:pt x="47833" y="726638"/>
                      </a:cubicBezTo>
                      <a:cubicBezTo>
                        <a:pt x="12273" y="653825"/>
                        <a:pt x="-21594" y="506504"/>
                        <a:pt x="17353" y="442158"/>
                      </a:cubicBezTo>
                      <a:cubicBezTo>
                        <a:pt x="56300" y="377812"/>
                        <a:pt x="202773" y="349025"/>
                        <a:pt x="281513" y="340558"/>
                      </a:cubicBezTo>
                      <a:cubicBezTo>
                        <a:pt x="360253" y="332091"/>
                        <a:pt x="418673" y="367651"/>
                        <a:pt x="489793" y="391358"/>
                      </a:cubicBezTo>
                      <a:cubicBezTo>
                        <a:pt x="560913" y="415065"/>
                        <a:pt x="646003" y="498038"/>
                        <a:pt x="710773" y="462478"/>
                      </a:cubicBezTo>
                      <a:close/>
                    </a:path>
                  </a:pathLst>
                </a:custGeom>
                <a:solidFill>
                  <a:srgbClr val="F8E939"/>
                </a:solidFill>
                <a:ln w="57150">
                  <a:noFill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/>
                </a:p>
              </p:txBody>
            </p:sp>
            <p:sp>
              <p:nvSpPr>
                <p:cNvPr id="825" name="วงรี 77">
                  <a:extLst>
                    <a:ext uri="{FF2B5EF4-FFF2-40B4-BE49-F238E27FC236}">
                      <a16:creationId xmlns:a16="http://schemas.microsoft.com/office/drawing/2014/main" id="{47F4110E-28F7-48C8-89B5-7F4909295A24}"/>
                    </a:ext>
                  </a:extLst>
                </p:cNvPr>
                <p:cNvSpPr/>
                <p:nvPr/>
              </p:nvSpPr>
              <p:spPr>
                <a:xfrm>
                  <a:off x="4579275" y="1400406"/>
                  <a:ext cx="295962" cy="284142"/>
                </a:xfrm>
                <a:custGeom>
                  <a:avLst/>
                  <a:gdLst>
                    <a:gd name="connsiteX0" fmla="*/ 0 w 290429"/>
                    <a:gd name="connsiteY0" fmla="*/ 144699 h 289397"/>
                    <a:gd name="connsiteX1" fmla="*/ 145215 w 290429"/>
                    <a:gd name="connsiteY1" fmla="*/ 0 h 289397"/>
                    <a:gd name="connsiteX2" fmla="*/ 290430 w 290429"/>
                    <a:gd name="connsiteY2" fmla="*/ 144699 h 289397"/>
                    <a:gd name="connsiteX3" fmla="*/ 145215 w 290429"/>
                    <a:gd name="connsiteY3" fmla="*/ 289398 h 289397"/>
                    <a:gd name="connsiteX4" fmla="*/ 0 w 290429"/>
                    <a:gd name="connsiteY4" fmla="*/ 144699 h 289397"/>
                    <a:gd name="connsiteX0" fmla="*/ 8 w 290438"/>
                    <a:gd name="connsiteY0" fmla="*/ 144699 h 289398"/>
                    <a:gd name="connsiteX1" fmla="*/ 145223 w 290438"/>
                    <a:gd name="connsiteY1" fmla="*/ 0 h 289398"/>
                    <a:gd name="connsiteX2" fmla="*/ 290438 w 290438"/>
                    <a:gd name="connsiteY2" fmla="*/ 144699 h 289398"/>
                    <a:gd name="connsiteX3" fmla="*/ 140143 w 290438"/>
                    <a:gd name="connsiteY3" fmla="*/ 289398 h 289398"/>
                    <a:gd name="connsiteX4" fmla="*/ 8 w 290438"/>
                    <a:gd name="connsiteY4" fmla="*/ 144699 h 289398"/>
                    <a:gd name="connsiteX0" fmla="*/ 6 w 310756"/>
                    <a:gd name="connsiteY0" fmla="*/ 145377 h 292972"/>
                    <a:gd name="connsiteX1" fmla="*/ 145221 w 310756"/>
                    <a:gd name="connsiteY1" fmla="*/ 678 h 292972"/>
                    <a:gd name="connsiteX2" fmla="*/ 310756 w 310756"/>
                    <a:gd name="connsiteY2" fmla="*/ 206337 h 292972"/>
                    <a:gd name="connsiteX3" fmla="*/ 140141 w 310756"/>
                    <a:gd name="connsiteY3" fmla="*/ 290076 h 292972"/>
                    <a:gd name="connsiteX4" fmla="*/ 6 w 310756"/>
                    <a:gd name="connsiteY4" fmla="*/ 145377 h 292972"/>
                    <a:gd name="connsiteX0" fmla="*/ 5 w 313295"/>
                    <a:gd name="connsiteY0" fmla="*/ 190453 h 289862"/>
                    <a:gd name="connsiteX1" fmla="*/ 147760 w 313295"/>
                    <a:gd name="connsiteY1" fmla="*/ 34 h 289862"/>
                    <a:gd name="connsiteX2" fmla="*/ 313295 w 313295"/>
                    <a:gd name="connsiteY2" fmla="*/ 205693 h 289862"/>
                    <a:gd name="connsiteX3" fmla="*/ 142680 w 313295"/>
                    <a:gd name="connsiteY3" fmla="*/ 289432 h 289862"/>
                    <a:gd name="connsiteX4" fmla="*/ 5 w 313295"/>
                    <a:gd name="connsiteY4" fmla="*/ 190453 h 289862"/>
                    <a:gd name="connsiteX0" fmla="*/ 2796 w 316086"/>
                    <a:gd name="connsiteY0" fmla="*/ 175216 h 274625"/>
                    <a:gd name="connsiteX1" fmla="*/ 71811 w 316086"/>
                    <a:gd name="connsiteY1" fmla="*/ 37 h 274625"/>
                    <a:gd name="connsiteX2" fmla="*/ 316086 w 316086"/>
                    <a:gd name="connsiteY2" fmla="*/ 190456 h 274625"/>
                    <a:gd name="connsiteX3" fmla="*/ 145471 w 316086"/>
                    <a:gd name="connsiteY3" fmla="*/ 274195 h 274625"/>
                    <a:gd name="connsiteX4" fmla="*/ 2796 w 316086"/>
                    <a:gd name="connsiteY4" fmla="*/ 175216 h 274625"/>
                    <a:gd name="connsiteX0" fmla="*/ 2158 w 315952"/>
                    <a:gd name="connsiteY0" fmla="*/ 185068 h 284142"/>
                    <a:gd name="connsiteX1" fmla="*/ 71173 w 315952"/>
                    <a:gd name="connsiteY1" fmla="*/ 9889 h 284142"/>
                    <a:gd name="connsiteX2" fmla="*/ 235434 w 315952"/>
                    <a:gd name="connsiteY2" fmla="*/ 40983 h 284142"/>
                    <a:gd name="connsiteX3" fmla="*/ 315448 w 315952"/>
                    <a:gd name="connsiteY3" fmla="*/ 200308 h 284142"/>
                    <a:gd name="connsiteX4" fmla="*/ 144833 w 315952"/>
                    <a:gd name="connsiteY4" fmla="*/ 284047 h 284142"/>
                    <a:gd name="connsiteX5" fmla="*/ 2158 w 315952"/>
                    <a:gd name="connsiteY5" fmla="*/ 185068 h 284142"/>
                    <a:gd name="connsiteX0" fmla="*/ 2158 w 295962"/>
                    <a:gd name="connsiteY0" fmla="*/ 185068 h 284142"/>
                    <a:gd name="connsiteX1" fmla="*/ 71173 w 295962"/>
                    <a:gd name="connsiteY1" fmla="*/ 9889 h 284142"/>
                    <a:gd name="connsiteX2" fmla="*/ 235434 w 295962"/>
                    <a:gd name="connsiteY2" fmla="*/ 40983 h 284142"/>
                    <a:gd name="connsiteX3" fmla="*/ 295128 w 295962"/>
                    <a:gd name="connsiteY3" fmla="*/ 200308 h 284142"/>
                    <a:gd name="connsiteX4" fmla="*/ 144833 w 295962"/>
                    <a:gd name="connsiteY4" fmla="*/ 284047 h 284142"/>
                    <a:gd name="connsiteX5" fmla="*/ 2158 w 295962"/>
                    <a:gd name="connsiteY5" fmla="*/ 185068 h 2841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95962" h="284142">
                      <a:moveTo>
                        <a:pt x="2158" y="185068"/>
                      </a:moveTo>
                      <a:cubicBezTo>
                        <a:pt x="-10119" y="139375"/>
                        <a:pt x="32294" y="33903"/>
                        <a:pt x="71173" y="9889"/>
                      </a:cubicBezTo>
                      <a:cubicBezTo>
                        <a:pt x="110052" y="-14125"/>
                        <a:pt x="194722" y="9247"/>
                        <a:pt x="235434" y="40983"/>
                      </a:cubicBezTo>
                      <a:cubicBezTo>
                        <a:pt x="276147" y="72720"/>
                        <a:pt x="300915" y="162761"/>
                        <a:pt x="295128" y="200308"/>
                      </a:cubicBezTo>
                      <a:cubicBezTo>
                        <a:pt x="289341" y="237855"/>
                        <a:pt x="193661" y="286587"/>
                        <a:pt x="144833" y="284047"/>
                      </a:cubicBezTo>
                      <a:cubicBezTo>
                        <a:pt x="96005" y="281507"/>
                        <a:pt x="14435" y="230761"/>
                        <a:pt x="2158" y="185068"/>
                      </a:cubicBezTo>
                      <a:close/>
                    </a:path>
                  </a:pathLst>
                </a:custGeom>
                <a:solidFill>
                  <a:srgbClr val="FDC64E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</p:grpSp>
      </p:grpSp>
      <p:sp>
        <p:nvSpPr>
          <p:cNvPr id="704" name="รูปแบบอิสระ: รูปร่าง 703">
            <a:extLst>
              <a:ext uri="{FF2B5EF4-FFF2-40B4-BE49-F238E27FC236}">
                <a16:creationId xmlns:a16="http://schemas.microsoft.com/office/drawing/2014/main" id="{5D98BEE7-9597-4408-A5CB-CEFAAA745E95}"/>
              </a:ext>
            </a:extLst>
          </p:cNvPr>
          <p:cNvSpPr/>
          <p:nvPr userDrawn="1"/>
        </p:nvSpPr>
        <p:spPr>
          <a:xfrm rot="1072314">
            <a:off x="3942763" y="1706967"/>
            <a:ext cx="843280" cy="330327"/>
          </a:xfrm>
          <a:custGeom>
            <a:avLst/>
            <a:gdLst>
              <a:gd name="connsiteX0" fmla="*/ 0 w 843280"/>
              <a:gd name="connsiteY0" fmla="*/ 330327 h 330327"/>
              <a:gd name="connsiteX1" fmla="*/ 91440 w 843280"/>
              <a:gd name="connsiteY1" fmla="*/ 177927 h 330327"/>
              <a:gd name="connsiteX2" fmla="*/ 294640 w 843280"/>
              <a:gd name="connsiteY2" fmla="*/ 249047 h 330327"/>
              <a:gd name="connsiteX3" fmla="*/ 386080 w 843280"/>
              <a:gd name="connsiteY3" fmla="*/ 116967 h 330327"/>
              <a:gd name="connsiteX4" fmla="*/ 568960 w 843280"/>
              <a:gd name="connsiteY4" fmla="*/ 167767 h 330327"/>
              <a:gd name="connsiteX5" fmla="*/ 721360 w 843280"/>
              <a:gd name="connsiteY5" fmla="*/ 5207 h 330327"/>
              <a:gd name="connsiteX6" fmla="*/ 843280 w 843280"/>
              <a:gd name="connsiteY6" fmla="*/ 56007 h 330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43280" h="330327">
                <a:moveTo>
                  <a:pt x="0" y="330327"/>
                </a:moveTo>
                <a:cubicBezTo>
                  <a:pt x="21166" y="260900"/>
                  <a:pt x="42333" y="191474"/>
                  <a:pt x="91440" y="177927"/>
                </a:cubicBezTo>
                <a:cubicBezTo>
                  <a:pt x="140547" y="164380"/>
                  <a:pt x="245533" y="259207"/>
                  <a:pt x="294640" y="249047"/>
                </a:cubicBezTo>
                <a:cubicBezTo>
                  <a:pt x="343747" y="238887"/>
                  <a:pt x="340360" y="130514"/>
                  <a:pt x="386080" y="116967"/>
                </a:cubicBezTo>
                <a:cubicBezTo>
                  <a:pt x="431800" y="103420"/>
                  <a:pt x="513080" y="186394"/>
                  <a:pt x="568960" y="167767"/>
                </a:cubicBezTo>
                <a:cubicBezTo>
                  <a:pt x="624840" y="149140"/>
                  <a:pt x="675640" y="23834"/>
                  <a:pt x="721360" y="5207"/>
                </a:cubicBezTo>
                <a:cubicBezTo>
                  <a:pt x="767080" y="-13420"/>
                  <a:pt x="805180" y="21293"/>
                  <a:pt x="843280" y="56007"/>
                </a:cubicBezTo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737" name="สี่เหลี่ยมผืนผ้า 736">
            <a:extLst>
              <a:ext uri="{FF2B5EF4-FFF2-40B4-BE49-F238E27FC236}">
                <a16:creationId xmlns:a16="http://schemas.microsoft.com/office/drawing/2014/main" id="{A7B04AB5-EEEC-46BA-9B87-4728A2A065D9}"/>
              </a:ext>
            </a:extLst>
          </p:cNvPr>
          <p:cNvSpPr/>
          <p:nvPr userDrawn="1"/>
        </p:nvSpPr>
        <p:spPr>
          <a:xfrm>
            <a:off x="1759503" y="4959206"/>
            <a:ext cx="3471735" cy="701316"/>
          </a:xfrm>
          <a:prstGeom prst="rect">
            <a:avLst/>
          </a:prstGeom>
          <a:solidFill>
            <a:srgbClr val="A06A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738" name="สี่เหลี่ยมผืนผ้า 737">
            <a:extLst>
              <a:ext uri="{FF2B5EF4-FFF2-40B4-BE49-F238E27FC236}">
                <a16:creationId xmlns:a16="http://schemas.microsoft.com/office/drawing/2014/main" id="{C4B30222-5B01-4774-8C7E-8CECA437BAEA}"/>
              </a:ext>
            </a:extLst>
          </p:cNvPr>
          <p:cNvSpPr/>
          <p:nvPr userDrawn="1"/>
        </p:nvSpPr>
        <p:spPr>
          <a:xfrm>
            <a:off x="9050075" y="4984263"/>
            <a:ext cx="3111997" cy="993744"/>
          </a:xfrm>
          <a:prstGeom prst="rect">
            <a:avLst/>
          </a:prstGeom>
          <a:solidFill>
            <a:srgbClr val="A06A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0912947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เค้าโครงแบบกำหนดเ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F0521BFF-E334-4194-A72B-6B24C207B18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51848" y="6772106"/>
            <a:ext cx="2743200" cy="365125"/>
          </a:xfrm>
        </p:spPr>
        <p:txBody>
          <a:bodyPr/>
          <a:lstStyle/>
          <a:p>
            <a:fld id="{59D914F9-34B9-4290-8B55-3D6EA89D2C0C}" type="datetimeFigureOut">
              <a:rPr lang="th-TH" smtClean="0"/>
              <a:t>08/09/66</a:t>
            </a:fld>
            <a:endParaRPr lang="th-TH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0CFB914F-12AF-42C3-93E9-237CD5841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52248" y="6772106"/>
            <a:ext cx="4114800" cy="365125"/>
          </a:xfrm>
        </p:spPr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BA4429AD-8011-48E0-897E-2AD45D92E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24248" y="6772106"/>
            <a:ext cx="2743200" cy="365125"/>
          </a:xfrm>
        </p:spPr>
        <p:txBody>
          <a:bodyPr/>
          <a:lstStyle/>
          <a:p>
            <a:fld id="{38EB6048-1DE1-4598-9344-915940F160B2}" type="slidenum">
              <a:rPr lang="th-TH" smtClean="0"/>
              <a:t>‹#›</a:t>
            </a:fld>
            <a:endParaRPr lang="th-TH"/>
          </a:p>
        </p:txBody>
      </p:sp>
      <p:grpSp>
        <p:nvGrpSpPr>
          <p:cNvPr id="6" name="กลุ่ม 5">
            <a:extLst>
              <a:ext uri="{FF2B5EF4-FFF2-40B4-BE49-F238E27FC236}">
                <a16:creationId xmlns:a16="http://schemas.microsoft.com/office/drawing/2014/main" id="{593A891B-91E2-402C-ACA1-528C6713F659}"/>
              </a:ext>
            </a:extLst>
          </p:cNvPr>
          <p:cNvGrpSpPr/>
          <p:nvPr userDrawn="1"/>
        </p:nvGrpSpPr>
        <p:grpSpPr>
          <a:xfrm>
            <a:off x="-93728" y="2044988"/>
            <a:ext cx="12319629" cy="3951657"/>
            <a:chOff x="-57176" y="2933595"/>
            <a:chExt cx="12319629" cy="3951657"/>
          </a:xfrm>
        </p:grpSpPr>
        <p:sp>
          <p:nvSpPr>
            <p:cNvPr id="7" name="รูปแบบอิสระ: รูปร่าง 6">
              <a:extLst>
                <a:ext uri="{FF2B5EF4-FFF2-40B4-BE49-F238E27FC236}">
                  <a16:creationId xmlns:a16="http://schemas.microsoft.com/office/drawing/2014/main" id="{1A8AE4A4-DB02-471A-924E-EE2632A787B4}"/>
                </a:ext>
              </a:extLst>
            </p:cNvPr>
            <p:cNvSpPr/>
            <p:nvPr/>
          </p:nvSpPr>
          <p:spPr>
            <a:xfrm>
              <a:off x="-57176" y="2933595"/>
              <a:ext cx="12319629" cy="3951657"/>
            </a:xfrm>
            <a:custGeom>
              <a:avLst/>
              <a:gdLst>
                <a:gd name="connsiteX0" fmla="*/ 383972 w 12582719"/>
                <a:gd name="connsiteY0" fmla="*/ 865738 h 5187518"/>
                <a:gd name="connsiteX1" fmla="*/ 729412 w 12582719"/>
                <a:gd name="connsiteY1" fmla="*/ 398378 h 5187518"/>
                <a:gd name="connsiteX2" fmla="*/ 1125652 w 12582719"/>
                <a:gd name="connsiteY2" fmla="*/ 520298 h 5187518"/>
                <a:gd name="connsiteX3" fmla="*/ 1430452 w 12582719"/>
                <a:gd name="connsiteY3" fmla="*/ 388218 h 5187518"/>
                <a:gd name="connsiteX4" fmla="*/ 1968932 w 12582719"/>
                <a:gd name="connsiteY4" fmla="*/ 489818 h 5187518"/>
                <a:gd name="connsiteX5" fmla="*/ 2233092 w 12582719"/>
                <a:gd name="connsiteY5" fmla="*/ 347578 h 5187518"/>
                <a:gd name="connsiteX6" fmla="*/ 2771572 w 12582719"/>
                <a:gd name="connsiteY6" fmla="*/ 499978 h 5187518"/>
                <a:gd name="connsiteX7" fmla="*/ 3208452 w 12582719"/>
                <a:gd name="connsiteY7" fmla="*/ 337418 h 5187518"/>
                <a:gd name="connsiteX8" fmla="*/ 3635172 w 12582719"/>
                <a:gd name="connsiteY8" fmla="*/ 581258 h 5187518"/>
                <a:gd name="connsiteX9" fmla="*/ 4193972 w 12582719"/>
                <a:gd name="connsiteY9" fmla="*/ 327258 h 5187518"/>
                <a:gd name="connsiteX10" fmla="*/ 4376852 w 12582719"/>
                <a:gd name="connsiteY10" fmla="*/ 469498 h 5187518"/>
                <a:gd name="connsiteX11" fmla="*/ 5088052 w 12582719"/>
                <a:gd name="connsiteY11" fmla="*/ 317098 h 5187518"/>
                <a:gd name="connsiteX12" fmla="*/ 5250612 w 12582719"/>
                <a:gd name="connsiteY12" fmla="*/ 510138 h 5187518"/>
                <a:gd name="connsiteX13" fmla="*/ 5921172 w 12582719"/>
                <a:gd name="connsiteY13" fmla="*/ 367898 h 5187518"/>
                <a:gd name="connsiteX14" fmla="*/ 6307252 w 12582719"/>
                <a:gd name="connsiteY14" fmla="*/ 571098 h 5187518"/>
                <a:gd name="connsiteX15" fmla="*/ 6754292 w 12582719"/>
                <a:gd name="connsiteY15" fmla="*/ 306938 h 5187518"/>
                <a:gd name="connsiteX16" fmla="*/ 7282612 w 12582719"/>
                <a:gd name="connsiteY16" fmla="*/ 378058 h 5187518"/>
                <a:gd name="connsiteX17" fmla="*/ 7577252 w 12582719"/>
                <a:gd name="connsiteY17" fmla="*/ 185018 h 5187518"/>
                <a:gd name="connsiteX18" fmla="*/ 8024292 w 12582719"/>
                <a:gd name="connsiteY18" fmla="*/ 357738 h 5187518"/>
                <a:gd name="connsiteX19" fmla="*/ 8420532 w 12582719"/>
                <a:gd name="connsiteY19" fmla="*/ 174858 h 5187518"/>
                <a:gd name="connsiteX20" fmla="*/ 8847252 w 12582719"/>
                <a:gd name="connsiteY20" fmla="*/ 327258 h 5187518"/>
                <a:gd name="connsiteX21" fmla="*/ 9436532 w 12582719"/>
                <a:gd name="connsiteY21" fmla="*/ 134218 h 5187518"/>
                <a:gd name="connsiteX22" fmla="*/ 9853092 w 12582719"/>
                <a:gd name="connsiteY22" fmla="*/ 428858 h 5187518"/>
                <a:gd name="connsiteX23" fmla="*/ 10432212 w 12582719"/>
                <a:gd name="connsiteY23" fmla="*/ 215498 h 5187518"/>
                <a:gd name="connsiteX24" fmla="*/ 10747172 w 12582719"/>
                <a:gd name="connsiteY24" fmla="*/ 418698 h 5187518"/>
                <a:gd name="connsiteX25" fmla="*/ 11224692 w 12582719"/>
                <a:gd name="connsiteY25" fmla="*/ 174858 h 5187518"/>
                <a:gd name="connsiteX26" fmla="*/ 11580292 w 12582719"/>
                <a:gd name="connsiteY26" fmla="*/ 276458 h 5187518"/>
                <a:gd name="connsiteX27" fmla="*/ 12047652 w 12582719"/>
                <a:gd name="connsiteY27" fmla="*/ 124058 h 5187518"/>
                <a:gd name="connsiteX28" fmla="*/ 12301652 w 12582719"/>
                <a:gd name="connsiteY28" fmla="*/ 317098 h 5187518"/>
                <a:gd name="connsiteX29" fmla="*/ 12423572 w 12582719"/>
                <a:gd name="connsiteY29" fmla="*/ 205338 h 5187518"/>
                <a:gd name="connsiteX30" fmla="*/ 12575972 w 12582719"/>
                <a:gd name="connsiteY30" fmla="*/ 357738 h 5187518"/>
                <a:gd name="connsiteX31" fmla="*/ 12535332 w 12582719"/>
                <a:gd name="connsiteY31" fmla="*/ 4452218 h 5187518"/>
                <a:gd name="connsiteX32" fmla="*/ 12352452 w 12582719"/>
                <a:gd name="connsiteY32" fmla="*/ 4817978 h 5187518"/>
                <a:gd name="connsiteX33" fmla="*/ 11255172 w 12582719"/>
                <a:gd name="connsiteY33" fmla="*/ 4889098 h 5187518"/>
                <a:gd name="connsiteX34" fmla="*/ 983412 w 12582719"/>
                <a:gd name="connsiteY34" fmla="*/ 4889098 h 5187518"/>
                <a:gd name="connsiteX35" fmla="*/ 383972 w 12582719"/>
                <a:gd name="connsiteY35" fmla="*/ 865738 h 5187518"/>
                <a:gd name="connsiteX0" fmla="*/ 366373 w 12565120"/>
                <a:gd name="connsiteY0" fmla="*/ 865738 h 5013694"/>
                <a:gd name="connsiteX1" fmla="*/ 711813 w 12565120"/>
                <a:gd name="connsiteY1" fmla="*/ 398378 h 5013694"/>
                <a:gd name="connsiteX2" fmla="*/ 1108053 w 12565120"/>
                <a:gd name="connsiteY2" fmla="*/ 520298 h 5013694"/>
                <a:gd name="connsiteX3" fmla="*/ 1412853 w 12565120"/>
                <a:gd name="connsiteY3" fmla="*/ 388218 h 5013694"/>
                <a:gd name="connsiteX4" fmla="*/ 1951333 w 12565120"/>
                <a:gd name="connsiteY4" fmla="*/ 489818 h 5013694"/>
                <a:gd name="connsiteX5" fmla="*/ 2215493 w 12565120"/>
                <a:gd name="connsiteY5" fmla="*/ 347578 h 5013694"/>
                <a:gd name="connsiteX6" fmla="*/ 2753973 w 12565120"/>
                <a:gd name="connsiteY6" fmla="*/ 499978 h 5013694"/>
                <a:gd name="connsiteX7" fmla="*/ 3190853 w 12565120"/>
                <a:gd name="connsiteY7" fmla="*/ 337418 h 5013694"/>
                <a:gd name="connsiteX8" fmla="*/ 3617573 w 12565120"/>
                <a:gd name="connsiteY8" fmla="*/ 581258 h 5013694"/>
                <a:gd name="connsiteX9" fmla="*/ 4176373 w 12565120"/>
                <a:gd name="connsiteY9" fmla="*/ 327258 h 5013694"/>
                <a:gd name="connsiteX10" fmla="*/ 4359253 w 12565120"/>
                <a:gd name="connsiteY10" fmla="*/ 469498 h 5013694"/>
                <a:gd name="connsiteX11" fmla="*/ 5070453 w 12565120"/>
                <a:gd name="connsiteY11" fmla="*/ 317098 h 5013694"/>
                <a:gd name="connsiteX12" fmla="*/ 5233013 w 12565120"/>
                <a:gd name="connsiteY12" fmla="*/ 510138 h 5013694"/>
                <a:gd name="connsiteX13" fmla="*/ 5903573 w 12565120"/>
                <a:gd name="connsiteY13" fmla="*/ 367898 h 5013694"/>
                <a:gd name="connsiteX14" fmla="*/ 6289653 w 12565120"/>
                <a:gd name="connsiteY14" fmla="*/ 571098 h 5013694"/>
                <a:gd name="connsiteX15" fmla="*/ 6736693 w 12565120"/>
                <a:gd name="connsiteY15" fmla="*/ 306938 h 5013694"/>
                <a:gd name="connsiteX16" fmla="*/ 7265013 w 12565120"/>
                <a:gd name="connsiteY16" fmla="*/ 378058 h 5013694"/>
                <a:gd name="connsiteX17" fmla="*/ 7559653 w 12565120"/>
                <a:gd name="connsiteY17" fmla="*/ 185018 h 5013694"/>
                <a:gd name="connsiteX18" fmla="*/ 8006693 w 12565120"/>
                <a:gd name="connsiteY18" fmla="*/ 357738 h 5013694"/>
                <a:gd name="connsiteX19" fmla="*/ 8402933 w 12565120"/>
                <a:gd name="connsiteY19" fmla="*/ 174858 h 5013694"/>
                <a:gd name="connsiteX20" fmla="*/ 8829653 w 12565120"/>
                <a:gd name="connsiteY20" fmla="*/ 327258 h 5013694"/>
                <a:gd name="connsiteX21" fmla="*/ 9418933 w 12565120"/>
                <a:gd name="connsiteY21" fmla="*/ 134218 h 5013694"/>
                <a:gd name="connsiteX22" fmla="*/ 9835493 w 12565120"/>
                <a:gd name="connsiteY22" fmla="*/ 428858 h 5013694"/>
                <a:gd name="connsiteX23" fmla="*/ 10414613 w 12565120"/>
                <a:gd name="connsiteY23" fmla="*/ 215498 h 5013694"/>
                <a:gd name="connsiteX24" fmla="*/ 10729573 w 12565120"/>
                <a:gd name="connsiteY24" fmla="*/ 418698 h 5013694"/>
                <a:gd name="connsiteX25" fmla="*/ 11207093 w 12565120"/>
                <a:gd name="connsiteY25" fmla="*/ 174858 h 5013694"/>
                <a:gd name="connsiteX26" fmla="*/ 11562693 w 12565120"/>
                <a:gd name="connsiteY26" fmla="*/ 276458 h 5013694"/>
                <a:gd name="connsiteX27" fmla="*/ 12030053 w 12565120"/>
                <a:gd name="connsiteY27" fmla="*/ 124058 h 5013694"/>
                <a:gd name="connsiteX28" fmla="*/ 12284053 w 12565120"/>
                <a:gd name="connsiteY28" fmla="*/ 317098 h 5013694"/>
                <a:gd name="connsiteX29" fmla="*/ 12405973 w 12565120"/>
                <a:gd name="connsiteY29" fmla="*/ 205338 h 5013694"/>
                <a:gd name="connsiteX30" fmla="*/ 12558373 w 12565120"/>
                <a:gd name="connsiteY30" fmla="*/ 357738 h 5013694"/>
                <a:gd name="connsiteX31" fmla="*/ 12517733 w 12565120"/>
                <a:gd name="connsiteY31" fmla="*/ 4452218 h 5013694"/>
                <a:gd name="connsiteX32" fmla="*/ 12334853 w 12565120"/>
                <a:gd name="connsiteY32" fmla="*/ 4817978 h 5013694"/>
                <a:gd name="connsiteX33" fmla="*/ 11237573 w 12565120"/>
                <a:gd name="connsiteY33" fmla="*/ 4889098 h 5013694"/>
                <a:gd name="connsiteX34" fmla="*/ 965813 w 12565120"/>
                <a:gd name="connsiteY34" fmla="*/ 4889098 h 5013694"/>
                <a:gd name="connsiteX35" fmla="*/ 366373 w 12565120"/>
                <a:gd name="connsiteY35" fmla="*/ 3243178 h 5013694"/>
                <a:gd name="connsiteX36" fmla="*/ 366373 w 12565120"/>
                <a:gd name="connsiteY36" fmla="*/ 865738 h 5013694"/>
                <a:gd name="connsiteX0" fmla="*/ 339731 w 12538478"/>
                <a:gd name="connsiteY0" fmla="*/ 865738 h 4965347"/>
                <a:gd name="connsiteX1" fmla="*/ 685171 w 12538478"/>
                <a:gd name="connsiteY1" fmla="*/ 398378 h 4965347"/>
                <a:gd name="connsiteX2" fmla="*/ 1081411 w 12538478"/>
                <a:gd name="connsiteY2" fmla="*/ 520298 h 4965347"/>
                <a:gd name="connsiteX3" fmla="*/ 1386211 w 12538478"/>
                <a:gd name="connsiteY3" fmla="*/ 388218 h 4965347"/>
                <a:gd name="connsiteX4" fmla="*/ 1924691 w 12538478"/>
                <a:gd name="connsiteY4" fmla="*/ 489818 h 4965347"/>
                <a:gd name="connsiteX5" fmla="*/ 2188851 w 12538478"/>
                <a:gd name="connsiteY5" fmla="*/ 347578 h 4965347"/>
                <a:gd name="connsiteX6" fmla="*/ 2727331 w 12538478"/>
                <a:gd name="connsiteY6" fmla="*/ 499978 h 4965347"/>
                <a:gd name="connsiteX7" fmla="*/ 3164211 w 12538478"/>
                <a:gd name="connsiteY7" fmla="*/ 337418 h 4965347"/>
                <a:gd name="connsiteX8" fmla="*/ 3590931 w 12538478"/>
                <a:gd name="connsiteY8" fmla="*/ 581258 h 4965347"/>
                <a:gd name="connsiteX9" fmla="*/ 4149731 w 12538478"/>
                <a:gd name="connsiteY9" fmla="*/ 327258 h 4965347"/>
                <a:gd name="connsiteX10" fmla="*/ 4332611 w 12538478"/>
                <a:gd name="connsiteY10" fmla="*/ 469498 h 4965347"/>
                <a:gd name="connsiteX11" fmla="*/ 5043811 w 12538478"/>
                <a:gd name="connsiteY11" fmla="*/ 317098 h 4965347"/>
                <a:gd name="connsiteX12" fmla="*/ 5206371 w 12538478"/>
                <a:gd name="connsiteY12" fmla="*/ 510138 h 4965347"/>
                <a:gd name="connsiteX13" fmla="*/ 5876931 w 12538478"/>
                <a:gd name="connsiteY13" fmla="*/ 367898 h 4965347"/>
                <a:gd name="connsiteX14" fmla="*/ 6263011 w 12538478"/>
                <a:gd name="connsiteY14" fmla="*/ 571098 h 4965347"/>
                <a:gd name="connsiteX15" fmla="*/ 6710051 w 12538478"/>
                <a:gd name="connsiteY15" fmla="*/ 306938 h 4965347"/>
                <a:gd name="connsiteX16" fmla="*/ 7238371 w 12538478"/>
                <a:gd name="connsiteY16" fmla="*/ 378058 h 4965347"/>
                <a:gd name="connsiteX17" fmla="*/ 7533011 w 12538478"/>
                <a:gd name="connsiteY17" fmla="*/ 185018 h 4965347"/>
                <a:gd name="connsiteX18" fmla="*/ 7980051 w 12538478"/>
                <a:gd name="connsiteY18" fmla="*/ 357738 h 4965347"/>
                <a:gd name="connsiteX19" fmla="*/ 8376291 w 12538478"/>
                <a:gd name="connsiteY19" fmla="*/ 174858 h 4965347"/>
                <a:gd name="connsiteX20" fmla="*/ 8803011 w 12538478"/>
                <a:gd name="connsiteY20" fmla="*/ 327258 h 4965347"/>
                <a:gd name="connsiteX21" fmla="*/ 9392291 w 12538478"/>
                <a:gd name="connsiteY21" fmla="*/ 134218 h 4965347"/>
                <a:gd name="connsiteX22" fmla="*/ 9808851 w 12538478"/>
                <a:gd name="connsiteY22" fmla="*/ 428858 h 4965347"/>
                <a:gd name="connsiteX23" fmla="*/ 10387971 w 12538478"/>
                <a:gd name="connsiteY23" fmla="*/ 215498 h 4965347"/>
                <a:gd name="connsiteX24" fmla="*/ 10702931 w 12538478"/>
                <a:gd name="connsiteY24" fmla="*/ 418698 h 4965347"/>
                <a:gd name="connsiteX25" fmla="*/ 11180451 w 12538478"/>
                <a:gd name="connsiteY25" fmla="*/ 174858 h 4965347"/>
                <a:gd name="connsiteX26" fmla="*/ 11536051 w 12538478"/>
                <a:gd name="connsiteY26" fmla="*/ 276458 h 4965347"/>
                <a:gd name="connsiteX27" fmla="*/ 12003411 w 12538478"/>
                <a:gd name="connsiteY27" fmla="*/ 124058 h 4965347"/>
                <a:gd name="connsiteX28" fmla="*/ 12257411 w 12538478"/>
                <a:gd name="connsiteY28" fmla="*/ 317098 h 4965347"/>
                <a:gd name="connsiteX29" fmla="*/ 12379331 w 12538478"/>
                <a:gd name="connsiteY29" fmla="*/ 205338 h 4965347"/>
                <a:gd name="connsiteX30" fmla="*/ 12531731 w 12538478"/>
                <a:gd name="connsiteY30" fmla="*/ 357738 h 4965347"/>
                <a:gd name="connsiteX31" fmla="*/ 12491091 w 12538478"/>
                <a:gd name="connsiteY31" fmla="*/ 4452218 h 4965347"/>
                <a:gd name="connsiteX32" fmla="*/ 12308211 w 12538478"/>
                <a:gd name="connsiteY32" fmla="*/ 4817978 h 4965347"/>
                <a:gd name="connsiteX33" fmla="*/ 11210931 w 12538478"/>
                <a:gd name="connsiteY33" fmla="*/ 4889098 h 4965347"/>
                <a:gd name="connsiteX34" fmla="*/ 939171 w 12538478"/>
                <a:gd name="connsiteY34" fmla="*/ 4889098 h 4965347"/>
                <a:gd name="connsiteX35" fmla="*/ 400690 w 12538478"/>
                <a:gd name="connsiteY35" fmla="*/ 4828138 h 4965347"/>
                <a:gd name="connsiteX36" fmla="*/ 339731 w 12538478"/>
                <a:gd name="connsiteY36" fmla="*/ 3243178 h 4965347"/>
                <a:gd name="connsiteX37" fmla="*/ 339731 w 12538478"/>
                <a:gd name="connsiteY37" fmla="*/ 865738 h 4965347"/>
                <a:gd name="connsiteX0" fmla="*/ 366372 w 12565119"/>
                <a:gd name="connsiteY0" fmla="*/ 865738 h 4889101"/>
                <a:gd name="connsiteX1" fmla="*/ 711812 w 12565119"/>
                <a:gd name="connsiteY1" fmla="*/ 398378 h 4889101"/>
                <a:gd name="connsiteX2" fmla="*/ 1108052 w 12565119"/>
                <a:gd name="connsiteY2" fmla="*/ 520298 h 4889101"/>
                <a:gd name="connsiteX3" fmla="*/ 1412852 w 12565119"/>
                <a:gd name="connsiteY3" fmla="*/ 388218 h 4889101"/>
                <a:gd name="connsiteX4" fmla="*/ 1951332 w 12565119"/>
                <a:gd name="connsiteY4" fmla="*/ 489818 h 4889101"/>
                <a:gd name="connsiteX5" fmla="*/ 2215492 w 12565119"/>
                <a:gd name="connsiteY5" fmla="*/ 347578 h 4889101"/>
                <a:gd name="connsiteX6" fmla="*/ 2753972 w 12565119"/>
                <a:gd name="connsiteY6" fmla="*/ 499978 h 4889101"/>
                <a:gd name="connsiteX7" fmla="*/ 3190852 w 12565119"/>
                <a:gd name="connsiteY7" fmla="*/ 337418 h 4889101"/>
                <a:gd name="connsiteX8" fmla="*/ 3617572 w 12565119"/>
                <a:gd name="connsiteY8" fmla="*/ 581258 h 4889101"/>
                <a:gd name="connsiteX9" fmla="*/ 4176372 w 12565119"/>
                <a:gd name="connsiteY9" fmla="*/ 327258 h 4889101"/>
                <a:gd name="connsiteX10" fmla="*/ 4359252 w 12565119"/>
                <a:gd name="connsiteY10" fmla="*/ 469498 h 4889101"/>
                <a:gd name="connsiteX11" fmla="*/ 5070452 w 12565119"/>
                <a:gd name="connsiteY11" fmla="*/ 317098 h 4889101"/>
                <a:gd name="connsiteX12" fmla="*/ 5233012 w 12565119"/>
                <a:gd name="connsiteY12" fmla="*/ 510138 h 4889101"/>
                <a:gd name="connsiteX13" fmla="*/ 5903572 w 12565119"/>
                <a:gd name="connsiteY13" fmla="*/ 367898 h 4889101"/>
                <a:gd name="connsiteX14" fmla="*/ 6289652 w 12565119"/>
                <a:gd name="connsiteY14" fmla="*/ 571098 h 4889101"/>
                <a:gd name="connsiteX15" fmla="*/ 6736692 w 12565119"/>
                <a:gd name="connsiteY15" fmla="*/ 306938 h 4889101"/>
                <a:gd name="connsiteX16" fmla="*/ 7265012 w 12565119"/>
                <a:gd name="connsiteY16" fmla="*/ 378058 h 4889101"/>
                <a:gd name="connsiteX17" fmla="*/ 7559652 w 12565119"/>
                <a:gd name="connsiteY17" fmla="*/ 185018 h 4889101"/>
                <a:gd name="connsiteX18" fmla="*/ 8006692 w 12565119"/>
                <a:gd name="connsiteY18" fmla="*/ 357738 h 4889101"/>
                <a:gd name="connsiteX19" fmla="*/ 8402932 w 12565119"/>
                <a:gd name="connsiteY19" fmla="*/ 174858 h 4889101"/>
                <a:gd name="connsiteX20" fmla="*/ 8829652 w 12565119"/>
                <a:gd name="connsiteY20" fmla="*/ 327258 h 4889101"/>
                <a:gd name="connsiteX21" fmla="*/ 9418932 w 12565119"/>
                <a:gd name="connsiteY21" fmla="*/ 134218 h 4889101"/>
                <a:gd name="connsiteX22" fmla="*/ 9835492 w 12565119"/>
                <a:gd name="connsiteY22" fmla="*/ 428858 h 4889101"/>
                <a:gd name="connsiteX23" fmla="*/ 10414612 w 12565119"/>
                <a:gd name="connsiteY23" fmla="*/ 215498 h 4889101"/>
                <a:gd name="connsiteX24" fmla="*/ 10729572 w 12565119"/>
                <a:gd name="connsiteY24" fmla="*/ 418698 h 4889101"/>
                <a:gd name="connsiteX25" fmla="*/ 11207092 w 12565119"/>
                <a:gd name="connsiteY25" fmla="*/ 174858 h 4889101"/>
                <a:gd name="connsiteX26" fmla="*/ 11562692 w 12565119"/>
                <a:gd name="connsiteY26" fmla="*/ 276458 h 4889101"/>
                <a:gd name="connsiteX27" fmla="*/ 12030052 w 12565119"/>
                <a:gd name="connsiteY27" fmla="*/ 124058 h 4889101"/>
                <a:gd name="connsiteX28" fmla="*/ 12284052 w 12565119"/>
                <a:gd name="connsiteY28" fmla="*/ 317098 h 4889101"/>
                <a:gd name="connsiteX29" fmla="*/ 12405972 w 12565119"/>
                <a:gd name="connsiteY29" fmla="*/ 205338 h 4889101"/>
                <a:gd name="connsiteX30" fmla="*/ 12558372 w 12565119"/>
                <a:gd name="connsiteY30" fmla="*/ 357738 h 4889101"/>
                <a:gd name="connsiteX31" fmla="*/ 12517732 w 12565119"/>
                <a:gd name="connsiteY31" fmla="*/ 4452218 h 4889101"/>
                <a:gd name="connsiteX32" fmla="*/ 12334852 w 12565119"/>
                <a:gd name="connsiteY32" fmla="*/ 4817978 h 4889101"/>
                <a:gd name="connsiteX33" fmla="*/ 11237572 w 12565119"/>
                <a:gd name="connsiteY33" fmla="*/ 4889098 h 4889101"/>
                <a:gd name="connsiteX34" fmla="*/ 965812 w 12565119"/>
                <a:gd name="connsiteY34" fmla="*/ 4889098 h 4889101"/>
                <a:gd name="connsiteX35" fmla="*/ 366372 w 12565119"/>
                <a:gd name="connsiteY35" fmla="*/ 3243178 h 4889101"/>
                <a:gd name="connsiteX36" fmla="*/ 366372 w 12565119"/>
                <a:gd name="connsiteY36" fmla="*/ 865738 h 4889101"/>
                <a:gd name="connsiteX0" fmla="*/ 341162 w 12539909"/>
                <a:gd name="connsiteY0" fmla="*/ 865738 h 5011018"/>
                <a:gd name="connsiteX1" fmla="*/ 686602 w 12539909"/>
                <a:gd name="connsiteY1" fmla="*/ 398378 h 5011018"/>
                <a:gd name="connsiteX2" fmla="*/ 1082842 w 12539909"/>
                <a:gd name="connsiteY2" fmla="*/ 520298 h 5011018"/>
                <a:gd name="connsiteX3" fmla="*/ 1387642 w 12539909"/>
                <a:gd name="connsiteY3" fmla="*/ 388218 h 5011018"/>
                <a:gd name="connsiteX4" fmla="*/ 1926122 w 12539909"/>
                <a:gd name="connsiteY4" fmla="*/ 489818 h 5011018"/>
                <a:gd name="connsiteX5" fmla="*/ 2190282 w 12539909"/>
                <a:gd name="connsiteY5" fmla="*/ 347578 h 5011018"/>
                <a:gd name="connsiteX6" fmla="*/ 2728762 w 12539909"/>
                <a:gd name="connsiteY6" fmla="*/ 499978 h 5011018"/>
                <a:gd name="connsiteX7" fmla="*/ 3165642 w 12539909"/>
                <a:gd name="connsiteY7" fmla="*/ 337418 h 5011018"/>
                <a:gd name="connsiteX8" fmla="*/ 3592362 w 12539909"/>
                <a:gd name="connsiteY8" fmla="*/ 581258 h 5011018"/>
                <a:gd name="connsiteX9" fmla="*/ 4151162 w 12539909"/>
                <a:gd name="connsiteY9" fmla="*/ 327258 h 5011018"/>
                <a:gd name="connsiteX10" fmla="*/ 4334042 w 12539909"/>
                <a:gd name="connsiteY10" fmla="*/ 469498 h 5011018"/>
                <a:gd name="connsiteX11" fmla="*/ 5045242 w 12539909"/>
                <a:gd name="connsiteY11" fmla="*/ 317098 h 5011018"/>
                <a:gd name="connsiteX12" fmla="*/ 5207802 w 12539909"/>
                <a:gd name="connsiteY12" fmla="*/ 510138 h 5011018"/>
                <a:gd name="connsiteX13" fmla="*/ 5878362 w 12539909"/>
                <a:gd name="connsiteY13" fmla="*/ 367898 h 5011018"/>
                <a:gd name="connsiteX14" fmla="*/ 6264442 w 12539909"/>
                <a:gd name="connsiteY14" fmla="*/ 571098 h 5011018"/>
                <a:gd name="connsiteX15" fmla="*/ 6711482 w 12539909"/>
                <a:gd name="connsiteY15" fmla="*/ 306938 h 5011018"/>
                <a:gd name="connsiteX16" fmla="*/ 7239802 w 12539909"/>
                <a:gd name="connsiteY16" fmla="*/ 378058 h 5011018"/>
                <a:gd name="connsiteX17" fmla="*/ 7534442 w 12539909"/>
                <a:gd name="connsiteY17" fmla="*/ 185018 h 5011018"/>
                <a:gd name="connsiteX18" fmla="*/ 7981482 w 12539909"/>
                <a:gd name="connsiteY18" fmla="*/ 357738 h 5011018"/>
                <a:gd name="connsiteX19" fmla="*/ 8377722 w 12539909"/>
                <a:gd name="connsiteY19" fmla="*/ 174858 h 5011018"/>
                <a:gd name="connsiteX20" fmla="*/ 8804442 w 12539909"/>
                <a:gd name="connsiteY20" fmla="*/ 327258 h 5011018"/>
                <a:gd name="connsiteX21" fmla="*/ 9393722 w 12539909"/>
                <a:gd name="connsiteY21" fmla="*/ 134218 h 5011018"/>
                <a:gd name="connsiteX22" fmla="*/ 9810282 w 12539909"/>
                <a:gd name="connsiteY22" fmla="*/ 428858 h 5011018"/>
                <a:gd name="connsiteX23" fmla="*/ 10389402 w 12539909"/>
                <a:gd name="connsiteY23" fmla="*/ 215498 h 5011018"/>
                <a:gd name="connsiteX24" fmla="*/ 10704362 w 12539909"/>
                <a:gd name="connsiteY24" fmla="*/ 418698 h 5011018"/>
                <a:gd name="connsiteX25" fmla="*/ 11181882 w 12539909"/>
                <a:gd name="connsiteY25" fmla="*/ 174858 h 5011018"/>
                <a:gd name="connsiteX26" fmla="*/ 11537482 w 12539909"/>
                <a:gd name="connsiteY26" fmla="*/ 276458 h 5011018"/>
                <a:gd name="connsiteX27" fmla="*/ 12004842 w 12539909"/>
                <a:gd name="connsiteY27" fmla="*/ 124058 h 5011018"/>
                <a:gd name="connsiteX28" fmla="*/ 12258842 w 12539909"/>
                <a:gd name="connsiteY28" fmla="*/ 317098 h 5011018"/>
                <a:gd name="connsiteX29" fmla="*/ 12380762 w 12539909"/>
                <a:gd name="connsiteY29" fmla="*/ 205338 h 5011018"/>
                <a:gd name="connsiteX30" fmla="*/ 12533162 w 12539909"/>
                <a:gd name="connsiteY30" fmla="*/ 357738 h 5011018"/>
                <a:gd name="connsiteX31" fmla="*/ 12492522 w 12539909"/>
                <a:gd name="connsiteY31" fmla="*/ 4452218 h 5011018"/>
                <a:gd name="connsiteX32" fmla="*/ 12309642 w 12539909"/>
                <a:gd name="connsiteY32" fmla="*/ 4817978 h 5011018"/>
                <a:gd name="connsiteX33" fmla="*/ 11212362 w 12539909"/>
                <a:gd name="connsiteY33" fmla="*/ 4889098 h 5011018"/>
                <a:gd name="connsiteX34" fmla="*/ 981242 w 12539909"/>
                <a:gd name="connsiteY34" fmla="*/ 5011018 h 5011018"/>
                <a:gd name="connsiteX35" fmla="*/ 341162 w 12539909"/>
                <a:gd name="connsiteY35" fmla="*/ 3243178 h 5011018"/>
                <a:gd name="connsiteX36" fmla="*/ 341162 w 12539909"/>
                <a:gd name="connsiteY36" fmla="*/ 865738 h 5011018"/>
                <a:gd name="connsiteX0" fmla="*/ 348362 w 12547109"/>
                <a:gd name="connsiteY0" fmla="*/ 865738 h 5011018"/>
                <a:gd name="connsiteX1" fmla="*/ 693802 w 12547109"/>
                <a:gd name="connsiteY1" fmla="*/ 398378 h 5011018"/>
                <a:gd name="connsiteX2" fmla="*/ 1090042 w 12547109"/>
                <a:gd name="connsiteY2" fmla="*/ 520298 h 5011018"/>
                <a:gd name="connsiteX3" fmla="*/ 1394842 w 12547109"/>
                <a:gd name="connsiteY3" fmla="*/ 388218 h 5011018"/>
                <a:gd name="connsiteX4" fmla="*/ 1933322 w 12547109"/>
                <a:gd name="connsiteY4" fmla="*/ 489818 h 5011018"/>
                <a:gd name="connsiteX5" fmla="*/ 2197482 w 12547109"/>
                <a:gd name="connsiteY5" fmla="*/ 347578 h 5011018"/>
                <a:gd name="connsiteX6" fmla="*/ 2735962 w 12547109"/>
                <a:gd name="connsiteY6" fmla="*/ 499978 h 5011018"/>
                <a:gd name="connsiteX7" fmla="*/ 3172842 w 12547109"/>
                <a:gd name="connsiteY7" fmla="*/ 337418 h 5011018"/>
                <a:gd name="connsiteX8" fmla="*/ 3599562 w 12547109"/>
                <a:gd name="connsiteY8" fmla="*/ 581258 h 5011018"/>
                <a:gd name="connsiteX9" fmla="*/ 4158362 w 12547109"/>
                <a:gd name="connsiteY9" fmla="*/ 327258 h 5011018"/>
                <a:gd name="connsiteX10" fmla="*/ 4341242 w 12547109"/>
                <a:gd name="connsiteY10" fmla="*/ 469498 h 5011018"/>
                <a:gd name="connsiteX11" fmla="*/ 5052442 w 12547109"/>
                <a:gd name="connsiteY11" fmla="*/ 317098 h 5011018"/>
                <a:gd name="connsiteX12" fmla="*/ 5215002 w 12547109"/>
                <a:gd name="connsiteY12" fmla="*/ 510138 h 5011018"/>
                <a:gd name="connsiteX13" fmla="*/ 5885562 w 12547109"/>
                <a:gd name="connsiteY13" fmla="*/ 367898 h 5011018"/>
                <a:gd name="connsiteX14" fmla="*/ 6271642 w 12547109"/>
                <a:gd name="connsiteY14" fmla="*/ 571098 h 5011018"/>
                <a:gd name="connsiteX15" fmla="*/ 6718682 w 12547109"/>
                <a:gd name="connsiteY15" fmla="*/ 306938 h 5011018"/>
                <a:gd name="connsiteX16" fmla="*/ 7247002 w 12547109"/>
                <a:gd name="connsiteY16" fmla="*/ 378058 h 5011018"/>
                <a:gd name="connsiteX17" fmla="*/ 7541642 w 12547109"/>
                <a:gd name="connsiteY17" fmla="*/ 185018 h 5011018"/>
                <a:gd name="connsiteX18" fmla="*/ 7988682 w 12547109"/>
                <a:gd name="connsiteY18" fmla="*/ 357738 h 5011018"/>
                <a:gd name="connsiteX19" fmla="*/ 8384922 w 12547109"/>
                <a:gd name="connsiteY19" fmla="*/ 174858 h 5011018"/>
                <a:gd name="connsiteX20" fmla="*/ 8811642 w 12547109"/>
                <a:gd name="connsiteY20" fmla="*/ 327258 h 5011018"/>
                <a:gd name="connsiteX21" fmla="*/ 9400922 w 12547109"/>
                <a:gd name="connsiteY21" fmla="*/ 134218 h 5011018"/>
                <a:gd name="connsiteX22" fmla="*/ 9817482 w 12547109"/>
                <a:gd name="connsiteY22" fmla="*/ 428858 h 5011018"/>
                <a:gd name="connsiteX23" fmla="*/ 10396602 w 12547109"/>
                <a:gd name="connsiteY23" fmla="*/ 215498 h 5011018"/>
                <a:gd name="connsiteX24" fmla="*/ 10711562 w 12547109"/>
                <a:gd name="connsiteY24" fmla="*/ 418698 h 5011018"/>
                <a:gd name="connsiteX25" fmla="*/ 11189082 w 12547109"/>
                <a:gd name="connsiteY25" fmla="*/ 174858 h 5011018"/>
                <a:gd name="connsiteX26" fmla="*/ 11544682 w 12547109"/>
                <a:gd name="connsiteY26" fmla="*/ 276458 h 5011018"/>
                <a:gd name="connsiteX27" fmla="*/ 12012042 w 12547109"/>
                <a:gd name="connsiteY27" fmla="*/ 124058 h 5011018"/>
                <a:gd name="connsiteX28" fmla="*/ 12266042 w 12547109"/>
                <a:gd name="connsiteY28" fmla="*/ 317098 h 5011018"/>
                <a:gd name="connsiteX29" fmla="*/ 12387962 w 12547109"/>
                <a:gd name="connsiteY29" fmla="*/ 205338 h 5011018"/>
                <a:gd name="connsiteX30" fmla="*/ 12540362 w 12547109"/>
                <a:gd name="connsiteY30" fmla="*/ 357738 h 5011018"/>
                <a:gd name="connsiteX31" fmla="*/ 12499722 w 12547109"/>
                <a:gd name="connsiteY31" fmla="*/ 4452218 h 5011018"/>
                <a:gd name="connsiteX32" fmla="*/ 12316842 w 12547109"/>
                <a:gd name="connsiteY32" fmla="*/ 4817978 h 5011018"/>
                <a:gd name="connsiteX33" fmla="*/ 11219562 w 12547109"/>
                <a:gd name="connsiteY33" fmla="*/ 4889098 h 5011018"/>
                <a:gd name="connsiteX34" fmla="*/ 988442 w 12547109"/>
                <a:gd name="connsiteY34" fmla="*/ 5011018 h 5011018"/>
                <a:gd name="connsiteX35" fmla="*/ 328042 w 12547109"/>
                <a:gd name="connsiteY35" fmla="*/ 4655418 h 5011018"/>
                <a:gd name="connsiteX36" fmla="*/ 348362 w 12547109"/>
                <a:gd name="connsiteY36" fmla="*/ 3243178 h 5011018"/>
                <a:gd name="connsiteX37" fmla="*/ 348362 w 12547109"/>
                <a:gd name="connsiteY37" fmla="*/ 865738 h 5011018"/>
                <a:gd name="connsiteX0" fmla="*/ 326429 w 12525176"/>
                <a:gd name="connsiteY0" fmla="*/ 865738 h 5011018"/>
                <a:gd name="connsiteX1" fmla="*/ 671869 w 12525176"/>
                <a:gd name="connsiteY1" fmla="*/ 398378 h 5011018"/>
                <a:gd name="connsiteX2" fmla="*/ 1068109 w 12525176"/>
                <a:gd name="connsiteY2" fmla="*/ 520298 h 5011018"/>
                <a:gd name="connsiteX3" fmla="*/ 1372909 w 12525176"/>
                <a:gd name="connsiteY3" fmla="*/ 388218 h 5011018"/>
                <a:gd name="connsiteX4" fmla="*/ 1911389 w 12525176"/>
                <a:gd name="connsiteY4" fmla="*/ 489818 h 5011018"/>
                <a:gd name="connsiteX5" fmla="*/ 2175549 w 12525176"/>
                <a:gd name="connsiteY5" fmla="*/ 347578 h 5011018"/>
                <a:gd name="connsiteX6" fmla="*/ 2714029 w 12525176"/>
                <a:gd name="connsiteY6" fmla="*/ 499978 h 5011018"/>
                <a:gd name="connsiteX7" fmla="*/ 3150909 w 12525176"/>
                <a:gd name="connsiteY7" fmla="*/ 337418 h 5011018"/>
                <a:gd name="connsiteX8" fmla="*/ 3577629 w 12525176"/>
                <a:gd name="connsiteY8" fmla="*/ 581258 h 5011018"/>
                <a:gd name="connsiteX9" fmla="*/ 4136429 w 12525176"/>
                <a:gd name="connsiteY9" fmla="*/ 327258 h 5011018"/>
                <a:gd name="connsiteX10" fmla="*/ 4319309 w 12525176"/>
                <a:gd name="connsiteY10" fmla="*/ 469498 h 5011018"/>
                <a:gd name="connsiteX11" fmla="*/ 5030509 w 12525176"/>
                <a:gd name="connsiteY11" fmla="*/ 317098 h 5011018"/>
                <a:gd name="connsiteX12" fmla="*/ 5193069 w 12525176"/>
                <a:gd name="connsiteY12" fmla="*/ 510138 h 5011018"/>
                <a:gd name="connsiteX13" fmla="*/ 5863629 w 12525176"/>
                <a:gd name="connsiteY13" fmla="*/ 367898 h 5011018"/>
                <a:gd name="connsiteX14" fmla="*/ 6249709 w 12525176"/>
                <a:gd name="connsiteY14" fmla="*/ 571098 h 5011018"/>
                <a:gd name="connsiteX15" fmla="*/ 6696749 w 12525176"/>
                <a:gd name="connsiteY15" fmla="*/ 306938 h 5011018"/>
                <a:gd name="connsiteX16" fmla="*/ 7225069 w 12525176"/>
                <a:gd name="connsiteY16" fmla="*/ 378058 h 5011018"/>
                <a:gd name="connsiteX17" fmla="*/ 7519709 w 12525176"/>
                <a:gd name="connsiteY17" fmla="*/ 185018 h 5011018"/>
                <a:gd name="connsiteX18" fmla="*/ 7966749 w 12525176"/>
                <a:gd name="connsiteY18" fmla="*/ 357738 h 5011018"/>
                <a:gd name="connsiteX19" fmla="*/ 8362989 w 12525176"/>
                <a:gd name="connsiteY19" fmla="*/ 174858 h 5011018"/>
                <a:gd name="connsiteX20" fmla="*/ 8789709 w 12525176"/>
                <a:gd name="connsiteY20" fmla="*/ 327258 h 5011018"/>
                <a:gd name="connsiteX21" fmla="*/ 9378989 w 12525176"/>
                <a:gd name="connsiteY21" fmla="*/ 134218 h 5011018"/>
                <a:gd name="connsiteX22" fmla="*/ 9795549 w 12525176"/>
                <a:gd name="connsiteY22" fmla="*/ 428858 h 5011018"/>
                <a:gd name="connsiteX23" fmla="*/ 10374669 w 12525176"/>
                <a:gd name="connsiteY23" fmla="*/ 215498 h 5011018"/>
                <a:gd name="connsiteX24" fmla="*/ 10689629 w 12525176"/>
                <a:gd name="connsiteY24" fmla="*/ 418698 h 5011018"/>
                <a:gd name="connsiteX25" fmla="*/ 11167149 w 12525176"/>
                <a:gd name="connsiteY25" fmla="*/ 174858 h 5011018"/>
                <a:gd name="connsiteX26" fmla="*/ 11522749 w 12525176"/>
                <a:gd name="connsiteY26" fmla="*/ 276458 h 5011018"/>
                <a:gd name="connsiteX27" fmla="*/ 11990109 w 12525176"/>
                <a:gd name="connsiteY27" fmla="*/ 124058 h 5011018"/>
                <a:gd name="connsiteX28" fmla="*/ 12244109 w 12525176"/>
                <a:gd name="connsiteY28" fmla="*/ 317098 h 5011018"/>
                <a:gd name="connsiteX29" fmla="*/ 12366029 w 12525176"/>
                <a:gd name="connsiteY29" fmla="*/ 205338 h 5011018"/>
                <a:gd name="connsiteX30" fmla="*/ 12518429 w 12525176"/>
                <a:gd name="connsiteY30" fmla="*/ 357738 h 5011018"/>
                <a:gd name="connsiteX31" fmla="*/ 12477789 w 12525176"/>
                <a:gd name="connsiteY31" fmla="*/ 4452218 h 5011018"/>
                <a:gd name="connsiteX32" fmla="*/ 12294909 w 12525176"/>
                <a:gd name="connsiteY32" fmla="*/ 4817978 h 5011018"/>
                <a:gd name="connsiteX33" fmla="*/ 11197629 w 12525176"/>
                <a:gd name="connsiteY33" fmla="*/ 4889098 h 5011018"/>
                <a:gd name="connsiteX34" fmla="*/ 966509 w 12525176"/>
                <a:gd name="connsiteY34" fmla="*/ 5011018 h 5011018"/>
                <a:gd name="connsiteX35" fmla="*/ 306109 w 12525176"/>
                <a:gd name="connsiteY35" fmla="*/ 4655418 h 5011018"/>
                <a:gd name="connsiteX36" fmla="*/ 326429 w 12525176"/>
                <a:gd name="connsiteY36" fmla="*/ 3243178 h 5011018"/>
                <a:gd name="connsiteX37" fmla="*/ 326429 w 12525176"/>
                <a:gd name="connsiteY37" fmla="*/ 865738 h 5011018"/>
                <a:gd name="connsiteX0" fmla="*/ 339065 w 12537812"/>
                <a:gd name="connsiteY0" fmla="*/ 865738 h 5011018"/>
                <a:gd name="connsiteX1" fmla="*/ 684505 w 12537812"/>
                <a:gd name="connsiteY1" fmla="*/ 398378 h 5011018"/>
                <a:gd name="connsiteX2" fmla="*/ 1080745 w 12537812"/>
                <a:gd name="connsiteY2" fmla="*/ 520298 h 5011018"/>
                <a:gd name="connsiteX3" fmla="*/ 1385545 w 12537812"/>
                <a:gd name="connsiteY3" fmla="*/ 388218 h 5011018"/>
                <a:gd name="connsiteX4" fmla="*/ 1924025 w 12537812"/>
                <a:gd name="connsiteY4" fmla="*/ 489818 h 5011018"/>
                <a:gd name="connsiteX5" fmla="*/ 2188185 w 12537812"/>
                <a:gd name="connsiteY5" fmla="*/ 347578 h 5011018"/>
                <a:gd name="connsiteX6" fmla="*/ 2726665 w 12537812"/>
                <a:gd name="connsiteY6" fmla="*/ 499978 h 5011018"/>
                <a:gd name="connsiteX7" fmla="*/ 3163545 w 12537812"/>
                <a:gd name="connsiteY7" fmla="*/ 337418 h 5011018"/>
                <a:gd name="connsiteX8" fmla="*/ 3590265 w 12537812"/>
                <a:gd name="connsiteY8" fmla="*/ 581258 h 5011018"/>
                <a:gd name="connsiteX9" fmla="*/ 4149065 w 12537812"/>
                <a:gd name="connsiteY9" fmla="*/ 327258 h 5011018"/>
                <a:gd name="connsiteX10" fmla="*/ 4331945 w 12537812"/>
                <a:gd name="connsiteY10" fmla="*/ 469498 h 5011018"/>
                <a:gd name="connsiteX11" fmla="*/ 5043145 w 12537812"/>
                <a:gd name="connsiteY11" fmla="*/ 317098 h 5011018"/>
                <a:gd name="connsiteX12" fmla="*/ 5205705 w 12537812"/>
                <a:gd name="connsiteY12" fmla="*/ 510138 h 5011018"/>
                <a:gd name="connsiteX13" fmla="*/ 5876265 w 12537812"/>
                <a:gd name="connsiteY13" fmla="*/ 367898 h 5011018"/>
                <a:gd name="connsiteX14" fmla="*/ 6262345 w 12537812"/>
                <a:gd name="connsiteY14" fmla="*/ 571098 h 5011018"/>
                <a:gd name="connsiteX15" fmla="*/ 6709385 w 12537812"/>
                <a:gd name="connsiteY15" fmla="*/ 306938 h 5011018"/>
                <a:gd name="connsiteX16" fmla="*/ 7237705 w 12537812"/>
                <a:gd name="connsiteY16" fmla="*/ 378058 h 5011018"/>
                <a:gd name="connsiteX17" fmla="*/ 7532345 w 12537812"/>
                <a:gd name="connsiteY17" fmla="*/ 185018 h 5011018"/>
                <a:gd name="connsiteX18" fmla="*/ 7979385 w 12537812"/>
                <a:gd name="connsiteY18" fmla="*/ 357738 h 5011018"/>
                <a:gd name="connsiteX19" fmla="*/ 8375625 w 12537812"/>
                <a:gd name="connsiteY19" fmla="*/ 174858 h 5011018"/>
                <a:gd name="connsiteX20" fmla="*/ 8802345 w 12537812"/>
                <a:gd name="connsiteY20" fmla="*/ 327258 h 5011018"/>
                <a:gd name="connsiteX21" fmla="*/ 9391625 w 12537812"/>
                <a:gd name="connsiteY21" fmla="*/ 134218 h 5011018"/>
                <a:gd name="connsiteX22" fmla="*/ 9808185 w 12537812"/>
                <a:gd name="connsiteY22" fmla="*/ 428858 h 5011018"/>
                <a:gd name="connsiteX23" fmla="*/ 10387305 w 12537812"/>
                <a:gd name="connsiteY23" fmla="*/ 215498 h 5011018"/>
                <a:gd name="connsiteX24" fmla="*/ 10702265 w 12537812"/>
                <a:gd name="connsiteY24" fmla="*/ 418698 h 5011018"/>
                <a:gd name="connsiteX25" fmla="*/ 11179785 w 12537812"/>
                <a:gd name="connsiteY25" fmla="*/ 174858 h 5011018"/>
                <a:gd name="connsiteX26" fmla="*/ 11535385 w 12537812"/>
                <a:gd name="connsiteY26" fmla="*/ 276458 h 5011018"/>
                <a:gd name="connsiteX27" fmla="*/ 12002745 w 12537812"/>
                <a:gd name="connsiteY27" fmla="*/ 124058 h 5011018"/>
                <a:gd name="connsiteX28" fmla="*/ 12256745 w 12537812"/>
                <a:gd name="connsiteY28" fmla="*/ 317098 h 5011018"/>
                <a:gd name="connsiteX29" fmla="*/ 12378665 w 12537812"/>
                <a:gd name="connsiteY29" fmla="*/ 205338 h 5011018"/>
                <a:gd name="connsiteX30" fmla="*/ 12531065 w 12537812"/>
                <a:gd name="connsiteY30" fmla="*/ 357738 h 5011018"/>
                <a:gd name="connsiteX31" fmla="*/ 12490425 w 12537812"/>
                <a:gd name="connsiteY31" fmla="*/ 4452218 h 5011018"/>
                <a:gd name="connsiteX32" fmla="*/ 12307545 w 12537812"/>
                <a:gd name="connsiteY32" fmla="*/ 4817978 h 5011018"/>
                <a:gd name="connsiteX33" fmla="*/ 11210265 w 12537812"/>
                <a:gd name="connsiteY33" fmla="*/ 4889098 h 5011018"/>
                <a:gd name="connsiteX34" fmla="*/ 979145 w 12537812"/>
                <a:gd name="connsiteY34" fmla="*/ 5011018 h 5011018"/>
                <a:gd name="connsiteX35" fmla="*/ 339065 w 12537812"/>
                <a:gd name="connsiteY35" fmla="*/ 3243178 h 5011018"/>
                <a:gd name="connsiteX36" fmla="*/ 339065 w 12537812"/>
                <a:gd name="connsiteY36" fmla="*/ 865738 h 5011018"/>
                <a:gd name="connsiteX0" fmla="*/ 367294 w 12566041"/>
                <a:gd name="connsiteY0" fmla="*/ 865738 h 5112603"/>
                <a:gd name="connsiteX1" fmla="*/ 712734 w 12566041"/>
                <a:gd name="connsiteY1" fmla="*/ 398378 h 5112603"/>
                <a:gd name="connsiteX2" fmla="*/ 1108974 w 12566041"/>
                <a:gd name="connsiteY2" fmla="*/ 520298 h 5112603"/>
                <a:gd name="connsiteX3" fmla="*/ 1413774 w 12566041"/>
                <a:gd name="connsiteY3" fmla="*/ 388218 h 5112603"/>
                <a:gd name="connsiteX4" fmla="*/ 1952254 w 12566041"/>
                <a:gd name="connsiteY4" fmla="*/ 489818 h 5112603"/>
                <a:gd name="connsiteX5" fmla="*/ 2216414 w 12566041"/>
                <a:gd name="connsiteY5" fmla="*/ 347578 h 5112603"/>
                <a:gd name="connsiteX6" fmla="*/ 2754894 w 12566041"/>
                <a:gd name="connsiteY6" fmla="*/ 499978 h 5112603"/>
                <a:gd name="connsiteX7" fmla="*/ 3191774 w 12566041"/>
                <a:gd name="connsiteY7" fmla="*/ 337418 h 5112603"/>
                <a:gd name="connsiteX8" fmla="*/ 3618494 w 12566041"/>
                <a:gd name="connsiteY8" fmla="*/ 581258 h 5112603"/>
                <a:gd name="connsiteX9" fmla="*/ 4177294 w 12566041"/>
                <a:gd name="connsiteY9" fmla="*/ 327258 h 5112603"/>
                <a:gd name="connsiteX10" fmla="*/ 4360174 w 12566041"/>
                <a:gd name="connsiteY10" fmla="*/ 469498 h 5112603"/>
                <a:gd name="connsiteX11" fmla="*/ 5071374 w 12566041"/>
                <a:gd name="connsiteY11" fmla="*/ 317098 h 5112603"/>
                <a:gd name="connsiteX12" fmla="*/ 5233934 w 12566041"/>
                <a:gd name="connsiteY12" fmla="*/ 510138 h 5112603"/>
                <a:gd name="connsiteX13" fmla="*/ 5904494 w 12566041"/>
                <a:gd name="connsiteY13" fmla="*/ 367898 h 5112603"/>
                <a:gd name="connsiteX14" fmla="*/ 6290574 w 12566041"/>
                <a:gd name="connsiteY14" fmla="*/ 571098 h 5112603"/>
                <a:gd name="connsiteX15" fmla="*/ 6737614 w 12566041"/>
                <a:gd name="connsiteY15" fmla="*/ 306938 h 5112603"/>
                <a:gd name="connsiteX16" fmla="*/ 7265934 w 12566041"/>
                <a:gd name="connsiteY16" fmla="*/ 378058 h 5112603"/>
                <a:gd name="connsiteX17" fmla="*/ 7560574 w 12566041"/>
                <a:gd name="connsiteY17" fmla="*/ 185018 h 5112603"/>
                <a:gd name="connsiteX18" fmla="*/ 8007614 w 12566041"/>
                <a:gd name="connsiteY18" fmla="*/ 357738 h 5112603"/>
                <a:gd name="connsiteX19" fmla="*/ 8403854 w 12566041"/>
                <a:gd name="connsiteY19" fmla="*/ 174858 h 5112603"/>
                <a:gd name="connsiteX20" fmla="*/ 8830574 w 12566041"/>
                <a:gd name="connsiteY20" fmla="*/ 327258 h 5112603"/>
                <a:gd name="connsiteX21" fmla="*/ 9419854 w 12566041"/>
                <a:gd name="connsiteY21" fmla="*/ 134218 h 5112603"/>
                <a:gd name="connsiteX22" fmla="*/ 9836414 w 12566041"/>
                <a:gd name="connsiteY22" fmla="*/ 428858 h 5112603"/>
                <a:gd name="connsiteX23" fmla="*/ 10415534 w 12566041"/>
                <a:gd name="connsiteY23" fmla="*/ 215498 h 5112603"/>
                <a:gd name="connsiteX24" fmla="*/ 10730494 w 12566041"/>
                <a:gd name="connsiteY24" fmla="*/ 418698 h 5112603"/>
                <a:gd name="connsiteX25" fmla="*/ 11208014 w 12566041"/>
                <a:gd name="connsiteY25" fmla="*/ 174858 h 5112603"/>
                <a:gd name="connsiteX26" fmla="*/ 11563614 w 12566041"/>
                <a:gd name="connsiteY26" fmla="*/ 276458 h 5112603"/>
                <a:gd name="connsiteX27" fmla="*/ 12030974 w 12566041"/>
                <a:gd name="connsiteY27" fmla="*/ 124058 h 5112603"/>
                <a:gd name="connsiteX28" fmla="*/ 12284974 w 12566041"/>
                <a:gd name="connsiteY28" fmla="*/ 317098 h 5112603"/>
                <a:gd name="connsiteX29" fmla="*/ 12406894 w 12566041"/>
                <a:gd name="connsiteY29" fmla="*/ 205338 h 5112603"/>
                <a:gd name="connsiteX30" fmla="*/ 12559294 w 12566041"/>
                <a:gd name="connsiteY30" fmla="*/ 357738 h 5112603"/>
                <a:gd name="connsiteX31" fmla="*/ 12518654 w 12566041"/>
                <a:gd name="connsiteY31" fmla="*/ 4452218 h 5112603"/>
                <a:gd name="connsiteX32" fmla="*/ 12335774 w 12566041"/>
                <a:gd name="connsiteY32" fmla="*/ 4817978 h 5112603"/>
                <a:gd name="connsiteX33" fmla="*/ 11238494 w 12566041"/>
                <a:gd name="connsiteY33" fmla="*/ 4889098 h 5112603"/>
                <a:gd name="connsiteX34" fmla="*/ 1007374 w 12566041"/>
                <a:gd name="connsiteY34" fmla="*/ 5011018 h 5112603"/>
                <a:gd name="connsiteX35" fmla="*/ 306334 w 12566041"/>
                <a:gd name="connsiteY35" fmla="*/ 3263498 h 5112603"/>
                <a:gd name="connsiteX36" fmla="*/ 367294 w 12566041"/>
                <a:gd name="connsiteY36" fmla="*/ 865738 h 5112603"/>
                <a:gd name="connsiteX0" fmla="*/ 333049 w 12531796"/>
                <a:gd name="connsiteY0" fmla="*/ 865738 h 5160787"/>
                <a:gd name="connsiteX1" fmla="*/ 678489 w 12531796"/>
                <a:gd name="connsiteY1" fmla="*/ 398378 h 5160787"/>
                <a:gd name="connsiteX2" fmla="*/ 1074729 w 12531796"/>
                <a:gd name="connsiteY2" fmla="*/ 520298 h 5160787"/>
                <a:gd name="connsiteX3" fmla="*/ 1379529 w 12531796"/>
                <a:gd name="connsiteY3" fmla="*/ 388218 h 5160787"/>
                <a:gd name="connsiteX4" fmla="*/ 1918009 w 12531796"/>
                <a:gd name="connsiteY4" fmla="*/ 489818 h 5160787"/>
                <a:gd name="connsiteX5" fmla="*/ 2182169 w 12531796"/>
                <a:gd name="connsiteY5" fmla="*/ 347578 h 5160787"/>
                <a:gd name="connsiteX6" fmla="*/ 2720649 w 12531796"/>
                <a:gd name="connsiteY6" fmla="*/ 499978 h 5160787"/>
                <a:gd name="connsiteX7" fmla="*/ 3157529 w 12531796"/>
                <a:gd name="connsiteY7" fmla="*/ 337418 h 5160787"/>
                <a:gd name="connsiteX8" fmla="*/ 3584249 w 12531796"/>
                <a:gd name="connsiteY8" fmla="*/ 581258 h 5160787"/>
                <a:gd name="connsiteX9" fmla="*/ 4143049 w 12531796"/>
                <a:gd name="connsiteY9" fmla="*/ 327258 h 5160787"/>
                <a:gd name="connsiteX10" fmla="*/ 4325929 w 12531796"/>
                <a:gd name="connsiteY10" fmla="*/ 469498 h 5160787"/>
                <a:gd name="connsiteX11" fmla="*/ 5037129 w 12531796"/>
                <a:gd name="connsiteY11" fmla="*/ 317098 h 5160787"/>
                <a:gd name="connsiteX12" fmla="*/ 5199689 w 12531796"/>
                <a:gd name="connsiteY12" fmla="*/ 510138 h 5160787"/>
                <a:gd name="connsiteX13" fmla="*/ 5870249 w 12531796"/>
                <a:gd name="connsiteY13" fmla="*/ 367898 h 5160787"/>
                <a:gd name="connsiteX14" fmla="*/ 6256329 w 12531796"/>
                <a:gd name="connsiteY14" fmla="*/ 571098 h 5160787"/>
                <a:gd name="connsiteX15" fmla="*/ 6703369 w 12531796"/>
                <a:gd name="connsiteY15" fmla="*/ 306938 h 5160787"/>
                <a:gd name="connsiteX16" fmla="*/ 7231689 w 12531796"/>
                <a:gd name="connsiteY16" fmla="*/ 378058 h 5160787"/>
                <a:gd name="connsiteX17" fmla="*/ 7526329 w 12531796"/>
                <a:gd name="connsiteY17" fmla="*/ 185018 h 5160787"/>
                <a:gd name="connsiteX18" fmla="*/ 7973369 w 12531796"/>
                <a:gd name="connsiteY18" fmla="*/ 357738 h 5160787"/>
                <a:gd name="connsiteX19" fmla="*/ 8369609 w 12531796"/>
                <a:gd name="connsiteY19" fmla="*/ 174858 h 5160787"/>
                <a:gd name="connsiteX20" fmla="*/ 8796329 w 12531796"/>
                <a:gd name="connsiteY20" fmla="*/ 327258 h 5160787"/>
                <a:gd name="connsiteX21" fmla="*/ 9385609 w 12531796"/>
                <a:gd name="connsiteY21" fmla="*/ 134218 h 5160787"/>
                <a:gd name="connsiteX22" fmla="*/ 9802169 w 12531796"/>
                <a:gd name="connsiteY22" fmla="*/ 428858 h 5160787"/>
                <a:gd name="connsiteX23" fmla="*/ 10381289 w 12531796"/>
                <a:gd name="connsiteY23" fmla="*/ 215498 h 5160787"/>
                <a:gd name="connsiteX24" fmla="*/ 10696249 w 12531796"/>
                <a:gd name="connsiteY24" fmla="*/ 418698 h 5160787"/>
                <a:gd name="connsiteX25" fmla="*/ 11173769 w 12531796"/>
                <a:gd name="connsiteY25" fmla="*/ 174858 h 5160787"/>
                <a:gd name="connsiteX26" fmla="*/ 11529369 w 12531796"/>
                <a:gd name="connsiteY26" fmla="*/ 276458 h 5160787"/>
                <a:gd name="connsiteX27" fmla="*/ 11996729 w 12531796"/>
                <a:gd name="connsiteY27" fmla="*/ 124058 h 5160787"/>
                <a:gd name="connsiteX28" fmla="*/ 12250729 w 12531796"/>
                <a:gd name="connsiteY28" fmla="*/ 317098 h 5160787"/>
                <a:gd name="connsiteX29" fmla="*/ 12372649 w 12531796"/>
                <a:gd name="connsiteY29" fmla="*/ 205338 h 5160787"/>
                <a:gd name="connsiteX30" fmla="*/ 12525049 w 12531796"/>
                <a:gd name="connsiteY30" fmla="*/ 357738 h 5160787"/>
                <a:gd name="connsiteX31" fmla="*/ 12484409 w 12531796"/>
                <a:gd name="connsiteY31" fmla="*/ 4452218 h 5160787"/>
                <a:gd name="connsiteX32" fmla="*/ 12301529 w 12531796"/>
                <a:gd name="connsiteY32" fmla="*/ 4817978 h 5160787"/>
                <a:gd name="connsiteX33" fmla="*/ 11204249 w 12531796"/>
                <a:gd name="connsiteY33" fmla="*/ 4889098 h 5160787"/>
                <a:gd name="connsiteX34" fmla="*/ 973129 w 12531796"/>
                <a:gd name="connsiteY34" fmla="*/ 5011018 h 5160787"/>
                <a:gd name="connsiteX35" fmla="*/ 339425 w 12531796"/>
                <a:gd name="connsiteY35" fmla="*/ 5031338 h 5160787"/>
                <a:gd name="connsiteX36" fmla="*/ 272089 w 12531796"/>
                <a:gd name="connsiteY36" fmla="*/ 3263498 h 5160787"/>
                <a:gd name="connsiteX37" fmla="*/ 333049 w 12531796"/>
                <a:gd name="connsiteY37" fmla="*/ 865738 h 5160787"/>
                <a:gd name="connsiteX0" fmla="*/ 367294 w 12566041"/>
                <a:gd name="connsiteY0" fmla="*/ 865738 h 5011018"/>
                <a:gd name="connsiteX1" fmla="*/ 712734 w 12566041"/>
                <a:gd name="connsiteY1" fmla="*/ 398378 h 5011018"/>
                <a:gd name="connsiteX2" fmla="*/ 1108974 w 12566041"/>
                <a:gd name="connsiteY2" fmla="*/ 520298 h 5011018"/>
                <a:gd name="connsiteX3" fmla="*/ 1413774 w 12566041"/>
                <a:gd name="connsiteY3" fmla="*/ 388218 h 5011018"/>
                <a:gd name="connsiteX4" fmla="*/ 1952254 w 12566041"/>
                <a:gd name="connsiteY4" fmla="*/ 489818 h 5011018"/>
                <a:gd name="connsiteX5" fmla="*/ 2216414 w 12566041"/>
                <a:gd name="connsiteY5" fmla="*/ 347578 h 5011018"/>
                <a:gd name="connsiteX6" fmla="*/ 2754894 w 12566041"/>
                <a:gd name="connsiteY6" fmla="*/ 499978 h 5011018"/>
                <a:gd name="connsiteX7" fmla="*/ 3191774 w 12566041"/>
                <a:gd name="connsiteY7" fmla="*/ 337418 h 5011018"/>
                <a:gd name="connsiteX8" fmla="*/ 3618494 w 12566041"/>
                <a:gd name="connsiteY8" fmla="*/ 581258 h 5011018"/>
                <a:gd name="connsiteX9" fmla="*/ 4177294 w 12566041"/>
                <a:gd name="connsiteY9" fmla="*/ 327258 h 5011018"/>
                <a:gd name="connsiteX10" fmla="*/ 4360174 w 12566041"/>
                <a:gd name="connsiteY10" fmla="*/ 469498 h 5011018"/>
                <a:gd name="connsiteX11" fmla="*/ 5071374 w 12566041"/>
                <a:gd name="connsiteY11" fmla="*/ 317098 h 5011018"/>
                <a:gd name="connsiteX12" fmla="*/ 5233934 w 12566041"/>
                <a:gd name="connsiteY12" fmla="*/ 510138 h 5011018"/>
                <a:gd name="connsiteX13" fmla="*/ 5904494 w 12566041"/>
                <a:gd name="connsiteY13" fmla="*/ 367898 h 5011018"/>
                <a:gd name="connsiteX14" fmla="*/ 6290574 w 12566041"/>
                <a:gd name="connsiteY14" fmla="*/ 571098 h 5011018"/>
                <a:gd name="connsiteX15" fmla="*/ 6737614 w 12566041"/>
                <a:gd name="connsiteY15" fmla="*/ 306938 h 5011018"/>
                <a:gd name="connsiteX16" fmla="*/ 7265934 w 12566041"/>
                <a:gd name="connsiteY16" fmla="*/ 378058 h 5011018"/>
                <a:gd name="connsiteX17" fmla="*/ 7560574 w 12566041"/>
                <a:gd name="connsiteY17" fmla="*/ 185018 h 5011018"/>
                <a:gd name="connsiteX18" fmla="*/ 8007614 w 12566041"/>
                <a:gd name="connsiteY18" fmla="*/ 357738 h 5011018"/>
                <a:gd name="connsiteX19" fmla="*/ 8403854 w 12566041"/>
                <a:gd name="connsiteY19" fmla="*/ 174858 h 5011018"/>
                <a:gd name="connsiteX20" fmla="*/ 8830574 w 12566041"/>
                <a:gd name="connsiteY20" fmla="*/ 327258 h 5011018"/>
                <a:gd name="connsiteX21" fmla="*/ 9419854 w 12566041"/>
                <a:gd name="connsiteY21" fmla="*/ 134218 h 5011018"/>
                <a:gd name="connsiteX22" fmla="*/ 9836414 w 12566041"/>
                <a:gd name="connsiteY22" fmla="*/ 428858 h 5011018"/>
                <a:gd name="connsiteX23" fmla="*/ 10415534 w 12566041"/>
                <a:gd name="connsiteY23" fmla="*/ 215498 h 5011018"/>
                <a:gd name="connsiteX24" fmla="*/ 10730494 w 12566041"/>
                <a:gd name="connsiteY24" fmla="*/ 418698 h 5011018"/>
                <a:gd name="connsiteX25" fmla="*/ 11208014 w 12566041"/>
                <a:gd name="connsiteY25" fmla="*/ 174858 h 5011018"/>
                <a:gd name="connsiteX26" fmla="*/ 11563614 w 12566041"/>
                <a:gd name="connsiteY26" fmla="*/ 276458 h 5011018"/>
                <a:gd name="connsiteX27" fmla="*/ 12030974 w 12566041"/>
                <a:gd name="connsiteY27" fmla="*/ 124058 h 5011018"/>
                <a:gd name="connsiteX28" fmla="*/ 12284974 w 12566041"/>
                <a:gd name="connsiteY28" fmla="*/ 317098 h 5011018"/>
                <a:gd name="connsiteX29" fmla="*/ 12406894 w 12566041"/>
                <a:gd name="connsiteY29" fmla="*/ 205338 h 5011018"/>
                <a:gd name="connsiteX30" fmla="*/ 12559294 w 12566041"/>
                <a:gd name="connsiteY30" fmla="*/ 357738 h 5011018"/>
                <a:gd name="connsiteX31" fmla="*/ 12518654 w 12566041"/>
                <a:gd name="connsiteY31" fmla="*/ 4452218 h 5011018"/>
                <a:gd name="connsiteX32" fmla="*/ 12335774 w 12566041"/>
                <a:gd name="connsiteY32" fmla="*/ 4817978 h 5011018"/>
                <a:gd name="connsiteX33" fmla="*/ 11238494 w 12566041"/>
                <a:gd name="connsiteY33" fmla="*/ 4889098 h 5011018"/>
                <a:gd name="connsiteX34" fmla="*/ 1007374 w 12566041"/>
                <a:gd name="connsiteY34" fmla="*/ 5011018 h 5011018"/>
                <a:gd name="connsiteX35" fmla="*/ 306334 w 12566041"/>
                <a:gd name="connsiteY35" fmla="*/ 3263498 h 5011018"/>
                <a:gd name="connsiteX36" fmla="*/ 367294 w 12566041"/>
                <a:gd name="connsiteY36" fmla="*/ 865738 h 5011018"/>
                <a:gd name="connsiteX0" fmla="*/ 107740 w 12306487"/>
                <a:gd name="connsiteY0" fmla="*/ 865738 h 5031338"/>
                <a:gd name="connsiteX1" fmla="*/ 453180 w 12306487"/>
                <a:gd name="connsiteY1" fmla="*/ 398378 h 5031338"/>
                <a:gd name="connsiteX2" fmla="*/ 849420 w 12306487"/>
                <a:gd name="connsiteY2" fmla="*/ 520298 h 5031338"/>
                <a:gd name="connsiteX3" fmla="*/ 1154220 w 12306487"/>
                <a:gd name="connsiteY3" fmla="*/ 388218 h 5031338"/>
                <a:gd name="connsiteX4" fmla="*/ 1692700 w 12306487"/>
                <a:gd name="connsiteY4" fmla="*/ 489818 h 5031338"/>
                <a:gd name="connsiteX5" fmla="*/ 1956860 w 12306487"/>
                <a:gd name="connsiteY5" fmla="*/ 347578 h 5031338"/>
                <a:gd name="connsiteX6" fmla="*/ 2495340 w 12306487"/>
                <a:gd name="connsiteY6" fmla="*/ 499978 h 5031338"/>
                <a:gd name="connsiteX7" fmla="*/ 2932220 w 12306487"/>
                <a:gd name="connsiteY7" fmla="*/ 337418 h 5031338"/>
                <a:gd name="connsiteX8" fmla="*/ 3358940 w 12306487"/>
                <a:gd name="connsiteY8" fmla="*/ 581258 h 5031338"/>
                <a:gd name="connsiteX9" fmla="*/ 3917740 w 12306487"/>
                <a:gd name="connsiteY9" fmla="*/ 327258 h 5031338"/>
                <a:gd name="connsiteX10" fmla="*/ 4100620 w 12306487"/>
                <a:gd name="connsiteY10" fmla="*/ 469498 h 5031338"/>
                <a:gd name="connsiteX11" fmla="*/ 4811820 w 12306487"/>
                <a:gd name="connsiteY11" fmla="*/ 317098 h 5031338"/>
                <a:gd name="connsiteX12" fmla="*/ 4974380 w 12306487"/>
                <a:gd name="connsiteY12" fmla="*/ 510138 h 5031338"/>
                <a:gd name="connsiteX13" fmla="*/ 5644940 w 12306487"/>
                <a:gd name="connsiteY13" fmla="*/ 367898 h 5031338"/>
                <a:gd name="connsiteX14" fmla="*/ 6031020 w 12306487"/>
                <a:gd name="connsiteY14" fmla="*/ 571098 h 5031338"/>
                <a:gd name="connsiteX15" fmla="*/ 6478060 w 12306487"/>
                <a:gd name="connsiteY15" fmla="*/ 306938 h 5031338"/>
                <a:gd name="connsiteX16" fmla="*/ 7006380 w 12306487"/>
                <a:gd name="connsiteY16" fmla="*/ 378058 h 5031338"/>
                <a:gd name="connsiteX17" fmla="*/ 7301020 w 12306487"/>
                <a:gd name="connsiteY17" fmla="*/ 185018 h 5031338"/>
                <a:gd name="connsiteX18" fmla="*/ 7748060 w 12306487"/>
                <a:gd name="connsiteY18" fmla="*/ 357738 h 5031338"/>
                <a:gd name="connsiteX19" fmla="*/ 8144300 w 12306487"/>
                <a:gd name="connsiteY19" fmla="*/ 174858 h 5031338"/>
                <a:gd name="connsiteX20" fmla="*/ 8571020 w 12306487"/>
                <a:gd name="connsiteY20" fmla="*/ 327258 h 5031338"/>
                <a:gd name="connsiteX21" fmla="*/ 9160300 w 12306487"/>
                <a:gd name="connsiteY21" fmla="*/ 134218 h 5031338"/>
                <a:gd name="connsiteX22" fmla="*/ 9576860 w 12306487"/>
                <a:gd name="connsiteY22" fmla="*/ 428858 h 5031338"/>
                <a:gd name="connsiteX23" fmla="*/ 10155980 w 12306487"/>
                <a:gd name="connsiteY23" fmla="*/ 215498 h 5031338"/>
                <a:gd name="connsiteX24" fmla="*/ 10470940 w 12306487"/>
                <a:gd name="connsiteY24" fmla="*/ 418698 h 5031338"/>
                <a:gd name="connsiteX25" fmla="*/ 10948460 w 12306487"/>
                <a:gd name="connsiteY25" fmla="*/ 174858 h 5031338"/>
                <a:gd name="connsiteX26" fmla="*/ 11304060 w 12306487"/>
                <a:gd name="connsiteY26" fmla="*/ 276458 h 5031338"/>
                <a:gd name="connsiteX27" fmla="*/ 11771420 w 12306487"/>
                <a:gd name="connsiteY27" fmla="*/ 124058 h 5031338"/>
                <a:gd name="connsiteX28" fmla="*/ 12025420 w 12306487"/>
                <a:gd name="connsiteY28" fmla="*/ 317098 h 5031338"/>
                <a:gd name="connsiteX29" fmla="*/ 12147340 w 12306487"/>
                <a:gd name="connsiteY29" fmla="*/ 205338 h 5031338"/>
                <a:gd name="connsiteX30" fmla="*/ 12299740 w 12306487"/>
                <a:gd name="connsiteY30" fmla="*/ 357738 h 5031338"/>
                <a:gd name="connsiteX31" fmla="*/ 12259100 w 12306487"/>
                <a:gd name="connsiteY31" fmla="*/ 4452218 h 5031338"/>
                <a:gd name="connsiteX32" fmla="*/ 12076220 w 12306487"/>
                <a:gd name="connsiteY32" fmla="*/ 4817978 h 5031338"/>
                <a:gd name="connsiteX33" fmla="*/ 10978940 w 12306487"/>
                <a:gd name="connsiteY33" fmla="*/ 4889098 h 5031338"/>
                <a:gd name="connsiteX34" fmla="*/ 1713020 w 12306487"/>
                <a:gd name="connsiteY34" fmla="*/ 5031338 h 5031338"/>
                <a:gd name="connsiteX35" fmla="*/ 46780 w 12306487"/>
                <a:gd name="connsiteY35" fmla="*/ 3263498 h 5031338"/>
                <a:gd name="connsiteX36" fmla="*/ 107740 w 12306487"/>
                <a:gd name="connsiteY36" fmla="*/ 865738 h 5031338"/>
                <a:gd name="connsiteX0" fmla="*/ 185751 w 12384498"/>
                <a:gd name="connsiteY0" fmla="*/ 865738 h 5043588"/>
                <a:gd name="connsiteX1" fmla="*/ 531191 w 12384498"/>
                <a:gd name="connsiteY1" fmla="*/ 398378 h 5043588"/>
                <a:gd name="connsiteX2" fmla="*/ 927431 w 12384498"/>
                <a:gd name="connsiteY2" fmla="*/ 520298 h 5043588"/>
                <a:gd name="connsiteX3" fmla="*/ 1232231 w 12384498"/>
                <a:gd name="connsiteY3" fmla="*/ 388218 h 5043588"/>
                <a:gd name="connsiteX4" fmla="*/ 1770711 w 12384498"/>
                <a:gd name="connsiteY4" fmla="*/ 489818 h 5043588"/>
                <a:gd name="connsiteX5" fmla="*/ 2034871 w 12384498"/>
                <a:gd name="connsiteY5" fmla="*/ 347578 h 5043588"/>
                <a:gd name="connsiteX6" fmla="*/ 2573351 w 12384498"/>
                <a:gd name="connsiteY6" fmla="*/ 499978 h 5043588"/>
                <a:gd name="connsiteX7" fmla="*/ 3010231 w 12384498"/>
                <a:gd name="connsiteY7" fmla="*/ 337418 h 5043588"/>
                <a:gd name="connsiteX8" fmla="*/ 3436951 w 12384498"/>
                <a:gd name="connsiteY8" fmla="*/ 581258 h 5043588"/>
                <a:gd name="connsiteX9" fmla="*/ 3995751 w 12384498"/>
                <a:gd name="connsiteY9" fmla="*/ 327258 h 5043588"/>
                <a:gd name="connsiteX10" fmla="*/ 4178631 w 12384498"/>
                <a:gd name="connsiteY10" fmla="*/ 469498 h 5043588"/>
                <a:gd name="connsiteX11" fmla="*/ 4889831 w 12384498"/>
                <a:gd name="connsiteY11" fmla="*/ 317098 h 5043588"/>
                <a:gd name="connsiteX12" fmla="*/ 5052391 w 12384498"/>
                <a:gd name="connsiteY12" fmla="*/ 510138 h 5043588"/>
                <a:gd name="connsiteX13" fmla="*/ 5722951 w 12384498"/>
                <a:gd name="connsiteY13" fmla="*/ 367898 h 5043588"/>
                <a:gd name="connsiteX14" fmla="*/ 6109031 w 12384498"/>
                <a:gd name="connsiteY14" fmla="*/ 571098 h 5043588"/>
                <a:gd name="connsiteX15" fmla="*/ 6556071 w 12384498"/>
                <a:gd name="connsiteY15" fmla="*/ 306938 h 5043588"/>
                <a:gd name="connsiteX16" fmla="*/ 7084391 w 12384498"/>
                <a:gd name="connsiteY16" fmla="*/ 378058 h 5043588"/>
                <a:gd name="connsiteX17" fmla="*/ 7379031 w 12384498"/>
                <a:gd name="connsiteY17" fmla="*/ 185018 h 5043588"/>
                <a:gd name="connsiteX18" fmla="*/ 7826071 w 12384498"/>
                <a:gd name="connsiteY18" fmla="*/ 357738 h 5043588"/>
                <a:gd name="connsiteX19" fmla="*/ 8222311 w 12384498"/>
                <a:gd name="connsiteY19" fmla="*/ 174858 h 5043588"/>
                <a:gd name="connsiteX20" fmla="*/ 8649031 w 12384498"/>
                <a:gd name="connsiteY20" fmla="*/ 327258 h 5043588"/>
                <a:gd name="connsiteX21" fmla="*/ 9238311 w 12384498"/>
                <a:gd name="connsiteY21" fmla="*/ 134218 h 5043588"/>
                <a:gd name="connsiteX22" fmla="*/ 9654871 w 12384498"/>
                <a:gd name="connsiteY22" fmla="*/ 428858 h 5043588"/>
                <a:gd name="connsiteX23" fmla="*/ 10233991 w 12384498"/>
                <a:gd name="connsiteY23" fmla="*/ 215498 h 5043588"/>
                <a:gd name="connsiteX24" fmla="*/ 10548951 w 12384498"/>
                <a:gd name="connsiteY24" fmla="*/ 418698 h 5043588"/>
                <a:gd name="connsiteX25" fmla="*/ 11026471 w 12384498"/>
                <a:gd name="connsiteY25" fmla="*/ 174858 h 5043588"/>
                <a:gd name="connsiteX26" fmla="*/ 11382071 w 12384498"/>
                <a:gd name="connsiteY26" fmla="*/ 276458 h 5043588"/>
                <a:gd name="connsiteX27" fmla="*/ 11849431 w 12384498"/>
                <a:gd name="connsiteY27" fmla="*/ 124058 h 5043588"/>
                <a:gd name="connsiteX28" fmla="*/ 12103431 w 12384498"/>
                <a:gd name="connsiteY28" fmla="*/ 317098 h 5043588"/>
                <a:gd name="connsiteX29" fmla="*/ 12225351 w 12384498"/>
                <a:gd name="connsiteY29" fmla="*/ 205338 h 5043588"/>
                <a:gd name="connsiteX30" fmla="*/ 12377751 w 12384498"/>
                <a:gd name="connsiteY30" fmla="*/ 357738 h 5043588"/>
                <a:gd name="connsiteX31" fmla="*/ 12337111 w 12384498"/>
                <a:gd name="connsiteY31" fmla="*/ 4452218 h 5043588"/>
                <a:gd name="connsiteX32" fmla="*/ 12154231 w 12384498"/>
                <a:gd name="connsiteY32" fmla="*/ 4817978 h 5043588"/>
                <a:gd name="connsiteX33" fmla="*/ 11056951 w 12384498"/>
                <a:gd name="connsiteY33" fmla="*/ 4889098 h 5043588"/>
                <a:gd name="connsiteX34" fmla="*/ 1791031 w 12384498"/>
                <a:gd name="connsiteY34" fmla="*/ 5031338 h 5043588"/>
                <a:gd name="connsiteX35" fmla="*/ 33351 w 12384498"/>
                <a:gd name="connsiteY35" fmla="*/ 4553818 h 5043588"/>
                <a:gd name="connsiteX36" fmla="*/ 185751 w 12384498"/>
                <a:gd name="connsiteY36" fmla="*/ 865738 h 5043588"/>
                <a:gd name="connsiteX0" fmla="*/ 152400 w 12351147"/>
                <a:gd name="connsiteY0" fmla="*/ 865738 h 5043588"/>
                <a:gd name="connsiteX1" fmla="*/ 497840 w 12351147"/>
                <a:gd name="connsiteY1" fmla="*/ 398378 h 5043588"/>
                <a:gd name="connsiteX2" fmla="*/ 894080 w 12351147"/>
                <a:gd name="connsiteY2" fmla="*/ 520298 h 5043588"/>
                <a:gd name="connsiteX3" fmla="*/ 1198880 w 12351147"/>
                <a:gd name="connsiteY3" fmla="*/ 388218 h 5043588"/>
                <a:gd name="connsiteX4" fmla="*/ 1737360 w 12351147"/>
                <a:gd name="connsiteY4" fmla="*/ 489818 h 5043588"/>
                <a:gd name="connsiteX5" fmla="*/ 2001520 w 12351147"/>
                <a:gd name="connsiteY5" fmla="*/ 347578 h 5043588"/>
                <a:gd name="connsiteX6" fmla="*/ 2540000 w 12351147"/>
                <a:gd name="connsiteY6" fmla="*/ 499978 h 5043588"/>
                <a:gd name="connsiteX7" fmla="*/ 2976880 w 12351147"/>
                <a:gd name="connsiteY7" fmla="*/ 337418 h 5043588"/>
                <a:gd name="connsiteX8" fmla="*/ 3403600 w 12351147"/>
                <a:gd name="connsiteY8" fmla="*/ 581258 h 5043588"/>
                <a:gd name="connsiteX9" fmla="*/ 3962400 w 12351147"/>
                <a:gd name="connsiteY9" fmla="*/ 327258 h 5043588"/>
                <a:gd name="connsiteX10" fmla="*/ 4145280 w 12351147"/>
                <a:gd name="connsiteY10" fmla="*/ 469498 h 5043588"/>
                <a:gd name="connsiteX11" fmla="*/ 4856480 w 12351147"/>
                <a:gd name="connsiteY11" fmla="*/ 317098 h 5043588"/>
                <a:gd name="connsiteX12" fmla="*/ 5019040 w 12351147"/>
                <a:gd name="connsiteY12" fmla="*/ 510138 h 5043588"/>
                <a:gd name="connsiteX13" fmla="*/ 5689600 w 12351147"/>
                <a:gd name="connsiteY13" fmla="*/ 367898 h 5043588"/>
                <a:gd name="connsiteX14" fmla="*/ 6075680 w 12351147"/>
                <a:gd name="connsiteY14" fmla="*/ 571098 h 5043588"/>
                <a:gd name="connsiteX15" fmla="*/ 6522720 w 12351147"/>
                <a:gd name="connsiteY15" fmla="*/ 306938 h 5043588"/>
                <a:gd name="connsiteX16" fmla="*/ 7051040 w 12351147"/>
                <a:gd name="connsiteY16" fmla="*/ 378058 h 5043588"/>
                <a:gd name="connsiteX17" fmla="*/ 7345680 w 12351147"/>
                <a:gd name="connsiteY17" fmla="*/ 185018 h 5043588"/>
                <a:gd name="connsiteX18" fmla="*/ 7792720 w 12351147"/>
                <a:gd name="connsiteY18" fmla="*/ 357738 h 5043588"/>
                <a:gd name="connsiteX19" fmla="*/ 8188960 w 12351147"/>
                <a:gd name="connsiteY19" fmla="*/ 174858 h 5043588"/>
                <a:gd name="connsiteX20" fmla="*/ 8615680 w 12351147"/>
                <a:gd name="connsiteY20" fmla="*/ 327258 h 5043588"/>
                <a:gd name="connsiteX21" fmla="*/ 9204960 w 12351147"/>
                <a:gd name="connsiteY21" fmla="*/ 134218 h 5043588"/>
                <a:gd name="connsiteX22" fmla="*/ 9621520 w 12351147"/>
                <a:gd name="connsiteY22" fmla="*/ 428858 h 5043588"/>
                <a:gd name="connsiteX23" fmla="*/ 10200640 w 12351147"/>
                <a:gd name="connsiteY23" fmla="*/ 215498 h 5043588"/>
                <a:gd name="connsiteX24" fmla="*/ 10515600 w 12351147"/>
                <a:gd name="connsiteY24" fmla="*/ 418698 h 5043588"/>
                <a:gd name="connsiteX25" fmla="*/ 10993120 w 12351147"/>
                <a:gd name="connsiteY25" fmla="*/ 174858 h 5043588"/>
                <a:gd name="connsiteX26" fmla="*/ 11348720 w 12351147"/>
                <a:gd name="connsiteY26" fmla="*/ 276458 h 5043588"/>
                <a:gd name="connsiteX27" fmla="*/ 11816080 w 12351147"/>
                <a:gd name="connsiteY27" fmla="*/ 124058 h 5043588"/>
                <a:gd name="connsiteX28" fmla="*/ 12070080 w 12351147"/>
                <a:gd name="connsiteY28" fmla="*/ 317098 h 5043588"/>
                <a:gd name="connsiteX29" fmla="*/ 12192000 w 12351147"/>
                <a:gd name="connsiteY29" fmla="*/ 205338 h 5043588"/>
                <a:gd name="connsiteX30" fmla="*/ 12344400 w 12351147"/>
                <a:gd name="connsiteY30" fmla="*/ 357738 h 5043588"/>
                <a:gd name="connsiteX31" fmla="*/ 12303760 w 12351147"/>
                <a:gd name="connsiteY31" fmla="*/ 4452218 h 5043588"/>
                <a:gd name="connsiteX32" fmla="*/ 12120880 w 12351147"/>
                <a:gd name="connsiteY32" fmla="*/ 4817978 h 5043588"/>
                <a:gd name="connsiteX33" fmla="*/ 11023600 w 12351147"/>
                <a:gd name="connsiteY33" fmla="*/ 4889098 h 5043588"/>
                <a:gd name="connsiteX34" fmla="*/ 1757680 w 12351147"/>
                <a:gd name="connsiteY34" fmla="*/ 5031338 h 5043588"/>
                <a:gd name="connsiteX35" fmla="*/ 0 w 12351147"/>
                <a:gd name="connsiteY35" fmla="*/ 4553818 h 5043588"/>
                <a:gd name="connsiteX36" fmla="*/ 152400 w 12351147"/>
                <a:gd name="connsiteY36" fmla="*/ 865738 h 5043588"/>
                <a:gd name="connsiteX0" fmla="*/ 152400 w 12351147"/>
                <a:gd name="connsiteY0" fmla="*/ 865738 h 5043588"/>
                <a:gd name="connsiteX1" fmla="*/ 497840 w 12351147"/>
                <a:gd name="connsiteY1" fmla="*/ 398378 h 5043588"/>
                <a:gd name="connsiteX2" fmla="*/ 894080 w 12351147"/>
                <a:gd name="connsiteY2" fmla="*/ 520298 h 5043588"/>
                <a:gd name="connsiteX3" fmla="*/ 1198880 w 12351147"/>
                <a:gd name="connsiteY3" fmla="*/ 388218 h 5043588"/>
                <a:gd name="connsiteX4" fmla="*/ 1737360 w 12351147"/>
                <a:gd name="connsiteY4" fmla="*/ 489818 h 5043588"/>
                <a:gd name="connsiteX5" fmla="*/ 2001520 w 12351147"/>
                <a:gd name="connsiteY5" fmla="*/ 347578 h 5043588"/>
                <a:gd name="connsiteX6" fmla="*/ 2540000 w 12351147"/>
                <a:gd name="connsiteY6" fmla="*/ 499978 h 5043588"/>
                <a:gd name="connsiteX7" fmla="*/ 2976880 w 12351147"/>
                <a:gd name="connsiteY7" fmla="*/ 337418 h 5043588"/>
                <a:gd name="connsiteX8" fmla="*/ 3403600 w 12351147"/>
                <a:gd name="connsiteY8" fmla="*/ 581258 h 5043588"/>
                <a:gd name="connsiteX9" fmla="*/ 3962400 w 12351147"/>
                <a:gd name="connsiteY9" fmla="*/ 327258 h 5043588"/>
                <a:gd name="connsiteX10" fmla="*/ 4145280 w 12351147"/>
                <a:gd name="connsiteY10" fmla="*/ 469498 h 5043588"/>
                <a:gd name="connsiteX11" fmla="*/ 4856480 w 12351147"/>
                <a:gd name="connsiteY11" fmla="*/ 317098 h 5043588"/>
                <a:gd name="connsiteX12" fmla="*/ 5019040 w 12351147"/>
                <a:gd name="connsiteY12" fmla="*/ 510138 h 5043588"/>
                <a:gd name="connsiteX13" fmla="*/ 5689600 w 12351147"/>
                <a:gd name="connsiteY13" fmla="*/ 367898 h 5043588"/>
                <a:gd name="connsiteX14" fmla="*/ 6075680 w 12351147"/>
                <a:gd name="connsiteY14" fmla="*/ 571098 h 5043588"/>
                <a:gd name="connsiteX15" fmla="*/ 6522720 w 12351147"/>
                <a:gd name="connsiteY15" fmla="*/ 306938 h 5043588"/>
                <a:gd name="connsiteX16" fmla="*/ 7051040 w 12351147"/>
                <a:gd name="connsiteY16" fmla="*/ 378058 h 5043588"/>
                <a:gd name="connsiteX17" fmla="*/ 7345680 w 12351147"/>
                <a:gd name="connsiteY17" fmla="*/ 185018 h 5043588"/>
                <a:gd name="connsiteX18" fmla="*/ 7792720 w 12351147"/>
                <a:gd name="connsiteY18" fmla="*/ 357738 h 5043588"/>
                <a:gd name="connsiteX19" fmla="*/ 8188960 w 12351147"/>
                <a:gd name="connsiteY19" fmla="*/ 174858 h 5043588"/>
                <a:gd name="connsiteX20" fmla="*/ 8615680 w 12351147"/>
                <a:gd name="connsiteY20" fmla="*/ 327258 h 5043588"/>
                <a:gd name="connsiteX21" fmla="*/ 9204960 w 12351147"/>
                <a:gd name="connsiteY21" fmla="*/ 134218 h 5043588"/>
                <a:gd name="connsiteX22" fmla="*/ 9621520 w 12351147"/>
                <a:gd name="connsiteY22" fmla="*/ 428858 h 5043588"/>
                <a:gd name="connsiteX23" fmla="*/ 10200640 w 12351147"/>
                <a:gd name="connsiteY23" fmla="*/ 215498 h 5043588"/>
                <a:gd name="connsiteX24" fmla="*/ 10515600 w 12351147"/>
                <a:gd name="connsiteY24" fmla="*/ 418698 h 5043588"/>
                <a:gd name="connsiteX25" fmla="*/ 10993120 w 12351147"/>
                <a:gd name="connsiteY25" fmla="*/ 174858 h 5043588"/>
                <a:gd name="connsiteX26" fmla="*/ 11348720 w 12351147"/>
                <a:gd name="connsiteY26" fmla="*/ 276458 h 5043588"/>
                <a:gd name="connsiteX27" fmla="*/ 11816080 w 12351147"/>
                <a:gd name="connsiteY27" fmla="*/ 124058 h 5043588"/>
                <a:gd name="connsiteX28" fmla="*/ 12070080 w 12351147"/>
                <a:gd name="connsiteY28" fmla="*/ 317098 h 5043588"/>
                <a:gd name="connsiteX29" fmla="*/ 12192000 w 12351147"/>
                <a:gd name="connsiteY29" fmla="*/ 205338 h 5043588"/>
                <a:gd name="connsiteX30" fmla="*/ 12344400 w 12351147"/>
                <a:gd name="connsiteY30" fmla="*/ 357738 h 5043588"/>
                <a:gd name="connsiteX31" fmla="*/ 12303760 w 12351147"/>
                <a:gd name="connsiteY31" fmla="*/ 4452218 h 5043588"/>
                <a:gd name="connsiteX32" fmla="*/ 12120880 w 12351147"/>
                <a:gd name="connsiteY32" fmla="*/ 4817978 h 5043588"/>
                <a:gd name="connsiteX33" fmla="*/ 11023600 w 12351147"/>
                <a:gd name="connsiteY33" fmla="*/ 4889098 h 5043588"/>
                <a:gd name="connsiteX34" fmla="*/ 1757680 w 12351147"/>
                <a:gd name="connsiteY34" fmla="*/ 5031338 h 5043588"/>
                <a:gd name="connsiteX35" fmla="*/ 0 w 12351147"/>
                <a:gd name="connsiteY35" fmla="*/ 4553818 h 5043588"/>
                <a:gd name="connsiteX36" fmla="*/ 152400 w 12351147"/>
                <a:gd name="connsiteY36" fmla="*/ 865738 h 5043588"/>
                <a:gd name="connsiteX0" fmla="*/ 152400 w 12351147"/>
                <a:gd name="connsiteY0" fmla="*/ 865738 h 5043588"/>
                <a:gd name="connsiteX1" fmla="*/ 497840 w 12351147"/>
                <a:gd name="connsiteY1" fmla="*/ 398378 h 5043588"/>
                <a:gd name="connsiteX2" fmla="*/ 894080 w 12351147"/>
                <a:gd name="connsiteY2" fmla="*/ 520298 h 5043588"/>
                <a:gd name="connsiteX3" fmla="*/ 1198880 w 12351147"/>
                <a:gd name="connsiteY3" fmla="*/ 388218 h 5043588"/>
                <a:gd name="connsiteX4" fmla="*/ 1737360 w 12351147"/>
                <a:gd name="connsiteY4" fmla="*/ 489818 h 5043588"/>
                <a:gd name="connsiteX5" fmla="*/ 2001520 w 12351147"/>
                <a:gd name="connsiteY5" fmla="*/ 347578 h 5043588"/>
                <a:gd name="connsiteX6" fmla="*/ 2540000 w 12351147"/>
                <a:gd name="connsiteY6" fmla="*/ 499978 h 5043588"/>
                <a:gd name="connsiteX7" fmla="*/ 2976880 w 12351147"/>
                <a:gd name="connsiteY7" fmla="*/ 337418 h 5043588"/>
                <a:gd name="connsiteX8" fmla="*/ 3403600 w 12351147"/>
                <a:gd name="connsiteY8" fmla="*/ 581258 h 5043588"/>
                <a:gd name="connsiteX9" fmla="*/ 3962400 w 12351147"/>
                <a:gd name="connsiteY9" fmla="*/ 327258 h 5043588"/>
                <a:gd name="connsiteX10" fmla="*/ 4145280 w 12351147"/>
                <a:gd name="connsiteY10" fmla="*/ 469498 h 5043588"/>
                <a:gd name="connsiteX11" fmla="*/ 4856480 w 12351147"/>
                <a:gd name="connsiteY11" fmla="*/ 317098 h 5043588"/>
                <a:gd name="connsiteX12" fmla="*/ 5019040 w 12351147"/>
                <a:gd name="connsiteY12" fmla="*/ 510138 h 5043588"/>
                <a:gd name="connsiteX13" fmla="*/ 5689600 w 12351147"/>
                <a:gd name="connsiteY13" fmla="*/ 367898 h 5043588"/>
                <a:gd name="connsiteX14" fmla="*/ 6075680 w 12351147"/>
                <a:gd name="connsiteY14" fmla="*/ 571098 h 5043588"/>
                <a:gd name="connsiteX15" fmla="*/ 6522720 w 12351147"/>
                <a:gd name="connsiteY15" fmla="*/ 306938 h 5043588"/>
                <a:gd name="connsiteX16" fmla="*/ 7051040 w 12351147"/>
                <a:gd name="connsiteY16" fmla="*/ 378058 h 5043588"/>
                <a:gd name="connsiteX17" fmla="*/ 7345680 w 12351147"/>
                <a:gd name="connsiteY17" fmla="*/ 185018 h 5043588"/>
                <a:gd name="connsiteX18" fmla="*/ 7792720 w 12351147"/>
                <a:gd name="connsiteY18" fmla="*/ 357738 h 5043588"/>
                <a:gd name="connsiteX19" fmla="*/ 8188960 w 12351147"/>
                <a:gd name="connsiteY19" fmla="*/ 174858 h 5043588"/>
                <a:gd name="connsiteX20" fmla="*/ 8615680 w 12351147"/>
                <a:gd name="connsiteY20" fmla="*/ 327258 h 5043588"/>
                <a:gd name="connsiteX21" fmla="*/ 9204960 w 12351147"/>
                <a:gd name="connsiteY21" fmla="*/ 134218 h 5043588"/>
                <a:gd name="connsiteX22" fmla="*/ 9621520 w 12351147"/>
                <a:gd name="connsiteY22" fmla="*/ 428858 h 5043588"/>
                <a:gd name="connsiteX23" fmla="*/ 10200640 w 12351147"/>
                <a:gd name="connsiteY23" fmla="*/ 215498 h 5043588"/>
                <a:gd name="connsiteX24" fmla="*/ 10515600 w 12351147"/>
                <a:gd name="connsiteY24" fmla="*/ 418698 h 5043588"/>
                <a:gd name="connsiteX25" fmla="*/ 10993120 w 12351147"/>
                <a:gd name="connsiteY25" fmla="*/ 174858 h 5043588"/>
                <a:gd name="connsiteX26" fmla="*/ 11348720 w 12351147"/>
                <a:gd name="connsiteY26" fmla="*/ 276458 h 5043588"/>
                <a:gd name="connsiteX27" fmla="*/ 11816080 w 12351147"/>
                <a:gd name="connsiteY27" fmla="*/ 124058 h 5043588"/>
                <a:gd name="connsiteX28" fmla="*/ 12070080 w 12351147"/>
                <a:gd name="connsiteY28" fmla="*/ 317098 h 5043588"/>
                <a:gd name="connsiteX29" fmla="*/ 12192000 w 12351147"/>
                <a:gd name="connsiteY29" fmla="*/ 205338 h 5043588"/>
                <a:gd name="connsiteX30" fmla="*/ 12344400 w 12351147"/>
                <a:gd name="connsiteY30" fmla="*/ 357738 h 5043588"/>
                <a:gd name="connsiteX31" fmla="*/ 12303760 w 12351147"/>
                <a:gd name="connsiteY31" fmla="*/ 4452218 h 5043588"/>
                <a:gd name="connsiteX32" fmla="*/ 12120880 w 12351147"/>
                <a:gd name="connsiteY32" fmla="*/ 4817978 h 5043588"/>
                <a:gd name="connsiteX33" fmla="*/ 11023600 w 12351147"/>
                <a:gd name="connsiteY33" fmla="*/ 4889098 h 5043588"/>
                <a:gd name="connsiteX34" fmla="*/ 1757680 w 12351147"/>
                <a:gd name="connsiteY34" fmla="*/ 5031338 h 5043588"/>
                <a:gd name="connsiteX35" fmla="*/ 0 w 12351147"/>
                <a:gd name="connsiteY35" fmla="*/ 4553818 h 5043588"/>
                <a:gd name="connsiteX36" fmla="*/ 152400 w 12351147"/>
                <a:gd name="connsiteY36" fmla="*/ 865738 h 5043588"/>
                <a:gd name="connsiteX0" fmla="*/ 152400 w 12351147"/>
                <a:gd name="connsiteY0" fmla="*/ 865738 h 5043588"/>
                <a:gd name="connsiteX1" fmla="*/ 497840 w 12351147"/>
                <a:gd name="connsiteY1" fmla="*/ 398378 h 5043588"/>
                <a:gd name="connsiteX2" fmla="*/ 894080 w 12351147"/>
                <a:gd name="connsiteY2" fmla="*/ 520298 h 5043588"/>
                <a:gd name="connsiteX3" fmla="*/ 1198880 w 12351147"/>
                <a:gd name="connsiteY3" fmla="*/ 388218 h 5043588"/>
                <a:gd name="connsiteX4" fmla="*/ 1737360 w 12351147"/>
                <a:gd name="connsiteY4" fmla="*/ 489818 h 5043588"/>
                <a:gd name="connsiteX5" fmla="*/ 2001520 w 12351147"/>
                <a:gd name="connsiteY5" fmla="*/ 347578 h 5043588"/>
                <a:gd name="connsiteX6" fmla="*/ 2540000 w 12351147"/>
                <a:gd name="connsiteY6" fmla="*/ 499978 h 5043588"/>
                <a:gd name="connsiteX7" fmla="*/ 2976880 w 12351147"/>
                <a:gd name="connsiteY7" fmla="*/ 337418 h 5043588"/>
                <a:gd name="connsiteX8" fmla="*/ 3403600 w 12351147"/>
                <a:gd name="connsiteY8" fmla="*/ 581258 h 5043588"/>
                <a:gd name="connsiteX9" fmla="*/ 3962400 w 12351147"/>
                <a:gd name="connsiteY9" fmla="*/ 327258 h 5043588"/>
                <a:gd name="connsiteX10" fmla="*/ 4145280 w 12351147"/>
                <a:gd name="connsiteY10" fmla="*/ 469498 h 5043588"/>
                <a:gd name="connsiteX11" fmla="*/ 4856480 w 12351147"/>
                <a:gd name="connsiteY11" fmla="*/ 317098 h 5043588"/>
                <a:gd name="connsiteX12" fmla="*/ 5019040 w 12351147"/>
                <a:gd name="connsiteY12" fmla="*/ 510138 h 5043588"/>
                <a:gd name="connsiteX13" fmla="*/ 5689600 w 12351147"/>
                <a:gd name="connsiteY13" fmla="*/ 367898 h 5043588"/>
                <a:gd name="connsiteX14" fmla="*/ 6075680 w 12351147"/>
                <a:gd name="connsiteY14" fmla="*/ 571098 h 5043588"/>
                <a:gd name="connsiteX15" fmla="*/ 6522720 w 12351147"/>
                <a:gd name="connsiteY15" fmla="*/ 306938 h 5043588"/>
                <a:gd name="connsiteX16" fmla="*/ 7051040 w 12351147"/>
                <a:gd name="connsiteY16" fmla="*/ 378058 h 5043588"/>
                <a:gd name="connsiteX17" fmla="*/ 7345680 w 12351147"/>
                <a:gd name="connsiteY17" fmla="*/ 185018 h 5043588"/>
                <a:gd name="connsiteX18" fmla="*/ 7792720 w 12351147"/>
                <a:gd name="connsiteY18" fmla="*/ 357738 h 5043588"/>
                <a:gd name="connsiteX19" fmla="*/ 8188960 w 12351147"/>
                <a:gd name="connsiteY19" fmla="*/ 174858 h 5043588"/>
                <a:gd name="connsiteX20" fmla="*/ 8615680 w 12351147"/>
                <a:gd name="connsiteY20" fmla="*/ 327258 h 5043588"/>
                <a:gd name="connsiteX21" fmla="*/ 9204960 w 12351147"/>
                <a:gd name="connsiteY21" fmla="*/ 134218 h 5043588"/>
                <a:gd name="connsiteX22" fmla="*/ 9621520 w 12351147"/>
                <a:gd name="connsiteY22" fmla="*/ 428858 h 5043588"/>
                <a:gd name="connsiteX23" fmla="*/ 10200640 w 12351147"/>
                <a:gd name="connsiteY23" fmla="*/ 215498 h 5043588"/>
                <a:gd name="connsiteX24" fmla="*/ 10515600 w 12351147"/>
                <a:gd name="connsiteY24" fmla="*/ 418698 h 5043588"/>
                <a:gd name="connsiteX25" fmla="*/ 10993120 w 12351147"/>
                <a:gd name="connsiteY25" fmla="*/ 174858 h 5043588"/>
                <a:gd name="connsiteX26" fmla="*/ 11348720 w 12351147"/>
                <a:gd name="connsiteY26" fmla="*/ 276458 h 5043588"/>
                <a:gd name="connsiteX27" fmla="*/ 11816080 w 12351147"/>
                <a:gd name="connsiteY27" fmla="*/ 124058 h 5043588"/>
                <a:gd name="connsiteX28" fmla="*/ 12070080 w 12351147"/>
                <a:gd name="connsiteY28" fmla="*/ 317098 h 5043588"/>
                <a:gd name="connsiteX29" fmla="*/ 12192000 w 12351147"/>
                <a:gd name="connsiteY29" fmla="*/ 205338 h 5043588"/>
                <a:gd name="connsiteX30" fmla="*/ 12344400 w 12351147"/>
                <a:gd name="connsiteY30" fmla="*/ 357738 h 5043588"/>
                <a:gd name="connsiteX31" fmla="*/ 12303760 w 12351147"/>
                <a:gd name="connsiteY31" fmla="*/ 4452218 h 5043588"/>
                <a:gd name="connsiteX32" fmla="*/ 12120880 w 12351147"/>
                <a:gd name="connsiteY32" fmla="*/ 4817978 h 5043588"/>
                <a:gd name="connsiteX33" fmla="*/ 11023600 w 12351147"/>
                <a:gd name="connsiteY33" fmla="*/ 4889098 h 5043588"/>
                <a:gd name="connsiteX34" fmla="*/ 1757680 w 12351147"/>
                <a:gd name="connsiteY34" fmla="*/ 5031338 h 5043588"/>
                <a:gd name="connsiteX35" fmla="*/ 0 w 12351147"/>
                <a:gd name="connsiteY35" fmla="*/ 4553818 h 5043588"/>
                <a:gd name="connsiteX36" fmla="*/ 152400 w 12351147"/>
                <a:gd name="connsiteY36" fmla="*/ 865738 h 5043588"/>
                <a:gd name="connsiteX0" fmla="*/ 71120 w 12269867"/>
                <a:gd name="connsiteY0" fmla="*/ 865738 h 5253891"/>
                <a:gd name="connsiteX1" fmla="*/ 416560 w 12269867"/>
                <a:gd name="connsiteY1" fmla="*/ 398378 h 5253891"/>
                <a:gd name="connsiteX2" fmla="*/ 812800 w 12269867"/>
                <a:gd name="connsiteY2" fmla="*/ 520298 h 5253891"/>
                <a:gd name="connsiteX3" fmla="*/ 1117600 w 12269867"/>
                <a:gd name="connsiteY3" fmla="*/ 388218 h 5253891"/>
                <a:gd name="connsiteX4" fmla="*/ 1656080 w 12269867"/>
                <a:gd name="connsiteY4" fmla="*/ 489818 h 5253891"/>
                <a:gd name="connsiteX5" fmla="*/ 1920240 w 12269867"/>
                <a:gd name="connsiteY5" fmla="*/ 347578 h 5253891"/>
                <a:gd name="connsiteX6" fmla="*/ 2458720 w 12269867"/>
                <a:gd name="connsiteY6" fmla="*/ 499978 h 5253891"/>
                <a:gd name="connsiteX7" fmla="*/ 2895600 w 12269867"/>
                <a:gd name="connsiteY7" fmla="*/ 337418 h 5253891"/>
                <a:gd name="connsiteX8" fmla="*/ 3322320 w 12269867"/>
                <a:gd name="connsiteY8" fmla="*/ 581258 h 5253891"/>
                <a:gd name="connsiteX9" fmla="*/ 3881120 w 12269867"/>
                <a:gd name="connsiteY9" fmla="*/ 327258 h 5253891"/>
                <a:gd name="connsiteX10" fmla="*/ 4064000 w 12269867"/>
                <a:gd name="connsiteY10" fmla="*/ 469498 h 5253891"/>
                <a:gd name="connsiteX11" fmla="*/ 4775200 w 12269867"/>
                <a:gd name="connsiteY11" fmla="*/ 317098 h 5253891"/>
                <a:gd name="connsiteX12" fmla="*/ 4937760 w 12269867"/>
                <a:gd name="connsiteY12" fmla="*/ 510138 h 5253891"/>
                <a:gd name="connsiteX13" fmla="*/ 5608320 w 12269867"/>
                <a:gd name="connsiteY13" fmla="*/ 367898 h 5253891"/>
                <a:gd name="connsiteX14" fmla="*/ 5994400 w 12269867"/>
                <a:gd name="connsiteY14" fmla="*/ 571098 h 5253891"/>
                <a:gd name="connsiteX15" fmla="*/ 6441440 w 12269867"/>
                <a:gd name="connsiteY15" fmla="*/ 306938 h 5253891"/>
                <a:gd name="connsiteX16" fmla="*/ 6969760 w 12269867"/>
                <a:gd name="connsiteY16" fmla="*/ 378058 h 5253891"/>
                <a:gd name="connsiteX17" fmla="*/ 7264400 w 12269867"/>
                <a:gd name="connsiteY17" fmla="*/ 185018 h 5253891"/>
                <a:gd name="connsiteX18" fmla="*/ 7711440 w 12269867"/>
                <a:gd name="connsiteY18" fmla="*/ 357738 h 5253891"/>
                <a:gd name="connsiteX19" fmla="*/ 8107680 w 12269867"/>
                <a:gd name="connsiteY19" fmla="*/ 174858 h 5253891"/>
                <a:gd name="connsiteX20" fmla="*/ 8534400 w 12269867"/>
                <a:gd name="connsiteY20" fmla="*/ 327258 h 5253891"/>
                <a:gd name="connsiteX21" fmla="*/ 9123680 w 12269867"/>
                <a:gd name="connsiteY21" fmla="*/ 134218 h 5253891"/>
                <a:gd name="connsiteX22" fmla="*/ 9540240 w 12269867"/>
                <a:gd name="connsiteY22" fmla="*/ 428858 h 5253891"/>
                <a:gd name="connsiteX23" fmla="*/ 10119360 w 12269867"/>
                <a:gd name="connsiteY23" fmla="*/ 215498 h 5253891"/>
                <a:gd name="connsiteX24" fmla="*/ 10434320 w 12269867"/>
                <a:gd name="connsiteY24" fmla="*/ 418698 h 5253891"/>
                <a:gd name="connsiteX25" fmla="*/ 10911840 w 12269867"/>
                <a:gd name="connsiteY25" fmla="*/ 174858 h 5253891"/>
                <a:gd name="connsiteX26" fmla="*/ 11267440 w 12269867"/>
                <a:gd name="connsiteY26" fmla="*/ 276458 h 5253891"/>
                <a:gd name="connsiteX27" fmla="*/ 11734800 w 12269867"/>
                <a:gd name="connsiteY27" fmla="*/ 124058 h 5253891"/>
                <a:gd name="connsiteX28" fmla="*/ 11988800 w 12269867"/>
                <a:gd name="connsiteY28" fmla="*/ 317098 h 5253891"/>
                <a:gd name="connsiteX29" fmla="*/ 12110720 w 12269867"/>
                <a:gd name="connsiteY29" fmla="*/ 205338 h 5253891"/>
                <a:gd name="connsiteX30" fmla="*/ 12263120 w 12269867"/>
                <a:gd name="connsiteY30" fmla="*/ 357738 h 5253891"/>
                <a:gd name="connsiteX31" fmla="*/ 12222480 w 12269867"/>
                <a:gd name="connsiteY31" fmla="*/ 4452218 h 5253891"/>
                <a:gd name="connsiteX32" fmla="*/ 12039600 w 12269867"/>
                <a:gd name="connsiteY32" fmla="*/ 4817978 h 5253891"/>
                <a:gd name="connsiteX33" fmla="*/ 10942320 w 12269867"/>
                <a:gd name="connsiteY33" fmla="*/ 4889098 h 5253891"/>
                <a:gd name="connsiteX34" fmla="*/ 1676400 w 12269867"/>
                <a:gd name="connsiteY34" fmla="*/ 5031338 h 5253891"/>
                <a:gd name="connsiteX35" fmla="*/ 0 w 12269867"/>
                <a:gd name="connsiteY35" fmla="*/ 4960218 h 5253891"/>
                <a:gd name="connsiteX36" fmla="*/ 71120 w 12269867"/>
                <a:gd name="connsiteY36" fmla="*/ 865738 h 5253891"/>
                <a:gd name="connsiteX0" fmla="*/ 71120 w 12269867"/>
                <a:gd name="connsiteY0" fmla="*/ 865738 h 5036678"/>
                <a:gd name="connsiteX1" fmla="*/ 416560 w 12269867"/>
                <a:gd name="connsiteY1" fmla="*/ 398378 h 5036678"/>
                <a:gd name="connsiteX2" fmla="*/ 812800 w 12269867"/>
                <a:gd name="connsiteY2" fmla="*/ 520298 h 5036678"/>
                <a:gd name="connsiteX3" fmla="*/ 1117600 w 12269867"/>
                <a:gd name="connsiteY3" fmla="*/ 388218 h 5036678"/>
                <a:gd name="connsiteX4" fmla="*/ 1656080 w 12269867"/>
                <a:gd name="connsiteY4" fmla="*/ 489818 h 5036678"/>
                <a:gd name="connsiteX5" fmla="*/ 1920240 w 12269867"/>
                <a:gd name="connsiteY5" fmla="*/ 347578 h 5036678"/>
                <a:gd name="connsiteX6" fmla="*/ 2458720 w 12269867"/>
                <a:gd name="connsiteY6" fmla="*/ 499978 h 5036678"/>
                <a:gd name="connsiteX7" fmla="*/ 2895600 w 12269867"/>
                <a:gd name="connsiteY7" fmla="*/ 337418 h 5036678"/>
                <a:gd name="connsiteX8" fmla="*/ 3322320 w 12269867"/>
                <a:gd name="connsiteY8" fmla="*/ 581258 h 5036678"/>
                <a:gd name="connsiteX9" fmla="*/ 3881120 w 12269867"/>
                <a:gd name="connsiteY9" fmla="*/ 327258 h 5036678"/>
                <a:gd name="connsiteX10" fmla="*/ 4064000 w 12269867"/>
                <a:gd name="connsiteY10" fmla="*/ 469498 h 5036678"/>
                <a:gd name="connsiteX11" fmla="*/ 4775200 w 12269867"/>
                <a:gd name="connsiteY11" fmla="*/ 317098 h 5036678"/>
                <a:gd name="connsiteX12" fmla="*/ 4937760 w 12269867"/>
                <a:gd name="connsiteY12" fmla="*/ 510138 h 5036678"/>
                <a:gd name="connsiteX13" fmla="*/ 5608320 w 12269867"/>
                <a:gd name="connsiteY13" fmla="*/ 367898 h 5036678"/>
                <a:gd name="connsiteX14" fmla="*/ 5994400 w 12269867"/>
                <a:gd name="connsiteY14" fmla="*/ 571098 h 5036678"/>
                <a:gd name="connsiteX15" fmla="*/ 6441440 w 12269867"/>
                <a:gd name="connsiteY15" fmla="*/ 306938 h 5036678"/>
                <a:gd name="connsiteX16" fmla="*/ 6969760 w 12269867"/>
                <a:gd name="connsiteY16" fmla="*/ 378058 h 5036678"/>
                <a:gd name="connsiteX17" fmla="*/ 7264400 w 12269867"/>
                <a:gd name="connsiteY17" fmla="*/ 185018 h 5036678"/>
                <a:gd name="connsiteX18" fmla="*/ 7711440 w 12269867"/>
                <a:gd name="connsiteY18" fmla="*/ 357738 h 5036678"/>
                <a:gd name="connsiteX19" fmla="*/ 8107680 w 12269867"/>
                <a:gd name="connsiteY19" fmla="*/ 174858 h 5036678"/>
                <a:gd name="connsiteX20" fmla="*/ 8534400 w 12269867"/>
                <a:gd name="connsiteY20" fmla="*/ 327258 h 5036678"/>
                <a:gd name="connsiteX21" fmla="*/ 9123680 w 12269867"/>
                <a:gd name="connsiteY21" fmla="*/ 134218 h 5036678"/>
                <a:gd name="connsiteX22" fmla="*/ 9540240 w 12269867"/>
                <a:gd name="connsiteY22" fmla="*/ 428858 h 5036678"/>
                <a:gd name="connsiteX23" fmla="*/ 10119360 w 12269867"/>
                <a:gd name="connsiteY23" fmla="*/ 215498 h 5036678"/>
                <a:gd name="connsiteX24" fmla="*/ 10434320 w 12269867"/>
                <a:gd name="connsiteY24" fmla="*/ 418698 h 5036678"/>
                <a:gd name="connsiteX25" fmla="*/ 10911840 w 12269867"/>
                <a:gd name="connsiteY25" fmla="*/ 174858 h 5036678"/>
                <a:gd name="connsiteX26" fmla="*/ 11267440 w 12269867"/>
                <a:gd name="connsiteY26" fmla="*/ 276458 h 5036678"/>
                <a:gd name="connsiteX27" fmla="*/ 11734800 w 12269867"/>
                <a:gd name="connsiteY27" fmla="*/ 124058 h 5036678"/>
                <a:gd name="connsiteX28" fmla="*/ 11988800 w 12269867"/>
                <a:gd name="connsiteY28" fmla="*/ 317098 h 5036678"/>
                <a:gd name="connsiteX29" fmla="*/ 12110720 w 12269867"/>
                <a:gd name="connsiteY29" fmla="*/ 205338 h 5036678"/>
                <a:gd name="connsiteX30" fmla="*/ 12263120 w 12269867"/>
                <a:gd name="connsiteY30" fmla="*/ 357738 h 5036678"/>
                <a:gd name="connsiteX31" fmla="*/ 12222480 w 12269867"/>
                <a:gd name="connsiteY31" fmla="*/ 4452218 h 5036678"/>
                <a:gd name="connsiteX32" fmla="*/ 12039600 w 12269867"/>
                <a:gd name="connsiteY32" fmla="*/ 4817978 h 5036678"/>
                <a:gd name="connsiteX33" fmla="*/ 10942320 w 12269867"/>
                <a:gd name="connsiteY33" fmla="*/ 4889098 h 5036678"/>
                <a:gd name="connsiteX34" fmla="*/ 1676400 w 12269867"/>
                <a:gd name="connsiteY34" fmla="*/ 5031338 h 5036678"/>
                <a:gd name="connsiteX35" fmla="*/ 0 w 12269867"/>
                <a:gd name="connsiteY35" fmla="*/ 4960218 h 5036678"/>
                <a:gd name="connsiteX36" fmla="*/ 71120 w 12269867"/>
                <a:gd name="connsiteY36" fmla="*/ 865738 h 5036678"/>
                <a:gd name="connsiteX0" fmla="*/ 71120 w 12269867"/>
                <a:gd name="connsiteY0" fmla="*/ 865738 h 5032817"/>
                <a:gd name="connsiteX1" fmla="*/ 416560 w 12269867"/>
                <a:gd name="connsiteY1" fmla="*/ 398378 h 5032817"/>
                <a:gd name="connsiteX2" fmla="*/ 812800 w 12269867"/>
                <a:gd name="connsiteY2" fmla="*/ 520298 h 5032817"/>
                <a:gd name="connsiteX3" fmla="*/ 1117600 w 12269867"/>
                <a:gd name="connsiteY3" fmla="*/ 388218 h 5032817"/>
                <a:gd name="connsiteX4" fmla="*/ 1656080 w 12269867"/>
                <a:gd name="connsiteY4" fmla="*/ 489818 h 5032817"/>
                <a:gd name="connsiteX5" fmla="*/ 1920240 w 12269867"/>
                <a:gd name="connsiteY5" fmla="*/ 347578 h 5032817"/>
                <a:gd name="connsiteX6" fmla="*/ 2458720 w 12269867"/>
                <a:gd name="connsiteY6" fmla="*/ 499978 h 5032817"/>
                <a:gd name="connsiteX7" fmla="*/ 2895600 w 12269867"/>
                <a:gd name="connsiteY7" fmla="*/ 337418 h 5032817"/>
                <a:gd name="connsiteX8" fmla="*/ 3322320 w 12269867"/>
                <a:gd name="connsiteY8" fmla="*/ 581258 h 5032817"/>
                <a:gd name="connsiteX9" fmla="*/ 3881120 w 12269867"/>
                <a:gd name="connsiteY9" fmla="*/ 327258 h 5032817"/>
                <a:gd name="connsiteX10" fmla="*/ 4064000 w 12269867"/>
                <a:gd name="connsiteY10" fmla="*/ 469498 h 5032817"/>
                <a:gd name="connsiteX11" fmla="*/ 4775200 w 12269867"/>
                <a:gd name="connsiteY11" fmla="*/ 317098 h 5032817"/>
                <a:gd name="connsiteX12" fmla="*/ 4937760 w 12269867"/>
                <a:gd name="connsiteY12" fmla="*/ 510138 h 5032817"/>
                <a:gd name="connsiteX13" fmla="*/ 5608320 w 12269867"/>
                <a:gd name="connsiteY13" fmla="*/ 367898 h 5032817"/>
                <a:gd name="connsiteX14" fmla="*/ 5994400 w 12269867"/>
                <a:gd name="connsiteY14" fmla="*/ 571098 h 5032817"/>
                <a:gd name="connsiteX15" fmla="*/ 6441440 w 12269867"/>
                <a:gd name="connsiteY15" fmla="*/ 306938 h 5032817"/>
                <a:gd name="connsiteX16" fmla="*/ 6969760 w 12269867"/>
                <a:gd name="connsiteY16" fmla="*/ 378058 h 5032817"/>
                <a:gd name="connsiteX17" fmla="*/ 7264400 w 12269867"/>
                <a:gd name="connsiteY17" fmla="*/ 185018 h 5032817"/>
                <a:gd name="connsiteX18" fmla="*/ 7711440 w 12269867"/>
                <a:gd name="connsiteY18" fmla="*/ 357738 h 5032817"/>
                <a:gd name="connsiteX19" fmla="*/ 8107680 w 12269867"/>
                <a:gd name="connsiteY19" fmla="*/ 174858 h 5032817"/>
                <a:gd name="connsiteX20" fmla="*/ 8534400 w 12269867"/>
                <a:gd name="connsiteY20" fmla="*/ 327258 h 5032817"/>
                <a:gd name="connsiteX21" fmla="*/ 9123680 w 12269867"/>
                <a:gd name="connsiteY21" fmla="*/ 134218 h 5032817"/>
                <a:gd name="connsiteX22" fmla="*/ 9540240 w 12269867"/>
                <a:gd name="connsiteY22" fmla="*/ 428858 h 5032817"/>
                <a:gd name="connsiteX23" fmla="*/ 10119360 w 12269867"/>
                <a:gd name="connsiteY23" fmla="*/ 215498 h 5032817"/>
                <a:gd name="connsiteX24" fmla="*/ 10434320 w 12269867"/>
                <a:gd name="connsiteY24" fmla="*/ 418698 h 5032817"/>
                <a:gd name="connsiteX25" fmla="*/ 10911840 w 12269867"/>
                <a:gd name="connsiteY25" fmla="*/ 174858 h 5032817"/>
                <a:gd name="connsiteX26" fmla="*/ 11267440 w 12269867"/>
                <a:gd name="connsiteY26" fmla="*/ 276458 h 5032817"/>
                <a:gd name="connsiteX27" fmla="*/ 11734800 w 12269867"/>
                <a:gd name="connsiteY27" fmla="*/ 124058 h 5032817"/>
                <a:gd name="connsiteX28" fmla="*/ 11988800 w 12269867"/>
                <a:gd name="connsiteY28" fmla="*/ 317098 h 5032817"/>
                <a:gd name="connsiteX29" fmla="*/ 12110720 w 12269867"/>
                <a:gd name="connsiteY29" fmla="*/ 205338 h 5032817"/>
                <a:gd name="connsiteX30" fmla="*/ 12263120 w 12269867"/>
                <a:gd name="connsiteY30" fmla="*/ 357738 h 5032817"/>
                <a:gd name="connsiteX31" fmla="*/ 12222480 w 12269867"/>
                <a:gd name="connsiteY31" fmla="*/ 4452218 h 5032817"/>
                <a:gd name="connsiteX32" fmla="*/ 12039600 w 12269867"/>
                <a:gd name="connsiteY32" fmla="*/ 4817978 h 5032817"/>
                <a:gd name="connsiteX33" fmla="*/ 10942320 w 12269867"/>
                <a:gd name="connsiteY33" fmla="*/ 4889098 h 5032817"/>
                <a:gd name="connsiteX34" fmla="*/ 1676400 w 12269867"/>
                <a:gd name="connsiteY34" fmla="*/ 5031338 h 5032817"/>
                <a:gd name="connsiteX35" fmla="*/ 0 w 12269867"/>
                <a:gd name="connsiteY35" fmla="*/ 4960218 h 5032817"/>
                <a:gd name="connsiteX36" fmla="*/ 71120 w 12269867"/>
                <a:gd name="connsiteY36" fmla="*/ 865738 h 5032817"/>
                <a:gd name="connsiteX0" fmla="*/ 71120 w 12269867"/>
                <a:gd name="connsiteY0" fmla="*/ 865738 h 5032142"/>
                <a:gd name="connsiteX1" fmla="*/ 416560 w 12269867"/>
                <a:gd name="connsiteY1" fmla="*/ 398378 h 5032142"/>
                <a:gd name="connsiteX2" fmla="*/ 812800 w 12269867"/>
                <a:gd name="connsiteY2" fmla="*/ 520298 h 5032142"/>
                <a:gd name="connsiteX3" fmla="*/ 1117600 w 12269867"/>
                <a:gd name="connsiteY3" fmla="*/ 388218 h 5032142"/>
                <a:gd name="connsiteX4" fmla="*/ 1656080 w 12269867"/>
                <a:gd name="connsiteY4" fmla="*/ 489818 h 5032142"/>
                <a:gd name="connsiteX5" fmla="*/ 1920240 w 12269867"/>
                <a:gd name="connsiteY5" fmla="*/ 347578 h 5032142"/>
                <a:gd name="connsiteX6" fmla="*/ 2458720 w 12269867"/>
                <a:gd name="connsiteY6" fmla="*/ 499978 h 5032142"/>
                <a:gd name="connsiteX7" fmla="*/ 2895600 w 12269867"/>
                <a:gd name="connsiteY7" fmla="*/ 337418 h 5032142"/>
                <a:gd name="connsiteX8" fmla="*/ 3322320 w 12269867"/>
                <a:gd name="connsiteY8" fmla="*/ 581258 h 5032142"/>
                <a:gd name="connsiteX9" fmla="*/ 3881120 w 12269867"/>
                <a:gd name="connsiteY9" fmla="*/ 327258 h 5032142"/>
                <a:gd name="connsiteX10" fmla="*/ 4064000 w 12269867"/>
                <a:gd name="connsiteY10" fmla="*/ 469498 h 5032142"/>
                <a:gd name="connsiteX11" fmla="*/ 4775200 w 12269867"/>
                <a:gd name="connsiteY11" fmla="*/ 317098 h 5032142"/>
                <a:gd name="connsiteX12" fmla="*/ 4937760 w 12269867"/>
                <a:gd name="connsiteY12" fmla="*/ 510138 h 5032142"/>
                <a:gd name="connsiteX13" fmla="*/ 5608320 w 12269867"/>
                <a:gd name="connsiteY13" fmla="*/ 367898 h 5032142"/>
                <a:gd name="connsiteX14" fmla="*/ 5994400 w 12269867"/>
                <a:gd name="connsiteY14" fmla="*/ 571098 h 5032142"/>
                <a:gd name="connsiteX15" fmla="*/ 6441440 w 12269867"/>
                <a:gd name="connsiteY15" fmla="*/ 306938 h 5032142"/>
                <a:gd name="connsiteX16" fmla="*/ 6969760 w 12269867"/>
                <a:gd name="connsiteY16" fmla="*/ 378058 h 5032142"/>
                <a:gd name="connsiteX17" fmla="*/ 7264400 w 12269867"/>
                <a:gd name="connsiteY17" fmla="*/ 185018 h 5032142"/>
                <a:gd name="connsiteX18" fmla="*/ 7711440 w 12269867"/>
                <a:gd name="connsiteY18" fmla="*/ 357738 h 5032142"/>
                <a:gd name="connsiteX19" fmla="*/ 8107680 w 12269867"/>
                <a:gd name="connsiteY19" fmla="*/ 174858 h 5032142"/>
                <a:gd name="connsiteX20" fmla="*/ 8534400 w 12269867"/>
                <a:gd name="connsiteY20" fmla="*/ 327258 h 5032142"/>
                <a:gd name="connsiteX21" fmla="*/ 9123680 w 12269867"/>
                <a:gd name="connsiteY21" fmla="*/ 134218 h 5032142"/>
                <a:gd name="connsiteX22" fmla="*/ 9540240 w 12269867"/>
                <a:gd name="connsiteY22" fmla="*/ 428858 h 5032142"/>
                <a:gd name="connsiteX23" fmla="*/ 10119360 w 12269867"/>
                <a:gd name="connsiteY23" fmla="*/ 215498 h 5032142"/>
                <a:gd name="connsiteX24" fmla="*/ 10434320 w 12269867"/>
                <a:gd name="connsiteY24" fmla="*/ 418698 h 5032142"/>
                <a:gd name="connsiteX25" fmla="*/ 10911840 w 12269867"/>
                <a:gd name="connsiteY25" fmla="*/ 174858 h 5032142"/>
                <a:gd name="connsiteX26" fmla="*/ 11267440 w 12269867"/>
                <a:gd name="connsiteY26" fmla="*/ 276458 h 5032142"/>
                <a:gd name="connsiteX27" fmla="*/ 11734800 w 12269867"/>
                <a:gd name="connsiteY27" fmla="*/ 124058 h 5032142"/>
                <a:gd name="connsiteX28" fmla="*/ 11988800 w 12269867"/>
                <a:gd name="connsiteY28" fmla="*/ 317098 h 5032142"/>
                <a:gd name="connsiteX29" fmla="*/ 12110720 w 12269867"/>
                <a:gd name="connsiteY29" fmla="*/ 205338 h 5032142"/>
                <a:gd name="connsiteX30" fmla="*/ 12263120 w 12269867"/>
                <a:gd name="connsiteY30" fmla="*/ 357738 h 5032142"/>
                <a:gd name="connsiteX31" fmla="*/ 12222480 w 12269867"/>
                <a:gd name="connsiteY31" fmla="*/ 4452218 h 5032142"/>
                <a:gd name="connsiteX32" fmla="*/ 12039600 w 12269867"/>
                <a:gd name="connsiteY32" fmla="*/ 4817978 h 5032142"/>
                <a:gd name="connsiteX33" fmla="*/ 10942320 w 12269867"/>
                <a:gd name="connsiteY33" fmla="*/ 4889098 h 5032142"/>
                <a:gd name="connsiteX34" fmla="*/ 1676400 w 12269867"/>
                <a:gd name="connsiteY34" fmla="*/ 5031338 h 5032142"/>
                <a:gd name="connsiteX35" fmla="*/ 0 w 12269867"/>
                <a:gd name="connsiteY35" fmla="*/ 4960218 h 5032142"/>
                <a:gd name="connsiteX36" fmla="*/ 71120 w 12269867"/>
                <a:gd name="connsiteY36" fmla="*/ 865738 h 5032142"/>
                <a:gd name="connsiteX0" fmla="*/ 71120 w 12269867"/>
                <a:gd name="connsiteY0" fmla="*/ 865738 h 4960218"/>
                <a:gd name="connsiteX1" fmla="*/ 416560 w 12269867"/>
                <a:gd name="connsiteY1" fmla="*/ 398378 h 4960218"/>
                <a:gd name="connsiteX2" fmla="*/ 812800 w 12269867"/>
                <a:gd name="connsiteY2" fmla="*/ 520298 h 4960218"/>
                <a:gd name="connsiteX3" fmla="*/ 1117600 w 12269867"/>
                <a:gd name="connsiteY3" fmla="*/ 388218 h 4960218"/>
                <a:gd name="connsiteX4" fmla="*/ 1656080 w 12269867"/>
                <a:gd name="connsiteY4" fmla="*/ 489818 h 4960218"/>
                <a:gd name="connsiteX5" fmla="*/ 1920240 w 12269867"/>
                <a:gd name="connsiteY5" fmla="*/ 347578 h 4960218"/>
                <a:gd name="connsiteX6" fmla="*/ 2458720 w 12269867"/>
                <a:gd name="connsiteY6" fmla="*/ 499978 h 4960218"/>
                <a:gd name="connsiteX7" fmla="*/ 2895600 w 12269867"/>
                <a:gd name="connsiteY7" fmla="*/ 337418 h 4960218"/>
                <a:gd name="connsiteX8" fmla="*/ 3322320 w 12269867"/>
                <a:gd name="connsiteY8" fmla="*/ 581258 h 4960218"/>
                <a:gd name="connsiteX9" fmla="*/ 3881120 w 12269867"/>
                <a:gd name="connsiteY9" fmla="*/ 327258 h 4960218"/>
                <a:gd name="connsiteX10" fmla="*/ 4064000 w 12269867"/>
                <a:gd name="connsiteY10" fmla="*/ 469498 h 4960218"/>
                <a:gd name="connsiteX11" fmla="*/ 4775200 w 12269867"/>
                <a:gd name="connsiteY11" fmla="*/ 317098 h 4960218"/>
                <a:gd name="connsiteX12" fmla="*/ 4937760 w 12269867"/>
                <a:gd name="connsiteY12" fmla="*/ 510138 h 4960218"/>
                <a:gd name="connsiteX13" fmla="*/ 5608320 w 12269867"/>
                <a:gd name="connsiteY13" fmla="*/ 367898 h 4960218"/>
                <a:gd name="connsiteX14" fmla="*/ 5994400 w 12269867"/>
                <a:gd name="connsiteY14" fmla="*/ 571098 h 4960218"/>
                <a:gd name="connsiteX15" fmla="*/ 6441440 w 12269867"/>
                <a:gd name="connsiteY15" fmla="*/ 306938 h 4960218"/>
                <a:gd name="connsiteX16" fmla="*/ 6969760 w 12269867"/>
                <a:gd name="connsiteY16" fmla="*/ 378058 h 4960218"/>
                <a:gd name="connsiteX17" fmla="*/ 7264400 w 12269867"/>
                <a:gd name="connsiteY17" fmla="*/ 185018 h 4960218"/>
                <a:gd name="connsiteX18" fmla="*/ 7711440 w 12269867"/>
                <a:gd name="connsiteY18" fmla="*/ 357738 h 4960218"/>
                <a:gd name="connsiteX19" fmla="*/ 8107680 w 12269867"/>
                <a:gd name="connsiteY19" fmla="*/ 174858 h 4960218"/>
                <a:gd name="connsiteX20" fmla="*/ 8534400 w 12269867"/>
                <a:gd name="connsiteY20" fmla="*/ 327258 h 4960218"/>
                <a:gd name="connsiteX21" fmla="*/ 9123680 w 12269867"/>
                <a:gd name="connsiteY21" fmla="*/ 134218 h 4960218"/>
                <a:gd name="connsiteX22" fmla="*/ 9540240 w 12269867"/>
                <a:gd name="connsiteY22" fmla="*/ 428858 h 4960218"/>
                <a:gd name="connsiteX23" fmla="*/ 10119360 w 12269867"/>
                <a:gd name="connsiteY23" fmla="*/ 215498 h 4960218"/>
                <a:gd name="connsiteX24" fmla="*/ 10434320 w 12269867"/>
                <a:gd name="connsiteY24" fmla="*/ 418698 h 4960218"/>
                <a:gd name="connsiteX25" fmla="*/ 10911840 w 12269867"/>
                <a:gd name="connsiteY25" fmla="*/ 174858 h 4960218"/>
                <a:gd name="connsiteX26" fmla="*/ 11267440 w 12269867"/>
                <a:gd name="connsiteY26" fmla="*/ 276458 h 4960218"/>
                <a:gd name="connsiteX27" fmla="*/ 11734800 w 12269867"/>
                <a:gd name="connsiteY27" fmla="*/ 124058 h 4960218"/>
                <a:gd name="connsiteX28" fmla="*/ 11988800 w 12269867"/>
                <a:gd name="connsiteY28" fmla="*/ 317098 h 4960218"/>
                <a:gd name="connsiteX29" fmla="*/ 12110720 w 12269867"/>
                <a:gd name="connsiteY29" fmla="*/ 205338 h 4960218"/>
                <a:gd name="connsiteX30" fmla="*/ 12263120 w 12269867"/>
                <a:gd name="connsiteY30" fmla="*/ 357738 h 4960218"/>
                <a:gd name="connsiteX31" fmla="*/ 12222480 w 12269867"/>
                <a:gd name="connsiteY31" fmla="*/ 4452218 h 4960218"/>
                <a:gd name="connsiteX32" fmla="*/ 12039600 w 12269867"/>
                <a:gd name="connsiteY32" fmla="*/ 4817978 h 4960218"/>
                <a:gd name="connsiteX33" fmla="*/ 10942320 w 12269867"/>
                <a:gd name="connsiteY33" fmla="*/ 4889098 h 4960218"/>
                <a:gd name="connsiteX34" fmla="*/ 2377440 w 12269867"/>
                <a:gd name="connsiteY34" fmla="*/ 4950058 h 4960218"/>
                <a:gd name="connsiteX35" fmla="*/ 0 w 12269867"/>
                <a:gd name="connsiteY35" fmla="*/ 4960218 h 4960218"/>
                <a:gd name="connsiteX36" fmla="*/ 71120 w 12269867"/>
                <a:gd name="connsiteY36" fmla="*/ 865738 h 4960218"/>
                <a:gd name="connsiteX0" fmla="*/ 71120 w 12270109"/>
                <a:gd name="connsiteY0" fmla="*/ 865738 h 4960218"/>
                <a:gd name="connsiteX1" fmla="*/ 416560 w 12270109"/>
                <a:gd name="connsiteY1" fmla="*/ 398378 h 4960218"/>
                <a:gd name="connsiteX2" fmla="*/ 812800 w 12270109"/>
                <a:gd name="connsiteY2" fmla="*/ 520298 h 4960218"/>
                <a:gd name="connsiteX3" fmla="*/ 1117600 w 12270109"/>
                <a:gd name="connsiteY3" fmla="*/ 388218 h 4960218"/>
                <a:gd name="connsiteX4" fmla="*/ 1656080 w 12270109"/>
                <a:gd name="connsiteY4" fmla="*/ 489818 h 4960218"/>
                <a:gd name="connsiteX5" fmla="*/ 1920240 w 12270109"/>
                <a:gd name="connsiteY5" fmla="*/ 347578 h 4960218"/>
                <a:gd name="connsiteX6" fmla="*/ 2458720 w 12270109"/>
                <a:gd name="connsiteY6" fmla="*/ 499978 h 4960218"/>
                <a:gd name="connsiteX7" fmla="*/ 2895600 w 12270109"/>
                <a:gd name="connsiteY7" fmla="*/ 337418 h 4960218"/>
                <a:gd name="connsiteX8" fmla="*/ 3322320 w 12270109"/>
                <a:gd name="connsiteY8" fmla="*/ 581258 h 4960218"/>
                <a:gd name="connsiteX9" fmla="*/ 3881120 w 12270109"/>
                <a:gd name="connsiteY9" fmla="*/ 327258 h 4960218"/>
                <a:gd name="connsiteX10" fmla="*/ 4064000 w 12270109"/>
                <a:gd name="connsiteY10" fmla="*/ 469498 h 4960218"/>
                <a:gd name="connsiteX11" fmla="*/ 4775200 w 12270109"/>
                <a:gd name="connsiteY11" fmla="*/ 317098 h 4960218"/>
                <a:gd name="connsiteX12" fmla="*/ 4937760 w 12270109"/>
                <a:gd name="connsiteY12" fmla="*/ 510138 h 4960218"/>
                <a:gd name="connsiteX13" fmla="*/ 5608320 w 12270109"/>
                <a:gd name="connsiteY13" fmla="*/ 367898 h 4960218"/>
                <a:gd name="connsiteX14" fmla="*/ 5994400 w 12270109"/>
                <a:gd name="connsiteY14" fmla="*/ 571098 h 4960218"/>
                <a:gd name="connsiteX15" fmla="*/ 6441440 w 12270109"/>
                <a:gd name="connsiteY15" fmla="*/ 306938 h 4960218"/>
                <a:gd name="connsiteX16" fmla="*/ 6969760 w 12270109"/>
                <a:gd name="connsiteY16" fmla="*/ 378058 h 4960218"/>
                <a:gd name="connsiteX17" fmla="*/ 7264400 w 12270109"/>
                <a:gd name="connsiteY17" fmla="*/ 185018 h 4960218"/>
                <a:gd name="connsiteX18" fmla="*/ 7711440 w 12270109"/>
                <a:gd name="connsiteY18" fmla="*/ 357738 h 4960218"/>
                <a:gd name="connsiteX19" fmla="*/ 8107680 w 12270109"/>
                <a:gd name="connsiteY19" fmla="*/ 174858 h 4960218"/>
                <a:gd name="connsiteX20" fmla="*/ 8534400 w 12270109"/>
                <a:gd name="connsiteY20" fmla="*/ 327258 h 4960218"/>
                <a:gd name="connsiteX21" fmla="*/ 9123680 w 12270109"/>
                <a:gd name="connsiteY21" fmla="*/ 134218 h 4960218"/>
                <a:gd name="connsiteX22" fmla="*/ 9540240 w 12270109"/>
                <a:gd name="connsiteY22" fmla="*/ 428858 h 4960218"/>
                <a:gd name="connsiteX23" fmla="*/ 10119360 w 12270109"/>
                <a:gd name="connsiteY23" fmla="*/ 215498 h 4960218"/>
                <a:gd name="connsiteX24" fmla="*/ 10434320 w 12270109"/>
                <a:gd name="connsiteY24" fmla="*/ 418698 h 4960218"/>
                <a:gd name="connsiteX25" fmla="*/ 10911840 w 12270109"/>
                <a:gd name="connsiteY25" fmla="*/ 174858 h 4960218"/>
                <a:gd name="connsiteX26" fmla="*/ 11267440 w 12270109"/>
                <a:gd name="connsiteY26" fmla="*/ 276458 h 4960218"/>
                <a:gd name="connsiteX27" fmla="*/ 11734800 w 12270109"/>
                <a:gd name="connsiteY27" fmla="*/ 124058 h 4960218"/>
                <a:gd name="connsiteX28" fmla="*/ 11988800 w 12270109"/>
                <a:gd name="connsiteY28" fmla="*/ 317098 h 4960218"/>
                <a:gd name="connsiteX29" fmla="*/ 12110720 w 12270109"/>
                <a:gd name="connsiteY29" fmla="*/ 205338 h 4960218"/>
                <a:gd name="connsiteX30" fmla="*/ 12263120 w 12270109"/>
                <a:gd name="connsiteY30" fmla="*/ 357738 h 4960218"/>
                <a:gd name="connsiteX31" fmla="*/ 12222480 w 12270109"/>
                <a:gd name="connsiteY31" fmla="*/ 4452218 h 4960218"/>
                <a:gd name="connsiteX32" fmla="*/ 12029440 w 12270109"/>
                <a:gd name="connsiteY32" fmla="*/ 4919578 h 4960218"/>
                <a:gd name="connsiteX33" fmla="*/ 10942320 w 12270109"/>
                <a:gd name="connsiteY33" fmla="*/ 4889098 h 4960218"/>
                <a:gd name="connsiteX34" fmla="*/ 2377440 w 12270109"/>
                <a:gd name="connsiteY34" fmla="*/ 4950058 h 4960218"/>
                <a:gd name="connsiteX35" fmla="*/ 0 w 12270109"/>
                <a:gd name="connsiteY35" fmla="*/ 4960218 h 4960218"/>
                <a:gd name="connsiteX36" fmla="*/ 71120 w 12270109"/>
                <a:gd name="connsiteY36" fmla="*/ 865738 h 4960218"/>
                <a:gd name="connsiteX0" fmla="*/ 71120 w 12270109"/>
                <a:gd name="connsiteY0" fmla="*/ 865738 h 4970141"/>
                <a:gd name="connsiteX1" fmla="*/ 416560 w 12270109"/>
                <a:gd name="connsiteY1" fmla="*/ 398378 h 4970141"/>
                <a:gd name="connsiteX2" fmla="*/ 812800 w 12270109"/>
                <a:gd name="connsiteY2" fmla="*/ 520298 h 4970141"/>
                <a:gd name="connsiteX3" fmla="*/ 1117600 w 12270109"/>
                <a:gd name="connsiteY3" fmla="*/ 388218 h 4970141"/>
                <a:gd name="connsiteX4" fmla="*/ 1656080 w 12270109"/>
                <a:gd name="connsiteY4" fmla="*/ 489818 h 4970141"/>
                <a:gd name="connsiteX5" fmla="*/ 1920240 w 12270109"/>
                <a:gd name="connsiteY5" fmla="*/ 347578 h 4970141"/>
                <a:gd name="connsiteX6" fmla="*/ 2458720 w 12270109"/>
                <a:gd name="connsiteY6" fmla="*/ 499978 h 4970141"/>
                <a:gd name="connsiteX7" fmla="*/ 2895600 w 12270109"/>
                <a:gd name="connsiteY7" fmla="*/ 337418 h 4970141"/>
                <a:gd name="connsiteX8" fmla="*/ 3322320 w 12270109"/>
                <a:gd name="connsiteY8" fmla="*/ 581258 h 4970141"/>
                <a:gd name="connsiteX9" fmla="*/ 3881120 w 12270109"/>
                <a:gd name="connsiteY9" fmla="*/ 327258 h 4970141"/>
                <a:gd name="connsiteX10" fmla="*/ 4064000 w 12270109"/>
                <a:gd name="connsiteY10" fmla="*/ 469498 h 4970141"/>
                <a:gd name="connsiteX11" fmla="*/ 4775200 w 12270109"/>
                <a:gd name="connsiteY11" fmla="*/ 317098 h 4970141"/>
                <a:gd name="connsiteX12" fmla="*/ 4937760 w 12270109"/>
                <a:gd name="connsiteY12" fmla="*/ 510138 h 4970141"/>
                <a:gd name="connsiteX13" fmla="*/ 5608320 w 12270109"/>
                <a:gd name="connsiteY13" fmla="*/ 367898 h 4970141"/>
                <a:gd name="connsiteX14" fmla="*/ 5994400 w 12270109"/>
                <a:gd name="connsiteY14" fmla="*/ 571098 h 4970141"/>
                <a:gd name="connsiteX15" fmla="*/ 6441440 w 12270109"/>
                <a:gd name="connsiteY15" fmla="*/ 306938 h 4970141"/>
                <a:gd name="connsiteX16" fmla="*/ 6969760 w 12270109"/>
                <a:gd name="connsiteY16" fmla="*/ 378058 h 4970141"/>
                <a:gd name="connsiteX17" fmla="*/ 7264400 w 12270109"/>
                <a:gd name="connsiteY17" fmla="*/ 185018 h 4970141"/>
                <a:gd name="connsiteX18" fmla="*/ 7711440 w 12270109"/>
                <a:gd name="connsiteY18" fmla="*/ 357738 h 4970141"/>
                <a:gd name="connsiteX19" fmla="*/ 8107680 w 12270109"/>
                <a:gd name="connsiteY19" fmla="*/ 174858 h 4970141"/>
                <a:gd name="connsiteX20" fmla="*/ 8534400 w 12270109"/>
                <a:gd name="connsiteY20" fmla="*/ 327258 h 4970141"/>
                <a:gd name="connsiteX21" fmla="*/ 9123680 w 12270109"/>
                <a:gd name="connsiteY21" fmla="*/ 134218 h 4970141"/>
                <a:gd name="connsiteX22" fmla="*/ 9540240 w 12270109"/>
                <a:gd name="connsiteY22" fmla="*/ 428858 h 4970141"/>
                <a:gd name="connsiteX23" fmla="*/ 10119360 w 12270109"/>
                <a:gd name="connsiteY23" fmla="*/ 215498 h 4970141"/>
                <a:gd name="connsiteX24" fmla="*/ 10434320 w 12270109"/>
                <a:gd name="connsiteY24" fmla="*/ 418698 h 4970141"/>
                <a:gd name="connsiteX25" fmla="*/ 10911840 w 12270109"/>
                <a:gd name="connsiteY25" fmla="*/ 174858 h 4970141"/>
                <a:gd name="connsiteX26" fmla="*/ 11267440 w 12270109"/>
                <a:gd name="connsiteY26" fmla="*/ 276458 h 4970141"/>
                <a:gd name="connsiteX27" fmla="*/ 11734800 w 12270109"/>
                <a:gd name="connsiteY27" fmla="*/ 124058 h 4970141"/>
                <a:gd name="connsiteX28" fmla="*/ 11988800 w 12270109"/>
                <a:gd name="connsiteY28" fmla="*/ 317098 h 4970141"/>
                <a:gd name="connsiteX29" fmla="*/ 12110720 w 12270109"/>
                <a:gd name="connsiteY29" fmla="*/ 205338 h 4970141"/>
                <a:gd name="connsiteX30" fmla="*/ 12263120 w 12270109"/>
                <a:gd name="connsiteY30" fmla="*/ 357738 h 4970141"/>
                <a:gd name="connsiteX31" fmla="*/ 12222480 w 12270109"/>
                <a:gd name="connsiteY31" fmla="*/ 4452218 h 4970141"/>
                <a:gd name="connsiteX32" fmla="*/ 12029440 w 12270109"/>
                <a:gd name="connsiteY32" fmla="*/ 4919578 h 4970141"/>
                <a:gd name="connsiteX33" fmla="*/ 10942320 w 12270109"/>
                <a:gd name="connsiteY33" fmla="*/ 4889098 h 4970141"/>
                <a:gd name="connsiteX34" fmla="*/ 2377440 w 12270109"/>
                <a:gd name="connsiteY34" fmla="*/ 4950058 h 4970141"/>
                <a:gd name="connsiteX35" fmla="*/ 0 w 12270109"/>
                <a:gd name="connsiteY35" fmla="*/ 4960218 h 4970141"/>
                <a:gd name="connsiteX36" fmla="*/ 71120 w 12270109"/>
                <a:gd name="connsiteY36" fmla="*/ 865738 h 4970141"/>
                <a:gd name="connsiteX0" fmla="*/ 71120 w 12270109"/>
                <a:gd name="connsiteY0" fmla="*/ 865738 h 4992300"/>
                <a:gd name="connsiteX1" fmla="*/ 416560 w 12270109"/>
                <a:gd name="connsiteY1" fmla="*/ 398378 h 4992300"/>
                <a:gd name="connsiteX2" fmla="*/ 812800 w 12270109"/>
                <a:gd name="connsiteY2" fmla="*/ 520298 h 4992300"/>
                <a:gd name="connsiteX3" fmla="*/ 1117600 w 12270109"/>
                <a:gd name="connsiteY3" fmla="*/ 388218 h 4992300"/>
                <a:gd name="connsiteX4" fmla="*/ 1656080 w 12270109"/>
                <a:gd name="connsiteY4" fmla="*/ 489818 h 4992300"/>
                <a:gd name="connsiteX5" fmla="*/ 1920240 w 12270109"/>
                <a:gd name="connsiteY5" fmla="*/ 347578 h 4992300"/>
                <a:gd name="connsiteX6" fmla="*/ 2458720 w 12270109"/>
                <a:gd name="connsiteY6" fmla="*/ 499978 h 4992300"/>
                <a:gd name="connsiteX7" fmla="*/ 2895600 w 12270109"/>
                <a:gd name="connsiteY7" fmla="*/ 337418 h 4992300"/>
                <a:gd name="connsiteX8" fmla="*/ 3322320 w 12270109"/>
                <a:gd name="connsiteY8" fmla="*/ 581258 h 4992300"/>
                <a:gd name="connsiteX9" fmla="*/ 3881120 w 12270109"/>
                <a:gd name="connsiteY9" fmla="*/ 327258 h 4992300"/>
                <a:gd name="connsiteX10" fmla="*/ 4064000 w 12270109"/>
                <a:gd name="connsiteY10" fmla="*/ 469498 h 4992300"/>
                <a:gd name="connsiteX11" fmla="*/ 4775200 w 12270109"/>
                <a:gd name="connsiteY11" fmla="*/ 317098 h 4992300"/>
                <a:gd name="connsiteX12" fmla="*/ 4937760 w 12270109"/>
                <a:gd name="connsiteY12" fmla="*/ 510138 h 4992300"/>
                <a:gd name="connsiteX13" fmla="*/ 5608320 w 12270109"/>
                <a:gd name="connsiteY13" fmla="*/ 367898 h 4992300"/>
                <a:gd name="connsiteX14" fmla="*/ 5994400 w 12270109"/>
                <a:gd name="connsiteY14" fmla="*/ 571098 h 4992300"/>
                <a:gd name="connsiteX15" fmla="*/ 6441440 w 12270109"/>
                <a:gd name="connsiteY15" fmla="*/ 306938 h 4992300"/>
                <a:gd name="connsiteX16" fmla="*/ 6969760 w 12270109"/>
                <a:gd name="connsiteY16" fmla="*/ 378058 h 4992300"/>
                <a:gd name="connsiteX17" fmla="*/ 7264400 w 12270109"/>
                <a:gd name="connsiteY17" fmla="*/ 185018 h 4992300"/>
                <a:gd name="connsiteX18" fmla="*/ 7711440 w 12270109"/>
                <a:gd name="connsiteY18" fmla="*/ 357738 h 4992300"/>
                <a:gd name="connsiteX19" fmla="*/ 8107680 w 12270109"/>
                <a:gd name="connsiteY19" fmla="*/ 174858 h 4992300"/>
                <a:gd name="connsiteX20" fmla="*/ 8534400 w 12270109"/>
                <a:gd name="connsiteY20" fmla="*/ 327258 h 4992300"/>
                <a:gd name="connsiteX21" fmla="*/ 9123680 w 12270109"/>
                <a:gd name="connsiteY21" fmla="*/ 134218 h 4992300"/>
                <a:gd name="connsiteX22" fmla="*/ 9540240 w 12270109"/>
                <a:gd name="connsiteY22" fmla="*/ 428858 h 4992300"/>
                <a:gd name="connsiteX23" fmla="*/ 10119360 w 12270109"/>
                <a:gd name="connsiteY23" fmla="*/ 215498 h 4992300"/>
                <a:gd name="connsiteX24" fmla="*/ 10434320 w 12270109"/>
                <a:gd name="connsiteY24" fmla="*/ 418698 h 4992300"/>
                <a:gd name="connsiteX25" fmla="*/ 10911840 w 12270109"/>
                <a:gd name="connsiteY25" fmla="*/ 174858 h 4992300"/>
                <a:gd name="connsiteX26" fmla="*/ 11267440 w 12270109"/>
                <a:gd name="connsiteY26" fmla="*/ 276458 h 4992300"/>
                <a:gd name="connsiteX27" fmla="*/ 11734800 w 12270109"/>
                <a:gd name="connsiteY27" fmla="*/ 124058 h 4992300"/>
                <a:gd name="connsiteX28" fmla="*/ 11988800 w 12270109"/>
                <a:gd name="connsiteY28" fmla="*/ 317098 h 4992300"/>
                <a:gd name="connsiteX29" fmla="*/ 12110720 w 12270109"/>
                <a:gd name="connsiteY29" fmla="*/ 205338 h 4992300"/>
                <a:gd name="connsiteX30" fmla="*/ 12263120 w 12270109"/>
                <a:gd name="connsiteY30" fmla="*/ 357738 h 4992300"/>
                <a:gd name="connsiteX31" fmla="*/ 12222480 w 12270109"/>
                <a:gd name="connsiteY31" fmla="*/ 4452218 h 4992300"/>
                <a:gd name="connsiteX32" fmla="*/ 12029440 w 12270109"/>
                <a:gd name="connsiteY32" fmla="*/ 4919578 h 4992300"/>
                <a:gd name="connsiteX33" fmla="*/ 10962640 w 12270109"/>
                <a:gd name="connsiteY33" fmla="*/ 4990698 h 4992300"/>
                <a:gd name="connsiteX34" fmla="*/ 2377440 w 12270109"/>
                <a:gd name="connsiteY34" fmla="*/ 4950058 h 4992300"/>
                <a:gd name="connsiteX35" fmla="*/ 0 w 12270109"/>
                <a:gd name="connsiteY35" fmla="*/ 4960218 h 4992300"/>
                <a:gd name="connsiteX36" fmla="*/ 71120 w 12270109"/>
                <a:gd name="connsiteY36" fmla="*/ 865738 h 4992300"/>
                <a:gd name="connsiteX0" fmla="*/ 71120 w 12270109"/>
                <a:gd name="connsiteY0" fmla="*/ 865738 h 4992300"/>
                <a:gd name="connsiteX1" fmla="*/ 416560 w 12270109"/>
                <a:gd name="connsiteY1" fmla="*/ 398378 h 4992300"/>
                <a:gd name="connsiteX2" fmla="*/ 812800 w 12270109"/>
                <a:gd name="connsiteY2" fmla="*/ 520298 h 4992300"/>
                <a:gd name="connsiteX3" fmla="*/ 1117600 w 12270109"/>
                <a:gd name="connsiteY3" fmla="*/ 388218 h 4992300"/>
                <a:gd name="connsiteX4" fmla="*/ 1656080 w 12270109"/>
                <a:gd name="connsiteY4" fmla="*/ 489818 h 4992300"/>
                <a:gd name="connsiteX5" fmla="*/ 1920240 w 12270109"/>
                <a:gd name="connsiteY5" fmla="*/ 347578 h 4992300"/>
                <a:gd name="connsiteX6" fmla="*/ 2458720 w 12270109"/>
                <a:gd name="connsiteY6" fmla="*/ 499978 h 4992300"/>
                <a:gd name="connsiteX7" fmla="*/ 2895600 w 12270109"/>
                <a:gd name="connsiteY7" fmla="*/ 337418 h 4992300"/>
                <a:gd name="connsiteX8" fmla="*/ 3322320 w 12270109"/>
                <a:gd name="connsiteY8" fmla="*/ 581258 h 4992300"/>
                <a:gd name="connsiteX9" fmla="*/ 3881120 w 12270109"/>
                <a:gd name="connsiteY9" fmla="*/ 327258 h 4992300"/>
                <a:gd name="connsiteX10" fmla="*/ 4064000 w 12270109"/>
                <a:gd name="connsiteY10" fmla="*/ 469498 h 4992300"/>
                <a:gd name="connsiteX11" fmla="*/ 4775200 w 12270109"/>
                <a:gd name="connsiteY11" fmla="*/ 317098 h 4992300"/>
                <a:gd name="connsiteX12" fmla="*/ 4937760 w 12270109"/>
                <a:gd name="connsiteY12" fmla="*/ 510138 h 4992300"/>
                <a:gd name="connsiteX13" fmla="*/ 5608320 w 12270109"/>
                <a:gd name="connsiteY13" fmla="*/ 367898 h 4992300"/>
                <a:gd name="connsiteX14" fmla="*/ 5994400 w 12270109"/>
                <a:gd name="connsiteY14" fmla="*/ 571098 h 4992300"/>
                <a:gd name="connsiteX15" fmla="*/ 6441440 w 12270109"/>
                <a:gd name="connsiteY15" fmla="*/ 306938 h 4992300"/>
                <a:gd name="connsiteX16" fmla="*/ 6969760 w 12270109"/>
                <a:gd name="connsiteY16" fmla="*/ 378058 h 4992300"/>
                <a:gd name="connsiteX17" fmla="*/ 7264400 w 12270109"/>
                <a:gd name="connsiteY17" fmla="*/ 185018 h 4992300"/>
                <a:gd name="connsiteX18" fmla="*/ 7711440 w 12270109"/>
                <a:gd name="connsiteY18" fmla="*/ 357738 h 4992300"/>
                <a:gd name="connsiteX19" fmla="*/ 8107680 w 12270109"/>
                <a:gd name="connsiteY19" fmla="*/ 174858 h 4992300"/>
                <a:gd name="connsiteX20" fmla="*/ 8534400 w 12270109"/>
                <a:gd name="connsiteY20" fmla="*/ 327258 h 4992300"/>
                <a:gd name="connsiteX21" fmla="*/ 9123680 w 12270109"/>
                <a:gd name="connsiteY21" fmla="*/ 134218 h 4992300"/>
                <a:gd name="connsiteX22" fmla="*/ 9540240 w 12270109"/>
                <a:gd name="connsiteY22" fmla="*/ 428858 h 4992300"/>
                <a:gd name="connsiteX23" fmla="*/ 10119360 w 12270109"/>
                <a:gd name="connsiteY23" fmla="*/ 215498 h 4992300"/>
                <a:gd name="connsiteX24" fmla="*/ 10434320 w 12270109"/>
                <a:gd name="connsiteY24" fmla="*/ 418698 h 4992300"/>
                <a:gd name="connsiteX25" fmla="*/ 10911840 w 12270109"/>
                <a:gd name="connsiteY25" fmla="*/ 174858 h 4992300"/>
                <a:gd name="connsiteX26" fmla="*/ 11267440 w 12270109"/>
                <a:gd name="connsiteY26" fmla="*/ 276458 h 4992300"/>
                <a:gd name="connsiteX27" fmla="*/ 11734800 w 12270109"/>
                <a:gd name="connsiteY27" fmla="*/ 124058 h 4992300"/>
                <a:gd name="connsiteX28" fmla="*/ 11988800 w 12270109"/>
                <a:gd name="connsiteY28" fmla="*/ 317098 h 4992300"/>
                <a:gd name="connsiteX29" fmla="*/ 12110720 w 12270109"/>
                <a:gd name="connsiteY29" fmla="*/ 205338 h 4992300"/>
                <a:gd name="connsiteX30" fmla="*/ 12263120 w 12270109"/>
                <a:gd name="connsiteY30" fmla="*/ 357738 h 4992300"/>
                <a:gd name="connsiteX31" fmla="*/ 12222480 w 12270109"/>
                <a:gd name="connsiteY31" fmla="*/ 4452218 h 4992300"/>
                <a:gd name="connsiteX32" fmla="*/ 12029440 w 12270109"/>
                <a:gd name="connsiteY32" fmla="*/ 4919578 h 4992300"/>
                <a:gd name="connsiteX33" fmla="*/ 10962640 w 12270109"/>
                <a:gd name="connsiteY33" fmla="*/ 4990698 h 4992300"/>
                <a:gd name="connsiteX34" fmla="*/ 2387600 w 12270109"/>
                <a:gd name="connsiteY34" fmla="*/ 4990698 h 4992300"/>
                <a:gd name="connsiteX35" fmla="*/ 0 w 12270109"/>
                <a:gd name="connsiteY35" fmla="*/ 4960218 h 4992300"/>
                <a:gd name="connsiteX36" fmla="*/ 71120 w 12270109"/>
                <a:gd name="connsiteY36" fmla="*/ 865738 h 4992300"/>
                <a:gd name="connsiteX0" fmla="*/ 71120 w 12270109"/>
                <a:gd name="connsiteY0" fmla="*/ 865738 h 4995022"/>
                <a:gd name="connsiteX1" fmla="*/ 416560 w 12270109"/>
                <a:gd name="connsiteY1" fmla="*/ 398378 h 4995022"/>
                <a:gd name="connsiteX2" fmla="*/ 812800 w 12270109"/>
                <a:gd name="connsiteY2" fmla="*/ 520298 h 4995022"/>
                <a:gd name="connsiteX3" fmla="*/ 1117600 w 12270109"/>
                <a:gd name="connsiteY3" fmla="*/ 388218 h 4995022"/>
                <a:gd name="connsiteX4" fmla="*/ 1656080 w 12270109"/>
                <a:gd name="connsiteY4" fmla="*/ 489818 h 4995022"/>
                <a:gd name="connsiteX5" fmla="*/ 1920240 w 12270109"/>
                <a:gd name="connsiteY5" fmla="*/ 347578 h 4995022"/>
                <a:gd name="connsiteX6" fmla="*/ 2458720 w 12270109"/>
                <a:gd name="connsiteY6" fmla="*/ 499978 h 4995022"/>
                <a:gd name="connsiteX7" fmla="*/ 2895600 w 12270109"/>
                <a:gd name="connsiteY7" fmla="*/ 337418 h 4995022"/>
                <a:gd name="connsiteX8" fmla="*/ 3322320 w 12270109"/>
                <a:gd name="connsiteY8" fmla="*/ 581258 h 4995022"/>
                <a:gd name="connsiteX9" fmla="*/ 3881120 w 12270109"/>
                <a:gd name="connsiteY9" fmla="*/ 327258 h 4995022"/>
                <a:gd name="connsiteX10" fmla="*/ 4064000 w 12270109"/>
                <a:gd name="connsiteY10" fmla="*/ 469498 h 4995022"/>
                <a:gd name="connsiteX11" fmla="*/ 4775200 w 12270109"/>
                <a:gd name="connsiteY11" fmla="*/ 317098 h 4995022"/>
                <a:gd name="connsiteX12" fmla="*/ 4937760 w 12270109"/>
                <a:gd name="connsiteY12" fmla="*/ 510138 h 4995022"/>
                <a:gd name="connsiteX13" fmla="*/ 5608320 w 12270109"/>
                <a:gd name="connsiteY13" fmla="*/ 367898 h 4995022"/>
                <a:gd name="connsiteX14" fmla="*/ 5994400 w 12270109"/>
                <a:gd name="connsiteY14" fmla="*/ 571098 h 4995022"/>
                <a:gd name="connsiteX15" fmla="*/ 6441440 w 12270109"/>
                <a:gd name="connsiteY15" fmla="*/ 306938 h 4995022"/>
                <a:gd name="connsiteX16" fmla="*/ 6969760 w 12270109"/>
                <a:gd name="connsiteY16" fmla="*/ 378058 h 4995022"/>
                <a:gd name="connsiteX17" fmla="*/ 7264400 w 12270109"/>
                <a:gd name="connsiteY17" fmla="*/ 185018 h 4995022"/>
                <a:gd name="connsiteX18" fmla="*/ 7711440 w 12270109"/>
                <a:gd name="connsiteY18" fmla="*/ 357738 h 4995022"/>
                <a:gd name="connsiteX19" fmla="*/ 8107680 w 12270109"/>
                <a:gd name="connsiteY19" fmla="*/ 174858 h 4995022"/>
                <a:gd name="connsiteX20" fmla="*/ 8534400 w 12270109"/>
                <a:gd name="connsiteY20" fmla="*/ 327258 h 4995022"/>
                <a:gd name="connsiteX21" fmla="*/ 9123680 w 12270109"/>
                <a:gd name="connsiteY21" fmla="*/ 134218 h 4995022"/>
                <a:gd name="connsiteX22" fmla="*/ 9540240 w 12270109"/>
                <a:gd name="connsiteY22" fmla="*/ 428858 h 4995022"/>
                <a:gd name="connsiteX23" fmla="*/ 10119360 w 12270109"/>
                <a:gd name="connsiteY23" fmla="*/ 215498 h 4995022"/>
                <a:gd name="connsiteX24" fmla="*/ 10434320 w 12270109"/>
                <a:gd name="connsiteY24" fmla="*/ 418698 h 4995022"/>
                <a:gd name="connsiteX25" fmla="*/ 10911840 w 12270109"/>
                <a:gd name="connsiteY25" fmla="*/ 174858 h 4995022"/>
                <a:gd name="connsiteX26" fmla="*/ 11267440 w 12270109"/>
                <a:gd name="connsiteY26" fmla="*/ 276458 h 4995022"/>
                <a:gd name="connsiteX27" fmla="*/ 11734800 w 12270109"/>
                <a:gd name="connsiteY27" fmla="*/ 124058 h 4995022"/>
                <a:gd name="connsiteX28" fmla="*/ 11988800 w 12270109"/>
                <a:gd name="connsiteY28" fmla="*/ 317098 h 4995022"/>
                <a:gd name="connsiteX29" fmla="*/ 12110720 w 12270109"/>
                <a:gd name="connsiteY29" fmla="*/ 205338 h 4995022"/>
                <a:gd name="connsiteX30" fmla="*/ 12263120 w 12270109"/>
                <a:gd name="connsiteY30" fmla="*/ 357738 h 4995022"/>
                <a:gd name="connsiteX31" fmla="*/ 12222480 w 12270109"/>
                <a:gd name="connsiteY31" fmla="*/ 4452218 h 4995022"/>
                <a:gd name="connsiteX32" fmla="*/ 12029440 w 12270109"/>
                <a:gd name="connsiteY32" fmla="*/ 4919578 h 4995022"/>
                <a:gd name="connsiteX33" fmla="*/ 10962640 w 12270109"/>
                <a:gd name="connsiteY33" fmla="*/ 4990698 h 4995022"/>
                <a:gd name="connsiteX34" fmla="*/ 2387600 w 12270109"/>
                <a:gd name="connsiteY34" fmla="*/ 4990698 h 4995022"/>
                <a:gd name="connsiteX35" fmla="*/ 0 w 12270109"/>
                <a:gd name="connsiteY35" fmla="*/ 4960218 h 4995022"/>
                <a:gd name="connsiteX36" fmla="*/ 71120 w 12270109"/>
                <a:gd name="connsiteY36" fmla="*/ 865738 h 4995022"/>
                <a:gd name="connsiteX0" fmla="*/ 71120 w 12270109"/>
                <a:gd name="connsiteY0" fmla="*/ 865738 h 4992300"/>
                <a:gd name="connsiteX1" fmla="*/ 416560 w 12270109"/>
                <a:gd name="connsiteY1" fmla="*/ 398378 h 4992300"/>
                <a:gd name="connsiteX2" fmla="*/ 812800 w 12270109"/>
                <a:gd name="connsiteY2" fmla="*/ 520298 h 4992300"/>
                <a:gd name="connsiteX3" fmla="*/ 1117600 w 12270109"/>
                <a:gd name="connsiteY3" fmla="*/ 388218 h 4992300"/>
                <a:gd name="connsiteX4" fmla="*/ 1656080 w 12270109"/>
                <a:gd name="connsiteY4" fmla="*/ 489818 h 4992300"/>
                <a:gd name="connsiteX5" fmla="*/ 1920240 w 12270109"/>
                <a:gd name="connsiteY5" fmla="*/ 347578 h 4992300"/>
                <a:gd name="connsiteX6" fmla="*/ 2458720 w 12270109"/>
                <a:gd name="connsiteY6" fmla="*/ 499978 h 4992300"/>
                <a:gd name="connsiteX7" fmla="*/ 2895600 w 12270109"/>
                <a:gd name="connsiteY7" fmla="*/ 337418 h 4992300"/>
                <a:gd name="connsiteX8" fmla="*/ 3322320 w 12270109"/>
                <a:gd name="connsiteY8" fmla="*/ 581258 h 4992300"/>
                <a:gd name="connsiteX9" fmla="*/ 3881120 w 12270109"/>
                <a:gd name="connsiteY9" fmla="*/ 327258 h 4992300"/>
                <a:gd name="connsiteX10" fmla="*/ 4064000 w 12270109"/>
                <a:gd name="connsiteY10" fmla="*/ 469498 h 4992300"/>
                <a:gd name="connsiteX11" fmla="*/ 4775200 w 12270109"/>
                <a:gd name="connsiteY11" fmla="*/ 317098 h 4992300"/>
                <a:gd name="connsiteX12" fmla="*/ 4937760 w 12270109"/>
                <a:gd name="connsiteY12" fmla="*/ 510138 h 4992300"/>
                <a:gd name="connsiteX13" fmla="*/ 5608320 w 12270109"/>
                <a:gd name="connsiteY13" fmla="*/ 367898 h 4992300"/>
                <a:gd name="connsiteX14" fmla="*/ 5994400 w 12270109"/>
                <a:gd name="connsiteY14" fmla="*/ 571098 h 4992300"/>
                <a:gd name="connsiteX15" fmla="*/ 6441440 w 12270109"/>
                <a:gd name="connsiteY15" fmla="*/ 306938 h 4992300"/>
                <a:gd name="connsiteX16" fmla="*/ 6969760 w 12270109"/>
                <a:gd name="connsiteY16" fmla="*/ 378058 h 4992300"/>
                <a:gd name="connsiteX17" fmla="*/ 7264400 w 12270109"/>
                <a:gd name="connsiteY17" fmla="*/ 185018 h 4992300"/>
                <a:gd name="connsiteX18" fmla="*/ 7711440 w 12270109"/>
                <a:gd name="connsiteY18" fmla="*/ 357738 h 4992300"/>
                <a:gd name="connsiteX19" fmla="*/ 8107680 w 12270109"/>
                <a:gd name="connsiteY19" fmla="*/ 174858 h 4992300"/>
                <a:gd name="connsiteX20" fmla="*/ 8534400 w 12270109"/>
                <a:gd name="connsiteY20" fmla="*/ 327258 h 4992300"/>
                <a:gd name="connsiteX21" fmla="*/ 9123680 w 12270109"/>
                <a:gd name="connsiteY21" fmla="*/ 134218 h 4992300"/>
                <a:gd name="connsiteX22" fmla="*/ 9540240 w 12270109"/>
                <a:gd name="connsiteY22" fmla="*/ 428858 h 4992300"/>
                <a:gd name="connsiteX23" fmla="*/ 10119360 w 12270109"/>
                <a:gd name="connsiteY23" fmla="*/ 215498 h 4992300"/>
                <a:gd name="connsiteX24" fmla="*/ 10434320 w 12270109"/>
                <a:gd name="connsiteY24" fmla="*/ 418698 h 4992300"/>
                <a:gd name="connsiteX25" fmla="*/ 10911840 w 12270109"/>
                <a:gd name="connsiteY25" fmla="*/ 174858 h 4992300"/>
                <a:gd name="connsiteX26" fmla="*/ 11267440 w 12270109"/>
                <a:gd name="connsiteY26" fmla="*/ 276458 h 4992300"/>
                <a:gd name="connsiteX27" fmla="*/ 11734800 w 12270109"/>
                <a:gd name="connsiteY27" fmla="*/ 124058 h 4992300"/>
                <a:gd name="connsiteX28" fmla="*/ 11988800 w 12270109"/>
                <a:gd name="connsiteY28" fmla="*/ 317098 h 4992300"/>
                <a:gd name="connsiteX29" fmla="*/ 12110720 w 12270109"/>
                <a:gd name="connsiteY29" fmla="*/ 205338 h 4992300"/>
                <a:gd name="connsiteX30" fmla="*/ 12263120 w 12270109"/>
                <a:gd name="connsiteY30" fmla="*/ 357738 h 4992300"/>
                <a:gd name="connsiteX31" fmla="*/ 12222480 w 12270109"/>
                <a:gd name="connsiteY31" fmla="*/ 4452218 h 4992300"/>
                <a:gd name="connsiteX32" fmla="*/ 12029440 w 12270109"/>
                <a:gd name="connsiteY32" fmla="*/ 4919578 h 4992300"/>
                <a:gd name="connsiteX33" fmla="*/ 10962640 w 12270109"/>
                <a:gd name="connsiteY33" fmla="*/ 4990698 h 4992300"/>
                <a:gd name="connsiteX34" fmla="*/ 2387600 w 12270109"/>
                <a:gd name="connsiteY34" fmla="*/ 4990698 h 4992300"/>
                <a:gd name="connsiteX35" fmla="*/ 0 w 12270109"/>
                <a:gd name="connsiteY35" fmla="*/ 4960218 h 4992300"/>
                <a:gd name="connsiteX36" fmla="*/ 71120 w 12270109"/>
                <a:gd name="connsiteY36" fmla="*/ 865738 h 4992300"/>
                <a:gd name="connsiteX0" fmla="*/ 50800 w 12270109"/>
                <a:gd name="connsiteY0" fmla="*/ 855578 h 4992300"/>
                <a:gd name="connsiteX1" fmla="*/ 416560 w 12270109"/>
                <a:gd name="connsiteY1" fmla="*/ 398378 h 4992300"/>
                <a:gd name="connsiteX2" fmla="*/ 812800 w 12270109"/>
                <a:gd name="connsiteY2" fmla="*/ 520298 h 4992300"/>
                <a:gd name="connsiteX3" fmla="*/ 1117600 w 12270109"/>
                <a:gd name="connsiteY3" fmla="*/ 388218 h 4992300"/>
                <a:gd name="connsiteX4" fmla="*/ 1656080 w 12270109"/>
                <a:gd name="connsiteY4" fmla="*/ 489818 h 4992300"/>
                <a:gd name="connsiteX5" fmla="*/ 1920240 w 12270109"/>
                <a:gd name="connsiteY5" fmla="*/ 347578 h 4992300"/>
                <a:gd name="connsiteX6" fmla="*/ 2458720 w 12270109"/>
                <a:gd name="connsiteY6" fmla="*/ 499978 h 4992300"/>
                <a:gd name="connsiteX7" fmla="*/ 2895600 w 12270109"/>
                <a:gd name="connsiteY7" fmla="*/ 337418 h 4992300"/>
                <a:gd name="connsiteX8" fmla="*/ 3322320 w 12270109"/>
                <a:gd name="connsiteY8" fmla="*/ 581258 h 4992300"/>
                <a:gd name="connsiteX9" fmla="*/ 3881120 w 12270109"/>
                <a:gd name="connsiteY9" fmla="*/ 327258 h 4992300"/>
                <a:gd name="connsiteX10" fmla="*/ 4064000 w 12270109"/>
                <a:gd name="connsiteY10" fmla="*/ 469498 h 4992300"/>
                <a:gd name="connsiteX11" fmla="*/ 4775200 w 12270109"/>
                <a:gd name="connsiteY11" fmla="*/ 317098 h 4992300"/>
                <a:gd name="connsiteX12" fmla="*/ 4937760 w 12270109"/>
                <a:gd name="connsiteY12" fmla="*/ 510138 h 4992300"/>
                <a:gd name="connsiteX13" fmla="*/ 5608320 w 12270109"/>
                <a:gd name="connsiteY13" fmla="*/ 367898 h 4992300"/>
                <a:gd name="connsiteX14" fmla="*/ 5994400 w 12270109"/>
                <a:gd name="connsiteY14" fmla="*/ 571098 h 4992300"/>
                <a:gd name="connsiteX15" fmla="*/ 6441440 w 12270109"/>
                <a:gd name="connsiteY15" fmla="*/ 306938 h 4992300"/>
                <a:gd name="connsiteX16" fmla="*/ 6969760 w 12270109"/>
                <a:gd name="connsiteY16" fmla="*/ 378058 h 4992300"/>
                <a:gd name="connsiteX17" fmla="*/ 7264400 w 12270109"/>
                <a:gd name="connsiteY17" fmla="*/ 185018 h 4992300"/>
                <a:gd name="connsiteX18" fmla="*/ 7711440 w 12270109"/>
                <a:gd name="connsiteY18" fmla="*/ 357738 h 4992300"/>
                <a:gd name="connsiteX19" fmla="*/ 8107680 w 12270109"/>
                <a:gd name="connsiteY19" fmla="*/ 174858 h 4992300"/>
                <a:gd name="connsiteX20" fmla="*/ 8534400 w 12270109"/>
                <a:gd name="connsiteY20" fmla="*/ 327258 h 4992300"/>
                <a:gd name="connsiteX21" fmla="*/ 9123680 w 12270109"/>
                <a:gd name="connsiteY21" fmla="*/ 134218 h 4992300"/>
                <a:gd name="connsiteX22" fmla="*/ 9540240 w 12270109"/>
                <a:gd name="connsiteY22" fmla="*/ 428858 h 4992300"/>
                <a:gd name="connsiteX23" fmla="*/ 10119360 w 12270109"/>
                <a:gd name="connsiteY23" fmla="*/ 215498 h 4992300"/>
                <a:gd name="connsiteX24" fmla="*/ 10434320 w 12270109"/>
                <a:gd name="connsiteY24" fmla="*/ 418698 h 4992300"/>
                <a:gd name="connsiteX25" fmla="*/ 10911840 w 12270109"/>
                <a:gd name="connsiteY25" fmla="*/ 174858 h 4992300"/>
                <a:gd name="connsiteX26" fmla="*/ 11267440 w 12270109"/>
                <a:gd name="connsiteY26" fmla="*/ 276458 h 4992300"/>
                <a:gd name="connsiteX27" fmla="*/ 11734800 w 12270109"/>
                <a:gd name="connsiteY27" fmla="*/ 124058 h 4992300"/>
                <a:gd name="connsiteX28" fmla="*/ 11988800 w 12270109"/>
                <a:gd name="connsiteY28" fmla="*/ 317098 h 4992300"/>
                <a:gd name="connsiteX29" fmla="*/ 12110720 w 12270109"/>
                <a:gd name="connsiteY29" fmla="*/ 205338 h 4992300"/>
                <a:gd name="connsiteX30" fmla="*/ 12263120 w 12270109"/>
                <a:gd name="connsiteY30" fmla="*/ 357738 h 4992300"/>
                <a:gd name="connsiteX31" fmla="*/ 12222480 w 12270109"/>
                <a:gd name="connsiteY31" fmla="*/ 4452218 h 4992300"/>
                <a:gd name="connsiteX32" fmla="*/ 12029440 w 12270109"/>
                <a:gd name="connsiteY32" fmla="*/ 4919578 h 4992300"/>
                <a:gd name="connsiteX33" fmla="*/ 10962640 w 12270109"/>
                <a:gd name="connsiteY33" fmla="*/ 4990698 h 4992300"/>
                <a:gd name="connsiteX34" fmla="*/ 2387600 w 12270109"/>
                <a:gd name="connsiteY34" fmla="*/ 4990698 h 4992300"/>
                <a:gd name="connsiteX35" fmla="*/ 0 w 12270109"/>
                <a:gd name="connsiteY35" fmla="*/ 4960218 h 4992300"/>
                <a:gd name="connsiteX36" fmla="*/ 50800 w 12270109"/>
                <a:gd name="connsiteY36" fmla="*/ 855578 h 4992300"/>
                <a:gd name="connsiteX0" fmla="*/ 101600 w 12320909"/>
                <a:gd name="connsiteY0" fmla="*/ 855578 h 4992300"/>
                <a:gd name="connsiteX1" fmla="*/ 467360 w 12320909"/>
                <a:gd name="connsiteY1" fmla="*/ 398378 h 4992300"/>
                <a:gd name="connsiteX2" fmla="*/ 863600 w 12320909"/>
                <a:gd name="connsiteY2" fmla="*/ 520298 h 4992300"/>
                <a:gd name="connsiteX3" fmla="*/ 1168400 w 12320909"/>
                <a:gd name="connsiteY3" fmla="*/ 388218 h 4992300"/>
                <a:gd name="connsiteX4" fmla="*/ 1706880 w 12320909"/>
                <a:gd name="connsiteY4" fmla="*/ 489818 h 4992300"/>
                <a:gd name="connsiteX5" fmla="*/ 1971040 w 12320909"/>
                <a:gd name="connsiteY5" fmla="*/ 347578 h 4992300"/>
                <a:gd name="connsiteX6" fmla="*/ 2509520 w 12320909"/>
                <a:gd name="connsiteY6" fmla="*/ 499978 h 4992300"/>
                <a:gd name="connsiteX7" fmla="*/ 2946400 w 12320909"/>
                <a:gd name="connsiteY7" fmla="*/ 337418 h 4992300"/>
                <a:gd name="connsiteX8" fmla="*/ 3373120 w 12320909"/>
                <a:gd name="connsiteY8" fmla="*/ 581258 h 4992300"/>
                <a:gd name="connsiteX9" fmla="*/ 3931920 w 12320909"/>
                <a:gd name="connsiteY9" fmla="*/ 327258 h 4992300"/>
                <a:gd name="connsiteX10" fmla="*/ 4114800 w 12320909"/>
                <a:gd name="connsiteY10" fmla="*/ 469498 h 4992300"/>
                <a:gd name="connsiteX11" fmla="*/ 4826000 w 12320909"/>
                <a:gd name="connsiteY11" fmla="*/ 317098 h 4992300"/>
                <a:gd name="connsiteX12" fmla="*/ 4988560 w 12320909"/>
                <a:gd name="connsiteY12" fmla="*/ 510138 h 4992300"/>
                <a:gd name="connsiteX13" fmla="*/ 5659120 w 12320909"/>
                <a:gd name="connsiteY13" fmla="*/ 367898 h 4992300"/>
                <a:gd name="connsiteX14" fmla="*/ 6045200 w 12320909"/>
                <a:gd name="connsiteY14" fmla="*/ 571098 h 4992300"/>
                <a:gd name="connsiteX15" fmla="*/ 6492240 w 12320909"/>
                <a:gd name="connsiteY15" fmla="*/ 306938 h 4992300"/>
                <a:gd name="connsiteX16" fmla="*/ 7020560 w 12320909"/>
                <a:gd name="connsiteY16" fmla="*/ 378058 h 4992300"/>
                <a:gd name="connsiteX17" fmla="*/ 7315200 w 12320909"/>
                <a:gd name="connsiteY17" fmla="*/ 185018 h 4992300"/>
                <a:gd name="connsiteX18" fmla="*/ 7762240 w 12320909"/>
                <a:gd name="connsiteY18" fmla="*/ 357738 h 4992300"/>
                <a:gd name="connsiteX19" fmla="*/ 8158480 w 12320909"/>
                <a:gd name="connsiteY19" fmla="*/ 174858 h 4992300"/>
                <a:gd name="connsiteX20" fmla="*/ 8585200 w 12320909"/>
                <a:gd name="connsiteY20" fmla="*/ 327258 h 4992300"/>
                <a:gd name="connsiteX21" fmla="*/ 9174480 w 12320909"/>
                <a:gd name="connsiteY21" fmla="*/ 134218 h 4992300"/>
                <a:gd name="connsiteX22" fmla="*/ 9591040 w 12320909"/>
                <a:gd name="connsiteY22" fmla="*/ 428858 h 4992300"/>
                <a:gd name="connsiteX23" fmla="*/ 10170160 w 12320909"/>
                <a:gd name="connsiteY23" fmla="*/ 215498 h 4992300"/>
                <a:gd name="connsiteX24" fmla="*/ 10485120 w 12320909"/>
                <a:gd name="connsiteY24" fmla="*/ 418698 h 4992300"/>
                <a:gd name="connsiteX25" fmla="*/ 10962640 w 12320909"/>
                <a:gd name="connsiteY25" fmla="*/ 174858 h 4992300"/>
                <a:gd name="connsiteX26" fmla="*/ 11318240 w 12320909"/>
                <a:gd name="connsiteY26" fmla="*/ 276458 h 4992300"/>
                <a:gd name="connsiteX27" fmla="*/ 11785600 w 12320909"/>
                <a:gd name="connsiteY27" fmla="*/ 124058 h 4992300"/>
                <a:gd name="connsiteX28" fmla="*/ 12039600 w 12320909"/>
                <a:gd name="connsiteY28" fmla="*/ 317098 h 4992300"/>
                <a:gd name="connsiteX29" fmla="*/ 12161520 w 12320909"/>
                <a:gd name="connsiteY29" fmla="*/ 205338 h 4992300"/>
                <a:gd name="connsiteX30" fmla="*/ 12313920 w 12320909"/>
                <a:gd name="connsiteY30" fmla="*/ 357738 h 4992300"/>
                <a:gd name="connsiteX31" fmla="*/ 12273280 w 12320909"/>
                <a:gd name="connsiteY31" fmla="*/ 4452218 h 4992300"/>
                <a:gd name="connsiteX32" fmla="*/ 12080240 w 12320909"/>
                <a:gd name="connsiteY32" fmla="*/ 4919578 h 4992300"/>
                <a:gd name="connsiteX33" fmla="*/ 11013440 w 12320909"/>
                <a:gd name="connsiteY33" fmla="*/ 4990698 h 4992300"/>
                <a:gd name="connsiteX34" fmla="*/ 2438400 w 12320909"/>
                <a:gd name="connsiteY34" fmla="*/ 4990698 h 4992300"/>
                <a:gd name="connsiteX35" fmla="*/ 0 w 12320909"/>
                <a:gd name="connsiteY35" fmla="*/ 4990698 h 4992300"/>
                <a:gd name="connsiteX36" fmla="*/ 101600 w 12320909"/>
                <a:gd name="connsiteY36" fmla="*/ 855578 h 4992300"/>
                <a:gd name="connsiteX0" fmla="*/ 101600 w 12320909"/>
                <a:gd name="connsiteY0" fmla="*/ 855578 h 4992300"/>
                <a:gd name="connsiteX1" fmla="*/ 467360 w 12320909"/>
                <a:gd name="connsiteY1" fmla="*/ 398378 h 4992300"/>
                <a:gd name="connsiteX2" fmla="*/ 863600 w 12320909"/>
                <a:gd name="connsiteY2" fmla="*/ 520298 h 4992300"/>
                <a:gd name="connsiteX3" fmla="*/ 1168400 w 12320909"/>
                <a:gd name="connsiteY3" fmla="*/ 388218 h 4992300"/>
                <a:gd name="connsiteX4" fmla="*/ 1706880 w 12320909"/>
                <a:gd name="connsiteY4" fmla="*/ 489818 h 4992300"/>
                <a:gd name="connsiteX5" fmla="*/ 1971040 w 12320909"/>
                <a:gd name="connsiteY5" fmla="*/ 347578 h 4992300"/>
                <a:gd name="connsiteX6" fmla="*/ 2509520 w 12320909"/>
                <a:gd name="connsiteY6" fmla="*/ 499978 h 4992300"/>
                <a:gd name="connsiteX7" fmla="*/ 2946400 w 12320909"/>
                <a:gd name="connsiteY7" fmla="*/ 337418 h 4992300"/>
                <a:gd name="connsiteX8" fmla="*/ 3373120 w 12320909"/>
                <a:gd name="connsiteY8" fmla="*/ 581258 h 4992300"/>
                <a:gd name="connsiteX9" fmla="*/ 3931920 w 12320909"/>
                <a:gd name="connsiteY9" fmla="*/ 327258 h 4992300"/>
                <a:gd name="connsiteX10" fmla="*/ 4114800 w 12320909"/>
                <a:gd name="connsiteY10" fmla="*/ 469498 h 4992300"/>
                <a:gd name="connsiteX11" fmla="*/ 4826000 w 12320909"/>
                <a:gd name="connsiteY11" fmla="*/ 317098 h 4992300"/>
                <a:gd name="connsiteX12" fmla="*/ 4988560 w 12320909"/>
                <a:gd name="connsiteY12" fmla="*/ 510138 h 4992300"/>
                <a:gd name="connsiteX13" fmla="*/ 5659120 w 12320909"/>
                <a:gd name="connsiteY13" fmla="*/ 367898 h 4992300"/>
                <a:gd name="connsiteX14" fmla="*/ 6045200 w 12320909"/>
                <a:gd name="connsiteY14" fmla="*/ 571098 h 4992300"/>
                <a:gd name="connsiteX15" fmla="*/ 6492240 w 12320909"/>
                <a:gd name="connsiteY15" fmla="*/ 306938 h 4992300"/>
                <a:gd name="connsiteX16" fmla="*/ 7020560 w 12320909"/>
                <a:gd name="connsiteY16" fmla="*/ 378058 h 4992300"/>
                <a:gd name="connsiteX17" fmla="*/ 7315200 w 12320909"/>
                <a:gd name="connsiteY17" fmla="*/ 185018 h 4992300"/>
                <a:gd name="connsiteX18" fmla="*/ 7762240 w 12320909"/>
                <a:gd name="connsiteY18" fmla="*/ 357738 h 4992300"/>
                <a:gd name="connsiteX19" fmla="*/ 8158480 w 12320909"/>
                <a:gd name="connsiteY19" fmla="*/ 174858 h 4992300"/>
                <a:gd name="connsiteX20" fmla="*/ 8585200 w 12320909"/>
                <a:gd name="connsiteY20" fmla="*/ 327258 h 4992300"/>
                <a:gd name="connsiteX21" fmla="*/ 9174480 w 12320909"/>
                <a:gd name="connsiteY21" fmla="*/ 134218 h 4992300"/>
                <a:gd name="connsiteX22" fmla="*/ 9591040 w 12320909"/>
                <a:gd name="connsiteY22" fmla="*/ 428858 h 4992300"/>
                <a:gd name="connsiteX23" fmla="*/ 10170160 w 12320909"/>
                <a:gd name="connsiteY23" fmla="*/ 215498 h 4992300"/>
                <a:gd name="connsiteX24" fmla="*/ 10485120 w 12320909"/>
                <a:gd name="connsiteY24" fmla="*/ 418698 h 4992300"/>
                <a:gd name="connsiteX25" fmla="*/ 10962640 w 12320909"/>
                <a:gd name="connsiteY25" fmla="*/ 174858 h 4992300"/>
                <a:gd name="connsiteX26" fmla="*/ 11318240 w 12320909"/>
                <a:gd name="connsiteY26" fmla="*/ 276458 h 4992300"/>
                <a:gd name="connsiteX27" fmla="*/ 11785600 w 12320909"/>
                <a:gd name="connsiteY27" fmla="*/ 124058 h 4992300"/>
                <a:gd name="connsiteX28" fmla="*/ 12039600 w 12320909"/>
                <a:gd name="connsiteY28" fmla="*/ 317098 h 4992300"/>
                <a:gd name="connsiteX29" fmla="*/ 12161520 w 12320909"/>
                <a:gd name="connsiteY29" fmla="*/ 205338 h 4992300"/>
                <a:gd name="connsiteX30" fmla="*/ 12313920 w 12320909"/>
                <a:gd name="connsiteY30" fmla="*/ 357738 h 4992300"/>
                <a:gd name="connsiteX31" fmla="*/ 12273280 w 12320909"/>
                <a:gd name="connsiteY31" fmla="*/ 4452218 h 4992300"/>
                <a:gd name="connsiteX32" fmla="*/ 12080240 w 12320909"/>
                <a:gd name="connsiteY32" fmla="*/ 4919578 h 4992300"/>
                <a:gd name="connsiteX33" fmla="*/ 11013440 w 12320909"/>
                <a:gd name="connsiteY33" fmla="*/ 4990698 h 4992300"/>
                <a:gd name="connsiteX34" fmla="*/ 2438400 w 12320909"/>
                <a:gd name="connsiteY34" fmla="*/ 4990698 h 4992300"/>
                <a:gd name="connsiteX35" fmla="*/ 0 w 12320909"/>
                <a:gd name="connsiteY35" fmla="*/ 4990698 h 4992300"/>
                <a:gd name="connsiteX36" fmla="*/ 101600 w 12320909"/>
                <a:gd name="connsiteY36" fmla="*/ 855578 h 4992300"/>
                <a:gd name="connsiteX0" fmla="*/ 101600 w 12320667"/>
                <a:gd name="connsiteY0" fmla="*/ 855578 h 5030585"/>
                <a:gd name="connsiteX1" fmla="*/ 467360 w 12320667"/>
                <a:gd name="connsiteY1" fmla="*/ 398378 h 5030585"/>
                <a:gd name="connsiteX2" fmla="*/ 863600 w 12320667"/>
                <a:gd name="connsiteY2" fmla="*/ 520298 h 5030585"/>
                <a:gd name="connsiteX3" fmla="*/ 1168400 w 12320667"/>
                <a:gd name="connsiteY3" fmla="*/ 388218 h 5030585"/>
                <a:gd name="connsiteX4" fmla="*/ 1706880 w 12320667"/>
                <a:gd name="connsiteY4" fmla="*/ 489818 h 5030585"/>
                <a:gd name="connsiteX5" fmla="*/ 1971040 w 12320667"/>
                <a:gd name="connsiteY5" fmla="*/ 347578 h 5030585"/>
                <a:gd name="connsiteX6" fmla="*/ 2509520 w 12320667"/>
                <a:gd name="connsiteY6" fmla="*/ 499978 h 5030585"/>
                <a:gd name="connsiteX7" fmla="*/ 2946400 w 12320667"/>
                <a:gd name="connsiteY7" fmla="*/ 337418 h 5030585"/>
                <a:gd name="connsiteX8" fmla="*/ 3373120 w 12320667"/>
                <a:gd name="connsiteY8" fmla="*/ 581258 h 5030585"/>
                <a:gd name="connsiteX9" fmla="*/ 3931920 w 12320667"/>
                <a:gd name="connsiteY9" fmla="*/ 327258 h 5030585"/>
                <a:gd name="connsiteX10" fmla="*/ 4114800 w 12320667"/>
                <a:gd name="connsiteY10" fmla="*/ 469498 h 5030585"/>
                <a:gd name="connsiteX11" fmla="*/ 4826000 w 12320667"/>
                <a:gd name="connsiteY11" fmla="*/ 317098 h 5030585"/>
                <a:gd name="connsiteX12" fmla="*/ 4988560 w 12320667"/>
                <a:gd name="connsiteY12" fmla="*/ 510138 h 5030585"/>
                <a:gd name="connsiteX13" fmla="*/ 5659120 w 12320667"/>
                <a:gd name="connsiteY13" fmla="*/ 367898 h 5030585"/>
                <a:gd name="connsiteX14" fmla="*/ 6045200 w 12320667"/>
                <a:gd name="connsiteY14" fmla="*/ 571098 h 5030585"/>
                <a:gd name="connsiteX15" fmla="*/ 6492240 w 12320667"/>
                <a:gd name="connsiteY15" fmla="*/ 306938 h 5030585"/>
                <a:gd name="connsiteX16" fmla="*/ 7020560 w 12320667"/>
                <a:gd name="connsiteY16" fmla="*/ 378058 h 5030585"/>
                <a:gd name="connsiteX17" fmla="*/ 7315200 w 12320667"/>
                <a:gd name="connsiteY17" fmla="*/ 185018 h 5030585"/>
                <a:gd name="connsiteX18" fmla="*/ 7762240 w 12320667"/>
                <a:gd name="connsiteY18" fmla="*/ 357738 h 5030585"/>
                <a:gd name="connsiteX19" fmla="*/ 8158480 w 12320667"/>
                <a:gd name="connsiteY19" fmla="*/ 174858 h 5030585"/>
                <a:gd name="connsiteX20" fmla="*/ 8585200 w 12320667"/>
                <a:gd name="connsiteY20" fmla="*/ 327258 h 5030585"/>
                <a:gd name="connsiteX21" fmla="*/ 9174480 w 12320667"/>
                <a:gd name="connsiteY21" fmla="*/ 134218 h 5030585"/>
                <a:gd name="connsiteX22" fmla="*/ 9591040 w 12320667"/>
                <a:gd name="connsiteY22" fmla="*/ 428858 h 5030585"/>
                <a:gd name="connsiteX23" fmla="*/ 10170160 w 12320667"/>
                <a:gd name="connsiteY23" fmla="*/ 215498 h 5030585"/>
                <a:gd name="connsiteX24" fmla="*/ 10485120 w 12320667"/>
                <a:gd name="connsiteY24" fmla="*/ 418698 h 5030585"/>
                <a:gd name="connsiteX25" fmla="*/ 10962640 w 12320667"/>
                <a:gd name="connsiteY25" fmla="*/ 174858 h 5030585"/>
                <a:gd name="connsiteX26" fmla="*/ 11318240 w 12320667"/>
                <a:gd name="connsiteY26" fmla="*/ 276458 h 5030585"/>
                <a:gd name="connsiteX27" fmla="*/ 11785600 w 12320667"/>
                <a:gd name="connsiteY27" fmla="*/ 124058 h 5030585"/>
                <a:gd name="connsiteX28" fmla="*/ 12039600 w 12320667"/>
                <a:gd name="connsiteY28" fmla="*/ 317098 h 5030585"/>
                <a:gd name="connsiteX29" fmla="*/ 12161520 w 12320667"/>
                <a:gd name="connsiteY29" fmla="*/ 205338 h 5030585"/>
                <a:gd name="connsiteX30" fmla="*/ 12313920 w 12320667"/>
                <a:gd name="connsiteY30" fmla="*/ 357738 h 5030585"/>
                <a:gd name="connsiteX31" fmla="*/ 12273280 w 12320667"/>
                <a:gd name="connsiteY31" fmla="*/ 4452218 h 5030585"/>
                <a:gd name="connsiteX32" fmla="*/ 12090400 w 12320667"/>
                <a:gd name="connsiteY32" fmla="*/ 4990698 h 5030585"/>
                <a:gd name="connsiteX33" fmla="*/ 11013440 w 12320667"/>
                <a:gd name="connsiteY33" fmla="*/ 4990698 h 5030585"/>
                <a:gd name="connsiteX34" fmla="*/ 2438400 w 12320667"/>
                <a:gd name="connsiteY34" fmla="*/ 4990698 h 5030585"/>
                <a:gd name="connsiteX35" fmla="*/ 0 w 12320667"/>
                <a:gd name="connsiteY35" fmla="*/ 4990698 h 5030585"/>
                <a:gd name="connsiteX36" fmla="*/ 101600 w 12320667"/>
                <a:gd name="connsiteY36" fmla="*/ 855578 h 5030585"/>
                <a:gd name="connsiteX0" fmla="*/ 101600 w 12319629"/>
                <a:gd name="connsiteY0" fmla="*/ 855578 h 5038271"/>
                <a:gd name="connsiteX1" fmla="*/ 467360 w 12319629"/>
                <a:gd name="connsiteY1" fmla="*/ 398378 h 5038271"/>
                <a:gd name="connsiteX2" fmla="*/ 863600 w 12319629"/>
                <a:gd name="connsiteY2" fmla="*/ 520298 h 5038271"/>
                <a:gd name="connsiteX3" fmla="*/ 1168400 w 12319629"/>
                <a:gd name="connsiteY3" fmla="*/ 388218 h 5038271"/>
                <a:gd name="connsiteX4" fmla="*/ 1706880 w 12319629"/>
                <a:gd name="connsiteY4" fmla="*/ 489818 h 5038271"/>
                <a:gd name="connsiteX5" fmla="*/ 1971040 w 12319629"/>
                <a:gd name="connsiteY5" fmla="*/ 347578 h 5038271"/>
                <a:gd name="connsiteX6" fmla="*/ 2509520 w 12319629"/>
                <a:gd name="connsiteY6" fmla="*/ 499978 h 5038271"/>
                <a:gd name="connsiteX7" fmla="*/ 2946400 w 12319629"/>
                <a:gd name="connsiteY7" fmla="*/ 337418 h 5038271"/>
                <a:gd name="connsiteX8" fmla="*/ 3373120 w 12319629"/>
                <a:gd name="connsiteY8" fmla="*/ 581258 h 5038271"/>
                <a:gd name="connsiteX9" fmla="*/ 3931920 w 12319629"/>
                <a:gd name="connsiteY9" fmla="*/ 327258 h 5038271"/>
                <a:gd name="connsiteX10" fmla="*/ 4114800 w 12319629"/>
                <a:gd name="connsiteY10" fmla="*/ 469498 h 5038271"/>
                <a:gd name="connsiteX11" fmla="*/ 4826000 w 12319629"/>
                <a:gd name="connsiteY11" fmla="*/ 317098 h 5038271"/>
                <a:gd name="connsiteX12" fmla="*/ 4988560 w 12319629"/>
                <a:gd name="connsiteY12" fmla="*/ 510138 h 5038271"/>
                <a:gd name="connsiteX13" fmla="*/ 5659120 w 12319629"/>
                <a:gd name="connsiteY13" fmla="*/ 367898 h 5038271"/>
                <a:gd name="connsiteX14" fmla="*/ 6045200 w 12319629"/>
                <a:gd name="connsiteY14" fmla="*/ 571098 h 5038271"/>
                <a:gd name="connsiteX15" fmla="*/ 6492240 w 12319629"/>
                <a:gd name="connsiteY15" fmla="*/ 306938 h 5038271"/>
                <a:gd name="connsiteX16" fmla="*/ 7020560 w 12319629"/>
                <a:gd name="connsiteY16" fmla="*/ 378058 h 5038271"/>
                <a:gd name="connsiteX17" fmla="*/ 7315200 w 12319629"/>
                <a:gd name="connsiteY17" fmla="*/ 185018 h 5038271"/>
                <a:gd name="connsiteX18" fmla="*/ 7762240 w 12319629"/>
                <a:gd name="connsiteY18" fmla="*/ 357738 h 5038271"/>
                <a:gd name="connsiteX19" fmla="*/ 8158480 w 12319629"/>
                <a:gd name="connsiteY19" fmla="*/ 174858 h 5038271"/>
                <a:gd name="connsiteX20" fmla="*/ 8585200 w 12319629"/>
                <a:gd name="connsiteY20" fmla="*/ 327258 h 5038271"/>
                <a:gd name="connsiteX21" fmla="*/ 9174480 w 12319629"/>
                <a:gd name="connsiteY21" fmla="*/ 134218 h 5038271"/>
                <a:gd name="connsiteX22" fmla="*/ 9591040 w 12319629"/>
                <a:gd name="connsiteY22" fmla="*/ 428858 h 5038271"/>
                <a:gd name="connsiteX23" fmla="*/ 10170160 w 12319629"/>
                <a:gd name="connsiteY23" fmla="*/ 215498 h 5038271"/>
                <a:gd name="connsiteX24" fmla="*/ 10485120 w 12319629"/>
                <a:gd name="connsiteY24" fmla="*/ 418698 h 5038271"/>
                <a:gd name="connsiteX25" fmla="*/ 10962640 w 12319629"/>
                <a:gd name="connsiteY25" fmla="*/ 174858 h 5038271"/>
                <a:gd name="connsiteX26" fmla="*/ 11318240 w 12319629"/>
                <a:gd name="connsiteY26" fmla="*/ 276458 h 5038271"/>
                <a:gd name="connsiteX27" fmla="*/ 11785600 w 12319629"/>
                <a:gd name="connsiteY27" fmla="*/ 124058 h 5038271"/>
                <a:gd name="connsiteX28" fmla="*/ 12039600 w 12319629"/>
                <a:gd name="connsiteY28" fmla="*/ 317098 h 5038271"/>
                <a:gd name="connsiteX29" fmla="*/ 12161520 w 12319629"/>
                <a:gd name="connsiteY29" fmla="*/ 205338 h 5038271"/>
                <a:gd name="connsiteX30" fmla="*/ 12313920 w 12319629"/>
                <a:gd name="connsiteY30" fmla="*/ 357738 h 5038271"/>
                <a:gd name="connsiteX31" fmla="*/ 12273280 w 12319629"/>
                <a:gd name="connsiteY31" fmla="*/ 4452218 h 5038271"/>
                <a:gd name="connsiteX32" fmla="*/ 12141200 w 12319629"/>
                <a:gd name="connsiteY32" fmla="*/ 5000858 h 5038271"/>
                <a:gd name="connsiteX33" fmla="*/ 11013440 w 12319629"/>
                <a:gd name="connsiteY33" fmla="*/ 4990698 h 5038271"/>
                <a:gd name="connsiteX34" fmla="*/ 2438400 w 12319629"/>
                <a:gd name="connsiteY34" fmla="*/ 4990698 h 5038271"/>
                <a:gd name="connsiteX35" fmla="*/ 0 w 12319629"/>
                <a:gd name="connsiteY35" fmla="*/ 4990698 h 5038271"/>
                <a:gd name="connsiteX36" fmla="*/ 101600 w 12319629"/>
                <a:gd name="connsiteY36" fmla="*/ 855578 h 5038271"/>
                <a:gd name="connsiteX0" fmla="*/ 71120 w 12319629"/>
                <a:gd name="connsiteY0" fmla="*/ 825098 h 5038271"/>
                <a:gd name="connsiteX1" fmla="*/ 467360 w 12319629"/>
                <a:gd name="connsiteY1" fmla="*/ 398378 h 5038271"/>
                <a:gd name="connsiteX2" fmla="*/ 863600 w 12319629"/>
                <a:gd name="connsiteY2" fmla="*/ 520298 h 5038271"/>
                <a:gd name="connsiteX3" fmla="*/ 1168400 w 12319629"/>
                <a:gd name="connsiteY3" fmla="*/ 388218 h 5038271"/>
                <a:gd name="connsiteX4" fmla="*/ 1706880 w 12319629"/>
                <a:gd name="connsiteY4" fmla="*/ 489818 h 5038271"/>
                <a:gd name="connsiteX5" fmla="*/ 1971040 w 12319629"/>
                <a:gd name="connsiteY5" fmla="*/ 347578 h 5038271"/>
                <a:gd name="connsiteX6" fmla="*/ 2509520 w 12319629"/>
                <a:gd name="connsiteY6" fmla="*/ 499978 h 5038271"/>
                <a:gd name="connsiteX7" fmla="*/ 2946400 w 12319629"/>
                <a:gd name="connsiteY7" fmla="*/ 337418 h 5038271"/>
                <a:gd name="connsiteX8" fmla="*/ 3373120 w 12319629"/>
                <a:gd name="connsiteY8" fmla="*/ 581258 h 5038271"/>
                <a:gd name="connsiteX9" fmla="*/ 3931920 w 12319629"/>
                <a:gd name="connsiteY9" fmla="*/ 327258 h 5038271"/>
                <a:gd name="connsiteX10" fmla="*/ 4114800 w 12319629"/>
                <a:gd name="connsiteY10" fmla="*/ 469498 h 5038271"/>
                <a:gd name="connsiteX11" fmla="*/ 4826000 w 12319629"/>
                <a:gd name="connsiteY11" fmla="*/ 317098 h 5038271"/>
                <a:gd name="connsiteX12" fmla="*/ 4988560 w 12319629"/>
                <a:gd name="connsiteY12" fmla="*/ 510138 h 5038271"/>
                <a:gd name="connsiteX13" fmla="*/ 5659120 w 12319629"/>
                <a:gd name="connsiteY13" fmla="*/ 367898 h 5038271"/>
                <a:gd name="connsiteX14" fmla="*/ 6045200 w 12319629"/>
                <a:gd name="connsiteY14" fmla="*/ 571098 h 5038271"/>
                <a:gd name="connsiteX15" fmla="*/ 6492240 w 12319629"/>
                <a:gd name="connsiteY15" fmla="*/ 306938 h 5038271"/>
                <a:gd name="connsiteX16" fmla="*/ 7020560 w 12319629"/>
                <a:gd name="connsiteY16" fmla="*/ 378058 h 5038271"/>
                <a:gd name="connsiteX17" fmla="*/ 7315200 w 12319629"/>
                <a:gd name="connsiteY17" fmla="*/ 185018 h 5038271"/>
                <a:gd name="connsiteX18" fmla="*/ 7762240 w 12319629"/>
                <a:gd name="connsiteY18" fmla="*/ 357738 h 5038271"/>
                <a:gd name="connsiteX19" fmla="*/ 8158480 w 12319629"/>
                <a:gd name="connsiteY19" fmla="*/ 174858 h 5038271"/>
                <a:gd name="connsiteX20" fmla="*/ 8585200 w 12319629"/>
                <a:gd name="connsiteY20" fmla="*/ 327258 h 5038271"/>
                <a:gd name="connsiteX21" fmla="*/ 9174480 w 12319629"/>
                <a:gd name="connsiteY21" fmla="*/ 134218 h 5038271"/>
                <a:gd name="connsiteX22" fmla="*/ 9591040 w 12319629"/>
                <a:gd name="connsiteY22" fmla="*/ 428858 h 5038271"/>
                <a:gd name="connsiteX23" fmla="*/ 10170160 w 12319629"/>
                <a:gd name="connsiteY23" fmla="*/ 215498 h 5038271"/>
                <a:gd name="connsiteX24" fmla="*/ 10485120 w 12319629"/>
                <a:gd name="connsiteY24" fmla="*/ 418698 h 5038271"/>
                <a:gd name="connsiteX25" fmla="*/ 10962640 w 12319629"/>
                <a:gd name="connsiteY25" fmla="*/ 174858 h 5038271"/>
                <a:gd name="connsiteX26" fmla="*/ 11318240 w 12319629"/>
                <a:gd name="connsiteY26" fmla="*/ 276458 h 5038271"/>
                <a:gd name="connsiteX27" fmla="*/ 11785600 w 12319629"/>
                <a:gd name="connsiteY27" fmla="*/ 124058 h 5038271"/>
                <a:gd name="connsiteX28" fmla="*/ 12039600 w 12319629"/>
                <a:gd name="connsiteY28" fmla="*/ 317098 h 5038271"/>
                <a:gd name="connsiteX29" fmla="*/ 12161520 w 12319629"/>
                <a:gd name="connsiteY29" fmla="*/ 205338 h 5038271"/>
                <a:gd name="connsiteX30" fmla="*/ 12313920 w 12319629"/>
                <a:gd name="connsiteY30" fmla="*/ 357738 h 5038271"/>
                <a:gd name="connsiteX31" fmla="*/ 12273280 w 12319629"/>
                <a:gd name="connsiteY31" fmla="*/ 4452218 h 5038271"/>
                <a:gd name="connsiteX32" fmla="*/ 12141200 w 12319629"/>
                <a:gd name="connsiteY32" fmla="*/ 5000858 h 5038271"/>
                <a:gd name="connsiteX33" fmla="*/ 11013440 w 12319629"/>
                <a:gd name="connsiteY33" fmla="*/ 4990698 h 5038271"/>
                <a:gd name="connsiteX34" fmla="*/ 2438400 w 12319629"/>
                <a:gd name="connsiteY34" fmla="*/ 4990698 h 5038271"/>
                <a:gd name="connsiteX35" fmla="*/ 0 w 12319629"/>
                <a:gd name="connsiteY35" fmla="*/ 4990698 h 5038271"/>
                <a:gd name="connsiteX36" fmla="*/ 71120 w 12319629"/>
                <a:gd name="connsiteY36" fmla="*/ 825098 h 50382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12319629" h="5038271">
                  <a:moveTo>
                    <a:pt x="71120" y="825098"/>
                  </a:moveTo>
                  <a:cubicBezTo>
                    <a:pt x="149013" y="59711"/>
                    <a:pt x="335280" y="449178"/>
                    <a:pt x="467360" y="398378"/>
                  </a:cubicBezTo>
                  <a:cubicBezTo>
                    <a:pt x="599440" y="347578"/>
                    <a:pt x="746760" y="521991"/>
                    <a:pt x="863600" y="520298"/>
                  </a:cubicBezTo>
                  <a:cubicBezTo>
                    <a:pt x="980440" y="518605"/>
                    <a:pt x="1027854" y="393298"/>
                    <a:pt x="1168400" y="388218"/>
                  </a:cubicBezTo>
                  <a:cubicBezTo>
                    <a:pt x="1308946" y="383138"/>
                    <a:pt x="1573107" y="496591"/>
                    <a:pt x="1706880" y="489818"/>
                  </a:cubicBezTo>
                  <a:cubicBezTo>
                    <a:pt x="1840653" y="483045"/>
                    <a:pt x="1837267" y="345885"/>
                    <a:pt x="1971040" y="347578"/>
                  </a:cubicBezTo>
                  <a:cubicBezTo>
                    <a:pt x="2104813" y="349271"/>
                    <a:pt x="2346960" y="501671"/>
                    <a:pt x="2509520" y="499978"/>
                  </a:cubicBezTo>
                  <a:cubicBezTo>
                    <a:pt x="2672080" y="498285"/>
                    <a:pt x="2802467" y="323871"/>
                    <a:pt x="2946400" y="337418"/>
                  </a:cubicBezTo>
                  <a:cubicBezTo>
                    <a:pt x="3090333" y="350965"/>
                    <a:pt x="3208867" y="582951"/>
                    <a:pt x="3373120" y="581258"/>
                  </a:cubicBezTo>
                  <a:cubicBezTo>
                    <a:pt x="3537373" y="579565"/>
                    <a:pt x="3808307" y="345885"/>
                    <a:pt x="3931920" y="327258"/>
                  </a:cubicBezTo>
                  <a:cubicBezTo>
                    <a:pt x="4055533" y="308631"/>
                    <a:pt x="3965787" y="471191"/>
                    <a:pt x="4114800" y="469498"/>
                  </a:cubicBezTo>
                  <a:cubicBezTo>
                    <a:pt x="4263813" y="467805"/>
                    <a:pt x="4680373" y="310325"/>
                    <a:pt x="4826000" y="317098"/>
                  </a:cubicBezTo>
                  <a:cubicBezTo>
                    <a:pt x="4971627" y="323871"/>
                    <a:pt x="4849707" y="501671"/>
                    <a:pt x="4988560" y="510138"/>
                  </a:cubicBezTo>
                  <a:cubicBezTo>
                    <a:pt x="5127413" y="518605"/>
                    <a:pt x="5483013" y="357738"/>
                    <a:pt x="5659120" y="367898"/>
                  </a:cubicBezTo>
                  <a:cubicBezTo>
                    <a:pt x="5835227" y="378058"/>
                    <a:pt x="5906347" y="581258"/>
                    <a:pt x="6045200" y="571098"/>
                  </a:cubicBezTo>
                  <a:cubicBezTo>
                    <a:pt x="6184053" y="560938"/>
                    <a:pt x="6329680" y="339111"/>
                    <a:pt x="6492240" y="306938"/>
                  </a:cubicBezTo>
                  <a:cubicBezTo>
                    <a:pt x="6654800" y="274765"/>
                    <a:pt x="6883400" y="398378"/>
                    <a:pt x="7020560" y="378058"/>
                  </a:cubicBezTo>
                  <a:cubicBezTo>
                    <a:pt x="7157720" y="357738"/>
                    <a:pt x="7191587" y="188405"/>
                    <a:pt x="7315200" y="185018"/>
                  </a:cubicBezTo>
                  <a:cubicBezTo>
                    <a:pt x="7438813" y="181631"/>
                    <a:pt x="7621693" y="359431"/>
                    <a:pt x="7762240" y="357738"/>
                  </a:cubicBezTo>
                  <a:cubicBezTo>
                    <a:pt x="7902787" y="356045"/>
                    <a:pt x="8021320" y="179938"/>
                    <a:pt x="8158480" y="174858"/>
                  </a:cubicBezTo>
                  <a:cubicBezTo>
                    <a:pt x="8295640" y="169778"/>
                    <a:pt x="8415867" y="334031"/>
                    <a:pt x="8585200" y="327258"/>
                  </a:cubicBezTo>
                  <a:cubicBezTo>
                    <a:pt x="8754533" y="320485"/>
                    <a:pt x="9006840" y="117285"/>
                    <a:pt x="9174480" y="134218"/>
                  </a:cubicBezTo>
                  <a:cubicBezTo>
                    <a:pt x="9342120" y="151151"/>
                    <a:pt x="9425093" y="415311"/>
                    <a:pt x="9591040" y="428858"/>
                  </a:cubicBezTo>
                  <a:cubicBezTo>
                    <a:pt x="9756987" y="442405"/>
                    <a:pt x="10021147" y="217191"/>
                    <a:pt x="10170160" y="215498"/>
                  </a:cubicBezTo>
                  <a:cubicBezTo>
                    <a:pt x="10319173" y="213805"/>
                    <a:pt x="10353040" y="425471"/>
                    <a:pt x="10485120" y="418698"/>
                  </a:cubicBezTo>
                  <a:cubicBezTo>
                    <a:pt x="10617200" y="411925"/>
                    <a:pt x="10823787" y="198565"/>
                    <a:pt x="10962640" y="174858"/>
                  </a:cubicBezTo>
                  <a:cubicBezTo>
                    <a:pt x="11101493" y="151151"/>
                    <a:pt x="11181080" y="284925"/>
                    <a:pt x="11318240" y="276458"/>
                  </a:cubicBezTo>
                  <a:cubicBezTo>
                    <a:pt x="11455400" y="267991"/>
                    <a:pt x="11665373" y="117285"/>
                    <a:pt x="11785600" y="124058"/>
                  </a:cubicBezTo>
                  <a:cubicBezTo>
                    <a:pt x="11905827" y="130831"/>
                    <a:pt x="11976947" y="303551"/>
                    <a:pt x="12039600" y="317098"/>
                  </a:cubicBezTo>
                  <a:cubicBezTo>
                    <a:pt x="12102253" y="330645"/>
                    <a:pt x="12115800" y="198565"/>
                    <a:pt x="12161520" y="205338"/>
                  </a:cubicBezTo>
                  <a:cubicBezTo>
                    <a:pt x="12207240" y="212111"/>
                    <a:pt x="12295293" y="-350075"/>
                    <a:pt x="12313920" y="357738"/>
                  </a:cubicBezTo>
                  <a:cubicBezTo>
                    <a:pt x="12332547" y="1065551"/>
                    <a:pt x="12302067" y="3678365"/>
                    <a:pt x="12273280" y="4452218"/>
                  </a:cubicBezTo>
                  <a:cubicBezTo>
                    <a:pt x="12244493" y="5226071"/>
                    <a:pt x="12351173" y="4911111"/>
                    <a:pt x="12141200" y="5000858"/>
                  </a:cubicBezTo>
                  <a:cubicBezTo>
                    <a:pt x="11931227" y="5090605"/>
                    <a:pt x="11013440" y="4990698"/>
                    <a:pt x="11013440" y="4990698"/>
                  </a:cubicBezTo>
                  <a:lnTo>
                    <a:pt x="2438400" y="4990698"/>
                  </a:lnTo>
                  <a:lnTo>
                    <a:pt x="0" y="4990698"/>
                  </a:lnTo>
                  <a:cubicBezTo>
                    <a:pt x="127000" y="4279498"/>
                    <a:pt x="-6773" y="1590485"/>
                    <a:pt x="71120" y="825098"/>
                  </a:cubicBezTo>
                  <a:close/>
                </a:path>
              </a:pathLst>
            </a:custGeom>
            <a:solidFill>
              <a:srgbClr val="8CAD67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sp>
          <p:nvSpPr>
            <p:cNvPr id="8" name="รูปแบบอิสระ: รูปร่าง 7">
              <a:extLst>
                <a:ext uri="{FF2B5EF4-FFF2-40B4-BE49-F238E27FC236}">
                  <a16:creationId xmlns:a16="http://schemas.microsoft.com/office/drawing/2014/main" id="{AE54143A-1691-4847-B1E7-8208B23D3F94}"/>
                </a:ext>
              </a:extLst>
            </p:cNvPr>
            <p:cNvSpPr/>
            <p:nvPr/>
          </p:nvSpPr>
          <p:spPr>
            <a:xfrm rot="1072314">
              <a:off x="9949513" y="3580999"/>
              <a:ext cx="843280" cy="330327"/>
            </a:xfrm>
            <a:custGeom>
              <a:avLst/>
              <a:gdLst>
                <a:gd name="connsiteX0" fmla="*/ 0 w 843280"/>
                <a:gd name="connsiteY0" fmla="*/ 330327 h 330327"/>
                <a:gd name="connsiteX1" fmla="*/ 91440 w 843280"/>
                <a:gd name="connsiteY1" fmla="*/ 177927 h 330327"/>
                <a:gd name="connsiteX2" fmla="*/ 294640 w 843280"/>
                <a:gd name="connsiteY2" fmla="*/ 249047 h 330327"/>
                <a:gd name="connsiteX3" fmla="*/ 386080 w 843280"/>
                <a:gd name="connsiteY3" fmla="*/ 116967 h 330327"/>
                <a:gd name="connsiteX4" fmla="*/ 568960 w 843280"/>
                <a:gd name="connsiteY4" fmla="*/ 167767 h 330327"/>
                <a:gd name="connsiteX5" fmla="*/ 721360 w 843280"/>
                <a:gd name="connsiteY5" fmla="*/ 5207 h 330327"/>
                <a:gd name="connsiteX6" fmla="*/ 843280 w 843280"/>
                <a:gd name="connsiteY6" fmla="*/ 56007 h 330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43280" h="330327">
                  <a:moveTo>
                    <a:pt x="0" y="330327"/>
                  </a:moveTo>
                  <a:cubicBezTo>
                    <a:pt x="21166" y="260900"/>
                    <a:pt x="42333" y="191474"/>
                    <a:pt x="91440" y="177927"/>
                  </a:cubicBezTo>
                  <a:cubicBezTo>
                    <a:pt x="140547" y="164380"/>
                    <a:pt x="245533" y="259207"/>
                    <a:pt x="294640" y="249047"/>
                  </a:cubicBezTo>
                  <a:cubicBezTo>
                    <a:pt x="343747" y="238887"/>
                    <a:pt x="340360" y="130514"/>
                    <a:pt x="386080" y="116967"/>
                  </a:cubicBezTo>
                  <a:cubicBezTo>
                    <a:pt x="431800" y="103420"/>
                    <a:pt x="513080" y="186394"/>
                    <a:pt x="568960" y="167767"/>
                  </a:cubicBezTo>
                  <a:cubicBezTo>
                    <a:pt x="624840" y="149140"/>
                    <a:pt x="675640" y="23834"/>
                    <a:pt x="721360" y="5207"/>
                  </a:cubicBezTo>
                  <a:cubicBezTo>
                    <a:pt x="767080" y="-13420"/>
                    <a:pt x="805180" y="21293"/>
                    <a:pt x="843280" y="56007"/>
                  </a:cubicBezTo>
                </a:path>
              </a:pathLst>
            </a:cu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sp>
          <p:nvSpPr>
            <p:cNvPr id="9" name="รูปแบบอิสระ: รูปร่าง 8">
              <a:extLst>
                <a:ext uri="{FF2B5EF4-FFF2-40B4-BE49-F238E27FC236}">
                  <a16:creationId xmlns:a16="http://schemas.microsoft.com/office/drawing/2014/main" id="{80AF15BD-32DF-45E3-8E49-CF135453A57E}"/>
                </a:ext>
              </a:extLst>
            </p:cNvPr>
            <p:cNvSpPr/>
            <p:nvPr/>
          </p:nvSpPr>
          <p:spPr>
            <a:xfrm>
              <a:off x="5801726" y="3694164"/>
              <a:ext cx="896600" cy="171229"/>
            </a:xfrm>
            <a:custGeom>
              <a:avLst/>
              <a:gdLst>
                <a:gd name="connsiteX0" fmla="*/ 0 w 1097280"/>
                <a:gd name="connsiteY0" fmla="*/ 297053 h 297053"/>
                <a:gd name="connsiteX1" fmla="*/ 111760 w 1097280"/>
                <a:gd name="connsiteY1" fmla="*/ 134493 h 297053"/>
                <a:gd name="connsiteX2" fmla="*/ 386080 w 1097280"/>
                <a:gd name="connsiteY2" fmla="*/ 205613 h 297053"/>
                <a:gd name="connsiteX3" fmla="*/ 518160 w 1097280"/>
                <a:gd name="connsiteY3" fmla="*/ 2413 h 297053"/>
                <a:gd name="connsiteX4" fmla="*/ 822960 w 1097280"/>
                <a:gd name="connsiteY4" fmla="*/ 93853 h 297053"/>
                <a:gd name="connsiteX5" fmla="*/ 1005840 w 1097280"/>
                <a:gd name="connsiteY5" fmla="*/ 93853 h 297053"/>
                <a:gd name="connsiteX6" fmla="*/ 1097280 w 1097280"/>
                <a:gd name="connsiteY6" fmla="*/ 144653 h 297053"/>
                <a:gd name="connsiteX0" fmla="*/ 0 w 1097280"/>
                <a:gd name="connsiteY0" fmla="*/ 294690 h 294690"/>
                <a:gd name="connsiteX1" fmla="*/ 111760 w 1097280"/>
                <a:gd name="connsiteY1" fmla="*/ 132130 h 294690"/>
                <a:gd name="connsiteX2" fmla="*/ 386080 w 1097280"/>
                <a:gd name="connsiteY2" fmla="*/ 203250 h 294690"/>
                <a:gd name="connsiteX3" fmla="*/ 518160 w 1097280"/>
                <a:gd name="connsiteY3" fmla="*/ 50 h 294690"/>
                <a:gd name="connsiteX4" fmla="*/ 812800 w 1097280"/>
                <a:gd name="connsiteY4" fmla="*/ 182930 h 294690"/>
                <a:gd name="connsiteX5" fmla="*/ 1005840 w 1097280"/>
                <a:gd name="connsiteY5" fmla="*/ 91490 h 294690"/>
                <a:gd name="connsiteX6" fmla="*/ 1097280 w 1097280"/>
                <a:gd name="connsiteY6" fmla="*/ 142290 h 294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97280" h="294690">
                  <a:moveTo>
                    <a:pt x="0" y="294690"/>
                  </a:moveTo>
                  <a:cubicBezTo>
                    <a:pt x="23706" y="221030"/>
                    <a:pt x="47413" y="147370"/>
                    <a:pt x="111760" y="132130"/>
                  </a:cubicBezTo>
                  <a:cubicBezTo>
                    <a:pt x="176107" y="116890"/>
                    <a:pt x="318347" y="225263"/>
                    <a:pt x="386080" y="203250"/>
                  </a:cubicBezTo>
                  <a:cubicBezTo>
                    <a:pt x="453813" y="181237"/>
                    <a:pt x="447040" y="3437"/>
                    <a:pt x="518160" y="50"/>
                  </a:cubicBezTo>
                  <a:cubicBezTo>
                    <a:pt x="589280" y="-3337"/>
                    <a:pt x="731520" y="167690"/>
                    <a:pt x="812800" y="182930"/>
                  </a:cubicBezTo>
                  <a:cubicBezTo>
                    <a:pt x="894080" y="198170"/>
                    <a:pt x="960120" y="83023"/>
                    <a:pt x="1005840" y="91490"/>
                  </a:cubicBezTo>
                  <a:cubicBezTo>
                    <a:pt x="1051560" y="99957"/>
                    <a:pt x="1074420" y="121123"/>
                    <a:pt x="1097280" y="142290"/>
                  </a:cubicBezTo>
                </a:path>
              </a:pathLst>
            </a:cu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</p:grpSp>
      <p:grpSp>
        <p:nvGrpSpPr>
          <p:cNvPr id="10" name="กลุ่ม 9">
            <a:extLst>
              <a:ext uri="{FF2B5EF4-FFF2-40B4-BE49-F238E27FC236}">
                <a16:creationId xmlns:a16="http://schemas.microsoft.com/office/drawing/2014/main" id="{9C0AB51E-3CA7-46F9-9C05-922B8911BB01}"/>
              </a:ext>
            </a:extLst>
          </p:cNvPr>
          <p:cNvGrpSpPr/>
          <p:nvPr userDrawn="1"/>
        </p:nvGrpSpPr>
        <p:grpSpPr>
          <a:xfrm>
            <a:off x="-493568" y="3335590"/>
            <a:ext cx="13223581" cy="2860969"/>
            <a:chOff x="-507216" y="2919834"/>
            <a:chExt cx="13223581" cy="2860969"/>
          </a:xfrm>
        </p:grpSpPr>
        <p:sp>
          <p:nvSpPr>
            <p:cNvPr id="11" name="เมฆ 45">
              <a:extLst>
                <a:ext uri="{FF2B5EF4-FFF2-40B4-BE49-F238E27FC236}">
                  <a16:creationId xmlns:a16="http://schemas.microsoft.com/office/drawing/2014/main" id="{C6450DB0-3D29-4065-865C-4916D4CEF464}"/>
                </a:ext>
              </a:extLst>
            </p:cNvPr>
            <p:cNvSpPr/>
            <p:nvPr/>
          </p:nvSpPr>
          <p:spPr>
            <a:xfrm rot="286334">
              <a:off x="-507216" y="3010881"/>
              <a:ext cx="4532927" cy="2666441"/>
            </a:xfrm>
            <a:custGeom>
              <a:avLst/>
              <a:gdLst>
                <a:gd name="connsiteX0" fmla="*/ 3900 w 43200"/>
                <a:gd name="connsiteY0" fmla="*/ 14370 h 43200"/>
                <a:gd name="connsiteX1" fmla="*/ 5623 w 43200"/>
                <a:gd name="connsiteY1" fmla="*/ 6907 h 43200"/>
                <a:gd name="connsiteX2" fmla="*/ 14005 w 43200"/>
                <a:gd name="connsiteY2" fmla="*/ 5202 h 43200"/>
                <a:gd name="connsiteX3" fmla="*/ 22456 w 43200"/>
                <a:gd name="connsiteY3" fmla="*/ 3432 h 43200"/>
                <a:gd name="connsiteX4" fmla="*/ 25749 w 43200"/>
                <a:gd name="connsiteY4" fmla="*/ 200 h 43200"/>
                <a:gd name="connsiteX5" fmla="*/ 29833 w 43200"/>
                <a:gd name="connsiteY5" fmla="*/ 2481 h 43200"/>
                <a:gd name="connsiteX6" fmla="*/ 35463 w 43200"/>
                <a:gd name="connsiteY6" fmla="*/ 690 h 43200"/>
                <a:gd name="connsiteX7" fmla="*/ 38318 w 43200"/>
                <a:gd name="connsiteY7" fmla="*/ 5576 h 43200"/>
                <a:gd name="connsiteX8" fmla="*/ 41982 w 43200"/>
                <a:gd name="connsiteY8" fmla="*/ 10318 h 43200"/>
                <a:gd name="connsiteX9" fmla="*/ 41818 w 43200"/>
                <a:gd name="connsiteY9" fmla="*/ 15460 h 43200"/>
                <a:gd name="connsiteX10" fmla="*/ 43016 w 43200"/>
                <a:gd name="connsiteY10" fmla="*/ 23322 h 43200"/>
                <a:gd name="connsiteX11" fmla="*/ 37404 w 43200"/>
                <a:gd name="connsiteY11" fmla="*/ 30204 h 43200"/>
                <a:gd name="connsiteX12" fmla="*/ 35395 w 43200"/>
                <a:gd name="connsiteY12" fmla="*/ 36101 h 43200"/>
                <a:gd name="connsiteX13" fmla="*/ 28555 w 43200"/>
                <a:gd name="connsiteY13" fmla="*/ 36815 h 43200"/>
                <a:gd name="connsiteX14" fmla="*/ 23667 w 43200"/>
                <a:gd name="connsiteY14" fmla="*/ 43106 h 43200"/>
                <a:gd name="connsiteX15" fmla="*/ 16480 w 43200"/>
                <a:gd name="connsiteY15" fmla="*/ 39266 h 43200"/>
                <a:gd name="connsiteX16" fmla="*/ 5804 w 43200"/>
                <a:gd name="connsiteY16" fmla="*/ 35472 h 43200"/>
                <a:gd name="connsiteX17" fmla="*/ 1110 w 43200"/>
                <a:gd name="connsiteY17" fmla="*/ 31250 h 43200"/>
                <a:gd name="connsiteX18" fmla="*/ 2113 w 43200"/>
                <a:gd name="connsiteY18" fmla="*/ 25551 h 43200"/>
                <a:gd name="connsiteX19" fmla="*/ -5 w 43200"/>
                <a:gd name="connsiteY19" fmla="*/ 19704 h 43200"/>
                <a:gd name="connsiteX20" fmla="*/ 3863 w 43200"/>
                <a:gd name="connsiteY20" fmla="*/ 14507 h 43200"/>
                <a:gd name="connsiteX21" fmla="*/ 3900 w 43200"/>
                <a:gd name="connsiteY21" fmla="*/ 14370 h 43200"/>
                <a:gd name="connsiteX0" fmla="*/ 4693 w 43200"/>
                <a:gd name="connsiteY0" fmla="*/ 26177 h 43200"/>
                <a:gd name="connsiteX1" fmla="*/ 2160 w 43200"/>
                <a:gd name="connsiteY1" fmla="*/ 25380 h 43200"/>
                <a:gd name="connsiteX2" fmla="*/ 6928 w 43200"/>
                <a:gd name="connsiteY2" fmla="*/ 34899 h 43200"/>
                <a:gd name="connsiteX3" fmla="*/ 5820 w 43200"/>
                <a:gd name="connsiteY3" fmla="*/ 35280 h 43200"/>
                <a:gd name="connsiteX4" fmla="*/ 16478 w 43200"/>
                <a:gd name="connsiteY4" fmla="*/ 39090 h 43200"/>
                <a:gd name="connsiteX5" fmla="*/ 15810 w 43200"/>
                <a:gd name="connsiteY5" fmla="*/ 37350 h 43200"/>
                <a:gd name="connsiteX6" fmla="*/ 28827 w 43200"/>
                <a:gd name="connsiteY6" fmla="*/ 34751 h 43200"/>
                <a:gd name="connsiteX7" fmla="*/ 28560 w 43200"/>
                <a:gd name="connsiteY7" fmla="*/ 36660 h 43200"/>
                <a:gd name="connsiteX8" fmla="*/ 34129 w 43200"/>
                <a:gd name="connsiteY8" fmla="*/ 22954 h 43200"/>
                <a:gd name="connsiteX9" fmla="*/ 37380 w 43200"/>
                <a:gd name="connsiteY9" fmla="*/ 30090 h 43200"/>
                <a:gd name="connsiteX10" fmla="*/ 41798 w 43200"/>
                <a:gd name="connsiteY10" fmla="*/ 15354 h 43200"/>
                <a:gd name="connsiteX11" fmla="*/ 40350 w 43200"/>
                <a:gd name="connsiteY11" fmla="*/ 18030 h 43200"/>
                <a:gd name="connsiteX12" fmla="*/ 38324 w 43200"/>
                <a:gd name="connsiteY12" fmla="*/ 5426 h 43200"/>
                <a:gd name="connsiteX13" fmla="*/ 38400 w 43200"/>
                <a:gd name="connsiteY13" fmla="*/ 6690 h 43200"/>
                <a:gd name="connsiteX14" fmla="*/ 29078 w 43200"/>
                <a:gd name="connsiteY14" fmla="*/ 3952 h 43200"/>
                <a:gd name="connsiteX15" fmla="*/ 29820 w 43200"/>
                <a:gd name="connsiteY15" fmla="*/ 2340 h 43200"/>
                <a:gd name="connsiteX16" fmla="*/ 22141 w 43200"/>
                <a:gd name="connsiteY16" fmla="*/ 4720 h 43200"/>
                <a:gd name="connsiteX17" fmla="*/ 22500 w 43200"/>
                <a:gd name="connsiteY17" fmla="*/ 3330 h 43200"/>
                <a:gd name="connsiteX18" fmla="*/ 14000 w 43200"/>
                <a:gd name="connsiteY18" fmla="*/ 5192 h 43200"/>
                <a:gd name="connsiteX19" fmla="*/ 15300 w 43200"/>
                <a:gd name="connsiteY19" fmla="*/ 6540 h 43200"/>
                <a:gd name="connsiteX20" fmla="*/ 4127 w 43200"/>
                <a:gd name="connsiteY20" fmla="*/ 15789 h 43200"/>
                <a:gd name="connsiteX21" fmla="*/ 3900 w 43200"/>
                <a:gd name="connsiteY21" fmla="*/ 14370 h 43200"/>
                <a:gd name="connsiteX0" fmla="*/ 3936 w 43256"/>
                <a:gd name="connsiteY0" fmla="*/ 14229 h 43219"/>
                <a:gd name="connsiteX1" fmla="*/ 5659 w 43256"/>
                <a:gd name="connsiteY1" fmla="*/ 6766 h 43219"/>
                <a:gd name="connsiteX2" fmla="*/ 14041 w 43256"/>
                <a:gd name="connsiteY2" fmla="*/ 5061 h 43219"/>
                <a:gd name="connsiteX3" fmla="*/ 22492 w 43256"/>
                <a:gd name="connsiteY3" fmla="*/ 3291 h 43219"/>
                <a:gd name="connsiteX4" fmla="*/ 25785 w 43256"/>
                <a:gd name="connsiteY4" fmla="*/ 59 h 43219"/>
                <a:gd name="connsiteX5" fmla="*/ 29869 w 43256"/>
                <a:gd name="connsiteY5" fmla="*/ 2340 h 43219"/>
                <a:gd name="connsiteX6" fmla="*/ 35499 w 43256"/>
                <a:gd name="connsiteY6" fmla="*/ 549 h 43219"/>
                <a:gd name="connsiteX7" fmla="*/ 38354 w 43256"/>
                <a:gd name="connsiteY7" fmla="*/ 5435 h 43219"/>
                <a:gd name="connsiteX8" fmla="*/ 42018 w 43256"/>
                <a:gd name="connsiteY8" fmla="*/ 10177 h 43219"/>
                <a:gd name="connsiteX9" fmla="*/ 41854 w 43256"/>
                <a:gd name="connsiteY9" fmla="*/ 15319 h 43219"/>
                <a:gd name="connsiteX10" fmla="*/ 43052 w 43256"/>
                <a:gd name="connsiteY10" fmla="*/ 23181 h 43219"/>
                <a:gd name="connsiteX11" fmla="*/ 37440 w 43256"/>
                <a:gd name="connsiteY11" fmla="*/ 30063 h 43219"/>
                <a:gd name="connsiteX12" fmla="*/ 35431 w 43256"/>
                <a:gd name="connsiteY12" fmla="*/ 35960 h 43219"/>
                <a:gd name="connsiteX13" fmla="*/ 28591 w 43256"/>
                <a:gd name="connsiteY13" fmla="*/ 36674 h 43219"/>
                <a:gd name="connsiteX14" fmla="*/ 23703 w 43256"/>
                <a:gd name="connsiteY14" fmla="*/ 42965 h 43219"/>
                <a:gd name="connsiteX15" fmla="*/ 16516 w 43256"/>
                <a:gd name="connsiteY15" fmla="*/ 39125 h 43219"/>
                <a:gd name="connsiteX16" fmla="*/ 5840 w 43256"/>
                <a:gd name="connsiteY16" fmla="*/ 35331 h 43219"/>
                <a:gd name="connsiteX17" fmla="*/ 1146 w 43256"/>
                <a:gd name="connsiteY17" fmla="*/ 31109 h 43219"/>
                <a:gd name="connsiteX18" fmla="*/ 2149 w 43256"/>
                <a:gd name="connsiteY18" fmla="*/ 25410 h 43219"/>
                <a:gd name="connsiteX19" fmla="*/ 31 w 43256"/>
                <a:gd name="connsiteY19" fmla="*/ 19563 h 43219"/>
                <a:gd name="connsiteX20" fmla="*/ 3899 w 43256"/>
                <a:gd name="connsiteY20" fmla="*/ 14366 h 43219"/>
                <a:gd name="connsiteX21" fmla="*/ 3936 w 43256"/>
                <a:gd name="connsiteY21" fmla="*/ 14229 h 43219"/>
                <a:gd name="connsiteX0" fmla="*/ 4729 w 43256"/>
                <a:gd name="connsiteY0" fmla="*/ 26036 h 43219"/>
                <a:gd name="connsiteX1" fmla="*/ 2196 w 43256"/>
                <a:gd name="connsiteY1" fmla="*/ 25239 h 43219"/>
                <a:gd name="connsiteX2" fmla="*/ 6964 w 43256"/>
                <a:gd name="connsiteY2" fmla="*/ 34758 h 43219"/>
                <a:gd name="connsiteX3" fmla="*/ 5856 w 43256"/>
                <a:gd name="connsiteY3" fmla="*/ 35139 h 43219"/>
                <a:gd name="connsiteX4" fmla="*/ 16514 w 43256"/>
                <a:gd name="connsiteY4" fmla="*/ 38949 h 43219"/>
                <a:gd name="connsiteX5" fmla="*/ 15846 w 43256"/>
                <a:gd name="connsiteY5" fmla="*/ 37209 h 43219"/>
                <a:gd name="connsiteX6" fmla="*/ 28863 w 43256"/>
                <a:gd name="connsiteY6" fmla="*/ 34610 h 43219"/>
                <a:gd name="connsiteX7" fmla="*/ 28596 w 43256"/>
                <a:gd name="connsiteY7" fmla="*/ 36519 h 43219"/>
                <a:gd name="connsiteX8" fmla="*/ 41834 w 43256"/>
                <a:gd name="connsiteY8" fmla="*/ 15213 h 43219"/>
                <a:gd name="connsiteX9" fmla="*/ 40386 w 43256"/>
                <a:gd name="connsiteY9" fmla="*/ 17889 h 43219"/>
                <a:gd name="connsiteX10" fmla="*/ 38360 w 43256"/>
                <a:gd name="connsiteY10" fmla="*/ 5285 h 43219"/>
                <a:gd name="connsiteX11" fmla="*/ 38436 w 43256"/>
                <a:gd name="connsiteY11" fmla="*/ 6549 h 43219"/>
                <a:gd name="connsiteX12" fmla="*/ 29114 w 43256"/>
                <a:gd name="connsiteY12" fmla="*/ 3811 h 43219"/>
                <a:gd name="connsiteX13" fmla="*/ 29856 w 43256"/>
                <a:gd name="connsiteY13" fmla="*/ 2199 h 43219"/>
                <a:gd name="connsiteX14" fmla="*/ 22177 w 43256"/>
                <a:gd name="connsiteY14" fmla="*/ 4579 h 43219"/>
                <a:gd name="connsiteX15" fmla="*/ 22536 w 43256"/>
                <a:gd name="connsiteY15" fmla="*/ 3189 h 43219"/>
                <a:gd name="connsiteX16" fmla="*/ 14036 w 43256"/>
                <a:gd name="connsiteY16" fmla="*/ 5051 h 43219"/>
                <a:gd name="connsiteX17" fmla="*/ 15336 w 43256"/>
                <a:gd name="connsiteY17" fmla="*/ 6399 h 43219"/>
                <a:gd name="connsiteX18" fmla="*/ 4163 w 43256"/>
                <a:gd name="connsiteY18" fmla="*/ 15648 h 43219"/>
                <a:gd name="connsiteX19" fmla="*/ 3936 w 43256"/>
                <a:gd name="connsiteY19" fmla="*/ 14229 h 43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3256" h="43219">
                  <a:moveTo>
                    <a:pt x="3936" y="14229"/>
                  </a:moveTo>
                  <a:cubicBezTo>
                    <a:pt x="3665" y="11516"/>
                    <a:pt x="4297" y="8780"/>
                    <a:pt x="5659" y="6766"/>
                  </a:cubicBezTo>
                  <a:cubicBezTo>
                    <a:pt x="7811" y="3585"/>
                    <a:pt x="11300" y="2876"/>
                    <a:pt x="14041" y="5061"/>
                  </a:cubicBezTo>
                  <a:cubicBezTo>
                    <a:pt x="15714" y="768"/>
                    <a:pt x="19950" y="-119"/>
                    <a:pt x="22492" y="3291"/>
                  </a:cubicBezTo>
                  <a:cubicBezTo>
                    <a:pt x="23133" y="1542"/>
                    <a:pt x="24364" y="333"/>
                    <a:pt x="25785" y="59"/>
                  </a:cubicBezTo>
                  <a:cubicBezTo>
                    <a:pt x="27349" y="-243"/>
                    <a:pt x="28911" y="629"/>
                    <a:pt x="29869" y="2340"/>
                  </a:cubicBezTo>
                  <a:cubicBezTo>
                    <a:pt x="31251" y="126"/>
                    <a:pt x="33537" y="-601"/>
                    <a:pt x="35499" y="549"/>
                  </a:cubicBezTo>
                  <a:cubicBezTo>
                    <a:pt x="36994" y="1425"/>
                    <a:pt x="38066" y="3259"/>
                    <a:pt x="38354" y="5435"/>
                  </a:cubicBezTo>
                  <a:cubicBezTo>
                    <a:pt x="40082" y="6077"/>
                    <a:pt x="41458" y="7857"/>
                    <a:pt x="42018" y="10177"/>
                  </a:cubicBezTo>
                  <a:cubicBezTo>
                    <a:pt x="42425" y="11861"/>
                    <a:pt x="42367" y="13690"/>
                    <a:pt x="41854" y="15319"/>
                  </a:cubicBezTo>
                  <a:cubicBezTo>
                    <a:pt x="43115" y="17553"/>
                    <a:pt x="43556" y="20449"/>
                    <a:pt x="43052" y="23181"/>
                  </a:cubicBezTo>
                  <a:cubicBezTo>
                    <a:pt x="42382" y="26813"/>
                    <a:pt x="40164" y="29533"/>
                    <a:pt x="37440" y="30063"/>
                  </a:cubicBezTo>
                  <a:cubicBezTo>
                    <a:pt x="37427" y="32330"/>
                    <a:pt x="36694" y="34480"/>
                    <a:pt x="35431" y="35960"/>
                  </a:cubicBezTo>
                  <a:cubicBezTo>
                    <a:pt x="33512" y="38209"/>
                    <a:pt x="30740" y="38498"/>
                    <a:pt x="28591" y="36674"/>
                  </a:cubicBezTo>
                  <a:cubicBezTo>
                    <a:pt x="27896" y="39807"/>
                    <a:pt x="26035" y="42202"/>
                    <a:pt x="23703" y="42965"/>
                  </a:cubicBezTo>
                  <a:cubicBezTo>
                    <a:pt x="20955" y="43864"/>
                    <a:pt x="18087" y="42332"/>
                    <a:pt x="16516" y="39125"/>
                  </a:cubicBezTo>
                  <a:cubicBezTo>
                    <a:pt x="12808" y="42169"/>
                    <a:pt x="7992" y="40458"/>
                    <a:pt x="5840" y="35331"/>
                  </a:cubicBezTo>
                  <a:cubicBezTo>
                    <a:pt x="3726" y="35668"/>
                    <a:pt x="1741" y="33883"/>
                    <a:pt x="1146" y="31109"/>
                  </a:cubicBezTo>
                  <a:cubicBezTo>
                    <a:pt x="715" y="29102"/>
                    <a:pt x="1096" y="26936"/>
                    <a:pt x="2149" y="25410"/>
                  </a:cubicBezTo>
                  <a:cubicBezTo>
                    <a:pt x="655" y="24213"/>
                    <a:pt x="-177" y="21916"/>
                    <a:pt x="31" y="19563"/>
                  </a:cubicBezTo>
                  <a:cubicBezTo>
                    <a:pt x="275" y="16808"/>
                    <a:pt x="1881" y="14650"/>
                    <a:pt x="3899" y="14366"/>
                  </a:cubicBezTo>
                  <a:cubicBezTo>
                    <a:pt x="3911" y="14320"/>
                    <a:pt x="3924" y="14275"/>
                    <a:pt x="3936" y="14229"/>
                  </a:cubicBezTo>
                  <a:close/>
                </a:path>
                <a:path w="43256" h="43219" fill="none" extrusionOk="0">
                  <a:moveTo>
                    <a:pt x="4729" y="26036"/>
                  </a:moveTo>
                  <a:cubicBezTo>
                    <a:pt x="3845" y="26130"/>
                    <a:pt x="2961" y="25852"/>
                    <a:pt x="2196" y="25239"/>
                  </a:cubicBezTo>
                  <a:moveTo>
                    <a:pt x="6964" y="34758"/>
                  </a:moveTo>
                  <a:cubicBezTo>
                    <a:pt x="6609" y="34951"/>
                    <a:pt x="6236" y="35079"/>
                    <a:pt x="5856" y="35139"/>
                  </a:cubicBezTo>
                  <a:moveTo>
                    <a:pt x="16514" y="38949"/>
                  </a:moveTo>
                  <a:cubicBezTo>
                    <a:pt x="16247" y="38403"/>
                    <a:pt x="16023" y="37820"/>
                    <a:pt x="15846" y="37209"/>
                  </a:cubicBezTo>
                  <a:moveTo>
                    <a:pt x="28863" y="34610"/>
                  </a:moveTo>
                  <a:cubicBezTo>
                    <a:pt x="28824" y="35257"/>
                    <a:pt x="28734" y="35897"/>
                    <a:pt x="28596" y="36519"/>
                  </a:cubicBezTo>
                  <a:moveTo>
                    <a:pt x="41834" y="15213"/>
                  </a:moveTo>
                  <a:cubicBezTo>
                    <a:pt x="41509" y="16245"/>
                    <a:pt x="41014" y="17161"/>
                    <a:pt x="40386" y="17889"/>
                  </a:cubicBezTo>
                  <a:moveTo>
                    <a:pt x="38360" y="5285"/>
                  </a:moveTo>
                  <a:cubicBezTo>
                    <a:pt x="38415" y="5702"/>
                    <a:pt x="38441" y="6125"/>
                    <a:pt x="38436" y="6549"/>
                  </a:cubicBezTo>
                  <a:moveTo>
                    <a:pt x="29114" y="3811"/>
                  </a:moveTo>
                  <a:cubicBezTo>
                    <a:pt x="29303" y="3228"/>
                    <a:pt x="29552" y="2685"/>
                    <a:pt x="29856" y="2199"/>
                  </a:cubicBezTo>
                  <a:moveTo>
                    <a:pt x="22177" y="4579"/>
                  </a:moveTo>
                  <a:cubicBezTo>
                    <a:pt x="22254" y="4097"/>
                    <a:pt x="22375" y="3630"/>
                    <a:pt x="22536" y="3189"/>
                  </a:cubicBezTo>
                  <a:moveTo>
                    <a:pt x="14036" y="5051"/>
                  </a:moveTo>
                  <a:cubicBezTo>
                    <a:pt x="14508" y="5427"/>
                    <a:pt x="14944" y="5880"/>
                    <a:pt x="15336" y="6399"/>
                  </a:cubicBezTo>
                  <a:moveTo>
                    <a:pt x="4163" y="15648"/>
                  </a:moveTo>
                  <a:cubicBezTo>
                    <a:pt x="4060" y="15184"/>
                    <a:pt x="3984" y="14710"/>
                    <a:pt x="3936" y="14229"/>
                  </a:cubicBezTo>
                </a:path>
              </a:pathLst>
            </a:custGeom>
            <a:solidFill>
              <a:srgbClr val="4D8047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sp>
          <p:nvSpPr>
            <p:cNvPr id="12" name="เมฆ 45">
              <a:extLst>
                <a:ext uri="{FF2B5EF4-FFF2-40B4-BE49-F238E27FC236}">
                  <a16:creationId xmlns:a16="http://schemas.microsoft.com/office/drawing/2014/main" id="{D0A3B9AF-D9E0-4295-BF1A-97671EA51C42}"/>
                </a:ext>
              </a:extLst>
            </p:cNvPr>
            <p:cNvSpPr/>
            <p:nvPr/>
          </p:nvSpPr>
          <p:spPr>
            <a:xfrm rot="21313666" flipH="1">
              <a:off x="8183438" y="3114362"/>
              <a:ext cx="4532927" cy="2666441"/>
            </a:xfrm>
            <a:custGeom>
              <a:avLst/>
              <a:gdLst>
                <a:gd name="connsiteX0" fmla="*/ 3900 w 43200"/>
                <a:gd name="connsiteY0" fmla="*/ 14370 h 43200"/>
                <a:gd name="connsiteX1" fmla="*/ 5623 w 43200"/>
                <a:gd name="connsiteY1" fmla="*/ 6907 h 43200"/>
                <a:gd name="connsiteX2" fmla="*/ 14005 w 43200"/>
                <a:gd name="connsiteY2" fmla="*/ 5202 h 43200"/>
                <a:gd name="connsiteX3" fmla="*/ 22456 w 43200"/>
                <a:gd name="connsiteY3" fmla="*/ 3432 h 43200"/>
                <a:gd name="connsiteX4" fmla="*/ 25749 w 43200"/>
                <a:gd name="connsiteY4" fmla="*/ 200 h 43200"/>
                <a:gd name="connsiteX5" fmla="*/ 29833 w 43200"/>
                <a:gd name="connsiteY5" fmla="*/ 2481 h 43200"/>
                <a:gd name="connsiteX6" fmla="*/ 35463 w 43200"/>
                <a:gd name="connsiteY6" fmla="*/ 690 h 43200"/>
                <a:gd name="connsiteX7" fmla="*/ 38318 w 43200"/>
                <a:gd name="connsiteY7" fmla="*/ 5576 h 43200"/>
                <a:gd name="connsiteX8" fmla="*/ 41982 w 43200"/>
                <a:gd name="connsiteY8" fmla="*/ 10318 h 43200"/>
                <a:gd name="connsiteX9" fmla="*/ 41818 w 43200"/>
                <a:gd name="connsiteY9" fmla="*/ 15460 h 43200"/>
                <a:gd name="connsiteX10" fmla="*/ 43016 w 43200"/>
                <a:gd name="connsiteY10" fmla="*/ 23322 h 43200"/>
                <a:gd name="connsiteX11" fmla="*/ 37404 w 43200"/>
                <a:gd name="connsiteY11" fmla="*/ 30204 h 43200"/>
                <a:gd name="connsiteX12" fmla="*/ 35395 w 43200"/>
                <a:gd name="connsiteY12" fmla="*/ 36101 h 43200"/>
                <a:gd name="connsiteX13" fmla="*/ 28555 w 43200"/>
                <a:gd name="connsiteY13" fmla="*/ 36815 h 43200"/>
                <a:gd name="connsiteX14" fmla="*/ 23667 w 43200"/>
                <a:gd name="connsiteY14" fmla="*/ 43106 h 43200"/>
                <a:gd name="connsiteX15" fmla="*/ 16480 w 43200"/>
                <a:gd name="connsiteY15" fmla="*/ 39266 h 43200"/>
                <a:gd name="connsiteX16" fmla="*/ 5804 w 43200"/>
                <a:gd name="connsiteY16" fmla="*/ 35472 h 43200"/>
                <a:gd name="connsiteX17" fmla="*/ 1110 w 43200"/>
                <a:gd name="connsiteY17" fmla="*/ 31250 h 43200"/>
                <a:gd name="connsiteX18" fmla="*/ 2113 w 43200"/>
                <a:gd name="connsiteY18" fmla="*/ 25551 h 43200"/>
                <a:gd name="connsiteX19" fmla="*/ -5 w 43200"/>
                <a:gd name="connsiteY19" fmla="*/ 19704 h 43200"/>
                <a:gd name="connsiteX20" fmla="*/ 3863 w 43200"/>
                <a:gd name="connsiteY20" fmla="*/ 14507 h 43200"/>
                <a:gd name="connsiteX21" fmla="*/ 3900 w 43200"/>
                <a:gd name="connsiteY21" fmla="*/ 14370 h 43200"/>
                <a:gd name="connsiteX0" fmla="*/ 4693 w 43200"/>
                <a:gd name="connsiteY0" fmla="*/ 26177 h 43200"/>
                <a:gd name="connsiteX1" fmla="*/ 2160 w 43200"/>
                <a:gd name="connsiteY1" fmla="*/ 25380 h 43200"/>
                <a:gd name="connsiteX2" fmla="*/ 6928 w 43200"/>
                <a:gd name="connsiteY2" fmla="*/ 34899 h 43200"/>
                <a:gd name="connsiteX3" fmla="*/ 5820 w 43200"/>
                <a:gd name="connsiteY3" fmla="*/ 35280 h 43200"/>
                <a:gd name="connsiteX4" fmla="*/ 16478 w 43200"/>
                <a:gd name="connsiteY4" fmla="*/ 39090 h 43200"/>
                <a:gd name="connsiteX5" fmla="*/ 15810 w 43200"/>
                <a:gd name="connsiteY5" fmla="*/ 37350 h 43200"/>
                <a:gd name="connsiteX6" fmla="*/ 28827 w 43200"/>
                <a:gd name="connsiteY6" fmla="*/ 34751 h 43200"/>
                <a:gd name="connsiteX7" fmla="*/ 28560 w 43200"/>
                <a:gd name="connsiteY7" fmla="*/ 36660 h 43200"/>
                <a:gd name="connsiteX8" fmla="*/ 34129 w 43200"/>
                <a:gd name="connsiteY8" fmla="*/ 22954 h 43200"/>
                <a:gd name="connsiteX9" fmla="*/ 37380 w 43200"/>
                <a:gd name="connsiteY9" fmla="*/ 30090 h 43200"/>
                <a:gd name="connsiteX10" fmla="*/ 41798 w 43200"/>
                <a:gd name="connsiteY10" fmla="*/ 15354 h 43200"/>
                <a:gd name="connsiteX11" fmla="*/ 40350 w 43200"/>
                <a:gd name="connsiteY11" fmla="*/ 18030 h 43200"/>
                <a:gd name="connsiteX12" fmla="*/ 38324 w 43200"/>
                <a:gd name="connsiteY12" fmla="*/ 5426 h 43200"/>
                <a:gd name="connsiteX13" fmla="*/ 38400 w 43200"/>
                <a:gd name="connsiteY13" fmla="*/ 6690 h 43200"/>
                <a:gd name="connsiteX14" fmla="*/ 29078 w 43200"/>
                <a:gd name="connsiteY14" fmla="*/ 3952 h 43200"/>
                <a:gd name="connsiteX15" fmla="*/ 29820 w 43200"/>
                <a:gd name="connsiteY15" fmla="*/ 2340 h 43200"/>
                <a:gd name="connsiteX16" fmla="*/ 22141 w 43200"/>
                <a:gd name="connsiteY16" fmla="*/ 4720 h 43200"/>
                <a:gd name="connsiteX17" fmla="*/ 22500 w 43200"/>
                <a:gd name="connsiteY17" fmla="*/ 3330 h 43200"/>
                <a:gd name="connsiteX18" fmla="*/ 14000 w 43200"/>
                <a:gd name="connsiteY18" fmla="*/ 5192 h 43200"/>
                <a:gd name="connsiteX19" fmla="*/ 15300 w 43200"/>
                <a:gd name="connsiteY19" fmla="*/ 6540 h 43200"/>
                <a:gd name="connsiteX20" fmla="*/ 4127 w 43200"/>
                <a:gd name="connsiteY20" fmla="*/ 15789 h 43200"/>
                <a:gd name="connsiteX21" fmla="*/ 3900 w 43200"/>
                <a:gd name="connsiteY21" fmla="*/ 14370 h 43200"/>
                <a:gd name="connsiteX0" fmla="*/ 3936 w 43256"/>
                <a:gd name="connsiteY0" fmla="*/ 14229 h 43219"/>
                <a:gd name="connsiteX1" fmla="*/ 5659 w 43256"/>
                <a:gd name="connsiteY1" fmla="*/ 6766 h 43219"/>
                <a:gd name="connsiteX2" fmla="*/ 14041 w 43256"/>
                <a:gd name="connsiteY2" fmla="*/ 5061 h 43219"/>
                <a:gd name="connsiteX3" fmla="*/ 22492 w 43256"/>
                <a:gd name="connsiteY3" fmla="*/ 3291 h 43219"/>
                <a:gd name="connsiteX4" fmla="*/ 25785 w 43256"/>
                <a:gd name="connsiteY4" fmla="*/ 59 h 43219"/>
                <a:gd name="connsiteX5" fmla="*/ 29869 w 43256"/>
                <a:gd name="connsiteY5" fmla="*/ 2340 h 43219"/>
                <a:gd name="connsiteX6" fmla="*/ 35499 w 43256"/>
                <a:gd name="connsiteY6" fmla="*/ 549 h 43219"/>
                <a:gd name="connsiteX7" fmla="*/ 38354 w 43256"/>
                <a:gd name="connsiteY7" fmla="*/ 5435 h 43219"/>
                <a:gd name="connsiteX8" fmla="*/ 42018 w 43256"/>
                <a:gd name="connsiteY8" fmla="*/ 10177 h 43219"/>
                <a:gd name="connsiteX9" fmla="*/ 41854 w 43256"/>
                <a:gd name="connsiteY9" fmla="*/ 15319 h 43219"/>
                <a:gd name="connsiteX10" fmla="*/ 43052 w 43256"/>
                <a:gd name="connsiteY10" fmla="*/ 23181 h 43219"/>
                <a:gd name="connsiteX11" fmla="*/ 37440 w 43256"/>
                <a:gd name="connsiteY11" fmla="*/ 30063 h 43219"/>
                <a:gd name="connsiteX12" fmla="*/ 35431 w 43256"/>
                <a:gd name="connsiteY12" fmla="*/ 35960 h 43219"/>
                <a:gd name="connsiteX13" fmla="*/ 28591 w 43256"/>
                <a:gd name="connsiteY13" fmla="*/ 36674 h 43219"/>
                <a:gd name="connsiteX14" fmla="*/ 23703 w 43256"/>
                <a:gd name="connsiteY14" fmla="*/ 42965 h 43219"/>
                <a:gd name="connsiteX15" fmla="*/ 16516 w 43256"/>
                <a:gd name="connsiteY15" fmla="*/ 39125 h 43219"/>
                <a:gd name="connsiteX16" fmla="*/ 5840 w 43256"/>
                <a:gd name="connsiteY16" fmla="*/ 35331 h 43219"/>
                <a:gd name="connsiteX17" fmla="*/ 1146 w 43256"/>
                <a:gd name="connsiteY17" fmla="*/ 31109 h 43219"/>
                <a:gd name="connsiteX18" fmla="*/ 2149 w 43256"/>
                <a:gd name="connsiteY18" fmla="*/ 25410 h 43219"/>
                <a:gd name="connsiteX19" fmla="*/ 31 w 43256"/>
                <a:gd name="connsiteY19" fmla="*/ 19563 h 43219"/>
                <a:gd name="connsiteX20" fmla="*/ 3899 w 43256"/>
                <a:gd name="connsiteY20" fmla="*/ 14366 h 43219"/>
                <a:gd name="connsiteX21" fmla="*/ 3936 w 43256"/>
                <a:gd name="connsiteY21" fmla="*/ 14229 h 43219"/>
                <a:gd name="connsiteX0" fmla="*/ 4729 w 43256"/>
                <a:gd name="connsiteY0" fmla="*/ 26036 h 43219"/>
                <a:gd name="connsiteX1" fmla="*/ 2196 w 43256"/>
                <a:gd name="connsiteY1" fmla="*/ 25239 h 43219"/>
                <a:gd name="connsiteX2" fmla="*/ 6964 w 43256"/>
                <a:gd name="connsiteY2" fmla="*/ 34758 h 43219"/>
                <a:gd name="connsiteX3" fmla="*/ 5856 w 43256"/>
                <a:gd name="connsiteY3" fmla="*/ 35139 h 43219"/>
                <a:gd name="connsiteX4" fmla="*/ 16514 w 43256"/>
                <a:gd name="connsiteY4" fmla="*/ 38949 h 43219"/>
                <a:gd name="connsiteX5" fmla="*/ 15846 w 43256"/>
                <a:gd name="connsiteY5" fmla="*/ 37209 h 43219"/>
                <a:gd name="connsiteX6" fmla="*/ 28863 w 43256"/>
                <a:gd name="connsiteY6" fmla="*/ 34610 h 43219"/>
                <a:gd name="connsiteX7" fmla="*/ 28596 w 43256"/>
                <a:gd name="connsiteY7" fmla="*/ 36519 h 43219"/>
                <a:gd name="connsiteX8" fmla="*/ 41834 w 43256"/>
                <a:gd name="connsiteY8" fmla="*/ 15213 h 43219"/>
                <a:gd name="connsiteX9" fmla="*/ 40386 w 43256"/>
                <a:gd name="connsiteY9" fmla="*/ 17889 h 43219"/>
                <a:gd name="connsiteX10" fmla="*/ 38360 w 43256"/>
                <a:gd name="connsiteY10" fmla="*/ 5285 h 43219"/>
                <a:gd name="connsiteX11" fmla="*/ 38436 w 43256"/>
                <a:gd name="connsiteY11" fmla="*/ 6549 h 43219"/>
                <a:gd name="connsiteX12" fmla="*/ 29114 w 43256"/>
                <a:gd name="connsiteY12" fmla="*/ 3811 h 43219"/>
                <a:gd name="connsiteX13" fmla="*/ 29856 w 43256"/>
                <a:gd name="connsiteY13" fmla="*/ 2199 h 43219"/>
                <a:gd name="connsiteX14" fmla="*/ 22177 w 43256"/>
                <a:gd name="connsiteY14" fmla="*/ 4579 h 43219"/>
                <a:gd name="connsiteX15" fmla="*/ 22536 w 43256"/>
                <a:gd name="connsiteY15" fmla="*/ 3189 h 43219"/>
                <a:gd name="connsiteX16" fmla="*/ 14036 w 43256"/>
                <a:gd name="connsiteY16" fmla="*/ 5051 h 43219"/>
                <a:gd name="connsiteX17" fmla="*/ 15336 w 43256"/>
                <a:gd name="connsiteY17" fmla="*/ 6399 h 43219"/>
                <a:gd name="connsiteX18" fmla="*/ 4163 w 43256"/>
                <a:gd name="connsiteY18" fmla="*/ 15648 h 43219"/>
                <a:gd name="connsiteX19" fmla="*/ 3936 w 43256"/>
                <a:gd name="connsiteY19" fmla="*/ 14229 h 43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3256" h="43219">
                  <a:moveTo>
                    <a:pt x="3936" y="14229"/>
                  </a:moveTo>
                  <a:cubicBezTo>
                    <a:pt x="3665" y="11516"/>
                    <a:pt x="4297" y="8780"/>
                    <a:pt x="5659" y="6766"/>
                  </a:cubicBezTo>
                  <a:cubicBezTo>
                    <a:pt x="7811" y="3585"/>
                    <a:pt x="11300" y="2876"/>
                    <a:pt x="14041" y="5061"/>
                  </a:cubicBezTo>
                  <a:cubicBezTo>
                    <a:pt x="15714" y="768"/>
                    <a:pt x="19950" y="-119"/>
                    <a:pt x="22492" y="3291"/>
                  </a:cubicBezTo>
                  <a:cubicBezTo>
                    <a:pt x="23133" y="1542"/>
                    <a:pt x="24364" y="333"/>
                    <a:pt x="25785" y="59"/>
                  </a:cubicBezTo>
                  <a:cubicBezTo>
                    <a:pt x="27349" y="-243"/>
                    <a:pt x="28911" y="629"/>
                    <a:pt x="29869" y="2340"/>
                  </a:cubicBezTo>
                  <a:cubicBezTo>
                    <a:pt x="31251" y="126"/>
                    <a:pt x="33537" y="-601"/>
                    <a:pt x="35499" y="549"/>
                  </a:cubicBezTo>
                  <a:cubicBezTo>
                    <a:pt x="36994" y="1425"/>
                    <a:pt x="38066" y="3259"/>
                    <a:pt x="38354" y="5435"/>
                  </a:cubicBezTo>
                  <a:cubicBezTo>
                    <a:pt x="40082" y="6077"/>
                    <a:pt x="41458" y="7857"/>
                    <a:pt x="42018" y="10177"/>
                  </a:cubicBezTo>
                  <a:cubicBezTo>
                    <a:pt x="42425" y="11861"/>
                    <a:pt x="42367" y="13690"/>
                    <a:pt x="41854" y="15319"/>
                  </a:cubicBezTo>
                  <a:cubicBezTo>
                    <a:pt x="43115" y="17553"/>
                    <a:pt x="43556" y="20449"/>
                    <a:pt x="43052" y="23181"/>
                  </a:cubicBezTo>
                  <a:cubicBezTo>
                    <a:pt x="42382" y="26813"/>
                    <a:pt x="40164" y="29533"/>
                    <a:pt x="37440" y="30063"/>
                  </a:cubicBezTo>
                  <a:cubicBezTo>
                    <a:pt x="37427" y="32330"/>
                    <a:pt x="36694" y="34480"/>
                    <a:pt x="35431" y="35960"/>
                  </a:cubicBezTo>
                  <a:cubicBezTo>
                    <a:pt x="33512" y="38209"/>
                    <a:pt x="30740" y="38498"/>
                    <a:pt x="28591" y="36674"/>
                  </a:cubicBezTo>
                  <a:cubicBezTo>
                    <a:pt x="27896" y="39807"/>
                    <a:pt x="26035" y="42202"/>
                    <a:pt x="23703" y="42965"/>
                  </a:cubicBezTo>
                  <a:cubicBezTo>
                    <a:pt x="20955" y="43864"/>
                    <a:pt x="18087" y="42332"/>
                    <a:pt x="16516" y="39125"/>
                  </a:cubicBezTo>
                  <a:cubicBezTo>
                    <a:pt x="12808" y="42169"/>
                    <a:pt x="7992" y="40458"/>
                    <a:pt x="5840" y="35331"/>
                  </a:cubicBezTo>
                  <a:cubicBezTo>
                    <a:pt x="3726" y="35668"/>
                    <a:pt x="1741" y="33883"/>
                    <a:pt x="1146" y="31109"/>
                  </a:cubicBezTo>
                  <a:cubicBezTo>
                    <a:pt x="715" y="29102"/>
                    <a:pt x="1096" y="26936"/>
                    <a:pt x="2149" y="25410"/>
                  </a:cubicBezTo>
                  <a:cubicBezTo>
                    <a:pt x="655" y="24213"/>
                    <a:pt x="-177" y="21916"/>
                    <a:pt x="31" y="19563"/>
                  </a:cubicBezTo>
                  <a:cubicBezTo>
                    <a:pt x="275" y="16808"/>
                    <a:pt x="1881" y="14650"/>
                    <a:pt x="3899" y="14366"/>
                  </a:cubicBezTo>
                  <a:cubicBezTo>
                    <a:pt x="3911" y="14320"/>
                    <a:pt x="3924" y="14275"/>
                    <a:pt x="3936" y="14229"/>
                  </a:cubicBezTo>
                  <a:close/>
                </a:path>
                <a:path w="43256" h="43219" fill="none" extrusionOk="0">
                  <a:moveTo>
                    <a:pt x="4729" y="26036"/>
                  </a:moveTo>
                  <a:cubicBezTo>
                    <a:pt x="3845" y="26130"/>
                    <a:pt x="2961" y="25852"/>
                    <a:pt x="2196" y="25239"/>
                  </a:cubicBezTo>
                  <a:moveTo>
                    <a:pt x="6964" y="34758"/>
                  </a:moveTo>
                  <a:cubicBezTo>
                    <a:pt x="6609" y="34951"/>
                    <a:pt x="6236" y="35079"/>
                    <a:pt x="5856" y="35139"/>
                  </a:cubicBezTo>
                  <a:moveTo>
                    <a:pt x="16514" y="38949"/>
                  </a:moveTo>
                  <a:cubicBezTo>
                    <a:pt x="16247" y="38403"/>
                    <a:pt x="16023" y="37820"/>
                    <a:pt x="15846" y="37209"/>
                  </a:cubicBezTo>
                  <a:moveTo>
                    <a:pt x="28863" y="34610"/>
                  </a:moveTo>
                  <a:cubicBezTo>
                    <a:pt x="28824" y="35257"/>
                    <a:pt x="28734" y="35897"/>
                    <a:pt x="28596" y="36519"/>
                  </a:cubicBezTo>
                  <a:moveTo>
                    <a:pt x="41834" y="15213"/>
                  </a:moveTo>
                  <a:cubicBezTo>
                    <a:pt x="41509" y="16245"/>
                    <a:pt x="41014" y="17161"/>
                    <a:pt x="40386" y="17889"/>
                  </a:cubicBezTo>
                  <a:moveTo>
                    <a:pt x="38360" y="5285"/>
                  </a:moveTo>
                  <a:cubicBezTo>
                    <a:pt x="38415" y="5702"/>
                    <a:pt x="38441" y="6125"/>
                    <a:pt x="38436" y="6549"/>
                  </a:cubicBezTo>
                  <a:moveTo>
                    <a:pt x="29114" y="3811"/>
                  </a:moveTo>
                  <a:cubicBezTo>
                    <a:pt x="29303" y="3228"/>
                    <a:pt x="29552" y="2685"/>
                    <a:pt x="29856" y="2199"/>
                  </a:cubicBezTo>
                  <a:moveTo>
                    <a:pt x="22177" y="4579"/>
                  </a:moveTo>
                  <a:cubicBezTo>
                    <a:pt x="22254" y="4097"/>
                    <a:pt x="22375" y="3630"/>
                    <a:pt x="22536" y="3189"/>
                  </a:cubicBezTo>
                  <a:moveTo>
                    <a:pt x="14036" y="5051"/>
                  </a:moveTo>
                  <a:cubicBezTo>
                    <a:pt x="14508" y="5427"/>
                    <a:pt x="14944" y="5880"/>
                    <a:pt x="15336" y="6399"/>
                  </a:cubicBezTo>
                  <a:moveTo>
                    <a:pt x="4163" y="15648"/>
                  </a:moveTo>
                  <a:cubicBezTo>
                    <a:pt x="4060" y="15184"/>
                    <a:pt x="3984" y="14710"/>
                    <a:pt x="3936" y="14229"/>
                  </a:cubicBezTo>
                </a:path>
              </a:pathLst>
            </a:custGeom>
            <a:solidFill>
              <a:srgbClr val="4D8047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grpSp>
          <p:nvGrpSpPr>
            <p:cNvPr id="13" name="กลุ่ม 12">
              <a:extLst>
                <a:ext uri="{FF2B5EF4-FFF2-40B4-BE49-F238E27FC236}">
                  <a16:creationId xmlns:a16="http://schemas.microsoft.com/office/drawing/2014/main" id="{4BF4408E-CFDD-4671-AFF2-86E8E4C57769}"/>
                </a:ext>
              </a:extLst>
            </p:cNvPr>
            <p:cNvGrpSpPr/>
            <p:nvPr/>
          </p:nvGrpSpPr>
          <p:grpSpPr>
            <a:xfrm>
              <a:off x="346238" y="3311271"/>
              <a:ext cx="419645" cy="357636"/>
              <a:chOff x="3730718" y="705949"/>
              <a:chExt cx="1993076" cy="1624075"/>
            </a:xfrm>
            <a:solidFill>
              <a:schemeClr val="bg1"/>
            </a:solidFill>
          </p:grpSpPr>
          <p:sp>
            <p:nvSpPr>
              <p:cNvPr id="37" name="รูปแบบอิสระ: รูปร่าง 36">
                <a:extLst>
                  <a:ext uri="{FF2B5EF4-FFF2-40B4-BE49-F238E27FC236}">
                    <a16:creationId xmlns:a16="http://schemas.microsoft.com/office/drawing/2014/main" id="{82218D02-1FC2-48FA-A43C-E6ECCA19D03C}"/>
                  </a:ext>
                </a:extLst>
              </p:cNvPr>
              <p:cNvSpPr/>
              <p:nvPr/>
            </p:nvSpPr>
            <p:spPr>
              <a:xfrm>
                <a:off x="3730718" y="705949"/>
                <a:ext cx="1993076" cy="1624075"/>
              </a:xfrm>
              <a:custGeom>
                <a:avLst/>
                <a:gdLst>
                  <a:gd name="connsiteX0" fmla="*/ 708233 w 2019354"/>
                  <a:gd name="connsiteY0" fmla="*/ 498039 h 1664948"/>
                  <a:gd name="connsiteX1" fmla="*/ 850473 w 2019354"/>
                  <a:gd name="connsiteY1" fmla="*/ 183079 h 1664948"/>
                  <a:gd name="connsiteX2" fmla="*/ 1195913 w 2019354"/>
                  <a:gd name="connsiteY2" fmla="*/ 199 h 1664948"/>
                  <a:gd name="connsiteX3" fmla="*/ 1439753 w 2019354"/>
                  <a:gd name="connsiteY3" fmla="*/ 152599 h 1664948"/>
                  <a:gd name="connsiteX4" fmla="*/ 1500713 w 2019354"/>
                  <a:gd name="connsiteY4" fmla="*/ 386279 h 1664948"/>
                  <a:gd name="connsiteX5" fmla="*/ 1388953 w 2019354"/>
                  <a:gd name="connsiteY5" fmla="*/ 548839 h 1664948"/>
                  <a:gd name="connsiteX6" fmla="*/ 1541353 w 2019354"/>
                  <a:gd name="connsiteY6" fmla="*/ 518359 h 1664948"/>
                  <a:gd name="connsiteX7" fmla="*/ 1927433 w 2019354"/>
                  <a:gd name="connsiteY7" fmla="*/ 640279 h 1664948"/>
                  <a:gd name="connsiteX8" fmla="*/ 2018873 w 2019354"/>
                  <a:gd name="connsiteY8" fmla="*/ 823159 h 1664948"/>
                  <a:gd name="connsiteX9" fmla="*/ 1947753 w 2019354"/>
                  <a:gd name="connsiteY9" fmla="*/ 995879 h 1664948"/>
                  <a:gd name="connsiteX10" fmla="*/ 1653113 w 2019354"/>
                  <a:gd name="connsiteY10" fmla="*/ 1087319 h 1664948"/>
                  <a:gd name="connsiteX11" fmla="*/ 1449913 w 2019354"/>
                  <a:gd name="connsiteY11" fmla="*/ 1066999 h 1664948"/>
                  <a:gd name="connsiteX12" fmla="*/ 1571833 w 2019354"/>
                  <a:gd name="connsiteY12" fmla="*/ 1300679 h 1664948"/>
                  <a:gd name="connsiteX13" fmla="*/ 1581993 w 2019354"/>
                  <a:gd name="connsiteY13" fmla="*/ 1290519 h 1664948"/>
                  <a:gd name="connsiteX14" fmla="*/ 1581993 w 2019354"/>
                  <a:gd name="connsiteY14" fmla="*/ 1463239 h 1664948"/>
                  <a:gd name="connsiteX15" fmla="*/ 1429593 w 2019354"/>
                  <a:gd name="connsiteY15" fmla="*/ 1635959 h 1664948"/>
                  <a:gd name="connsiteX16" fmla="*/ 1145113 w 2019354"/>
                  <a:gd name="connsiteY16" fmla="*/ 1635959 h 1664948"/>
                  <a:gd name="connsiteX17" fmla="*/ 921593 w 2019354"/>
                  <a:gd name="connsiteY17" fmla="*/ 1351479 h 1664948"/>
                  <a:gd name="connsiteX18" fmla="*/ 921593 w 2019354"/>
                  <a:gd name="connsiteY18" fmla="*/ 1361639 h 1664948"/>
                  <a:gd name="connsiteX19" fmla="*/ 789513 w 2019354"/>
                  <a:gd name="connsiteY19" fmla="*/ 1503879 h 1664948"/>
                  <a:gd name="connsiteX20" fmla="*/ 423753 w 2019354"/>
                  <a:gd name="connsiteY20" fmla="*/ 1554679 h 1664948"/>
                  <a:gd name="connsiteX21" fmla="*/ 271353 w 2019354"/>
                  <a:gd name="connsiteY21" fmla="*/ 1320999 h 1664948"/>
                  <a:gd name="connsiteX22" fmla="*/ 403433 w 2019354"/>
                  <a:gd name="connsiteY22" fmla="*/ 1046679 h 1664948"/>
                  <a:gd name="connsiteX23" fmla="*/ 474553 w 2019354"/>
                  <a:gd name="connsiteY23" fmla="*/ 985719 h 1664948"/>
                  <a:gd name="connsiteX24" fmla="*/ 230713 w 2019354"/>
                  <a:gd name="connsiteY24" fmla="*/ 894279 h 1664948"/>
                  <a:gd name="connsiteX25" fmla="*/ 47833 w 2019354"/>
                  <a:gd name="connsiteY25" fmla="*/ 741879 h 1664948"/>
                  <a:gd name="connsiteX26" fmla="*/ 17353 w 2019354"/>
                  <a:gd name="connsiteY26" fmla="*/ 457399 h 1664948"/>
                  <a:gd name="connsiteX27" fmla="*/ 281513 w 2019354"/>
                  <a:gd name="connsiteY27" fmla="*/ 355799 h 1664948"/>
                  <a:gd name="connsiteX28" fmla="*/ 708233 w 2019354"/>
                  <a:gd name="connsiteY28" fmla="*/ 498039 h 1664948"/>
                  <a:gd name="connsiteX0" fmla="*/ 708233 w 2019354"/>
                  <a:gd name="connsiteY0" fmla="*/ 498039 h 1664948"/>
                  <a:gd name="connsiteX1" fmla="*/ 850473 w 2019354"/>
                  <a:gd name="connsiteY1" fmla="*/ 183079 h 1664948"/>
                  <a:gd name="connsiteX2" fmla="*/ 1195913 w 2019354"/>
                  <a:gd name="connsiteY2" fmla="*/ 199 h 1664948"/>
                  <a:gd name="connsiteX3" fmla="*/ 1439753 w 2019354"/>
                  <a:gd name="connsiteY3" fmla="*/ 152599 h 1664948"/>
                  <a:gd name="connsiteX4" fmla="*/ 1500713 w 2019354"/>
                  <a:gd name="connsiteY4" fmla="*/ 386279 h 1664948"/>
                  <a:gd name="connsiteX5" fmla="*/ 1388953 w 2019354"/>
                  <a:gd name="connsiteY5" fmla="*/ 548839 h 1664948"/>
                  <a:gd name="connsiteX6" fmla="*/ 1541353 w 2019354"/>
                  <a:gd name="connsiteY6" fmla="*/ 518359 h 1664948"/>
                  <a:gd name="connsiteX7" fmla="*/ 1927433 w 2019354"/>
                  <a:gd name="connsiteY7" fmla="*/ 640279 h 1664948"/>
                  <a:gd name="connsiteX8" fmla="*/ 2018873 w 2019354"/>
                  <a:gd name="connsiteY8" fmla="*/ 823159 h 1664948"/>
                  <a:gd name="connsiteX9" fmla="*/ 1947753 w 2019354"/>
                  <a:gd name="connsiteY9" fmla="*/ 995879 h 1664948"/>
                  <a:gd name="connsiteX10" fmla="*/ 1653113 w 2019354"/>
                  <a:gd name="connsiteY10" fmla="*/ 1087319 h 1664948"/>
                  <a:gd name="connsiteX11" fmla="*/ 1449913 w 2019354"/>
                  <a:gd name="connsiteY11" fmla="*/ 1066999 h 1664948"/>
                  <a:gd name="connsiteX12" fmla="*/ 1571833 w 2019354"/>
                  <a:gd name="connsiteY12" fmla="*/ 1300679 h 1664948"/>
                  <a:gd name="connsiteX13" fmla="*/ 1581993 w 2019354"/>
                  <a:gd name="connsiteY13" fmla="*/ 1290519 h 1664948"/>
                  <a:gd name="connsiteX14" fmla="*/ 1581993 w 2019354"/>
                  <a:gd name="connsiteY14" fmla="*/ 1463239 h 1664948"/>
                  <a:gd name="connsiteX15" fmla="*/ 1429593 w 2019354"/>
                  <a:gd name="connsiteY15" fmla="*/ 1635959 h 1664948"/>
                  <a:gd name="connsiteX16" fmla="*/ 1145113 w 2019354"/>
                  <a:gd name="connsiteY16" fmla="*/ 1635959 h 1664948"/>
                  <a:gd name="connsiteX17" fmla="*/ 921593 w 2019354"/>
                  <a:gd name="connsiteY17" fmla="*/ 1351479 h 1664948"/>
                  <a:gd name="connsiteX18" fmla="*/ 921593 w 2019354"/>
                  <a:gd name="connsiteY18" fmla="*/ 1361639 h 1664948"/>
                  <a:gd name="connsiteX19" fmla="*/ 789513 w 2019354"/>
                  <a:gd name="connsiteY19" fmla="*/ 1503879 h 1664948"/>
                  <a:gd name="connsiteX20" fmla="*/ 423753 w 2019354"/>
                  <a:gd name="connsiteY20" fmla="*/ 1554679 h 1664948"/>
                  <a:gd name="connsiteX21" fmla="*/ 271353 w 2019354"/>
                  <a:gd name="connsiteY21" fmla="*/ 1320999 h 1664948"/>
                  <a:gd name="connsiteX22" fmla="*/ 403433 w 2019354"/>
                  <a:gd name="connsiteY22" fmla="*/ 1046679 h 1664948"/>
                  <a:gd name="connsiteX23" fmla="*/ 474553 w 2019354"/>
                  <a:gd name="connsiteY23" fmla="*/ 985719 h 1664948"/>
                  <a:gd name="connsiteX24" fmla="*/ 230713 w 2019354"/>
                  <a:gd name="connsiteY24" fmla="*/ 894279 h 1664948"/>
                  <a:gd name="connsiteX25" fmla="*/ 47833 w 2019354"/>
                  <a:gd name="connsiteY25" fmla="*/ 741879 h 1664948"/>
                  <a:gd name="connsiteX26" fmla="*/ 17353 w 2019354"/>
                  <a:gd name="connsiteY26" fmla="*/ 457399 h 1664948"/>
                  <a:gd name="connsiteX27" fmla="*/ 281513 w 2019354"/>
                  <a:gd name="connsiteY27" fmla="*/ 355799 h 1664948"/>
                  <a:gd name="connsiteX28" fmla="*/ 489793 w 2019354"/>
                  <a:gd name="connsiteY28" fmla="*/ 406599 h 1664948"/>
                  <a:gd name="connsiteX29" fmla="*/ 708233 w 2019354"/>
                  <a:gd name="connsiteY29" fmla="*/ 498039 h 1664948"/>
                  <a:gd name="connsiteX0" fmla="*/ 708233 w 2019354"/>
                  <a:gd name="connsiteY0" fmla="*/ 498039 h 1664948"/>
                  <a:gd name="connsiteX1" fmla="*/ 850473 w 2019354"/>
                  <a:gd name="connsiteY1" fmla="*/ 183079 h 1664948"/>
                  <a:gd name="connsiteX2" fmla="*/ 1195913 w 2019354"/>
                  <a:gd name="connsiteY2" fmla="*/ 199 h 1664948"/>
                  <a:gd name="connsiteX3" fmla="*/ 1439753 w 2019354"/>
                  <a:gd name="connsiteY3" fmla="*/ 152599 h 1664948"/>
                  <a:gd name="connsiteX4" fmla="*/ 1500713 w 2019354"/>
                  <a:gd name="connsiteY4" fmla="*/ 386279 h 1664948"/>
                  <a:gd name="connsiteX5" fmla="*/ 1388953 w 2019354"/>
                  <a:gd name="connsiteY5" fmla="*/ 548839 h 1664948"/>
                  <a:gd name="connsiteX6" fmla="*/ 1541353 w 2019354"/>
                  <a:gd name="connsiteY6" fmla="*/ 518359 h 1664948"/>
                  <a:gd name="connsiteX7" fmla="*/ 1927433 w 2019354"/>
                  <a:gd name="connsiteY7" fmla="*/ 640279 h 1664948"/>
                  <a:gd name="connsiteX8" fmla="*/ 2018873 w 2019354"/>
                  <a:gd name="connsiteY8" fmla="*/ 823159 h 1664948"/>
                  <a:gd name="connsiteX9" fmla="*/ 1947753 w 2019354"/>
                  <a:gd name="connsiteY9" fmla="*/ 995879 h 1664948"/>
                  <a:gd name="connsiteX10" fmla="*/ 1653113 w 2019354"/>
                  <a:gd name="connsiteY10" fmla="*/ 1087319 h 1664948"/>
                  <a:gd name="connsiteX11" fmla="*/ 1449913 w 2019354"/>
                  <a:gd name="connsiteY11" fmla="*/ 1066999 h 1664948"/>
                  <a:gd name="connsiteX12" fmla="*/ 1571833 w 2019354"/>
                  <a:gd name="connsiteY12" fmla="*/ 1300679 h 1664948"/>
                  <a:gd name="connsiteX13" fmla="*/ 1581993 w 2019354"/>
                  <a:gd name="connsiteY13" fmla="*/ 1290519 h 1664948"/>
                  <a:gd name="connsiteX14" fmla="*/ 1581993 w 2019354"/>
                  <a:gd name="connsiteY14" fmla="*/ 1463239 h 1664948"/>
                  <a:gd name="connsiteX15" fmla="*/ 1429593 w 2019354"/>
                  <a:gd name="connsiteY15" fmla="*/ 1635959 h 1664948"/>
                  <a:gd name="connsiteX16" fmla="*/ 1145113 w 2019354"/>
                  <a:gd name="connsiteY16" fmla="*/ 1635959 h 1664948"/>
                  <a:gd name="connsiteX17" fmla="*/ 921593 w 2019354"/>
                  <a:gd name="connsiteY17" fmla="*/ 1351479 h 1664948"/>
                  <a:gd name="connsiteX18" fmla="*/ 921593 w 2019354"/>
                  <a:gd name="connsiteY18" fmla="*/ 1361639 h 1664948"/>
                  <a:gd name="connsiteX19" fmla="*/ 789513 w 2019354"/>
                  <a:gd name="connsiteY19" fmla="*/ 1503879 h 1664948"/>
                  <a:gd name="connsiteX20" fmla="*/ 423753 w 2019354"/>
                  <a:gd name="connsiteY20" fmla="*/ 1554679 h 1664948"/>
                  <a:gd name="connsiteX21" fmla="*/ 271353 w 2019354"/>
                  <a:gd name="connsiteY21" fmla="*/ 1320999 h 1664948"/>
                  <a:gd name="connsiteX22" fmla="*/ 400893 w 2019354"/>
                  <a:gd name="connsiteY22" fmla="*/ 1072079 h 1664948"/>
                  <a:gd name="connsiteX23" fmla="*/ 474553 w 2019354"/>
                  <a:gd name="connsiteY23" fmla="*/ 985719 h 1664948"/>
                  <a:gd name="connsiteX24" fmla="*/ 230713 w 2019354"/>
                  <a:gd name="connsiteY24" fmla="*/ 894279 h 1664948"/>
                  <a:gd name="connsiteX25" fmla="*/ 47833 w 2019354"/>
                  <a:gd name="connsiteY25" fmla="*/ 741879 h 1664948"/>
                  <a:gd name="connsiteX26" fmla="*/ 17353 w 2019354"/>
                  <a:gd name="connsiteY26" fmla="*/ 457399 h 1664948"/>
                  <a:gd name="connsiteX27" fmla="*/ 281513 w 2019354"/>
                  <a:gd name="connsiteY27" fmla="*/ 355799 h 1664948"/>
                  <a:gd name="connsiteX28" fmla="*/ 489793 w 2019354"/>
                  <a:gd name="connsiteY28" fmla="*/ 406599 h 1664948"/>
                  <a:gd name="connsiteX29" fmla="*/ 708233 w 2019354"/>
                  <a:gd name="connsiteY29" fmla="*/ 498039 h 1664948"/>
                  <a:gd name="connsiteX0" fmla="*/ 708233 w 2019354"/>
                  <a:gd name="connsiteY0" fmla="*/ 498039 h 1653659"/>
                  <a:gd name="connsiteX1" fmla="*/ 850473 w 2019354"/>
                  <a:gd name="connsiteY1" fmla="*/ 183079 h 1653659"/>
                  <a:gd name="connsiteX2" fmla="*/ 1195913 w 2019354"/>
                  <a:gd name="connsiteY2" fmla="*/ 199 h 1653659"/>
                  <a:gd name="connsiteX3" fmla="*/ 1439753 w 2019354"/>
                  <a:gd name="connsiteY3" fmla="*/ 152599 h 1653659"/>
                  <a:gd name="connsiteX4" fmla="*/ 1500713 w 2019354"/>
                  <a:gd name="connsiteY4" fmla="*/ 386279 h 1653659"/>
                  <a:gd name="connsiteX5" fmla="*/ 1388953 w 2019354"/>
                  <a:gd name="connsiteY5" fmla="*/ 548839 h 1653659"/>
                  <a:gd name="connsiteX6" fmla="*/ 1541353 w 2019354"/>
                  <a:gd name="connsiteY6" fmla="*/ 518359 h 1653659"/>
                  <a:gd name="connsiteX7" fmla="*/ 1927433 w 2019354"/>
                  <a:gd name="connsiteY7" fmla="*/ 640279 h 1653659"/>
                  <a:gd name="connsiteX8" fmla="*/ 2018873 w 2019354"/>
                  <a:gd name="connsiteY8" fmla="*/ 823159 h 1653659"/>
                  <a:gd name="connsiteX9" fmla="*/ 1947753 w 2019354"/>
                  <a:gd name="connsiteY9" fmla="*/ 995879 h 1653659"/>
                  <a:gd name="connsiteX10" fmla="*/ 1653113 w 2019354"/>
                  <a:gd name="connsiteY10" fmla="*/ 1087319 h 1653659"/>
                  <a:gd name="connsiteX11" fmla="*/ 1449913 w 2019354"/>
                  <a:gd name="connsiteY11" fmla="*/ 1066999 h 1653659"/>
                  <a:gd name="connsiteX12" fmla="*/ 1571833 w 2019354"/>
                  <a:gd name="connsiteY12" fmla="*/ 1300679 h 1653659"/>
                  <a:gd name="connsiteX13" fmla="*/ 1581993 w 2019354"/>
                  <a:gd name="connsiteY13" fmla="*/ 1290519 h 1653659"/>
                  <a:gd name="connsiteX14" fmla="*/ 1581993 w 2019354"/>
                  <a:gd name="connsiteY14" fmla="*/ 1463239 h 1653659"/>
                  <a:gd name="connsiteX15" fmla="*/ 1429593 w 2019354"/>
                  <a:gd name="connsiteY15" fmla="*/ 1635959 h 1653659"/>
                  <a:gd name="connsiteX16" fmla="*/ 1145113 w 2019354"/>
                  <a:gd name="connsiteY16" fmla="*/ 1635959 h 1653659"/>
                  <a:gd name="connsiteX17" fmla="*/ 1013033 w 2019354"/>
                  <a:gd name="connsiteY17" fmla="*/ 1529279 h 1653659"/>
                  <a:gd name="connsiteX18" fmla="*/ 921593 w 2019354"/>
                  <a:gd name="connsiteY18" fmla="*/ 1351479 h 1653659"/>
                  <a:gd name="connsiteX19" fmla="*/ 921593 w 2019354"/>
                  <a:gd name="connsiteY19" fmla="*/ 1361639 h 1653659"/>
                  <a:gd name="connsiteX20" fmla="*/ 789513 w 2019354"/>
                  <a:gd name="connsiteY20" fmla="*/ 1503879 h 1653659"/>
                  <a:gd name="connsiteX21" fmla="*/ 423753 w 2019354"/>
                  <a:gd name="connsiteY21" fmla="*/ 1554679 h 1653659"/>
                  <a:gd name="connsiteX22" fmla="*/ 271353 w 2019354"/>
                  <a:gd name="connsiteY22" fmla="*/ 1320999 h 1653659"/>
                  <a:gd name="connsiteX23" fmla="*/ 400893 w 2019354"/>
                  <a:gd name="connsiteY23" fmla="*/ 1072079 h 1653659"/>
                  <a:gd name="connsiteX24" fmla="*/ 474553 w 2019354"/>
                  <a:gd name="connsiteY24" fmla="*/ 985719 h 1653659"/>
                  <a:gd name="connsiteX25" fmla="*/ 230713 w 2019354"/>
                  <a:gd name="connsiteY25" fmla="*/ 894279 h 1653659"/>
                  <a:gd name="connsiteX26" fmla="*/ 47833 w 2019354"/>
                  <a:gd name="connsiteY26" fmla="*/ 741879 h 1653659"/>
                  <a:gd name="connsiteX27" fmla="*/ 17353 w 2019354"/>
                  <a:gd name="connsiteY27" fmla="*/ 457399 h 1653659"/>
                  <a:gd name="connsiteX28" fmla="*/ 281513 w 2019354"/>
                  <a:gd name="connsiteY28" fmla="*/ 355799 h 1653659"/>
                  <a:gd name="connsiteX29" fmla="*/ 489793 w 2019354"/>
                  <a:gd name="connsiteY29" fmla="*/ 406599 h 1653659"/>
                  <a:gd name="connsiteX30" fmla="*/ 708233 w 2019354"/>
                  <a:gd name="connsiteY30" fmla="*/ 498039 h 1653659"/>
                  <a:gd name="connsiteX0" fmla="*/ 708233 w 2019200"/>
                  <a:gd name="connsiteY0" fmla="*/ 498039 h 1653659"/>
                  <a:gd name="connsiteX1" fmla="*/ 850473 w 2019200"/>
                  <a:gd name="connsiteY1" fmla="*/ 183079 h 1653659"/>
                  <a:gd name="connsiteX2" fmla="*/ 1195913 w 2019200"/>
                  <a:gd name="connsiteY2" fmla="*/ 199 h 1653659"/>
                  <a:gd name="connsiteX3" fmla="*/ 1439753 w 2019200"/>
                  <a:gd name="connsiteY3" fmla="*/ 152599 h 1653659"/>
                  <a:gd name="connsiteX4" fmla="*/ 1500713 w 2019200"/>
                  <a:gd name="connsiteY4" fmla="*/ 386279 h 1653659"/>
                  <a:gd name="connsiteX5" fmla="*/ 1388953 w 2019200"/>
                  <a:gd name="connsiteY5" fmla="*/ 548839 h 1653659"/>
                  <a:gd name="connsiteX6" fmla="*/ 1541353 w 2019200"/>
                  <a:gd name="connsiteY6" fmla="*/ 518359 h 1653659"/>
                  <a:gd name="connsiteX7" fmla="*/ 1927433 w 2019200"/>
                  <a:gd name="connsiteY7" fmla="*/ 640279 h 1653659"/>
                  <a:gd name="connsiteX8" fmla="*/ 2018873 w 2019200"/>
                  <a:gd name="connsiteY8" fmla="*/ 823159 h 1653659"/>
                  <a:gd name="connsiteX9" fmla="*/ 1947753 w 2019200"/>
                  <a:gd name="connsiteY9" fmla="*/ 995879 h 1653659"/>
                  <a:gd name="connsiteX10" fmla="*/ 1708993 w 2019200"/>
                  <a:gd name="connsiteY10" fmla="*/ 1087319 h 1653659"/>
                  <a:gd name="connsiteX11" fmla="*/ 1449913 w 2019200"/>
                  <a:gd name="connsiteY11" fmla="*/ 1066999 h 1653659"/>
                  <a:gd name="connsiteX12" fmla="*/ 1571833 w 2019200"/>
                  <a:gd name="connsiteY12" fmla="*/ 1300679 h 1653659"/>
                  <a:gd name="connsiteX13" fmla="*/ 1581993 w 2019200"/>
                  <a:gd name="connsiteY13" fmla="*/ 1290519 h 1653659"/>
                  <a:gd name="connsiteX14" fmla="*/ 1581993 w 2019200"/>
                  <a:gd name="connsiteY14" fmla="*/ 1463239 h 1653659"/>
                  <a:gd name="connsiteX15" fmla="*/ 1429593 w 2019200"/>
                  <a:gd name="connsiteY15" fmla="*/ 1635959 h 1653659"/>
                  <a:gd name="connsiteX16" fmla="*/ 1145113 w 2019200"/>
                  <a:gd name="connsiteY16" fmla="*/ 1635959 h 1653659"/>
                  <a:gd name="connsiteX17" fmla="*/ 1013033 w 2019200"/>
                  <a:gd name="connsiteY17" fmla="*/ 1529279 h 1653659"/>
                  <a:gd name="connsiteX18" fmla="*/ 921593 w 2019200"/>
                  <a:gd name="connsiteY18" fmla="*/ 1351479 h 1653659"/>
                  <a:gd name="connsiteX19" fmla="*/ 921593 w 2019200"/>
                  <a:gd name="connsiteY19" fmla="*/ 1361639 h 1653659"/>
                  <a:gd name="connsiteX20" fmla="*/ 789513 w 2019200"/>
                  <a:gd name="connsiteY20" fmla="*/ 1503879 h 1653659"/>
                  <a:gd name="connsiteX21" fmla="*/ 423753 w 2019200"/>
                  <a:gd name="connsiteY21" fmla="*/ 1554679 h 1653659"/>
                  <a:gd name="connsiteX22" fmla="*/ 271353 w 2019200"/>
                  <a:gd name="connsiteY22" fmla="*/ 1320999 h 1653659"/>
                  <a:gd name="connsiteX23" fmla="*/ 400893 w 2019200"/>
                  <a:gd name="connsiteY23" fmla="*/ 1072079 h 1653659"/>
                  <a:gd name="connsiteX24" fmla="*/ 474553 w 2019200"/>
                  <a:gd name="connsiteY24" fmla="*/ 985719 h 1653659"/>
                  <a:gd name="connsiteX25" fmla="*/ 230713 w 2019200"/>
                  <a:gd name="connsiteY25" fmla="*/ 894279 h 1653659"/>
                  <a:gd name="connsiteX26" fmla="*/ 47833 w 2019200"/>
                  <a:gd name="connsiteY26" fmla="*/ 741879 h 1653659"/>
                  <a:gd name="connsiteX27" fmla="*/ 17353 w 2019200"/>
                  <a:gd name="connsiteY27" fmla="*/ 457399 h 1653659"/>
                  <a:gd name="connsiteX28" fmla="*/ 281513 w 2019200"/>
                  <a:gd name="connsiteY28" fmla="*/ 355799 h 1653659"/>
                  <a:gd name="connsiteX29" fmla="*/ 489793 w 2019200"/>
                  <a:gd name="connsiteY29" fmla="*/ 406599 h 1653659"/>
                  <a:gd name="connsiteX30" fmla="*/ 708233 w 2019200"/>
                  <a:gd name="connsiteY30" fmla="*/ 498039 h 1653659"/>
                  <a:gd name="connsiteX0" fmla="*/ 708233 w 2019200"/>
                  <a:gd name="connsiteY0" fmla="*/ 498039 h 1653659"/>
                  <a:gd name="connsiteX1" fmla="*/ 850473 w 2019200"/>
                  <a:gd name="connsiteY1" fmla="*/ 183079 h 1653659"/>
                  <a:gd name="connsiteX2" fmla="*/ 1195913 w 2019200"/>
                  <a:gd name="connsiteY2" fmla="*/ 199 h 1653659"/>
                  <a:gd name="connsiteX3" fmla="*/ 1439753 w 2019200"/>
                  <a:gd name="connsiteY3" fmla="*/ 152599 h 1653659"/>
                  <a:gd name="connsiteX4" fmla="*/ 1500713 w 2019200"/>
                  <a:gd name="connsiteY4" fmla="*/ 386279 h 1653659"/>
                  <a:gd name="connsiteX5" fmla="*/ 1388953 w 2019200"/>
                  <a:gd name="connsiteY5" fmla="*/ 548839 h 1653659"/>
                  <a:gd name="connsiteX6" fmla="*/ 1576913 w 2019200"/>
                  <a:gd name="connsiteY6" fmla="*/ 536139 h 1653659"/>
                  <a:gd name="connsiteX7" fmla="*/ 1927433 w 2019200"/>
                  <a:gd name="connsiteY7" fmla="*/ 640279 h 1653659"/>
                  <a:gd name="connsiteX8" fmla="*/ 2018873 w 2019200"/>
                  <a:gd name="connsiteY8" fmla="*/ 823159 h 1653659"/>
                  <a:gd name="connsiteX9" fmla="*/ 1947753 w 2019200"/>
                  <a:gd name="connsiteY9" fmla="*/ 995879 h 1653659"/>
                  <a:gd name="connsiteX10" fmla="*/ 1708993 w 2019200"/>
                  <a:gd name="connsiteY10" fmla="*/ 1087319 h 1653659"/>
                  <a:gd name="connsiteX11" fmla="*/ 1449913 w 2019200"/>
                  <a:gd name="connsiteY11" fmla="*/ 1066999 h 1653659"/>
                  <a:gd name="connsiteX12" fmla="*/ 1571833 w 2019200"/>
                  <a:gd name="connsiteY12" fmla="*/ 1300679 h 1653659"/>
                  <a:gd name="connsiteX13" fmla="*/ 1581993 w 2019200"/>
                  <a:gd name="connsiteY13" fmla="*/ 1290519 h 1653659"/>
                  <a:gd name="connsiteX14" fmla="*/ 1581993 w 2019200"/>
                  <a:gd name="connsiteY14" fmla="*/ 1463239 h 1653659"/>
                  <a:gd name="connsiteX15" fmla="*/ 1429593 w 2019200"/>
                  <a:gd name="connsiteY15" fmla="*/ 1635959 h 1653659"/>
                  <a:gd name="connsiteX16" fmla="*/ 1145113 w 2019200"/>
                  <a:gd name="connsiteY16" fmla="*/ 1635959 h 1653659"/>
                  <a:gd name="connsiteX17" fmla="*/ 1013033 w 2019200"/>
                  <a:gd name="connsiteY17" fmla="*/ 1529279 h 1653659"/>
                  <a:gd name="connsiteX18" fmla="*/ 921593 w 2019200"/>
                  <a:gd name="connsiteY18" fmla="*/ 1351479 h 1653659"/>
                  <a:gd name="connsiteX19" fmla="*/ 921593 w 2019200"/>
                  <a:gd name="connsiteY19" fmla="*/ 1361639 h 1653659"/>
                  <a:gd name="connsiteX20" fmla="*/ 789513 w 2019200"/>
                  <a:gd name="connsiteY20" fmla="*/ 1503879 h 1653659"/>
                  <a:gd name="connsiteX21" fmla="*/ 423753 w 2019200"/>
                  <a:gd name="connsiteY21" fmla="*/ 1554679 h 1653659"/>
                  <a:gd name="connsiteX22" fmla="*/ 271353 w 2019200"/>
                  <a:gd name="connsiteY22" fmla="*/ 1320999 h 1653659"/>
                  <a:gd name="connsiteX23" fmla="*/ 400893 w 2019200"/>
                  <a:gd name="connsiteY23" fmla="*/ 1072079 h 1653659"/>
                  <a:gd name="connsiteX24" fmla="*/ 474553 w 2019200"/>
                  <a:gd name="connsiteY24" fmla="*/ 985719 h 1653659"/>
                  <a:gd name="connsiteX25" fmla="*/ 230713 w 2019200"/>
                  <a:gd name="connsiteY25" fmla="*/ 894279 h 1653659"/>
                  <a:gd name="connsiteX26" fmla="*/ 47833 w 2019200"/>
                  <a:gd name="connsiteY26" fmla="*/ 741879 h 1653659"/>
                  <a:gd name="connsiteX27" fmla="*/ 17353 w 2019200"/>
                  <a:gd name="connsiteY27" fmla="*/ 457399 h 1653659"/>
                  <a:gd name="connsiteX28" fmla="*/ 281513 w 2019200"/>
                  <a:gd name="connsiteY28" fmla="*/ 355799 h 1653659"/>
                  <a:gd name="connsiteX29" fmla="*/ 489793 w 2019200"/>
                  <a:gd name="connsiteY29" fmla="*/ 406599 h 1653659"/>
                  <a:gd name="connsiteX30" fmla="*/ 708233 w 2019200"/>
                  <a:gd name="connsiteY30" fmla="*/ 498039 h 1653659"/>
                  <a:gd name="connsiteX0" fmla="*/ 708233 w 2019200"/>
                  <a:gd name="connsiteY0" fmla="*/ 498023 h 1653643"/>
                  <a:gd name="connsiteX1" fmla="*/ 850473 w 2019200"/>
                  <a:gd name="connsiteY1" fmla="*/ 183063 h 1653643"/>
                  <a:gd name="connsiteX2" fmla="*/ 1195913 w 2019200"/>
                  <a:gd name="connsiteY2" fmla="*/ 183 h 1653643"/>
                  <a:gd name="connsiteX3" fmla="*/ 1439753 w 2019200"/>
                  <a:gd name="connsiteY3" fmla="*/ 152583 h 1653643"/>
                  <a:gd name="connsiteX4" fmla="*/ 1477853 w 2019200"/>
                  <a:gd name="connsiteY4" fmla="*/ 332923 h 1653643"/>
                  <a:gd name="connsiteX5" fmla="*/ 1388953 w 2019200"/>
                  <a:gd name="connsiteY5" fmla="*/ 548823 h 1653643"/>
                  <a:gd name="connsiteX6" fmla="*/ 1576913 w 2019200"/>
                  <a:gd name="connsiteY6" fmla="*/ 536123 h 1653643"/>
                  <a:gd name="connsiteX7" fmla="*/ 1927433 w 2019200"/>
                  <a:gd name="connsiteY7" fmla="*/ 640263 h 1653643"/>
                  <a:gd name="connsiteX8" fmla="*/ 2018873 w 2019200"/>
                  <a:gd name="connsiteY8" fmla="*/ 823143 h 1653643"/>
                  <a:gd name="connsiteX9" fmla="*/ 1947753 w 2019200"/>
                  <a:gd name="connsiteY9" fmla="*/ 995863 h 1653643"/>
                  <a:gd name="connsiteX10" fmla="*/ 1708993 w 2019200"/>
                  <a:gd name="connsiteY10" fmla="*/ 1087303 h 1653643"/>
                  <a:gd name="connsiteX11" fmla="*/ 1449913 w 2019200"/>
                  <a:gd name="connsiteY11" fmla="*/ 1066983 h 1653643"/>
                  <a:gd name="connsiteX12" fmla="*/ 1571833 w 2019200"/>
                  <a:gd name="connsiteY12" fmla="*/ 1300663 h 1653643"/>
                  <a:gd name="connsiteX13" fmla="*/ 1581993 w 2019200"/>
                  <a:gd name="connsiteY13" fmla="*/ 1290503 h 1653643"/>
                  <a:gd name="connsiteX14" fmla="*/ 1581993 w 2019200"/>
                  <a:gd name="connsiteY14" fmla="*/ 1463223 h 1653643"/>
                  <a:gd name="connsiteX15" fmla="*/ 1429593 w 2019200"/>
                  <a:gd name="connsiteY15" fmla="*/ 1635943 h 1653643"/>
                  <a:gd name="connsiteX16" fmla="*/ 1145113 w 2019200"/>
                  <a:gd name="connsiteY16" fmla="*/ 1635943 h 1653643"/>
                  <a:gd name="connsiteX17" fmla="*/ 1013033 w 2019200"/>
                  <a:gd name="connsiteY17" fmla="*/ 1529263 h 1653643"/>
                  <a:gd name="connsiteX18" fmla="*/ 921593 w 2019200"/>
                  <a:gd name="connsiteY18" fmla="*/ 1351463 h 1653643"/>
                  <a:gd name="connsiteX19" fmla="*/ 921593 w 2019200"/>
                  <a:gd name="connsiteY19" fmla="*/ 1361623 h 1653643"/>
                  <a:gd name="connsiteX20" fmla="*/ 789513 w 2019200"/>
                  <a:gd name="connsiteY20" fmla="*/ 1503863 h 1653643"/>
                  <a:gd name="connsiteX21" fmla="*/ 423753 w 2019200"/>
                  <a:gd name="connsiteY21" fmla="*/ 1554663 h 1653643"/>
                  <a:gd name="connsiteX22" fmla="*/ 271353 w 2019200"/>
                  <a:gd name="connsiteY22" fmla="*/ 1320983 h 1653643"/>
                  <a:gd name="connsiteX23" fmla="*/ 400893 w 2019200"/>
                  <a:gd name="connsiteY23" fmla="*/ 1072063 h 1653643"/>
                  <a:gd name="connsiteX24" fmla="*/ 474553 w 2019200"/>
                  <a:gd name="connsiteY24" fmla="*/ 985703 h 1653643"/>
                  <a:gd name="connsiteX25" fmla="*/ 230713 w 2019200"/>
                  <a:gd name="connsiteY25" fmla="*/ 894263 h 1653643"/>
                  <a:gd name="connsiteX26" fmla="*/ 47833 w 2019200"/>
                  <a:gd name="connsiteY26" fmla="*/ 741863 h 1653643"/>
                  <a:gd name="connsiteX27" fmla="*/ 17353 w 2019200"/>
                  <a:gd name="connsiteY27" fmla="*/ 457383 h 1653643"/>
                  <a:gd name="connsiteX28" fmla="*/ 281513 w 2019200"/>
                  <a:gd name="connsiteY28" fmla="*/ 355783 h 1653643"/>
                  <a:gd name="connsiteX29" fmla="*/ 489793 w 2019200"/>
                  <a:gd name="connsiteY29" fmla="*/ 406583 h 1653643"/>
                  <a:gd name="connsiteX30" fmla="*/ 708233 w 2019200"/>
                  <a:gd name="connsiteY30" fmla="*/ 498023 h 1653643"/>
                  <a:gd name="connsiteX0" fmla="*/ 708233 w 2019200"/>
                  <a:gd name="connsiteY0" fmla="*/ 498023 h 1653643"/>
                  <a:gd name="connsiteX1" fmla="*/ 850473 w 2019200"/>
                  <a:gd name="connsiteY1" fmla="*/ 183063 h 1653643"/>
                  <a:gd name="connsiteX2" fmla="*/ 1195913 w 2019200"/>
                  <a:gd name="connsiteY2" fmla="*/ 183 h 1653643"/>
                  <a:gd name="connsiteX3" fmla="*/ 1439753 w 2019200"/>
                  <a:gd name="connsiteY3" fmla="*/ 152583 h 1653643"/>
                  <a:gd name="connsiteX4" fmla="*/ 1477853 w 2019200"/>
                  <a:gd name="connsiteY4" fmla="*/ 332923 h 1653643"/>
                  <a:gd name="connsiteX5" fmla="*/ 1427053 w 2019200"/>
                  <a:gd name="connsiteY5" fmla="*/ 546283 h 1653643"/>
                  <a:gd name="connsiteX6" fmla="*/ 1576913 w 2019200"/>
                  <a:gd name="connsiteY6" fmla="*/ 536123 h 1653643"/>
                  <a:gd name="connsiteX7" fmla="*/ 1927433 w 2019200"/>
                  <a:gd name="connsiteY7" fmla="*/ 640263 h 1653643"/>
                  <a:gd name="connsiteX8" fmla="*/ 2018873 w 2019200"/>
                  <a:gd name="connsiteY8" fmla="*/ 823143 h 1653643"/>
                  <a:gd name="connsiteX9" fmla="*/ 1947753 w 2019200"/>
                  <a:gd name="connsiteY9" fmla="*/ 995863 h 1653643"/>
                  <a:gd name="connsiteX10" fmla="*/ 1708993 w 2019200"/>
                  <a:gd name="connsiteY10" fmla="*/ 1087303 h 1653643"/>
                  <a:gd name="connsiteX11" fmla="*/ 1449913 w 2019200"/>
                  <a:gd name="connsiteY11" fmla="*/ 1066983 h 1653643"/>
                  <a:gd name="connsiteX12" fmla="*/ 1571833 w 2019200"/>
                  <a:gd name="connsiteY12" fmla="*/ 1300663 h 1653643"/>
                  <a:gd name="connsiteX13" fmla="*/ 1581993 w 2019200"/>
                  <a:gd name="connsiteY13" fmla="*/ 1290503 h 1653643"/>
                  <a:gd name="connsiteX14" fmla="*/ 1581993 w 2019200"/>
                  <a:gd name="connsiteY14" fmla="*/ 1463223 h 1653643"/>
                  <a:gd name="connsiteX15" fmla="*/ 1429593 w 2019200"/>
                  <a:gd name="connsiteY15" fmla="*/ 1635943 h 1653643"/>
                  <a:gd name="connsiteX16" fmla="*/ 1145113 w 2019200"/>
                  <a:gd name="connsiteY16" fmla="*/ 1635943 h 1653643"/>
                  <a:gd name="connsiteX17" fmla="*/ 1013033 w 2019200"/>
                  <a:gd name="connsiteY17" fmla="*/ 1529263 h 1653643"/>
                  <a:gd name="connsiteX18" fmla="*/ 921593 w 2019200"/>
                  <a:gd name="connsiteY18" fmla="*/ 1351463 h 1653643"/>
                  <a:gd name="connsiteX19" fmla="*/ 921593 w 2019200"/>
                  <a:gd name="connsiteY19" fmla="*/ 1361623 h 1653643"/>
                  <a:gd name="connsiteX20" fmla="*/ 789513 w 2019200"/>
                  <a:gd name="connsiteY20" fmla="*/ 1503863 h 1653643"/>
                  <a:gd name="connsiteX21" fmla="*/ 423753 w 2019200"/>
                  <a:gd name="connsiteY21" fmla="*/ 1554663 h 1653643"/>
                  <a:gd name="connsiteX22" fmla="*/ 271353 w 2019200"/>
                  <a:gd name="connsiteY22" fmla="*/ 1320983 h 1653643"/>
                  <a:gd name="connsiteX23" fmla="*/ 400893 w 2019200"/>
                  <a:gd name="connsiteY23" fmla="*/ 1072063 h 1653643"/>
                  <a:gd name="connsiteX24" fmla="*/ 474553 w 2019200"/>
                  <a:gd name="connsiteY24" fmla="*/ 985703 h 1653643"/>
                  <a:gd name="connsiteX25" fmla="*/ 230713 w 2019200"/>
                  <a:gd name="connsiteY25" fmla="*/ 894263 h 1653643"/>
                  <a:gd name="connsiteX26" fmla="*/ 47833 w 2019200"/>
                  <a:gd name="connsiteY26" fmla="*/ 741863 h 1653643"/>
                  <a:gd name="connsiteX27" fmla="*/ 17353 w 2019200"/>
                  <a:gd name="connsiteY27" fmla="*/ 457383 h 1653643"/>
                  <a:gd name="connsiteX28" fmla="*/ 281513 w 2019200"/>
                  <a:gd name="connsiteY28" fmla="*/ 355783 h 1653643"/>
                  <a:gd name="connsiteX29" fmla="*/ 489793 w 2019200"/>
                  <a:gd name="connsiteY29" fmla="*/ 406583 h 1653643"/>
                  <a:gd name="connsiteX30" fmla="*/ 708233 w 2019200"/>
                  <a:gd name="connsiteY30" fmla="*/ 498023 h 1653643"/>
                  <a:gd name="connsiteX0" fmla="*/ 708233 w 2019200"/>
                  <a:gd name="connsiteY0" fmla="*/ 498023 h 1653643"/>
                  <a:gd name="connsiteX1" fmla="*/ 850473 w 2019200"/>
                  <a:gd name="connsiteY1" fmla="*/ 183063 h 1653643"/>
                  <a:gd name="connsiteX2" fmla="*/ 1195913 w 2019200"/>
                  <a:gd name="connsiteY2" fmla="*/ 183 h 1653643"/>
                  <a:gd name="connsiteX3" fmla="*/ 1439753 w 2019200"/>
                  <a:gd name="connsiteY3" fmla="*/ 152583 h 1653643"/>
                  <a:gd name="connsiteX4" fmla="*/ 1477853 w 2019200"/>
                  <a:gd name="connsiteY4" fmla="*/ 332923 h 1653643"/>
                  <a:gd name="connsiteX5" fmla="*/ 1427053 w 2019200"/>
                  <a:gd name="connsiteY5" fmla="*/ 546283 h 1653643"/>
                  <a:gd name="connsiteX6" fmla="*/ 1622633 w 2019200"/>
                  <a:gd name="connsiteY6" fmla="*/ 558983 h 1653643"/>
                  <a:gd name="connsiteX7" fmla="*/ 1927433 w 2019200"/>
                  <a:gd name="connsiteY7" fmla="*/ 640263 h 1653643"/>
                  <a:gd name="connsiteX8" fmla="*/ 2018873 w 2019200"/>
                  <a:gd name="connsiteY8" fmla="*/ 823143 h 1653643"/>
                  <a:gd name="connsiteX9" fmla="*/ 1947753 w 2019200"/>
                  <a:gd name="connsiteY9" fmla="*/ 995863 h 1653643"/>
                  <a:gd name="connsiteX10" fmla="*/ 1708993 w 2019200"/>
                  <a:gd name="connsiteY10" fmla="*/ 1087303 h 1653643"/>
                  <a:gd name="connsiteX11" fmla="*/ 1449913 w 2019200"/>
                  <a:gd name="connsiteY11" fmla="*/ 1066983 h 1653643"/>
                  <a:gd name="connsiteX12" fmla="*/ 1571833 w 2019200"/>
                  <a:gd name="connsiteY12" fmla="*/ 1300663 h 1653643"/>
                  <a:gd name="connsiteX13" fmla="*/ 1581993 w 2019200"/>
                  <a:gd name="connsiteY13" fmla="*/ 1290503 h 1653643"/>
                  <a:gd name="connsiteX14" fmla="*/ 1581993 w 2019200"/>
                  <a:gd name="connsiteY14" fmla="*/ 1463223 h 1653643"/>
                  <a:gd name="connsiteX15" fmla="*/ 1429593 w 2019200"/>
                  <a:gd name="connsiteY15" fmla="*/ 1635943 h 1653643"/>
                  <a:gd name="connsiteX16" fmla="*/ 1145113 w 2019200"/>
                  <a:gd name="connsiteY16" fmla="*/ 1635943 h 1653643"/>
                  <a:gd name="connsiteX17" fmla="*/ 1013033 w 2019200"/>
                  <a:gd name="connsiteY17" fmla="*/ 1529263 h 1653643"/>
                  <a:gd name="connsiteX18" fmla="*/ 921593 w 2019200"/>
                  <a:gd name="connsiteY18" fmla="*/ 1351463 h 1653643"/>
                  <a:gd name="connsiteX19" fmla="*/ 921593 w 2019200"/>
                  <a:gd name="connsiteY19" fmla="*/ 1361623 h 1653643"/>
                  <a:gd name="connsiteX20" fmla="*/ 789513 w 2019200"/>
                  <a:gd name="connsiteY20" fmla="*/ 1503863 h 1653643"/>
                  <a:gd name="connsiteX21" fmla="*/ 423753 w 2019200"/>
                  <a:gd name="connsiteY21" fmla="*/ 1554663 h 1653643"/>
                  <a:gd name="connsiteX22" fmla="*/ 271353 w 2019200"/>
                  <a:gd name="connsiteY22" fmla="*/ 1320983 h 1653643"/>
                  <a:gd name="connsiteX23" fmla="*/ 400893 w 2019200"/>
                  <a:gd name="connsiteY23" fmla="*/ 1072063 h 1653643"/>
                  <a:gd name="connsiteX24" fmla="*/ 474553 w 2019200"/>
                  <a:gd name="connsiteY24" fmla="*/ 985703 h 1653643"/>
                  <a:gd name="connsiteX25" fmla="*/ 230713 w 2019200"/>
                  <a:gd name="connsiteY25" fmla="*/ 894263 h 1653643"/>
                  <a:gd name="connsiteX26" fmla="*/ 47833 w 2019200"/>
                  <a:gd name="connsiteY26" fmla="*/ 741863 h 1653643"/>
                  <a:gd name="connsiteX27" fmla="*/ 17353 w 2019200"/>
                  <a:gd name="connsiteY27" fmla="*/ 457383 h 1653643"/>
                  <a:gd name="connsiteX28" fmla="*/ 281513 w 2019200"/>
                  <a:gd name="connsiteY28" fmla="*/ 355783 h 1653643"/>
                  <a:gd name="connsiteX29" fmla="*/ 489793 w 2019200"/>
                  <a:gd name="connsiteY29" fmla="*/ 406583 h 1653643"/>
                  <a:gd name="connsiteX30" fmla="*/ 708233 w 2019200"/>
                  <a:gd name="connsiteY30" fmla="*/ 498023 h 1653643"/>
                  <a:gd name="connsiteX0" fmla="*/ 708233 w 2019200"/>
                  <a:gd name="connsiteY0" fmla="*/ 498156 h 1653776"/>
                  <a:gd name="connsiteX1" fmla="*/ 878413 w 2019200"/>
                  <a:gd name="connsiteY1" fmla="*/ 193356 h 1653776"/>
                  <a:gd name="connsiteX2" fmla="*/ 1195913 w 2019200"/>
                  <a:gd name="connsiteY2" fmla="*/ 316 h 1653776"/>
                  <a:gd name="connsiteX3" fmla="*/ 1439753 w 2019200"/>
                  <a:gd name="connsiteY3" fmla="*/ 152716 h 1653776"/>
                  <a:gd name="connsiteX4" fmla="*/ 1477853 w 2019200"/>
                  <a:gd name="connsiteY4" fmla="*/ 333056 h 1653776"/>
                  <a:gd name="connsiteX5" fmla="*/ 1427053 w 2019200"/>
                  <a:gd name="connsiteY5" fmla="*/ 546416 h 1653776"/>
                  <a:gd name="connsiteX6" fmla="*/ 1622633 w 2019200"/>
                  <a:gd name="connsiteY6" fmla="*/ 559116 h 1653776"/>
                  <a:gd name="connsiteX7" fmla="*/ 1927433 w 2019200"/>
                  <a:gd name="connsiteY7" fmla="*/ 640396 h 1653776"/>
                  <a:gd name="connsiteX8" fmla="*/ 2018873 w 2019200"/>
                  <a:gd name="connsiteY8" fmla="*/ 823276 h 1653776"/>
                  <a:gd name="connsiteX9" fmla="*/ 1947753 w 2019200"/>
                  <a:gd name="connsiteY9" fmla="*/ 995996 h 1653776"/>
                  <a:gd name="connsiteX10" fmla="*/ 1708993 w 2019200"/>
                  <a:gd name="connsiteY10" fmla="*/ 1087436 h 1653776"/>
                  <a:gd name="connsiteX11" fmla="*/ 1449913 w 2019200"/>
                  <a:gd name="connsiteY11" fmla="*/ 1067116 h 1653776"/>
                  <a:gd name="connsiteX12" fmla="*/ 1571833 w 2019200"/>
                  <a:gd name="connsiteY12" fmla="*/ 1300796 h 1653776"/>
                  <a:gd name="connsiteX13" fmla="*/ 1581993 w 2019200"/>
                  <a:gd name="connsiteY13" fmla="*/ 1290636 h 1653776"/>
                  <a:gd name="connsiteX14" fmla="*/ 1581993 w 2019200"/>
                  <a:gd name="connsiteY14" fmla="*/ 1463356 h 1653776"/>
                  <a:gd name="connsiteX15" fmla="*/ 1429593 w 2019200"/>
                  <a:gd name="connsiteY15" fmla="*/ 1636076 h 1653776"/>
                  <a:gd name="connsiteX16" fmla="*/ 1145113 w 2019200"/>
                  <a:gd name="connsiteY16" fmla="*/ 1636076 h 1653776"/>
                  <a:gd name="connsiteX17" fmla="*/ 1013033 w 2019200"/>
                  <a:gd name="connsiteY17" fmla="*/ 1529396 h 1653776"/>
                  <a:gd name="connsiteX18" fmla="*/ 921593 w 2019200"/>
                  <a:gd name="connsiteY18" fmla="*/ 1351596 h 1653776"/>
                  <a:gd name="connsiteX19" fmla="*/ 921593 w 2019200"/>
                  <a:gd name="connsiteY19" fmla="*/ 1361756 h 1653776"/>
                  <a:gd name="connsiteX20" fmla="*/ 789513 w 2019200"/>
                  <a:gd name="connsiteY20" fmla="*/ 1503996 h 1653776"/>
                  <a:gd name="connsiteX21" fmla="*/ 423753 w 2019200"/>
                  <a:gd name="connsiteY21" fmla="*/ 1554796 h 1653776"/>
                  <a:gd name="connsiteX22" fmla="*/ 271353 w 2019200"/>
                  <a:gd name="connsiteY22" fmla="*/ 1321116 h 1653776"/>
                  <a:gd name="connsiteX23" fmla="*/ 400893 w 2019200"/>
                  <a:gd name="connsiteY23" fmla="*/ 1072196 h 1653776"/>
                  <a:gd name="connsiteX24" fmla="*/ 474553 w 2019200"/>
                  <a:gd name="connsiteY24" fmla="*/ 985836 h 1653776"/>
                  <a:gd name="connsiteX25" fmla="*/ 230713 w 2019200"/>
                  <a:gd name="connsiteY25" fmla="*/ 894396 h 1653776"/>
                  <a:gd name="connsiteX26" fmla="*/ 47833 w 2019200"/>
                  <a:gd name="connsiteY26" fmla="*/ 741996 h 1653776"/>
                  <a:gd name="connsiteX27" fmla="*/ 17353 w 2019200"/>
                  <a:gd name="connsiteY27" fmla="*/ 457516 h 1653776"/>
                  <a:gd name="connsiteX28" fmla="*/ 281513 w 2019200"/>
                  <a:gd name="connsiteY28" fmla="*/ 355916 h 1653776"/>
                  <a:gd name="connsiteX29" fmla="*/ 489793 w 2019200"/>
                  <a:gd name="connsiteY29" fmla="*/ 406716 h 1653776"/>
                  <a:gd name="connsiteX30" fmla="*/ 708233 w 2019200"/>
                  <a:gd name="connsiteY30" fmla="*/ 498156 h 1653776"/>
                  <a:gd name="connsiteX0" fmla="*/ 708233 w 2019200"/>
                  <a:gd name="connsiteY0" fmla="*/ 498156 h 1653776"/>
                  <a:gd name="connsiteX1" fmla="*/ 878413 w 2019200"/>
                  <a:gd name="connsiteY1" fmla="*/ 193356 h 1653776"/>
                  <a:gd name="connsiteX2" fmla="*/ 1195913 w 2019200"/>
                  <a:gd name="connsiteY2" fmla="*/ 316 h 1653776"/>
                  <a:gd name="connsiteX3" fmla="*/ 1439753 w 2019200"/>
                  <a:gd name="connsiteY3" fmla="*/ 152716 h 1653776"/>
                  <a:gd name="connsiteX4" fmla="*/ 1477853 w 2019200"/>
                  <a:gd name="connsiteY4" fmla="*/ 333056 h 1653776"/>
                  <a:gd name="connsiteX5" fmla="*/ 1427053 w 2019200"/>
                  <a:gd name="connsiteY5" fmla="*/ 546416 h 1653776"/>
                  <a:gd name="connsiteX6" fmla="*/ 1622633 w 2019200"/>
                  <a:gd name="connsiteY6" fmla="*/ 559116 h 1653776"/>
                  <a:gd name="connsiteX7" fmla="*/ 1927433 w 2019200"/>
                  <a:gd name="connsiteY7" fmla="*/ 640396 h 1653776"/>
                  <a:gd name="connsiteX8" fmla="*/ 2018873 w 2019200"/>
                  <a:gd name="connsiteY8" fmla="*/ 823276 h 1653776"/>
                  <a:gd name="connsiteX9" fmla="*/ 1947753 w 2019200"/>
                  <a:gd name="connsiteY9" fmla="*/ 995996 h 1653776"/>
                  <a:gd name="connsiteX10" fmla="*/ 1708993 w 2019200"/>
                  <a:gd name="connsiteY10" fmla="*/ 1087436 h 1653776"/>
                  <a:gd name="connsiteX11" fmla="*/ 1449913 w 2019200"/>
                  <a:gd name="connsiteY11" fmla="*/ 1067116 h 1653776"/>
                  <a:gd name="connsiteX12" fmla="*/ 1571833 w 2019200"/>
                  <a:gd name="connsiteY12" fmla="*/ 1300796 h 1653776"/>
                  <a:gd name="connsiteX13" fmla="*/ 1581993 w 2019200"/>
                  <a:gd name="connsiteY13" fmla="*/ 1290636 h 1653776"/>
                  <a:gd name="connsiteX14" fmla="*/ 1581993 w 2019200"/>
                  <a:gd name="connsiteY14" fmla="*/ 1463356 h 1653776"/>
                  <a:gd name="connsiteX15" fmla="*/ 1429593 w 2019200"/>
                  <a:gd name="connsiteY15" fmla="*/ 1636076 h 1653776"/>
                  <a:gd name="connsiteX16" fmla="*/ 1145113 w 2019200"/>
                  <a:gd name="connsiteY16" fmla="*/ 1636076 h 1653776"/>
                  <a:gd name="connsiteX17" fmla="*/ 1013033 w 2019200"/>
                  <a:gd name="connsiteY17" fmla="*/ 1529396 h 1653776"/>
                  <a:gd name="connsiteX18" fmla="*/ 921593 w 2019200"/>
                  <a:gd name="connsiteY18" fmla="*/ 1351596 h 1653776"/>
                  <a:gd name="connsiteX19" fmla="*/ 921593 w 2019200"/>
                  <a:gd name="connsiteY19" fmla="*/ 1361756 h 1653776"/>
                  <a:gd name="connsiteX20" fmla="*/ 789513 w 2019200"/>
                  <a:gd name="connsiteY20" fmla="*/ 1503996 h 1653776"/>
                  <a:gd name="connsiteX21" fmla="*/ 423753 w 2019200"/>
                  <a:gd name="connsiteY21" fmla="*/ 1554796 h 1653776"/>
                  <a:gd name="connsiteX22" fmla="*/ 271353 w 2019200"/>
                  <a:gd name="connsiteY22" fmla="*/ 1321116 h 1653776"/>
                  <a:gd name="connsiteX23" fmla="*/ 400893 w 2019200"/>
                  <a:gd name="connsiteY23" fmla="*/ 1072196 h 1653776"/>
                  <a:gd name="connsiteX24" fmla="*/ 474553 w 2019200"/>
                  <a:gd name="connsiteY24" fmla="*/ 985836 h 1653776"/>
                  <a:gd name="connsiteX25" fmla="*/ 230713 w 2019200"/>
                  <a:gd name="connsiteY25" fmla="*/ 894396 h 1653776"/>
                  <a:gd name="connsiteX26" fmla="*/ 47833 w 2019200"/>
                  <a:gd name="connsiteY26" fmla="*/ 741996 h 1653776"/>
                  <a:gd name="connsiteX27" fmla="*/ 17353 w 2019200"/>
                  <a:gd name="connsiteY27" fmla="*/ 457516 h 1653776"/>
                  <a:gd name="connsiteX28" fmla="*/ 281513 w 2019200"/>
                  <a:gd name="connsiteY28" fmla="*/ 355916 h 1653776"/>
                  <a:gd name="connsiteX29" fmla="*/ 489793 w 2019200"/>
                  <a:gd name="connsiteY29" fmla="*/ 406716 h 1653776"/>
                  <a:gd name="connsiteX30" fmla="*/ 708233 w 2019200"/>
                  <a:gd name="connsiteY30" fmla="*/ 498156 h 1653776"/>
                  <a:gd name="connsiteX0" fmla="*/ 710773 w 2019200"/>
                  <a:gd name="connsiteY0" fmla="*/ 477836 h 1653776"/>
                  <a:gd name="connsiteX1" fmla="*/ 878413 w 2019200"/>
                  <a:gd name="connsiteY1" fmla="*/ 193356 h 1653776"/>
                  <a:gd name="connsiteX2" fmla="*/ 1195913 w 2019200"/>
                  <a:gd name="connsiteY2" fmla="*/ 316 h 1653776"/>
                  <a:gd name="connsiteX3" fmla="*/ 1439753 w 2019200"/>
                  <a:gd name="connsiteY3" fmla="*/ 152716 h 1653776"/>
                  <a:gd name="connsiteX4" fmla="*/ 1477853 w 2019200"/>
                  <a:gd name="connsiteY4" fmla="*/ 333056 h 1653776"/>
                  <a:gd name="connsiteX5" fmla="*/ 1427053 w 2019200"/>
                  <a:gd name="connsiteY5" fmla="*/ 546416 h 1653776"/>
                  <a:gd name="connsiteX6" fmla="*/ 1622633 w 2019200"/>
                  <a:gd name="connsiteY6" fmla="*/ 559116 h 1653776"/>
                  <a:gd name="connsiteX7" fmla="*/ 1927433 w 2019200"/>
                  <a:gd name="connsiteY7" fmla="*/ 640396 h 1653776"/>
                  <a:gd name="connsiteX8" fmla="*/ 2018873 w 2019200"/>
                  <a:gd name="connsiteY8" fmla="*/ 823276 h 1653776"/>
                  <a:gd name="connsiteX9" fmla="*/ 1947753 w 2019200"/>
                  <a:gd name="connsiteY9" fmla="*/ 995996 h 1653776"/>
                  <a:gd name="connsiteX10" fmla="*/ 1708993 w 2019200"/>
                  <a:gd name="connsiteY10" fmla="*/ 1087436 h 1653776"/>
                  <a:gd name="connsiteX11" fmla="*/ 1449913 w 2019200"/>
                  <a:gd name="connsiteY11" fmla="*/ 1067116 h 1653776"/>
                  <a:gd name="connsiteX12" fmla="*/ 1571833 w 2019200"/>
                  <a:gd name="connsiteY12" fmla="*/ 1300796 h 1653776"/>
                  <a:gd name="connsiteX13" fmla="*/ 1581993 w 2019200"/>
                  <a:gd name="connsiteY13" fmla="*/ 1290636 h 1653776"/>
                  <a:gd name="connsiteX14" fmla="*/ 1581993 w 2019200"/>
                  <a:gd name="connsiteY14" fmla="*/ 1463356 h 1653776"/>
                  <a:gd name="connsiteX15" fmla="*/ 1429593 w 2019200"/>
                  <a:gd name="connsiteY15" fmla="*/ 1636076 h 1653776"/>
                  <a:gd name="connsiteX16" fmla="*/ 1145113 w 2019200"/>
                  <a:gd name="connsiteY16" fmla="*/ 1636076 h 1653776"/>
                  <a:gd name="connsiteX17" fmla="*/ 1013033 w 2019200"/>
                  <a:gd name="connsiteY17" fmla="*/ 1529396 h 1653776"/>
                  <a:gd name="connsiteX18" fmla="*/ 921593 w 2019200"/>
                  <a:gd name="connsiteY18" fmla="*/ 1351596 h 1653776"/>
                  <a:gd name="connsiteX19" fmla="*/ 921593 w 2019200"/>
                  <a:gd name="connsiteY19" fmla="*/ 1361756 h 1653776"/>
                  <a:gd name="connsiteX20" fmla="*/ 789513 w 2019200"/>
                  <a:gd name="connsiteY20" fmla="*/ 1503996 h 1653776"/>
                  <a:gd name="connsiteX21" fmla="*/ 423753 w 2019200"/>
                  <a:gd name="connsiteY21" fmla="*/ 1554796 h 1653776"/>
                  <a:gd name="connsiteX22" fmla="*/ 271353 w 2019200"/>
                  <a:gd name="connsiteY22" fmla="*/ 1321116 h 1653776"/>
                  <a:gd name="connsiteX23" fmla="*/ 400893 w 2019200"/>
                  <a:gd name="connsiteY23" fmla="*/ 1072196 h 1653776"/>
                  <a:gd name="connsiteX24" fmla="*/ 474553 w 2019200"/>
                  <a:gd name="connsiteY24" fmla="*/ 985836 h 1653776"/>
                  <a:gd name="connsiteX25" fmla="*/ 230713 w 2019200"/>
                  <a:gd name="connsiteY25" fmla="*/ 894396 h 1653776"/>
                  <a:gd name="connsiteX26" fmla="*/ 47833 w 2019200"/>
                  <a:gd name="connsiteY26" fmla="*/ 741996 h 1653776"/>
                  <a:gd name="connsiteX27" fmla="*/ 17353 w 2019200"/>
                  <a:gd name="connsiteY27" fmla="*/ 457516 h 1653776"/>
                  <a:gd name="connsiteX28" fmla="*/ 281513 w 2019200"/>
                  <a:gd name="connsiteY28" fmla="*/ 355916 h 1653776"/>
                  <a:gd name="connsiteX29" fmla="*/ 489793 w 2019200"/>
                  <a:gd name="connsiteY29" fmla="*/ 406716 h 1653776"/>
                  <a:gd name="connsiteX30" fmla="*/ 710773 w 2019200"/>
                  <a:gd name="connsiteY30" fmla="*/ 477836 h 1653776"/>
                  <a:gd name="connsiteX0" fmla="*/ 710773 w 2019200"/>
                  <a:gd name="connsiteY0" fmla="*/ 449982 h 1625922"/>
                  <a:gd name="connsiteX1" fmla="*/ 878413 w 2019200"/>
                  <a:gd name="connsiteY1" fmla="*/ 165502 h 1625922"/>
                  <a:gd name="connsiteX2" fmla="*/ 1198453 w 2019200"/>
                  <a:gd name="connsiteY2" fmla="*/ 402 h 1625922"/>
                  <a:gd name="connsiteX3" fmla="*/ 1439753 w 2019200"/>
                  <a:gd name="connsiteY3" fmla="*/ 124862 h 1625922"/>
                  <a:gd name="connsiteX4" fmla="*/ 1477853 w 2019200"/>
                  <a:gd name="connsiteY4" fmla="*/ 305202 h 1625922"/>
                  <a:gd name="connsiteX5" fmla="*/ 1427053 w 2019200"/>
                  <a:gd name="connsiteY5" fmla="*/ 518562 h 1625922"/>
                  <a:gd name="connsiteX6" fmla="*/ 1622633 w 2019200"/>
                  <a:gd name="connsiteY6" fmla="*/ 531262 h 1625922"/>
                  <a:gd name="connsiteX7" fmla="*/ 1927433 w 2019200"/>
                  <a:gd name="connsiteY7" fmla="*/ 612542 h 1625922"/>
                  <a:gd name="connsiteX8" fmla="*/ 2018873 w 2019200"/>
                  <a:gd name="connsiteY8" fmla="*/ 795422 h 1625922"/>
                  <a:gd name="connsiteX9" fmla="*/ 1947753 w 2019200"/>
                  <a:gd name="connsiteY9" fmla="*/ 968142 h 1625922"/>
                  <a:gd name="connsiteX10" fmla="*/ 1708993 w 2019200"/>
                  <a:gd name="connsiteY10" fmla="*/ 1059582 h 1625922"/>
                  <a:gd name="connsiteX11" fmla="*/ 1449913 w 2019200"/>
                  <a:gd name="connsiteY11" fmla="*/ 1039262 h 1625922"/>
                  <a:gd name="connsiteX12" fmla="*/ 1571833 w 2019200"/>
                  <a:gd name="connsiteY12" fmla="*/ 1272942 h 1625922"/>
                  <a:gd name="connsiteX13" fmla="*/ 1581993 w 2019200"/>
                  <a:gd name="connsiteY13" fmla="*/ 1262782 h 1625922"/>
                  <a:gd name="connsiteX14" fmla="*/ 1581993 w 2019200"/>
                  <a:gd name="connsiteY14" fmla="*/ 1435502 h 1625922"/>
                  <a:gd name="connsiteX15" fmla="*/ 1429593 w 2019200"/>
                  <a:gd name="connsiteY15" fmla="*/ 1608222 h 1625922"/>
                  <a:gd name="connsiteX16" fmla="*/ 1145113 w 2019200"/>
                  <a:gd name="connsiteY16" fmla="*/ 1608222 h 1625922"/>
                  <a:gd name="connsiteX17" fmla="*/ 1013033 w 2019200"/>
                  <a:gd name="connsiteY17" fmla="*/ 1501542 h 1625922"/>
                  <a:gd name="connsiteX18" fmla="*/ 921593 w 2019200"/>
                  <a:gd name="connsiteY18" fmla="*/ 1323742 h 1625922"/>
                  <a:gd name="connsiteX19" fmla="*/ 921593 w 2019200"/>
                  <a:gd name="connsiteY19" fmla="*/ 1333902 h 1625922"/>
                  <a:gd name="connsiteX20" fmla="*/ 789513 w 2019200"/>
                  <a:gd name="connsiteY20" fmla="*/ 1476142 h 1625922"/>
                  <a:gd name="connsiteX21" fmla="*/ 423753 w 2019200"/>
                  <a:gd name="connsiteY21" fmla="*/ 1526942 h 1625922"/>
                  <a:gd name="connsiteX22" fmla="*/ 271353 w 2019200"/>
                  <a:gd name="connsiteY22" fmla="*/ 1293262 h 1625922"/>
                  <a:gd name="connsiteX23" fmla="*/ 400893 w 2019200"/>
                  <a:gd name="connsiteY23" fmla="*/ 1044342 h 1625922"/>
                  <a:gd name="connsiteX24" fmla="*/ 474553 w 2019200"/>
                  <a:gd name="connsiteY24" fmla="*/ 957982 h 1625922"/>
                  <a:gd name="connsiteX25" fmla="*/ 230713 w 2019200"/>
                  <a:gd name="connsiteY25" fmla="*/ 866542 h 1625922"/>
                  <a:gd name="connsiteX26" fmla="*/ 47833 w 2019200"/>
                  <a:gd name="connsiteY26" fmla="*/ 714142 h 1625922"/>
                  <a:gd name="connsiteX27" fmla="*/ 17353 w 2019200"/>
                  <a:gd name="connsiteY27" fmla="*/ 429662 h 1625922"/>
                  <a:gd name="connsiteX28" fmla="*/ 281513 w 2019200"/>
                  <a:gd name="connsiteY28" fmla="*/ 328062 h 1625922"/>
                  <a:gd name="connsiteX29" fmla="*/ 489793 w 2019200"/>
                  <a:gd name="connsiteY29" fmla="*/ 378862 h 1625922"/>
                  <a:gd name="connsiteX30" fmla="*/ 710773 w 2019200"/>
                  <a:gd name="connsiteY30" fmla="*/ 449982 h 1625922"/>
                  <a:gd name="connsiteX0" fmla="*/ 710773 w 2019200"/>
                  <a:gd name="connsiteY0" fmla="*/ 462637 h 1638577"/>
                  <a:gd name="connsiteX1" fmla="*/ 878413 w 2019200"/>
                  <a:gd name="connsiteY1" fmla="*/ 178157 h 1638577"/>
                  <a:gd name="connsiteX2" fmla="*/ 1190833 w 2019200"/>
                  <a:gd name="connsiteY2" fmla="*/ 357 h 1638577"/>
                  <a:gd name="connsiteX3" fmla="*/ 1439753 w 2019200"/>
                  <a:gd name="connsiteY3" fmla="*/ 137517 h 1638577"/>
                  <a:gd name="connsiteX4" fmla="*/ 1477853 w 2019200"/>
                  <a:gd name="connsiteY4" fmla="*/ 317857 h 1638577"/>
                  <a:gd name="connsiteX5" fmla="*/ 1427053 w 2019200"/>
                  <a:gd name="connsiteY5" fmla="*/ 531217 h 1638577"/>
                  <a:gd name="connsiteX6" fmla="*/ 1622633 w 2019200"/>
                  <a:gd name="connsiteY6" fmla="*/ 543917 h 1638577"/>
                  <a:gd name="connsiteX7" fmla="*/ 1927433 w 2019200"/>
                  <a:gd name="connsiteY7" fmla="*/ 625197 h 1638577"/>
                  <a:gd name="connsiteX8" fmla="*/ 2018873 w 2019200"/>
                  <a:gd name="connsiteY8" fmla="*/ 808077 h 1638577"/>
                  <a:gd name="connsiteX9" fmla="*/ 1947753 w 2019200"/>
                  <a:gd name="connsiteY9" fmla="*/ 980797 h 1638577"/>
                  <a:gd name="connsiteX10" fmla="*/ 1708993 w 2019200"/>
                  <a:gd name="connsiteY10" fmla="*/ 1072237 h 1638577"/>
                  <a:gd name="connsiteX11" fmla="*/ 1449913 w 2019200"/>
                  <a:gd name="connsiteY11" fmla="*/ 1051917 h 1638577"/>
                  <a:gd name="connsiteX12" fmla="*/ 1571833 w 2019200"/>
                  <a:gd name="connsiteY12" fmla="*/ 1285597 h 1638577"/>
                  <a:gd name="connsiteX13" fmla="*/ 1581993 w 2019200"/>
                  <a:gd name="connsiteY13" fmla="*/ 1275437 h 1638577"/>
                  <a:gd name="connsiteX14" fmla="*/ 1581993 w 2019200"/>
                  <a:gd name="connsiteY14" fmla="*/ 1448157 h 1638577"/>
                  <a:gd name="connsiteX15" fmla="*/ 1429593 w 2019200"/>
                  <a:gd name="connsiteY15" fmla="*/ 1620877 h 1638577"/>
                  <a:gd name="connsiteX16" fmla="*/ 1145113 w 2019200"/>
                  <a:gd name="connsiteY16" fmla="*/ 1620877 h 1638577"/>
                  <a:gd name="connsiteX17" fmla="*/ 1013033 w 2019200"/>
                  <a:gd name="connsiteY17" fmla="*/ 1514197 h 1638577"/>
                  <a:gd name="connsiteX18" fmla="*/ 921593 w 2019200"/>
                  <a:gd name="connsiteY18" fmla="*/ 1336397 h 1638577"/>
                  <a:gd name="connsiteX19" fmla="*/ 921593 w 2019200"/>
                  <a:gd name="connsiteY19" fmla="*/ 1346557 h 1638577"/>
                  <a:gd name="connsiteX20" fmla="*/ 789513 w 2019200"/>
                  <a:gd name="connsiteY20" fmla="*/ 1488797 h 1638577"/>
                  <a:gd name="connsiteX21" fmla="*/ 423753 w 2019200"/>
                  <a:gd name="connsiteY21" fmla="*/ 1539597 h 1638577"/>
                  <a:gd name="connsiteX22" fmla="*/ 271353 w 2019200"/>
                  <a:gd name="connsiteY22" fmla="*/ 1305917 h 1638577"/>
                  <a:gd name="connsiteX23" fmla="*/ 400893 w 2019200"/>
                  <a:gd name="connsiteY23" fmla="*/ 1056997 h 1638577"/>
                  <a:gd name="connsiteX24" fmla="*/ 474553 w 2019200"/>
                  <a:gd name="connsiteY24" fmla="*/ 970637 h 1638577"/>
                  <a:gd name="connsiteX25" fmla="*/ 230713 w 2019200"/>
                  <a:gd name="connsiteY25" fmla="*/ 879197 h 1638577"/>
                  <a:gd name="connsiteX26" fmla="*/ 47833 w 2019200"/>
                  <a:gd name="connsiteY26" fmla="*/ 726797 h 1638577"/>
                  <a:gd name="connsiteX27" fmla="*/ 17353 w 2019200"/>
                  <a:gd name="connsiteY27" fmla="*/ 442317 h 1638577"/>
                  <a:gd name="connsiteX28" fmla="*/ 281513 w 2019200"/>
                  <a:gd name="connsiteY28" fmla="*/ 340717 h 1638577"/>
                  <a:gd name="connsiteX29" fmla="*/ 489793 w 2019200"/>
                  <a:gd name="connsiteY29" fmla="*/ 391517 h 1638577"/>
                  <a:gd name="connsiteX30" fmla="*/ 710773 w 2019200"/>
                  <a:gd name="connsiteY30" fmla="*/ 462637 h 1638577"/>
                  <a:gd name="connsiteX0" fmla="*/ 710773 w 2019200"/>
                  <a:gd name="connsiteY0" fmla="*/ 462339 h 1638279"/>
                  <a:gd name="connsiteX1" fmla="*/ 878413 w 2019200"/>
                  <a:gd name="connsiteY1" fmla="*/ 177859 h 1638279"/>
                  <a:gd name="connsiteX2" fmla="*/ 1190833 w 2019200"/>
                  <a:gd name="connsiteY2" fmla="*/ 59 h 1638279"/>
                  <a:gd name="connsiteX3" fmla="*/ 1406733 w 2019200"/>
                  <a:gd name="connsiteY3" fmla="*/ 160079 h 1638279"/>
                  <a:gd name="connsiteX4" fmla="*/ 1477853 w 2019200"/>
                  <a:gd name="connsiteY4" fmla="*/ 317559 h 1638279"/>
                  <a:gd name="connsiteX5" fmla="*/ 1427053 w 2019200"/>
                  <a:gd name="connsiteY5" fmla="*/ 530919 h 1638279"/>
                  <a:gd name="connsiteX6" fmla="*/ 1622633 w 2019200"/>
                  <a:gd name="connsiteY6" fmla="*/ 543619 h 1638279"/>
                  <a:gd name="connsiteX7" fmla="*/ 1927433 w 2019200"/>
                  <a:gd name="connsiteY7" fmla="*/ 624899 h 1638279"/>
                  <a:gd name="connsiteX8" fmla="*/ 2018873 w 2019200"/>
                  <a:gd name="connsiteY8" fmla="*/ 807779 h 1638279"/>
                  <a:gd name="connsiteX9" fmla="*/ 1947753 w 2019200"/>
                  <a:gd name="connsiteY9" fmla="*/ 980499 h 1638279"/>
                  <a:gd name="connsiteX10" fmla="*/ 1708993 w 2019200"/>
                  <a:gd name="connsiteY10" fmla="*/ 1071939 h 1638279"/>
                  <a:gd name="connsiteX11" fmla="*/ 1449913 w 2019200"/>
                  <a:gd name="connsiteY11" fmla="*/ 1051619 h 1638279"/>
                  <a:gd name="connsiteX12" fmla="*/ 1571833 w 2019200"/>
                  <a:gd name="connsiteY12" fmla="*/ 1285299 h 1638279"/>
                  <a:gd name="connsiteX13" fmla="*/ 1581993 w 2019200"/>
                  <a:gd name="connsiteY13" fmla="*/ 1275139 h 1638279"/>
                  <a:gd name="connsiteX14" fmla="*/ 1581993 w 2019200"/>
                  <a:gd name="connsiteY14" fmla="*/ 1447859 h 1638279"/>
                  <a:gd name="connsiteX15" fmla="*/ 1429593 w 2019200"/>
                  <a:gd name="connsiteY15" fmla="*/ 1620579 h 1638279"/>
                  <a:gd name="connsiteX16" fmla="*/ 1145113 w 2019200"/>
                  <a:gd name="connsiteY16" fmla="*/ 1620579 h 1638279"/>
                  <a:gd name="connsiteX17" fmla="*/ 1013033 w 2019200"/>
                  <a:gd name="connsiteY17" fmla="*/ 1513899 h 1638279"/>
                  <a:gd name="connsiteX18" fmla="*/ 921593 w 2019200"/>
                  <a:gd name="connsiteY18" fmla="*/ 1336099 h 1638279"/>
                  <a:gd name="connsiteX19" fmla="*/ 921593 w 2019200"/>
                  <a:gd name="connsiteY19" fmla="*/ 1346259 h 1638279"/>
                  <a:gd name="connsiteX20" fmla="*/ 789513 w 2019200"/>
                  <a:gd name="connsiteY20" fmla="*/ 1488499 h 1638279"/>
                  <a:gd name="connsiteX21" fmla="*/ 423753 w 2019200"/>
                  <a:gd name="connsiteY21" fmla="*/ 1539299 h 1638279"/>
                  <a:gd name="connsiteX22" fmla="*/ 271353 w 2019200"/>
                  <a:gd name="connsiteY22" fmla="*/ 1305619 h 1638279"/>
                  <a:gd name="connsiteX23" fmla="*/ 400893 w 2019200"/>
                  <a:gd name="connsiteY23" fmla="*/ 1056699 h 1638279"/>
                  <a:gd name="connsiteX24" fmla="*/ 474553 w 2019200"/>
                  <a:gd name="connsiteY24" fmla="*/ 970339 h 1638279"/>
                  <a:gd name="connsiteX25" fmla="*/ 230713 w 2019200"/>
                  <a:gd name="connsiteY25" fmla="*/ 878899 h 1638279"/>
                  <a:gd name="connsiteX26" fmla="*/ 47833 w 2019200"/>
                  <a:gd name="connsiteY26" fmla="*/ 726499 h 1638279"/>
                  <a:gd name="connsiteX27" fmla="*/ 17353 w 2019200"/>
                  <a:gd name="connsiteY27" fmla="*/ 442019 h 1638279"/>
                  <a:gd name="connsiteX28" fmla="*/ 281513 w 2019200"/>
                  <a:gd name="connsiteY28" fmla="*/ 340419 h 1638279"/>
                  <a:gd name="connsiteX29" fmla="*/ 489793 w 2019200"/>
                  <a:gd name="connsiteY29" fmla="*/ 391219 h 1638279"/>
                  <a:gd name="connsiteX30" fmla="*/ 710773 w 2019200"/>
                  <a:gd name="connsiteY30" fmla="*/ 462339 h 1638279"/>
                  <a:gd name="connsiteX0" fmla="*/ 710773 w 2019200"/>
                  <a:gd name="connsiteY0" fmla="*/ 462467 h 1638407"/>
                  <a:gd name="connsiteX1" fmla="*/ 878413 w 2019200"/>
                  <a:gd name="connsiteY1" fmla="*/ 177987 h 1638407"/>
                  <a:gd name="connsiteX2" fmla="*/ 1190833 w 2019200"/>
                  <a:gd name="connsiteY2" fmla="*/ 187 h 1638407"/>
                  <a:gd name="connsiteX3" fmla="*/ 1414353 w 2019200"/>
                  <a:gd name="connsiteY3" fmla="*/ 147507 h 1638407"/>
                  <a:gd name="connsiteX4" fmla="*/ 1477853 w 2019200"/>
                  <a:gd name="connsiteY4" fmla="*/ 317687 h 1638407"/>
                  <a:gd name="connsiteX5" fmla="*/ 1427053 w 2019200"/>
                  <a:gd name="connsiteY5" fmla="*/ 531047 h 1638407"/>
                  <a:gd name="connsiteX6" fmla="*/ 1622633 w 2019200"/>
                  <a:gd name="connsiteY6" fmla="*/ 543747 h 1638407"/>
                  <a:gd name="connsiteX7" fmla="*/ 1927433 w 2019200"/>
                  <a:gd name="connsiteY7" fmla="*/ 625027 h 1638407"/>
                  <a:gd name="connsiteX8" fmla="*/ 2018873 w 2019200"/>
                  <a:gd name="connsiteY8" fmla="*/ 807907 h 1638407"/>
                  <a:gd name="connsiteX9" fmla="*/ 1947753 w 2019200"/>
                  <a:gd name="connsiteY9" fmla="*/ 980627 h 1638407"/>
                  <a:gd name="connsiteX10" fmla="*/ 1708993 w 2019200"/>
                  <a:gd name="connsiteY10" fmla="*/ 1072067 h 1638407"/>
                  <a:gd name="connsiteX11" fmla="*/ 1449913 w 2019200"/>
                  <a:gd name="connsiteY11" fmla="*/ 1051747 h 1638407"/>
                  <a:gd name="connsiteX12" fmla="*/ 1571833 w 2019200"/>
                  <a:gd name="connsiteY12" fmla="*/ 1285427 h 1638407"/>
                  <a:gd name="connsiteX13" fmla="*/ 1581993 w 2019200"/>
                  <a:gd name="connsiteY13" fmla="*/ 1275267 h 1638407"/>
                  <a:gd name="connsiteX14" fmla="*/ 1581993 w 2019200"/>
                  <a:gd name="connsiteY14" fmla="*/ 1447987 h 1638407"/>
                  <a:gd name="connsiteX15" fmla="*/ 1429593 w 2019200"/>
                  <a:gd name="connsiteY15" fmla="*/ 1620707 h 1638407"/>
                  <a:gd name="connsiteX16" fmla="*/ 1145113 w 2019200"/>
                  <a:gd name="connsiteY16" fmla="*/ 1620707 h 1638407"/>
                  <a:gd name="connsiteX17" fmla="*/ 1013033 w 2019200"/>
                  <a:gd name="connsiteY17" fmla="*/ 1514027 h 1638407"/>
                  <a:gd name="connsiteX18" fmla="*/ 921593 w 2019200"/>
                  <a:gd name="connsiteY18" fmla="*/ 1336227 h 1638407"/>
                  <a:gd name="connsiteX19" fmla="*/ 921593 w 2019200"/>
                  <a:gd name="connsiteY19" fmla="*/ 1346387 h 1638407"/>
                  <a:gd name="connsiteX20" fmla="*/ 789513 w 2019200"/>
                  <a:gd name="connsiteY20" fmla="*/ 1488627 h 1638407"/>
                  <a:gd name="connsiteX21" fmla="*/ 423753 w 2019200"/>
                  <a:gd name="connsiteY21" fmla="*/ 1539427 h 1638407"/>
                  <a:gd name="connsiteX22" fmla="*/ 271353 w 2019200"/>
                  <a:gd name="connsiteY22" fmla="*/ 1305747 h 1638407"/>
                  <a:gd name="connsiteX23" fmla="*/ 400893 w 2019200"/>
                  <a:gd name="connsiteY23" fmla="*/ 1056827 h 1638407"/>
                  <a:gd name="connsiteX24" fmla="*/ 474553 w 2019200"/>
                  <a:gd name="connsiteY24" fmla="*/ 970467 h 1638407"/>
                  <a:gd name="connsiteX25" fmla="*/ 230713 w 2019200"/>
                  <a:gd name="connsiteY25" fmla="*/ 879027 h 1638407"/>
                  <a:gd name="connsiteX26" fmla="*/ 47833 w 2019200"/>
                  <a:gd name="connsiteY26" fmla="*/ 726627 h 1638407"/>
                  <a:gd name="connsiteX27" fmla="*/ 17353 w 2019200"/>
                  <a:gd name="connsiteY27" fmla="*/ 442147 h 1638407"/>
                  <a:gd name="connsiteX28" fmla="*/ 281513 w 2019200"/>
                  <a:gd name="connsiteY28" fmla="*/ 340547 h 1638407"/>
                  <a:gd name="connsiteX29" fmla="*/ 489793 w 2019200"/>
                  <a:gd name="connsiteY29" fmla="*/ 391347 h 1638407"/>
                  <a:gd name="connsiteX30" fmla="*/ 710773 w 2019200"/>
                  <a:gd name="connsiteY30" fmla="*/ 462467 h 1638407"/>
                  <a:gd name="connsiteX0" fmla="*/ 710773 w 2019200"/>
                  <a:gd name="connsiteY0" fmla="*/ 462478 h 1638418"/>
                  <a:gd name="connsiteX1" fmla="*/ 878413 w 2019200"/>
                  <a:gd name="connsiteY1" fmla="*/ 177998 h 1638418"/>
                  <a:gd name="connsiteX2" fmla="*/ 1190833 w 2019200"/>
                  <a:gd name="connsiteY2" fmla="*/ 198 h 1638418"/>
                  <a:gd name="connsiteX3" fmla="*/ 1414353 w 2019200"/>
                  <a:gd name="connsiteY3" fmla="*/ 147518 h 1638418"/>
                  <a:gd name="connsiteX4" fmla="*/ 1462613 w 2019200"/>
                  <a:gd name="connsiteY4" fmla="*/ 353258 h 1638418"/>
                  <a:gd name="connsiteX5" fmla="*/ 1427053 w 2019200"/>
                  <a:gd name="connsiteY5" fmla="*/ 531058 h 1638418"/>
                  <a:gd name="connsiteX6" fmla="*/ 1622633 w 2019200"/>
                  <a:gd name="connsiteY6" fmla="*/ 543758 h 1638418"/>
                  <a:gd name="connsiteX7" fmla="*/ 1927433 w 2019200"/>
                  <a:gd name="connsiteY7" fmla="*/ 625038 h 1638418"/>
                  <a:gd name="connsiteX8" fmla="*/ 2018873 w 2019200"/>
                  <a:gd name="connsiteY8" fmla="*/ 807918 h 1638418"/>
                  <a:gd name="connsiteX9" fmla="*/ 1947753 w 2019200"/>
                  <a:gd name="connsiteY9" fmla="*/ 980638 h 1638418"/>
                  <a:gd name="connsiteX10" fmla="*/ 1708993 w 2019200"/>
                  <a:gd name="connsiteY10" fmla="*/ 1072078 h 1638418"/>
                  <a:gd name="connsiteX11" fmla="*/ 1449913 w 2019200"/>
                  <a:gd name="connsiteY11" fmla="*/ 1051758 h 1638418"/>
                  <a:gd name="connsiteX12" fmla="*/ 1571833 w 2019200"/>
                  <a:gd name="connsiteY12" fmla="*/ 1285438 h 1638418"/>
                  <a:gd name="connsiteX13" fmla="*/ 1581993 w 2019200"/>
                  <a:gd name="connsiteY13" fmla="*/ 1275278 h 1638418"/>
                  <a:gd name="connsiteX14" fmla="*/ 1581993 w 2019200"/>
                  <a:gd name="connsiteY14" fmla="*/ 1447998 h 1638418"/>
                  <a:gd name="connsiteX15" fmla="*/ 1429593 w 2019200"/>
                  <a:gd name="connsiteY15" fmla="*/ 1620718 h 1638418"/>
                  <a:gd name="connsiteX16" fmla="*/ 1145113 w 2019200"/>
                  <a:gd name="connsiteY16" fmla="*/ 1620718 h 1638418"/>
                  <a:gd name="connsiteX17" fmla="*/ 1013033 w 2019200"/>
                  <a:gd name="connsiteY17" fmla="*/ 1514038 h 1638418"/>
                  <a:gd name="connsiteX18" fmla="*/ 921593 w 2019200"/>
                  <a:gd name="connsiteY18" fmla="*/ 1336238 h 1638418"/>
                  <a:gd name="connsiteX19" fmla="*/ 921593 w 2019200"/>
                  <a:gd name="connsiteY19" fmla="*/ 1346398 h 1638418"/>
                  <a:gd name="connsiteX20" fmla="*/ 789513 w 2019200"/>
                  <a:gd name="connsiteY20" fmla="*/ 1488638 h 1638418"/>
                  <a:gd name="connsiteX21" fmla="*/ 423753 w 2019200"/>
                  <a:gd name="connsiteY21" fmla="*/ 1539438 h 1638418"/>
                  <a:gd name="connsiteX22" fmla="*/ 271353 w 2019200"/>
                  <a:gd name="connsiteY22" fmla="*/ 1305758 h 1638418"/>
                  <a:gd name="connsiteX23" fmla="*/ 400893 w 2019200"/>
                  <a:gd name="connsiteY23" fmla="*/ 1056838 h 1638418"/>
                  <a:gd name="connsiteX24" fmla="*/ 474553 w 2019200"/>
                  <a:gd name="connsiteY24" fmla="*/ 970478 h 1638418"/>
                  <a:gd name="connsiteX25" fmla="*/ 230713 w 2019200"/>
                  <a:gd name="connsiteY25" fmla="*/ 879038 h 1638418"/>
                  <a:gd name="connsiteX26" fmla="*/ 47833 w 2019200"/>
                  <a:gd name="connsiteY26" fmla="*/ 726638 h 1638418"/>
                  <a:gd name="connsiteX27" fmla="*/ 17353 w 2019200"/>
                  <a:gd name="connsiteY27" fmla="*/ 442158 h 1638418"/>
                  <a:gd name="connsiteX28" fmla="*/ 281513 w 2019200"/>
                  <a:gd name="connsiteY28" fmla="*/ 340558 h 1638418"/>
                  <a:gd name="connsiteX29" fmla="*/ 489793 w 2019200"/>
                  <a:gd name="connsiteY29" fmla="*/ 391358 h 1638418"/>
                  <a:gd name="connsiteX30" fmla="*/ 710773 w 2019200"/>
                  <a:gd name="connsiteY30" fmla="*/ 462478 h 1638418"/>
                  <a:gd name="connsiteX0" fmla="*/ 710773 w 2019200"/>
                  <a:gd name="connsiteY0" fmla="*/ 462478 h 1638418"/>
                  <a:gd name="connsiteX1" fmla="*/ 878413 w 2019200"/>
                  <a:gd name="connsiteY1" fmla="*/ 177998 h 1638418"/>
                  <a:gd name="connsiteX2" fmla="*/ 1190833 w 2019200"/>
                  <a:gd name="connsiteY2" fmla="*/ 198 h 1638418"/>
                  <a:gd name="connsiteX3" fmla="*/ 1414353 w 2019200"/>
                  <a:gd name="connsiteY3" fmla="*/ 147518 h 1638418"/>
                  <a:gd name="connsiteX4" fmla="*/ 1462613 w 2019200"/>
                  <a:gd name="connsiteY4" fmla="*/ 353258 h 1638418"/>
                  <a:gd name="connsiteX5" fmla="*/ 1427053 w 2019200"/>
                  <a:gd name="connsiteY5" fmla="*/ 531058 h 1638418"/>
                  <a:gd name="connsiteX6" fmla="*/ 1625173 w 2019200"/>
                  <a:gd name="connsiteY6" fmla="*/ 566618 h 1638418"/>
                  <a:gd name="connsiteX7" fmla="*/ 1927433 w 2019200"/>
                  <a:gd name="connsiteY7" fmla="*/ 625038 h 1638418"/>
                  <a:gd name="connsiteX8" fmla="*/ 2018873 w 2019200"/>
                  <a:gd name="connsiteY8" fmla="*/ 807918 h 1638418"/>
                  <a:gd name="connsiteX9" fmla="*/ 1947753 w 2019200"/>
                  <a:gd name="connsiteY9" fmla="*/ 980638 h 1638418"/>
                  <a:gd name="connsiteX10" fmla="*/ 1708993 w 2019200"/>
                  <a:gd name="connsiteY10" fmla="*/ 1072078 h 1638418"/>
                  <a:gd name="connsiteX11" fmla="*/ 1449913 w 2019200"/>
                  <a:gd name="connsiteY11" fmla="*/ 1051758 h 1638418"/>
                  <a:gd name="connsiteX12" fmla="*/ 1571833 w 2019200"/>
                  <a:gd name="connsiteY12" fmla="*/ 1285438 h 1638418"/>
                  <a:gd name="connsiteX13" fmla="*/ 1581993 w 2019200"/>
                  <a:gd name="connsiteY13" fmla="*/ 1275278 h 1638418"/>
                  <a:gd name="connsiteX14" fmla="*/ 1581993 w 2019200"/>
                  <a:gd name="connsiteY14" fmla="*/ 1447998 h 1638418"/>
                  <a:gd name="connsiteX15" fmla="*/ 1429593 w 2019200"/>
                  <a:gd name="connsiteY15" fmla="*/ 1620718 h 1638418"/>
                  <a:gd name="connsiteX16" fmla="*/ 1145113 w 2019200"/>
                  <a:gd name="connsiteY16" fmla="*/ 1620718 h 1638418"/>
                  <a:gd name="connsiteX17" fmla="*/ 1013033 w 2019200"/>
                  <a:gd name="connsiteY17" fmla="*/ 1514038 h 1638418"/>
                  <a:gd name="connsiteX18" fmla="*/ 921593 w 2019200"/>
                  <a:gd name="connsiteY18" fmla="*/ 1336238 h 1638418"/>
                  <a:gd name="connsiteX19" fmla="*/ 921593 w 2019200"/>
                  <a:gd name="connsiteY19" fmla="*/ 1346398 h 1638418"/>
                  <a:gd name="connsiteX20" fmla="*/ 789513 w 2019200"/>
                  <a:gd name="connsiteY20" fmla="*/ 1488638 h 1638418"/>
                  <a:gd name="connsiteX21" fmla="*/ 423753 w 2019200"/>
                  <a:gd name="connsiteY21" fmla="*/ 1539438 h 1638418"/>
                  <a:gd name="connsiteX22" fmla="*/ 271353 w 2019200"/>
                  <a:gd name="connsiteY22" fmla="*/ 1305758 h 1638418"/>
                  <a:gd name="connsiteX23" fmla="*/ 400893 w 2019200"/>
                  <a:gd name="connsiteY23" fmla="*/ 1056838 h 1638418"/>
                  <a:gd name="connsiteX24" fmla="*/ 474553 w 2019200"/>
                  <a:gd name="connsiteY24" fmla="*/ 970478 h 1638418"/>
                  <a:gd name="connsiteX25" fmla="*/ 230713 w 2019200"/>
                  <a:gd name="connsiteY25" fmla="*/ 879038 h 1638418"/>
                  <a:gd name="connsiteX26" fmla="*/ 47833 w 2019200"/>
                  <a:gd name="connsiteY26" fmla="*/ 726638 h 1638418"/>
                  <a:gd name="connsiteX27" fmla="*/ 17353 w 2019200"/>
                  <a:gd name="connsiteY27" fmla="*/ 442158 h 1638418"/>
                  <a:gd name="connsiteX28" fmla="*/ 281513 w 2019200"/>
                  <a:gd name="connsiteY28" fmla="*/ 340558 h 1638418"/>
                  <a:gd name="connsiteX29" fmla="*/ 489793 w 2019200"/>
                  <a:gd name="connsiteY29" fmla="*/ 391358 h 1638418"/>
                  <a:gd name="connsiteX30" fmla="*/ 710773 w 2019200"/>
                  <a:gd name="connsiteY30" fmla="*/ 462478 h 1638418"/>
                  <a:gd name="connsiteX0" fmla="*/ 710773 w 2019200"/>
                  <a:gd name="connsiteY0" fmla="*/ 462478 h 1638418"/>
                  <a:gd name="connsiteX1" fmla="*/ 878413 w 2019200"/>
                  <a:gd name="connsiteY1" fmla="*/ 177998 h 1638418"/>
                  <a:gd name="connsiteX2" fmla="*/ 1190833 w 2019200"/>
                  <a:gd name="connsiteY2" fmla="*/ 198 h 1638418"/>
                  <a:gd name="connsiteX3" fmla="*/ 1414353 w 2019200"/>
                  <a:gd name="connsiteY3" fmla="*/ 147518 h 1638418"/>
                  <a:gd name="connsiteX4" fmla="*/ 1462613 w 2019200"/>
                  <a:gd name="connsiteY4" fmla="*/ 353258 h 1638418"/>
                  <a:gd name="connsiteX5" fmla="*/ 1427053 w 2019200"/>
                  <a:gd name="connsiteY5" fmla="*/ 531058 h 1638418"/>
                  <a:gd name="connsiteX6" fmla="*/ 1625173 w 2019200"/>
                  <a:gd name="connsiteY6" fmla="*/ 556458 h 1638418"/>
                  <a:gd name="connsiteX7" fmla="*/ 1927433 w 2019200"/>
                  <a:gd name="connsiteY7" fmla="*/ 625038 h 1638418"/>
                  <a:gd name="connsiteX8" fmla="*/ 2018873 w 2019200"/>
                  <a:gd name="connsiteY8" fmla="*/ 807918 h 1638418"/>
                  <a:gd name="connsiteX9" fmla="*/ 1947753 w 2019200"/>
                  <a:gd name="connsiteY9" fmla="*/ 980638 h 1638418"/>
                  <a:gd name="connsiteX10" fmla="*/ 1708993 w 2019200"/>
                  <a:gd name="connsiteY10" fmla="*/ 1072078 h 1638418"/>
                  <a:gd name="connsiteX11" fmla="*/ 1449913 w 2019200"/>
                  <a:gd name="connsiteY11" fmla="*/ 1051758 h 1638418"/>
                  <a:gd name="connsiteX12" fmla="*/ 1571833 w 2019200"/>
                  <a:gd name="connsiteY12" fmla="*/ 1285438 h 1638418"/>
                  <a:gd name="connsiteX13" fmla="*/ 1581993 w 2019200"/>
                  <a:gd name="connsiteY13" fmla="*/ 1275278 h 1638418"/>
                  <a:gd name="connsiteX14" fmla="*/ 1581993 w 2019200"/>
                  <a:gd name="connsiteY14" fmla="*/ 1447998 h 1638418"/>
                  <a:gd name="connsiteX15" fmla="*/ 1429593 w 2019200"/>
                  <a:gd name="connsiteY15" fmla="*/ 1620718 h 1638418"/>
                  <a:gd name="connsiteX16" fmla="*/ 1145113 w 2019200"/>
                  <a:gd name="connsiteY16" fmla="*/ 1620718 h 1638418"/>
                  <a:gd name="connsiteX17" fmla="*/ 1013033 w 2019200"/>
                  <a:gd name="connsiteY17" fmla="*/ 1514038 h 1638418"/>
                  <a:gd name="connsiteX18" fmla="*/ 921593 w 2019200"/>
                  <a:gd name="connsiteY18" fmla="*/ 1336238 h 1638418"/>
                  <a:gd name="connsiteX19" fmla="*/ 921593 w 2019200"/>
                  <a:gd name="connsiteY19" fmla="*/ 1346398 h 1638418"/>
                  <a:gd name="connsiteX20" fmla="*/ 789513 w 2019200"/>
                  <a:gd name="connsiteY20" fmla="*/ 1488638 h 1638418"/>
                  <a:gd name="connsiteX21" fmla="*/ 423753 w 2019200"/>
                  <a:gd name="connsiteY21" fmla="*/ 1539438 h 1638418"/>
                  <a:gd name="connsiteX22" fmla="*/ 271353 w 2019200"/>
                  <a:gd name="connsiteY22" fmla="*/ 1305758 h 1638418"/>
                  <a:gd name="connsiteX23" fmla="*/ 400893 w 2019200"/>
                  <a:gd name="connsiteY23" fmla="*/ 1056838 h 1638418"/>
                  <a:gd name="connsiteX24" fmla="*/ 474553 w 2019200"/>
                  <a:gd name="connsiteY24" fmla="*/ 970478 h 1638418"/>
                  <a:gd name="connsiteX25" fmla="*/ 230713 w 2019200"/>
                  <a:gd name="connsiteY25" fmla="*/ 879038 h 1638418"/>
                  <a:gd name="connsiteX26" fmla="*/ 47833 w 2019200"/>
                  <a:gd name="connsiteY26" fmla="*/ 726638 h 1638418"/>
                  <a:gd name="connsiteX27" fmla="*/ 17353 w 2019200"/>
                  <a:gd name="connsiteY27" fmla="*/ 442158 h 1638418"/>
                  <a:gd name="connsiteX28" fmla="*/ 281513 w 2019200"/>
                  <a:gd name="connsiteY28" fmla="*/ 340558 h 1638418"/>
                  <a:gd name="connsiteX29" fmla="*/ 489793 w 2019200"/>
                  <a:gd name="connsiteY29" fmla="*/ 391358 h 1638418"/>
                  <a:gd name="connsiteX30" fmla="*/ 710773 w 2019200"/>
                  <a:gd name="connsiteY30" fmla="*/ 462478 h 1638418"/>
                  <a:gd name="connsiteX0" fmla="*/ 710773 w 2019438"/>
                  <a:gd name="connsiteY0" fmla="*/ 462478 h 1638418"/>
                  <a:gd name="connsiteX1" fmla="*/ 878413 w 2019438"/>
                  <a:gd name="connsiteY1" fmla="*/ 177998 h 1638418"/>
                  <a:gd name="connsiteX2" fmla="*/ 1190833 w 2019438"/>
                  <a:gd name="connsiteY2" fmla="*/ 198 h 1638418"/>
                  <a:gd name="connsiteX3" fmla="*/ 1414353 w 2019438"/>
                  <a:gd name="connsiteY3" fmla="*/ 147518 h 1638418"/>
                  <a:gd name="connsiteX4" fmla="*/ 1462613 w 2019438"/>
                  <a:gd name="connsiteY4" fmla="*/ 353258 h 1638418"/>
                  <a:gd name="connsiteX5" fmla="*/ 1427053 w 2019438"/>
                  <a:gd name="connsiteY5" fmla="*/ 531058 h 1638418"/>
                  <a:gd name="connsiteX6" fmla="*/ 1625173 w 2019438"/>
                  <a:gd name="connsiteY6" fmla="*/ 556458 h 1638418"/>
                  <a:gd name="connsiteX7" fmla="*/ 1919813 w 2019438"/>
                  <a:gd name="connsiteY7" fmla="*/ 673298 h 1638418"/>
                  <a:gd name="connsiteX8" fmla="*/ 2018873 w 2019438"/>
                  <a:gd name="connsiteY8" fmla="*/ 807918 h 1638418"/>
                  <a:gd name="connsiteX9" fmla="*/ 1947753 w 2019438"/>
                  <a:gd name="connsiteY9" fmla="*/ 980638 h 1638418"/>
                  <a:gd name="connsiteX10" fmla="*/ 1708993 w 2019438"/>
                  <a:gd name="connsiteY10" fmla="*/ 1072078 h 1638418"/>
                  <a:gd name="connsiteX11" fmla="*/ 1449913 w 2019438"/>
                  <a:gd name="connsiteY11" fmla="*/ 1051758 h 1638418"/>
                  <a:gd name="connsiteX12" fmla="*/ 1571833 w 2019438"/>
                  <a:gd name="connsiteY12" fmla="*/ 1285438 h 1638418"/>
                  <a:gd name="connsiteX13" fmla="*/ 1581993 w 2019438"/>
                  <a:gd name="connsiteY13" fmla="*/ 1275278 h 1638418"/>
                  <a:gd name="connsiteX14" fmla="*/ 1581993 w 2019438"/>
                  <a:gd name="connsiteY14" fmla="*/ 1447998 h 1638418"/>
                  <a:gd name="connsiteX15" fmla="*/ 1429593 w 2019438"/>
                  <a:gd name="connsiteY15" fmla="*/ 1620718 h 1638418"/>
                  <a:gd name="connsiteX16" fmla="*/ 1145113 w 2019438"/>
                  <a:gd name="connsiteY16" fmla="*/ 1620718 h 1638418"/>
                  <a:gd name="connsiteX17" fmla="*/ 1013033 w 2019438"/>
                  <a:gd name="connsiteY17" fmla="*/ 1514038 h 1638418"/>
                  <a:gd name="connsiteX18" fmla="*/ 921593 w 2019438"/>
                  <a:gd name="connsiteY18" fmla="*/ 1336238 h 1638418"/>
                  <a:gd name="connsiteX19" fmla="*/ 921593 w 2019438"/>
                  <a:gd name="connsiteY19" fmla="*/ 1346398 h 1638418"/>
                  <a:gd name="connsiteX20" fmla="*/ 789513 w 2019438"/>
                  <a:gd name="connsiteY20" fmla="*/ 1488638 h 1638418"/>
                  <a:gd name="connsiteX21" fmla="*/ 423753 w 2019438"/>
                  <a:gd name="connsiteY21" fmla="*/ 1539438 h 1638418"/>
                  <a:gd name="connsiteX22" fmla="*/ 271353 w 2019438"/>
                  <a:gd name="connsiteY22" fmla="*/ 1305758 h 1638418"/>
                  <a:gd name="connsiteX23" fmla="*/ 400893 w 2019438"/>
                  <a:gd name="connsiteY23" fmla="*/ 1056838 h 1638418"/>
                  <a:gd name="connsiteX24" fmla="*/ 474553 w 2019438"/>
                  <a:gd name="connsiteY24" fmla="*/ 970478 h 1638418"/>
                  <a:gd name="connsiteX25" fmla="*/ 230713 w 2019438"/>
                  <a:gd name="connsiteY25" fmla="*/ 879038 h 1638418"/>
                  <a:gd name="connsiteX26" fmla="*/ 47833 w 2019438"/>
                  <a:gd name="connsiteY26" fmla="*/ 726638 h 1638418"/>
                  <a:gd name="connsiteX27" fmla="*/ 17353 w 2019438"/>
                  <a:gd name="connsiteY27" fmla="*/ 442158 h 1638418"/>
                  <a:gd name="connsiteX28" fmla="*/ 281513 w 2019438"/>
                  <a:gd name="connsiteY28" fmla="*/ 340558 h 1638418"/>
                  <a:gd name="connsiteX29" fmla="*/ 489793 w 2019438"/>
                  <a:gd name="connsiteY29" fmla="*/ 391358 h 1638418"/>
                  <a:gd name="connsiteX30" fmla="*/ 710773 w 2019438"/>
                  <a:gd name="connsiteY30" fmla="*/ 462478 h 1638418"/>
                  <a:gd name="connsiteX0" fmla="*/ 710773 w 2022201"/>
                  <a:gd name="connsiteY0" fmla="*/ 462478 h 1638418"/>
                  <a:gd name="connsiteX1" fmla="*/ 878413 w 2022201"/>
                  <a:gd name="connsiteY1" fmla="*/ 177998 h 1638418"/>
                  <a:gd name="connsiteX2" fmla="*/ 1190833 w 2022201"/>
                  <a:gd name="connsiteY2" fmla="*/ 198 h 1638418"/>
                  <a:gd name="connsiteX3" fmla="*/ 1414353 w 2022201"/>
                  <a:gd name="connsiteY3" fmla="*/ 147518 h 1638418"/>
                  <a:gd name="connsiteX4" fmla="*/ 1462613 w 2022201"/>
                  <a:gd name="connsiteY4" fmla="*/ 353258 h 1638418"/>
                  <a:gd name="connsiteX5" fmla="*/ 1427053 w 2022201"/>
                  <a:gd name="connsiteY5" fmla="*/ 531058 h 1638418"/>
                  <a:gd name="connsiteX6" fmla="*/ 1625173 w 2022201"/>
                  <a:gd name="connsiteY6" fmla="*/ 556458 h 1638418"/>
                  <a:gd name="connsiteX7" fmla="*/ 1861393 w 2022201"/>
                  <a:gd name="connsiteY7" fmla="*/ 625038 h 1638418"/>
                  <a:gd name="connsiteX8" fmla="*/ 2018873 w 2022201"/>
                  <a:gd name="connsiteY8" fmla="*/ 807918 h 1638418"/>
                  <a:gd name="connsiteX9" fmla="*/ 1947753 w 2022201"/>
                  <a:gd name="connsiteY9" fmla="*/ 980638 h 1638418"/>
                  <a:gd name="connsiteX10" fmla="*/ 1708993 w 2022201"/>
                  <a:gd name="connsiteY10" fmla="*/ 1072078 h 1638418"/>
                  <a:gd name="connsiteX11" fmla="*/ 1449913 w 2022201"/>
                  <a:gd name="connsiteY11" fmla="*/ 1051758 h 1638418"/>
                  <a:gd name="connsiteX12" fmla="*/ 1571833 w 2022201"/>
                  <a:gd name="connsiteY12" fmla="*/ 1285438 h 1638418"/>
                  <a:gd name="connsiteX13" fmla="*/ 1581993 w 2022201"/>
                  <a:gd name="connsiteY13" fmla="*/ 1275278 h 1638418"/>
                  <a:gd name="connsiteX14" fmla="*/ 1581993 w 2022201"/>
                  <a:gd name="connsiteY14" fmla="*/ 1447998 h 1638418"/>
                  <a:gd name="connsiteX15" fmla="*/ 1429593 w 2022201"/>
                  <a:gd name="connsiteY15" fmla="*/ 1620718 h 1638418"/>
                  <a:gd name="connsiteX16" fmla="*/ 1145113 w 2022201"/>
                  <a:gd name="connsiteY16" fmla="*/ 1620718 h 1638418"/>
                  <a:gd name="connsiteX17" fmla="*/ 1013033 w 2022201"/>
                  <a:gd name="connsiteY17" fmla="*/ 1514038 h 1638418"/>
                  <a:gd name="connsiteX18" fmla="*/ 921593 w 2022201"/>
                  <a:gd name="connsiteY18" fmla="*/ 1336238 h 1638418"/>
                  <a:gd name="connsiteX19" fmla="*/ 921593 w 2022201"/>
                  <a:gd name="connsiteY19" fmla="*/ 1346398 h 1638418"/>
                  <a:gd name="connsiteX20" fmla="*/ 789513 w 2022201"/>
                  <a:gd name="connsiteY20" fmla="*/ 1488638 h 1638418"/>
                  <a:gd name="connsiteX21" fmla="*/ 423753 w 2022201"/>
                  <a:gd name="connsiteY21" fmla="*/ 1539438 h 1638418"/>
                  <a:gd name="connsiteX22" fmla="*/ 271353 w 2022201"/>
                  <a:gd name="connsiteY22" fmla="*/ 1305758 h 1638418"/>
                  <a:gd name="connsiteX23" fmla="*/ 400893 w 2022201"/>
                  <a:gd name="connsiteY23" fmla="*/ 1056838 h 1638418"/>
                  <a:gd name="connsiteX24" fmla="*/ 474553 w 2022201"/>
                  <a:gd name="connsiteY24" fmla="*/ 970478 h 1638418"/>
                  <a:gd name="connsiteX25" fmla="*/ 230713 w 2022201"/>
                  <a:gd name="connsiteY25" fmla="*/ 879038 h 1638418"/>
                  <a:gd name="connsiteX26" fmla="*/ 47833 w 2022201"/>
                  <a:gd name="connsiteY26" fmla="*/ 726638 h 1638418"/>
                  <a:gd name="connsiteX27" fmla="*/ 17353 w 2022201"/>
                  <a:gd name="connsiteY27" fmla="*/ 442158 h 1638418"/>
                  <a:gd name="connsiteX28" fmla="*/ 281513 w 2022201"/>
                  <a:gd name="connsiteY28" fmla="*/ 340558 h 1638418"/>
                  <a:gd name="connsiteX29" fmla="*/ 489793 w 2022201"/>
                  <a:gd name="connsiteY29" fmla="*/ 391358 h 1638418"/>
                  <a:gd name="connsiteX30" fmla="*/ 710773 w 2022201"/>
                  <a:gd name="connsiteY30" fmla="*/ 462478 h 1638418"/>
                  <a:gd name="connsiteX0" fmla="*/ 710773 w 1988680"/>
                  <a:gd name="connsiteY0" fmla="*/ 462478 h 1638418"/>
                  <a:gd name="connsiteX1" fmla="*/ 878413 w 1988680"/>
                  <a:gd name="connsiteY1" fmla="*/ 177998 h 1638418"/>
                  <a:gd name="connsiteX2" fmla="*/ 1190833 w 1988680"/>
                  <a:gd name="connsiteY2" fmla="*/ 198 h 1638418"/>
                  <a:gd name="connsiteX3" fmla="*/ 1414353 w 1988680"/>
                  <a:gd name="connsiteY3" fmla="*/ 147518 h 1638418"/>
                  <a:gd name="connsiteX4" fmla="*/ 1462613 w 1988680"/>
                  <a:gd name="connsiteY4" fmla="*/ 353258 h 1638418"/>
                  <a:gd name="connsiteX5" fmla="*/ 1427053 w 1988680"/>
                  <a:gd name="connsiteY5" fmla="*/ 531058 h 1638418"/>
                  <a:gd name="connsiteX6" fmla="*/ 1625173 w 1988680"/>
                  <a:gd name="connsiteY6" fmla="*/ 556458 h 1638418"/>
                  <a:gd name="connsiteX7" fmla="*/ 1861393 w 1988680"/>
                  <a:gd name="connsiteY7" fmla="*/ 625038 h 1638418"/>
                  <a:gd name="connsiteX8" fmla="*/ 1980773 w 1988680"/>
                  <a:gd name="connsiteY8" fmla="*/ 820618 h 1638418"/>
                  <a:gd name="connsiteX9" fmla="*/ 1947753 w 1988680"/>
                  <a:gd name="connsiteY9" fmla="*/ 980638 h 1638418"/>
                  <a:gd name="connsiteX10" fmla="*/ 1708993 w 1988680"/>
                  <a:gd name="connsiteY10" fmla="*/ 1072078 h 1638418"/>
                  <a:gd name="connsiteX11" fmla="*/ 1449913 w 1988680"/>
                  <a:gd name="connsiteY11" fmla="*/ 1051758 h 1638418"/>
                  <a:gd name="connsiteX12" fmla="*/ 1571833 w 1988680"/>
                  <a:gd name="connsiteY12" fmla="*/ 1285438 h 1638418"/>
                  <a:gd name="connsiteX13" fmla="*/ 1581993 w 1988680"/>
                  <a:gd name="connsiteY13" fmla="*/ 1275278 h 1638418"/>
                  <a:gd name="connsiteX14" fmla="*/ 1581993 w 1988680"/>
                  <a:gd name="connsiteY14" fmla="*/ 1447998 h 1638418"/>
                  <a:gd name="connsiteX15" fmla="*/ 1429593 w 1988680"/>
                  <a:gd name="connsiteY15" fmla="*/ 1620718 h 1638418"/>
                  <a:gd name="connsiteX16" fmla="*/ 1145113 w 1988680"/>
                  <a:gd name="connsiteY16" fmla="*/ 1620718 h 1638418"/>
                  <a:gd name="connsiteX17" fmla="*/ 1013033 w 1988680"/>
                  <a:gd name="connsiteY17" fmla="*/ 1514038 h 1638418"/>
                  <a:gd name="connsiteX18" fmla="*/ 921593 w 1988680"/>
                  <a:gd name="connsiteY18" fmla="*/ 1336238 h 1638418"/>
                  <a:gd name="connsiteX19" fmla="*/ 921593 w 1988680"/>
                  <a:gd name="connsiteY19" fmla="*/ 1346398 h 1638418"/>
                  <a:gd name="connsiteX20" fmla="*/ 789513 w 1988680"/>
                  <a:gd name="connsiteY20" fmla="*/ 1488638 h 1638418"/>
                  <a:gd name="connsiteX21" fmla="*/ 423753 w 1988680"/>
                  <a:gd name="connsiteY21" fmla="*/ 1539438 h 1638418"/>
                  <a:gd name="connsiteX22" fmla="*/ 271353 w 1988680"/>
                  <a:gd name="connsiteY22" fmla="*/ 1305758 h 1638418"/>
                  <a:gd name="connsiteX23" fmla="*/ 400893 w 1988680"/>
                  <a:gd name="connsiteY23" fmla="*/ 1056838 h 1638418"/>
                  <a:gd name="connsiteX24" fmla="*/ 474553 w 1988680"/>
                  <a:gd name="connsiteY24" fmla="*/ 970478 h 1638418"/>
                  <a:gd name="connsiteX25" fmla="*/ 230713 w 1988680"/>
                  <a:gd name="connsiteY25" fmla="*/ 879038 h 1638418"/>
                  <a:gd name="connsiteX26" fmla="*/ 47833 w 1988680"/>
                  <a:gd name="connsiteY26" fmla="*/ 726638 h 1638418"/>
                  <a:gd name="connsiteX27" fmla="*/ 17353 w 1988680"/>
                  <a:gd name="connsiteY27" fmla="*/ 442158 h 1638418"/>
                  <a:gd name="connsiteX28" fmla="*/ 281513 w 1988680"/>
                  <a:gd name="connsiteY28" fmla="*/ 340558 h 1638418"/>
                  <a:gd name="connsiteX29" fmla="*/ 489793 w 1988680"/>
                  <a:gd name="connsiteY29" fmla="*/ 391358 h 1638418"/>
                  <a:gd name="connsiteX30" fmla="*/ 710773 w 1988680"/>
                  <a:gd name="connsiteY30" fmla="*/ 462478 h 1638418"/>
                  <a:gd name="connsiteX0" fmla="*/ 710773 w 1985295"/>
                  <a:gd name="connsiteY0" fmla="*/ 462478 h 1638418"/>
                  <a:gd name="connsiteX1" fmla="*/ 878413 w 1985295"/>
                  <a:gd name="connsiteY1" fmla="*/ 177998 h 1638418"/>
                  <a:gd name="connsiteX2" fmla="*/ 1190833 w 1985295"/>
                  <a:gd name="connsiteY2" fmla="*/ 198 h 1638418"/>
                  <a:gd name="connsiteX3" fmla="*/ 1414353 w 1985295"/>
                  <a:gd name="connsiteY3" fmla="*/ 147518 h 1638418"/>
                  <a:gd name="connsiteX4" fmla="*/ 1462613 w 1985295"/>
                  <a:gd name="connsiteY4" fmla="*/ 353258 h 1638418"/>
                  <a:gd name="connsiteX5" fmla="*/ 1427053 w 1985295"/>
                  <a:gd name="connsiteY5" fmla="*/ 531058 h 1638418"/>
                  <a:gd name="connsiteX6" fmla="*/ 1625173 w 1985295"/>
                  <a:gd name="connsiteY6" fmla="*/ 556458 h 1638418"/>
                  <a:gd name="connsiteX7" fmla="*/ 1861393 w 1985295"/>
                  <a:gd name="connsiteY7" fmla="*/ 625038 h 1638418"/>
                  <a:gd name="connsiteX8" fmla="*/ 1980773 w 1985295"/>
                  <a:gd name="connsiteY8" fmla="*/ 820618 h 1638418"/>
                  <a:gd name="connsiteX9" fmla="*/ 1947753 w 1985295"/>
                  <a:gd name="connsiteY9" fmla="*/ 980638 h 1638418"/>
                  <a:gd name="connsiteX10" fmla="*/ 1708993 w 1985295"/>
                  <a:gd name="connsiteY10" fmla="*/ 1072078 h 1638418"/>
                  <a:gd name="connsiteX11" fmla="*/ 1449913 w 1985295"/>
                  <a:gd name="connsiteY11" fmla="*/ 1051758 h 1638418"/>
                  <a:gd name="connsiteX12" fmla="*/ 1571833 w 1985295"/>
                  <a:gd name="connsiteY12" fmla="*/ 1285438 h 1638418"/>
                  <a:gd name="connsiteX13" fmla="*/ 1581993 w 1985295"/>
                  <a:gd name="connsiteY13" fmla="*/ 1275278 h 1638418"/>
                  <a:gd name="connsiteX14" fmla="*/ 1581993 w 1985295"/>
                  <a:gd name="connsiteY14" fmla="*/ 1447998 h 1638418"/>
                  <a:gd name="connsiteX15" fmla="*/ 1429593 w 1985295"/>
                  <a:gd name="connsiteY15" fmla="*/ 1620718 h 1638418"/>
                  <a:gd name="connsiteX16" fmla="*/ 1145113 w 1985295"/>
                  <a:gd name="connsiteY16" fmla="*/ 1620718 h 1638418"/>
                  <a:gd name="connsiteX17" fmla="*/ 1013033 w 1985295"/>
                  <a:gd name="connsiteY17" fmla="*/ 1514038 h 1638418"/>
                  <a:gd name="connsiteX18" fmla="*/ 921593 w 1985295"/>
                  <a:gd name="connsiteY18" fmla="*/ 1336238 h 1638418"/>
                  <a:gd name="connsiteX19" fmla="*/ 921593 w 1985295"/>
                  <a:gd name="connsiteY19" fmla="*/ 1346398 h 1638418"/>
                  <a:gd name="connsiteX20" fmla="*/ 789513 w 1985295"/>
                  <a:gd name="connsiteY20" fmla="*/ 1488638 h 1638418"/>
                  <a:gd name="connsiteX21" fmla="*/ 423753 w 1985295"/>
                  <a:gd name="connsiteY21" fmla="*/ 1539438 h 1638418"/>
                  <a:gd name="connsiteX22" fmla="*/ 271353 w 1985295"/>
                  <a:gd name="connsiteY22" fmla="*/ 1305758 h 1638418"/>
                  <a:gd name="connsiteX23" fmla="*/ 400893 w 1985295"/>
                  <a:gd name="connsiteY23" fmla="*/ 1056838 h 1638418"/>
                  <a:gd name="connsiteX24" fmla="*/ 474553 w 1985295"/>
                  <a:gd name="connsiteY24" fmla="*/ 970478 h 1638418"/>
                  <a:gd name="connsiteX25" fmla="*/ 230713 w 1985295"/>
                  <a:gd name="connsiteY25" fmla="*/ 879038 h 1638418"/>
                  <a:gd name="connsiteX26" fmla="*/ 47833 w 1985295"/>
                  <a:gd name="connsiteY26" fmla="*/ 726638 h 1638418"/>
                  <a:gd name="connsiteX27" fmla="*/ 17353 w 1985295"/>
                  <a:gd name="connsiteY27" fmla="*/ 442158 h 1638418"/>
                  <a:gd name="connsiteX28" fmla="*/ 281513 w 1985295"/>
                  <a:gd name="connsiteY28" fmla="*/ 340558 h 1638418"/>
                  <a:gd name="connsiteX29" fmla="*/ 489793 w 1985295"/>
                  <a:gd name="connsiteY29" fmla="*/ 391358 h 1638418"/>
                  <a:gd name="connsiteX30" fmla="*/ 710773 w 1985295"/>
                  <a:gd name="connsiteY30" fmla="*/ 462478 h 1638418"/>
                  <a:gd name="connsiteX0" fmla="*/ 710773 w 1993653"/>
                  <a:gd name="connsiteY0" fmla="*/ 462478 h 1638418"/>
                  <a:gd name="connsiteX1" fmla="*/ 878413 w 1993653"/>
                  <a:gd name="connsiteY1" fmla="*/ 177998 h 1638418"/>
                  <a:gd name="connsiteX2" fmla="*/ 1190833 w 1993653"/>
                  <a:gd name="connsiteY2" fmla="*/ 198 h 1638418"/>
                  <a:gd name="connsiteX3" fmla="*/ 1414353 w 1993653"/>
                  <a:gd name="connsiteY3" fmla="*/ 147518 h 1638418"/>
                  <a:gd name="connsiteX4" fmla="*/ 1462613 w 1993653"/>
                  <a:gd name="connsiteY4" fmla="*/ 353258 h 1638418"/>
                  <a:gd name="connsiteX5" fmla="*/ 1427053 w 1993653"/>
                  <a:gd name="connsiteY5" fmla="*/ 531058 h 1638418"/>
                  <a:gd name="connsiteX6" fmla="*/ 1625173 w 1993653"/>
                  <a:gd name="connsiteY6" fmla="*/ 556458 h 1638418"/>
                  <a:gd name="connsiteX7" fmla="*/ 1861393 w 1993653"/>
                  <a:gd name="connsiteY7" fmla="*/ 625038 h 1638418"/>
                  <a:gd name="connsiteX8" fmla="*/ 1990933 w 1993653"/>
                  <a:gd name="connsiteY8" fmla="*/ 790138 h 1638418"/>
                  <a:gd name="connsiteX9" fmla="*/ 1947753 w 1993653"/>
                  <a:gd name="connsiteY9" fmla="*/ 980638 h 1638418"/>
                  <a:gd name="connsiteX10" fmla="*/ 1708993 w 1993653"/>
                  <a:gd name="connsiteY10" fmla="*/ 1072078 h 1638418"/>
                  <a:gd name="connsiteX11" fmla="*/ 1449913 w 1993653"/>
                  <a:gd name="connsiteY11" fmla="*/ 1051758 h 1638418"/>
                  <a:gd name="connsiteX12" fmla="*/ 1571833 w 1993653"/>
                  <a:gd name="connsiteY12" fmla="*/ 1285438 h 1638418"/>
                  <a:gd name="connsiteX13" fmla="*/ 1581993 w 1993653"/>
                  <a:gd name="connsiteY13" fmla="*/ 1275278 h 1638418"/>
                  <a:gd name="connsiteX14" fmla="*/ 1581993 w 1993653"/>
                  <a:gd name="connsiteY14" fmla="*/ 1447998 h 1638418"/>
                  <a:gd name="connsiteX15" fmla="*/ 1429593 w 1993653"/>
                  <a:gd name="connsiteY15" fmla="*/ 1620718 h 1638418"/>
                  <a:gd name="connsiteX16" fmla="*/ 1145113 w 1993653"/>
                  <a:gd name="connsiteY16" fmla="*/ 1620718 h 1638418"/>
                  <a:gd name="connsiteX17" fmla="*/ 1013033 w 1993653"/>
                  <a:gd name="connsiteY17" fmla="*/ 1514038 h 1638418"/>
                  <a:gd name="connsiteX18" fmla="*/ 921593 w 1993653"/>
                  <a:gd name="connsiteY18" fmla="*/ 1336238 h 1638418"/>
                  <a:gd name="connsiteX19" fmla="*/ 921593 w 1993653"/>
                  <a:gd name="connsiteY19" fmla="*/ 1346398 h 1638418"/>
                  <a:gd name="connsiteX20" fmla="*/ 789513 w 1993653"/>
                  <a:gd name="connsiteY20" fmla="*/ 1488638 h 1638418"/>
                  <a:gd name="connsiteX21" fmla="*/ 423753 w 1993653"/>
                  <a:gd name="connsiteY21" fmla="*/ 1539438 h 1638418"/>
                  <a:gd name="connsiteX22" fmla="*/ 271353 w 1993653"/>
                  <a:gd name="connsiteY22" fmla="*/ 1305758 h 1638418"/>
                  <a:gd name="connsiteX23" fmla="*/ 400893 w 1993653"/>
                  <a:gd name="connsiteY23" fmla="*/ 1056838 h 1638418"/>
                  <a:gd name="connsiteX24" fmla="*/ 474553 w 1993653"/>
                  <a:gd name="connsiteY24" fmla="*/ 970478 h 1638418"/>
                  <a:gd name="connsiteX25" fmla="*/ 230713 w 1993653"/>
                  <a:gd name="connsiteY25" fmla="*/ 879038 h 1638418"/>
                  <a:gd name="connsiteX26" fmla="*/ 47833 w 1993653"/>
                  <a:gd name="connsiteY26" fmla="*/ 726638 h 1638418"/>
                  <a:gd name="connsiteX27" fmla="*/ 17353 w 1993653"/>
                  <a:gd name="connsiteY27" fmla="*/ 442158 h 1638418"/>
                  <a:gd name="connsiteX28" fmla="*/ 281513 w 1993653"/>
                  <a:gd name="connsiteY28" fmla="*/ 340558 h 1638418"/>
                  <a:gd name="connsiteX29" fmla="*/ 489793 w 1993653"/>
                  <a:gd name="connsiteY29" fmla="*/ 391358 h 1638418"/>
                  <a:gd name="connsiteX30" fmla="*/ 710773 w 1993653"/>
                  <a:gd name="connsiteY30" fmla="*/ 462478 h 1638418"/>
                  <a:gd name="connsiteX0" fmla="*/ 710773 w 1993076"/>
                  <a:gd name="connsiteY0" fmla="*/ 462478 h 1638418"/>
                  <a:gd name="connsiteX1" fmla="*/ 878413 w 1993076"/>
                  <a:gd name="connsiteY1" fmla="*/ 177998 h 1638418"/>
                  <a:gd name="connsiteX2" fmla="*/ 1190833 w 1993076"/>
                  <a:gd name="connsiteY2" fmla="*/ 198 h 1638418"/>
                  <a:gd name="connsiteX3" fmla="*/ 1414353 w 1993076"/>
                  <a:gd name="connsiteY3" fmla="*/ 147518 h 1638418"/>
                  <a:gd name="connsiteX4" fmla="*/ 1462613 w 1993076"/>
                  <a:gd name="connsiteY4" fmla="*/ 353258 h 1638418"/>
                  <a:gd name="connsiteX5" fmla="*/ 1427053 w 1993076"/>
                  <a:gd name="connsiteY5" fmla="*/ 531058 h 1638418"/>
                  <a:gd name="connsiteX6" fmla="*/ 1625173 w 1993076"/>
                  <a:gd name="connsiteY6" fmla="*/ 556458 h 1638418"/>
                  <a:gd name="connsiteX7" fmla="*/ 1861393 w 1993076"/>
                  <a:gd name="connsiteY7" fmla="*/ 625038 h 1638418"/>
                  <a:gd name="connsiteX8" fmla="*/ 1990933 w 1993076"/>
                  <a:gd name="connsiteY8" fmla="*/ 790138 h 1638418"/>
                  <a:gd name="connsiteX9" fmla="*/ 1924893 w 1993076"/>
                  <a:gd name="connsiteY9" fmla="*/ 990798 h 1638418"/>
                  <a:gd name="connsiteX10" fmla="*/ 1708993 w 1993076"/>
                  <a:gd name="connsiteY10" fmla="*/ 1072078 h 1638418"/>
                  <a:gd name="connsiteX11" fmla="*/ 1449913 w 1993076"/>
                  <a:gd name="connsiteY11" fmla="*/ 1051758 h 1638418"/>
                  <a:gd name="connsiteX12" fmla="*/ 1571833 w 1993076"/>
                  <a:gd name="connsiteY12" fmla="*/ 1285438 h 1638418"/>
                  <a:gd name="connsiteX13" fmla="*/ 1581993 w 1993076"/>
                  <a:gd name="connsiteY13" fmla="*/ 1275278 h 1638418"/>
                  <a:gd name="connsiteX14" fmla="*/ 1581993 w 1993076"/>
                  <a:gd name="connsiteY14" fmla="*/ 1447998 h 1638418"/>
                  <a:gd name="connsiteX15" fmla="*/ 1429593 w 1993076"/>
                  <a:gd name="connsiteY15" fmla="*/ 1620718 h 1638418"/>
                  <a:gd name="connsiteX16" fmla="*/ 1145113 w 1993076"/>
                  <a:gd name="connsiteY16" fmla="*/ 1620718 h 1638418"/>
                  <a:gd name="connsiteX17" fmla="*/ 1013033 w 1993076"/>
                  <a:gd name="connsiteY17" fmla="*/ 1514038 h 1638418"/>
                  <a:gd name="connsiteX18" fmla="*/ 921593 w 1993076"/>
                  <a:gd name="connsiteY18" fmla="*/ 1336238 h 1638418"/>
                  <a:gd name="connsiteX19" fmla="*/ 921593 w 1993076"/>
                  <a:gd name="connsiteY19" fmla="*/ 1346398 h 1638418"/>
                  <a:gd name="connsiteX20" fmla="*/ 789513 w 1993076"/>
                  <a:gd name="connsiteY20" fmla="*/ 1488638 h 1638418"/>
                  <a:gd name="connsiteX21" fmla="*/ 423753 w 1993076"/>
                  <a:gd name="connsiteY21" fmla="*/ 1539438 h 1638418"/>
                  <a:gd name="connsiteX22" fmla="*/ 271353 w 1993076"/>
                  <a:gd name="connsiteY22" fmla="*/ 1305758 h 1638418"/>
                  <a:gd name="connsiteX23" fmla="*/ 400893 w 1993076"/>
                  <a:gd name="connsiteY23" fmla="*/ 1056838 h 1638418"/>
                  <a:gd name="connsiteX24" fmla="*/ 474553 w 1993076"/>
                  <a:gd name="connsiteY24" fmla="*/ 970478 h 1638418"/>
                  <a:gd name="connsiteX25" fmla="*/ 230713 w 1993076"/>
                  <a:gd name="connsiteY25" fmla="*/ 879038 h 1638418"/>
                  <a:gd name="connsiteX26" fmla="*/ 47833 w 1993076"/>
                  <a:gd name="connsiteY26" fmla="*/ 726638 h 1638418"/>
                  <a:gd name="connsiteX27" fmla="*/ 17353 w 1993076"/>
                  <a:gd name="connsiteY27" fmla="*/ 442158 h 1638418"/>
                  <a:gd name="connsiteX28" fmla="*/ 281513 w 1993076"/>
                  <a:gd name="connsiteY28" fmla="*/ 340558 h 1638418"/>
                  <a:gd name="connsiteX29" fmla="*/ 489793 w 1993076"/>
                  <a:gd name="connsiteY29" fmla="*/ 391358 h 1638418"/>
                  <a:gd name="connsiteX30" fmla="*/ 710773 w 1993076"/>
                  <a:gd name="connsiteY30" fmla="*/ 462478 h 1638418"/>
                  <a:gd name="connsiteX0" fmla="*/ 710773 w 1993076"/>
                  <a:gd name="connsiteY0" fmla="*/ 462478 h 1638418"/>
                  <a:gd name="connsiteX1" fmla="*/ 878413 w 1993076"/>
                  <a:gd name="connsiteY1" fmla="*/ 177998 h 1638418"/>
                  <a:gd name="connsiteX2" fmla="*/ 1190833 w 1993076"/>
                  <a:gd name="connsiteY2" fmla="*/ 198 h 1638418"/>
                  <a:gd name="connsiteX3" fmla="*/ 1414353 w 1993076"/>
                  <a:gd name="connsiteY3" fmla="*/ 147518 h 1638418"/>
                  <a:gd name="connsiteX4" fmla="*/ 1462613 w 1993076"/>
                  <a:gd name="connsiteY4" fmla="*/ 353258 h 1638418"/>
                  <a:gd name="connsiteX5" fmla="*/ 1427053 w 1993076"/>
                  <a:gd name="connsiteY5" fmla="*/ 531058 h 1638418"/>
                  <a:gd name="connsiteX6" fmla="*/ 1625173 w 1993076"/>
                  <a:gd name="connsiteY6" fmla="*/ 556458 h 1638418"/>
                  <a:gd name="connsiteX7" fmla="*/ 1861393 w 1993076"/>
                  <a:gd name="connsiteY7" fmla="*/ 625038 h 1638418"/>
                  <a:gd name="connsiteX8" fmla="*/ 1990933 w 1993076"/>
                  <a:gd name="connsiteY8" fmla="*/ 790138 h 1638418"/>
                  <a:gd name="connsiteX9" fmla="*/ 1924893 w 1993076"/>
                  <a:gd name="connsiteY9" fmla="*/ 990798 h 1638418"/>
                  <a:gd name="connsiteX10" fmla="*/ 1708993 w 1993076"/>
                  <a:gd name="connsiteY10" fmla="*/ 1072078 h 1638418"/>
                  <a:gd name="connsiteX11" fmla="*/ 1449913 w 1993076"/>
                  <a:gd name="connsiteY11" fmla="*/ 1051758 h 1638418"/>
                  <a:gd name="connsiteX12" fmla="*/ 1571833 w 1993076"/>
                  <a:gd name="connsiteY12" fmla="*/ 1285438 h 1638418"/>
                  <a:gd name="connsiteX13" fmla="*/ 1589613 w 1993076"/>
                  <a:gd name="connsiteY13" fmla="*/ 1374338 h 1638418"/>
                  <a:gd name="connsiteX14" fmla="*/ 1581993 w 1993076"/>
                  <a:gd name="connsiteY14" fmla="*/ 1447998 h 1638418"/>
                  <a:gd name="connsiteX15" fmla="*/ 1429593 w 1993076"/>
                  <a:gd name="connsiteY15" fmla="*/ 1620718 h 1638418"/>
                  <a:gd name="connsiteX16" fmla="*/ 1145113 w 1993076"/>
                  <a:gd name="connsiteY16" fmla="*/ 1620718 h 1638418"/>
                  <a:gd name="connsiteX17" fmla="*/ 1013033 w 1993076"/>
                  <a:gd name="connsiteY17" fmla="*/ 1514038 h 1638418"/>
                  <a:gd name="connsiteX18" fmla="*/ 921593 w 1993076"/>
                  <a:gd name="connsiteY18" fmla="*/ 1336238 h 1638418"/>
                  <a:gd name="connsiteX19" fmla="*/ 921593 w 1993076"/>
                  <a:gd name="connsiteY19" fmla="*/ 1346398 h 1638418"/>
                  <a:gd name="connsiteX20" fmla="*/ 789513 w 1993076"/>
                  <a:gd name="connsiteY20" fmla="*/ 1488638 h 1638418"/>
                  <a:gd name="connsiteX21" fmla="*/ 423753 w 1993076"/>
                  <a:gd name="connsiteY21" fmla="*/ 1539438 h 1638418"/>
                  <a:gd name="connsiteX22" fmla="*/ 271353 w 1993076"/>
                  <a:gd name="connsiteY22" fmla="*/ 1305758 h 1638418"/>
                  <a:gd name="connsiteX23" fmla="*/ 400893 w 1993076"/>
                  <a:gd name="connsiteY23" fmla="*/ 1056838 h 1638418"/>
                  <a:gd name="connsiteX24" fmla="*/ 474553 w 1993076"/>
                  <a:gd name="connsiteY24" fmla="*/ 970478 h 1638418"/>
                  <a:gd name="connsiteX25" fmla="*/ 230713 w 1993076"/>
                  <a:gd name="connsiteY25" fmla="*/ 879038 h 1638418"/>
                  <a:gd name="connsiteX26" fmla="*/ 47833 w 1993076"/>
                  <a:gd name="connsiteY26" fmla="*/ 726638 h 1638418"/>
                  <a:gd name="connsiteX27" fmla="*/ 17353 w 1993076"/>
                  <a:gd name="connsiteY27" fmla="*/ 442158 h 1638418"/>
                  <a:gd name="connsiteX28" fmla="*/ 281513 w 1993076"/>
                  <a:gd name="connsiteY28" fmla="*/ 340558 h 1638418"/>
                  <a:gd name="connsiteX29" fmla="*/ 489793 w 1993076"/>
                  <a:gd name="connsiteY29" fmla="*/ 391358 h 1638418"/>
                  <a:gd name="connsiteX30" fmla="*/ 710773 w 1993076"/>
                  <a:gd name="connsiteY30" fmla="*/ 462478 h 1638418"/>
                  <a:gd name="connsiteX0" fmla="*/ 710773 w 1993076"/>
                  <a:gd name="connsiteY0" fmla="*/ 462478 h 1638418"/>
                  <a:gd name="connsiteX1" fmla="*/ 878413 w 1993076"/>
                  <a:gd name="connsiteY1" fmla="*/ 177998 h 1638418"/>
                  <a:gd name="connsiteX2" fmla="*/ 1190833 w 1993076"/>
                  <a:gd name="connsiteY2" fmla="*/ 198 h 1638418"/>
                  <a:gd name="connsiteX3" fmla="*/ 1414353 w 1993076"/>
                  <a:gd name="connsiteY3" fmla="*/ 147518 h 1638418"/>
                  <a:gd name="connsiteX4" fmla="*/ 1462613 w 1993076"/>
                  <a:gd name="connsiteY4" fmla="*/ 353258 h 1638418"/>
                  <a:gd name="connsiteX5" fmla="*/ 1427053 w 1993076"/>
                  <a:gd name="connsiteY5" fmla="*/ 531058 h 1638418"/>
                  <a:gd name="connsiteX6" fmla="*/ 1625173 w 1993076"/>
                  <a:gd name="connsiteY6" fmla="*/ 556458 h 1638418"/>
                  <a:gd name="connsiteX7" fmla="*/ 1861393 w 1993076"/>
                  <a:gd name="connsiteY7" fmla="*/ 625038 h 1638418"/>
                  <a:gd name="connsiteX8" fmla="*/ 1990933 w 1993076"/>
                  <a:gd name="connsiteY8" fmla="*/ 790138 h 1638418"/>
                  <a:gd name="connsiteX9" fmla="*/ 1924893 w 1993076"/>
                  <a:gd name="connsiteY9" fmla="*/ 990798 h 1638418"/>
                  <a:gd name="connsiteX10" fmla="*/ 1708993 w 1993076"/>
                  <a:gd name="connsiteY10" fmla="*/ 1072078 h 1638418"/>
                  <a:gd name="connsiteX11" fmla="*/ 1449913 w 1993076"/>
                  <a:gd name="connsiteY11" fmla="*/ 1051758 h 1638418"/>
                  <a:gd name="connsiteX12" fmla="*/ 1564213 w 1993076"/>
                  <a:gd name="connsiteY12" fmla="*/ 1267658 h 1638418"/>
                  <a:gd name="connsiteX13" fmla="*/ 1589613 w 1993076"/>
                  <a:gd name="connsiteY13" fmla="*/ 1374338 h 1638418"/>
                  <a:gd name="connsiteX14" fmla="*/ 1581993 w 1993076"/>
                  <a:gd name="connsiteY14" fmla="*/ 1447998 h 1638418"/>
                  <a:gd name="connsiteX15" fmla="*/ 1429593 w 1993076"/>
                  <a:gd name="connsiteY15" fmla="*/ 1620718 h 1638418"/>
                  <a:gd name="connsiteX16" fmla="*/ 1145113 w 1993076"/>
                  <a:gd name="connsiteY16" fmla="*/ 1620718 h 1638418"/>
                  <a:gd name="connsiteX17" fmla="*/ 1013033 w 1993076"/>
                  <a:gd name="connsiteY17" fmla="*/ 1514038 h 1638418"/>
                  <a:gd name="connsiteX18" fmla="*/ 921593 w 1993076"/>
                  <a:gd name="connsiteY18" fmla="*/ 1336238 h 1638418"/>
                  <a:gd name="connsiteX19" fmla="*/ 921593 w 1993076"/>
                  <a:gd name="connsiteY19" fmla="*/ 1346398 h 1638418"/>
                  <a:gd name="connsiteX20" fmla="*/ 789513 w 1993076"/>
                  <a:gd name="connsiteY20" fmla="*/ 1488638 h 1638418"/>
                  <a:gd name="connsiteX21" fmla="*/ 423753 w 1993076"/>
                  <a:gd name="connsiteY21" fmla="*/ 1539438 h 1638418"/>
                  <a:gd name="connsiteX22" fmla="*/ 271353 w 1993076"/>
                  <a:gd name="connsiteY22" fmla="*/ 1305758 h 1638418"/>
                  <a:gd name="connsiteX23" fmla="*/ 400893 w 1993076"/>
                  <a:gd name="connsiteY23" fmla="*/ 1056838 h 1638418"/>
                  <a:gd name="connsiteX24" fmla="*/ 474553 w 1993076"/>
                  <a:gd name="connsiteY24" fmla="*/ 970478 h 1638418"/>
                  <a:gd name="connsiteX25" fmla="*/ 230713 w 1993076"/>
                  <a:gd name="connsiteY25" fmla="*/ 879038 h 1638418"/>
                  <a:gd name="connsiteX26" fmla="*/ 47833 w 1993076"/>
                  <a:gd name="connsiteY26" fmla="*/ 726638 h 1638418"/>
                  <a:gd name="connsiteX27" fmla="*/ 17353 w 1993076"/>
                  <a:gd name="connsiteY27" fmla="*/ 442158 h 1638418"/>
                  <a:gd name="connsiteX28" fmla="*/ 281513 w 1993076"/>
                  <a:gd name="connsiteY28" fmla="*/ 340558 h 1638418"/>
                  <a:gd name="connsiteX29" fmla="*/ 489793 w 1993076"/>
                  <a:gd name="connsiteY29" fmla="*/ 391358 h 1638418"/>
                  <a:gd name="connsiteX30" fmla="*/ 710773 w 1993076"/>
                  <a:gd name="connsiteY30" fmla="*/ 462478 h 1638418"/>
                  <a:gd name="connsiteX0" fmla="*/ 710773 w 1993076"/>
                  <a:gd name="connsiteY0" fmla="*/ 462478 h 1634212"/>
                  <a:gd name="connsiteX1" fmla="*/ 878413 w 1993076"/>
                  <a:gd name="connsiteY1" fmla="*/ 177998 h 1634212"/>
                  <a:gd name="connsiteX2" fmla="*/ 1190833 w 1993076"/>
                  <a:gd name="connsiteY2" fmla="*/ 198 h 1634212"/>
                  <a:gd name="connsiteX3" fmla="*/ 1414353 w 1993076"/>
                  <a:gd name="connsiteY3" fmla="*/ 147518 h 1634212"/>
                  <a:gd name="connsiteX4" fmla="*/ 1462613 w 1993076"/>
                  <a:gd name="connsiteY4" fmla="*/ 353258 h 1634212"/>
                  <a:gd name="connsiteX5" fmla="*/ 1427053 w 1993076"/>
                  <a:gd name="connsiteY5" fmla="*/ 531058 h 1634212"/>
                  <a:gd name="connsiteX6" fmla="*/ 1625173 w 1993076"/>
                  <a:gd name="connsiteY6" fmla="*/ 556458 h 1634212"/>
                  <a:gd name="connsiteX7" fmla="*/ 1861393 w 1993076"/>
                  <a:gd name="connsiteY7" fmla="*/ 625038 h 1634212"/>
                  <a:gd name="connsiteX8" fmla="*/ 1990933 w 1993076"/>
                  <a:gd name="connsiteY8" fmla="*/ 790138 h 1634212"/>
                  <a:gd name="connsiteX9" fmla="*/ 1924893 w 1993076"/>
                  <a:gd name="connsiteY9" fmla="*/ 990798 h 1634212"/>
                  <a:gd name="connsiteX10" fmla="*/ 1708993 w 1993076"/>
                  <a:gd name="connsiteY10" fmla="*/ 1072078 h 1634212"/>
                  <a:gd name="connsiteX11" fmla="*/ 1449913 w 1993076"/>
                  <a:gd name="connsiteY11" fmla="*/ 1051758 h 1634212"/>
                  <a:gd name="connsiteX12" fmla="*/ 1564213 w 1993076"/>
                  <a:gd name="connsiteY12" fmla="*/ 1267658 h 1634212"/>
                  <a:gd name="connsiteX13" fmla="*/ 1589613 w 1993076"/>
                  <a:gd name="connsiteY13" fmla="*/ 1374338 h 1634212"/>
                  <a:gd name="connsiteX14" fmla="*/ 1548973 w 1993076"/>
                  <a:gd name="connsiteY14" fmla="*/ 1511498 h 1634212"/>
                  <a:gd name="connsiteX15" fmla="*/ 1429593 w 1993076"/>
                  <a:gd name="connsiteY15" fmla="*/ 1620718 h 1634212"/>
                  <a:gd name="connsiteX16" fmla="*/ 1145113 w 1993076"/>
                  <a:gd name="connsiteY16" fmla="*/ 1620718 h 1634212"/>
                  <a:gd name="connsiteX17" fmla="*/ 1013033 w 1993076"/>
                  <a:gd name="connsiteY17" fmla="*/ 1514038 h 1634212"/>
                  <a:gd name="connsiteX18" fmla="*/ 921593 w 1993076"/>
                  <a:gd name="connsiteY18" fmla="*/ 1336238 h 1634212"/>
                  <a:gd name="connsiteX19" fmla="*/ 921593 w 1993076"/>
                  <a:gd name="connsiteY19" fmla="*/ 1346398 h 1634212"/>
                  <a:gd name="connsiteX20" fmla="*/ 789513 w 1993076"/>
                  <a:gd name="connsiteY20" fmla="*/ 1488638 h 1634212"/>
                  <a:gd name="connsiteX21" fmla="*/ 423753 w 1993076"/>
                  <a:gd name="connsiteY21" fmla="*/ 1539438 h 1634212"/>
                  <a:gd name="connsiteX22" fmla="*/ 271353 w 1993076"/>
                  <a:gd name="connsiteY22" fmla="*/ 1305758 h 1634212"/>
                  <a:gd name="connsiteX23" fmla="*/ 400893 w 1993076"/>
                  <a:gd name="connsiteY23" fmla="*/ 1056838 h 1634212"/>
                  <a:gd name="connsiteX24" fmla="*/ 474553 w 1993076"/>
                  <a:gd name="connsiteY24" fmla="*/ 970478 h 1634212"/>
                  <a:gd name="connsiteX25" fmla="*/ 230713 w 1993076"/>
                  <a:gd name="connsiteY25" fmla="*/ 879038 h 1634212"/>
                  <a:gd name="connsiteX26" fmla="*/ 47833 w 1993076"/>
                  <a:gd name="connsiteY26" fmla="*/ 726638 h 1634212"/>
                  <a:gd name="connsiteX27" fmla="*/ 17353 w 1993076"/>
                  <a:gd name="connsiteY27" fmla="*/ 442158 h 1634212"/>
                  <a:gd name="connsiteX28" fmla="*/ 281513 w 1993076"/>
                  <a:gd name="connsiteY28" fmla="*/ 340558 h 1634212"/>
                  <a:gd name="connsiteX29" fmla="*/ 489793 w 1993076"/>
                  <a:gd name="connsiteY29" fmla="*/ 391358 h 1634212"/>
                  <a:gd name="connsiteX30" fmla="*/ 710773 w 1993076"/>
                  <a:gd name="connsiteY30" fmla="*/ 462478 h 1634212"/>
                  <a:gd name="connsiteX0" fmla="*/ 710773 w 1993076"/>
                  <a:gd name="connsiteY0" fmla="*/ 462478 h 1628438"/>
                  <a:gd name="connsiteX1" fmla="*/ 878413 w 1993076"/>
                  <a:gd name="connsiteY1" fmla="*/ 177998 h 1628438"/>
                  <a:gd name="connsiteX2" fmla="*/ 1190833 w 1993076"/>
                  <a:gd name="connsiteY2" fmla="*/ 198 h 1628438"/>
                  <a:gd name="connsiteX3" fmla="*/ 1414353 w 1993076"/>
                  <a:gd name="connsiteY3" fmla="*/ 147518 h 1628438"/>
                  <a:gd name="connsiteX4" fmla="*/ 1462613 w 1993076"/>
                  <a:gd name="connsiteY4" fmla="*/ 353258 h 1628438"/>
                  <a:gd name="connsiteX5" fmla="*/ 1427053 w 1993076"/>
                  <a:gd name="connsiteY5" fmla="*/ 531058 h 1628438"/>
                  <a:gd name="connsiteX6" fmla="*/ 1625173 w 1993076"/>
                  <a:gd name="connsiteY6" fmla="*/ 556458 h 1628438"/>
                  <a:gd name="connsiteX7" fmla="*/ 1861393 w 1993076"/>
                  <a:gd name="connsiteY7" fmla="*/ 625038 h 1628438"/>
                  <a:gd name="connsiteX8" fmla="*/ 1990933 w 1993076"/>
                  <a:gd name="connsiteY8" fmla="*/ 790138 h 1628438"/>
                  <a:gd name="connsiteX9" fmla="*/ 1924893 w 1993076"/>
                  <a:gd name="connsiteY9" fmla="*/ 990798 h 1628438"/>
                  <a:gd name="connsiteX10" fmla="*/ 1708993 w 1993076"/>
                  <a:gd name="connsiteY10" fmla="*/ 1072078 h 1628438"/>
                  <a:gd name="connsiteX11" fmla="*/ 1449913 w 1993076"/>
                  <a:gd name="connsiteY11" fmla="*/ 1051758 h 1628438"/>
                  <a:gd name="connsiteX12" fmla="*/ 1564213 w 1993076"/>
                  <a:gd name="connsiteY12" fmla="*/ 1267658 h 1628438"/>
                  <a:gd name="connsiteX13" fmla="*/ 1589613 w 1993076"/>
                  <a:gd name="connsiteY13" fmla="*/ 1374338 h 1628438"/>
                  <a:gd name="connsiteX14" fmla="*/ 1548973 w 1993076"/>
                  <a:gd name="connsiteY14" fmla="*/ 1511498 h 1628438"/>
                  <a:gd name="connsiteX15" fmla="*/ 1419433 w 1993076"/>
                  <a:gd name="connsiteY15" fmla="*/ 1608018 h 1628438"/>
                  <a:gd name="connsiteX16" fmla="*/ 1145113 w 1993076"/>
                  <a:gd name="connsiteY16" fmla="*/ 1620718 h 1628438"/>
                  <a:gd name="connsiteX17" fmla="*/ 1013033 w 1993076"/>
                  <a:gd name="connsiteY17" fmla="*/ 1514038 h 1628438"/>
                  <a:gd name="connsiteX18" fmla="*/ 921593 w 1993076"/>
                  <a:gd name="connsiteY18" fmla="*/ 1336238 h 1628438"/>
                  <a:gd name="connsiteX19" fmla="*/ 921593 w 1993076"/>
                  <a:gd name="connsiteY19" fmla="*/ 1346398 h 1628438"/>
                  <a:gd name="connsiteX20" fmla="*/ 789513 w 1993076"/>
                  <a:gd name="connsiteY20" fmla="*/ 1488638 h 1628438"/>
                  <a:gd name="connsiteX21" fmla="*/ 423753 w 1993076"/>
                  <a:gd name="connsiteY21" fmla="*/ 1539438 h 1628438"/>
                  <a:gd name="connsiteX22" fmla="*/ 271353 w 1993076"/>
                  <a:gd name="connsiteY22" fmla="*/ 1305758 h 1628438"/>
                  <a:gd name="connsiteX23" fmla="*/ 400893 w 1993076"/>
                  <a:gd name="connsiteY23" fmla="*/ 1056838 h 1628438"/>
                  <a:gd name="connsiteX24" fmla="*/ 474553 w 1993076"/>
                  <a:gd name="connsiteY24" fmla="*/ 970478 h 1628438"/>
                  <a:gd name="connsiteX25" fmla="*/ 230713 w 1993076"/>
                  <a:gd name="connsiteY25" fmla="*/ 879038 h 1628438"/>
                  <a:gd name="connsiteX26" fmla="*/ 47833 w 1993076"/>
                  <a:gd name="connsiteY26" fmla="*/ 726638 h 1628438"/>
                  <a:gd name="connsiteX27" fmla="*/ 17353 w 1993076"/>
                  <a:gd name="connsiteY27" fmla="*/ 442158 h 1628438"/>
                  <a:gd name="connsiteX28" fmla="*/ 281513 w 1993076"/>
                  <a:gd name="connsiteY28" fmla="*/ 340558 h 1628438"/>
                  <a:gd name="connsiteX29" fmla="*/ 489793 w 1993076"/>
                  <a:gd name="connsiteY29" fmla="*/ 391358 h 1628438"/>
                  <a:gd name="connsiteX30" fmla="*/ 710773 w 1993076"/>
                  <a:gd name="connsiteY30" fmla="*/ 462478 h 1628438"/>
                  <a:gd name="connsiteX0" fmla="*/ 710773 w 1993076"/>
                  <a:gd name="connsiteY0" fmla="*/ 462478 h 1624721"/>
                  <a:gd name="connsiteX1" fmla="*/ 878413 w 1993076"/>
                  <a:gd name="connsiteY1" fmla="*/ 177998 h 1624721"/>
                  <a:gd name="connsiteX2" fmla="*/ 1190833 w 1993076"/>
                  <a:gd name="connsiteY2" fmla="*/ 198 h 1624721"/>
                  <a:gd name="connsiteX3" fmla="*/ 1414353 w 1993076"/>
                  <a:gd name="connsiteY3" fmla="*/ 147518 h 1624721"/>
                  <a:gd name="connsiteX4" fmla="*/ 1462613 w 1993076"/>
                  <a:gd name="connsiteY4" fmla="*/ 353258 h 1624721"/>
                  <a:gd name="connsiteX5" fmla="*/ 1427053 w 1993076"/>
                  <a:gd name="connsiteY5" fmla="*/ 531058 h 1624721"/>
                  <a:gd name="connsiteX6" fmla="*/ 1625173 w 1993076"/>
                  <a:gd name="connsiteY6" fmla="*/ 556458 h 1624721"/>
                  <a:gd name="connsiteX7" fmla="*/ 1861393 w 1993076"/>
                  <a:gd name="connsiteY7" fmla="*/ 625038 h 1624721"/>
                  <a:gd name="connsiteX8" fmla="*/ 1990933 w 1993076"/>
                  <a:gd name="connsiteY8" fmla="*/ 790138 h 1624721"/>
                  <a:gd name="connsiteX9" fmla="*/ 1924893 w 1993076"/>
                  <a:gd name="connsiteY9" fmla="*/ 990798 h 1624721"/>
                  <a:gd name="connsiteX10" fmla="*/ 1708993 w 1993076"/>
                  <a:gd name="connsiteY10" fmla="*/ 1072078 h 1624721"/>
                  <a:gd name="connsiteX11" fmla="*/ 1449913 w 1993076"/>
                  <a:gd name="connsiteY11" fmla="*/ 1051758 h 1624721"/>
                  <a:gd name="connsiteX12" fmla="*/ 1564213 w 1993076"/>
                  <a:gd name="connsiteY12" fmla="*/ 1267658 h 1624721"/>
                  <a:gd name="connsiteX13" fmla="*/ 1589613 w 1993076"/>
                  <a:gd name="connsiteY13" fmla="*/ 1374338 h 1624721"/>
                  <a:gd name="connsiteX14" fmla="*/ 1548973 w 1993076"/>
                  <a:gd name="connsiteY14" fmla="*/ 1511498 h 1624721"/>
                  <a:gd name="connsiteX15" fmla="*/ 1419433 w 1993076"/>
                  <a:gd name="connsiteY15" fmla="*/ 1608018 h 1624721"/>
                  <a:gd name="connsiteX16" fmla="*/ 1147653 w 1993076"/>
                  <a:gd name="connsiteY16" fmla="*/ 1615638 h 1624721"/>
                  <a:gd name="connsiteX17" fmla="*/ 1013033 w 1993076"/>
                  <a:gd name="connsiteY17" fmla="*/ 1514038 h 1624721"/>
                  <a:gd name="connsiteX18" fmla="*/ 921593 w 1993076"/>
                  <a:gd name="connsiteY18" fmla="*/ 1336238 h 1624721"/>
                  <a:gd name="connsiteX19" fmla="*/ 921593 w 1993076"/>
                  <a:gd name="connsiteY19" fmla="*/ 1346398 h 1624721"/>
                  <a:gd name="connsiteX20" fmla="*/ 789513 w 1993076"/>
                  <a:gd name="connsiteY20" fmla="*/ 1488638 h 1624721"/>
                  <a:gd name="connsiteX21" fmla="*/ 423753 w 1993076"/>
                  <a:gd name="connsiteY21" fmla="*/ 1539438 h 1624721"/>
                  <a:gd name="connsiteX22" fmla="*/ 271353 w 1993076"/>
                  <a:gd name="connsiteY22" fmla="*/ 1305758 h 1624721"/>
                  <a:gd name="connsiteX23" fmla="*/ 400893 w 1993076"/>
                  <a:gd name="connsiteY23" fmla="*/ 1056838 h 1624721"/>
                  <a:gd name="connsiteX24" fmla="*/ 474553 w 1993076"/>
                  <a:gd name="connsiteY24" fmla="*/ 970478 h 1624721"/>
                  <a:gd name="connsiteX25" fmla="*/ 230713 w 1993076"/>
                  <a:gd name="connsiteY25" fmla="*/ 879038 h 1624721"/>
                  <a:gd name="connsiteX26" fmla="*/ 47833 w 1993076"/>
                  <a:gd name="connsiteY26" fmla="*/ 726638 h 1624721"/>
                  <a:gd name="connsiteX27" fmla="*/ 17353 w 1993076"/>
                  <a:gd name="connsiteY27" fmla="*/ 442158 h 1624721"/>
                  <a:gd name="connsiteX28" fmla="*/ 281513 w 1993076"/>
                  <a:gd name="connsiteY28" fmla="*/ 340558 h 1624721"/>
                  <a:gd name="connsiteX29" fmla="*/ 489793 w 1993076"/>
                  <a:gd name="connsiteY29" fmla="*/ 391358 h 1624721"/>
                  <a:gd name="connsiteX30" fmla="*/ 710773 w 1993076"/>
                  <a:gd name="connsiteY30" fmla="*/ 462478 h 1624721"/>
                  <a:gd name="connsiteX0" fmla="*/ 710773 w 1993076"/>
                  <a:gd name="connsiteY0" fmla="*/ 462478 h 1626743"/>
                  <a:gd name="connsiteX1" fmla="*/ 878413 w 1993076"/>
                  <a:gd name="connsiteY1" fmla="*/ 177998 h 1626743"/>
                  <a:gd name="connsiteX2" fmla="*/ 1190833 w 1993076"/>
                  <a:gd name="connsiteY2" fmla="*/ 198 h 1626743"/>
                  <a:gd name="connsiteX3" fmla="*/ 1414353 w 1993076"/>
                  <a:gd name="connsiteY3" fmla="*/ 147518 h 1626743"/>
                  <a:gd name="connsiteX4" fmla="*/ 1462613 w 1993076"/>
                  <a:gd name="connsiteY4" fmla="*/ 353258 h 1626743"/>
                  <a:gd name="connsiteX5" fmla="*/ 1427053 w 1993076"/>
                  <a:gd name="connsiteY5" fmla="*/ 531058 h 1626743"/>
                  <a:gd name="connsiteX6" fmla="*/ 1625173 w 1993076"/>
                  <a:gd name="connsiteY6" fmla="*/ 556458 h 1626743"/>
                  <a:gd name="connsiteX7" fmla="*/ 1861393 w 1993076"/>
                  <a:gd name="connsiteY7" fmla="*/ 625038 h 1626743"/>
                  <a:gd name="connsiteX8" fmla="*/ 1990933 w 1993076"/>
                  <a:gd name="connsiteY8" fmla="*/ 790138 h 1626743"/>
                  <a:gd name="connsiteX9" fmla="*/ 1924893 w 1993076"/>
                  <a:gd name="connsiteY9" fmla="*/ 990798 h 1626743"/>
                  <a:gd name="connsiteX10" fmla="*/ 1708993 w 1993076"/>
                  <a:gd name="connsiteY10" fmla="*/ 1072078 h 1626743"/>
                  <a:gd name="connsiteX11" fmla="*/ 1449913 w 1993076"/>
                  <a:gd name="connsiteY11" fmla="*/ 1051758 h 1626743"/>
                  <a:gd name="connsiteX12" fmla="*/ 1564213 w 1993076"/>
                  <a:gd name="connsiteY12" fmla="*/ 1267658 h 1626743"/>
                  <a:gd name="connsiteX13" fmla="*/ 1589613 w 1993076"/>
                  <a:gd name="connsiteY13" fmla="*/ 1374338 h 1626743"/>
                  <a:gd name="connsiteX14" fmla="*/ 1548973 w 1993076"/>
                  <a:gd name="connsiteY14" fmla="*/ 1511498 h 1626743"/>
                  <a:gd name="connsiteX15" fmla="*/ 1419433 w 1993076"/>
                  <a:gd name="connsiteY15" fmla="*/ 1608018 h 1626743"/>
                  <a:gd name="connsiteX16" fmla="*/ 1147653 w 1993076"/>
                  <a:gd name="connsiteY16" fmla="*/ 1615638 h 1626743"/>
                  <a:gd name="connsiteX17" fmla="*/ 1015573 w 1993076"/>
                  <a:gd name="connsiteY17" fmla="*/ 1486098 h 1626743"/>
                  <a:gd name="connsiteX18" fmla="*/ 921593 w 1993076"/>
                  <a:gd name="connsiteY18" fmla="*/ 1336238 h 1626743"/>
                  <a:gd name="connsiteX19" fmla="*/ 921593 w 1993076"/>
                  <a:gd name="connsiteY19" fmla="*/ 1346398 h 1626743"/>
                  <a:gd name="connsiteX20" fmla="*/ 789513 w 1993076"/>
                  <a:gd name="connsiteY20" fmla="*/ 1488638 h 1626743"/>
                  <a:gd name="connsiteX21" fmla="*/ 423753 w 1993076"/>
                  <a:gd name="connsiteY21" fmla="*/ 1539438 h 1626743"/>
                  <a:gd name="connsiteX22" fmla="*/ 271353 w 1993076"/>
                  <a:gd name="connsiteY22" fmla="*/ 1305758 h 1626743"/>
                  <a:gd name="connsiteX23" fmla="*/ 400893 w 1993076"/>
                  <a:gd name="connsiteY23" fmla="*/ 1056838 h 1626743"/>
                  <a:gd name="connsiteX24" fmla="*/ 474553 w 1993076"/>
                  <a:gd name="connsiteY24" fmla="*/ 970478 h 1626743"/>
                  <a:gd name="connsiteX25" fmla="*/ 230713 w 1993076"/>
                  <a:gd name="connsiteY25" fmla="*/ 879038 h 1626743"/>
                  <a:gd name="connsiteX26" fmla="*/ 47833 w 1993076"/>
                  <a:gd name="connsiteY26" fmla="*/ 726638 h 1626743"/>
                  <a:gd name="connsiteX27" fmla="*/ 17353 w 1993076"/>
                  <a:gd name="connsiteY27" fmla="*/ 442158 h 1626743"/>
                  <a:gd name="connsiteX28" fmla="*/ 281513 w 1993076"/>
                  <a:gd name="connsiteY28" fmla="*/ 340558 h 1626743"/>
                  <a:gd name="connsiteX29" fmla="*/ 489793 w 1993076"/>
                  <a:gd name="connsiteY29" fmla="*/ 391358 h 1626743"/>
                  <a:gd name="connsiteX30" fmla="*/ 710773 w 1993076"/>
                  <a:gd name="connsiteY30" fmla="*/ 462478 h 1626743"/>
                  <a:gd name="connsiteX0" fmla="*/ 710773 w 1993076"/>
                  <a:gd name="connsiteY0" fmla="*/ 462478 h 1625821"/>
                  <a:gd name="connsiteX1" fmla="*/ 878413 w 1993076"/>
                  <a:gd name="connsiteY1" fmla="*/ 177998 h 1625821"/>
                  <a:gd name="connsiteX2" fmla="*/ 1190833 w 1993076"/>
                  <a:gd name="connsiteY2" fmla="*/ 198 h 1625821"/>
                  <a:gd name="connsiteX3" fmla="*/ 1414353 w 1993076"/>
                  <a:gd name="connsiteY3" fmla="*/ 147518 h 1625821"/>
                  <a:gd name="connsiteX4" fmla="*/ 1462613 w 1993076"/>
                  <a:gd name="connsiteY4" fmla="*/ 353258 h 1625821"/>
                  <a:gd name="connsiteX5" fmla="*/ 1427053 w 1993076"/>
                  <a:gd name="connsiteY5" fmla="*/ 531058 h 1625821"/>
                  <a:gd name="connsiteX6" fmla="*/ 1625173 w 1993076"/>
                  <a:gd name="connsiteY6" fmla="*/ 556458 h 1625821"/>
                  <a:gd name="connsiteX7" fmla="*/ 1861393 w 1993076"/>
                  <a:gd name="connsiteY7" fmla="*/ 625038 h 1625821"/>
                  <a:gd name="connsiteX8" fmla="*/ 1990933 w 1993076"/>
                  <a:gd name="connsiteY8" fmla="*/ 790138 h 1625821"/>
                  <a:gd name="connsiteX9" fmla="*/ 1924893 w 1993076"/>
                  <a:gd name="connsiteY9" fmla="*/ 990798 h 1625821"/>
                  <a:gd name="connsiteX10" fmla="*/ 1708993 w 1993076"/>
                  <a:gd name="connsiteY10" fmla="*/ 1072078 h 1625821"/>
                  <a:gd name="connsiteX11" fmla="*/ 1449913 w 1993076"/>
                  <a:gd name="connsiteY11" fmla="*/ 1051758 h 1625821"/>
                  <a:gd name="connsiteX12" fmla="*/ 1564213 w 1993076"/>
                  <a:gd name="connsiteY12" fmla="*/ 1267658 h 1625821"/>
                  <a:gd name="connsiteX13" fmla="*/ 1589613 w 1993076"/>
                  <a:gd name="connsiteY13" fmla="*/ 1374338 h 1625821"/>
                  <a:gd name="connsiteX14" fmla="*/ 1548973 w 1993076"/>
                  <a:gd name="connsiteY14" fmla="*/ 1511498 h 1625821"/>
                  <a:gd name="connsiteX15" fmla="*/ 1419433 w 1993076"/>
                  <a:gd name="connsiteY15" fmla="*/ 1608018 h 1625821"/>
                  <a:gd name="connsiteX16" fmla="*/ 1147653 w 1993076"/>
                  <a:gd name="connsiteY16" fmla="*/ 1615638 h 1625821"/>
                  <a:gd name="connsiteX17" fmla="*/ 1015573 w 1993076"/>
                  <a:gd name="connsiteY17" fmla="*/ 1498798 h 1625821"/>
                  <a:gd name="connsiteX18" fmla="*/ 921593 w 1993076"/>
                  <a:gd name="connsiteY18" fmla="*/ 1336238 h 1625821"/>
                  <a:gd name="connsiteX19" fmla="*/ 921593 w 1993076"/>
                  <a:gd name="connsiteY19" fmla="*/ 1346398 h 1625821"/>
                  <a:gd name="connsiteX20" fmla="*/ 789513 w 1993076"/>
                  <a:gd name="connsiteY20" fmla="*/ 1488638 h 1625821"/>
                  <a:gd name="connsiteX21" fmla="*/ 423753 w 1993076"/>
                  <a:gd name="connsiteY21" fmla="*/ 1539438 h 1625821"/>
                  <a:gd name="connsiteX22" fmla="*/ 271353 w 1993076"/>
                  <a:gd name="connsiteY22" fmla="*/ 1305758 h 1625821"/>
                  <a:gd name="connsiteX23" fmla="*/ 400893 w 1993076"/>
                  <a:gd name="connsiteY23" fmla="*/ 1056838 h 1625821"/>
                  <a:gd name="connsiteX24" fmla="*/ 474553 w 1993076"/>
                  <a:gd name="connsiteY24" fmla="*/ 970478 h 1625821"/>
                  <a:gd name="connsiteX25" fmla="*/ 230713 w 1993076"/>
                  <a:gd name="connsiteY25" fmla="*/ 879038 h 1625821"/>
                  <a:gd name="connsiteX26" fmla="*/ 47833 w 1993076"/>
                  <a:gd name="connsiteY26" fmla="*/ 726638 h 1625821"/>
                  <a:gd name="connsiteX27" fmla="*/ 17353 w 1993076"/>
                  <a:gd name="connsiteY27" fmla="*/ 442158 h 1625821"/>
                  <a:gd name="connsiteX28" fmla="*/ 281513 w 1993076"/>
                  <a:gd name="connsiteY28" fmla="*/ 340558 h 1625821"/>
                  <a:gd name="connsiteX29" fmla="*/ 489793 w 1993076"/>
                  <a:gd name="connsiteY29" fmla="*/ 391358 h 1625821"/>
                  <a:gd name="connsiteX30" fmla="*/ 710773 w 1993076"/>
                  <a:gd name="connsiteY30" fmla="*/ 462478 h 1625821"/>
                  <a:gd name="connsiteX0" fmla="*/ 710773 w 1993076"/>
                  <a:gd name="connsiteY0" fmla="*/ 462478 h 1624075"/>
                  <a:gd name="connsiteX1" fmla="*/ 878413 w 1993076"/>
                  <a:gd name="connsiteY1" fmla="*/ 177998 h 1624075"/>
                  <a:gd name="connsiteX2" fmla="*/ 1190833 w 1993076"/>
                  <a:gd name="connsiteY2" fmla="*/ 198 h 1624075"/>
                  <a:gd name="connsiteX3" fmla="*/ 1414353 w 1993076"/>
                  <a:gd name="connsiteY3" fmla="*/ 147518 h 1624075"/>
                  <a:gd name="connsiteX4" fmla="*/ 1462613 w 1993076"/>
                  <a:gd name="connsiteY4" fmla="*/ 353258 h 1624075"/>
                  <a:gd name="connsiteX5" fmla="*/ 1427053 w 1993076"/>
                  <a:gd name="connsiteY5" fmla="*/ 531058 h 1624075"/>
                  <a:gd name="connsiteX6" fmla="*/ 1625173 w 1993076"/>
                  <a:gd name="connsiteY6" fmla="*/ 556458 h 1624075"/>
                  <a:gd name="connsiteX7" fmla="*/ 1861393 w 1993076"/>
                  <a:gd name="connsiteY7" fmla="*/ 625038 h 1624075"/>
                  <a:gd name="connsiteX8" fmla="*/ 1990933 w 1993076"/>
                  <a:gd name="connsiteY8" fmla="*/ 790138 h 1624075"/>
                  <a:gd name="connsiteX9" fmla="*/ 1924893 w 1993076"/>
                  <a:gd name="connsiteY9" fmla="*/ 990798 h 1624075"/>
                  <a:gd name="connsiteX10" fmla="*/ 1708993 w 1993076"/>
                  <a:gd name="connsiteY10" fmla="*/ 1072078 h 1624075"/>
                  <a:gd name="connsiteX11" fmla="*/ 1449913 w 1993076"/>
                  <a:gd name="connsiteY11" fmla="*/ 1051758 h 1624075"/>
                  <a:gd name="connsiteX12" fmla="*/ 1564213 w 1993076"/>
                  <a:gd name="connsiteY12" fmla="*/ 1267658 h 1624075"/>
                  <a:gd name="connsiteX13" fmla="*/ 1589613 w 1993076"/>
                  <a:gd name="connsiteY13" fmla="*/ 1374338 h 1624075"/>
                  <a:gd name="connsiteX14" fmla="*/ 1548973 w 1993076"/>
                  <a:gd name="connsiteY14" fmla="*/ 1511498 h 1624075"/>
                  <a:gd name="connsiteX15" fmla="*/ 1419433 w 1993076"/>
                  <a:gd name="connsiteY15" fmla="*/ 1608018 h 1624075"/>
                  <a:gd name="connsiteX16" fmla="*/ 1167973 w 1993076"/>
                  <a:gd name="connsiteY16" fmla="*/ 1613098 h 1624075"/>
                  <a:gd name="connsiteX17" fmla="*/ 1015573 w 1993076"/>
                  <a:gd name="connsiteY17" fmla="*/ 1498798 h 1624075"/>
                  <a:gd name="connsiteX18" fmla="*/ 921593 w 1993076"/>
                  <a:gd name="connsiteY18" fmla="*/ 1336238 h 1624075"/>
                  <a:gd name="connsiteX19" fmla="*/ 921593 w 1993076"/>
                  <a:gd name="connsiteY19" fmla="*/ 1346398 h 1624075"/>
                  <a:gd name="connsiteX20" fmla="*/ 789513 w 1993076"/>
                  <a:gd name="connsiteY20" fmla="*/ 1488638 h 1624075"/>
                  <a:gd name="connsiteX21" fmla="*/ 423753 w 1993076"/>
                  <a:gd name="connsiteY21" fmla="*/ 1539438 h 1624075"/>
                  <a:gd name="connsiteX22" fmla="*/ 271353 w 1993076"/>
                  <a:gd name="connsiteY22" fmla="*/ 1305758 h 1624075"/>
                  <a:gd name="connsiteX23" fmla="*/ 400893 w 1993076"/>
                  <a:gd name="connsiteY23" fmla="*/ 1056838 h 1624075"/>
                  <a:gd name="connsiteX24" fmla="*/ 474553 w 1993076"/>
                  <a:gd name="connsiteY24" fmla="*/ 970478 h 1624075"/>
                  <a:gd name="connsiteX25" fmla="*/ 230713 w 1993076"/>
                  <a:gd name="connsiteY25" fmla="*/ 879038 h 1624075"/>
                  <a:gd name="connsiteX26" fmla="*/ 47833 w 1993076"/>
                  <a:gd name="connsiteY26" fmla="*/ 726638 h 1624075"/>
                  <a:gd name="connsiteX27" fmla="*/ 17353 w 1993076"/>
                  <a:gd name="connsiteY27" fmla="*/ 442158 h 1624075"/>
                  <a:gd name="connsiteX28" fmla="*/ 281513 w 1993076"/>
                  <a:gd name="connsiteY28" fmla="*/ 340558 h 1624075"/>
                  <a:gd name="connsiteX29" fmla="*/ 489793 w 1993076"/>
                  <a:gd name="connsiteY29" fmla="*/ 391358 h 1624075"/>
                  <a:gd name="connsiteX30" fmla="*/ 710773 w 1993076"/>
                  <a:gd name="connsiteY30" fmla="*/ 462478 h 1624075"/>
                  <a:gd name="connsiteX0" fmla="*/ 710773 w 1993076"/>
                  <a:gd name="connsiteY0" fmla="*/ 462478 h 1624075"/>
                  <a:gd name="connsiteX1" fmla="*/ 878413 w 1993076"/>
                  <a:gd name="connsiteY1" fmla="*/ 177998 h 1624075"/>
                  <a:gd name="connsiteX2" fmla="*/ 1190833 w 1993076"/>
                  <a:gd name="connsiteY2" fmla="*/ 198 h 1624075"/>
                  <a:gd name="connsiteX3" fmla="*/ 1414353 w 1993076"/>
                  <a:gd name="connsiteY3" fmla="*/ 147518 h 1624075"/>
                  <a:gd name="connsiteX4" fmla="*/ 1462613 w 1993076"/>
                  <a:gd name="connsiteY4" fmla="*/ 353258 h 1624075"/>
                  <a:gd name="connsiteX5" fmla="*/ 1427053 w 1993076"/>
                  <a:gd name="connsiteY5" fmla="*/ 531058 h 1624075"/>
                  <a:gd name="connsiteX6" fmla="*/ 1625173 w 1993076"/>
                  <a:gd name="connsiteY6" fmla="*/ 556458 h 1624075"/>
                  <a:gd name="connsiteX7" fmla="*/ 1861393 w 1993076"/>
                  <a:gd name="connsiteY7" fmla="*/ 625038 h 1624075"/>
                  <a:gd name="connsiteX8" fmla="*/ 1990933 w 1993076"/>
                  <a:gd name="connsiteY8" fmla="*/ 790138 h 1624075"/>
                  <a:gd name="connsiteX9" fmla="*/ 1924893 w 1993076"/>
                  <a:gd name="connsiteY9" fmla="*/ 990798 h 1624075"/>
                  <a:gd name="connsiteX10" fmla="*/ 1708993 w 1993076"/>
                  <a:gd name="connsiteY10" fmla="*/ 1072078 h 1624075"/>
                  <a:gd name="connsiteX11" fmla="*/ 1449913 w 1993076"/>
                  <a:gd name="connsiteY11" fmla="*/ 1051758 h 1624075"/>
                  <a:gd name="connsiteX12" fmla="*/ 1564213 w 1993076"/>
                  <a:gd name="connsiteY12" fmla="*/ 1267658 h 1624075"/>
                  <a:gd name="connsiteX13" fmla="*/ 1589613 w 1993076"/>
                  <a:gd name="connsiteY13" fmla="*/ 1374338 h 1624075"/>
                  <a:gd name="connsiteX14" fmla="*/ 1548973 w 1993076"/>
                  <a:gd name="connsiteY14" fmla="*/ 1511498 h 1624075"/>
                  <a:gd name="connsiteX15" fmla="*/ 1419433 w 1993076"/>
                  <a:gd name="connsiteY15" fmla="*/ 1608018 h 1624075"/>
                  <a:gd name="connsiteX16" fmla="*/ 1167973 w 1993076"/>
                  <a:gd name="connsiteY16" fmla="*/ 1613098 h 1624075"/>
                  <a:gd name="connsiteX17" fmla="*/ 1015573 w 1993076"/>
                  <a:gd name="connsiteY17" fmla="*/ 1498798 h 1624075"/>
                  <a:gd name="connsiteX18" fmla="*/ 921593 w 1993076"/>
                  <a:gd name="connsiteY18" fmla="*/ 1336238 h 1624075"/>
                  <a:gd name="connsiteX19" fmla="*/ 921593 w 1993076"/>
                  <a:gd name="connsiteY19" fmla="*/ 1346398 h 1624075"/>
                  <a:gd name="connsiteX20" fmla="*/ 771733 w 1993076"/>
                  <a:gd name="connsiteY20" fmla="*/ 1473398 h 1624075"/>
                  <a:gd name="connsiteX21" fmla="*/ 423753 w 1993076"/>
                  <a:gd name="connsiteY21" fmla="*/ 1539438 h 1624075"/>
                  <a:gd name="connsiteX22" fmla="*/ 271353 w 1993076"/>
                  <a:gd name="connsiteY22" fmla="*/ 1305758 h 1624075"/>
                  <a:gd name="connsiteX23" fmla="*/ 400893 w 1993076"/>
                  <a:gd name="connsiteY23" fmla="*/ 1056838 h 1624075"/>
                  <a:gd name="connsiteX24" fmla="*/ 474553 w 1993076"/>
                  <a:gd name="connsiteY24" fmla="*/ 970478 h 1624075"/>
                  <a:gd name="connsiteX25" fmla="*/ 230713 w 1993076"/>
                  <a:gd name="connsiteY25" fmla="*/ 879038 h 1624075"/>
                  <a:gd name="connsiteX26" fmla="*/ 47833 w 1993076"/>
                  <a:gd name="connsiteY26" fmla="*/ 726638 h 1624075"/>
                  <a:gd name="connsiteX27" fmla="*/ 17353 w 1993076"/>
                  <a:gd name="connsiteY27" fmla="*/ 442158 h 1624075"/>
                  <a:gd name="connsiteX28" fmla="*/ 281513 w 1993076"/>
                  <a:gd name="connsiteY28" fmla="*/ 340558 h 1624075"/>
                  <a:gd name="connsiteX29" fmla="*/ 489793 w 1993076"/>
                  <a:gd name="connsiteY29" fmla="*/ 391358 h 1624075"/>
                  <a:gd name="connsiteX30" fmla="*/ 710773 w 1993076"/>
                  <a:gd name="connsiteY30" fmla="*/ 462478 h 1624075"/>
                  <a:gd name="connsiteX0" fmla="*/ 710773 w 1993076"/>
                  <a:gd name="connsiteY0" fmla="*/ 462478 h 1624075"/>
                  <a:gd name="connsiteX1" fmla="*/ 878413 w 1993076"/>
                  <a:gd name="connsiteY1" fmla="*/ 177998 h 1624075"/>
                  <a:gd name="connsiteX2" fmla="*/ 1190833 w 1993076"/>
                  <a:gd name="connsiteY2" fmla="*/ 198 h 1624075"/>
                  <a:gd name="connsiteX3" fmla="*/ 1414353 w 1993076"/>
                  <a:gd name="connsiteY3" fmla="*/ 147518 h 1624075"/>
                  <a:gd name="connsiteX4" fmla="*/ 1462613 w 1993076"/>
                  <a:gd name="connsiteY4" fmla="*/ 353258 h 1624075"/>
                  <a:gd name="connsiteX5" fmla="*/ 1427053 w 1993076"/>
                  <a:gd name="connsiteY5" fmla="*/ 531058 h 1624075"/>
                  <a:gd name="connsiteX6" fmla="*/ 1625173 w 1993076"/>
                  <a:gd name="connsiteY6" fmla="*/ 556458 h 1624075"/>
                  <a:gd name="connsiteX7" fmla="*/ 1861393 w 1993076"/>
                  <a:gd name="connsiteY7" fmla="*/ 625038 h 1624075"/>
                  <a:gd name="connsiteX8" fmla="*/ 1990933 w 1993076"/>
                  <a:gd name="connsiteY8" fmla="*/ 790138 h 1624075"/>
                  <a:gd name="connsiteX9" fmla="*/ 1924893 w 1993076"/>
                  <a:gd name="connsiteY9" fmla="*/ 990798 h 1624075"/>
                  <a:gd name="connsiteX10" fmla="*/ 1708993 w 1993076"/>
                  <a:gd name="connsiteY10" fmla="*/ 1072078 h 1624075"/>
                  <a:gd name="connsiteX11" fmla="*/ 1449913 w 1993076"/>
                  <a:gd name="connsiteY11" fmla="*/ 1051758 h 1624075"/>
                  <a:gd name="connsiteX12" fmla="*/ 1564213 w 1993076"/>
                  <a:gd name="connsiteY12" fmla="*/ 1267658 h 1624075"/>
                  <a:gd name="connsiteX13" fmla="*/ 1589613 w 1993076"/>
                  <a:gd name="connsiteY13" fmla="*/ 1374338 h 1624075"/>
                  <a:gd name="connsiteX14" fmla="*/ 1548973 w 1993076"/>
                  <a:gd name="connsiteY14" fmla="*/ 1511498 h 1624075"/>
                  <a:gd name="connsiteX15" fmla="*/ 1419433 w 1993076"/>
                  <a:gd name="connsiteY15" fmla="*/ 1608018 h 1624075"/>
                  <a:gd name="connsiteX16" fmla="*/ 1167973 w 1993076"/>
                  <a:gd name="connsiteY16" fmla="*/ 1613098 h 1624075"/>
                  <a:gd name="connsiteX17" fmla="*/ 1015573 w 1993076"/>
                  <a:gd name="connsiteY17" fmla="*/ 1498798 h 1624075"/>
                  <a:gd name="connsiteX18" fmla="*/ 921593 w 1993076"/>
                  <a:gd name="connsiteY18" fmla="*/ 1336238 h 1624075"/>
                  <a:gd name="connsiteX19" fmla="*/ 921593 w 1993076"/>
                  <a:gd name="connsiteY19" fmla="*/ 1346398 h 1624075"/>
                  <a:gd name="connsiteX20" fmla="*/ 771733 w 1993076"/>
                  <a:gd name="connsiteY20" fmla="*/ 1473398 h 1624075"/>
                  <a:gd name="connsiteX21" fmla="*/ 423753 w 1993076"/>
                  <a:gd name="connsiteY21" fmla="*/ 1539438 h 1624075"/>
                  <a:gd name="connsiteX22" fmla="*/ 271353 w 1993076"/>
                  <a:gd name="connsiteY22" fmla="*/ 1305758 h 1624075"/>
                  <a:gd name="connsiteX23" fmla="*/ 400893 w 1993076"/>
                  <a:gd name="connsiteY23" fmla="*/ 1056838 h 1624075"/>
                  <a:gd name="connsiteX24" fmla="*/ 474553 w 1993076"/>
                  <a:gd name="connsiteY24" fmla="*/ 970478 h 1624075"/>
                  <a:gd name="connsiteX25" fmla="*/ 230713 w 1993076"/>
                  <a:gd name="connsiteY25" fmla="*/ 879038 h 1624075"/>
                  <a:gd name="connsiteX26" fmla="*/ 47833 w 1993076"/>
                  <a:gd name="connsiteY26" fmla="*/ 726638 h 1624075"/>
                  <a:gd name="connsiteX27" fmla="*/ 17353 w 1993076"/>
                  <a:gd name="connsiteY27" fmla="*/ 442158 h 1624075"/>
                  <a:gd name="connsiteX28" fmla="*/ 281513 w 1993076"/>
                  <a:gd name="connsiteY28" fmla="*/ 340558 h 1624075"/>
                  <a:gd name="connsiteX29" fmla="*/ 489793 w 1993076"/>
                  <a:gd name="connsiteY29" fmla="*/ 391358 h 1624075"/>
                  <a:gd name="connsiteX30" fmla="*/ 710773 w 1993076"/>
                  <a:gd name="connsiteY30" fmla="*/ 462478 h 1624075"/>
                  <a:gd name="connsiteX0" fmla="*/ 710773 w 1993076"/>
                  <a:gd name="connsiteY0" fmla="*/ 462478 h 1624075"/>
                  <a:gd name="connsiteX1" fmla="*/ 878413 w 1993076"/>
                  <a:gd name="connsiteY1" fmla="*/ 177998 h 1624075"/>
                  <a:gd name="connsiteX2" fmla="*/ 1190833 w 1993076"/>
                  <a:gd name="connsiteY2" fmla="*/ 198 h 1624075"/>
                  <a:gd name="connsiteX3" fmla="*/ 1414353 w 1993076"/>
                  <a:gd name="connsiteY3" fmla="*/ 147518 h 1624075"/>
                  <a:gd name="connsiteX4" fmla="*/ 1462613 w 1993076"/>
                  <a:gd name="connsiteY4" fmla="*/ 353258 h 1624075"/>
                  <a:gd name="connsiteX5" fmla="*/ 1427053 w 1993076"/>
                  <a:gd name="connsiteY5" fmla="*/ 531058 h 1624075"/>
                  <a:gd name="connsiteX6" fmla="*/ 1625173 w 1993076"/>
                  <a:gd name="connsiteY6" fmla="*/ 556458 h 1624075"/>
                  <a:gd name="connsiteX7" fmla="*/ 1861393 w 1993076"/>
                  <a:gd name="connsiteY7" fmla="*/ 625038 h 1624075"/>
                  <a:gd name="connsiteX8" fmla="*/ 1990933 w 1993076"/>
                  <a:gd name="connsiteY8" fmla="*/ 790138 h 1624075"/>
                  <a:gd name="connsiteX9" fmla="*/ 1924893 w 1993076"/>
                  <a:gd name="connsiteY9" fmla="*/ 990798 h 1624075"/>
                  <a:gd name="connsiteX10" fmla="*/ 1708993 w 1993076"/>
                  <a:gd name="connsiteY10" fmla="*/ 1072078 h 1624075"/>
                  <a:gd name="connsiteX11" fmla="*/ 1449913 w 1993076"/>
                  <a:gd name="connsiteY11" fmla="*/ 1051758 h 1624075"/>
                  <a:gd name="connsiteX12" fmla="*/ 1564213 w 1993076"/>
                  <a:gd name="connsiteY12" fmla="*/ 1267658 h 1624075"/>
                  <a:gd name="connsiteX13" fmla="*/ 1589613 w 1993076"/>
                  <a:gd name="connsiteY13" fmla="*/ 1374338 h 1624075"/>
                  <a:gd name="connsiteX14" fmla="*/ 1548973 w 1993076"/>
                  <a:gd name="connsiteY14" fmla="*/ 1511498 h 1624075"/>
                  <a:gd name="connsiteX15" fmla="*/ 1419433 w 1993076"/>
                  <a:gd name="connsiteY15" fmla="*/ 1608018 h 1624075"/>
                  <a:gd name="connsiteX16" fmla="*/ 1167973 w 1993076"/>
                  <a:gd name="connsiteY16" fmla="*/ 1613098 h 1624075"/>
                  <a:gd name="connsiteX17" fmla="*/ 1015573 w 1993076"/>
                  <a:gd name="connsiteY17" fmla="*/ 1498798 h 1624075"/>
                  <a:gd name="connsiteX18" fmla="*/ 921593 w 1993076"/>
                  <a:gd name="connsiteY18" fmla="*/ 1336238 h 1624075"/>
                  <a:gd name="connsiteX19" fmla="*/ 921593 w 1993076"/>
                  <a:gd name="connsiteY19" fmla="*/ 1346398 h 1624075"/>
                  <a:gd name="connsiteX20" fmla="*/ 771733 w 1993076"/>
                  <a:gd name="connsiteY20" fmla="*/ 1473398 h 1624075"/>
                  <a:gd name="connsiteX21" fmla="*/ 423753 w 1993076"/>
                  <a:gd name="connsiteY21" fmla="*/ 1539438 h 1624075"/>
                  <a:gd name="connsiteX22" fmla="*/ 271353 w 1993076"/>
                  <a:gd name="connsiteY22" fmla="*/ 1305758 h 1624075"/>
                  <a:gd name="connsiteX23" fmla="*/ 400893 w 1993076"/>
                  <a:gd name="connsiteY23" fmla="*/ 1056838 h 1624075"/>
                  <a:gd name="connsiteX24" fmla="*/ 474553 w 1993076"/>
                  <a:gd name="connsiteY24" fmla="*/ 970478 h 1624075"/>
                  <a:gd name="connsiteX25" fmla="*/ 230713 w 1993076"/>
                  <a:gd name="connsiteY25" fmla="*/ 879038 h 1624075"/>
                  <a:gd name="connsiteX26" fmla="*/ 47833 w 1993076"/>
                  <a:gd name="connsiteY26" fmla="*/ 726638 h 1624075"/>
                  <a:gd name="connsiteX27" fmla="*/ 17353 w 1993076"/>
                  <a:gd name="connsiteY27" fmla="*/ 442158 h 1624075"/>
                  <a:gd name="connsiteX28" fmla="*/ 281513 w 1993076"/>
                  <a:gd name="connsiteY28" fmla="*/ 340558 h 1624075"/>
                  <a:gd name="connsiteX29" fmla="*/ 489793 w 1993076"/>
                  <a:gd name="connsiteY29" fmla="*/ 391358 h 1624075"/>
                  <a:gd name="connsiteX30" fmla="*/ 710773 w 1993076"/>
                  <a:gd name="connsiteY30" fmla="*/ 462478 h 1624075"/>
                  <a:gd name="connsiteX0" fmla="*/ 710773 w 1993076"/>
                  <a:gd name="connsiteY0" fmla="*/ 462478 h 1624075"/>
                  <a:gd name="connsiteX1" fmla="*/ 878413 w 1993076"/>
                  <a:gd name="connsiteY1" fmla="*/ 177998 h 1624075"/>
                  <a:gd name="connsiteX2" fmla="*/ 1190833 w 1993076"/>
                  <a:gd name="connsiteY2" fmla="*/ 198 h 1624075"/>
                  <a:gd name="connsiteX3" fmla="*/ 1414353 w 1993076"/>
                  <a:gd name="connsiteY3" fmla="*/ 147518 h 1624075"/>
                  <a:gd name="connsiteX4" fmla="*/ 1462613 w 1993076"/>
                  <a:gd name="connsiteY4" fmla="*/ 353258 h 1624075"/>
                  <a:gd name="connsiteX5" fmla="*/ 1427053 w 1993076"/>
                  <a:gd name="connsiteY5" fmla="*/ 531058 h 1624075"/>
                  <a:gd name="connsiteX6" fmla="*/ 1625173 w 1993076"/>
                  <a:gd name="connsiteY6" fmla="*/ 556458 h 1624075"/>
                  <a:gd name="connsiteX7" fmla="*/ 1861393 w 1993076"/>
                  <a:gd name="connsiteY7" fmla="*/ 625038 h 1624075"/>
                  <a:gd name="connsiteX8" fmla="*/ 1990933 w 1993076"/>
                  <a:gd name="connsiteY8" fmla="*/ 790138 h 1624075"/>
                  <a:gd name="connsiteX9" fmla="*/ 1924893 w 1993076"/>
                  <a:gd name="connsiteY9" fmla="*/ 990798 h 1624075"/>
                  <a:gd name="connsiteX10" fmla="*/ 1708993 w 1993076"/>
                  <a:gd name="connsiteY10" fmla="*/ 1072078 h 1624075"/>
                  <a:gd name="connsiteX11" fmla="*/ 1449913 w 1993076"/>
                  <a:gd name="connsiteY11" fmla="*/ 1051758 h 1624075"/>
                  <a:gd name="connsiteX12" fmla="*/ 1564213 w 1993076"/>
                  <a:gd name="connsiteY12" fmla="*/ 1267658 h 1624075"/>
                  <a:gd name="connsiteX13" fmla="*/ 1589613 w 1993076"/>
                  <a:gd name="connsiteY13" fmla="*/ 1374338 h 1624075"/>
                  <a:gd name="connsiteX14" fmla="*/ 1548973 w 1993076"/>
                  <a:gd name="connsiteY14" fmla="*/ 1511498 h 1624075"/>
                  <a:gd name="connsiteX15" fmla="*/ 1419433 w 1993076"/>
                  <a:gd name="connsiteY15" fmla="*/ 1608018 h 1624075"/>
                  <a:gd name="connsiteX16" fmla="*/ 1167973 w 1993076"/>
                  <a:gd name="connsiteY16" fmla="*/ 1613098 h 1624075"/>
                  <a:gd name="connsiteX17" fmla="*/ 1015573 w 1993076"/>
                  <a:gd name="connsiteY17" fmla="*/ 1498798 h 1624075"/>
                  <a:gd name="connsiteX18" fmla="*/ 921593 w 1993076"/>
                  <a:gd name="connsiteY18" fmla="*/ 1336238 h 1624075"/>
                  <a:gd name="connsiteX19" fmla="*/ 921593 w 1993076"/>
                  <a:gd name="connsiteY19" fmla="*/ 1346398 h 1624075"/>
                  <a:gd name="connsiteX20" fmla="*/ 771733 w 1993076"/>
                  <a:gd name="connsiteY20" fmla="*/ 1473398 h 1624075"/>
                  <a:gd name="connsiteX21" fmla="*/ 423753 w 1993076"/>
                  <a:gd name="connsiteY21" fmla="*/ 1539438 h 1624075"/>
                  <a:gd name="connsiteX22" fmla="*/ 271353 w 1993076"/>
                  <a:gd name="connsiteY22" fmla="*/ 1305758 h 1624075"/>
                  <a:gd name="connsiteX23" fmla="*/ 393273 w 1993076"/>
                  <a:gd name="connsiteY23" fmla="*/ 1056838 h 1624075"/>
                  <a:gd name="connsiteX24" fmla="*/ 474553 w 1993076"/>
                  <a:gd name="connsiteY24" fmla="*/ 970478 h 1624075"/>
                  <a:gd name="connsiteX25" fmla="*/ 230713 w 1993076"/>
                  <a:gd name="connsiteY25" fmla="*/ 879038 h 1624075"/>
                  <a:gd name="connsiteX26" fmla="*/ 47833 w 1993076"/>
                  <a:gd name="connsiteY26" fmla="*/ 726638 h 1624075"/>
                  <a:gd name="connsiteX27" fmla="*/ 17353 w 1993076"/>
                  <a:gd name="connsiteY27" fmla="*/ 442158 h 1624075"/>
                  <a:gd name="connsiteX28" fmla="*/ 281513 w 1993076"/>
                  <a:gd name="connsiteY28" fmla="*/ 340558 h 1624075"/>
                  <a:gd name="connsiteX29" fmla="*/ 489793 w 1993076"/>
                  <a:gd name="connsiteY29" fmla="*/ 391358 h 1624075"/>
                  <a:gd name="connsiteX30" fmla="*/ 710773 w 1993076"/>
                  <a:gd name="connsiteY30" fmla="*/ 462478 h 1624075"/>
                  <a:gd name="connsiteX0" fmla="*/ 710773 w 1993076"/>
                  <a:gd name="connsiteY0" fmla="*/ 462478 h 1624075"/>
                  <a:gd name="connsiteX1" fmla="*/ 878413 w 1993076"/>
                  <a:gd name="connsiteY1" fmla="*/ 177998 h 1624075"/>
                  <a:gd name="connsiteX2" fmla="*/ 1190833 w 1993076"/>
                  <a:gd name="connsiteY2" fmla="*/ 198 h 1624075"/>
                  <a:gd name="connsiteX3" fmla="*/ 1414353 w 1993076"/>
                  <a:gd name="connsiteY3" fmla="*/ 147518 h 1624075"/>
                  <a:gd name="connsiteX4" fmla="*/ 1462613 w 1993076"/>
                  <a:gd name="connsiteY4" fmla="*/ 353258 h 1624075"/>
                  <a:gd name="connsiteX5" fmla="*/ 1427053 w 1993076"/>
                  <a:gd name="connsiteY5" fmla="*/ 531058 h 1624075"/>
                  <a:gd name="connsiteX6" fmla="*/ 1625173 w 1993076"/>
                  <a:gd name="connsiteY6" fmla="*/ 556458 h 1624075"/>
                  <a:gd name="connsiteX7" fmla="*/ 1861393 w 1993076"/>
                  <a:gd name="connsiteY7" fmla="*/ 625038 h 1624075"/>
                  <a:gd name="connsiteX8" fmla="*/ 1990933 w 1993076"/>
                  <a:gd name="connsiteY8" fmla="*/ 790138 h 1624075"/>
                  <a:gd name="connsiteX9" fmla="*/ 1924893 w 1993076"/>
                  <a:gd name="connsiteY9" fmla="*/ 990798 h 1624075"/>
                  <a:gd name="connsiteX10" fmla="*/ 1708993 w 1993076"/>
                  <a:gd name="connsiteY10" fmla="*/ 1072078 h 1624075"/>
                  <a:gd name="connsiteX11" fmla="*/ 1449913 w 1993076"/>
                  <a:gd name="connsiteY11" fmla="*/ 1051758 h 1624075"/>
                  <a:gd name="connsiteX12" fmla="*/ 1564213 w 1993076"/>
                  <a:gd name="connsiteY12" fmla="*/ 1267658 h 1624075"/>
                  <a:gd name="connsiteX13" fmla="*/ 1589613 w 1993076"/>
                  <a:gd name="connsiteY13" fmla="*/ 1374338 h 1624075"/>
                  <a:gd name="connsiteX14" fmla="*/ 1548973 w 1993076"/>
                  <a:gd name="connsiteY14" fmla="*/ 1511498 h 1624075"/>
                  <a:gd name="connsiteX15" fmla="*/ 1419433 w 1993076"/>
                  <a:gd name="connsiteY15" fmla="*/ 1608018 h 1624075"/>
                  <a:gd name="connsiteX16" fmla="*/ 1167973 w 1993076"/>
                  <a:gd name="connsiteY16" fmla="*/ 1613098 h 1624075"/>
                  <a:gd name="connsiteX17" fmla="*/ 1015573 w 1993076"/>
                  <a:gd name="connsiteY17" fmla="*/ 1498798 h 1624075"/>
                  <a:gd name="connsiteX18" fmla="*/ 921593 w 1993076"/>
                  <a:gd name="connsiteY18" fmla="*/ 1336238 h 1624075"/>
                  <a:gd name="connsiteX19" fmla="*/ 921593 w 1993076"/>
                  <a:gd name="connsiteY19" fmla="*/ 1346398 h 1624075"/>
                  <a:gd name="connsiteX20" fmla="*/ 771733 w 1993076"/>
                  <a:gd name="connsiteY20" fmla="*/ 1473398 h 1624075"/>
                  <a:gd name="connsiteX21" fmla="*/ 423753 w 1993076"/>
                  <a:gd name="connsiteY21" fmla="*/ 1539438 h 1624075"/>
                  <a:gd name="connsiteX22" fmla="*/ 271353 w 1993076"/>
                  <a:gd name="connsiteY22" fmla="*/ 1305758 h 1624075"/>
                  <a:gd name="connsiteX23" fmla="*/ 393273 w 1993076"/>
                  <a:gd name="connsiteY23" fmla="*/ 1056838 h 1624075"/>
                  <a:gd name="connsiteX24" fmla="*/ 461853 w 1993076"/>
                  <a:gd name="connsiteY24" fmla="*/ 973018 h 1624075"/>
                  <a:gd name="connsiteX25" fmla="*/ 230713 w 1993076"/>
                  <a:gd name="connsiteY25" fmla="*/ 879038 h 1624075"/>
                  <a:gd name="connsiteX26" fmla="*/ 47833 w 1993076"/>
                  <a:gd name="connsiteY26" fmla="*/ 726638 h 1624075"/>
                  <a:gd name="connsiteX27" fmla="*/ 17353 w 1993076"/>
                  <a:gd name="connsiteY27" fmla="*/ 442158 h 1624075"/>
                  <a:gd name="connsiteX28" fmla="*/ 281513 w 1993076"/>
                  <a:gd name="connsiteY28" fmla="*/ 340558 h 1624075"/>
                  <a:gd name="connsiteX29" fmla="*/ 489793 w 1993076"/>
                  <a:gd name="connsiteY29" fmla="*/ 391358 h 1624075"/>
                  <a:gd name="connsiteX30" fmla="*/ 710773 w 1993076"/>
                  <a:gd name="connsiteY30" fmla="*/ 462478 h 16240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1993076" h="1624075">
                    <a:moveTo>
                      <a:pt x="710773" y="462478"/>
                    </a:moveTo>
                    <a:cubicBezTo>
                      <a:pt x="775543" y="426918"/>
                      <a:pt x="798403" y="255045"/>
                      <a:pt x="878413" y="177998"/>
                    </a:cubicBezTo>
                    <a:cubicBezTo>
                      <a:pt x="958423" y="100951"/>
                      <a:pt x="1101510" y="5278"/>
                      <a:pt x="1190833" y="198"/>
                    </a:cubicBezTo>
                    <a:cubicBezTo>
                      <a:pt x="1280156" y="-4882"/>
                      <a:pt x="1369056" y="88675"/>
                      <a:pt x="1414353" y="147518"/>
                    </a:cubicBezTo>
                    <a:cubicBezTo>
                      <a:pt x="1459650" y="206361"/>
                      <a:pt x="1460496" y="289335"/>
                      <a:pt x="1462613" y="353258"/>
                    </a:cubicBezTo>
                    <a:cubicBezTo>
                      <a:pt x="1464730" y="417181"/>
                      <a:pt x="1399960" y="497191"/>
                      <a:pt x="1427053" y="531058"/>
                    </a:cubicBezTo>
                    <a:cubicBezTo>
                      <a:pt x="1454146" y="564925"/>
                      <a:pt x="1552783" y="540795"/>
                      <a:pt x="1625173" y="556458"/>
                    </a:cubicBezTo>
                    <a:cubicBezTo>
                      <a:pt x="1697563" y="572121"/>
                      <a:pt x="1800433" y="586091"/>
                      <a:pt x="1861393" y="625038"/>
                    </a:cubicBezTo>
                    <a:cubicBezTo>
                      <a:pt x="1922353" y="663985"/>
                      <a:pt x="1980350" y="729178"/>
                      <a:pt x="1990933" y="790138"/>
                    </a:cubicBezTo>
                    <a:cubicBezTo>
                      <a:pt x="2001516" y="851098"/>
                      <a:pt x="1971883" y="943808"/>
                      <a:pt x="1924893" y="990798"/>
                    </a:cubicBezTo>
                    <a:cubicBezTo>
                      <a:pt x="1877903" y="1037788"/>
                      <a:pt x="1788156" y="1061918"/>
                      <a:pt x="1708993" y="1072078"/>
                    </a:cubicBezTo>
                    <a:cubicBezTo>
                      <a:pt x="1629830" y="1082238"/>
                      <a:pt x="1474043" y="1019161"/>
                      <a:pt x="1449913" y="1051758"/>
                    </a:cubicBezTo>
                    <a:cubicBezTo>
                      <a:pt x="1425783" y="1084355"/>
                      <a:pt x="1540930" y="1213895"/>
                      <a:pt x="1564213" y="1267658"/>
                    </a:cubicBezTo>
                    <a:cubicBezTo>
                      <a:pt x="1587496" y="1321421"/>
                      <a:pt x="1592153" y="1333698"/>
                      <a:pt x="1589613" y="1374338"/>
                    </a:cubicBezTo>
                    <a:cubicBezTo>
                      <a:pt x="1587073" y="1414978"/>
                      <a:pt x="1577336" y="1472551"/>
                      <a:pt x="1548973" y="1511498"/>
                    </a:cubicBezTo>
                    <a:cubicBezTo>
                      <a:pt x="1520610" y="1550445"/>
                      <a:pt x="1482933" y="1591085"/>
                      <a:pt x="1419433" y="1608018"/>
                    </a:cubicBezTo>
                    <a:cubicBezTo>
                      <a:pt x="1355933" y="1624951"/>
                      <a:pt x="1235283" y="1631301"/>
                      <a:pt x="1167973" y="1613098"/>
                    </a:cubicBezTo>
                    <a:cubicBezTo>
                      <a:pt x="1100663" y="1594895"/>
                      <a:pt x="1052826" y="1546211"/>
                      <a:pt x="1015573" y="1498798"/>
                    </a:cubicBezTo>
                    <a:cubicBezTo>
                      <a:pt x="978320" y="1451385"/>
                      <a:pt x="937256" y="1361638"/>
                      <a:pt x="921593" y="1336238"/>
                    </a:cubicBezTo>
                    <a:cubicBezTo>
                      <a:pt x="905930" y="1310838"/>
                      <a:pt x="946570" y="1323538"/>
                      <a:pt x="921593" y="1346398"/>
                    </a:cubicBezTo>
                    <a:cubicBezTo>
                      <a:pt x="896616" y="1369258"/>
                      <a:pt x="877566" y="1415825"/>
                      <a:pt x="771733" y="1473398"/>
                    </a:cubicBezTo>
                    <a:cubicBezTo>
                      <a:pt x="665900" y="1530971"/>
                      <a:pt x="507150" y="1567378"/>
                      <a:pt x="423753" y="1539438"/>
                    </a:cubicBezTo>
                    <a:cubicBezTo>
                      <a:pt x="340356" y="1511498"/>
                      <a:pt x="276433" y="1386191"/>
                      <a:pt x="271353" y="1305758"/>
                    </a:cubicBezTo>
                    <a:cubicBezTo>
                      <a:pt x="266273" y="1225325"/>
                      <a:pt x="361523" y="1112295"/>
                      <a:pt x="393273" y="1056838"/>
                    </a:cubicBezTo>
                    <a:cubicBezTo>
                      <a:pt x="425023" y="1001381"/>
                      <a:pt x="488946" y="1002651"/>
                      <a:pt x="461853" y="973018"/>
                    </a:cubicBezTo>
                    <a:cubicBezTo>
                      <a:pt x="434760" y="943385"/>
                      <a:pt x="299716" y="920101"/>
                      <a:pt x="230713" y="879038"/>
                    </a:cubicBezTo>
                    <a:cubicBezTo>
                      <a:pt x="161710" y="837975"/>
                      <a:pt x="83393" y="799451"/>
                      <a:pt x="47833" y="726638"/>
                    </a:cubicBezTo>
                    <a:cubicBezTo>
                      <a:pt x="12273" y="653825"/>
                      <a:pt x="-21594" y="506504"/>
                      <a:pt x="17353" y="442158"/>
                    </a:cubicBezTo>
                    <a:cubicBezTo>
                      <a:pt x="56300" y="377812"/>
                      <a:pt x="202773" y="349025"/>
                      <a:pt x="281513" y="340558"/>
                    </a:cubicBezTo>
                    <a:cubicBezTo>
                      <a:pt x="360253" y="332091"/>
                      <a:pt x="418673" y="367651"/>
                      <a:pt x="489793" y="391358"/>
                    </a:cubicBezTo>
                    <a:cubicBezTo>
                      <a:pt x="560913" y="415065"/>
                      <a:pt x="646003" y="498038"/>
                      <a:pt x="710773" y="462478"/>
                    </a:cubicBezTo>
                    <a:close/>
                  </a:path>
                </a:pathLst>
              </a:custGeom>
              <a:solidFill>
                <a:srgbClr val="F8E939"/>
              </a:solidFill>
              <a:ln w="57150"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th-TH" dirty="0"/>
              </a:p>
            </p:txBody>
          </p:sp>
          <p:sp>
            <p:nvSpPr>
              <p:cNvPr id="38" name="วงรี 77">
                <a:extLst>
                  <a:ext uri="{FF2B5EF4-FFF2-40B4-BE49-F238E27FC236}">
                    <a16:creationId xmlns:a16="http://schemas.microsoft.com/office/drawing/2014/main" id="{C1ECDC98-F78C-4C03-ACF3-E4B2B0F3961C}"/>
                  </a:ext>
                </a:extLst>
              </p:cNvPr>
              <p:cNvSpPr/>
              <p:nvPr/>
            </p:nvSpPr>
            <p:spPr>
              <a:xfrm>
                <a:off x="4579275" y="1400406"/>
                <a:ext cx="295962" cy="284142"/>
              </a:xfrm>
              <a:custGeom>
                <a:avLst/>
                <a:gdLst>
                  <a:gd name="connsiteX0" fmla="*/ 0 w 290429"/>
                  <a:gd name="connsiteY0" fmla="*/ 144699 h 289397"/>
                  <a:gd name="connsiteX1" fmla="*/ 145215 w 290429"/>
                  <a:gd name="connsiteY1" fmla="*/ 0 h 289397"/>
                  <a:gd name="connsiteX2" fmla="*/ 290430 w 290429"/>
                  <a:gd name="connsiteY2" fmla="*/ 144699 h 289397"/>
                  <a:gd name="connsiteX3" fmla="*/ 145215 w 290429"/>
                  <a:gd name="connsiteY3" fmla="*/ 289398 h 289397"/>
                  <a:gd name="connsiteX4" fmla="*/ 0 w 290429"/>
                  <a:gd name="connsiteY4" fmla="*/ 144699 h 289397"/>
                  <a:gd name="connsiteX0" fmla="*/ 8 w 290438"/>
                  <a:gd name="connsiteY0" fmla="*/ 144699 h 289398"/>
                  <a:gd name="connsiteX1" fmla="*/ 145223 w 290438"/>
                  <a:gd name="connsiteY1" fmla="*/ 0 h 289398"/>
                  <a:gd name="connsiteX2" fmla="*/ 290438 w 290438"/>
                  <a:gd name="connsiteY2" fmla="*/ 144699 h 289398"/>
                  <a:gd name="connsiteX3" fmla="*/ 140143 w 290438"/>
                  <a:gd name="connsiteY3" fmla="*/ 289398 h 289398"/>
                  <a:gd name="connsiteX4" fmla="*/ 8 w 290438"/>
                  <a:gd name="connsiteY4" fmla="*/ 144699 h 289398"/>
                  <a:gd name="connsiteX0" fmla="*/ 6 w 310756"/>
                  <a:gd name="connsiteY0" fmla="*/ 145377 h 292972"/>
                  <a:gd name="connsiteX1" fmla="*/ 145221 w 310756"/>
                  <a:gd name="connsiteY1" fmla="*/ 678 h 292972"/>
                  <a:gd name="connsiteX2" fmla="*/ 310756 w 310756"/>
                  <a:gd name="connsiteY2" fmla="*/ 206337 h 292972"/>
                  <a:gd name="connsiteX3" fmla="*/ 140141 w 310756"/>
                  <a:gd name="connsiteY3" fmla="*/ 290076 h 292972"/>
                  <a:gd name="connsiteX4" fmla="*/ 6 w 310756"/>
                  <a:gd name="connsiteY4" fmla="*/ 145377 h 292972"/>
                  <a:gd name="connsiteX0" fmla="*/ 5 w 313295"/>
                  <a:gd name="connsiteY0" fmla="*/ 190453 h 289862"/>
                  <a:gd name="connsiteX1" fmla="*/ 147760 w 313295"/>
                  <a:gd name="connsiteY1" fmla="*/ 34 h 289862"/>
                  <a:gd name="connsiteX2" fmla="*/ 313295 w 313295"/>
                  <a:gd name="connsiteY2" fmla="*/ 205693 h 289862"/>
                  <a:gd name="connsiteX3" fmla="*/ 142680 w 313295"/>
                  <a:gd name="connsiteY3" fmla="*/ 289432 h 289862"/>
                  <a:gd name="connsiteX4" fmla="*/ 5 w 313295"/>
                  <a:gd name="connsiteY4" fmla="*/ 190453 h 289862"/>
                  <a:gd name="connsiteX0" fmla="*/ 2796 w 316086"/>
                  <a:gd name="connsiteY0" fmla="*/ 175216 h 274625"/>
                  <a:gd name="connsiteX1" fmla="*/ 71811 w 316086"/>
                  <a:gd name="connsiteY1" fmla="*/ 37 h 274625"/>
                  <a:gd name="connsiteX2" fmla="*/ 316086 w 316086"/>
                  <a:gd name="connsiteY2" fmla="*/ 190456 h 274625"/>
                  <a:gd name="connsiteX3" fmla="*/ 145471 w 316086"/>
                  <a:gd name="connsiteY3" fmla="*/ 274195 h 274625"/>
                  <a:gd name="connsiteX4" fmla="*/ 2796 w 316086"/>
                  <a:gd name="connsiteY4" fmla="*/ 175216 h 274625"/>
                  <a:gd name="connsiteX0" fmla="*/ 2158 w 315952"/>
                  <a:gd name="connsiteY0" fmla="*/ 185068 h 284142"/>
                  <a:gd name="connsiteX1" fmla="*/ 71173 w 315952"/>
                  <a:gd name="connsiteY1" fmla="*/ 9889 h 284142"/>
                  <a:gd name="connsiteX2" fmla="*/ 235434 w 315952"/>
                  <a:gd name="connsiteY2" fmla="*/ 40983 h 284142"/>
                  <a:gd name="connsiteX3" fmla="*/ 315448 w 315952"/>
                  <a:gd name="connsiteY3" fmla="*/ 200308 h 284142"/>
                  <a:gd name="connsiteX4" fmla="*/ 144833 w 315952"/>
                  <a:gd name="connsiteY4" fmla="*/ 284047 h 284142"/>
                  <a:gd name="connsiteX5" fmla="*/ 2158 w 315952"/>
                  <a:gd name="connsiteY5" fmla="*/ 185068 h 284142"/>
                  <a:gd name="connsiteX0" fmla="*/ 2158 w 295962"/>
                  <a:gd name="connsiteY0" fmla="*/ 185068 h 284142"/>
                  <a:gd name="connsiteX1" fmla="*/ 71173 w 295962"/>
                  <a:gd name="connsiteY1" fmla="*/ 9889 h 284142"/>
                  <a:gd name="connsiteX2" fmla="*/ 235434 w 295962"/>
                  <a:gd name="connsiteY2" fmla="*/ 40983 h 284142"/>
                  <a:gd name="connsiteX3" fmla="*/ 295128 w 295962"/>
                  <a:gd name="connsiteY3" fmla="*/ 200308 h 284142"/>
                  <a:gd name="connsiteX4" fmla="*/ 144833 w 295962"/>
                  <a:gd name="connsiteY4" fmla="*/ 284047 h 284142"/>
                  <a:gd name="connsiteX5" fmla="*/ 2158 w 295962"/>
                  <a:gd name="connsiteY5" fmla="*/ 185068 h 2841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95962" h="284142">
                    <a:moveTo>
                      <a:pt x="2158" y="185068"/>
                    </a:moveTo>
                    <a:cubicBezTo>
                      <a:pt x="-10119" y="139375"/>
                      <a:pt x="32294" y="33903"/>
                      <a:pt x="71173" y="9889"/>
                    </a:cubicBezTo>
                    <a:cubicBezTo>
                      <a:pt x="110052" y="-14125"/>
                      <a:pt x="194722" y="9247"/>
                      <a:pt x="235434" y="40983"/>
                    </a:cubicBezTo>
                    <a:cubicBezTo>
                      <a:pt x="276147" y="72720"/>
                      <a:pt x="300915" y="162761"/>
                      <a:pt x="295128" y="200308"/>
                    </a:cubicBezTo>
                    <a:cubicBezTo>
                      <a:pt x="289341" y="237855"/>
                      <a:pt x="193661" y="286587"/>
                      <a:pt x="144833" y="284047"/>
                    </a:cubicBezTo>
                    <a:cubicBezTo>
                      <a:pt x="96005" y="281507"/>
                      <a:pt x="14435" y="230761"/>
                      <a:pt x="2158" y="185068"/>
                    </a:cubicBezTo>
                    <a:close/>
                  </a:path>
                </a:pathLst>
              </a:custGeom>
              <a:solidFill>
                <a:srgbClr val="FDC64E"/>
              </a:solidFill>
              <a:ln w="571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th-TH"/>
              </a:p>
            </p:txBody>
          </p:sp>
        </p:grpSp>
        <p:grpSp>
          <p:nvGrpSpPr>
            <p:cNvPr id="14" name="กลุ่ม 13">
              <a:extLst>
                <a:ext uri="{FF2B5EF4-FFF2-40B4-BE49-F238E27FC236}">
                  <a16:creationId xmlns:a16="http://schemas.microsoft.com/office/drawing/2014/main" id="{889CD29F-3FD1-456F-A7E9-E56BAB6E4245}"/>
                </a:ext>
              </a:extLst>
            </p:cNvPr>
            <p:cNvGrpSpPr/>
            <p:nvPr/>
          </p:nvGrpSpPr>
          <p:grpSpPr>
            <a:xfrm>
              <a:off x="1360152" y="3166534"/>
              <a:ext cx="417954" cy="354335"/>
              <a:chOff x="3730718" y="705949"/>
              <a:chExt cx="1993076" cy="1624075"/>
            </a:xfrm>
            <a:solidFill>
              <a:schemeClr val="bg1"/>
            </a:solidFill>
          </p:grpSpPr>
          <p:sp>
            <p:nvSpPr>
              <p:cNvPr id="35" name="รูปแบบอิสระ: รูปร่าง 34">
                <a:extLst>
                  <a:ext uri="{FF2B5EF4-FFF2-40B4-BE49-F238E27FC236}">
                    <a16:creationId xmlns:a16="http://schemas.microsoft.com/office/drawing/2014/main" id="{7772EB01-0C3B-455B-A275-9B4B9961AC94}"/>
                  </a:ext>
                </a:extLst>
              </p:cNvPr>
              <p:cNvSpPr/>
              <p:nvPr/>
            </p:nvSpPr>
            <p:spPr>
              <a:xfrm>
                <a:off x="3730718" y="705949"/>
                <a:ext cx="1993076" cy="1624075"/>
              </a:xfrm>
              <a:custGeom>
                <a:avLst/>
                <a:gdLst>
                  <a:gd name="connsiteX0" fmla="*/ 708233 w 2019354"/>
                  <a:gd name="connsiteY0" fmla="*/ 498039 h 1664948"/>
                  <a:gd name="connsiteX1" fmla="*/ 850473 w 2019354"/>
                  <a:gd name="connsiteY1" fmla="*/ 183079 h 1664948"/>
                  <a:gd name="connsiteX2" fmla="*/ 1195913 w 2019354"/>
                  <a:gd name="connsiteY2" fmla="*/ 199 h 1664948"/>
                  <a:gd name="connsiteX3" fmla="*/ 1439753 w 2019354"/>
                  <a:gd name="connsiteY3" fmla="*/ 152599 h 1664948"/>
                  <a:gd name="connsiteX4" fmla="*/ 1500713 w 2019354"/>
                  <a:gd name="connsiteY4" fmla="*/ 386279 h 1664948"/>
                  <a:gd name="connsiteX5" fmla="*/ 1388953 w 2019354"/>
                  <a:gd name="connsiteY5" fmla="*/ 548839 h 1664948"/>
                  <a:gd name="connsiteX6" fmla="*/ 1541353 w 2019354"/>
                  <a:gd name="connsiteY6" fmla="*/ 518359 h 1664948"/>
                  <a:gd name="connsiteX7" fmla="*/ 1927433 w 2019354"/>
                  <a:gd name="connsiteY7" fmla="*/ 640279 h 1664948"/>
                  <a:gd name="connsiteX8" fmla="*/ 2018873 w 2019354"/>
                  <a:gd name="connsiteY8" fmla="*/ 823159 h 1664948"/>
                  <a:gd name="connsiteX9" fmla="*/ 1947753 w 2019354"/>
                  <a:gd name="connsiteY9" fmla="*/ 995879 h 1664948"/>
                  <a:gd name="connsiteX10" fmla="*/ 1653113 w 2019354"/>
                  <a:gd name="connsiteY10" fmla="*/ 1087319 h 1664948"/>
                  <a:gd name="connsiteX11" fmla="*/ 1449913 w 2019354"/>
                  <a:gd name="connsiteY11" fmla="*/ 1066999 h 1664948"/>
                  <a:gd name="connsiteX12" fmla="*/ 1571833 w 2019354"/>
                  <a:gd name="connsiteY12" fmla="*/ 1300679 h 1664948"/>
                  <a:gd name="connsiteX13" fmla="*/ 1581993 w 2019354"/>
                  <a:gd name="connsiteY13" fmla="*/ 1290519 h 1664948"/>
                  <a:gd name="connsiteX14" fmla="*/ 1581993 w 2019354"/>
                  <a:gd name="connsiteY14" fmla="*/ 1463239 h 1664948"/>
                  <a:gd name="connsiteX15" fmla="*/ 1429593 w 2019354"/>
                  <a:gd name="connsiteY15" fmla="*/ 1635959 h 1664948"/>
                  <a:gd name="connsiteX16" fmla="*/ 1145113 w 2019354"/>
                  <a:gd name="connsiteY16" fmla="*/ 1635959 h 1664948"/>
                  <a:gd name="connsiteX17" fmla="*/ 921593 w 2019354"/>
                  <a:gd name="connsiteY17" fmla="*/ 1351479 h 1664948"/>
                  <a:gd name="connsiteX18" fmla="*/ 921593 w 2019354"/>
                  <a:gd name="connsiteY18" fmla="*/ 1361639 h 1664948"/>
                  <a:gd name="connsiteX19" fmla="*/ 789513 w 2019354"/>
                  <a:gd name="connsiteY19" fmla="*/ 1503879 h 1664948"/>
                  <a:gd name="connsiteX20" fmla="*/ 423753 w 2019354"/>
                  <a:gd name="connsiteY20" fmla="*/ 1554679 h 1664948"/>
                  <a:gd name="connsiteX21" fmla="*/ 271353 w 2019354"/>
                  <a:gd name="connsiteY21" fmla="*/ 1320999 h 1664948"/>
                  <a:gd name="connsiteX22" fmla="*/ 403433 w 2019354"/>
                  <a:gd name="connsiteY22" fmla="*/ 1046679 h 1664948"/>
                  <a:gd name="connsiteX23" fmla="*/ 474553 w 2019354"/>
                  <a:gd name="connsiteY23" fmla="*/ 985719 h 1664948"/>
                  <a:gd name="connsiteX24" fmla="*/ 230713 w 2019354"/>
                  <a:gd name="connsiteY24" fmla="*/ 894279 h 1664948"/>
                  <a:gd name="connsiteX25" fmla="*/ 47833 w 2019354"/>
                  <a:gd name="connsiteY25" fmla="*/ 741879 h 1664948"/>
                  <a:gd name="connsiteX26" fmla="*/ 17353 w 2019354"/>
                  <a:gd name="connsiteY26" fmla="*/ 457399 h 1664948"/>
                  <a:gd name="connsiteX27" fmla="*/ 281513 w 2019354"/>
                  <a:gd name="connsiteY27" fmla="*/ 355799 h 1664948"/>
                  <a:gd name="connsiteX28" fmla="*/ 708233 w 2019354"/>
                  <a:gd name="connsiteY28" fmla="*/ 498039 h 1664948"/>
                  <a:gd name="connsiteX0" fmla="*/ 708233 w 2019354"/>
                  <a:gd name="connsiteY0" fmla="*/ 498039 h 1664948"/>
                  <a:gd name="connsiteX1" fmla="*/ 850473 w 2019354"/>
                  <a:gd name="connsiteY1" fmla="*/ 183079 h 1664948"/>
                  <a:gd name="connsiteX2" fmla="*/ 1195913 w 2019354"/>
                  <a:gd name="connsiteY2" fmla="*/ 199 h 1664948"/>
                  <a:gd name="connsiteX3" fmla="*/ 1439753 w 2019354"/>
                  <a:gd name="connsiteY3" fmla="*/ 152599 h 1664948"/>
                  <a:gd name="connsiteX4" fmla="*/ 1500713 w 2019354"/>
                  <a:gd name="connsiteY4" fmla="*/ 386279 h 1664948"/>
                  <a:gd name="connsiteX5" fmla="*/ 1388953 w 2019354"/>
                  <a:gd name="connsiteY5" fmla="*/ 548839 h 1664948"/>
                  <a:gd name="connsiteX6" fmla="*/ 1541353 w 2019354"/>
                  <a:gd name="connsiteY6" fmla="*/ 518359 h 1664948"/>
                  <a:gd name="connsiteX7" fmla="*/ 1927433 w 2019354"/>
                  <a:gd name="connsiteY7" fmla="*/ 640279 h 1664948"/>
                  <a:gd name="connsiteX8" fmla="*/ 2018873 w 2019354"/>
                  <a:gd name="connsiteY8" fmla="*/ 823159 h 1664948"/>
                  <a:gd name="connsiteX9" fmla="*/ 1947753 w 2019354"/>
                  <a:gd name="connsiteY9" fmla="*/ 995879 h 1664948"/>
                  <a:gd name="connsiteX10" fmla="*/ 1653113 w 2019354"/>
                  <a:gd name="connsiteY10" fmla="*/ 1087319 h 1664948"/>
                  <a:gd name="connsiteX11" fmla="*/ 1449913 w 2019354"/>
                  <a:gd name="connsiteY11" fmla="*/ 1066999 h 1664948"/>
                  <a:gd name="connsiteX12" fmla="*/ 1571833 w 2019354"/>
                  <a:gd name="connsiteY12" fmla="*/ 1300679 h 1664948"/>
                  <a:gd name="connsiteX13" fmla="*/ 1581993 w 2019354"/>
                  <a:gd name="connsiteY13" fmla="*/ 1290519 h 1664948"/>
                  <a:gd name="connsiteX14" fmla="*/ 1581993 w 2019354"/>
                  <a:gd name="connsiteY14" fmla="*/ 1463239 h 1664948"/>
                  <a:gd name="connsiteX15" fmla="*/ 1429593 w 2019354"/>
                  <a:gd name="connsiteY15" fmla="*/ 1635959 h 1664948"/>
                  <a:gd name="connsiteX16" fmla="*/ 1145113 w 2019354"/>
                  <a:gd name="connsiteY16" fmla="*/ 1635959 h 1664948"/>
                  <a:gd name="connsiteX17" fmla="*/ 921593 w 2019354"/>
                  <a:gd name="connsiteY17" fmla="*/ 1351479 h 1664948"/>
                  <a:gd name="connsiteX18" fmla="*/ 921593 w 2019354"/>
                  <a:gd name="connsiteY18" fmla="*/ 1361639 h 1664948"/>
                  <a:gd name="connsiteX19" fmla="*/ 789513 w 2019354"/>
                  <a:gd name="connsiteY19" fmla="*/ 1503879 h 1664948"/>
                  <a:gd name="connsiteX20" fmla="*/ 423753 w 2019354"/>
                  <a:gd name="connsiteY20" fmla="*/ 1554679 h 1664948"/>
                  <a:gd name="connsiteX21" fmla="*/ 271353 w 2019354"/>
                  <a:gd name="connsiteY21" fmla="*/ 1320999 h 1664948"/>
                  <a:gd name="connsiteX22" fmla="*/ 403433 w 2019354"/>
                  <a:gd name="connsiteY22" fmla="*/ 1046679 h 1664948"/>
                  <a:gd name="connsiteX23" fmla="*/ 474553 w 2019354"/>
                  <a:gd name="connsiteY23" fmla="*/ 985719 h 1664948"/>
                  <a:gd name="connsiteX24" fmla="*/ 230713 w 2019354"/>
                  <a:gd name="connsiteY24" fmla="*/ 894279 h 1664948"/>
                  <a:gd name="connsiteX25" fmla="*/ 47833 w 2019354"/>
                  <a:gd name="connsiteY25" fmla="*/ 741879 h 1664948"/>
                  <a:gd name="connsiteX26" fmla="*/ 17353 w 2019354"/>
                  <a:gd name="connsiteY26" fmla="*/ 457399 h 1664948"/>
                  <a:gd name="connsiteX27" fmla="*/ 281513 w 2019354"/>
                  <a:gd name="connsiteY27" fmla="*/ 355799 h 1664948"/>
                  <a:gd name="connsiteX28" fmla="*/ 489793 w 2019354"/>
                  <a:gd name="connsiteY28" fmla="*/ 406599 h 1664948"/>
                  <a:gd name="connsiteX29" fmla="*/ 708233 w 2019354"/>
                  <a:gd name="connsiteY29" fmla="*/ 498039 h 1664948"/>
                  <a:gd name="connsiteX0" fmla="*/ 708233 w 2019354"/>
                  <a:gd name="connsiteY0" fmla="*/ 498039 h 1664948"/>
                  <a:gd name="connsiteX1" fmla="*/ 850473 w 2019354"/>
                  <a:gd name="connsiteY1" fmla="*/ 183079 h 1664948"/>
                  <a:gd name="connsiteX2" fmla="*/ 1195913 w 2019354"/>
                  <a:gd name="connsiteY2" fmla="*/ 199 h 1664948"/>
                  <a:gd name="connsiteX3" fmla="*/ 1439753 w 2019354"/>
                  <a:gd name="connsiteY3" fmla="*/ 152599 h 1664948"/>
                  <a:gd name="connsiteX4" fmla="*/ 1500713 w 2019354"/>
                  <a:gd name="connsiteY4" fmla="*/ 386279 h 1664948"/>
                  <a:gd name="connsiteX5" fmla="*/ 1388953 w 2019354"/>
                  <a:gd name="connsiteY5" fmla="*/ 548839 h 1664948"/>
                  <a:gd name="connsiteX6" fmla="*/ 1541353 w 2019354"/>
                  <a:gd name="connsiteY6" fmla="*/ 518359 h 1664948"/>
                  <a:gd name="connsiteX7" fmla="*/ 1927433 w 2019354"/>
                  <a:gd name="connsiteY7" fmla="*/ 640279 h 1664948"/>
                  <a:gd name="connsiteX8" fmla="*/ 2018873 w 2019354"/>
                  <a:gd name="connsiteY8" fmla="*/ 823159 h 1664948"/>
                  <a:gd name="connsiteX9" fmla="*/ 1947753 w 2019354"/>
                  <a:gd name="connsiteY9" fmla="*/ 995879 h 1664948"/>
                  <a:gd name="connsiteX10" fmla="*/ 1653113 w 2019354"/>
                  <a:gd name="connsiteY10" fmla="*/ 1087319 h 1664948"/>
                  <a:gd name="connsiteX11" fmla="*/ 1449913 w 2019354"/>
                  <a:gd name="connsiteY11" fmla="*/ 1066999 h 1664948"/>
                  <a:gd name="connsiteX12" fmla="*/ 1571833 w 2019354"/>
                  <a:gd name="connsiteY12" fmla="*/ 1300679 h 1664948"/>
                  <a:gd name="connsiteX13" fmla="*/ 1581993 w 2019354"/>
                  <a:gd name="connsiteY13" fmla="*/ 1290519 h 1664948"/>
                  <a:gd name="connsiteX14" fmla="*/ 1581993 w 2019354"/>
                  <a:gd name="connsiteY14" fmla="*/ 1463239 h 1664948"/>
                  <a:gd name="connsiteX15" fmla="*/ 1429593 w 2019354"/>
                  <a:gd name="connsiteY15" fmla="*/ 1635959 h 1664948"/>
                  <a:gd name="connsiteX16" fmla="*/ 1145113 w 2019354"/>
                  <a:gd name="connsiteY16" fmla="*/ 1635959 h 1664948"/>
                  <a:gd name="connsiteX17" fmla="*/ 921593 w 2019354"/>
                  <a:gd name="connsiteY17" fmla="*/ 1351479 h 1664948"/>
                  <a:gd name="connsiteX18" fmla="*/ 921593 w 2019354"/>
                  <a:gd name="connsiteY18" fmla="*/ 1361639 h 1664948"/>
                  <a:gd name="connsiteX19" fmla="*/ 789513 w 2019354"/>
                  <a:gd name="connsiteY19" fmla="*/ 1503879 h 1664948"/>
                  <a:gd name="connsiteX20" fmla="*/ 423753 w 2019354"/>
                  <a:gd name="connsiteY20" fmla="*/ 1554679 h 1664948"/>
                  <a:gd name="connsiteX21" fmla="*/ 271353 w 2019354"/>
                  <a:gd name="connsiteY21" fmla="*/ 1320999 h 1664948"/>
                  <a:gd name="connsiteX22" fmla="*/ 400893 w 2019354"/>
                  <a:gd name="connsiteY22" fmla="*/ 1072079 h 1664948"/>
                  <a:gd name="connsiteX23" fmla="*/ 474553 w 2019354"/>
                  <a:gd name="connsiteY23" fmla="*/ 985719 h 1664948"/>
                  <a:gd name="connsiteX24" fmla="*/ 230713 w 2019354"/>
                  <a:gd name="connsiteY24" fmla="*/ 894279 h 1664948"/>
                  <a:gd name="connsiteX25" fmla="*/ 47833 w 2019354"/>
                  <a:gd name="connsiteY25" fmla="*/ 741879 h 1664948"/>
                  <a:gd name="connsiteX26" fmla="*/ 17353 w 2019354"/>
                  <a:gd name="connsiteY26" fmla="*/ 457399 h 1664948"/>
                  <a:gd name="connsiteX27" fmla="*/ 281513 w 2019354"/>
                  <a:gd name="connsiteY27" fmla="*/ 355799 h 1664948"/>
                  <a:gd name="connsiteX28" fmla="*/ 489793 w 2019354"/>
                  <a:gd name="connsiteY28" fmla="*/ 406599 h 1664948"/>
                  <a:gd name="connsiteX29" fmla="*/ 708233 w 2019354"/>
                  <a:gd name="connsiteY29" fmla="*/ 498039 h 1664948"/>
                  <a:gd name="connsiteX0" fmla="*/ 708233 w 2019354"/>
                  <a:gd name="connsiteY0" fmla="*/ 498039 h 1653659"/>
                  <a:gd name="connsiteX1" fmla="*/ 850473 w 2019354"/>
                  <a:gd name="connsiteY1" fmla="*/ 183079 h 1653659"/>
                  <a:gd name="connsiteX2" fmla="*/ 1195913 w 2019354"/>
                  <a:gd name="connsiteY2" fmla="*/ 199 h 1653659"/>
                  <a:gd name="connsiteX3" fmla="*/ 1439753 w 2019354"/>
                  <a:gd name="connsiteY3" fmla="*/ 152599 h 1653659"/>
                  <a:gd name="connsiteX4" fmla="*/ 1500713 w 2019354"/>
                  <a:gd name="connsiteY4" fmla="*/ 386279 h 1653659"/>
                  <a:gd name="connsiteX5" fmla="*/ 1388953 w 2019354"/>
                  <a:gd name="connsiteY5" fmla="*/ 548839 h 1653659"/>
                  <a:gd name="connsiteX6" fmla="*/ 1541353 w 2019354"/>
                  <a:gd name="connsiteY6" fmla="*/ 518359 h 1653659"/>
                  <a:gd name="connsiteX7" fmla="*/ 1927433 w 2019354"/>
                  <a:gd name="connsiteY7" fmla="*/ 640279 h 1653659"/>
                  <a:gd name="connsiteX8" fmla="*/ 2018873 w 2019354"/>
                  <a:gd name="connsiteY8" fmla="*/ 823159 h 1653659"/>
                  <a:gd name="connsiteX9" fmla="*/ 1947753 w 2019354"/>
                  <a:gd name="connsiteY9" fmla="*/ 995879 h 1653659"/>
                  <a:gd name="connsiteX10" fmla="*/ 1653113 w 2019354"/>
                  <a:gd name="connsiteY10" fmla="*/ 1087319 h 1653659"/>
                  <a:gd name="connsiteX11" fmla="*/ 1449913 w 2019354"/>
                  <a:gd name="connsiteY11" fmla="*/ 1066999 h 1653659"/>
                  <a:gd name="connsiteX12" fmla="*/ 1571833 w 2019354"/>
                  <a:gd name="connsiteY12" fmla="*/ 1300679 h 1653659"/>
                  <a:gd name="connsiteX13" fmla="*/ 1581993 w 2019354"/>
                  <a:gd name="connsiteY13" fmla="*/ 1290519 h 1653659"/>
                  <a:gd name="connsiteX14" fmla="*/ 1581993 w 2019354"/>
                  <a:gd name="connsiteY14" fmla="*/ 1463239 h 1653659"/>
                  <a:gd name="connsiteX15" fmla="*/ 1429593 w 2019354"/>
                  <a:gd name="connsiteY15" fmla="*/ 1635959 h 1653659"/>
                  <a:gd name="connsiteX16" fmla="*/ 1145113 w 2019354"/>
                  <a:gd name="connsiteY16" fmla="*/ 1635959 h 1653659"/>
                  <a:gd name="connsiteX17" fmla="*/ 1013033 w 2019354"/>
                  <a:gd name="connsiteY17" fmla="*/ 1529279 h 1653659"/>
                  <a:gd name="connsiteX18" fmla="*/ 921593 w 2019354"/>
                  <a:gd name="connsiteY18" fmla="*/ 1351479 h 1653659"/>
                  <a:gd name="connsiteX19" fmla="*/ 921593 w 2019354"/>
                  <a:gd name="connsiteY19" fmla="*/ 1361639 h 1653659"/>
                  <a:gd name="connsiteX20" fmla="*/ 789513 w 2019354"/>
                  <a:gd name="connsiteY20" fmla="*/ 1503879 h 1653659"/>
                  <a:gd name="connsiteX21" fmla="*/ 423753 w 2019354"/>
                  <a:gd name="connsiteY21" fmla="*/ 1554679 h 1653659"/>
                  <a:gd name="connsiteX22" fmla="*/ 271353 w 2019354"/>
                  <a:gd name="connsiteY22" fmla="*/ 1320999 h 1653659"/>
                  <a:gd name="connsiteX23" fmla="*/ 400893 w 2019354"/>
                  <a:gd name="connsiteY23" fmla="*/ 1072079 h 1653659"/>
                  <a:gd name="connsiteX24" fmla="*/ 474553 w 2019354"/>
                  <a:gd name="connsiteY24" fmla="*/ 985719 h 1653659"/>
                  <a:gd name="connsiteX25" fmla="*/ 230713 w 2019354"/>
                  <a:gd name="connsiteY25" fmla="*/ 894279 h 1653659"/>
                  <a:gd name="connsiteX26" fmla="*/ 47833 w 2019354"/>
                  <a:gd name="connsiteY26" fmla="*/ 741879 h 1653659"/>
                  <a:gd name="connsiteX27" fmla="*/ 17353 w 2019354"/>
                  <a:gd name="connsiteY27" fmla="*/ 457399 h 1653659"/>
                  <a:gd name="connsiteX28" fmla="*/ 281513 w 2019354"/>
                  <a:gd name="connsiteY28" fmla="*/ 355799 h 1653659"/>
                  <a:gd name="connsiteX29" fmla="*/ 489793 w 2019354"/>
                  <a:gd name="connsiteY29" fmla="*/ 406599 h 1653659"/>
                  <a:gd name="connsiteX30" fmla="*/ 708233 w 2019354"/>
                  <a:gd name="connsiteY30" fmla="*/ 498039 h 1653659"/>
                  <a:gd name="connsiteX0" fmla="*/ 708233 w 2019200"/>
                  <a:gd name="connsiteY0" fmla="*/ 498039 h 1653659"/>
                  <a:gd name="connsiteX1" fmla="*/ 850473 w 2019200"/>
                  <a:gd name="connsiteY1" fmla="*/ 183079 h 1653659"/>
                  <a:gd name="connsiteX2" fmla="*/ 1195913 w 2019200"/>
                  <a:gd name="connsiteY2" fmla="*/ 199 h 1653659"/>
                  <a:gd name="connsiteX3" fmla="*/ 1439753 w 2019200"/>
                  <a:gd name="connsiteY3" fmla="*/ 152599 h 1653659"/>
                  <a:gd name="connsiteX4" fmla="*/ 1500713 w 2019200"/>
                  <a:gd name="connsiteY4" fmla="*/ 386279 h 1653659"/>
                  <a:gd name="connsiteX5" fmla="*/ 1388953 w 2019200"/>
                  <a:gd name="connsiteY5" fmla="*/ 548839 h 1653659"/>
                  <a:gd name="connsiteX6" fmla="*/ 1541353 w 2019200"/>
                  <a:gd name="connsiteY6" fmla="*/ 518359 h 1653659"/>
                  <a:gd name="connsiteX7" fmla="*/ 1927433 w 2019200"/>
                  <a:gd name="connsiteY7" fmla="*/ 640279 h 1653659"/>
                  <a:gd name="connsiteX8" fmla="*/ 2018873 w 2019200"/>
                  <a:gd name="connsiteY8" fmla="*/ 823159 h 1653659"/>
                  <a:gd name="connsiteX9" fmla="*/ 1947753 w 2019200"/>
                  <a:gd name="connsiteY9" fmla="*/ 995879 h 1653659"/>
                  <a:gd name="connsiteX10" fmla="*/ 1708993 w 2019200"/>
                  <a:gd name="connsiteY10" fmla="*/ 1087319 h 1653659"/>
                  <a:gd name="connsiteX11" fmla="*/ 1449913 w 2019200"/>
                  <a:gd name="connsiteY11" fmla="*/ 1066999 h 1653659"/>
                  <a:gd name="connsiteX12" fmla="*/ 1571833 w 2019200"/>
                  <a:gd name="connsiteY12" fmla="*/ 1300679 h 1653659"/>
                  <a:gd name="connsiteX13" fmla="*/ 1581993 w 2019200"/>
                  <a:gd name="connsiteY13" fmla="*/ 1290519 h 1653659"/>
                  <a:gd name="connsiteX14" fmla="*/ 1581993 w 2019200"/>
                  <a:gd name="connsiteY14" fmla="*/ 1463239 h 1653659"/>
                  <a:gd name="connsiteX15" fmla="*/ 1429593 w 2019200"/>
                  <a:gd name="connsiteY15" fmla="*/ 1635959 h 1653659"/>
                  <a:gd name="connsiteX16" fmla="*/ 1145113 w 2019200"/>
                  <a:gd name="connsiteY16" fmla="*/ 1635959 h 1653659"/>
                  <a:gd name="connsiteX17" fmla="*/ 1013033 w 2019200"/>
                  <a:gd name="connsiteY17" fmla="*/ 1529279 h 1653659"/>
                  <a:gd name="connsiteX18" fmla="*/ 921593 w 2019200"/>
                  <a:gd name="connsiteY18" fmla="*/ 1351479 h 1653659"/>
                  <a:gd name="connsiteX19" fmla="*/ 921593 w 2019200"/>
                  <a:gd name="connsiteY19" fmla="*/ 1361639 h 1653659"/>
                  <a:gd name="connsiteX20" fmla="*/ 789513 w 2019200"/>
                  <a:gd name="connsiteY20" fmla="*/ 1503879 h 1653659"/>
                  <a:gd name="connsiteX21" fmla="*/ 423753 w 2019200"/>
                  <a:gd name="connsiteY21" fmla="*/ 1554679 h 1653659"/>
                  <a:gd name="connsiteX22" fmla="*/ 271353 w 2019200"/>
                  <a:gd name="connsiteY22" fmla="*/ 1320999 h 1653659"/>
                  <a:gd name="connsiteX23" fmla="*/ 400893 w 2019200"/>
                  <a:gd name="connsiteY23" fmla="*/ 1072079 h 1653659"/>
                  <a:gd name="connsiteX24" fmla="*/ 474553 w 2019200"/>
                  <a:gd name="connsiteY24" fmla="*/ 985719 h 1653659"/>
                  <a:gd name="connsiteX25" fmla="*/ 230713 w 2019200"/>
                  <a:gd name="connsiteY25" fmla="*/ 894279 h 1653659"/>
                  <a:gd name="connsiteX26" fmla="*/ 47833 w 2019200"/>
                  <a:gd name="connsiteY26" fmla="*/ 741879 h 1653659"/>
                  <a:gd name="connsiteX27" fmla="*/ 17353 w 2019200"/>
                  <a:gd name="connsiteY27" fmla="*/ 457399 h 1653659"/>
                  <a:gd name="connsiteX28" fmla="*/ 281513 w 2019200"/>
                  <a:gd name="connsiteY28" fmla="*/ 355799 h 1653659"/>
                  <a:gd name="connsiteX29" fmla="*/ 489793 w 2019200"/>
                  <a:gd name="connsiteY29" fmla="*/ 406599 h 1653659"/>
                  <a:gd name="connsiteX30" fmla="*/ 708233 w 2019200"/>
                  <a:gd name="connsiteY30" fmla="*/ 498039 h 1653659"/>
                  <a:gd name="connsiteX0" fmla="*/ 708233 w 2019200"/>
                  <a:gd name="connsiteY0" fmla="*/ 498039 h 1653659"/>
                  <a:gd name="connsiteX1" fmla="*/ 850473 w 2019200"/>
                  <a:gd name="connsiteY1" fmla="*/ 183079 h 1653659"/>
                  <a:gd name="connsiteX2" fmla="*/ 1195913 w 2019200"/>
                  <a:gd name="connsiteY2" fmla="*/ 199 h 1653659"/>
                  <a:gd name="connsiteX3" fmla="*/ 1439753 w 2019200"/>
                  <a:gd name="connsiteY3" fmla="*/ 152599 h 1653659"/>
                  <a:gd name="connsiteX4" fmla="*/ 1500713 w 2019200"/>
                  <a:gd name="connsiteY4" fmla="*/ 386279 h 1653659"/>
                  <a:gd name="connsiteX5" fmla="*/ 1388953 w 2019200"/>
                  <a:gd name="connsiteY5" fmla="*/ 548839 h 1653659"/>
                  <a:gd name="connsiteX6" fmla="*/ 1576913 w 2019200"/>
                  <a:gd name="connsiteY6" fmla="*/ 536139 h 1653659"/>
                  <a:gd name="connsiteX7" fmla="*/ 1927433 w 2019200"/>
                  <a:gd name="connsiteY7" fmla="*/ 640279 h 1653659"/>
                  <a:gd name="connsiteX8" fmla="*/ 2018873 w 2019200"/>
                  <a:gd name="connsiteY8" fmla="*/ 823159 h 1653659"/>
                  <a:gd name="connsiteX9" fmla="*/ 1947753 w 2019200"/>
                  <a:gd name="connsiteY9" fmla="*/ 995879 h 1653659"/>
                  <a:gd name="connsiteX10" fmla="*/ 1708993 w 2019200"/>
                  <a:gd name="connsiteY10" fmla="*/ 1087319 h 1653659"/>
                  <a:gd name="connsiteX11" fmla="*/ 1449913 w 2019200"/>
                  <a:gd name="connsiteY11" fmla="*/ 1066999 h 1653659"/>
                  <a:gd name="connsiteX12" fmla="*/ 1571833 w 2019200"/>
                  <a:gd name="connsiteY12" fmla="*/ 1300679 h 1653659"/>
                  <a:gd name="connsiteX13" fmla="*/ 1581993 w 2019200"/>
                  <a:gd name="connsiteY13" fmla="*/ 1290519 h 1653659"/>
                  <a:gd name="connsiteX14" fmla="*/ 1581993 w 2019200"/>
                  <a:gd name="connsiteY14" fmla="*/ 1463239 h 1653659"/>
                  <a:gd name="connsiteX15" fmla="*/ 1429593 w 2019200"/>
                  <a:gd name="connsiteY15" fmla="*/ 1635959 h 1653659"/>
                  <a:gd name="connsiteX16" fmla="*/ 1145113 w 2019200"/>
                  <a:gd name="connsiteY16" fmla="*/ 1635959 h 1653659"/>
                  <a:gd name="connsiteX17" fmla="*/ 1013033 w 2019200"/>
                  <a:gd name="connsiteY17" fmla="*/ 1529279 h 1653659"/>
                  <a:gd name="connsiteX18" fmla="*/ 921593 w 2019200"/>
                  <a:gd name="connsiteY18" fmla="*/ 1351479 h 1653659"/>
                  <a:gd name="connsiteX19" fmla="*/ 921593 w 2019200"/>
                  <a:gd name="connsiteY19" fmla="*/ 1361639 h 1653659"/>
                  <a:gd name="connsiteX20" fmla="*/ 789513 w 2019200"/>
                  <a:gd name="connsiteY20" fmla="*/ 1503879 h 1653659"/>
                  <a:gd name="connsiteX21" fmla="*/ 423753 w 2019200"/>
                  <a:gd name="connsiteY21" fmla="*/ 1554679 h 1653659"/>
                  <a:gd name="connsiteX22" fmla="*/ 271353 w 2019200"/>
                  <a:gd name="connsiteY22" fmla="*/ 1320999 h 1653659"/>
                  <a:gd name="connsiteX23" fmla="*/ 400893 w 2019200"/>
                  <a:gd name="connsiteY23" fmla="*/ 1072079 h 1653659"/>
                  <a:gd name="connsiteX24" fmla="*/ 474553 w 2019200"/>
                  <a:gd name="connsiteY24" fmla="*/ 985719 h 1653659"/>
                  <a:gd name="connsiteX25" fmla="*/ 230713 w 2019200"/>
                  <a:gd name="connsiteY25" fmla="*/ 894279 h 1653659"/>
                  <a:gd name="connsiteX26" fmla="*/ 47833 w 2019200"/>
                  <a:gd name="connsiteY26" fmla="*/ 741879 h 1653659"/>
                  <a:gd name="connsiteX27" fmla="*/ 17353 w 2019200"/>
                  <a:gd name="connsiteY27" fmla="*/ 457399 h 1653659"/>
                  <a:gd name="connsiteX28" fmla="*/ 281513 w 2019200"/>
                  <a:gd name="connsiteY28" fmla="*/ 355799 h 1653659"/>
                  <a:gd name="connsiteX29" fmla="*/ 489793 w 2019200"/>
                  <a:gd name="connsiteY29" fmla="*/ 406599 h 1653659"/>
                  <a:gd name="connsiteX30" fmla="*/ 708233 w 2019200"/>
                  <a:gd name="connsiteY30" fmla="*/ 498039 h 1653659"/>
                  <a:gd name="connsiteX0" fmla="*/ 708233 w 2019200"/>
                  <a:gd name="connsiteY0" fmla="*/ 498023 h 1653643"/>
                  <a:gd name="connsiteX1" fmla="*/ 850473 w 2019200"/>
                  <a:gd name="connsiteY1" fmla="*/ 183063 h 1653643"/>
                  <a:gd name="connsiteX2" fmla="*/ 1195913 w 2019200"/>
                  <a:gd name="connsiteY2" fmla="*/ 183 h 1653643"/>
                  <a:gd name="connsiteX3" fmla="*/ 1439753 w 2019200"/>
                  <a:gd name="connsiteY3" fmla="*/ 152583 h 1653643"/>
                  <a:gd name="connsiteX4" fmla="*/ 1477853 w 2019200"/>
                  <a:gd name="connsiteY4" fmla="*/ 332923 h 1653643"/>
                  <a:gd name="connsiteX5" fmla="*/ 1388953 w 2019200"/>
                  <a:gd name="connsiteY5" fmla="*/ 548823 h 1653643"/>
                  <a:gd name="connsiteX6" fmla="*/ 1576913 w 2019200"/>
                  <a:gd name="connsiteY6" fmla="*/ 536123 h 1653643"/>
                  <a:gd name="connsiteX7" fmla="*/ 1927433 w 2019200"/>
                  <a:gd name="connsiteY7" fmla="*/ 640263 h 1653643"/>
                  <a:gd name="connsiteX8" fmla="*/ 2018873 w 2019200"/>
                  <a:gd name="connsiteY8" fmla="*/ 823143 h 1653643"/>
                  <a:gd name="connsiteX9" fmla="*/ 1947753 w 2019200"/>
                  <a:gd name="connsiteY9" fmla="*/ 995863 h 1653643"/>
                  <a:gd name="connsiteX10" fmla="*/ 1708993 w 2019200"/>
                  <a:gd name="connsiteY10" fmla="*/ 1087303 h 1653643"/>
                  <a:gd name="connsiteX11" fmla="*/ 1449913 w 2019200"/>
                  <a:gd name="connsiteY11" fmla="*/ 1066983 h 1653643"/>
                  <a:gd name="connsiteX12" fmla="*/ 1571833 w 2019200"/>
                  <a:gd name="connsiteY12" fmla="*/ 1300663 h 1653643"/>
                  <a:gd name="connsiteX13" fmla="*/ 1581993 w 2019200"/>
                  <a:gd name="connsiteY13" fmla="*/ 1290503 h 1653643"/>
                  <a:gd name="connsiteX14" fmla="*/ 1581993 w 2019200"/>
                  <a:gd name="connsiteY14" fmla="*/ 1463223 h 1653643"/>
                  <a:gd name="connsiteX15" fmla="*/ 1429593 w 2019200"/>
                  <a:gd name="connsiteY15" fmla="*/ 1635943 h 1653643"/>
                  <a:gd name="connsiteX16" fmla="*/ 1145113 w 2019200"/>
                  <a:gd name="connsiteY16" fmla="*/ 1635943 h 1653643"/>
                  <a:gd name="connsiteX17" fmla="*/ 1013033 w 2019200"/>
                  <a:gd name="connsiteY17" fmla="*/ 1529263 h 1653643"/>
                  <a:gd name="connsiteX18" fmla="*/ 921593 w 2019200"/>
                  <a:gd name="connsiteY18" fmla="*/ 1351463 h 1653643"/>
                  <a:gd name="connsiteX19" fmla="*/ 921593 w 2019200"/>
                  <a:gd name="connsiteY19" fmla="*/ 1361623 h 1653643"/>
                  <a:gd name="connsiteX20" fmla="*/ 789513 w 2019200"/>
                  <a:gd name="connsiteY20" fmla="*/ 1503863 h 1653643"/>
                  <a:gd name="connsiteX21" fmla="*/ 423753 w 2019200"/>
                  <a:gd name="connsiteY21" fmla="*/ 1554663 h 1653643"/>
                  <a:gd name="connsiteX22" fmla="*/ 271353 w 2019200"/>
                  <a:gd name="connsiteY22" fmla="*/ 1320983 h 1653643"/>
                  <a:gd name="connsiteX23" fmla="*/ 400893 w 2019200"/>
                  <a:gd name="connsiteY23" fmla="*/ 1072063 h 1653643"/>
                  <a:gd name="connsiteX24" fmla="*/ 474553 w 2019200"/>
                  <a:gd name="connsiteY24" fmla="*/ 985703 h 1653643"/>
                  <a:gd name="connsiteX25" fmla="*/ 230713 w 2019200"/>
                  <a:gd name="connsiteY25" fmla="*/ 894263 h 1653643"/>
                  <a:gd name="connsiteX26" fmla="*/ 47833 w 2019200"/>
                  <a:gd name="connsiteY26" fmla="*/ 741863 h 1653643"/>
                  <a:gd name="connsiteX27" fmla="*/ 17353 w 2019200"/>
                  <a:gd name="connsiteY27" fmla="*/ 457383 h 1653643"/>
                  <a:gd name="connsiteX28" fmla="*/ 281513 w 2019200"/>
                  <a:gd name="connsiteY28" fmla="*/ 355783 h 1653643"/>
                  <a:gd name="connsiteX29" fmla="*/ 489793 w 2019200"/>
                  <a:gd name="connsiteY29" fmla="*/ 406583 h 1653643"/>
                  <a:gd name="connsiteX30" fmla="*/ 708233 w 2019200"/>
                  <a:gd name="connsiteY30" fmla="*/ 498023 h 1653643"/>
                  <a:gd name="connsiteX0" fmla="*/ 708233 w 2019200"/>
                  <a:gd name="connsiteY0" fmla="*/ 498023 h 1653643"/>
                  <a:gd name="connsiteX1" fmla="*/ 850473 w 2019200"/>
                  <a:gd name="connsiteY1" fmla="*/ 183063 h 1653643"/>
                  <a:gd name="connsiteX2" fmla="*/ 1195913 w 2019200"/>
                  <a:gd name="connsiteY2" fmla="*/ 183 h 1653643"/>
                  <a:gd name="connsiteX3" fmla="*/ 1439753 w 2019200"/>
                  <a:gd name="connsiteY3" fmla="*/ 152583 h 1653643"/>
                  <a:gd name="connsiteX4" fmla="*/ 1477853 w 2019200"/>
                  <a:gd name="connsiteY4" fmla="*/ 332923 h 1653643"/>
                  <a:gd name="connsiteX5" fmla="*/ 1427053 w 2019200"/>
                  <a:gd name="connsiteY5" fmla="*/ 546283 h 1653643"/>
                  <a:gd name="connsiteX6" fmla="*/ 1576913 w 2019200"/>
                  <a:gd name="connsiteY6" fmla="*/ 536123 h 1653643"/>
                  <a:gd name="connsiteX7" fmla="*/ 1927433 w 2019200"/>
                  <a:gd name="connsiteY7" fmla="*/ 640263 h 1653643"/>
                  <a:gd name="connsiteX8" fmla="*/ 2018873 w 2019200"/>
                  <a:gd name="connsiteY8" fmla="*/ 823143 h 1653643"/>
                  <a:gd name="connsiteX9" fmla="*/ 1947753 w 2019200"/>
                  <a:gd name="connsiteY9" fmla="*/ 995863 h 1653643"/>
                  <a:gd name="connsiteX10" fmla="*/ 1708993 w 2019200"/>
                  <a:gd name="connsiteY10" fmla="*/ 1087303 h 1653643"/>
                  <a:gd name="connsiteX11" fmla="*/ 1449913 w 2019200"/>
                  <a:gd name="connsiteY11" fmla="*/ 1066983 h 1653643"/>
                  <a:gd name="connsiteX12" fmla="*/ 1571833 w 2019200"/>
                  <a:gd name="connsiteY12" fmla="*/ 1300663 h 1653643"/>
                  <a:gd name="connsiteX13" fmla="*/ 1581993 w 2019200"/>
                  <a:gd name="connsiteY13" fmla="*/ 1290503 h 1653643"/>
                  <a:gd name="connsiteX14" fmla="*/ 1581993 w 2019200"/>
                  <a:gd name="connsiteY14" fmla="*/ 1463223 h 1653643"/>
                  <a:gd name="connsiteX15" fmla="*/ 1429593 w 2019200"/>
                  <a:gd name="connsiteY15" fmla="*/ 1635943 h 1653643"/>
                  <a:gd name="connsiteX16" fmla="*/ 1145113 w 2019200"/>
                  <a:gd name="connsiteY16" fmla="*/ 1635943 h 1653643"/>
                  <a:gd name="connsiteX17" fmla="*/ 1013033 w 2019200"/>
                  <a:gd name="connsiteY17" fmla="*/ 1529263 h 1653643"/>
                  <a:gd name="connsiteX18" fmla="*/ 921593 w 2019200"/>
                  <a:gd name="connsiteY18" fmla="*/ 1351463 h 1653643"/>
                  <a:gd name="connsiteX19" fmla="*/ 921593 w 2019200"/>
                  <a:gd name="connsiteY19" fmla="*/ 1361623 h 1653643"/>
                  <a:gd name="connsiteX20" fmla="*/ 789513 w 2019200"/>
                  <a:gd name="connsiteY20" fmla="*/ 1503863 h 1653643"/>
                  <a:gd name="connsiteX21" fmla="*/ 423753 w 2019200"/>
                  <a:gd name="connsiteY21" fmla="*/ 1554663 h 1653643"/>
                  <a:gd name="connsiteX22" fmla="*/ 271353 w 2019200"/>
                  <a:gd name="connsiteY22" fmla="*/ 1320983 h 1653643"/>
                  <a:gd name="connsiteX23" fmla="*/ 400893 w 2019200"/>
                  <a:gd name="connsiteY23" fmla="*/ 1072063 h 1653643"/>
                  <a:gd name="connsiteX24" fmla="*/ 474553 w 2019200"/>
                  <a:gd name="connsiteY24" fmla="*/ 985703 h 1653643"/>
                  <a:gd name="connsiteX25" fmla="*/ 230713 w 2019200"/>
                  <a:gd name="connsiteY25" fmla="*/ 894263 h 1653643"/>
                  <a:gd name="connsiteX26" fmla="*/ 47833 w 2019200"/>
                  <a:gd name="connsiteY26" fmla="*/ 741863 h 1653643"/>
                  <a:gd name="connsiteX27" fmla="*/ 17353 w 2019200"/>
                  <a:gd name="connsiteY27" fmla="*/ 457383 h 1653643"/>
                  <a:gd name="connsiteX28" fmla="*/ 281513 w 2019200"/>
                  <a:gd name="connsiteY28" fmla="*/ 355783 h 1653643"/>
                  <a:gd name="connsiteX29" fmla="*/ 489793 w 2019200"/>
                  <a:gd name="connsiteY29" fmla="*/ 406583 h 1653643"/>
                  <a:gd name="connsiteX30" fmla="*/ 708233 w 2019200"/>
                  <a:gd name="connsiteY30" fmla="*/ 498023 h 1653643"/>
                  <a:gd name="connsiteX0" fmla="*/ 708233 w 2019200"/>
                  <a:gd name="connsiteY0" fmla="*/ 498023 h 1653643"/>
                  <a:gd name="connsiteX1" fmla="*/ 850473 w 2019200"/>
                  <a:gd name="connsiteY1" fmla="*/ 183063 h 1653643"/>
                  <a:gd name="connsiteX2" fmla="*/ 1195913 w 2019200"/>
                  <a:gd name="connsiteY2" fmla="*/ 183 h 1653643"/>
                  <a:gd name="connsiteX3" fmla="*/ 1439753 w 2019200"/>
                  <a:gd name="connsiteY3" fmla="*/ 152583 h 1653643"/>
                  <a:gd name="connsiteX4" fmla="*/ 1477853 w 2019200"/>
                  <a:gd name="connsiteY4" fmla="*/ 332923 h 1653643"/>
                  <a:gd name="connsiteX5" fmla="*/ 1427053 w 2019200"/>
                  <a:gd name="connsiteY5" fmla="*/ 546283 h 1653643"/>
                  <a:gd name="connsiteX6" fmla="*/ 1622633 w 2019200"/>
                  <a:gd name="connsiteY6" fmla="*/ 558983 h 1653643"/>
                  <a:gd name="connsiteX7" fmla="*/ 1927433 w 2019200"/>
                  <a:gd name="connsiteY7" fmla="*/ 640263 h 1653643"/>
                  <a:gd name="connsiteX8" fmla="*/ 2018873 w 2019200"/>
                  <a:gd name="connsiteY8" fmla="*/ 823143 h 1653643"/>
                  <a:gd name="connsiteX9" fmla="*/ 1947753 w 2019200"/>
                  <a:gd name="connsiteY9" fmla="*/ 995863 h 1653643"/>
                  <a:gd name="connsiteX10" fmla="*/ 1708993 w 2019200"/>
                  <a:gd name="connsiteY10" fmla="*/ 1087303 h 1653643"/>
                  <a:gd name="connsiteX11" fmla="*/ 1449913 w 2019200"/>
                  <a:gd name="connsiteY11" fmla="*/ 1066983 h 1653643"/>
                  <a:gd name="connsiteX12" fmla="*/ 1571833 w 2019200"/>
                  <a:gd name="connsiteY12" fmla="*/ 1300663 h 1653643"/>
                  <a:gd name="connsiteX13" fmla="*/ 1581993 w 2019200"/>
                  <a:gd name="connsiteY13" fmla="*/ 1290503 h 1653643"/>
                  <a:gd name="connsiteX14" fmla="*/ 1581993 w 2019200"/>
                  <a:gd name="connsiteY14" fmla="*/ 1463223 h 1653643"/>
                  <a:gd name="connsiteX15" fmla="*/ 1429593 w 2019200"/>
                  <a:gd name="connsiteY15" fmla="*/ 1635943 h 1653643"/>
                  <a:gd name="connsiteX16" fmla="*/ 1145113 w 2019200"/>
                  <a:gd name="connsiteY16" fmla="*/ 1635943 h 1653643"/>
                  <a:gd name="connsiteX17" fmla="*/ 1013033 w 2019200"/>
                  <a:gd name="connsiteY17" fmla="*/ 1529263 h 1653643"/>
                  <a:gd name="connsiteX18" fmla="*/ 921593 w 2019200"/>
                  <a:gd name="connsiteY18" fmla="*/ 1351463 h 1653643"/>
                  <a:gd name="connsiteX19" fmla="*/ 921593 w 2019200"/>
                  <a:gd name="connsiteY19" fmla="*/ 1361623 h 1653643"/>
                  <a:gd name="connsiteX20" fmla="*/ 789513 w 2019200"/>
                  <a:gd name="connsiteY20" fmla="*/ 1503863 h 1653643"/>
                  <a:gd name="connsiteX21" fmla="*/ 423753 w 2019200"/>
                  <a:gd name="connsiteY21" fmla="*/ 1554663 h 1653643"/>
                  <a:gd name="connsiteX22" fmla="*/ 271353 w 2019200"/>
                  <a:gd name="connsiteY22" fmla="*/ 1320983 h 1653643"/>
                  <a:gd name="connsiteX23" fmla="*/ 400893 w 2019200"/>
                  <a:gd name="connsiteY23" fmla="*/ 1072063 h 1653643"/>
                  <a:gd name="connsiteX24" fmla="*/ 474553 w 2019200"/>
                  <a:gd name="connsiteY24" fmla="*/ 985703 h 1653643"/>
                  <a:gd name="connsiteX25" fmla="*/ 230713 w 2019200"/>
                  <a:gd name="connsiteY25" fmla="*/ 894263 h 1653643"/>
                  <a:gd name="connsiteX26" fmla="*/ 47833 w 2019200"/>
                  <a:gd name="connsiteY26" fmla="*/ 741863 h 1653643"/>
                  <a:gd name="connsiteX27" fmla="*/ 17353 w 2019200"/>
                  <a:gd name="connsiteY27" fmla="*/ 457383 h 1653643"/>
                  <a:gd name="connsiteX28" fmla="*/ 281513 w 2019200"/>
                  <a:gd name="connsiteY28" fmla="*/ 355783 h 1653643"/>
                  <a:gd name="connsiteX29" fmla="*/ 489793 w 2019200"/>
                  <a:gd name="connsiteY29" fmla="*/ 406583 h 1653643"/>
                  <a:gd name="connsiteX30" fmla="*/ 708233 w 2019200"/>
                  <a:gd name="connsiteY30" fmla="*/ 498023 h 1653643"/>
                  <a:gd name="connsiteX0" fmla="*/ 708233 w 2019200"/>
                  <a:gd name="connsiteY0" fmla="*/ 498156 h 1653776"/>
                  <a:gd name="connsiteX1" fmla="*/ 878413 w 2019200"/>
                  <a:gd name="connsiteY1" fmla="*/ 193356 h 1653776"/>
                  <a:gd name="connsiteX2" fmla="*/ 1195913 w 2019200"/>
                  <a:gd name="connsiteY2" fmla="*/ 316 h 1653776"/>
                  <a:gd name="connsiteX3" fmla="*/ 1439753 w 2019200"/>
                  <a:gd name="connsiteY3" fmla="*/ 152716 h 1653776"/>
                  <a:gd name="connsiteX4" fmla="*/ 1477853 w 2019200"/>
                  <a:gd name="connsiteY4" fmla="*/ 333056 h 1653776"/>
                  <a:gd name="connsiteX5" fmla="*/ 1427053 w 2019200"/>
                  <a:gd name="connsiteY5" fmla="*/ 546416 h 1653776"/>
                  <a:gd name="connsiteX6" fmla="*/ 1622633 w 2019200"/>
                  <a:gd name="connsiteY6" fmla="*/ 559116 h 1653776"/>
                  <a:gd name="connsiteX7" fmla="*/ 1927433 w 2019200"/>
                  <a:gd name="connsiteY7" fmla="*/ 640396 h 1653776"/>
                  <a:gd name="connsiteX8" fmla="*/ 2018873 w 2019200"/>
                  <a:gd name="connsiteY8" fmla="*/ 823276 h 1653776"/>
                  <a:gd name="connsiteX9" fmla="*/ 1947753 w 2019200"/>
                  <a:gd name="connsiteY9" fmla="*/ 995996 h 1653776"/>
                  <a:gd name="connsiteX10" fmla="*/ 1708993 w 2019200"/>
                  <a:gd name="connsiteY10" fmla="*/ 1087436 h 1653776"/>
                  <a:gd name="connsiteX11" fmla="*/ 1449913 w 2019200"/>
                  <a:gd name="connsiteY11" fmla="*/ 1067116 h 1653776"/>
                  <a:gd name="connsiteX12" fmla="*/ 1571833 w 2019200"/>
                  <a:gd name="connsiteY12" fmla="*/ 1300796 h 1653776"/>
                  <a:gd name="connsiteX13" fmla="*/ 1581993 w 2019200"/>
                  <a:gd name="connsiteY13" fmla="*/ 1290636 h 1653776"/>
                  <a:gd name="connsiteX14" fmla="*/ 1581993 w 2019200"/>
                  <a:gd name="connsiteY14" fmla="*/ 1463356 h 1653776"/>
                  <a:gd name="connsiteX15" fmla="*/ 1429593 w 2019200"/>
                  <a:gd name="connsiteY15" fmla="*/ 1636076 h 1653776"/>
                  <a:gd name="connsiteX16" fmla="*/ 1145113 w 2019200"/>
                  <a:gd name="connsiteY16" fmla="*/ 1636076 h 1653776"/>
                  <a:gd name="connsiteX17" fmla="*/ 1013033 w 2019200"/>
                  <a:gd name="connsiteY17" fmla="*/ 1529396 h 1653776"/>
                  <a:gd name="connsiteX18" fmla="*/ 921593 w 2019200"/>
                  <a:gd name="connsiteY18" fmla="*/ 1351596 h 1653776"/>
                  <a:gd name="connsiteX19" fmla="*/ 921593 w 2019200"/>
                  <a:gd name="connsiteY19" fmla="*/ 1361756 h 1653776"/>
                  <a:gd name="connsiteX20" fmla="*/ 789513 w 2019200"/>
                  <a:gd name="connsiteY20" fmla="*/ 1503996 h 1653776"/>
                  <a:gd name="connsiteX21" fmla="*/ 423753 w 2019200"/>
                  <a:gd name="connsiteY21" fmla="*/ 1554796 h 1653776"/>
                  <a:gd name="connsiteX22" fmla="*/ 271353 w 2019200"/>
                  <a:gd name="connsiteY22" fmla="*/ 1321116 h 1653776"/>
                  <a:gd name="connsiteX23" fmla="*/ 400893 w 2019200"/>
                  <a:gd name="connsiteY23" fmla="*/ 1072196 h 1653776"/>
                  <a:gd name="connsiteX24" fmla="*/ 474553 w 2019200"/>
                  <a:gd name="connsiteY24" fmla="*/ 985836 h 1653776"/>
                  <a:gd name="connsiteX25" fmla="*/ 230713 w 2019200"/>
                  <a:gd name="connsiteY25" fmla="*/ 894396 h 1653776"/>
                  <a:gd name="connsiteX26" fmla="*/ 47833 w 2019200"/>
                  <a:gd name="connsiteY26" fmla="*/ 741996 h 1653776"/>
                  <a:gd name="connsiteX27" fmla="*/ 17353 w 2019200"/>
                  <a:gd name="connsiteY27" fmla="*/ 457516 h 1653776"/>
                  <a:gd name="connsiteX28" fmla="*/ 281513 w 2019200"/>
                  <a:gd name="connsiteY28" fmla="*/ 355916 h 1653776"/>
                  <a:gd name="connsiteX29" fmla="*/ 489793 w 2019200"/>
                  <a:gd name="connsiteY29" fmla="*/ 406716 h 1653776"/>
                  <a:gd name="connsiteX30" fmla="*/ 708233 w 2019200"/>
                  <a:gd name="connsiteY30" fmla="*/ 498156 h 1653776"/>
                  <a:gd name="connsiteX0" fmla="*/ 708233 w 2019200"/>
                  <a:gd name="connsiteY0" fmla="*/ 498156 h 1653776"/>
                  <a:gd name="connsiteX1" fmla="*/ 878413 w 2019200"/>
                  <a:gd name="connsiteY1" fmla="*/ 193356 h 1653776"/>
                  <a:gd name="connsiteX2" fmla="*/ 1195913 w 2019200"/>
                  <a:gd name="connsiteY2" fmla="*/ 316 h 1653776"/>
                  <a:gd name="connsiteX3" fmla="*/ 1439753 w 2019200"/>
                  <a:gd name="connsiteY3" fmla="*/ 152716 h 1653776"/>
                  <a:gd name="connsiteX4" fmla="*/ 1477853 w 2019200"/>
                  <a:gd name="connsiteY4" fmla="*/ 333056 h 1653776"/>
                  <a:gd name="connsiteX5" fmla="*/ 1427053 w 2019200"/>
                  <a:gd name="connsiteY5" fmla="*/ 546416 h 1653776"/>
                  <a:gd name="connsiteX6" fmla="*/ 1622633 w 2019200"/>
                  <a:gd name="connsiteY6" fmla="*/ 559116 h 1653776"/>
                  <a:gd name="connsiteX7" fmla="*/ 1927433 w 2019200"/>
                  <a:gd name="connsiteY7" fmla="*/ 640396 h 1653776"/>
                  <a:gd name="connsiteX8" fmla="*/ 2018873 w 2019200"/>
                  <a:gd name="connsiteY8" fmla="*/ 823276 h 1653776"/>
                  <a:gd name="connsiteX9" fmla="*/ 1947753 w 2019200"/>
                  <a:gd name="connsiteY9" fmla="*/ 995996 h 1653776"/>
                  <a:gd name="connsiteX10" fmla="*/ 1708993 w 2019200"/>
                  <a:gd name="connsiteY10" fmla="*/ 1087436 h 1653776"/>
                  <a:gd name="connsiteX11" fmla="*/ 1449913 w 2019200"/>
                  <a:gd name="connsiteY11" fmla="*/ 1067116 h 1653776"/>
                  <a:gd name="connsiteX12" fmla="*/ 1571833 w 2019200"/>
                  <a:gd name="connsiteY12" fmla="*/ 1300796 h 1653776"/>
                  <a:gd name="connsiteX13" fmla="*/ 1581993 w 2019200"/>
                  <a:gd name="connsiteY13" fmla="*/ 1290636 h 1653776"/>
                  <a:gd name="connsiteX14" fmla="*/ 1581993 w 2019200"/>
                  <a:gd name="connsiteY14" fmla="*/ 1463356 h 1653776"/>
                  <a:gd name="connsiteX15" fmla="*/ 1429593 w 2019200"/>
                  <a:gd name="connsiteY15" fmla="*/ 1636076 h 1653776"/>
                  <a:gd name="connsiteX16" fmla="*/ 1145113 w 2019200"/>
                  <a:gd name="connsiteY16" fmla="*/ 1636076 h 1653776"/>
                  <a:gd name="connsiteX17" fmla="*/ 1013033 w 2019200"/>
                  <a:gd name="connsiteY17" fmla="*/ 1529396 h 1653776"/>
                  <a:gd name="connsiteX18" fmla="*/ 921593 w 2019200"/>
                  <a:gd name="connsiteY18" fmla="*/ 1351596 h 1653776"/>
                  <a:gd name="connsiteX19" fmla="*/ 921593 w 2019200"/>
                  <a:gd name="connsiteY19" fmla="*/ 1361756 h 1653776"/>
                  <a:gd name="connsiteX20" fmla="*/ 789513 w 2019200"/>
                  <a:gd name="connsiteY20" fmla="*/ 1503996 h 1653776"/>
                  <a:gd name="connsiteX21" fmla="*/ 423753 w 2019200"/>
                  <a:gd name="connsiteY21" fmla="*/ 1554796 h 1653776"/>
                  <a:gd name="connsiteX22" fmla="*/ 271353 w 2019200"/>
                  <a:gd name="connsiteY22" fmla="*/ 1321116 h 1653776"/>
                  <a:gd name="connsiteX23" fmla="*/ 400893 w 2019200"/>
                  <a:gd name="connsiteY23" fmla="*/ 1072196 h 1653776"/>
                  <a:gd name="connsiteX24" fmla="*/ 474553 w 2019200"/>
                  <a:gd name="connsiteY24" fmla="*/ 985836 h 1653776"/>
                  <a:gd name="connsiteX25" fmla="*/ 230713 w 2019200"/>
                  <a:gd name="connsiteY25" fmla="*/ 894396 h 1653776"/>
                  <a:gd name="connsiteX26" fmla="*/ 47833 w 2019200"/>
                  <a:gd name="connsiteY26" fmla="*/ 741996 h 1653776"/>
                  <a:gd name="connsiteX27" fmla="*/ 17353 w 2019200"/>
                  <a:gd name="connsiteY27" fmla="*/ 457516 h 1653776"/>
                  <a:gd name="connsiteX28" fmla="*/ 281513 w 2019200"/>
                  <a:gd name="connsiteY28" fmla="*/ 355916 h 1653776"/>
                  <a:gd name="connsiteX29" fmla="*/ 489793 w 2019200"/>
                  <a:gd name="connsiteY29" fmla="*/ 406716 h 1653776"/>
                  <a:gd name="connsiteX30" fmla="*/ 708233 w 2019200"/>
                  <a:gd name="connsiteY30" fmla="*/ 498156 h 1653776"/>
                  <a:gd name="connsiteX0" fmla="*/ 710773 w 2019200"/>
                  <a:gd name="connsiteY0" fmla="*/ 477836 h 1653776"/>
                  <a:gd name="connsiteX1" fmla="*/ 878413 w 2019200"/>
                  <a:gd name="connsiteY1" fmla="*/ 193356 h 1653776"/>
                  <a:gd name="connsiteX2" fmla="*/ 1195913 w 2019200"/>
                  <a:gd name="connsiteY2" fmla="*/ 316 h 1653776"/>
                  <a:gd name="connsiteX3" fmla="*/ 1439753 w 2019200"/>
                  <a:gd name="connsiteY3" fmla="*/ 152716 h 1653776"/>
                  <a:gd name="connsiteX4" fmla="*/ 1477853 w 2019200"/>
                  <a:gd name="connsiteY4" fmla="*/ 333056 h 1653776"/>
                  <a:gd name="connsiteX5" fmla="*/ 1427053 w 2019200"/>
                  <a:gd name="connsiteY5" fmla="*/ 546416 h 1653776"/>
                  <a:gd name="connsiteX6" fmla="*/ 1622633 w 2019200"/>
                  <a:gd name="connsiteY6" fmla="*/ 559116 h 1653776"/>
                  <a:gd name="connsiteX7" fmla="*/ 1927433 w 2019200"/>
                  <a:gd name="connsiteY7" fmla="*/ 640396 h 1653776"/>
                  <a:gd name="connsiteX8" fmla="*/ 2018873 w 2019200"/>
                  <a:gd name="connsiteY8" fmla="*/ 823276 h 1653776"/>
                  <a:gd name="connsiteX9" fmla="*/ 1947753 w 2019200"/>
                  <a:gd name="connsiteY9" fmla="*/ 995996 h 1653776"/>
                  <a:gd name="connsiteX10" fmla="*/ 1708993 w 2019200"/>
                  <a:gd name="connsiteY10" fmla="*/ 1087436 h 1653776"/>
                  <a:gd name="connsiteX11" fmla="*/ 1449913 w 2019200"/>
                  <a:gd name="connsiteY11" fmla="*/ 1067116 h 1653776"/>
                  <a:gd name="connsiteX12" fmla="*/ 1571833 w 2019200"/>
                  <a:gd name="connsiteY12" fmla="*/ 1300796 h 1653776"/>
                  <a:gd name="connsiteX13" fmla="*/ 1581993 w 2019200"/>
                  <a:gd name="connsiteY13" fmla="*/ 1290636 h 1653776"/>
                  <a:gd name="connsiteX14" fmla="*/ 1581993 w 2019200"/>
                  <a:gd name="connsiteY14" fmla="*/ 1463356 h 1653776"/>
                  <a:gd name="connsiteX15" fmla="*/ 1429593 w 2019200"/>
                  <a:gd name="connsiteY15" fmla="*/ 1636076 h 1653776"/>
                  <a:gd name="connsiteX16" fmla="*/ 1145113 w 2019200"/>
                  <a:gd name="connsiteY16" fmla="*/ 1636076 h 1653776"/>
                  <a:gd name="connsiteX17" fmla="*/ 1013033 w 2019200"/>
                  <a:gd name="connsiteY17" fmla="*/ 1529396 h 1653776"/>
                  <a:gd name="connsiteX18" fmla="*/ 921593 w 2019200"/>
                  <a:gd name="connsiteY18" fmla="*/ 1351596 h 1653776"/>
                  <a:gd name="connsiteX19" fmla="*/ 921593 w 2019200"/>
                  <a:gd name="connsiteY19" fmla="*/ 1361756 h 1653776"/>
                  <a:gd name="connsiteX20" fmla="*/ 789513 w 2019200"/>
                  <a:gd name="connsiteY20" fmla="*/ 1503996 h 1653776"/>
                  <a:gd name="connsiteX21" fmla="*/ 423753 w 2019200"/>
                  <a:gd name="connsiteY21" fmla="*/ 1554796 h 1653776"/>
                  <a:gd name="connsiteX22" fmla="*/ 271353 w 2019200"/>
                  <a:gd name="connsiteY22" fmla="*/ 1321116 h 1653776"/>
                  <a:gd name="connsiteX23" fmla="*/ 400893 w 2019200"/>
                  <a:gd name="connsiteY23" fmla="*/ 1072196 h 1653776"/>
                  <a:gd name="connsiteX24" fmla="*/ 474553 w 2019200"/>
                  <a:gd name="connsiteY24" fmla="*/ 985836 h 1653776"/>
                  <a:gd name="connsiteX25" fmla="*/ 230713 w 2019200"/>
                  <a:gd name="connsiteY25" fmla="*/ 894396 h 1653776"/>
                  <a:gd name="connsiteX26" fmla="*/ 47833 w 2019200"/>
                  <a:gd name="connsiteY26" fmla="*/ 741996 h 1653776"/>
                  <a:gd name="connsiteX27" fmla="*/ 17353 w 2019200"/>
                  <a:gd name="connsiteY27" fmla="*/ 457516 h 1653776"/>
                  <a:gd name="connsiteX28" fmla="*/ 281513 w 2019200"/>
                  <a:gd name="connsiteY28" fmla="*/ 355916 h 1653776"/>
                  <a:gd name="connsiteX29" fmla="*/ 489793 w 2019200"/>
                  <a:gd name="connsiteY29" fmla="*/ 406716 h 1653776"/>
                  <a:gd name="connsiteX30" fmla="*/ 710773 w 2019200"/>
                  <a:gd name="connsiteY30" fmla="*/ 477836 h 1653776"/>
                  <a:gd name="connsiteX0" fmla="*/ 710773 w 2019200"/>
                  <a:gd name="connsiteY0" fmla="*/ 449982 h 1625922"/>
                  <a:gd name="connsiteX1" fmla="*/ 878413 w 2019200"/>
                  <a:gd name="connsiteY1" fmla="*/ 165502 h 1625922"/>
                  <a:gd name="connsiteX2" fmla="*/ 1198453 w 2019200"/>
                  <a:gd name="connsiteY2" fmla="*/ 402 h 1625922"/>
                  <a:gd name="connsiteX3" fmla="*/ 1439753 w 2019200"/>
                  <a:gd name="connsiteY3" fmla="*/ 124862 h 1625922"/>
                  <a:gd name="connsiteX4" fmla="*/ 1477853 w 2019200"/>
                  <a:gd name="connsiteY4" fmla="*/ 305202 h 1625922"/>
                  <a:gd name="connsiteX5" fmla="*/ 1427053 w 2019200"/>
                  <a:gd name="connsiteY5" fmla="*/ 518562 h 1625922"/>
                  <a:gd name="connsiteX6" fmla="*/ 1622633 w 2019200"/>
                  <a:gd name="connsiteY6" fmla="*/ 531262 h 1625922"/>
                  <a:gd name="connsiteX7" fmla="*/ 1927433 w 2019200"/>
                  <a:gd name="connsiteY7" fmla="*/ 612542 h 1625922"/>
                  <a:gd name="connsiteX8" fmla="*/ 2018873 w 2019200"/>
                  <a:gd name="connsiteY8" fmla="*/ 795422 h 1625922"/>
                  <a:gd name="connsiteX9" fmla="*/ 1947753 w 2019200"/>
                  <a:gd name="connsiteY9" fmla="*/ 968142 h 1625922"/>
                  <a:gd name="connsiteX10" fmla="*/ 1708993 w 2019200"/>
                  <a:gd name="connsiteY10" fmla="*/ 1059582 h 1625922"/>
                  <a:gd name="connsiteX11" fmla="*/ 1449913 w 2019200"/>
                  <a:gd name="connsiteY11" fmla="*/ 1039262 h 1625922"/>
                  <a:gd name="connsiteX12" fmla="*/ 1571833 w 2019200"/>
                  <a:gd name="connsiteY12" fmla="*/ 1272942 h 1625922"/>
                  <a:gd name="connsiteX13" fmla="*/ 1581993 w 2019200"/>
                  <a:gd name="connsiteY13" fmla="*/ 1262782 h 1625922"/>
                  <a:gd name="connsiteX14" fmla="*/ 1581993 w 2019200"/>
                  <a:gd name="connsiteY14" fmla="*/ 1435502 h 1625922"/>
                  <a:gd name="connsiteX15" fmla="*/ 1429593 w 2019200"/>
                  <a:gd name="connsiteY15" fmla="*/ 1608222 h 1625922"/>
                  <a:gd name="connsiteX16" fmla="*/ 1145113 w 2019200"/>
                  <a:gd name="connsiteY16" fmla="*/ 1608222 h 1625922"/>
                  <a:gd name="connsiteX17" fmla="*/ 1013033 w 2019200"/>
                  <a:gd name="connsiteY17" fmla="*/ 1501542 h 1625922"/>
                  <a:gd name="connsiteX18" fmla="*/ 921593 w 2019200"/>
                  <a:gd name="connsiteY18" fmla="*/ 1323742 h 1625922"/>
                  <a:gd name="connsiteX19" fmla="*/ 921593 w 2019200"/>
                  <a:gd name="connsiteY19" fmla="*/ 1333902 h 1625922"/>
                  <a:gd name="connsiteX20" fmla="*/ 789513 w 2019200"/>
                  <a:gd name="connsiteY20" fmla="*/ 1476142 h 1625922"/>
                  <a:gd name="connsiteX21" fmla="*/ 423753 w 2019200"/>
                  <a:gd name="connsiteY21" fmla="*/ 1526942 h 1625922"/>
                  <a:gd name="connsiteX22" fmla="*/ 271353 w 2019200"/>
                  <a:gd name="connsiteY22" fmla="*/ 1293262 h 1625922"/>
                  <a:gd name="connsiteX23" fmla="*/ 400893 w 2019200"/>
                  <a:gd name="connsiteY23" fmla="*/ 1044342 h 1625922"/>
                  <a:gd name="connsiteX24" fmla="*/ 474553 w 2019200"/>
                  <a:gd name="connsiteY24" fmla="*/ 957982 h 1625922"/>
                  <a:gd name="connsiteX25" fmla="*/ 230713 w 2019200"/>
                  <a:gd name="connsiteY25" fmla="*/ 866542 h 1625922"/>
                  <a:gd name="connsiteX26" fmla="*/ 47833 w 2019200"/>
                  <a:gd name="connsiteY26" fmla="*/ 714142 h 1625922"/>
                  <a:gd name="connsiteX27" fmla="*/ 17353 w 2019200"/>
                  <a:gd name="connsiteY27" fmla="*/ 429662 h 1625922"/>
                  <a:gd name="connsiteX28" fmla="*/ 281513 w 2019200"/>
                  <a:gd name="connsiteY28" fmla="*/ 328062 h 1625922"/>
                  <a:gd name="connsiteX29" fmla="*/ 489793 w 2019200"/>
                  <a:gd name="connsiteY29" fmla="*/ 378862 h 1625922"/>
                  <a:gd name="connsiteX30" fmla="*/ 710773 w 2019200"/>
                  <a:gd name="connsiteY30" fmla="*/ 449982 h 1625922"/>
                  <a:gd name="connsiteX0" fmla="*/ 710773 w 2019200"/>
                  <a:gd name="connsiteY0" fmla="*/ 462637 h 1638577"/>
                  <a:gd name="connsiteX1" fmla="*/ 878413 w 2019200"/>
                  <a:gd name="connsiteY1" fmla="*/ 178157 h 1638577"/>
                  <a:gd name="connsiteX2" fmla="*/ 1190833 w 2019200"/>
                  <a:gd name="connsiteY2" fmla="*/ 357 h 1638577"/>
                  <a:gd name="connsiteX3" fmla="*/ 1439753 w 2019200"/>
                  <a:gd name="connsiteY3" fmla="*/ 137517 h 1638577"/>
                  <a:gd name="connsiteX4" fmla="*/ 1477853 w 2019200"/>
                  <a:gd name="connsiteY4" fmla="*/ 317857 h 1638577"/>
                  <a:gd name="connsiteX5" fmla="*/ 1427053 w 2019200"/>
                  <a:gd name="connsiteY5" fmla="*/ 531217 h 1638577"/>
                  <a:gd name="connsiteX6" fmla="*/ 1622633 w 2019200"/>
                  <a:gd name="connsiteY6" fmla="*/ 543917 h 1638577"/>
                  <a:gd name="connsiteX7" fmla="*/ 1927433 w 2019200"/>
                  <a:gd name="connsiteY7" fmla="*/ 625197 h 1638577"/>
                  <a:gd name="connsiteX8" fmla="*/ 2018873 w 2019200"/>
                  <a:gd name="connsiteY8" fmla="*/ 808077 h 1638577"/>
                  <a:gd name="connsiteX9" fmla="*/ 1947753 w 2019200"/>
                  <a:gd name="connsiteY9" fmla="*/ 980797 h 1638577"/>
                  <a:gd name="connsiteX10" fmla="*/ 1708993 w 2019200"/>
                  <a:gd name="connsiteY10" fmla="*/ 1072237 h 1638577"/>
                  <a:gd name="connsiteX11" fmla="*/ 1449913 w 2019200"/>
                  <a:gd name="connsiteY11" fmla="*/ 1051917 h 1638577"/>
                  <a:gd name="connsiteX12" fmla="*/ 1571833 w 2019200"/>
                  <a:gd name="connsiteY12" fmla="*/ 1285597 h 1638577"/>
                  <a:gd name="connsiteX13" fmla="*/ 1581993 w 2019200"/>
                  <a:gd name="connsiteY13" fmla="*/ 1275437 h 1638577"/>
                  <a:gd name="connsiteX14" fmla="*/ 1581993 w 2019200"/>
                  <a:gd name="connsiteY14" fmla="*/ 1448157 h 1638577"/>
                  <a:gd name="connsiteX15" fmla="*/ 1429593 w 2019200"/>
                  <a:gd name="connsiteY15" fmla="*/ 1620877 h 1638577"/>
                  <a:gd name="connsiteX16" fmla="*/ 1145113 w 2019200"/>
                  <a:gd name="connsiteY16" fmla="*/ 1620877 h 1638577"/>
                  <a:gd name="connsiteX17" fmla="*/ 1013033 w 2019200"/>
                  <a:gd name="connsiteY17" fmla="*/ 1514197 h 1638577"/>
                  <a:gd name="connsiteX18" fmla="*/ 921593 w 2019200"/>
                  <a:gd name="connsiteY18" fmla="*/ 1336397 h 1638577"/>
                  <a:gd name="connsiteX19" fmla="*/ 921593 w 2019200"/>
                  <a:gd name="connsiteY19" fmla="*/ 1346557 h 1638577"/>
                  <a:gd name="connsiteX20" fmla="*/ 789513 w 2019200"/>
                  <a:gd name="connsiteY20" fmla="*/ 1488797 h 1638577"/>
                  <a:gd name="connsiteX21" fmla="*/ 423753 w 2019200"/>
                  <a:gd name="connsiteY21" fmla="*/ 1539597 h 1638577"/>
                  <a:gd name="connsiteX22" fmla="*/ 271353 w 2019200"/>
                  <a:gd name="connsiteY22" fmla="*/ 1305917 h 1638577"/>
                  <a:gd name="connsiteX23" fmla="*/ 400893 w 2019200"/>
                  <a:gd name="connsiteY23" fmla="*/ 1056997 h 1638577"/>
                  <a:gd name="connsiteX24" fmla="*/ 474553 w 2019200"/>
                  <a:gd name="connsiteY24" fmla="*/ 970637 h 1638577"/>
                  <a:gd name="connsiteX25" fmla="*/ 230713 w 2019200"/>
                  <a:gd name="connsiteY25" fmla="*/ 879197 h 1638577"/>
                  <a:gd name="connsiteX26" fmla="*/ 47833 w 2019200"/>
                  <a:gd name="connsiteY26" fmla="*/ 726797 h 1638577"/>
                  <a:gd name="connsiteX27" fmla="*/ 17353 w 2019200"/>
                  <a:gd name="connsiteY27" fmla="*/ 442317 h 1638577"/>
                  <a:gd name="connsiteX28" fmla="*/ 281513 w 2019200"/>
                  <a:gd name="connsiteY28" fmla="*/ 340717 h 1638577"/>
                  <a:gd name="connsiteX29" fmla="*/ 489793 w 2019200"/>
                  <a:gd name="connsiteY29" fmla="*/ 391517 h 1638577"/>
                  <a:gd name="connsiteX30" fmla="*/ 710773 w 2019200"/>
                  <a:gd name="connsiteY30" fmla="*/ 462637 h 1638577"/>
                  <a:gd name="connsiteX0" fmla="*/ 710773 w 2019200"/>
                  <a:gd name="connsiteY0" fmla="*/ 462339 h 1638279"/>
                  <a:gd name="connsiteX1" fmla="*/ 878413 w 2019200"/>
                  <a:gd name="connsiteY1" fmla="*/ 177859 h 1638279"/>
                  <a:gd name="connsiteX2" fmla="*/ 1190833 w 2019200"/>
                  <a:gd name="connsiteY2" fmla="*/ 59 h 1638279"/>
                  <a:gd name="connsiteX3" fmla="*/ 1406733 w 2019200"/>
                  <a:gd name="connsiteY3" fmla="*/ 160079 h 1638279"/>
                  <a:gd name="connsiteX4" fmla="*/ 1477853 w 2019200"/>
                  <a:gd name="connsiteY4" fmla="*/ 317559 h 1638279"/>
                  <a:gd name="connsiteX5" fmla="*/ 1427053 w 2019200"/>
                  <a:gd name="connsiteY5" fmla="*/ 530919 h 1638279"/>
                  <a:gd name="connsiteX6" fmla="*/ 1622633 w 2019200"/>
                  <a:gd name="connsiteY6" fmla="*/ 543619 h 1638279"/>
                  <a:gd name="connsiteX7" fmla="*/ 1927433 w 2019200"/>
                  <a:gd name="connsiteY7" fmla="*/ 624899 h 1638279"/>
                  <a:gd name="connsiteX8" fmla="*/ 2018873 w 2019200"/>
                  <a:gd name="connsiteY8" fmla="*/ 807779 h 1638279"/>
                  <a:gd name="connsiteX9" fmla="*/ 1947753 w 2019200"/>
                  <a:gd name="connsiteY9" fmla="*/ 980499 h 1638279"/>
                  <a:gd name="connsiteX10" fmla="*/ 1708993 w 2019200"/>
                  <a:gd name="connsiteY10" fmla="*/ 1071939 h 1638279"/>
                  <a:gd name="connsiteX11" fmla="*/ 1449913 w 2019200"/>
                  <a:gd name="connsiteY11" fmla="*/ 1051619 h 1638279"/>
                  <a:gd name="connsiteX12" fmla="*/ 1571833 w 2019200"/>
                  <a:gd name="connsiteY12" fmla="*/ 1285299 h 1638279"/>
                  <a:gd name="connsiteX13" fmla="*/ 1581993 w 2019200"/>
                  <a:gd name="connsiteY13" fmla="*/ 1275139 h 1638279"/>
                  <a:gd name="connsiteX14" fmla="*/ 1581993 w 2019200"/>
                  <a:gd name="connsiteY14" fmla="*/ 1447859 h 1638279"/>
                  <a:gd name="connsiteX15" fmla="*/ 1429593 w 2019200"/>
                  <a:gd name="connsiteY15" fmla="*/ 1620579 h 1638279"/>
                  <a:gd name="connsiteX16" fmla="*/ 1145113 w 2019200"/>
                  <a:gd name="connsiteY16" fmla="*/ 1620579 h 1638279"/>
                  <a:gd name="connsiteX17" fmla="*/ 1013033 w 2019200"/>
                  <a:gd name="connsiteY17" fmla="*/ 1513899 h 1638279"/>
                  <a:gd name="connsiteX18" fmla="*/ 921593 w 2019200"/>
                  <a:gd name="connsiteY18" fmla="*/ 1336099 h 1638279"/>
                  <a:gd name="connsiteX19" fmla="*/ 921593 w 2019200"/>
                  <a:gd name="connsiteY19" fmla="*/ 1346259 h 1638279"/>
                  <a:gd name="connsiteX20" fmla="*/ 789513 w 2019200"/>
                  <a:gd name="connsiteY20" fmla="*/ 1488499 h 1638279"/>
                  <a:gd name="connsiteX21" fmla="*/ 423753 w 2019200"/>
                  <a:gd name="connsiteY21" fmla="*/ 1539299 h 1638279"/>
                  <a:gd name="connsiteX22" fmla="*/ 271353 w 2019200"/>
                  <a:gd name="connsiteY22" fmla="*/ 1305619 h 1638279"/>
                  <a:gd name="connsiteX23" fmla="*/ 400893 w 2019200"/>
                  <a:gd name="connsiteY23" fmla="*/ 1056699 h 1638279"/>
                  <a:gd name="connsiteX24" fmla="*/ 474553 w 2019200"/>
                  <a:gd name="connsiteY24" fmla="*/ 970339 h 1638279"/>
                  <a:gd name="connsiteX25" fmla="*/ 230713 w 2019200"/>
                  <a:gd name="connsiteY25" fmla="*/ 878899 h 1638279"/>
                  <a:gd name="connsiteX26" fmla="*/ 47833 w 2019200"/>
                  <a:gd name="connsiteY26" fmla="*/ 726499 h 1638279"/>
                  <a:gd name="connsiteX27" fmla="*/ 17353 w 2019200"/>
                  <a:gd name="connsiteY27" fmla="*/ 442019 h 1638279"/>
                  <a:gd name="connsiteX28" fmla="*/ 281513 w 2019200"/>
                  <a:gd name="connsiteY28" fmla="*/ 340419 h 1638279"/>
                  <a:gd name="connsiteX29" fmla="*/ 489793 w 2019200"/>
                  <a:gd name="connsiteY29" fmla="*/ 391219 h 1638279"/>
                  <a:gd name="connsiteX30" fmla="*/ 710773 w 2019200"/>
                  <a:gd name="connsiteY30" fmla="*/ 462339 h 1638279"/>
                  <a:gd name="connsiteX0" fmla="*/ 710773 w 2019200"/>
                  <a:gd name="connsiteY0" fmla="*/ 462467 h 1638407"/>
                  <a:gd name="connsiteX1" fmla="*/ 878413 w 2019200"/>
                  <a:gd name="connsiteY1" fmla="*/ 177987 h 1638407"/>
                  <a:gd name="connsiteX2" fmla="*/ 1190833 w 2019200"/>
                  <a:gd name="connsiteY2" fmla="*/ 187 h 1638407"/>
                  <a:gd name="connsiteX3" fmla="*/ 1414353 w 2019200"/>
                  <a:gd name="connsiteY3" fmla="*/ 147507 h 1638407"/>
                  <a:gd name="connsiteX4" fmla="*/ 1477853 w 2019200"/>
                  <a:gd name="connsiteY4" fmla="*/ 317687 h 1638407"/>
                  <a:gd name="connsiteX5" fmla="*/ 1427053 w 2019200"/>
                  <a:gd name="connsiteY5" fmla="*/ 531047 h 1638407"/>
                  <a:gd name="connsiteX6" fmla="*/ 1622633 w 2019200"/>
                  <a:gd name="connsiteY6" fmla="*/ 543747 h 1638407"/>
                  <a:gd name="connsiteX7" fmla="*/ 1927433 w 2019200"/>
                  <a:gd name="connsiteY7" fmla="*/ 625027 h 1638407"/>
                  <a:gd name="connsiteX8" fmla="*/ 2018873 w 2019200"/>
                  <a:gd name="connsiteY8" fmla="*/ 807907 h 1638407"/>
                  <a:gd name="connsiteX9" fmla="*/ 1947753 w 2019200"/>
                  <a:gd name="connsiteY9" fmla="*/ 980627 h 1638407"/>
                  <a:gd name="connsiteX10" fmla="*/ 1708993 w 2019200"/>
                  <a:gd name="connsiteY10" fmla="*/ 1072067 h 1638407"/>
                  <a:gd name="connsiteX11" fmla="*/ 1449913 w 2019200"/>
                  <a:gd name="connsiteY11" fmla="*/ 1051747 h 1638407"/>
                  <a:gd name="connsiteX12" fmla="*/ 1571833 w 2019200"/>
                  <a:gd name="connsiteY12" fmla="*/ 1285427 h 1638407"/>
                  <a:gd name="connsiteX13" fmla="*/ 1581993 w 2019200"/>
                  <a:gd name="connsiteY13" fmla="*/ 1275267 h 1638407"/>
                  <a:gd name="connsiteX14" fmla="*/ 1581993 w 2019200"/>
                  <a:gd name="connsiteY14" fmla="*/ 1447987 h 1638407"/>
                  <a:gd name="connsiteX15" fmla="*/ 1429593 w 2019200"/>
                  <a:gd name="connsiteY15" fmla="*/ 1620707 h 1638407"/>
                  <a:gd name="connsiteX16" fmla="*/ 1145113 w 2019200"/>
                  <a:gd name="connsiteY16" fmla="*/ 1620707 h 1638407"/>
                  <a:gd name="connsiteX17" fmla="*/ 1013033 w 2019200"/>
                  <a:gd name="connsiteY17" fmla="*/ 1514027 h 1638407"/>
                  <a:gd name="connsiteX18" fmla="*/ 921593 w 2019200"/>
                  <a:gd name="connsiteY18" fmla="*/ 1336227 h 1638407"/>
                  <a:gd name="connsiteX19" fmla="*/ 921593 w 2019200"/>
                  <a:gd name="connsiteY19" fmla="*/ 1346387 h 1638407"/>
                  <a:gd name="connsiteX20" fmla="*/ 789513 w 2019200"/>
                  <a:gd name="connsiteY20" fmla="*/ 1488627 h 1638407"/>
                  <a:gd name="connsiteX21" fmla="*/ 423753 w 2019200"/>
                  <a:gd name="connsiteY21" fmla="*/ 1539427 h 1638407"/>
                  <a:gd name="connsiteX22" fmla="*/ 271353 w 2019200"/>
                  <a:gd name="connsiteY22" fmla="*/ 1305747 h 1638407"/>
                  <a:gd name="connsiteX23" fmla="*/ 400893 w 2019200"/>
                  <a:gd name="connsiteY23" fmla="*/ 1056827 h 1638407"/>
                  <a:gd name="connsiteX24" fmla="*/ 474553 w 2019200"/>
                  <a:gd name="connsiteY24" fmla="*/ 970467 h 1638407"/>
                  <a:gd name="connsiteX25" fmla="*/ 230713 w 2019200"/>
                  <a:gd name="connsiteY25" fmla="*/ 879027 h 1638407"/>
                  <a:gd name="connsiteX26" fmla="*/ 47833 w 2019200"/>
                  <a:gd name="connsiteY26" fmla="*/ 726627 h 1638407"/>
                  <a:gd name="connsiteX27" fmla="*/ 17353 w 2019200"/>
                  <a:gd name="connsiteY27" fmla="*/ 442147 h 1638407"/>
                  <a:gd name="connsiteX28" fmla="*/ 281513 w 2019200"/>
                  <a:gd name="connsiteY28" fmla="*/ 340547 h 1638407"/>
                  <a:gd name="connsiteX29" fmla="*/ 489793 w 2019200"/>
                  <a:gd name="connsiteY29" fmla="*/ 391347 h 1638407"/>
                  <a:gd name="connsiteX30" fmla="*/ 710773 w 2019200"/>
                  <a:gd name="connsiteY30" fmla="*/ 462467 h 1638407"/>
                  <a:gd name="connsiteX0" fmla="*/ 710773 w 2019200"/>
                  <a:gd name="connsiteY0" fmla="*/ 462478 h 1638418"/>
                  <a:gd name="connsiteX1" fmla="*/ 878413 w 2019200"/>
                  <a:gd name="connsiteY1" fmla="*/ 177998 h 1638418"/>
                  <a:gd name="connsiteX2" fmla="*/ 1190833 w 2019200"/>
                  <a:gd name="connsiteY2" fmla="*/ 198 h 1638418"/>
                  <a:gd name="connsiteX3" fmla="*/ 1414353 w 2019200"/>
                  <a:gd name="connsiteY3" fmla="*/ 147518 h 1638418"/>
                  <a:gd name="connsiteX4" fmla="*/ 1462613 w 2019200"/>
                  <a:gd name="connsiteY4" fmla="*/ 353258 h 1638418"/>
                  <a:gd name="connsiteX5" fmla="*/ 1427053 w 2019200"/>
                  <a:gd name="connsiteY5" fmla="*/ 531058 h 1638418"/>
                  <a:gd name="connsiteX6" fmla="*/ 1622633 w 2019200"/>
                  <a:gd name="connsiteY6" fmla="*/ 543758 h 1638418"/>
                  <a:gd name="connsiteX7" fmla="*/ 1927433 w 2019200"/>
                  <a:gd name="connsiteY7" fmla="*/ 625038 h 1638418"/>
                  <a:gd name="connsiteX8" fmla="*/ 2018873 w 2019200"/>
                  <a:gd name="connsiteY8" fmla="*/ 807918 h 1638418"/>
                  <a:gd name="connsiteX9" fmla="*/ 1947753 w 2019200"/>
                  <a:gd name="connsiteY9" fmla="*/ 980638 h 1638418"/>
                  <a:gd name="connsiteX10" fmla="*/ 1708993 w 2019200"/>
                  <a:gd name="connsiteY10" fmla="*/ 1072078 h 1638418"/>
                  <a:gd name="connsiteX11" fmla="*/ 1449913 w 2019200"/>
                  <a:gd name="connsiteY11" fmla="*/ 1051758 h 1638418"/>
                  <a:gd name="connsiteX12" fmla="*/ 1571833 w 2019200"/>
                  <a:gd name="connsiteY12" fmla="*/ 1285438 h 1638418"/>
                  <a:gd name="connsiteX13" fmla="*/ 1581993 w 2019200"/>
                  <a:gd name="connsiteY13" fmla="*/ 1275278 h 1638418"/>
                  <a:gd name="connsiteX14" fmla="*/ 1581993 w 2019200"/>
                  <a:gd name="connsiteY14" fmla="*/ 1447998 h 1638418"/>
                  <a:gd name="connsiteX15" fmla="*/ 1429593 w 2019200"/>
                  <a:gd name="connsiteY15" fmla="*/ 1620718 h 1638418"/>
                  <a:gd name="connsiteX16" fmla="*/ 1145113 w 2019200"/>
                  <a:gd name="connsiteY16" fmla="*/ 1620718 h 1638418"/>
                  <a:gd name="connsiteX17" fmla="*/ 1013033 w 2019200"/>
                  <a:gd name="connsiteY17" fmla="*/ 1514038 h 1638418"/>
                  <a:gd name="connsiteX18" fmla="*/ 921593 w 2019200"/>
                  <a:gd name="connsiteY18" fmla="*/ 1336238 h 1638418"/>
                  <a:gd name="connsiteX19" fmla="*/ 921593 w 2019200"/>
                  <a:gd name="connsiteY19" fmla="*/ 1346398 h 1638418"/>
                  <a:gd name="connsiteX20" fmla="*/ 789513 w 2019200"/>
                  <a:gd name="connsiteY20" fmla="*/ 1488638 h 1638418"/>
                  <a:gd name="connsiteX21" fmla="*/ 423753 w 2019200"/>
                  <a:gd name="connsiteY21" fmla="*/ 1539438 h 1638418"/>
                  <a:gd name="connsiteX22" fmla="*/ 271353 w 2019200"/>
                  <a:gd name="connsiteY22" fmla="*/ 1305758 h 1638418"/>
                  <a:gd name="connsiteX23" fmla="*/ 400893 w 2019200"/>
                  <a:gd name="connsiteY23" fmla="*/ 1056838 h 1638418"/>
                  <a:gd name="connsiteX24" fmla="*/ 474553 w 2019200"/>
                  <a:gd name="connsiteY24" fmla="*/ 970478 h 1638418"/>
                  <a:gd name="connsiteX25" fmla="*/ 230713 w 2019200"/>
                  <a:gd name="connsiteY25" fmla="*/ 879038 h 1638418"/>
                  <a:gd name="connsiteX26" fmla="*/ 47833 w 2019200"/>
                  <a:gd name="connsiteY26" fmla="*/ 726638 h 1638418"/>
                  <a:gd name="connsiteX27" fmla="*/ 17353 w 2019200"/>
                  <a:gd name="connsiteY27" fmla="*/ 442158 h 1638418"/>
                  <a:gd name="connsiteX28" fmla="*/ 281513 w 2019200"/>
                  <a:gd name="connsiteY28" fmla="*/ 340558 h 1638418"/>
                  <a:gd name="connsiteX29" fmla="*/ 489793 w 2019200"/>
                  <a:gd name="connsiteY29" fmla="*/ 391358 h 1638418"/>
                  <a:gd name="connsiteX30" fmla="*/ 710773 w 2019200"/>
                  <a:gd name="connsiteY30" fmla="*/ 462478 h 1638418"/>
                  <a:gd name="connsiteX0" fmla="*/ 710773 w 2019200"/>
                  <a:gd name="connsiteY0" fmla="*/ 462478 h 1638418"/>
                  <a:gd name="connsiteX1" fmla="*/ 878413 w 2019200"/>
                  <a:gd name="connsiteY1" fmla="*/ 177998 h 1638418"/>
                  <a:gd name="connsiteX2" fmla="*/ 1190833 w 2019200"/>
                  <a:gd name="connsiteY2" fmla="*/ 198 h 1638418"/>
                  <a:gd name="connsiteX3" fmla="*/ 1414353 w 2019200"/>
                  <a:gd name="connsiteY3" fmla="*/ 147518 h 1638418"/>
                  <a:gd name="connsiteX4" fmla="*/ 1462613 w 2019200"/>
                  <a:gd name="connsiteY4" fmla="*/ 353258 h 1638418"/>
                  <a:gd name="connsiteX5" fmla="*/ 1427053 w 2019200"/>
                  <a:gd name="connsiteY5" fmla="*/ 531058 h 1638418"/>
                  <a:gd name="connsiteX6" fmla="*/ 1625173 w 2019200"/>
                  <a:gd name="connsiteY6" fmla="*/ 566618 h 1638418"/>
                  <a:gd name="connsiteX7" fmla="*/ 1927433 w 2019200"/>
                  <a:gd name="connsiteY7" fmla="*/ 625038 h 1638418"/>
                  <a:gd name="connsiteX8" fmla="*/ 2018873 w 2019200"/>
                  <a:gd name="connsiteY8" fmla="*/ 807918 h 1638418"/>
                  <a:gd name="connsiteX9" fmla="*/ 1947753 w 2019200"/>
                  <a:gd name="connsiteY9" fmla="*/ 980638 h 1638418"/>
                  <a:gd name="connsiteX10" fmla="*/ 1708993 w 2019200"/>
                  <a:gd name="connsiteY10" fmla="*/ 1072078 h 1638418"/>
                  <a:gd name="connsiteX11" fmla="*/ 1449913 w 2019200"/>
                  <a:gd name="connsiteY11" fmla="*/ 1051758 h 1638418"/>
                  <a:gd name="connsiteX12" fmla="*/ 1571833 w 2019200"/>
                  <a:gd name="connsiteY12" fmla="*/ 1285438 h 1638418"/>
                  <a:gd name="connsiteX13" fmla="*/ 1581993 w 2019200"/>
                  <a:gd name="connsiteY13" fmla="*/ 1275278 h 1638418"/>
                  <a:gd name="connsiteX14" fmla="*/ 1581993 w 2019200"/>
                  <a:gd name="connsiteY14" fmla="*/ 1447998 h 1638418"/>
                  <a:gd name="connsiteX15" fmla="*/ 1429593 w 2019200"/>
                  <a:gd name="connsiteY15" fmla="*/ 1620718 h 1638418"/>
                  <a:gd name="connsiteX16" fmla="*/ 1145113 w 2019200"/>
                  <a:gd name="connsiteY16" fmla="*/ 1620718 h 1638418"/>
                  <a:gd name="connsiteX17" fmla="*/ 1013033 w 2019200"/>
                  <a:gd name="connsiteY17" fmla="*/ 1514038 h 1638418"/>
                  <a:gd name="connsiteX18" fmla="*/ 921593 w 2019200"/>
                  <a:gd name="connsiteY18" fmla="*/ 1336238 h 1638418"/>
                  <a:gd name="connsiteX19" fmla="*/ 921593 w 2019200"/>
                  <a:gd name="connsiteY19" fmla="*/ 1346398 h 1638418"/>
                  <a:gd name="connsiteX20" fmla="*/ 789513 w 2019200"/>
                  <a:gd name="connsiteY20" fmla="*/ 1488638 h 1638418"/>
                  <a:gd name="connsiteX21" fmla="*/ 423753 w 2019200"/>
                  <a:gd name="connsiteY21" fmla="*/ 1539438 h 1638418"/>
                  <a:gd name="connsiteX22" fmla="*/ 271353 w 2019200"/>
                  <a:gd name="connsiteY22" fmla="*/ 1305758 h 1638418"/>
                  <a:gd name="connsiteX23" fmla="*/ 400893 w 2019200"/>
                  <a:gd name="connsiteY23" fmla="*/ 1056838 h 1638418"/>
                  <a:gd name="connsiteX24" fmla="*/ 474553 w 2019200"/>
                  <a:gd name="connsiteY24" fmla="*/ 970478 h 1638418"/>
                  <a:gd name="connsiteX25" fmla="*/ 230713 w 2019200"/>
                  <a:gd name="connsiteY25" fmla="*/ 879038 h 1638418"/>
                  <a:gd name="connsiteX26" fmla="*/ 47833 w 2019200"/>
                  <a:gd name="connsiteY26" fmla="*/ 726638 h 1638418"/>
                  <a:gd name="connsiteX27" fmla="*/ 17353 w 2019200"/>
                  <a:gd name="connsiteY27" fmla="*/ 442158 h 1638418"/>
                  <a:gd name="connsiteX28" fmla="*/ 281513 w 2019200"/>
                  <a:gd name="connsiteY28" fmla="*/ 340558 h 1638418"/>
                  <a:gd name="connsiteX29" fmla="*/ 489793 w 2019200"/>
                  <a:gd name="connsiteY29" fmla="*/ 391358 h 1638418"/>
                  <a:gd name="connsiteX30" fmla="*/ 710773 w 2019200"/>
                  <a:gd name="connsiteY30" fmla="*/ 462478 h 1638418"/>
                  <a:gd name="connsiteX0" fmla="*/ 710773 w 2019200"/>
                  <a:gd name="connsiteY0" fmla="*/ 462478 h 1638418"/>
                  <a:gd name="connsiteX1" fmla="*/ 878413 w 2019200"/>
                  <a:gd name="connsiteY1" fmla="*/ 177998 h 1638418"/>
                  <a:gd name="connsiteX2" fmla="*/ 1190833 w 2019200"/>
                  <a:gd name="connsiteY2" fmla="*/ 198 h 1638418"/>
                  <a:gd name="connsiteX3" fmla="*/ 1414353 w 2019200"/>
                  <a:gd name="connsiteY3" fmla="*/ 147518 h 1638418"/>
                  <a:gd name="connsiteX4" fmla="*/ 1462613 w 2019200"/>
                  <a:gd name="connsiteY4" fmla="*/ 353258 h 1638418"/>
                  <a:gd name="connsiteX5" fmla="*/ 1427053 w 2019200"/>
                  <a:gd name="connsiteY5" fmla="*/ 531058 h 1638418"/>
                  <a:gd name="connsiteX6" fmla="*/ 1625173 w 2019200"/>
                  <a:gd name="connsiteY6" fmla="*/ 556458 h 1638418"/>
                  <a:gd name="connsiteX7" fmla="*/ 1927433 w 2019200"/>
                  <a:gd name="connsiteY7" fmla="*/ 625038 h 1638418"/>
                  <a:gd name="connsiteX8" fmla="*/ 2018873 w 2019200"/>
                  <a:gd name="connsiteY8" fmla="*/ 807918 h 1638418"/>
                  <a:gd name="connsiteX9" fmla="*/ 1947753 w 2019200"/>
                  <a:gd name="connsiteY9" fmla="*/ 980638 h 1638418"/>
                  <a:gd name="connsiteX10" fmla="*/ 1708993 w 2019200"/>
                  <a:gd name="connsiteY10" fmla="*/ 1072078 h 1638418"/>
                  <a:gd name="connsiteX11" fmla="*/ 1449913 w 2019200"/>
                  <a:gd name="connsiteY11" fmla="*/ 1051758 h 1638418"/>
                  <a:gd name="connsiteX12" fmla="*/ 1571833 w 2019200"/>
                  <a:gd name="connsiteY12" fmla="*/ 1285438 h 1638418"/>
                  <a:gd name="connsiteX13" fmla="*/ 1581993 w 2019200"/>
                  <a:gd name="connsiteY13" fmla="*/ 1275278 h 1638418"/>
                  <a:gd name="connsiteX14" fmla="*/ 1581993 w 2019200"/>
                  <a:gd name="connsiteY14" fmla="*/ 1447998 h 1638418"/>
                  <a:gd name="connsiteX15" fmla="*/ 1429593 w 2019200"/>
                  <a:gd name="connsiteY15" fmla="*/ 1620718 h 1638418"/>
                  <a:gd name="connsiteX16" fmla="*/ 1145113 w 2019200"/>
                  <a:gd name="connsiteY16" fmla="*/ 1620718 h 1638418"/>
                  <a:gd name="connsiteX17" fmla="*/ 1013033 w 2019200"/>
                  <a:gd name="connsiteY17" fmla="*/ 1514038 h 1638418"/>
                  <a:gd name="connsiteX18" fmla="*/ 921593 w 2019200"/>
                  <a:gd name="connsiteY18" fmla="*/ 1336238 h 1638418"/>
                  <a:gd name="connsiteX19" fmla="*/ 921593 w 2019200"/>
                  <a:gd name="connsiteY19" fmla="*/ 1346398 h 1638418"/>
                  <a:gd name="connsiteX20" fmla="*/ 789513 w 2019200"/>
                  <a:gd name="connsiteY20" fmla="*/ 1488638 h 1638418"/>
                  <a:gd name="connsiteX21" fmla="*/ 423753 w 2019200"/>
                  <a:gd name="connsiteY21" fmla="*/ 1539438 h 1638418"/>
                  <a:gd name="connsiteX22" fmla="*/ 271353 w 2019200"/>
                  <a:gd name="connsiteY22" fmla="*/ 1305758 h 1638418"/>
                  <a:gd name="connsiteX23" fmla="*/ 400893 w 2019200"/>
                  <a:gd name="connsiteY23" fmla="*/ 1056838 h 1638418"/>
                  <a:gd name="connsiteX24" fmla="*/ 474553 w 2019200"/>
                  <a:gd name="connsiteY24" fmla="*/ 970478 h 1638418"/>
                  <a:gd name="connsiteX25" fmla="*/ 230713 w 2019200"/>
                  <a:gd name="connsiteY25" fmla="*/ 879038 h 1638418"/>
                  <a:gd name="connsiteX26" fmla="*/ 47833 w 2019200"/>
                  <a:gd name="connsiteY26" fmla="*/ 726638 h 1638418"/>
                  <a:gd name="connsiteX27" fmla="*/ 17353 w 2019200"/>
                  <a:gd name="connsiteY27" fmla="*/ 442158 h 1638418"/>
                  <a:gd name="connsiteX28" fmla="*/ 281513 w 2019200"/>
                  <a:gd name="connsiteY28" fmla="*/ 340558 h 1638418"/>
                  <a:gd name="connsiteX29" fmla="*/ 489793 w 2019200"/>
                  <a:gd name="connsiteY29" fmla="*/ 391358 h 1638418"/>
                  <a:gd name="connsiteX30" fmla="*/ 710773 w 2019200"/>
                  <a:gd name="connsiteY30" fmla="*/ 462478 h 1638418"/>
                  <a:gd name="connsiteX0" fmla="*/ 710773 w 2019438"/>
                  <a:gd name="connsiteY0" fmla="*/ 462478 h 1638418"/>
                  <a:gd name="connsiteX1" fmla="*/ 878413 w 2019438"/>
                  <a:gd name="connsiteY1" fmla="*/ 177998 h 1638418"/>
                  <a:gd name="connsiteX2" fmla="*/ 1190833 w 2019438"/>
                  <a:gd name="connsiteY2" fmla="*/ 198 h 1638418"/>
                  <a:gd name="connsiteX3" fmla="*/ 1414353 w 2019438"/>
                  <a:gd name="connsiteY3" fmla="*/ 147518 h 1638418"/>
                  <a:gd name="connsiteX4" fmla="*/ 1462613 w 2019438"/>
                  <a:gd name="connsiteY4" fmla="*/ 353258 h 1638418"/>
                  <a:gd name="connsiteX5" fmla="*/ 1427053 w 2019438"/>
                  <a:gd name="connsiteY5" fmla="*/ 531058 h 1638418"/>
                  <a:gd name="connsiteX6" fmla="*/ 1625173 w 2019438"/>
                  <a:gd name="connsiteY6" fmla="*/ 556458 h 1638418"/>
                  <a:gd name="connsiteX7" fmla="*/ 1919813 w 2019438"/>
                  <a:gd name="connsiteY7" fmla="*/ 673298 h 1638418"/>
                  <a:gd name="connsiteX8" fmla="*/ 2018873 w 2019438"/>
                  <a:gd name="connsiteY8" fmla="*/ 807918 h 1638418"/>
                  <a:gd name="connsiteX9" fmla="*/ 1947753 w 2019438"/>
                  <a:gd name="connsiteY9" fmla="*/ 980638 h 1638418"/>
                  <a:gd name="connsiteX10" fmla="*/ 1708993 w 2019438"/>
                  <a:gd name="connsiteY10" fmla="*/ 1072078 h 1638418"/>
                  <a:gd name="connsiteX11" fmla="*/ 1449913 w 2019438"/>
                  <a:gd name="connsiteY11" fmla="*/ 1051758 h 1638418"/>
                  <a:gd name="connsiteX12" fmla="*/ 1571833 w 2019438"/>
                  <a:gd name="connsiteY12" fmla="*/ 1285438 h 1638418"/>
                  <a:gd name="connsiteX13" fmla="*/ 1581993 w 2019438"/>
                  <a:gd name="connsiteY13" fmla="*/ 1275278 h 1638418"/>
                  <a:gd name="connsiteX14" fmla="*/ 1581993 w 2019438"/>
                  <a:gd name="connsiteY14" fmla="*/ 1447998 h 1638418"/>
                  <a:gd name="connsiteX15" fmla="*/ 1429593 w 2019438"/>
                  <a:gd name="connsiteY15" fmla="*/ 1620718 h 1638418"/>
                  <a:gd name="connsiteX16" fmla="*/ 1145113 w 2019438"/>
                  <a:gd name="connsiteY16" fmla="*/ 1620718 h 1638418"/>
                  <a:gd name="connsiteX17" fmla="*/ 1013033 w 2019438"/>
                  <a:gd name="connsiteY17" fmla="*/ 1514038 h 1638418"/>
                  <a:gd name="connsiteX18" fmla="*/ 921593 w 2019438"/>
                  <a:gd name="connsiteY18" fmla="*/ 1336238 h 1638418"/>
                  <a:gd name="connsiteX19" fmla="*/ 921593 w 2019438"/>
                  <a:gd name="connsiteY19" fmla="*/ 1346398 h 1638418"/>
                  <a:gd name="connsiteX20" fmla="*/ 789513 w 2019438"/>
                  <a:gd name="connsiteY20" fmla="*/ 1488638 h 1638418"/>
                  <a:gd name="connsiteX21" fmla="*/ 423753 w 2019438"/>
                  <a:gd name="connsiteY21" fmla="*/ 1539438 h 1638418"/>
                  <a:gd name="connsiteX22" fmla="*/ 271353 w 2019438"/>
                  <a:gd name="connsiteY22" fmla="*/ 1305758 h 1638418"/>
                  <a:gd name="connsiteX23" fmla="*/ 400893 w 2019438"/>
                  <a:gd name="connsiteY23" fmla="*/ 1056838 h 1638418"/>
                  <a:gd name="connsiteX24" fmla="*/ 474553 w 2019438"/>
                  <a:gd name="connsiteY24" fmla="*/ 970478 h 1638418"/>
                  <a:gd name="connsiteX25" fmla="*/ 230713 w 2019438"/>
                  <a:gd name="connsiteY25" fmla="*/ 879038 h 1638418"/>
                  <a:gd name="connsiteX26" fmla="*/ 47833 w 2019438"/>
                  <a:gd name="connsiteY26" fmla="*/ 726638 h 1638418"/>
                  <a:gd name="connsiteX27" fmla="*/ 17353 w 2019438"/>
                  <a:gd name="connsiteY27" fmla="*/ 442158 h 1638418"/>
                  <a:gd name="connsiteX28" fmla="*/ 281513 w 2019438"/>
                  <a:gd name="connsiteY28" fmla="*/ 340558 h 1638418"/>
                  <a:gd name="connsiteX29" fmla="*/ 489793 w 2019438"/>
                  <a:gd name="connsiteY29" fmla="*/ 391358 h 1638418"/>
                  <a:gd name="connsiteX30" fmla="*/ 710773 w 2019438"/>
                  <a:gd name="connsiteY30" fmla="*/ 462478 h 1638418"/>
                  <a:gd name="connsiteX0" fmla="*/ 710773 w 2022201"/>
                  <a:gd name="connsiteY0" fmla="*/ 462478 h 1638418"/>
                  <a:gd name="connsiteX1" fmla="*/ 878413 w 2022201"/>
                  <a:gd name="connsiteY1" fmla="*/ 177998 h 1638418"/>
                  <a:gd name="connsiteX2" fmla="*/ 1190833 w 2022201"/>
                  <a:gd name="connsiteY2" fmla="*/ 198 h 1638418"/>
                  <a:gd name="connsiteX3" fmla="*/ 1414353 w 2022201"/>
                  <a:gd name="connsiteY3" fmla="*/ 147518 h 1638418"/>
                  <a:gd name="connsiteX4" fmla="*/ 1462613 w 2022201"/>
                  <a:gd name="connsiteY4" fmla="*/ 353258 h 1638418"/>
                  <a:gd name="connsiteX5" fmla="*/ 1427053 w 2022201"/>
                  <a:gd name="connsiteY5" fmla="*/ 531058 h 1638418"/>
                  <a:gd name="connsiteX6" fmla="*/ 1625173 w 2022201"/>
                  <a:gd name="connsiteY6" fmla="*/ 556458 h 1638418"/>
                  <a:gd name="connsiteX7" fmla="*/ 1861393 w 2022201"/>
                  <a:gd name="connsiteY7" fmla="*/ 625038 h 1638418"/>
                  <a:gd name="connsiteX8" fmla="*/ 2018873 w 2022201"/>
                  <a:gd name="connsiteY8" fmla="*/ 807918 h 1638418"/>
                  <a:gd name="connsiteX9" fmla="*/ 1947753 w 2022201"/>
                  <a:gd name="connsiteY9" fmla="*/ 980638 h 1638418"/>
                  <a:gd name="connsiteX10" fmla="*/ 1708993 w 2022201"/>
                  <a:gd name="connsiteY10" fmla="*/ 1072078 h 1638418"/>
                  <a:gd name="connsiteX11" fmla="*/ 1449913 w 2022201"/>
                  <a:gd name="connsiteY11" fmla="*/ 1051758 h 1638418"/>
                  <a:gd name="connsiteX12" fmla="*/ 1571833 w 2022201"/>
                  <a:gd name="connsiteY12" fmla="*/ 1285438 h 1638418"/>
                  <a:gd name="connsiteX13" fmla="*/ 1581993 w 2022201"/>
                  <a:gd name="connsiteY13" fmla="*/ 1275278 h 1638418"/>
                  <a:gd name="connsiteX14" fmla="*/ 1581993 w 2022201"/>
                  <a:gd name="connsiteY14" fmla="*/ 1447998 h 1638418"/>
                  <a:gd name="connsiteX15" fmla="*/ 1429593 w 2022201"/>
                  <a:gd name="connsiteY15" fmla="*/ 1620718 h 1638418"/>
                  <a:gd name="connsiteX16" fmla="*/ 1145113 w 2022201"/>
                  <a:gd name="connsiteY16" fmla="*/ 1620718 h 1638418"/>
                  <a:gd name="connsiteX17" fmla="*/ 1013033 w 2022201"/>
                  <a:gd name="connsiteY17" fmla="*/ 1514038 h 1638418"/>
                  <a:gd name="connsiteX18" fmla="*/ 921593 w 2022201"/>
                  <a:gd name="connsiteY18" fmla="*/ 1336238 h 1638418"/>
                  <a:gd name="connsiteX19" fmla="*/ 921593 w 2022201"/>
                  <a:gd name="connsiteY19" fmla="*/ 1346398 h 1638418"/>
                  <a:gd name="connsiteX20" fmla="*/ 789513 w 2022201"/>
                  <a:gd name="connsiteY20" fmla="*/ 1488638 h 1638418"/>
                  <a:gd name="connsiteX21" fmla="*/ 423753 w 2022201"/>
                  <a:gd name="connsiteY21" fmla="*/ 1539438 h 1638418"/>
                  <a:gd name="connsiteX22" fmla="*/ 271353 w 2022201"/>
                  <a:gd name="connsiteY22" fmla="*/ 1305758 h 1638418"/>
                  <a:gd name="connsiteX23" fmla="*/ 400893 w 2022201"/>
                  <a:gd name="connsiteY23" fmla="*/ 1056838 h 1638418"/>
                  <a:gd name="connsiteX24" fmla="*/ 474553 w 2022201"/>
                  <a:gd name="connsiteY24" fmla="*/ 970478 h 1638418"/>
                  <a:gd name="connsiteX25" fmla="*/ 230713 w 2022201"/>
                  <a:gd name="connsiteY25" fmla="*/ 879038 h 1638418"/>
                  <a:gd name="connsiteX26" fmla="*/ 47833 w 2022201"/>
                  <a:gd name="connsiteY26" fmla="*/ 726638 h 1638418"/>
                  <a:gd name="connsiteX27" fmla="*/ 17353 w 2022201"/>
                  <a:gd name="connsiteY27" fmla="*/ 442158 h 1638418"/>
                  <a:gd name="connsiteX28" fmla="*/ 281513 w 2022201"/>
                  <a:gd name="connsiteY28" fmla="*/ 340558 h 1638418"/>
                  <a:gd name="connsiteX29" fmla="*/ 489793 w 2022201"/>
                  <a:gd name="connsiteY29" fmla="*/ 391358 h 1638418"/>
                  <a:gd name="connsiteX30" fmla="*/ 710773 w 2022201"/>
                  <a:gd name="connsiteY30" fmla="*/ 462478 h 1638418"/>
                  <a:gd name="connsiteX0" fmla="*/ 710773 w 1988680"/>
                  <a:gd name="connsiteY0" fmla="*/ 462478 h 1638418"/>
                  <a:gd name="connsiteX1" fmla="*/ 878413 w 1988680"/>
                  <a:gd name="connsiteY1" fmla="*/ 177998 h 1638418"/>
                  <a:gd name="connsiteX2" fmla="*/ 1190833 w 1988680"/>
                  <a:gd name="connsiteY2" fmla="*/ 198 h 1638418"/>
                  <a:gd name="connsiteX3" fmla="*/ 1414353 w 1988680"/>
                  <a:gd name="connsiteY3" fmla="*/ 147518 h 1638418"/>
                  <a:gd name="connsiteX4" fmla="*/ 1462613 w 1988680"/>
                  <a:gd name="connsiteY4" fmla="*/ 353258 h 1638418"/>
                  <a:gd name="connsiteX5" fmla="*/ 1427053 w 1988680"/>
                  <a:gd name="connsiteY5" fmla="*/ 531058 h 1638418"/>
                  <a:gd name="connsiteX6" fmla="*/ 1625173 w 1988680"/>
                  <a:gd name="connsiteY6" fmla="*/ 556458 h 1638418"/>
                  <a:gd name="connsiteX7" fmla="*/ 1861393 w 1988680"/>
                  <a:gd name="connsiteY7" fmla="*/ 625038 h 1638418"/>
                  <a:gd name="connsiteX8" fmla="*/ 1980773 w 1988680"/>
                  <a:gd name="connsiteY8" fmla="*/ 820618 h 1638418"/>
                  <a:gd name="connsiteX9" fmla="*/ 1947753 w 1988680"/>
                  <a:gd name="connsiteY9" fmla="*/ 980638 h 1638418"/>
                  <a:gd name="connsiteX10" fmla="*/ 1708993 w 1988680"/>
                  <a:gd name="connsiteY10" fmla="*/ 1072078 h 1638418"/>
                  <a:gd name="connsiteX11" fmla="*/ 1449913 w 1988680"/>
                  <a:gd name="connsiteY11" fmla="*/ 1051758 h 1638418"/>
                  <a:gd name="connsiteX12" fmla="*/ 1571833 w 1988680"/>
                  <a:gd name="connsiteY12" fmla="*/ 1285438 h 1638418"/>
                  <a:gd name="connsiteX13" fmla="*/ 1581993 w 1988680"/>
                  <a:gd name="connsiteY13" fmla="*/ 1275278 h 1638418"/>
                  <a:gd name="connsiteX14" fmla="*/ 1581993 w 1988680"/>
                  <a:gd name="connsiteY14" fmla="*/ 1447998 h 1638418"/>
                  <a:gd name="connsiteX15" fmla="*/ 1429593 w 1988680"/>
                  <a:gd name="connsiteY15" fmla="*/ 1620718 h 1638418"/>
                  <a:gd name="connsiteX16" fmla="*/ 1145113 w 1988680"/>
                  <a:gd name="connsiteY16" fmla="*/ 1620718 h 1638418"/>
                  <a:gd name="connsiteX17" fmla="*/ 1013033 w 1988680"/>
                  <a:gd name="connsiteY17" fmla="*/ 1514038 h 1638418"/>
                  <a:gd name="connsiteX18" fmla="*/ 921593 w 1988680"/>
                  <a:gd name="connsiteY18" fmla="*/ 1336238 h 1638418"/>
                  <a:gd name="connsiteX19" fmla="*/ 921593 w 1988680"/>
                  <a:gd name="connsiteY19" fmla="*/ 1346398 h 1638418"/>
                  <a:gd name="connsiteX20" fmla="*/ 789513 w 1988680"/>
                  <a:gd name="connsiteY20" fmla="*/ 1488638 h 1638418"/>
                  <a:gd name="connsiteX21" fmla="*/ 423753 w 1988680"/>
                  <a:gd name="connsiteY21" fmla="*/ 1539438 h 1638418"/>
                  <a:gd name="connsiteX22" fmla="*/ 271353 w 1988680"/>
                  <a:gd name="connsiteY22" fmla="*/ 1305758 h 1638418"/>
                  <a:gd name="connsiteX23" fmla="*/ 400893 w 1988680"/>
                  <a:gd name="connsiteY23" fmla="*/ 1056838 h 1638418"/>
                  <a:gd name="connsiteX24" fmla="*/ 474553 w 1988680"/>
                  <a:gd name="connsiteY24" fmla="*/ 970478 h 1638418"/>
                  <a:gd name="connsiteX25" fmla="*/ 230713 w 1988680"/>
                  <a:gd name="connsiteY25" fmla="*/ 879038 h 1638418"/>
                  <a:gd name="connsiteX26" fmla="*/ 47833 w 1988680"/>
                  <a:gd name="connsiteY26" fmla="*/ 726638 h 1638418"/>
                  <a:gd name="connsiteX27" fmla="*/ 17353 w 1988680"/>
                  <a:gd name="connsiteY27" fmla="*/ 442158 h 1638418"/>
                  <a:gd name="connsiteX28" fmla="*/ 281513 w 1988680"/>
                  <a:gd name="connsiteY28" fmla="*/ 340558 h 1638418"/>
                  <a:gd name="connsiteX29" fmla="*/ 489793 w 1988680"/>
                  <a:gd name="connsiteY29" fmla="*/ 391358 h 1638418"/>
                  <a:gd name="connsiteX30" fmla="*/ 710773 w 1988680"/>
                  <a:gd name="connsiteY30" fmla="*/ 462478 h 1638418"/>
                  <a:gd name="connsiteX0" fmla="*/ 710773 w 1985295"/>
                  <a:gd name="connsiteY0" fmla="*/ 462478 h 1638418"/>
                  <a:gd name="connsiteX1" fmla="*/ 878413 w 1985295"/>
                  <a:gd name="connsiteY1" fmla="*/ 177998 h 1638418"/>
                  <a:gd name="connsiteX2" fmla="*/ 1190833 w 1985295"/>
                  <a:gd name="connsiteY2" fmla="*/ 198 h 1638418"/>
                  <a:gd name="connsiteX3" fmla="*/ 1414353 w 1985295"/>
                  <a:gd name="connsiteY3" fmla="*/ 147518 h 1638418"/>
                  <a:gd name="connsiteX4" fmla="*/ 1462613 w 1985295"/>
                  <a:gd name="connsiteY4" fmla="*/ 353258 h 1638418"/>
                  <a:gd name="connsiteX5" fmla="*/ 1427053 w 1985295"/>
                  <a:gd name="connsiteY5" fmla="*/ 531058 h 1638418"/>
                  <a:gd name="connsiteX6" fmla="*/ 1625173 w 1985295"/>
                  <a:gd name="connsiteY6" fmla="*/ 556458 h 1638418"/>
                  <a:gd name="connsiteX7" fmla="*/ 1861393 w 1985295"/>
                  <a:gd name="connsiteY7" fmla="*/ 625038 h 1638418"/>
                  <a:gd name="connsiteX8" fmla="*/ 1980773 w 1985295"/>
                  <a:gd name="connsiteY8" fmla="*/ 820618 h 1638418"/>
                  <a:gd name="connsiteX9" fmla="*/ 1947753 w 1985295"/>
                  <a:gd name="connsiteY9" fmla="*/ 980638 h 1638418"/>
                  <a:gd name="connsiteX10" fmla="*/ 1708993 w 1985295"/>
                  <a:gd name="connsiteY10" fmla="*/ 1072078 h 1638418"/>
                  <a:gd name="connsiteX11" fmla="*/ 1449913 w 1985295"/>
                  <a:gd name="connsiteY11" fmla="*/ 1051758 h 1638418"/>
                  <a:gd name="connsiteX12" fmla="*/ 1571833 w 1985295"/>
                  <a:gd name="connsiteY12" fmla="*/ 1285438 h 1638418"/>
                  <a:gd name="connsiteX13" fmla="*/ 1581993 w 1985295"/>
                  <a:gd name="connsiteY13" fmla="*/ 1275278 h 1638418"/>
                  <a:gd name="connsiteX14" fmla="*/ 1581993 w 1985295"/>
                  <a:gd name="connsiteY14" fmla="*/ 1447998 h 1638418"/>
                  <a:gd name="connsiteX15" fmla="*/ 1429593 w 1985295"/>
                  <a:gd name="connsiteY15" fmla="*/ 1620718 h 1638418"/>
                  <a:gd name="connsiteX16" fmla="*/ 1145113 w 1985295"/>
                  <a:gd name="connsiteY16" fmla="*/ 1620718 h 1638418"/>
                  <a:gd name="connsiteX17" fmla="*/ 1013033 w 1985295"/>
                  <a:gd name="connsiteY17" fmla="*/ 1514038 h 1638418"/>
                  <a:gd name="connsiteX18" fmla="*/ 921593 w 1985295"/>
                  <a:gd name="connsiteY18" fmla="*/ 1336238 h 1638418"/>
                  <a:gd name="connsiteX19" fmla="*/ 921593 w 1985295"/>
                  <a:gd name="connsiteY19" fmla="*/ 1346398 h 1638418"/>
                  <a:gd name="connsiteX20" fmla="*/ 789513 w 1985295"/>
                  <a:gd name="connsiteY20" fmla="*/ 1488638 h 1638418"/>
                  <a:gd name="connsiteX21" fmla="*/ 423753 w 1985295"/>
                  <a:gd name="connsiteY21" fmla="*/ 1539438 h 1638418"/>
                  <a:gd name="connsiteX22" fmla="*/ 271353 w 1985295"/>
                  <a:gd name="connsiteY22" fmla="*/ 1305758 h 1638418"/>
                  <a:gd name="connsiteX23" fmla="*/ 400893 w 1985295"/>
                  <a:gd name="connsiteY23" fmla="*/ 1056838 h 1638418"/>
                  <a:gd name="connsiteX24" fmla="*/ 474553 w 1985295"/>
                  <a:gd name="connsiteY24" fmla="*/ 970478 h 1638418"/>
                  <a:gd name="connsiteX25" fmla="*/ 230713 w 1985295"/>
                  <a:gd name="connsiteY25" fmla="*/ 879038 h 1638418"/>
                  <a:gd name="connsiteX26" fmla="*/ 47833 w 1985295"/>
                  <a:gd name="connsiteY26" fmla="*/ 726638 h 1638418"/>
                  <a:gd name="connsiteX27" fmla="*/ 17353 w 1985295"/>
                  <a:gd name="connsiteY27" fmla="*/ 442158 h 1638418"/>
                  <a:gd name="connsiteX28" fmla="*/ 281513 w 1985295"/>
                  <a:gd name="connsiteY28" fmla="*/ 340558 h 1638418"/>
                  <a:gd name="connsiteX29" fmla="*/ 489793 w 1985295"/>
                  <a:gd name="connsiteY29" fmla="*/ 391358 h 1638418"/>
                  <a:gd name="connsiteX30" fmla="*/ 710773 w 1985295"/>
                  <a:gd name="connsiteY30" fmla="*/ 462478 h 1638418"/>
                  <a:gd name="connsiteX0" fmla="*/ 710773 w 1993653"/>
                  <a:gd name="connsiteY0" fmla="*/ 462478 h 1638418"/>
                  <a:gd name="connsiteX1" fmla="*/ 878413 w 1993653"/>
                  <a:gd name="connsiteY1" fmla="*/ 177998 h 1638418"/>
                  <a:gd name="connsiteX2" fmla="*/ 1190833 w 1993653"/>
                  <a:gd name="connsiteY2" fmla="*/ 198 h 1638418"/>
                  <a:gd name="connsiteX3" fmla="*/ 1414353 w 1993653"/>
                  <a:gd name="connsiteY3" fmla="*/ 147518 h 1638418"/>
                  <a:gd name="connsiteX4" fmla="*/ 1462613 w 1993653"/>
                  <a:gd name="connsiteY4" fmla="*/ 353258 h 1638418"/>
                  <a:gd name="connsiteX5" fmla="*/ 1427053 w 1993653"/>
                  <a:gd name="connsiteY5" fmla="*/ 531058 h 1638418"/>
                  <a:gd name="connsiteX6" fmla="*/ 1625173 w 1993653"/>
                  <a:gd name="connsiteY6" fmla="*/ 556458 h 1638418"/>
                  <a:gd name="connsiteX7" fmla="*/ 1861393 w 1993653"/>
                  <a:gd name="connsiteY7" fmla="*/ 625038 h 1638418"/>
                  <a:gd name="connsiteX8" fmla="*/ 1990933 w 1993653"/>
                  <a:gd name="connsiteY8" fmla="*/ 790138 h 1638418"/>
                  <a:gd name="connsiteX9" fmla="*/ 1947753 w 1993653"/>
                  <a:gd name="connsiteY9" fmla="*/ 980638 h 1638418"/>
                  <a:gd name="connsiteX10" fmla="*/ 1708993 w 1993653"/>
                  <a:gd name="connsiteY10" fmla="*/ 1072078 h 1638418"/>
                  <a:gd name="connsiteX11" fmla="*/ 1449913 w 1993653"/>
                  <a:gd name="connsiteY11" fmla="*/ 1051758 h 1638418"/>
                  <a:gd name="connsiteX12" fmla="*/ 1571833 w 1993653"/>
                  <a:gd name="connsiteY12" fmla="*/ 1285438 h 1638418"/>
                  <a:gd name="connsiteX13" fmla="*/ 1581993 w 1993653"/>
                  <a:gd name="connsiteY13" fmla="*/ 1275278 h 1638418"/>
                  <a:gd name="connsiteX14" fmla="*/ 1581993 w 1993653"/>
                  <a:gd name="connsiteY14" fmla="*/ 1447998 h 1638418"/>
                  <a:gd name="connsiteX15" fmla="*/ 1429593 w 1993653"/>
                  <a:gd name="connsiteY15" fmla="*/ 1620718 h 1638418"/>
                  <a:gd name="connsiteX16" fmla="*/ 1145113 w 1993653"/>
                  <a:gd name="connsiteY16" fmla="*/ 1620718 h 1638418"/>
                  <a:gd name="connsiteX17" fmla="*/ 1013033 w 1993653"/>
                  <a:gd name="connsiteY17" fmla="*/ 1514038 h 1638418"/>
                  <a:gd name="connsiteX18" fmla="*/ 921593 w 1993653"/>
                  <a:gd name="connsiteY18" fmla="*/ 1336238 h 1638418"/>
                  <a:gd name="connsiteX19" fmla="*/ 921593 w 1993653"/>
                  <a:gd name="connsiteY19" fmla="*/ 1346398 h 1638418"/>
                  <a:gd name="connsiteX20" fmla="*/ 789513 w 1993653"/>
                  <a:gd name="connsiteY20" fmla="*/ 1488638 h 1638418"/>
                  <a:gd name="connsiteX21" fmla="*/ 423753 w 1993653"/>
                  <a:gd name="connsiteY21" fmla="*/ 1539438 h 1638418"/>
                  <a:gd name="connsiteX22" fmla="*/ 271353 w 1993653"/>
                  <a:gd name="connsiteY22" fmla="*/ 1305758 h 1638418"/>
                  <a:gd name="connsiteX23" fmla="*/ 400893 w 1993653"/>
                  <a:gd name="connsiteY23" fmla="*/ 1056838 h 1638418"/>
                  <a:gd name="connsiteX24" fmla="*/ 474553 w 1993653"/>
                  <a:gd name="connsiteY24" fmla="*/ 970478 h 1638418"/>
                  <a:gd name="connsiteX25" fmla="*/ 230713 w 1993653"/>
                  <a:gd name="connsiteY25" fmla="*/ 879038 h 1638418"/>
                  <a:gd name="connsiteX26" fmla="*/ 47833 w 1993653"/>
                  <a:gd name="connsiteY26" fmla="*/ 726638 h 1638418"/>
                  <a:gd name="connsiteX27" fmla="*/ 17353 w 1993653"/>
                  <a:gd name="connsiteY27" fmla="*/ 442158 h 1638418"/>
                  <a:gd name="connsiteX28" fmla="*/ 281513 w 1993653"/>
                  <a:gd name="connsiteY28" fmla="*/ 340558 h 1638418"/>
                  <a:gd name="connsiteX29" fmla="*/ 489793 w 1993653"/>
                  <a:gd name="connsiteY29" fmla="*/ 391358 h 1638418"/>
                  <a:gd name="connsiteX30" fmla="*/ 710773 w 1993653"/>
                  <a:gd name="connsiteY30" fmla="*/ 462478 h 1638418"/>
                  <a:gd name="connsiteX0" fmla="*/ 710773 w 1993076"/>
                  <a:gd name="connsiteY0" fmla="*/ 462478 h 1638418"/>
                  <a:gd name="connsiteX1" fmla="*/ 878413 w 1993076"/>
                  <a:gd name="connsiteY1" fmla="*/ 177998 h 1638418"/>
                  <a:gd name="connsiteX2" fmla="*/ 1190833 w 1993076"/>
                  <a:gd name="connsiteY2" fmla="*/ 198 h 1638418"/>
                  <a:gd name="connsiteX3" fmla="*/ 1414353 w 1993076"/>
                  <a:gd name="connsiteY3" fmla="*/ 147518 h 1638418"/>
                  <a:gd name="connsiteX4" fmla="*/ 1462613 w 1993076"/>
                  <a:gd name="connsiteY4" fmla="*/ 353258 h 1638418"/>
                  <a:gd name="connsiteX5" fmla="*/ 1427053 w 1993076"/>
                  <a:gd name="connsiteY5" fmla="*/ 531058 h 1638418"/>
                  <a:gd name="connsiteX6" fmla="*/ 1625173 w 1993076"/>
                  <a:gd name="connsiteY6" fmla="*/ 556458 h 1638418"/>
                  <a:gd name="connsiteX7" fmla="*/ 1861393 w 1993076"/>
                  <a:gd name="connsiteY7" fmla="*/ 625038 h 1638418"/>
                  <a:gd name="connsiteX8" fmla="*/ 1990933 w 1993076"/>
                  <a:gd name="connsiteY8" fmla="*/ 790138 h 1638418"/>
                  <a:gd name="connsiteX9" fmla="*/ 1924893 w 1993076"/>
                  <a:gd name="connsiteY9" fmla="*/ 990798 h 1638418"/>
                  <a:gd name="connsiteX10" fmla="*/ 1708993 w 1993076"/>
                  <a:gd name="connsiteY10" fmla="*/ 1072078 h 1638418"/>
                  <a:gd name="connsiteX11" fmla="*/ 1449913 w 1993076"/>
                  <a:gd name="connsiteY11" fmla="*/ 1051758 h 1638418"/>
                  <a:gd name="connsiteX12" fmla="*/ 1571833 w 1993076"/>
                  <a:gd name="connsiteY12" fmla="*/ 1285438 h 1638418"/>
                  <a:gd name="connsiteX13" fmla="*/ 1581993 w 1993076"/>
                  <a:gd name="connsiteY13" fmla="*/ 1275278 h 1638418"/>
                  <a:gd name="connsiteX14" fmla="*/ 1581993 w 1993076"/>
                  <a:gd name="connsiteY14" fmla="*/ 1447998 h 1638418"/>
                  <a:gd name="connsiteX15" fmla="*/ 1429593 w 1993076"/>
                  <a:gd name="connsiteY15" fmla="*/ 1620718 h 1638418"/>
                  <a:gd name="connsiteX16" fmla="*/ 1145113 w 1993076"/>
                  <a:gd name="connsiteY16" fmla="*/ 1620718 h 1638418"/>
                  <a:gd name="connsiteX17" fmla="*/ 1013033 w 1993076"/>
                  <a:gd name="connsiteY17" fmla="*/ 1514038 h 1638418"/>
                  <a:gd name="connsiteX18" fmla="*/ 921593 w 1993076"/>
                  <a:gd name="connsiteY18" fmla="*/ 1336238 h 1638418"/>
                  <a:gd name="connsiteX19" fmla="*/ 921593 w 1993076"/>
                  <a:gd name="connsiteY19" fmla="*/ 1346398 h 1638418"/>
                  <a:gd name="connsiteX20" fmla="*/ 789513 w 1993076"/>
                  <a:gd name="connsiteY20" fmla="*/ 1488638 h 1638418"/>
                  <a:gd name="connsiteX21" fmla="*/ 423753 w 1993076"/>
                  <a:gd name="connsiteY21" fmla="*/ 1539438 h 1638418"/>
                  <a:gd name="connsiteX22" fmla="*/ 271353 w 1993076"/>
                  <a:gd name="connsiteY22" fmla="*/ 1305758 h 1638418"/>
                  <a:gd name="connsiteX23" fmla="*/ 400893 w 1993076"/>
                  <a:gd name="connsiteY23" fmla="*/ 1056838 h 1638418"/>
                  <a:gd name="connsiteX24" fmla="*/ 474553 w 1993076"/>
                  <a:gd name="connsiteY24" fmla="*/ 970478 h 1638418"/>
                  <a:gd name="connsiteX25" fmla="*/ 230713 w 1993076"/>
                  <a:gd name="connsiteY25" fmla="*/ 879038 h 1638418"/>
                  <a:gd name="connsiteX26" fmla="*/ 47833 w 1993076"/>
                  <a:gd name="connsiteY26" fmla="*/ 726638 h 1638418"/>
                  <a:gd name="connsiteX27" fmla="*/ 17353 w 1993076"/>
                  <a:gd name="connsiteY27" fmla="*/ 442158 h 1638418"/>
                  <a:gd name="connsiteX28" fmla="*/ 281513 w 1993076"/>
                  <a:gd name="connsiteY28" fmla="*/ 340558 h 1638418"/>
                  <a:gd name="connsiteX29" fmla="*/ 489793 w 1993076"/>
                  <a:gd name="connsiteY29" fmla="*/ 391358 h 1638418"/>
                  <a:gd name="connsiteX30" fmla="*/ 710773 w 1993076"/>
                  <a:gd name="connsiteY30" fmla="*/ 462478 h 1638418"/>
                  <a:gd name="connsiteX0" fmla="*/ 710773 w 1993076"/>
                  <a:gd name="connsiteY0" fmla="*/ 462478 h 1638418"/>
                  <a:gd name="connsiteX1" fmla="*/ 878413 w 1993076"/>
                  <a:gd name="connsiteY1" fmla="*/ 177998 h 1638418"/>
                  <a:gd name="connsiteX2" fmla="*/ 1190833 w 1993076"/>
                  <a:gd name="connsiteY2" fmla="*/ 198 h 1638418"/>
                  <a:gd name="connsiteX3" fmla="*/ 1414353 w 1993076"/>
                  <a:gd name="connsiteY3" fmla="*/ 147518 h 1638418"/>
                  <a:gd name="connsiteX4" fmla="*/ 1462613 w 1993076"/>
                  <a:gd name="connsiteY4" fmla="*/ 353258 h 1638418"/>
                  <a:gd name="connsiteX5" fmla="*/ 1427053 w 1993076"/>
                  <a:gd name="connsiteY5" fmla="*/ 531058 h 1638418"/>
                  <a:gd name="connsiteX6" fmla="*/ 1625173 w 1993076"/>
                  <a:gd name="connsiteY6" fmla="*/ 556458 h 1638418"/>
                  <a:gd name="connsiteX7" fmla="*/ 1861393 w 1993076"/>
                  <a:gd name="connsiteY7" fmla="*/ 625038 h 1638418"/>
                  <a:gd name="connsiteX8" fmla="*/ 1990933 w 1993076"/>
                  <a:gd name="connsiteY8" fmla="*/ 790138 h 1638418"/>
                  <a:gd name="connsiteX9" fmla="*/ 1924893 w 1993076"/>
                  <a:gd name="connsiteY9" fmla="*/ 990798 h 1638418"/>
                  <a:gd name="connsiteX10" fmla="*/ 1708993 w 1993076"/>
                  <a:gd name="connsiteY10" fmla="*/ 1072078 h 1638418"/>
                  <a:gd name="connsiteX11" fmla="*/ 1449913 w 1993076"/>
                  <a:gd name="connsiteY11" fmla="*/ 1051758 h 1638418"/>
                  <a:gd name="connsiteX12" fmla="*/ 1571833 w 1993076"/>
                  <a:gd name="connsiteY12" fmla="*/ 1285438 h 1638418"/>
                  <a:gd name="connsiteX13" fmla="*/ 1589613 w 1993076"/>
                  <a:gd name="connsiteY13" fmla="*/ 1374338 h 1638418"/>
                  <a:gd name="connsiteX14" fmla="*/ 1581993 w 1993076"/>
                  <a:gd name="connsiteY14" fmla="*/ 1447998 h 1638418"/>
                  <a:gd name="connsiteX15" fmla="*/ 1429593 w 1993076"/>
                  <a:gd name="connsiteY15" fmla="*/ 1620718 h 1638418"/>
                  <a:gd name="connsiteX16" fmla="*/ 1145113 w 1993076"/>
                  <a:gd name="connsiteY16" fmla="*/ 1620718 h 1638418"/>
                  <a:gd name="connsiteX17" fmla="*/ 1013033 w 1993076"/>
                  <a:gd name="connsiteY17" fmla="*/ 1514038 h 1638418"/>
                  <a:gd name="connsiteX18" fmla="*/ 921593 w 1993076"/>
                  <a:gd name="connsiteY18" fmla="*/ 1336238 h 1638418"/>
                  <a:gd name="connsiteX19" fmla="*/ 921593 w 1993076"/>
                  <a:gd name="connsiteY19" fmla="*/ 1346398 h 1638418"/>
                  <a:gd name="connsiteX20" fmla="*/ 789513 w 1993076"/>
                  <a:gd name="connsiteY20" fmla="*/ 1488638 h 1638418"/>
                  <a:gd name="connsiteX21" fmla="*/ 423753 w 1993076"/>
                  <a:gd name="connsiteY21" fmla="*/ 1539438 h 1638418"/>
                  <a:gd name="connsiteX22" fmla="*/ 271353 w 1993076"/>
                  <a:gd name="connsiteY22" fmla="*/ 1305758 h 1638418"/>
                  <a:gd name="connsiteX23" fmla="*/ 400893 w 1993076"/>
                  <a:gd name="connsiteY23" fmla="*/ 1056838 h 1638418"/>
                  <a:gd name="connsiteX24" fmla="*/ 474553 w 1993076"/>
                  <a:gd name="connsiteY24" fmla="*/ 970478 h 1638418"/>
                  <a:gd name="connsiteX25" fmla="*/ 230713 w 1993076"/>
                  <a:gd name="connsiteY25" fmla="*/ 879038 h 1638418"/>
                  <a:gd name="connsiteX26" fmla="*/ 47833 w 1993076"/>
                  <a:gd name="connsiteY26" fmla="*/ 726638 h 1638418"/>
                  <a:gd name="connsiteX27" fmla="*/ 17353 w 1993076"/>
                  <a:gd name="connsiteY27" fmla="*/ 442158 h 1638418"/>
                  <a:gd name="connsiteX28" fmla="*/ 281513 w 1993076"/>
                  <a:gd name="connsiteY28" fmla="*/ 340558 h 1638418"/>
                  <a:gd name="connsiteX29" fmla="*/ 489793 w 1993076"/>
                  <a:gd name="connsiteY29" fmla="*/ 391358 h 1638418"/>
                  <a:gd name="connsiteX30" fmla="*/ 710773 w 1993076"/>
                  <a:gd name="connsiteY30" fmla="*/ 462478 h 1638418"/>
                  <a:gd name="connsiteX0" fmla="*/ 710773 w 1993076"/>
                  <a:gd name="connsiteY0" fmla="*/ 462478 h 1638418"/>
                  <a:gd name="connsiteX1" fmla="*/ 878413 w 1993076"/>
                  <a:gd name="connsiteY1" fmla="*/ 177998 h 1638418"/>
                  <a:gd name="connsiteX2" fmla="*/ 1190833 w 1993076"/>
                  <a:gd name="connsiteY2" fmla="*/ 198 h 1638418"/>
                  <a:gd name="connsiteX3" fmla="*/ 1414353 w 1993076"/>
                  <a:gd name="connsiteY3" fmla="*/ 147518 h 1638418"/>
                  <a:gd name="connsiteX4" fmla="*/ 1462613 w 1993076"/>
                  <a:gd name="connsiteY4" fmla="*/ 353258 h 1638418"/>
                  <a:gd name="connsiteX5" fmla="*/ 1427053 w 1993076"/>
                  <a:gd name="connsiteY5" fmla="*/ 531058 h 1638418"/>
                  <a:gd name="connsiteX6" fmla="*/ 1625173 w 1993076"/>
                  <a:gd name="connsiteY6" fmla="*/ 556458 h 1638418"/>
                  <a:gd name="connsiteX7" fmla="*/ 1861393 w 1993076"/>
                  <a:gd name="connsiteY7" fmla="*/ 625038 h 1638418"/>
                  <a:gd name="connsiteX8" fmla="*/ 1990933 w 1993076"/>
                  <a:gd name="connsiteY8" fmla="*/ 790138 h 1638418"/>
                  <a:gd name="connsiteX9" fmla="*/ 1924893 w 1993076"/>
                  <a:gd name="connsiteY9" fmla="*/ 990798 h 1638418"/>
                  <a:gd name="connsiteX10" fmla="*/ 1708993 w 1993076"/>
                  <a:gd name="connsiteY10" fmla="*/ 1072078 h 1638418"/>
                  <a:gd name="connsiteX11" fmla="*/ 1449913 w 1993076"/>
                  <a:gd name="connsiteY11" fmla="*/ 1051758 h 1638418"/>
                  <a:gd name="connsiteX12" fmla="*/ 1564213 w 1993076"/>
                  <a:gd name="connsiteY12" fmla="*/ 1267658 h 1638418"/>
                  <a:gd name="connsiteX13" fmla="*/ 1589613 w 1993076"/>
                  <a:gd name="connsiteY13" fmla="*/ 1374338 h 1638418"/>
                  <a:gd name="connsiteX14" fmla="*/ 1581993 w 1993076"/>
                  <a:gd name="connsiteY14" fmla="*/ 1447998 h 1638418"/>
                  <a:gd name="connsiteX15" fmla="*/ 1429593 w 1993076"/>
                  <a:gd name="connsiteY15" fmla="*/ 1620718 h 1638418"/>
                  <a:gd name="connsiteX16" fmla="*/ 1145113 w 1993076"/>
                  <a:gd name="connsiteY16" fmla="*/ 1620718 h 1638418"/>
                  <a:gd name="connsiteX17" fmla="*/ 1013033 w 1993076"/>
                  <a:gd name="connsiteY17" fmla="*/ 1514038 h 1638418"/>
                  <a:gd name="connsiteX18" fmla="*/ 921593 w 1993076"/>
                  <a:gd name="connsiteY18" fmla="*/ 1336238 h 1638418"/>
                  <a:gd name="connsiteX19" fmla="*/ 921593 w 1993076"/>
                  <a:gd name="connsiteY19" fmla="*/ 1346398 h 1638418"/>
                  <a:gd name="connsiteX20" fmla="*/ 789513 w 1993076"/>
                  <a:gd name="connsiteY20" fmla="*/ 1488638 h 1638418"/>
                  <a:gd name="connsiteX21" fmla="*/ 423753 w 1993076"/>
                  <a:gd name="connsiteY21" fmla="*/ 1539438 h 1638418"/>
                  <a:gd name="connsiteX22" fmla="*/ 271353 w 1993076"/>
                  <a:gd name="connsiteY22" fmla="*/ 1305758 h 1638418"/>
                  <a:gd name="connsiteX23" fmla="*/ 400893 w 1993076"/>
                  <a:gd name="connsiteY23" fmla="*/ 1056838 h 1638418"/>
                  <a:gd name="connsiteX24" fmla="*/ 474553 w 1993076"/>
                  <a:gd name="connsiteY24" fmla="*/ 970478 h 1638418"/>
                  <a:gd name="connsiteX25" fmla="*/ 230713 w 1993076"/>
                  <a:gd name="connsiteY25" fmla="*/ 879038 h 1638418"/>
                  <a:gd name="connsiteX26" fmla="*/ 47833 w 1993076"/>
                  <a:gd name="connsiteY26" fmla="*/ 726638 h 1638418"/>
                  <a:gd name="connsiteX27" fmla="*/ 17353 w 1993076"/>
                  <a:gd name="connsiteY27" fmla="*/ 442158 h 1638418"/>
                  <a:gd name="connsiteX28" fmla="*/ 281513 w 1993076"/>
                  <a:gd name="connsiteY28" fmla="*/ 340558 h 1638418"/>
                  <a:gd name="connsiteX29" fmla="*/ 489793 w 1993076"/>
                  <a:gd name="connsiteY29" fmla="*/ 391358 h 1638418"/>
                  <a:gd name="connsiteX30" fmla="*/ 710773 w 1993076"/>
                  <a:gd name="connsiteY30" fmla="*/ 462478 h 1638418"/>
                  <a:gd name="connsiteX0" fmla="*/ 710773 w 1993076"/>
                  <a:gd name="connsiteY0" fmla="*/ 462478 h 1634212"/>
                  <a:gd name="connsiteX1" fmla="*/ 878413 w 1993076"/>
                  <a:gd name="connsiteY1" fmla="*/ 177998 h 1634212"/>
                  <a:gd name="connsiteX2" fmla="*/ 1190833 w 1993076"/>
                  <a:gd name="connsiteY2" fmla="*/ 198 h 1634212"/>
                  <a:gd name="connsiteX3" fmla="*/ 1414353 w 1993076"/>
                  <a:gd name="connsiteY3" fmla="*/ 147518 h 1634212"/>
                  <a:gd name="connsiteX4" fmla="*/ 1462613 w 1993076"/>
                  <a:gd name="connsiteY4" fmla="*/ 353258 h 1634212"/>
                  <a:gd name="connsiteX5" fmla="*/ 1427053 w 1993076"/>
                  <a:gd name="connsiteY5" fmla="*/ 531058 h 1634212"/>
                  <a:gd name="connsiteX6" fmla="*/ 1625173 w 1993076"/>
                  <a:gd name="connsiteY6" fmla="*/ 556458 h 1634212"/>
                  <a:gd name="connsiteX7" fmla="*/ 1861393 w 1993076"/>
                  <a:gd name="connsiteY7" fmla="*/ 625038 h 1634212"/>
                  <a:gd name="connsiteX8" fmla="*/ 1990933 w 1993076"/>
                  <a:gd name="connsiteY8" fmla="*/ 790138 h 1634212"/>
                  <a:gd name="connsiteX9" fmla="*/ 1924893 w 1993076"/>
                  <a:gd name="connsiteY9" fmla="*/ 990798 h 1634212"/>
                  <a:gd name="connsiteX10" fmla="*/ 1708993 w 1993076"/>
                  <a:gd name="connsiteY10" fmla="*/ 1072078 h 1634212"/>
                  <a:gd name="connsiteX11" fmla="*/ 1449913 w 1993076"/>
                  <a:gd name="connsiteY11" fmla="*/ 1051758 h 1634212"/>
                  <a:gd name="connsiteX12" fmla="*/ 1564213 w 1993076"/>
                  <a:gd name="connsiteY12" fmla="*/ 1267658 h 1634212"/>
                  <a:gd name="connsiteX13" fmla="*/ 1589613 w 1993076"/>
                  <a:gd name="connsiteY13" fmla="*/ 1374338 h 1634212"/>
                  <a:gd name="connsiteX14" fmla="*/ 1548973 w 1993076"/>
                  <a:gd name="connsiteY14" fmla="*/ 1511498 h 1634212"/>
                  <a:gd name="connsiteX15" fmla="*/ 1429593 w 1993076"/>
                  <a:gd name="connsiteY15" fmla="*/ 1620718 h 1634212"/>
                  <a:gd name="connsiteX16" fmla="*/ 1145113 w 1993076"/>
                  <a:gd name="connsiteY16" fmla="*/ 1620718 h 1634212"/>
                  <a:gd name="connsiteX17" fmla="*/ 1013033 w 1993076"/>
                  <a:gd name="connsiteY17" fmla="*/ 1514038 h 1634212"/>
                  <a:gd name="connsiteX18" fmla="*/ 921593 w 1993076"/>
                  <a:gd name="connsiteY18" fmla="*/ 1336238 h 1634212"/>
                  <a:gd name="connsiteX19" fmla="*/ 921593 w 1993076"/>
                  <a:gd name="connsiteY19" fmla="*/ 1346398 h 1634212"/>
                  <a:gd name="connsiteX20" fmla="*/ 789513 w 1993076"/>
                  <a:gd name="connsiteY20" fmla="*/ 1488638 h 1634212"/>
                  <a:gd name="connsiteX21" fmla="*/ 423753 w 1993076"/>
                  <a:gd name="connsiteY21" fmla="*/ 1539438 h 1634212"/>
                  <a:gd name="connsiteX22" fmla="*/ 271353 w 1993076"/>
                  <a:gd name="connsiteY22" fmla="*/ 1305758 h 1634212"/>
                  <a:gd name="connsiteX23" fmla="*/ 400893 w 1993076"/>
                  <a:gd name="connsiteY23" fmla="*/ 1056838 h 1634212"/>
                  <a:gd name="connsiteX24" fmla="*/ 474553 w 1993076"/>
                  <a:gd name="connsiteY24" fmla="*/ 970478 h 1634212"/>
                  <a:gd name="connsiteX25" fmla="*/ 230713 w 1993076"/>
                  <a:gd name="connsiteY25" fmla="*/ 879038 h 1634212"/>
                  <a:gd name="connsiteX26" fmla="*/ 47833 w 1993076"/>
                  <a:gd name="connsiteY26" fmla="*/ 726638 h 1634212"/>
                  <a:gd name="connsiteX27" fmla="*/ 17353 w 1993076"/>
                  <a:gd name="connsiteY27" fmla="*/ 442158 h 1634212"/>
                  <a:gd name="connsiteX28" fmla="*/ 281513 w 1993076"/>
                  <a:gd name="connsiteY28" fmla="*/ 340558 h 1634212"/>
                  <a:gd name="connsiteX29" fmla="*/ 489793 w 1993076"/>
                  <a:gd name="connsiteY29" fmla="*/ 391358 h 1634212"/>
                  <a:gd name="connsiteX30" fmla="*/ 710773 w 1993076"/>
                  <a:gd name="connsiteY30" fmla="*/ 462478 h 1634212"/>
                  <a:gd name="connsiteX0" fmla="*/ 710773 w 1993076"/>
                  <a:gd name="connsiteY0" fmla="*/ 462478 h 1628438"/>
                  <a:gd name="connsiteX1" fmla="*/ 878413 w 1993076"/>
                  <a:gd name="connsiteY1" fmla="*/ 177998 h 1628438"/>
                  <a:gd name="connsiteX2" fmla="*/ 1190833 w 1993076"/>
                  <a:gd name="connsiteY2" fmla="*/ 198 h 1628438"/>
                  <a:gd name="connsiteX3" fmla="*/ 1414353 w 1993076"/>
                  <a:gd name="connsiteY3" fmla="*/ 147518 h 1628438"/>
                  <a:gd name="connsiteX4" fmla="*/ 1462613 w 1993076"/>
                  <a:gd name="connsiteY4" fmla="*/ 353258 h 1628438"/>
                  <a:gd name="connsiteX5" fmla="*/ 1427053 w 1993076"/>
                  <a:gd name="connsiteY5" fmla="*/ 531058 h 1628438"/>
                  <a:gd name="connsiteX6" fmla="*/ 1625173 w 1993076"/>
                  <a:gd name="connsiteY6" fmla="*/ 556458 h 1628438"/>
                  <a:gd name="connsiteX7" fmla="*/ 1861393 w 1993076"/>
                  <a:gd name="connsiteY7" fmla="*/ 625038 h 1628438"/>
                  <a:gd name="connsiteX8" fmla="*/ 1990933 w 1993076"/>
                  <a:gd name="connsiteY8" fmla="*/ 790138 h 1628438"/>
                  <a:gd name="connsiteX9" fmla="*/ 1924893 w 1993076"/>
                  <a:gd name="connsiteY9" fmla="*/ 990798 h 1628438"/>
                  <a:gd name="connsiteX10" fmla="*/ 1708993 w 1993076"/>
                  <a:gd name="connsiteY10" fmla="*/ 1072078 h 1628438"/>
                  <a:gd name="connsiteX11" fmla="*/ 1449913 w 1993076"/>
                  <a:gd name="connsiteY11" fmla="*/ 1051758 h 1628438"/>
                  <a:gd name="connsiteX12" fmla="*/ 1564213 w 1993076"/>
                  <a:gd name="connsiteY12" fmla="*/ 1267658 h 1628438"/>
                  <a:gd name="connsiteX13" fmla="*/ 1589613 w 1993076"/>
                  <a:gd name="connsiteY13" fmla="*/ 1374338 h 1628438"/>
                  <a:gd name="connsiteX14" fmla="*/ 1548973 w 1993076"/>
                  <a:gd name="connsiteY14" fmla="*/ 1511498 h 1628438"/>
                  <a:gd name="connsiteX15" fmla="*/ 1419433 w 1993076"/>
                  <a:gd name="connsiteY15" fmla="*/ 1608018 h 1628438"/>
                  <a:gd name="connsiteX16" fmla="*/ 1145113 w 1993076"/>
                  <a:gd name="connsiteY16" fmla="*/ 1620718 h 1628438"/>
                  <a:gd name="connsiteX17" fmla="*/ 1013033 w 1993076"/>
                  <a:gd name="connsiteY17" fmla="*/ 1514038 h 1628438"/>
                  <a:gd name="connsiteX18" fmla="*/ 921593 w 1993076"/>
                  <a:gd name="connsiteY18" fmla="*/ 1336238 h 1628438"/>
                  <a:gd name="connsiteX19" fmla="*/ 921593 w 1993076"/>
                  <a:gd name="connsiteY19" fmla="*/ 1346398 h 1628438"/>
                  <a:gd name="connsiteX20" fmla="*/ 789513 w 1993076"/>
                  <a:gd name="connsiteY20" fmla="*/ 1488638 h 1628438"/>
                  <a:gd name="connsiteX21" fmla="*/ 423753 w 1993076"/>
                  <a:gd name="connsiteY21" fmla="*/ 1539438 h 1628438"/>
                  <a:gd name="connsiteX22" fmla="*/ 271353 w 1993076"/>
                  <a:gd name="connsiteY22" fmla="*/ 1305758 h 1628438"/>
                  <a:gd name="connsiteX23" fmla="*/ 400893 w 1993076"/>
                  <a:gd name="connsiteY23" fmla="*/ 1056838 h 1628438"/>
                  <a:gd name="connsiteX24" fmla="*/ 474553 w 1993076"/>
                  <a:gd name="connsiteY24" fmla="*/ 970478 h 1628438"/>
                  <a:gd name="connsiteX25" fmla="*/ 230713 w 1993076"/>
                  <a:gd name="connsiteY25" fmla="*/ 879038 h 1628438"/>
                  <a:gd name="connsiteX26" fmla="*/ 47833 w 1993076"/>
                  <a:gd name="connsiteY26" fmla="*/ 726638 h 1628438"/>
                  <a:gd name="connsiteX27" fmla="*/ 17353 w 1993076"/>
                  <a:gd name="connsiteY27" fmla="*/ 442158 h 1628438"/>
                  <a:gd name="connsiteX28" fmla="*/ 281513 w 1993076"/>
                  <a:gd name="connsiteY28" fmla="*/ 340558 h 1628438"/>
                  <a:gd name="connsiteX29" fmla="*/ 489793 w 1993076"/>
                  <a:gd name="connsiteY29" fmla="*/ 391358 h 1628438"/>
                  <a:gd name="connsiteX30" fmla="*/ 710773 w 1993076"/>
                  <a:gd name="connsiteY30" fmla="*/ 462478 h 1628438"/>
                  <a:gd name="connsiteX0" fmla="*/ 710773 w 1993076"/>
                  <a:gd name="connsiteY0" fmla="*/ 462478 h 1624721"/>
                  <a:gd name="connsiteX1" fmla="*/ 878413 w 1993076"/>
                  <a:gd name="connsiteY1" fmla="*/ 177998 h 1624721"/>
                  <a:gd name="connsiteX2" fmla="*/ 1190833 w 1993076"/>
                  <a:gd name="connsiteY2" fmla="*/ 198 h 1624721"/>
                  <a:gd name="connsiteX3" fmla="*/ 1414353 w 1993076"/>
                  <a:gd name="connsiteY3" fmla="*/ 147518 h 1624721"/>
                  <a:gd name="connsiteX4" fmla="*/ 1462613 w 1993076"/>
                  <a:gd name="connsiteY4" fmla="*/ 353258 h 1624721"/>
                  <a:gd name="connsiteX5" fmla="*/ 1427053 w 1993076"/>
                  <a:gd name="connsiteY5" fmla="*/ 531058 h 1624721"/>
                  <a:gd name="connsiteX6" fmla="*/ 1625173 w 1993076"/>
                  <a:gd name="connsiteY6" fmla="*/ 556458 h 1624721"/>
                  <a:gd name="connsiteX7" fmla="*/ 1861393 w 1993076"/>
                  <a:gd name="connsiteY7" fmla="*/ 625038 h 1624721"/>
                  <a:gd name="connsiteX8" fmla="*/ 1990933 w 1993076"/>
                  <a:gd name="connsiteY8" fmla="*/ 790138 h 1624721"/>
                  <a:gd name="connsiteX9" fmla="*/ 1924893 w 1993076"/>
                  <a:gd name="connsiteY9" fmla="*/ 990798 h 1624721"/>
                  <a:gd name="connsiteX10" fmla="*/ 1708993 w 1993076"/>
                  <a:gd name="connsiteY10" fmla="*/ 1072078 h 1624721"/>
                  <a:gd name="connsiteX11" fmla="*/ 1449913 w 1993076"/>
                  <a:gd name="connsiteY11" fmla="*/ 1051758 h 1624721"/>
                  <a:gd name="connsiteX12" fmla="*/ 1564213 w 1993076"/>
                  <a:gd name="connsiteY12" fmla="*/ 1267658 h 1624721"/>
                  <a:gd name="connsiteX13" fmla="*/ 1589613 w 1993076"/>
                  <a:gd name="connsiteY13" fmla="*/ 1374338 h 1624721"/>
                  <a:gd name="connsiteX14" fmla="*/ 1548973 w 1993076"/>
                  <a:gd name="connsiteY14" fmla="*/ 1511498 h 1624721"/>
                  <a:gd name="connsiteX15" fmla="*/ 1419433 w 1993076"/>
                  <a:gd name="connsiteY15" fmla="*/ 1608018 h 1624721"/>
                  <a:gd name="connsiteX16" fmla="*/ 1147653 w 1993076"/>
                  <a:gd name="connsiteY16" fmla="*/ 1615638 h 1624721"/>
                  <a:gd name="connsiteX17" fmla="*/ 1013033 w 1993076"/>
                  <a:gd name="connsiteY17" fmla="*/ 1514038 h 1624721"/>
                  <a:gd name="connsiteX18" fmla="*/ 921593 w 1993076"/>
                  <a:gd name="connsiteY18" fmla="*/ 1336238 h 1624721"/>
                  <a:gd name="connsiteX19" fmla="*/ 921593 w 1993076"/>
                  <a:gd name="connsiteY19" fmla="*/ 1346398 h 1624721"/>
                  <a:gd name="connsiteX20" fmla="*/ 789513 w 1993076"/>
                  <a:gd name="connsiteY20" fmla="*/ 1488638 h 1624721"/>
                  <a:gd name="connsiteX21" fmla="*/ 423753 w 1993076"/>
                  <a:gd name="connsiteY21" fmla="*/ 1539438 h 1624721"/>
                  <a:gd name="connsiteX22" fmla="*/ 271353 w 1993076"/>
                  <a:gd name="connsiteY22" fmla="*/ 1305758 h 1624721"/>
                  <a:gd name="connsiteX23" fmla="*/ 400893 w 1993076"/>
                  <a:gd name="connsiteY23" fmla="*/ 1056838 h 1624721"/>
                  <a:gd name="connsiteX24" fmla="*/ 474553 w 1993076"/>
                  <a:gd name="connsiteY24" fmla="*/ 970478 h 1624721"/>
                  <a:gd name="connsiteX25" fmla="*/ 230713 w 1993076"/>
                  <a:gd name="connsiteY25" fmla="*/ 879038 h 1624721"/>
                  <a:gd name="connsiteX26" fmla="*/ 47833 w 1993076"/>
                  <a:gd name="connsiteY26" fmla="*/ 726638 h 1624721"/>
                  <a:gd name="connsiteX27" fmla="*/ 17353 w 1993076"/>
                  <a:gd name="connsiteY27" fmla="*/ 442158 h 1624721"/>
                  <a:gd name="connsiteX28" fmla="*/ 281513 w 1993076"/>
                  <a:gd name="connsiteY28" fmla="*/ 340558 h 1624721"/>
                  <a:gd name="connsiteX29" fmla="*/ 489793 w 1993076"/>
                  <a:gd name="connsiteY29" fmla="*/ 391358 h 1624721"/>
                  <a:gd name="connsiteX30" fmla="*/ 710773 w 1993076"/>
                  <a:gd name="connsiteY30" fmla="*/ 462478 h 1624721"/>
                  <a:gd name="connsiteX0" fmla="*/ 710773 w 1993076"/>
                  <a:gd name="connsiteY0" fmla="*/ 462478 h 1626743"/>
                  <a:gd name="connsiteX1" fmla="*/ 878413 w 1993076"/>
                  <a:gd name="connsiteY1" fmla="*/ 177998 h 1626743"/>
                  <a:gd name="connsiteX2" fmla="*/ 1190833 w 1993076"/>
                  <a:gd name="connsiteY2" fmla="*/ 198 h 1626743"/>
                  <a:gd name="connsiteX3" fmla="*/ 1414353 w 1993076"/>
                  <a:gd name="connsiteY3" fmla="*/ 147518 h 1626743"/>
                  <a:gd name="connsiteX4" fmla="*/ 1462613 w 1993076"/>
                  <a:gd name="connsiteY4" fmla="*/ 353258 h 1626743"/>
                  <a:gd name="connsiteX5" fmla="*/ 1427053 w 1993076"/>
                  <a:gd name="connsiteY5" fmla="*/ 531058 h 1626743"/>
                  <a:gd name="connsiteX6" fmla="*/ 1625173 w 1993076"/>
                  <a:gd name="connsiteY6" fmla="*/ 556458 h 1626743"/>
                  <a:gd name="connsiteX7" fmla="*/ 1861393 w 1993076"/>
                  <a:gd name="connsiteY7" fmla="*/ 625038 h 1626743"/>
                  <a:gd name="connsiteX8" fmla="*/ 1990933 w 1993076"/>
                  <a:gd name="connsiteY8" fmla="*/ 790138 h 1626743"/>
                  <a:gd name="connsiteX9" fmla="*/ 1924893 w 1993076"/>
                  <a:gd name="connsiteY9" fmla="*/ 990798 h 1626743"/>
                  <a:gd name="connsiteX10" fmla="*/ 1708993 w 1993076"/>
                  <a:gd name="connsiteY10" fmla="*/ 1072078 h 1626743"/>
                  <a:gd name="connsiteX11" fmla="*/ 1449913 w 1993076"/>
                  <a:gd name="connsiteY11" fmla="*/ 1051758 h 1626743"/>
                  <a:gd name="connsiteX12" fmla="*/ 1564213 w 1993076"/>
                  <a:gd name="connsiteY12" fmla="*/ 1267658 h 1626743"/>
                  <a:gd name="connsiteX13" fmla="*/ 1589613 w 1993076"/>
                  <a:gd name="connsiteY13" fmla="*/ 1374338 h 1626743"/>
                  <a:gd name="connsiteX14" fmla="*/ 1548973 w 1993076"/>
                  <a:gd name="connsiteY14" fmla="*/ 1511498 h 1626743"/>
                  <a:gd name="connsiteX15" fmla="*/ 1419433 w 1993076"/>
                  <a:gd name="connsiteY15" fmla="*/ 1608018 h 1626743"/>
                  <a:gd name="connsiteX16" fmla="*/ 1147653 w 1993076"/>
                  <a:gd name="connsiteY16" fmla="*/ 1615638 h 1626743"/>
                  <a:gd name="connsiteX17" fmla="*/ 1015573 w 1993076"/>
                  <a:gd name="connsiteY17" fmla="*/ 1486098 h 1626743"/>
                  <a:gd name="connsiteX18" fmla="*/ 921593 w 1993076"/>
                  <a:gd name="connsiteY18" fmla="*/ 1336238 h 1626743"/>
                  <a:gd name="connsiteX19" fmla="*/ 921593 w 1993076"/>
                  <a:gd name="connsiteY19" fmla="*/ 1346398 h 1626743"/>
                  <a:gd name="connsiteX20" fmla="*/ 789513 w 1993076"/>
                  <a:gd name="connsiteY20" fmla="*/ 1488638 h 1626743"/>
                  <a:gd name="connsiteX21" fmla="*/ 423753 w 1993076"/>
                  <a:gd name="connsiteY21" fmla="*/ 1539438 h 1626743"/>
                  <a:gd name="connsiteX22" fmla="*/ 271353 w 1993076"/>
                  <a:gd name="connsiteY22" fmla="*/ 1305758 h 1626743"/>
                  <a:gd name="connsiteX23" fmla="*/ 400893 w 1993076"/>
                  <a:gd name="connsiteY23" fmla="*/ 1056838 h 1626743"/>
                  <a:gd name="connsiteX24" fmla="*/ 474553 w 1993076"/>
                  <a:gd name="connsiteY24" fmla="*/ 970478 h 1626743"/>
                  <a:gd name="connsiteX25" fmla="*/ 230713 w 1993076"/>
                  <a:gd name="connsiteY25" fmla="*/ 879038 h 1626743"/>
                  <a:gd name="connsiteX26" fmla="*/ 47833 w 1993076"/>
                  <a:gd name="connsiteY26" fmla="*/ 726638 h 1626743"/>
                  <a:gd name="connsiteX27" fmla="*/ 17353 w 1993076"/>
                  <a:gd name="connsiteY27" fmla="*/ 442158 h 1626743"/>
                  <a:gd name="connsiteX28" fmla="*/ 281513 w 1993076"/>
                  <a:gd name="connsiteY28" fmla="*/ 340558 h 1626743"/>
                  <a:gd name="connsiteX29" fmla="*/ 489793 w 1993076"/>
                  <a:gd name="connsiteY29" fmla="*/ 391358 h 1626743"/>
                  <a:gd name="connsiteX30" fmla="*/ 710773 w 1993076"/>
                  <a:gd name="connsiteY30" fmla="*/ 462478 h 1626743"/>
                  <a:gd name="connsiteX0" fmla="*/ 710773 w 1993076"/>
                  <a:gd name="connsiteY0" fmla="*/ 462478 h 1625821"/>
                  <a:gd name="connsiteX1" fmla="*/ 878413 w 1993076"/>
                  <a:gd name="connsiteY1" fmla="*/ 177998 h 1625821"/>
                  <a:gd name="connsiteX2" fmla="*/ 1190833 w 1993076"/>
                  <a:gd name="connsiteY2" fmla="*/ 198 h 1625821"/>
                  <a:gd name="connsiteX3" fmla="*/ 1414353 w 1993076"/>
                  <a:gd name="connsiteY3" fmla="*/ 147518 h 1625821"/>
                  <a:gd name="connsiteX4" fmla="*/ 1462613 w 1993076"/>
                  <a:gd name="connsiteY4" fmla="*/ 353258 h 1625821"/>
                  <a:gd name="connsiteX5" fmla="*/ 1427053 w 1993076"/>
                  <a:gd name="connsiteY5" fmla="*/ 531058 h 1625821"/>
                  <a:gd name="connsiteX6" fmla="*/ 1625173 w 1993076"/>
                  <a:gd name="connsiteY6" fmla="*/ 556458 h 1625821"/>
                  <a:gd name="connsiteX7" fmla="*/ 1861393 w 1993076"/>
                  <a:gd name="connsiteY7" fmla="*/ 625038 h 1625821"/>
                  <a:gd name="connsiteX8" fmla="*/ 1990933 w 1993076"/>
                  <a:gd name="connsiteY8" fmla="*/ 790138 h 1625821"/>
                  <a:gd name="connsiteX9" fmla="*/ 1924893 w 1993076"/>
                  <a:gd name="connsiteY9" fmla="*/ 990798 h 1625821"/>
                  <a:gd name="connsiteX10" fmla="*/ 1708993 w 1993076"/>
                  <a:gd name="connsiteY10" fmla="*/ 1072078 h 1625821"/>
                  <a:gd name="connsiteX11" fmla="*/ 1449913 w 1993076"/>
                  <a:gd name="connsiteY11" fmla="*/ 1051758 h 1625821"/>
                  <a:gd name="connsiteX12" fmla="*/ 1564213 w 1993076"/>
                  <a:gd name="connsiteY12" fmla="*/ 1267658 h 1625821"/>
                  <a:gd name="connsiteX13" fmla="*/ 1589613 w 1993076"/>
                  <a:gd name="connsiteY13" fmla="*/ 1374338 h 1625821"/>
                  <a:gd name="connsiteX14" fmla="*/ 1548973 w 1993076"/>
                  <a:gd name="connsiteY14" fmla="*/ 1511498 h 1625821"/>
                  <a:gd name="connsiteX15" fmla="*/ 1419433 w 1993076"/>
                  <a:gd name="connsiteY15" fmla="*/ 1608018 h 1625821"/>
                  <a:gd name="connsiteX16" fmla="*/ 1147653 w 1993076"/>
                  <a:gd name="connsiteY16" fmla="*/ 1615638 h 1625821"/>
                  <a:gd name="connsiteX17" fmla="*/ 1015573 w 1993076"/>
                  <a:gd name="connsiteY17" fmla="*/ 1498798 h 1625821"/>
                  <a:gd name="connsiteX18" fmla="*/ 921593 w 1993076"/>
                  <a:gd name="connsiteY18" fmla="*/ 1336238 h 1625821"/>
                  <a:gd name="connsiteX19" fmla="*/ 921593 w 1993076"/>
                  <a:gd name="connsiteY19" fmla="*/ 1346398 h 1625821"/>
                  <a:gd name="connsiteX20" fmla="*/ 789513 w 1993076"/>
                  <a:gd name="connsiteY20" fmla="*/ 1488638 h 1625821"/>
                  <a:gd name="connsiteX21" fmla="*/ 423753 w 1993076"/>
                  <a:gd name="connsiteY21" fmla="*/ 1539438 h 1625821"/>
                  <a:gd name="connsiteX22" fmla="*/ 271353 w 1993076"/>
                  <a:gd name="connsiteY22" fmla="*/ 1305758 h 1625821"/>
                  <a:gd name="connsiteX23" fmla="*/ 400893 w 1993076"/>
                  <a:gd name="connsiteY23" fmla="*/ 1056838 h 1625821"/>
                  <a:gd name="connsiteX24" fmla="*/ 474553 w 1993076"/>
                  <a:gd name="connsiteY24" fmla="*/ 970478 h 1625821"/>
                  <a:gd name="connsiteX25" fmla="*/ 230713 w 1993076"/>
                  <a:gd name="connsiteY25" fmla="*/ 879038 h 1625821"/>
                  <a:gd name="connsiteX26" fmla="*/ 47833 w 1993076"/>
                  <a:gd name="connsiteY26" fmla="*/ 726638 h 1625821"/>
                  <a:gd name="connsiteX27" fmla="*/ 17353 w 1993076"/>
                  <a:gd name="connsiteY27" fmla="*/ 442158 h 1625821"/>
                  <a:gd name="connsiteX28" fmla="*/ 281513 w 1993076"/>
                  <a:gd name="connsiteY28" fmla="*/ 340558 h 1625821"/>
                  <a:gd name="connsiteX29" fmla="*/ 489793 w 1993076"/>
                  <a:gd name="connsiteY29" fmla="*/ 391358 h 1625821"/>
                  <a:gd name="connsiteX30" fmla="*/ 710773 w 1993076"/>
                  <a:gd name="connsiteY30" fmla="*/ 462478 h 1625821"/>
                  <a:gd name="connsiteX0" fmla="*/ 710773 w 1993076"/>
                  <a:gd name="connsiteY0" fmla="*/ 462478 h 1624075"/>
                  <a:gd name="connsiteX1" fmla="*/ 878413 w 1993076"/>
                  <a:gd name="connsiteY1" fmla="*/ 177998 h 1624075"/>
                  <a:gd name="connsiteX2" fmla="*/ 1190833 w 1993076"/>
                  <a:gd name="connsiteY2" fmla="*/ 198 h 1624075"/>
                  <a:gd name="connsiteX3" fmla="*/ 1414353 w 1993076"/>
                  <a:gd name="connsiteY3" fmla="*/ 147518 h 1624075"/>
                  <a:gd name="connsiteX4" fmla="*/ 1462613 w 1993076"/>
                  <a:gd name="connsiteY4" fmla="*/ 353258 h 1624075"/>
                  <a:gd name="connsiteX5" fmla="*/ 1427053 w 1993076"/>
                  <a:gd name="connsiteY5" fmla="*/ 531058 h 1624075"/>
                  <a:gd name="connsiteX6" fmla="*/ 1625173 w 1993076"/>
                  <a:gd name="connsiteY6" fmla="*/ 556458 h 1624075"/>
                  <a:gd name="connsiteX7" fmla="*/ 1861393 w 1993076"/>
                  <a:gd name="connsiteY7" fmla="*/ 625038 h 1624075"/>
                  <a:gd name="connsiteX8" fmla="*/ 1990933 w 1993076"/>
                  <a:gd name="connsiteY8" fmla="*/ 790138 h 1624075"/>
                  <a:gd name="connsiteX9" fmla="*/ 1924893 w 1993076"/>
                  <a:gd name="connsiteY9" fmla="*/ 990798 h 1624075"/>
                  <a:gd name="connsiteX10" fmla="*/ 1708993 w 1993076"/>
                  <a:gd name="connsiteY10" fmla="*/ 1072078 h 1624075"/>
                  <a:gd name="connsiteX11" fmla="*/ 1449913 w 1993076"/>
                  <a:gd name="connsiteY11" fmla="*/ 1051758 h 1624075"/>
                  <a:gd name="connsiteX12" fmla="*/ 1564213 w 1993076"/>
                  <a:gd name="connsiteY12" fmla="*/ 1267658 h 1624075"/>
                  <a:gd name="connsiteX13" fmla="*/ 1589613 w 1993076"/>
                  <a:gd name="connsiteY13" fmla="*/ 1374338 h 1624075"/>
                  <a:gd name="connsiteX14" fmla="*/ 1548973 w 1993076"/>
                  <a:gd name="connsiteY14" fmla="*/ 1511498 h 1624075"/>
                  <a:gd name="connsiteX15" fmla="*/ 1419433 w 1993076"/>
                  <a:gd name="connsiteY15" fmla="*/ 1608018 h 1624075"/>
                  <a:gd name="connsiteX16" fmla="*/ 1167973 w 1993076"/>
                  <a:gd name="connsiteY16" fmla="*/ 1613098 h 1624075"/>
                  <a:gd name="connsiteX17" fmla="*/ 1015573 w 1993076"/>
                  <a:gd name="connsiteY17" fmla="*/ 1498798 h 1624075"/>
                  <a:gd name="connsiteX18" fmla="*/ 921593 w 1993076"/>
                  <a:gd name="connsiteY18" fmla="*/ 1336238 h 1624075"/>
                  <a:gd name="connsiteX19" fmla="*/ 921593 w 1993076"/>
                  <a:gd name="connsiteY19" fmla="*/ 1346398 h 1624075"/>
                  <a:gd name="connsiteX20" fmla="*/ 789513 w 1993076"/>
                  <a:gd name="connsiteY20" fmla="*/ 1488638 h 1624075"/>
                  <a:gd name="connsiteX21" fmla="*/ 423753 w 1993076"/>
                  <a:gd name="connsiteY21" fmla="*/ 1539438 h 1624075"/>
                  <a:gd name="connsiteX22" fmla="*/ 271353 w 1993076"/>
                  <a:gd name="connsiteY22" fmla="*/ 1305758 h 1624075"/>
                  <a:gd name="connsiteX23" fmla="*/ 400893 w 1993076"/>
                  <a:gd name="connsiteY23" fmla="*/ 1056838 h 1624075"/>
                  <a:gd name="connsiteX24" fmla="*/ 474553 w 1993076"/>
                  <a:gd name="connsiteY24" fmla="*/ 970478 h 1624075"/>
                  <a:gd name="connsiteX25" fmla="*/ 230713 w 1993076"/>
                  <a:gd name="connsiteY25" fmla="*/ 879038 h 1624075"/>
                  <a:gd name="connsiteX26" fmla="*/ 47833 w 1993076"/>
                  <a:gd name="connsiteY26" fmla="*/ 726638 h 1624075"/>
                  <a:gd name="connsiteX27" fmla="*/ 17353 w 1993076"/>
                  <a:gd name="connsiteY27" fmla="*/ 442158 h 1624075"/>
                  <a:gd name="connsiteX28" fmla="*/ 281513 w 1993076"/>
                  <a:gd name="connsiteY28" fmla="*/ 340558 h 1624075"/>
                  <a:gd name="connsiteX29" fmla="*/ 489793 w 1993076"/>
                  <a:gd name="connsiteY29" fmla="*/ 391358 h 1624075"/>
                  <a:gd name="connsiteX30" fmla="*/ 710773 w 1993076"/>
                  <a:gd name="connsiteY30" fmla="*/ 462478 h 1624075"/>
                  <a:gd name="connsiteX0" fmla="*/ 710773 w 1993076"/>
                  <a:gd name="connsiteY0" fmla="*/ 462478 h 1624075"/>
                  <a:gd name="connsiteX1" fmla="*/ 878413 w 1993076"/>
                  <a:gd name="connsiteY1" fmla="*/ 177998 h 1624075"/>
                  <a:gd name="connsiteX2" fmla="*/ 1190833 w 1993076"/>
                  <a:gd name="connsiteY2" fmla="*/ 198 h 1624075"/>
                  <a:gd name="connsiteX3" fmla="*/ 1414353 w 1993076"/>
                  <a:gd name="connsiteY3" fmla="*/ 147518 h 1624075"/>
                  <a:gd name="connsiteX4" fmla="*/ 1462613 w 1993076"/>
                  <a:gd name="connsiteY4" fmla="*/ 353258 h 1624075"/>
                  <a:gd name="connsiteX5" fmla="*/ 1427053 w 1993076"/>
                  <a:gd name="connsiteY5" fmla="*/ 531058 h 1624075"/>
                  <a:gd name="connsiteX6" fmla="*/ 1625173 w 1993076"/>
                  <a:gd name="connsiteY6" fmla="*/ 556458 h 1624075"/>
                  <a:gd name="connsiteX7" fmla="*/ 1861393 w 1993076"/>
                  <a:gd name="connsiteY7" fmla="*/ 625038 h 1624075"/>
                  <a:gd name="connsiteX8" fmla="*/ 1990933 w 1993076"/>
                  <a:gd name="connsiteY8" fmla="*/ 790138 h 1624075"/>
                  <a:gd name="connsiteX9" fmla="*/ 1924893 w 1993076"/>
                  <a:gd name="connsiteY9" fmla="*/ 990798 h 1624075"/>
                  <a:gd name="connsiteX10" fmla="*/ 1708993 w 1993076"/>
                  <a:gd name="connsiteY10" fmla="*/ 1072078 h 1624075"/>
                  <a:gd name="connsiteX11" fmla="*/ 1449913 w 1993076"/>
                  <a:gd name="connsiteY11" fmla="*/ 1051758 h 1624075"/>
                  <a:gd name="connsiteX12" fmla="*/ 1564213 w 1993076"/>
                  <a:gd name="connsiteY12" fmla="*/ 1267658 h 1624075"/>
                  <a:gd name="connsiteX13" fmla="*/ 1589613 w 1993076"/>
                  <a:gd name="connsiteY13" fmla="*/ 1374338 h 1624075"/>
                  <a:gd name="connsiteX14" fmla="*/ 1548973 w 1993076"/>
                  <a:gd name="connsiteY14" fmla="*/ 1511498 h 1624075"/>
                  <a:gd name="connsiteX15" fmla="*/ 1419433 w 1993076"/>
                  <a:gd name="connsiteY15" fmla="*/ 1608018 h 1624075"/>
                  <a:gd name="connsiteX16" fmla="*/ 1167973 w 1993076"/>
                  <a:gd name="connsiteY16" fmla="*/ 1613098 h 1624075"/>
                  <a:gd name="connsiteX17" fmla="*/ 1015573 w 1993076"/>
                  <a:gd name="connsiteY17" fmla="*/ 1498798 h 1624075"/>
                  <a:gd name="connsiteX18" fmla="*/ 921593 w 1993076"/>
                  <a:gd name="connsiteY18" fmla="*/ 1336238 h 1624075"/>
                  <a:gd name="connsiteX19" fmla="*/ 921593 w 1993076"/>
                  <a:gd name="connsiteY19" fmla="*/ 1346398 h 1624075"/>
                  <a:gd name="connsiteX20" fmla="*/ 771733 w 1993076"/>
                  <a:gd name="connsiteY20" fmla="*/ 1473398 h 1624075"/>
                  <a:gd name="connsiteX21" fmla="*/ 423753 w 1993076"/>
                  <a:gd name="connsiteY21" fmla="*/ 1539438 h 1624075"/>
                  <a:gd name="connsiteX22" fmla="*/ 271353 w 1993076"/>
                  <a:gd name="connsiteY22" fmla="*/ 1305758 h 1624075"/>
                  <a:gd name="connsiteX23" fmla="*/ 400893 w 1993076"/>
                  <a:gd name="connsiteY23" fmla="*/ 1056838 h 1624075"/>
                  <a:gd name="connsiteX24" fmla="*/ 474553 w 1993076"/>
                  <a:gd name="connsiteY24" fmla="*/ 970478 h 1624075"/>
                  <a:gd name="connsiteX25" fmla="*/ 230713 w 1993076"/>
                  <a:gd name="connsiteY25" fmla="*/ 879038 h 1624075"/>
                  <a:gd name="connsiteX26" fmla="*/ 47833 w 1993076"/>
                  <a:gd name="connsiteY26" fmla="*/ 726638 h 1624075"/>
                  <a:gd name="connsiteX27" fmla="*/ 17353 w 1993076"/>
                  <a:gd name="connsiteY27" fmla="*/ 442158 h 1624075"/>
                  <a:gd name="connsiteX28" fmla="*/ 281513 w 1993076"/>
                  <a:gd name="connsiteY28" fmla="*/ 340558 h 1624075"/>
                  <a:gd name="connsiteX29" fmla="*/ 489793 w 1993076"/>
                  <a:gd name="connsiteY29" fmla="*/ 391358 h 1624075"/>
                  <a:gd name="connsiteX30" fmla="*/ 710773 w 1993076"/>
                  <a:gd name="connsiteY30" fmla="*/ 462478 h 1624075"/>
                  <a:gd name="connsiteX0" fmla="*/ 710773 w 1993076"/>
                  <a:gd name="connsiteY0" fmla="*/ 462478 h 1624075"/>
                  <a:gd name="connsiteX1" fmla="*/ 878413 w 1993076"/>
                  <a:gd name="connsiteY1" fmla="*/ 177998 h 1624075"/>
                  <a:gd name="connsiteX2" fmla="*/ 1190833 w 1993076"/>
                  <a:gd name="connsiteY2" fmla="*/ 198 h 1624075"/>
                  <a:gd name="connsiteX3" fmla="*/ 1414353 w 1993076"/>
                  <a:gd name="connsiteY3" fmla="*/ 147518 h 1624075"/>
                  <a:gd name="connsiteX4" fmla="*/ 1462613 w 1993076"/>
                  <a:gd name="connsiteY4" fmla="*/ 353258 h 1624075"/>
                  <a:gd name="connsiteX5" fmla="*/ 1427053 w 1993076"/>
                  <a:gd name="connsiteY5" fmla="*/ 531058 h 1624075"/>
                  <a:gd name="connsiteX6" fmla="*/ 1625173 w 1993076"/>
                  <a:gd name="connsiteY6" fmla="*/ 556458 h 1624075"/>
                  <a:gd name="connsiteX7" fmla="*/ 1861393 w 1993076"/>
                  <a:gd name="connsiteY7" fmla="*/ 625038 h 1624075"/>
                  <a:gd name="connsiteX8" fmla="*/ 1990933 w 1993076"/>
                  <a:gd name="connsiteY8" fmla="*/ 790138 h 1624075"/>
                  <a:gd name="connsiteX9" fmla="*/ 1924893 w 1993076"/>
                  <a:gd name="connsiteY9" fmla="*/ 990798 h 1624075"/>
                  <a:gd name="connsiteX10" fmla="*/ 1708993 w 1993076"/>
                  <a:gd name="connsiteY10" fmla="*/ 1072078 h 1624075"/>
                  <a:gd name="connsiteX11" fmla="*/ 1449913 w 1993076"/>
                  <a:gd name="connsiteY11" fmla="*/ 1051758 h 1624075"/>
                  <a:gd name="connsiteX12" fmla="*/ 1564213 w 1993076"/>
                  <a:gd name="connsiteY12" fmla="*/ 1267658 h 1624075"/>
                  <a:gd name="connsiteX13" fmla="*/ 1589613 w 1993076"/>
                  <a:gd name="connsiteY13" fmla="*/ 1374338 h 1624075"/>
                  <a:gd name="connsiteX14" fmla="*/ 1548973 w 1993076"/>
                  <a:gd name="connsiteY14" fmla="*/ 1511498 h 1624075"/>
                  <a:gd name="connsiteX15" fmla="*/ 1419433 w 1993076"/>
                  <a:gd name="connsiteY15" fmla="*/ 1608018 h 1624075"/>
                  <a:gd name="connsiteX16" fmla="*/ 1167973 w 1993076"/>
                  <a:gd name="connsiteY16" fmla="*/ 1613098 h 1624075"/>
                  <a:gd name="connsiteX17" fmla="*/ 1015573 w 1993076"/>
                  <a:gd name="connsiteY17" fmla="*/ 1498798 h 1624075"/>
                  <a:gd name="connsiteX18" fmla="*/ 921593 w 1993076"/>
                  <a:gd name="connsiteY18" fmla="*/ 1336238 h 1624075"/>
                  <a:gd name="connsiteX19" fmla="*/ 921593 w 1993076"/>
                  <a:gd name="connsiteY19" fmla="*/ 1346398 h 1624075"/>
                  <a:gd name="connsiteX20" fmla="*/ 771733 w 1993076"/>
                  <a:gd name="connsiteY20" fmla="*/ 1473398 h 1624075"/>
                  <a:gd name="connsiteX21" fmla="*/ 423753 w 1993076"/>
                  <a:gd name="connsiteY21" fmla="*/ 1539438 h 1624075"/>
                  <a:gd name="connsiteX22" fmla="*/ 271353 w 1993076"/>
                  <a:gd name="connsiteY22" fmla="*/ 1305758 h 1624075"/>
                  <a:gd name="connsiteX23" fmla="*/ 400893 w 1993076"/>
                  <a:gd name="connsiteY23" fmla="*/ 1056838 h 1624075"/>
                  <a:gd name="connsiteX24" fmla="*/ 474553 w 1993076"/>
                  <a:gd name="connsiteY24" fmla="*/ 970478 h 1624075"/>
                  <a:gd name="connsiteX25" fmla="*/ 230713 w 1993076"/>
                  <a:gd name="connsiteY25" fmla="*/ 879038 h 1624075"/>
                  <a:gd name="connsiteX26" fmla="*/ 47833 w 1993076"/>
                  <a:gd name="connsiteY26" fmla="*/ 726638 h 1624075"/>
                  <a:gd name="connsiteX27" fmla="*/ 17353 w 1993076"/>
                  <a:gd name="connsiteY27" fmla="*/ 442158 h 1624075"/>
                  <a:gd name="connsiteX28" fmla="*/ 281513 w 1993076"/>
                  <a:gd name="connsiteY28" fmla="*/ 340558 h 1624075"/>
                  <a:gd name="connsiteX29" fmla="*/ 489793 w 1993076"/>
                  <a:gd name="connsiteY29" fmla="*/ 391358 h 1624075"/>
                  <a:gd name="connsiteX30" fmla="*/ 710773 w 1993076"/>
                  <a:gd name="connsiteY30" fmla="*/ 462478 h 1624075"/>
                  <a:gd name="connsiteX0" fmla="*/ 710773 w 1993076"/>
                  <a:gd name="connsiteY0" fmla="*/ 462478 h 1624075"/>
                  <a:gd name="connsiteX1" fmla="*/ 878413 w 1993076"/>
                  <a:gd name="connsiteY1" fmla="*/ 177998 h 1624075"/>
                  <a:gd name="connsiteX2" fmla="*/ 1190833 w 1993076"/>
                  <a:gd name="connsiteY2" fmla="*/ 198 h 1624075"/>
                  <a:gd name="connsiteX3" fmla="*/ 1414353 w 1993076"/>
                  <a:gd name="connsiteY3" fmla="*/ 147518 h 1624075"/>
                  <a:gd name="connsiteX4" fmla="*/ 1462613 w 1993076"/>
                  <a:gd name="connsiteY4" fmla="*/ 353258 h 1624075"/>
                  <a:gd name="connsiteX5" fmla="*/ 1427053 w 1993076"/>
                  <a:gd name="connsiteY5" fmla="*/ 531058 h 1624075"/>
                  <a:gd name="connsiteX6" fmla="*/ 1625173 w 1993076"/>
                  <a:gd name="connsiteY6" fmla="*/ 556458 h 1624075"/>
                  <a:gd name="connsiteX7" fmla="*/ 1861393 w 1993076"/>
                  <a:gd name="connsiteY7" fmla="*/ 625038 h 1624075"/>
                  <a:gd name="connsiteX8" fmla="*/ 1990933 w 1993076"/>
                  <a:gd name="connsiteY8" fmla="*/ 790138 h 1624075"/>
                  <a:gd name="connsiteX9" fmla="*/ 1924893 w 1993076"/>
                  <a:gd name="connsiteY9" fmla="*/ 990798 h 1624075"/>
                  <a:gd name="connsiteX10" fmla="*/ 1708993 w 1993076"/>
                  <a:gd name="connsiteY10" fmla="*/ 1072078 h 1624075"/>
                  <a:gd name="connsiteX11" fmla="*/ 1449913 w 1993076"/>
                  <a:gd name="connsiteY11" fmla="*/ 1051758 h 1624075"/>
                  <a:gd name="connsiteX12" fmla="*/ 1564213 w 1993076"/>
                  <a:gd name="connsiteY12" fmla="*/ 1267658 h 1624075"/>
                  <a:gd name="connsiteX13" fmla="*/ 1589613 w 1993076"/>
                  <a:gd name="connsiteY13" fmla="*/ 1374338 h 1624075"/>
                  <a:gd name="connsiteX14" fmla="*/ 1548973 w 1993076"/>
                  <a:gd name="connsiteY14" fmla="*/ 1511498 h 1624075"/>
                  <a:gd name="connsiteX15" fmla="*/ 1419433 w 1993076"/>
                  <a:gd name="connsiteY15" fmla="*/ 1608018 h 1624075"/>
                  <a:gd name="connsiteX16" fmla="*/ 1167973 w 1993076"/>
                  <a:gd name="connsiteY16" fmla="*/ 1613098 h 1624075"/>
                  <a:gd name="connsiteX17" fmla="*/ 1015573 w 1993076"/>
                  <a:gd name="connsiteY17" fmla="*/ 1498798 h 1624075"/>
                  <a:gd name="connsiteX18" fmla="*/ 921593 w 1993076"/>
                  <a:gd name="connsiteY18" fmla="*/ 1336238 h 1624075"/>
                  <a:gd name="connsiteX19" fmla="*/ 921593 w 1993076"/>
                  <a:gd name="connsiteY19" fmla="*/ 1346398 h 1624075"/>
                  <a:gd name="connsiteX20" fmla="*/ 771733 w 1993076"/>
                  <a:gd name="connsiteY20" fmla="*/ 1473398 h 1624075"/>
                  <a:gd name="connsiteX21" fmla="*/ 423753 w 1993076"/>
                  <a:gd name="connsiteY21" fmla="*/ 1539438 h 1624075"/>
                  <a:gd name="connsiteX22" fmla="*/ 271353 w 1993076"/>
                  <a:gd name="connsiteY22" fmla="*/ 1305758 h 1624075"/>
                  <a:gd name="connsiteX23" fmla="*/ 400893 w 1993076"/>
                  <a:gd name="connsiteY23" fmla="*/ 1056838 h 1624075"/>
                  <a:gd name="connsiteX24" fmla="*/ 474553 w 1993076"/>
                  <a:gd name="connsiteY24" fmla="*/ 970478 h 1624075"/>
                  <a:gd name="connsiteX25" fmla="*/ 230713 w 1993076"/>
                  <a:gd name="connsiteY25" fmla="*/ 879038 h 1624075"/>
                  <a:gd name="connsiteX26" fmla="*/ 47833 w 1993076"/>
                  <a:gd name="connsiteY26" fmla="*/ 726638 h 1624075"/>
                  <a:gd name="connsiteX27" fmla="*/ 17353 w 1993076"/>
                  <a:gd name="connsiteY27" fmla="*/ 442158 h 1624075"/>
                  <a:gd name="connsiteX28" fmla="*/ 281513 w 1993076"/>
                  <a:gd name="connsiteY28" fmla="*/ 340558 h 1624075"/>
                  <a:gd name="connsiteX29" fmla="*/ 489793 w 1993076"/>
                  <a:gd name="connsiteY29" fmla="*/ 391358 h 1624075"/>
                  <a:gd name="connsiteX30" fmla="*/ 710773 w 1993076"/>
                  <a:gd name="connsiteY30" fmla="*/ 462478 h 1624075"/>
                  <a:gd name="connsiteX0" fmla="*/ 710773 w 1993076"/>
                  <a:gd name="connsiteY0" fmla="*/ 462478 h 1624075"/>
                  <a:gd name="connsiteX1" fmla="*/ 878413 w 1993076"/>
                  <a:gd name="connsiteY1" fmla="*/ 177998 h 1624075"/>
                  <a:gd name="connsiteX2" fmla="*/ 1190833 w 1993076"/>
                  <a:gd name="connsiteY2" fmla="*/ 198 h 1624075"/>
                  <a:gd name="connsiteX3" fmla="*/ 1414353 w 1993076"/>
                  <a:gd name="connsiteY3" fmla="*/ 147518 h 1624075"/>
                  <a:gd name="connsiteX4" fmla="*/ 1462613 w 1993076"/>
                  <a:gd name="connsiteY4" fmla="*/ 353258 h 1624075"/>
                  <a:gd name="connsiteX5" fmla="*/ 1427053 w 1993076"/>
                  <a:gd name="connsiteY5" fmla="*/ 531058 h 1624075"/>
                  <a:gd name="connsiteX6" fmla="*/ 1625173 w 1993076"/>
                  <a:gd name="connsiteY6" fmla="*/ 556458 h 1624075"/>
                  <a:gd name="connsiteX7" fmla="*/ 1861393 w 1993076"/>
                  <a:gd name="connsiteY7" fmla="*/ 625038 h 1624075"/>
                  <a:gd name="connsiteX8" fmla="*/ 1990933 w 1993076"/>
                  <a:gd name="connsiteY8" fmla="*/ 790138 h 1624075"/>
                  <a:gd name="connsiteX9" fmla="*/ 1924893 w 1993076"/>
                  <a:gd name="connsiteY9" fmla="*/ 990798 h 1624075"/>
                  <a:gd name="connsiteX10" fmla="*/ 1708993 w 1993076"/>
                  <a:gd name="connsiteY10" fmla="*/ 1072078 h 1624075"/>
                  <a:gd name="connsiteX11" fmla="*/ 1449913 w 1993076"/>
                  <a:gd name="connsiteY11" fmla="*/ 1051758 h 1624075"/>
                  <a:gd name="connsiteX12" fmla="*/ 1564213 w 1993076"/>
                  <a:gd name="connsiteY12" fmla="*/ 1267658 h 1624075"/>
                  <a:gd name="connsiteX13" fmla="*/ 1589613 w 1993076"/>
                  <a:gd name="connsiteY13" fmla="*/ 1374338 h 1624075"/>
                  <a:gd name="connsiteX14" fmla="*/ 1548973 w 1993076"/>
                  <a:gd name="connsiteY14" fmla="*/ 1511498 h 1624075"/>
                  <a:gd name="connsiteX15" fmla="*/ 1419433 w 1993076"/>
                  <a:gd name="connsiteY15" fmla="*/ 1608018 h 1624075"/>
                  <a:gd name="connsiteX16" fmla="*/ 1167973 w 1993076"/>
                  <a:gd name="connsiteY16" fmla="*/ 1613098 h 1624075"/>
                  <a:gd name="connsiteX17" fmla="*/ 1015573 w 1993076"/>
                  <a:gd name="connsiteY17" fmla="*/ 1498798 h 1624075"/>
                  <a:gd name="connsiteX18" fmla="*/ 921593 w 1993076"/>
                  <a:gd name="connsiteY18" fmla="*/ 1336238 h 1624075"/>
                  <a:gd name="connsiteX19" fmla="*/ 921593 w 1993076"/>
                  <a:gd name="connsiteY19" fmla="*/ 1346398 h 1624075"/>
                  <a:gd name="connsiteX20" fmla="*/ 771733 w 1993076"/>
                  <a:gd name="connsiteY20" fmla="*/ 1473398 h 1624075"/>
                  <a:gd name="connsiteX21" fmla="*/ 423753 w 1993076"/>
                  <a:gd name="connsiteY21" fmla="*/ 1539438 h 1624075"/>
                  <a:gd name="connsiteX22" fmla="*/ 271353 w 1993076"/>
                  <a:gd name="connsiteY22" fmla="*/ 1305758 h 1624075"/>
                  <a:gd name="connsiteX23" fmla="*/ 393273 w 1993076"/>
                  <a:gd name="connsiteY23" fmla="*/ 1056838 h 1624075"/>
                  <a:gd name="connsiteX24" fmla="*/ 474553 w 1993076"/>
                  <a:gd name="connsiteY24" fmla="*/ 970478 h 1624075"/>
                  <a:gd name="connsiteX25" fmla="*/ 230713 w 1993076"/>
                  <a:gd name="connsiteY25" fmla="*/ 879038 h 1624075"/>
                  <a:gd name="connsiteX26" fmla="*/ 47833 w 1993076"/>
                  <a:gd name="connsiteY26" fmla="*/ 726638 h 1624075"/>
                  <a:gd name="connsiteX27" fmla="*/ 17353 w 1993076"/>
                  <a:gd name="connsiteY27" fmla="*/ 442158 h 1624075"/>
                  <a:gd name="connsiteX28" fmla="*/ 281513 w 1993076"/>
                  <a:gd name="connsiteY28" fmla="*/ 340558 h 1624075"/>
                  <a:gd name="connsiteX29" fmla="*/ 489793 w 1993076"/>
                  <a:gd name="connsiteY29" fmla="*/ 391358 h 1624075"/>
                  <a:gd name="connsiteX30" fmla="*/ 710773 w 1993076"/>
                  <a:gd name="connsiteY30" fmla="*/ 462478 h 1624075"/>
                  <a:gd name="connsiteX0" fmla="*/ 710773 w 1993076"/>
                  <a:gd name="connsiteY0" fmla="*/ 462478 h 1624075"/>
                  <a:gd name="connsiteX1" fmla="*/ 878413 w 1993076"/>
                  <a:gd name="connsiteY1" fmla="*/ 177998 h 1624075"/>
                  <a:gd name="connsiteX2" fmla="*/ 1190833 w 1993076"/>
                  <a:gd name="connsiteY2" fmla="*/ 198 h 1624075"/>
                  <a:gd name="connsiteX3" fmla="*/ 1414353 w 1993076"/>
                  <a:gd name="connsiteY3" fmla="*/ 147518 h 1624075"/>
                  <a:gd name="connsiteX4" fmla="*/ 1462613 w 1993076"/>
                  <a:gd name="connsiteY4" fmla="*/ 353258 h 1624075"/>
                  <a:gd name="connsiteX5" fmla="*/ 1427053 w 1993076"/>
                  <a:gd name="connsiteY5" fmla="*/ 531058 h 1624075"/>
                  <a:gd name="connsiteX6" fmla="*/ 1625173 w 1993076"/>
                  <a:gd name="connsiteY6" fmla="*/ 556458 h 1624075"/>
                  <a:gd name="connsiteX7" fmla="*/ 1861393 w 1993076"/>
                  <a:gd name="connsiteY7" fmla="*/ 625038 h 1624075"/>
                  <a:gd name="connsiteX8" fmla="*/ 1990933 w 1993076"/>
                  <a:gd name="connsiteY8" fmla="*/ 790138 h 1624075"/>
                  <a:gd name="connsiteX9" fmla="*/ 1924893 w 1993076"/>
                  <a:gd name="connsiteY9" fmla="*/ 990798 h 1624075"/>
                  <a:gd name="connsiteX10" fmla="*/ 1708993 w 1993076"/>
                  <a:gd name="connsiteY10" fmla="*/ 1072078 h 1624075"/>
                  <a:gd name="connsiteX11" fmla="*/ 1449913 w 1993076"/>
                  <a:gd name="connsiteY11" fmla="*/ 1051758 h 1624075"/>
                  <a:gd name="connsiteX12" fmla="*/ 1564213 w 1993076"/>
                  <a:gd name="connsiteY12" fmla="*/ 1267658 h 1624075"/>
                  <a:gd name="connsiteX13" fmla="*/ 1589613 w 1993076"/>
                  <a:gd name="connsiteY13" fmla="*/ 1374338 h 1624075"/>
                  <a:gd name="connsiteX14" fmla="*/ 1548973 w 1993076"/>
                  <a:gd name="connsiteY14" fmla="*/ 1511498 h 1624075"/>
                  <a:gd name="connsiteX15" fmla="*/ 1419433 w 1993076"/>
                  <a:gd name="connsiteY15" fmla="*/ 1608018 h 1624075"/>
                  <a:gd name="connsiteX16" fmla="*/ 1167973 w 1993076"/>
                  <a:gd name="connsiteY16" fmla="*/ 1613098 h 1624075"/>
                  <a:gd name="connsiteX17" fmla="*/ 1015573 w 1993076"/>
                  <a:gd name="connsiteY17" fmla="*/ 1498798 h 1624075"/>
                  <a:gd name="connsiteX18" fmla="*/ 921593 w 1993076"/>
                  <a:gd name="connsiteY18" fmla="*/ 1336238 h 1624075"/>
                  <a:gd name="connsiteX19" fmla="*/ 921593 w 1993076"/>
                  <a:gd name="connsiteY19" fmla="*/ 1346398 h 1624075"/>
                  <a:gd name="connsiteX20" fmla="*/ 771733 w 1993076"/>
                  <a:gd name="connsiteY20" fmla="*/ 1473398 h 1624075"/>
                  <a:gd name="connsiteX21" fmla="*/ 423753 w 1993076"/>
                  <a:gd name="connsiteY21" fmla="*/ 1539438 h 1624075"/>
                  <a:gd name="connsiteX22" fmla="*/ 271353 w 1993076"/>
                  <a:gd name="connsiteY22" fmla="*/ 1305758 h 1624075"/>
                  <a:gd name="connsiteX23" fmla="*/ 393273 w 1993076"/>
                  <a:gd name="connsiteY23" fmla="*/ 1056838 h 1624075"/>
                  <a:gd name="connsiteX24" fmla="*/ 461853 w 1993076"/>
                  <a:gd name="connsiteY24" fmla="*/ 973018 h 1624075"/>
                  <a:gd name="connsiteX25" fmla="*/ 230713 w 1993076"/>
                  <a:gd name="connsiteY25" fmla="*/ 879038 h 1624075"/>
                  <a:gd name="connsiteX26" fmla="*/ 47833 w 1993076"/>
                  <a:gd name="connsiteY26" fmla="*/ 726638 h 1624075"/>
                  <a:gd name="connsiteX27" fmla="*/ 17353 w 1993076"/>
                  <a:gd name="connsiteY27" fmla="*/ 442158 h 1624075"/>
                  <a:gd name="connsiteX28" fmla="*/ 281513 w 1993076"/>
                  <a:gd name="connsiteY28" fmla="*/ 340558 h 1624075"/>
                  <a:gd name="connsiteX29" fmla="*/ 489793 w 1993076"/>
                  <a:gd name="connsiteY29" fmla="*/ 391358 h 1624075"/>
                  <a:gd name="connsiteX30" fmla="*/ 710773 w 1993076"/>
                  <a:gd name="connsiteY30" fmla="*/ 462478 h 16240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1993076" h="1624075">
                    <a:moveTo>
                      <a:pt x="710773" y="462478"/>
                    </a:moveTo>
                    <a:cubicBezTo>
                      <a:pt x="775543" y="426918"/>
                      <a:pt x="798403" y="255045"/>
                      <a:pt x="878413" y="177998"/>
                    </a:cubicBezTo>
                    <a:cubicBezTo>
                      <a:pt x="958423" y="100951"/>
                      <a:pt x="1101510" y="5278"/>
                      <a:pt x="1190833" y="198"/>
                    </a:cubicBezTo>
                    <a:cubicBezTo>
                      <a:pt x="1280156" y="-4882"/>
                      <a:pt x="1369056" y="88675"/>
                      <a:pt x="1414353" y="147518"/>
                    </a:cubicBezTo>
                    <a:cubicBezTo>
                      <a:pt x="1459650" y="206361"/>
                      <a:pt x="1460496" y="289335"/>
                      <a:pt x="1462613" y="353258"/>
                    </a:cubicBezTo>
                    <a:cubicBezTo>
                      <a:pt x="1464730" y="417181"/>
                      <a:pt x="1399960" y="497191"/>
                      <a:pt x="1427053" y="531058"/>
                    </a:cubicBezTo>
                    <a:cubicBezTo>
                      <a:pt x="1454146" y="564925"/>
                      <a:pt x="1552783" y="540795"/>
                      <a:pt x="1625173" y="556458"/>
                    </a:cubicBezTo>
                    <a:cubicBezTo>
                      <a:pt x="1697563" y="572121"/>
                      <a:pt x="1800433" y="586091"/>
                      <a:pt x="1861393" y="625038"/>
                    </a:cubicBezTo>
                    <a:cubicBezTo>
                      <a:pt x="1922353" y="663985"/>
                      <a:pt x="1980350" y="729178"/>
                      <a:pt x="1990933" y="790138"/>
                    </a:cubicBezTo>
                    <a:cubicBezTo>
                      <a:pt x="2001516" y="851098"/>
                      <a:pt x="1971883" y="943808"/>
                      <a:pt x="1924893" y="990798"/>
                    </a:cubicBezTo>
                    <a:cubicBezTo>
                      <a:pt x="1877903" y="1037788"/>
                      <a:pt x="1788156" y="1061918"/>
                      <a:pt x="1708993" y="1072078"/>
                    </a:cubicBezTo>
                    <a:cubicBezTo>
                      <a:pt x="1629830" y="1082238"/>
                      <a:pt x="1474043" y="1019161"/>
                      <a:pt x="1449913" y="1051758"/>
                    </a:cubicBezTo>
                    <a:cubicBezTo>
                      <a:pt x="1425783" y="1084355"/>
                      <a:pt x="1540930" y="1213895"/>
                      <a:pt x="1564213" y="1267658"/>
                    </a:cubicBezTo>
                    <a:cubicBezTo>
                      <a:pt x="1587496" y="1321421"/>
                      <a:pt x="1592153" y="1333698"/>
                      <a:pt x="1589613" y="1374338"/>
                    </a:cubicBezTo>
                    <a:cubicBezTo>
                      <a:pt x="1587073" y="1414978"/>
                      <a:pt x="1577336" y="1472551"/>
                      <a:pt x="1548973" y="1511498"/>
                    </a:cubicBezTo>
                    <a:cubicBezTo>
                      <a:pt x="1520610" y="1550445"/>
                      <a:pt x="1482933" y="1591085"/>
                      <a:pt x="1419433" y="1608018"/>
                    </a:cubicBezTo>
                    <a:cubicBezTo>
                      <a:pt x="1355933" y="1624951"/>
                      <a:pt x="1235283" y="1631301"/>
                      <a:pt x="1167973" y="1613098"/>
                    </a:cubicBezTo>
                    <a:cubicBezTo>
                      <a:pt x="1100663" y="1594895"/>
                      <a:pt x="1052826" y="1546211"/>
                      <a:pt x="1015573" y="1498798"/>
                    </a:cubicBezTo>
                    <a:cubicBezTo>
                      <a:pt x="978320" y="1451385"/>
                      <a:pt x="937256" y="1361638"/>
                      <a:pt x="921593" y="1336238"/>
                    </a:cubicBezTo>
                    <a:cubicBezTo>
                      <a:pt x="905930" y="1310838"/>
                      <a:pt x="946570" y="1323538"/>
                      <a:pt x="921593" y="1346398"/>
                    </a:cubicBezTo>
                    <a:cubicBezTo>
                      <a:pt x="896616" y="1369258"/>
                      <a:pt x="877566" y="1415825"/>
                      <a:pt x="771733" y="1473398"/>
                    </a:cubicBezTo>
                    <a:cubicBezTo>
                      <a:pt x="665900" y="1530971"/>
                      <a:pt x="507150" y="1567378"/>
                      <a:pt x="423753" y="1539438"/>
                    </a:cubicBezTo>
                    <a:cubicBezTo>
                      <a:pt x="340356" y="1511498"/>
                      <a:pt x="276433" y="1386191"/>
                      <a:pt x="271353" y="1305758"/>
                    </a:cubicBezTo>
                    <a:cubicBezTo>
                      <a:pt x="266273" y="1225325"/>
                      <a:pt x="361523" y="1112295"/>
                      <a:pt x="393273" y="1056838"/>
                    </a:cubicBezTo>
                    <a:cubicBezTo>
                      <a:pt x="425023" y="1001381"/>
                      <a:pt x="488946" y="1002651"/>
                      <a:pt x="461853" y="973018"/>
                    </a:cubicBezTo>
                    <a:cubicBezTo>
                      <a:pt x="434760" y="943385"/>
                      <a:pt x="299716" y="920101"/>
                      <a:pt x="230713" y="879038"/>
                    </a:cubicBezTo>
                    <a:cubicBezTo>
                      <a:pt x="161710" y="837975"/>
                      <a:pt x="83393" y="799451"/>
                      <a:pt x="47833" y="726638"/>
                    </a:cubicBezTo>
                    <a:cubicBezTo>
                      <a:pt x="12273" y="653825"/>
                      <a:pt x="-21594" y="506504"/>
                      <a:pt x="17353" y="442158"/>
                    </a:cubicBezTo>
                    <a:cubicBezTo>
                      <a:pt x="56300" y="377812"/>
                      <a:pt x="202773" y="349025"/>
                      <a:pt x="281513" y="340558"/>
                    </a:cubicBezTo>
                    <a:cubicBezTo>
                      <a:pt x="360253" y="332091"/>
                      <a:pt x="418673" y="367651"/>
                      <a:pt x="489793" y="391358"/>
                    </a:cubicBezTo>
                    <a:cubicBezTo>
                      <a:pt x="560913" y="415065"/>
                      <a:pt x="646003" y="498038"/>
                      <a:pt x="710773" y="462478"/>
                    </a:cubicBezTo>
                    <a:close/>
                  </a:path>
                </a:pathLst>
              </a:custGeom>
              <a:solidFill>
                <a:srgbClr val="E7B9F7"/>
              </a:solidFill>
              <a:ln w="57150"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th-TH" dirty="0"/>
              </a:p>
            </p:txBody>
          </p:sp>
          <p:sp>
            <p:nvSpPr>
              <p:cNvPr id="36" name="วงรี 77">
                <a:extLst>
                  <a:ext uri="{FF2B5EF4-FFF2-40B4-BE49-F238E27FC236}">
                    <a16:creationId xmlns:a16="http://schemas.microsoft.com/office/drawing/2014/main" id="{7E509BAB-559F-430C-A13D-F8C8B83B9C0C}"/>
                  </a:ext>
                </a:extLst>
              </p:cNvPr>
              <p:cNvSpPr/>
              <p:nvPr/>
            </p:nvSpPr>
            <p:spPr>
              <a:xfrm>
                <a:off x="4579275" y="1400406"/>
                <a:ext cx="295962" cy="284142"/>
              </a:xfrm>
              <a:custGeom>
                <a:avLst/>
                <a:gdLst>
                  <a:gd name="connsiteX0" fmla="*/ 0 w 290429"/>
                  <a:gd name="connsiteY0" fmla="*/ 144699 h 289397"/>
                  <a:gd name="connsiteX1" fmla="*/ 145215 w 290429"/>
                  <a:gd name="connsiteY1" fmla="*/ 0 h 289397"/>
                  <a:gd name="connsiteX2" fmla="*/ 290430 w 290429"/>
                  <a:gd name="connsiteY2" fmla="*/ 144699 h 289397"/>
                  <a:gd name="connsiteX3" fmla="*/ 145215 w 290429"/>
                  <a:gd name="connsiteY3" fmla="*/ 289398 h 289397"/>
                  <a:gd name="connsiteX4" fmla="*/ 0 w 290429"/>
                  <a:gd name="connsiteY4" fmla="*/ 144699 h 289397"/>
                  <a:gd name="connsiteX0" fmla="*/ 8 w 290438"/>
                  <a:gd name="connsiteY0" fmla="*/ 144699 h 289398"/>
                  <a:gd name="connsiteX1" fmla="*/ 145223 w 290438"/>
                  <a:gd name="connsiteY1" fmla="*/ 0 h 289398"/>
                  <a:gd name="connsiteX2" fmla="*/ 290438 w 290438"/>
                  <a:gd name="connsiteY2" fmla="*/ 144699 h 289398"/>
                  <a:gd name="connsiteX3" fmla="*/ 140143 w 290438"/>
                  <a:gd name="connsiteY3" fmla="*/ 289398 h 289398"/>
                  <a:gd name="connsiteX4" fmla="*/ 8 w 290438"/>
                  <a:gd name="connsiteY4" fmla="*/ 144699 h 289398"/>
                  <a:gd name="connsiteX0" fmla="*/ 6 w 310756"/>
                  <a:gd name="connsiteY0" fmla="*/ 145377 h 292972"/>
                  <a:gd name="connsiteX1" fmla="*/ 145221 w 310756"/>
                  <a:gd name="connsiteY1" fmla="*/ 678 h 292972"/>
                  <a:gd name="connsiteX2" fmla="*/ 310756 w 310756"/>
                  <a:gd name="connsiteY2" fmla="*/ 206337 h 292972"/>
                  <a:gd name="connsiteX3" fmla="*/ 140141 w 310756"/>
                  <a:gd name="connsiteY3" fmla="*/ 290076 h 292972"/>
                  <a:gd name="connsiteX4" fmla="*/ 6 w 310756"/>
                  <a:gd name="connsiteY4" fmla="*/ 145377 h 292972"/>
                  <a:gd name="connsiteX0" fmla="*/ 5 w 313295"/>
                  <a:gd name="connsiteY0" fmla="*/ 190453 h 289862"/>
                  <a:gd name="connsiteX1" fmla="*/ 147760 w 313295"/>
                  <a:gd name="connsiteY1" fmla="*/ 34 h 289862"/>
                  <a:gd name="connsiteX2" fmla="*/ 313295 w 313295"/>
                  <a:gd name="connsiteY2" fmla="*/ 205693 h 289862"/>
                  <a:gd name="connsiteX3" fmla="*/ 142680 w 313295"/>
                  <a:gd name="connsiteY3" fmla="*/ 289432 h 289862"/>
                  <a:gd name="connsiteX4" fmla="*/ 5 w 313295"/>
                  <a:gd name="connsiteY4" fmla="*/ 190453 h 289862"/>
                  <a:gd name="connsiteX0" fmla="*/ 2796 w 316086"/>
                  <a:gd name="connsiteY0" fmla="*/ 175216 h 274625"/>
                  <a:gd name="connsiteX1" fmla="*/ 71811 w 316086"/>
                  <a:gd name="connsiteY1" fmla="*/ 37 h 274625"/>
                  <a:gd name="connsiteX2" fmla="*/ 316086 w 316086"/>
                  <a:gd name="connsiteY2" fmla="*/ 190456 h 274625"/>
                  <a:gd name="connsiteX3" fmla="*/ 145471 w 316086"/>
                  <a:gd name="connsiteY3" fmla="*/ 274195 h 274625"/>
                  <a:gd name="connsiteX4" fmla="*/ 2796 w 316086"/>
                  <a:gd name="connsiteY4" fmla="*/ 175216 h 274625"/>
                  <a:gd name="connsiteX0" fmla="*/ 2158 w 315952"/>
                  <a:gd name="connsiteY0" fmla="*/ 185068 h 284142"/>
                  <a:gd name="connsiteX1" fmla="*/ 71173 w 315952"/>
                  <a:gd name="connsiteY1" fmla="*/ 9889 h 284142"/>
                  <a:gd name="connsiteX2" fmla="*/ 235434 w 315952"/>
                  <a:gd name="connsiteY2" fmla="*/ 40983 h 284142"/>
                  <a:gd name="connsiteX3" fmla="*/ 315448 w 315952"/>
                  <a:gd name="connsiteY3" fmla="*/ 200308 h 284142"/>
                  <a:gd name="connsiteX4" fmla="*/ 144833 w 315952"/>
                  <a:gd name="connsiteY4" fmla="*/ 284047 h 284142"/>
                  <a:gd name="connsiteX5" fmla="*/ 2158 w 315952"/>
                  <a:gd name="connsiteY5" fmla="*/ 185068 h 284142"/>
                  <a:gd name="connsiteX0" fmla="*/ 2158 w 295962"/>
                  <a:gd name="connsiteY0" fmla="*/ 185068 h 284142"/>
                  <a:gd name="connsiteX1" fmla="*/ 71173 w 295962"/>
                  <a:gd name="connsiteY1" fmla="*/ 9889 h 284142"/>
                  <a:gd name="connsiteX2" fmla="*/ 235434 w 295962"/>
                  <a:gd name="connsiteY2" fmla="*/ 40983 h 284142"/>
                  <a:gd name="connsiteX3" fmla="*/ 295128 w 295962"/>
                  <a:gd name="connsiteY3" fmla="*/ 200308 h 284142"/>
                  <a:gd name="connsiteX4" fmla="*/ 144833 w 295962"/>
                  <a:gd name="connsiteY4" fmla="*/ 284047 h 284142"/>
                  <a:gd name="connsiteX5" fmla="*/ 2158 w 295962"/>
                  <a:gd name="connsiteY5" fmla="*/ 185068 h 2841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95962" h="284142">
                    <a:moveTo>
                      <a:pt x="2158" y="185068"/>
                    </a:moveTo>
                    <a:cubicBezTo>
                      <a:pt x="-10119" y="139375"/>
                      <a:pt x="32294" y="33903"/>
                      <a:pt x="71173" y="9889"/>
                    </a:cubicBezTo>
                    <a:cubicBezTo>
                      <a:pt x="110052" y="-14125"/>
                      <a:pt x="194722" y="9247"/>
                      <a:pt x="235434" y="40983"/>
                    </a:cubicBezTo>
                    <a:cubicBezTo>
                      <a:pt x="276147" y="72720"/>
                      <a:pt x="300915" y="162761"/>
                      <a:pt x="295128" y="200308"/>
                    </a:cubicBezTo>
                    <a:cubicBezTo>
                      <a:pt x="289341" y="237855"/>
                      <a:pt x="193661" y="286587"/>
                      <a:pt x="144833" y="284047"/>
                    </a:cubicBezTo>
                    <a:cubicBezTo>
                      <a:pt x="96005" y="281507"/>
                      <a:pt x="14435" y="230761"/>
                      <a:pt x="2158" y="185068"/>
                    </a:cubicBezTo>
                    <a:close/>
                  </a:path>
                </a:pathLst>
              </a:custGeom>
              <a:solidFill>
                <a:srgbClr val="FDC64E"/>
              </a:solidFill>
              <a:ln w="571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th-TH"/>
              </a:p>
            </p:txBody>
          </p:sp>
        </p:grpSp>
        <p:grpSp>
          <p:nvGrpSpPr>
            <p:cNvPr id="15" name="กลุ่ม 14">
              <a:extLst>
                <a:ext uri="{FF2B5EF4-FFF2-40B4-BE49-F238E27FC236}">
                  <a16:creationId xmlns:a16="http://schemas.microsoft.com/office/drawing/2014/main" id="{9DB8E14C-E8F5-4521-B72B-B797529EA459}"/>
                </a:ext>
              </a:extLst>
            </p:cNvPr>
            <p:cNvGrpSpPr/>
            <p:nvPr/>
          </p:nvGrpSpPr>
          <p:grpSpPr>
            <a:xfrm>
              <a:off x="10442054" y="3255726"/>
              <a:ext cx="443442" cy="354031"/>
              <a:chOff x="3730718" y="705949"/>
              <a:chExt cx="1993076" cy="1624075"/>
            </a:xfrm>
            <a:solidFill>
              <a:srgbClr val="FEC3D4"/>
            </a:solidFill>
          </p:grpSpPr>
          <p:sp>
            <p:nvSpPr>
              <p:cNvPr id="33" name="รูปแบบอิสระ: รูปร่าง 32">
                <a:extLst>
                  <a:ext uri="{FF2B5EF4-FFF2-40B4-BE49-F238E27FC236}">
                    <a16:creationId xmlns:a16="http://schemas.microsoft.com/office/drawing/2014/main" id="{F1082838-4BAF-42A3-8F2D-EEE9FB37916E}"/>
                  </a:ext>
                </a:extLst>
              </p:cNvPr>
              <p:cNvSpPr/>
              <p:nvPr/>
            </p:nvSpPr>
            <p:spPr>
              <a:xfrm>
                <a:off x="3730718" y="705949"/>
                <a:ext cx="1993076" cy="1624075"/>
              </a:xfrm>
              <a:custGeom>
                <a:avLst/>
                <a:gdLst>
                  <a:gd name="connsiteX0" fmla="*/ 708233 w 2019354"/>
                  <a:gd name="connsiteY0" fmla="*/ 498039 h 1664948"/>
                  <a:gd name="connsiteX1" fmla="*/ 850473 w 2019354"/>
                  <a:gd name="connsiteY1" fmla="*/ 183079 h 1664948"/>
                  <a:gd name="connsiteX2" fmla="*/ 1195913 w 2019354"/>
                  <a:gd name="connsiteY2" fmla="*/ 199 h 1664948"/>
                  <a:gd name="connsiteX3" fmla="*/ 1439753 w 2019354"/>
                  <a:gd name="connsiteY3" fmla="*/ 152599 h 1664948"/>
                  <a:gd name="connsiteX4" fmla="*/ 1500713 w 2019354"/>
                  <a:gd name="connsiteY4" fmla="*/ 386279 h 1664948"/>
                  <a:gd name="connsiteX5" fmla="*/ 1388953 w 2019354"/>
                  <a:gd name="connsiteY5" fmla="*/ 548839 h 1664948"/>
                  <a:gd name="connsiteX6" fmla="*/ 1541353 w 2019354"/>
                  <a:gd name="connsiteY6" fmla="*/ 518359 h 1664948"/>
                  <a:gd name="connsiteX7" fmla="*/ 1927433 w 2019354"/>
                  <a:gd name="connsiteY7" fmla="*/ 640279 h 1664948"/>
                  <a:gd name="connsiteX8" fmla="*/ 2018873 w 2019354"/>
                  <a:gd name="connsiteY8" fmla="*/ 823159 h 1664948"/>
                  <a:gd name="connsiteX9" fmla="*/ 1947753 w 2019354"/>
                  <a:gd name="connsiteY9" fmla="*/ 995879 h 1664948"/>
                  <a:gd name="connsiteX10" fmla="*/ 1653113 w 2019354"/>
                  <a:gd name="connsiteY10" fmla="*/ 1087319 h 1664948"/>
                  <a:gd name="connsiteX11" fmla="*/ 1449913 w 2019354"/>
                  <a:gd name="connsiteY11" fmla="*/ 1066999 h 1664948"/>
                  <a:gd name="connsiteX12" fmla="*/ 1571833 w 2019354"/>
                  <a:gd name="connsiteY12" fmla="*/ 1300679 h 1664948"/>
                  <a:gd name="connsiteX13" fmla="*/ 1581993 w 2019354"/>
                  <a:gd name="connsiteY13" fmla="*/ 1290519 h 1664948"/>
                  <a:gd name="connsiteX14" fmla="*/ 1581993 w 2019354"/>
                  <a:gd name="connsiteY14" fmla="*/ 1463239 h 1664948"/>
                  <a:gd name="connsiteX15" fmla="*/ 1429593 w 2019354"/>
                  <a:gd name="connsiteY15" fmla="*/ 1635959 h 1664948"/>
                  <a:gd name="connsiteX16" fmla="*/ 1145113 w 2019354"/>
                  <a:gd name="connsiteY16" fmla="*/ 1635959 h 1664948"/>
                  <a:gd name="connsiteX17" fmla="*/ 921593 w 2019354"/>
                  <a:gd name="connsiteY17" fmla="*/ 1351479 h 1664948"/>
                  <a:gd name="connsiteX18" fmla="*/ 921593 w 2019354"/>
                  <a:gd name="connsiteY18" fmla="*/ 1361639 h 1664948"/>
                  <a:gd name="connsiteX19" fmla="*/ 789513 w 2019354"/>
                  <a:gd name="connsiteY19" fmla="*/ 1503879 h 1664948"/>
                  <a:gd name="connsiteX20" fmla="*/ 423753 w 2019354"/>
                  <a:gd name="connsiteY20" fmla="*/ 1554679 h 1664948"/>
                  <a:gd name="connsiteX21" fmla="*/ 271353 w 2019354"/>
                  <a:gd name="connsiteY21" fmla="*/ 1320999 h 1664948"/>
                  <a:gd name="connsiteX22" fmla="*/ 403433 w 2019354"/>
                  <a:gd name="connsiteY22" fmla="*/ 1046679 h 1664948"/>
                  <a:gd name="connsiteX23" fmla="*/ 474553 w 2019354"/>
                  <a:gd name="connsiteY23" fmla="*/ 985719 h 1664948"/>
                  <a:gd name="connsiteX24" fmla="*/ 230713 w 2019354"/>
                  <a:gd name="connsiteY24" fmla="*/ 894279 h 1664948"/>
                  <a:gd name="connsiteX25" fmla="*/ 47833 w 2019354"/>
                  <a:gd name="connsiteY25" fmla="*/ 741879 h 1664948"/>
                  <a:gd name="connsiteX26" fmla="*/ 17353 w 2019354"/>
                  <a:gd name="connsiteY26" fmla="*/ 457399 h 1664948"/>
                  <a:gd name="connsiteX27" fmla="*/ 281513 w 2019354"/>
                  <a:gd name="connsiteY27" fmla="*/ 355799 h 1664948"/>
                  <a:gd name="connsiteX28" fmla="*/ 708233 w 2019354"/>
                  <a:gd name="connsiteY28" fmla="*/ 498039 h 1664948"/>
                  <a:gd name="connsiteX0" fmla="*/ 708233 w 2019354"/>
                  <a:gd name="connsiteY0" fmla="*/ 498039 h 1664948"/>
                  <a:gd name="connsiteX1" fmla="*/ 850473 w 2019354"/>
                  <a:gd name="connsiteY1" fmla="*/ 183079 h 1664948"/>
                  <a:gd name="connsiteX2" fmla="*/ 1195913 w 2019354"/>
                  <a:gd name="connsiteY2" fmla="*/ 199 h 1664948"/>
                  <a:gd name="connsiteX3" fmla="*/ 1439753 w 2019354"/>
                  <a:gd name="connsiteY3" fmla="*/ 152599 h 1664948"/>
                  <a:gd name="connsiteX4" fmla="*/ 1500713 w 2019354"/>
                  <a:gd name="connsiteY4" fmla="*/ 386279 h 1664948"/>
                  <a:gd name="connsiteX5" fmla="*/ 1388953 w 2019354"/>
                  <a:gd name="connsiteY5" fmla="*/ 548839 h 1664948"/>
                  <a:gd name="connsiteX6" fmla="*/ 1541353 w 2019354"/>
                  <a:gd name="connsiteY6" fmla="*/ 518359 h 1664948"/>
                  <a:gd name="connsiteX7" fmla="*/ 1927433 w 2019354"/>
                  <a:gd name="connsiteY7" fmla="*/ 640279 h 1664948"/>
                  <a:gd name="connsiteX8" fmla="*/ 2018873 w 2019354"/>
                  <a:gd name="connsiteY8" fmla="*/ 823159 h 1664948"/>
                  <a:gd name="connsiteX9" fmla="*/ 1947753 w 2019354"/>
                  <a:gd name="connsiteY9" fmla="*/ 995879 h 1664948"/>
                  <a:gd name="connsiteX10" fmla="*/ 1653113 w 2019354"/>
                  <a:gd name="connsiteY10" fmla="*/ 1087319 h 1664948"/>
                  <a:gd name="connsiteX11" fmla="*/ 1449913 w 2019354"/>
                  <a:gd name="connsiteY11" fmla="*/ 1066999 h 1664948"/>
                  <a:gd name="connsiteX12" fmla="*/ 1571833 w 2019354"/>
                  <a:gd name="connsiteY12" fmla="*/ 1300679 h 1664948"/>
                  <a:gd name="connsiteX13" fmla="*/ 1581993 w 2019354"/>
                  <a:gd name="connsiteY13" fmla="*/ 1290519 h 1664948"/>
                  <a:gd name="connsiteX14" fmla="*/ 1581993 w 2019354"/>
                  <a:gd name="connsiteY14" fmla="*/ 1463239 h 1664948"/>
                  <a:gd name="connsiteX15" fmla="*/ 1429593 w 2019354"/>
                  <a:gd name="connsiteY15" fmla="*/ 1635959 h 1664948"/>
                  <a:gd name="connsiteX16" fmla="*/ 1145113 w 2019354"/>
                  <a:gd name="connsiteY16" fmla="*/ 1635959 h 1664948"/>
                  <a:gd name="connsiteX17" fmla="*/ 921593 w 2019354"/>
                  <a:gd name="connsiteY17" fmla="*/ 1351479 h 1664948"/>
                  <a:gd name="connsiteX18" fmla="*/ 921593 w 2019354"/>
                  <a:gd name="connsiteY18" fmla="*/ 1361639 h 1664948"/>
                  <a:gd name="connsiteX19" fmla="*/ 789513 w 2019354"/>
                  <a:gd name="connsiteY19" fmla="*/ 1503879 h 1664948"/>
                  <a:gd name="connsiteX20" fmla="*/ 423753 w 2019354"/>
                  <a:gd name="connsiteY20" fmla="*/ 1554679 h 1664948"/>
                  <a:gd name="connsiteX21" fmla="*/ 271353 w 2019354"/>
                  <a:gd name="connsiteY21" fmla="*/ 1320999 h 1664948"/>
                  <a:gd name="connsiteX22" fmla="*/ 403433 w 2019354"/>
                  <a:gd name="connsiteY22" fmla="*/ 1046679 h 1664948"/>
                  <a:gd name="connsiteX23" fmla="*/ 474553 w 2019354"/>
                  <a:gd name="connsiteY23" fmla="*/ 985719 h 1664948"/>
                  <a:gd name="connsiteX24" fmla="*/ 230713 w 2019354"/>
                  <a:gd name="connsiteY24" fmla="*/ 894279 h 1664948"/>
                  <a:gd name="connsiteX25" fmla="*/ 47833 w 2019354"/>
                  <a:gd name="connsiteY25" fmla="*/ 741879 h 1664948"/>
                  <a:gd name="connsiteX26" fmla="*/ 17353 w 2019354"/>
                  <a:gd name="connsiteY26" fmla="*/ 457399 h 1664948"/>
                  <a:gd name="connsiteX27" fmla="*/ 281513 w 2019354"/>
                  <a:gd name="connsiteY27" fmla="*/ 355799 h 1664948"/>
                  <a:gd name="connsiteX28" fmla="*/ 489793 w 2019354"/>
                  <a:gd name="connsiteY28" fmla="*/ 406599 h 1664948"/>
                  <a:gd name="connsiteX29" fmla="*/ 708233 w 2019354"/>
                  <a:gd name="connsiteY29" fmla="*/ 498039 h 1664948"/>
                  <a:gd name="connsiteX0" fmla="*/ 708233 w 2019354"/>
                  <a:gd name="connsiteY0" fmla="*/ 498039 h 1664948"/>
                  <a:gd name="connsiteX1" fmla="*/ 850473 w 2019354"/>
                  <a:gd name="connsiteY1" fmla="*/ 183079 h 1664948"/>
                  <a:gd name="connsiteX2" fmla="*/ 1195913 w 2019354"/>
                  <a:gd name="connsiteY2" fmla="*/ 199 h 1664948"/>
                  <a:gd name="connsiteX3" fmla="*/ 1439753 w 2019354"/>
                  <a:gd name="connsiteY3" fmla="*/ 152599 h 1664948"/>
                  <a:gd name="connsiteX4" fmla="*/ 1500713 w 2019354"/>
                  <a:gd name="connsiteY4" fmla="*/ 386279 h 1664948"/>
                  <a:gd name="connsiteX5" fmla="*/ 1388953 w 2019354"/>
                  <a:gd name="connsiteY5" fmla="*/ 548839 h 1664948"/>
                  <a:gd name="connsiteX6" fmla="*/ 1541353 w 2019354"/>
                  <a:gd name="connsiteY6" fmla="*/ 518359 h 1664948"/>
                  <a:gd name="connsiteX7" fmla="*/ 1927433 w 2019354"/>
                  <a:gd name="connsiteY7" fmla="*/ 640279 h 1664948"/>
                  <a:gd name="connsiteX8" fmla="*/ 2018873 w 2019354"/>
                  <a:gd name="connsiteY8" fmla="*/ 823159 h 1664948"/>
                  <a:gd name="connsiteX9" fmla="*/ 1947753 w 2019354"/>
                  <a:gd name="connsiteY9" fmla="*/ 995879 h 1664948"/>
                  <a:gd name="connsiteX10" fmla="*/ 1653113 w 2019354"/>
                  <a:gd name="connsiteY10" fmla="*/ 1087319 h 1664948"/>
                  <a:gd name="connsiteX11" fmla="*/ 1449913 w 2019354"/>
                  <a:gd name="connsiteY11" fmla="*/ 1066999 h 1664948"/>
                  <a:gd name="connsiteX12" fmla="*/ 1571833 w 2019354"/>
                  <a:gd name="connsiteY12" fmla="*/ 1300679 h 1664948"/>
                  <a:gd name="connsiteX13" fmla="*/ 1581993 w 2019354"/>
                  <a:gd name="connsiteY13" fmla="*/ 1290519 h 1664948"/>
                  <a:gd name="connsiteX14" fmla="*/ 1581993 w 2019354"/>
                  <a:gd name="connsiteY14" fmla="*/ 1463239 h 1664948"/>
                  <a:gd name="connsiteX15" fmla="*/ 1429593 w 2019354"/>
                  <a:gd name="connsiteY15" fmla="*/ 1635959 h 1664948"/>
                  <a:gd name="connsiteX16" fmla="*/ 1145113 w 2019354"/>
                  <a:gd name="connsiteY16" fmla="*/ 1635959 h 1664948"/>
                  <a:gd name="connsiteX17" fmla="*/ 921593 w 2019354"/>
                  <a:gd name="connsiteY17" fmla="*/ 1351479 h 1664948"/>
                  <a:gd name="connsiteX18" fmla="*/ 921593 w 2019354"/>
                  <a:gd name="connsiteY18" fmla="*/ 1361639 h 1664948"/>
                  <a:gd name="connsiteX19" fmla="*/ 789513 w 2019354"/>
                  <a:gd name="connsiteY19" fmla="*/ 1503879 h 1664948"/>
                  <a:gd name="connsiteX20" fmla="*/ 423753 w 2019354"/>
                  <a:gd name="connsiteY20" fmla="*/ 1554679 h 1664948"/>
                  <a:gd name="connsiteX21" fmla="*/ 271353 w 2019354"/>
                  <a:gd name="connsiteY21" fmla="*/ 1320999 h 1664948"/>
                  <a:gd name="connsiteX22" fmla="*/ 400893 w 2019354"/>
                  <a:gd name="connsiteY22" fmla="*/ 1072079 h 1664948"/>
                  <a:gd name="connsiteX23" fmla="*/ 474553 w 2019354"/>
                  <a:gd name="connsiteY23" fmla="*/ 985719 h 1664948"/>
                  <a:gd name="connsiteX24" fmla="*/ 230713 w 2019354"/>
                  <a:gd name="connsiteY24" fmla="*/ 894279 h 1664948"/>
                  <a:gd name="connsiteX25" fmla="*/ 47833 w 2019354"/>
                  <a:gd name="connsiteY25" fmla="*/ 741879 h 1664948"/>
                  <a:gd name="connsiteX26" fmla="*/ 17353 w 2019354"/>
                  <a:gd name="connsiteY26" fmla="*/ 457399 h 1664948"/>
                  <a:gd name="connsiteX27" fmla="*/ 281513 w 2019354"/>
                  <a:gd name="connsiteY27" fmla="*/ 355799 h 1664948"/>
                  <a:gd name="connsiteX28" fmla="*/ 489793 w 2019354"/>
                  <a:gd name="connsiteY28" fmla="*/ 406599 h 1664948"/>
                  <a:gd name="connsiteX29" fmla="*/ 708233 w 2019354"/>
                  <a:gd name="connsiteY29" fmla="*/ 498039 h 1664948"/>
                  <a:gd name="connsiteX0" fmla="*/ 708233 w 2019354"/>
                  <a:gd name="connsiteY0" fmla="*/ 498039 h 1653659"/>
                  <a:gd name="connsiteX1" fmla="*/ 850473 w 2019354"/>
                  <a:gd name="connsiteY1" fmla="*/ 183079 h 1653659"/>
                  <a:gd name="connsiteX2" fmla="*/ 1195913 w 2019354"/>
                  <a:gd name="connsiteY2" fmla="*/ 199 h 1653659"/>
                  <a:gd name="connsiteX3" fmla="*/ 1439753 w 2019354"/>
                  <a:gd name="connsiteY3" fmla="*/ 152599 h 1653659"/>
                  <a:gd name="connsiteX4" fmla="*/ 1500713 w 2019354"/>
                  <a:gd name="connsiteY4" fmla="*/ 386279 h 1653659"/>
                  <a:gd name="connsiteX5" fmla="*/ 1388953 w 2019354"/>
                  <a:gd name="connsiteY5" fmla="*/ 548839 h 1653659"/>
                  <a:gd name="connsiteX6" fmla="*/ 1541353 w 2019354"/>
                  <a:gd name="connsiteY6" fmla="*/ 518359 h 1653659"/>
                  <a:gd name="connsiteX7" fmla="*/ 1927433 w 2019354"/>
                  <a:gd name="connsiteY7" fmla="*/ 640279 h 1653659"/>
                  <a:gd name="connsiteX8" fmla="*/ 2018873 w 2019354"/>
                  <a:gd name="connsiteY8" fmla="*/ 823159 h 1653659"/>
                  <a:gd name="connsiteX9" fmla="*/ 1947753 w 2019354"/>
                  <a:gd name="connsiteY9" fmla="*/ 995879 h 1653659"/>
                  <a:gd name="connsiteX10" fmla="*/ 1653113 w 2019354"/>
                  <a:gd name="connsiteY10" fmla="*/ 1087319 h 1653659"/>
                  <a:gd name="connsiteX11" fmla="*/ 1449913 w 2019354"/>
                  <a:gd name="connsiteY11" fmla="*/ 1066999 h 1653659"/>
                  <a:gd name="connsiteX12" fmla="*/ 1571833 w 2019354"/>
                  <a:gd name="connsiteY12" fmla="*/ 1300679 h 1653659"/>
                  <a:gd name="connsiteX13" fmla="*/ 1581993 w 2019354"/>
                  <a:gd name="connsiteY13" fmla="*/ 1290519 h 1653659"/>
                  <a:gd name="connsiteX14" fmla="*/ 1581993 w 2019354"/>
                  <a:gd name="connsiteY14" fmla="*/ 1463239 h 1653659"/>
                  <a:gd name="connsiteX15" fmla="*/ 1429593 w 2019354"/>
                  <a:gd name="connsiteY15" fmla="*/ 1635959 h 1653659"/>
                  <a:gd name="connsiteX16" fmla="*/ 1145113 w 2019354"/>
                  <a:gd name="connsiteY16" fmla="*/ 1635959 h 1653659"/>
                  <a:gd name="connsiteX17" fmla="*/ 1013033 w 2019354"/>
                  <a:gd name="connsiteY17" fmla="*/ 1529279 h 1653659"/>
                  <a:gd name="connsiteX18" fmla="*/ 921593 w 2019354"/>
                  <a:gd name="connsiteY18" fmla="*/ 1351479 h 1653659"/>
                  <a:gd name="connsiteX19" fmla="*/ 921593 w 2019354"/>
                  <a:gd name="connsiteY19" fmla="*/ 1361639 h 1653659"/>
                  <a:gd name="connsiteX20" fmla="*/ 789513 w 2019354"/>
                  <a:gd name="connsiteY20" fmla="*/ 1503879 h 1653659"/>
                  <a:gd name="connsiteX21" fmla="*/ 423753 w 2019354"/>
                  <a:gd name="connsiteY21" fmla="*/ 1554679 h 1653659"/>
                  <a:gd name="connsiteX22" fmla="*/ 271353 w 2019354"/>
                  <a:gd name="connsiteY22" fmla="*/ 1320999 h 1653659"/>
                  <a:gd name="connsiteX23" fmla="*/ 400893 w 2019354"/>
                  <a:gd name="connsiteY23" fmla="*/ 1072079 h 1653659"/>
                  <a:gd name="connsiteX24" fmla="*/ 474553 w 2019354"/>
                  <a:gd name="connsiteY24" fmla="*/ 985719 h 1653659"/>
                  <a:gd name="connsiteX25" fmla="*/ 230713 w 2019354"/>
                  <a:gd name="connsiteY25" fmla="*/ 894279 h 1653659"/>
                  <a:gd name="connsiteX26" fmla="*/ 47833 w 2019354"/>
                  <a:gd name="connsiteY26" fmla="*/ 741879 h 1653659"/>
                  <a:gd name="connsiteX27" fmla="*/ 17353 w 2019354"/>
                  <a:gd name="connsiteY27" fmla="*/ 457399 h 1653659"/>
                  <a:gd name="connsiteX28" fmla="*/ 281513 w 2019354"/>
                  <a:gd name="connsiteY28" fmla="*/ 355799 h 1653659"/>
                  <a:gd name="connsiteX29" fmla="*/ 489793 w 2019354"/>
                  <a:gd name="connsiteY29" fmla="*/ 406599 h 1653659"/>
                  <a:gd name="connsiteX30" fmla="*/ 708233 w 2019354"/>
                  <a:gd name="connsiteY30" fmla="*/ 498039 h 1653659"/>
                  <a:gd name="connsiteX0" fmla="*/ 708233 w 2019200"/>
                  <a:gd name="connsiteY0" fmla="*/ 498039 h 1653659"/>
                  <a:gd name="connsiteX1" fmla="*/ 850473 w 2019200"/>
                  <a:gd name="connsiteY1" fmla="*/ 183079 h 1653659"/>
                  <a:gd name="connsiteX2" fmla="*/ 1195913 w 2019200"/>
                  <a:gd name="connsiteY2" fmla="*/ 199 h 1653659"/>
                  <a:gd name="connsiteX3" fmla="*/ 1439753 w 2019200"/>
                  <a:gd name="connsiteY3" fmla="*/ 152599 h 1653659"/>
                  <a:gd name="connsiteX4" fmla="*/ 1500713 w 2019200"/>
                  <a:gd name="connsiteY4" fmla="*/ 386279 h 1653659"/>
                  <a:gd name="connsiteX5" fmla="*/ 1388953 w 2019200"/>
                  <a:gd name="connsiteY5" fmla="*/ 548839 h 1653659"/>
                  <a:gd name="connsiteX6" fmla="*/ 1541353 w 2019200"/>
                  <a:gd name="connsiteY6" fmla="*/ 518359 h 1653659"/>
                  <a:gd name="connsiteX7" fmla="*/ 1927433 w 2019200"/>
                  <a:gd name="connsiteY7" fmla="*/ 640279 h 1653659"/>
                  <a:gd name="connsiteX8" fmla="*/ 2018873 w 2019200"/>
                  <a:gd name="connsiteY8" fmla="*/ 823159 h 1653659"/>
                  <a:gd name="connsiteX9" fmla="*/ 1947753 w 2019200"/>
                  <a:gd name="connsiteY9" fmla="*/ 995879 h 1653659"/>
                  <a:gd name="connsiteX10" fmla="*/ 1708993 w 2019200"/>
                  <a:gd name="connsiteY10" fmla="*/ 1087319 h 1653659"/>
                  <a:gd name="connsiteX11" fmla="*/ 1449913 w 2019200"/>
                  <a:gd name="connsiteY11" fmla="*/ 1066999 h 1653659"/>
                  <a:gd name="connsiteX12" fmla="*/ 1571833 w 2019200"/>
                  <a:gd name="connsiteY12" fmla="*/ 1300679 h 1653659"/>
                  <a:gd name="connsiteX13" fmla="*/ 1581993 w 2019200"/>
                  <a:gd name="connsiteY13" fmla="*/ 1290519 h 1653659"/>
                  <a:gd name="connsiteX14" fmla="*/ 1581993 w 2019200"/>
                  <a:gd name="connsiteY14" fmla="*/ 1463239 h 1653659"/>
                  <a:gd name="connsiteX15" fmla="*/ 1429593 w 2019200"/>
                  <a:gd name="connsiteY15" fmla="*/ 1635959 h 1653659"/>
                  <a:gd name="connsiteX16" fmla="*/ 1145113 w 2019200"/>
                  <a:gd name="connsiteY16" fmla="*/ 1635959 h 1653659"/>
                  <a:gd name="connsiteX17" fmla="*/ 1013033 w 2019200"/>
                  <a:gd name="connsiteY17" fmla="*/ 1529279 h 1653659"/>
                  <a:gd name="connsiteX18" fmla="*/ 921593 w 2019200"/>
                  <a:gd name="connsiteY18" fmla="*/ 1351479 h 1653659"/>
                  <a:gd name="connsiteX19" fmla="*/ 921593 w 2019200"/>
                  <a:gd name="connsiteY19" fmla="*/ 1361639 h 1653659"/>
                  <a:gd name="connsiteX20" fmla="*/ 789513 w 2019200"/>
                  <a:gd name="connsiteY20" fmla="*/ 1503879 h 1653659"/>
                  <a:gd name="connsiteX21" fmla="*/ 423753 w 2019200"/>
                  <a:gd name="connsiteY21" fmla="*/ 1554679 h 1653659"/>
                  <a:gd name="connsiteX22" fmla="*/ 271353 w 2019200"/>
                  <a:gd name="connsiteY22" fmla="*/ 1320999 h 1653659"/>
                  <a:gd name="connsiteX23" fmla="*/ 400893 w 2019200"/>
                  <a:gd name="connsiteY23" fmla="*/ 1072079 h 1653659"/>
                  <a:gd name="connsiteX24" fmla="*/ 474553 w 2019200"/>
                  <a:gd name="connsiteY24" fmla="*/ 985719 h 1653659"/>
                  <a:gd name="connsiteX25" fmla="*/ 230713 w 2019200"/>
                  <a:gd name="connsiteY25" fmla="*/ 894279 h 1653659"/>
                  <a:gd name="connsiteX26" fmla="*/ 47833 w 2019200"/>
                  <a:gd name="connsiteY26" fmla="*/ 741879 h 1653659"/>
                  <a:gd name="connsiteX27" fmla="*/ 17353 w 2019200"/>
                  <a:gd name="connsiteY27" fmla="*/ 457399 h 1653659"/>
                  <a:gd name="connsiteX28" fmla="*/ 281513 w 2019200"/>
                  <a:gd name="connsiteY28" fmla="*/ 355799 h 1653659"/>
                  <a:gd name="connsiteX29" fmla="*/ 489793 w 2019200"/>
                  <a:gd name="connsiteY29" fmla="*/ 406599 h 1653659"/>
                  <a:gd name="connsiteX30" fmla="*/ 708233 w 2019200"/>
                  <a:gd name="connsiteY30" fmla="*/ 498039 h 1653659"/>
                  <a:gd name="connsiteX0" fmla="*/ 708233 w 2019200"/>
                  <a:gd name="connsiteY0" fmla="*/ 498039 h 1653659"/>
                  <a:gd name="connsiteX1" fmla="*/ 850473 w 2019200"/>
                  <a:gd name="connsiteY1" fmla="*/ 183079 h 1653659"/>
                  <a:gd name="connsiteX2" fmla="*/ 1195913 w 2019200"/>
                  <a:gd name="connsiteY2" fmla="*/ 199 h 1653659"/>
                  <a:gd name="connsiteX3" fmla="*/ 1439753 w 2019200"/>
                  <a:gd name="connsiteY3" fmla="*/ 152599 h 1653659"/>
                  <a:gd name="connsiteX4" fmla="*/ 1500713 w 2019200"/>
                  <a:gd name="connsiteY4" fmla="*/ 386279 h 1653659"/>
                  <a:gd name="connsiteX5" fmla="*/ 1388953 w 2019200"/>
                  <a:gd name="connsiteY5" fmla="*/ 548839 h 1653659"/>
                  <a:gd name="connsiteX6" fmla="*/ 1576913 w 2019200"/>
                  <a:gd name="connsiteY6" fmla="*/ 536139 h 1653659"/>
                  <a:gd name="connsiteX7" fmla="*/ 1927433 w 2019200"/>
                  <a:gd name="connsiteY7" fmla="*/ 640279 h 1653659"/>
                  <a:gd name="connsiteX8" fmla="*/ 2018873 w 2019200"/>
                  <a:gd name="connsiteY8" fmla="*/ 823159 h 1653659"/>
                  <a:gd name="connsiteX9" fmla="*/ 1947753 w 2019200"/>
                  <a:gd name="connsiteY9" fmla="*/ 995879 h 1653659"/>
                  <a:gd name="connsiteX10" fmla="*/ 1708993 w 2019200"/>
                  <a:gd name="connsiteY10" fmla="*/ 1087319 h 1653659"/>
                  <a:gd name="connsiteX11" fmla="*/ 1449913 w 2019200"/>
                  <a:gd name="connsiteY11" fmla="*/ 1066999 h 1653659"/>
                  <a:gd name="connsiteX12" fmla="*/ 1571833 w 2019200"/>
                  <a:gd name="connsiteY12" fmla="*/ 1300679 h 1653659"/>
                  <a:gd name="connsiteX13" fmla="*/ 1581993 w 2019200"/>
                  <a:gd name="connsiteY13" fmla="*/ 1290519 h 1653659"/>
                  <a:gd name="connsiteX14" fmla="*/ 1581993 w 2019200"/>
                  <a:gd name="connsiteY14" fmla="*/ 1463239 h 1653659"/>
                  <a:gd name="connsiteX15" fmla="*/ 1429593 w 2019200"/>
                  <a:gd name="connsiteY15" fmla="*/ 1635959 h 1653659"/>
                  <a:gd name="connsiteX16" fmla="*/ 1145113 w 2019200"/>
                  <a:gd name="connsiteY16" fmla="*/ 1635959 h 1653659"/>
                  <a:gd name="connsiteX17" fmla="*/ 1013033 w 2019200"/>
                  <a:gd name="connsiteY17" fmla="*/ 1529279 h 1653659"/>
                  <a:gd name="connsiteX18" fmla="*/ 921593 w 2019200"/>
                  <a:gd name="connsiteY18" fmla="*/ 1351479 h 1653659"/>
                  <a:gd name="connsiteX19" fmla="*/ 921593 w 2019200"/>
                  <a:gd name="connsiteY19" fmla="*/ 1361639 h 1653659"/>
                  <a:gd name="connsiteX20" fmla="*/ 789513 w 2019200"/>
                  <a:gd name="connsiteY20" fmla="*/ 1503879 h 1653659"/>
                  <a:gd name="connsiteX21" fmla="*/ 423753 w 2019200"/>
                  <a:gd name="connsiteY21" fmla="*/ 1554679 h 1653659"/>
                  <a:gd name="connsiteX22" fmla="*/ 271353 w 2019200"/>
                  <a:gd name="connsiteY22" fmla="*/ 1320999 h 1653659"/>
                  <a:gd name="connsiteX23" fmla="*/ 400893 w 2019200"/>
                  <a:gd name="connsiteY23" fmla="*/ 1072079 h 1653659"/>
                  <a:gd name="connsiteX24" fmla="*/ 474553 w 2019200"/>
                  <a:gd name="connsiteY24" fmla="*/ 985719 h 1653659"/>
                  <a:gd name="connsiteX25" fmla="*/ 230713 w 2019200"/>
                  <a:gd name="connsiteY25" fmla="*/ 894279 h 1653659"/>
                  <a:gd name="connsiteX26" fmla="*/ 47833 w 2019200"/>
                  <a:gd name="connsiteY26" fmla="*/ 741879 h 1653659"/>
                  <a:gd name="connsiteX27" fmla="*/ 17353 w 2019200"/>
                  <a:gd name="connsiteY27" fmla="*/ 457399 h 1653659"/>
                  <a:gd name="connsiteX28" fmla="*/ 281513 w 2019200"/>
                  <a:gd name="connsiteY28" fmla="*/ 355799 h 1653659"/>
                  <a:gd name="connsiteX29" fmla="*/ 489793 w 2019200"/>
                  <a:gd name="connsiteY29" fmla="*/ 406599 h 1653659"/>
                  <a:gd name="connsiteX30" fmla="*/ 708233 w 2019200"/>
                  <a:gd name="connsiteY30" fmla="*/ 498039 h 1653659"/>
                  <a:gd name="connsiteX0" fmla="*/ 708233 w 2019200"/>
                  <a:gd name="connsiteY0" fmla="*/ 498023 h 1653643"/>
                  <a:gd name="connsiteX1" fmla="*/ 850473 w 2019200"/>
                  <a:gd name="connsiteY1" fmla="*/ 183063 h 1653643"/>
                  <a:gd name="connsiteX2" fmla="*/ 1195913 w 2019200"/>
                  <a:gd name="connsiteY2" fmla="*/ 183 h 1653643"/>
                  <a:gd name="connsiteX3" fmla="*/ 1439753 w 2019200"/>
                  <a:gd name="connsiteY3" fmla="*/ 152583 h 1653643"/>
                  <a:gd name="connsiteX4" fmla="*/ 1477853 w 2019200"/>
                  <a:gd name="connsiteY4" fmla="*/ 332923 h 1653643"/>
                  <a:gd name="connsiteX5" fmla="*/ 1388953 w 2019200"/>
                  <a:gd name="connsiteY5" fmla="*/ 548823 h 1653643"/>
                  <a:gd name="connsiteX6" fmla="*/ 1576913 w 2019200"/>
                  <a:gd name="connsiteY6" fmla="*/ 536123 h 1653643"/>
                  <a:gd name="connsiteX7" fmla="*/ 1927433 w 2019200"/>
                  <a:gd name="connsiteY7" fmla="*/ 640263 h 1653643"/>
                  <a:gd name="connsiteX8" fmla="*/ 2018873 w 2019200"/>
                  <a:gd name="connsiteY8" fmla="*/ 823143 h 1653643"/>
                  <a:gd name="connsiteX9" fmla="*/ 1947753 w 2019200"/>
                  <a:gd name="connsiteY9" fmla="*/ 995863 h 1653643"/>
                  <a:gd name="connsiteX10" fmla="*/ 1708993 w 2019200"/>
                  <a:gd name="connsiteY10" fmla="*/ 1087303 h 1653643"/>
                  <a:gd name="connsiteX11" fmla="*/ 1449913 w 2019200"/>
                  <a:gd name="connsiteY11" fmla="*/ 1066983 h 1653643"/>
                  <a:gd name="connsiteX12" fmla="*/ 1571833 w 2019200"/>
                  <a:gd name="connsiteY12" fmla="*/ 1300663 h 1653643"/>
                  <a:gd name="connsiteX13" fmla="*/ 1581993 w 2019200"/>
                  <a:gd name="connsiteY13" fmla="*/ 1290503 h 1653643"/>
                  <a:gd name="connsiteX14" fmla="*/ 1581993 w 2019200"/>
                  <a:gd name="connsiteY14" fmla="*/ 1463223 h 1653643"/>
                  <a:gd name="connsiteX15" fmla="*/ 1429593 w 2019200"/>
                  <a:gd name="connsiteY15" fmla="*/ 1635943 h 1653643"/>
                  <a:gd name="connsiteX16" fmla="*/ 1145113 w 2019200"/>
                  <a:gd name="connsiteY16" fmla="*/ 1635943 h 1653643"/>
                  <a:gd name="connsiteX17" fmla="*/ 1013033 w 2019200"/>
                  <a:gd name="connsiteY17" fmla="*/ 1529263 h 1653643"/>
                  <a:gd name="connsiteX18" fmla="*/ 921593 w 2019200"/>
                  <a:gd name="connsiteY18" fmla="*/ 1351463 h 1653643"/>
                  <a:gd name="connsiteX19" fmla="*/ 921593 w 2019200"/>
                  <a:gd name="connsiteY19" fmla="*/ 1361623 h 1653643"/>
                  <a:gd name="connsiteX20" fmla="*/ 789513 w 2019200"/>
                  <a:gd name="connsiteY20" fmla="*/ 1503863 h 1653643"/>
                  <a:gd name="connsiteX21" fmla="*/ 423753 w 2019200"/>
                  <a:gd name="connsiteY21" fmla="*/ 1554663 h 1653643"/>
                  <a:gd name="connsiteX22" fmla="*/ 271353 w 2019200"/>
                  <a:gd name="connsiteY22" fmla="*/ 1320983 h 1653643"/>
                  <a:gd name="connsiteX23" fmla="*/ 400893 w 2019200"/>
                  <a:gd name="connsiteY23" fmla="*/ 1072063 h 1653643"/>
                  <a:gd name="connsiteX24" fmla="*/ 474553 w 2019200"/>
                  <a:gd name="connsiteY24" fmla="*/ 985703 h 1653643"/>
                  <a:gd name="connsiteX25" fmla="*/ 230713 w 2019200"/>
                  <a:gd name="connsiteY25" fmla="*/ 894263 h 1653643"/>
                  <a:gd name="connsiteX26" fmla="*/ 47833 w 2019200"/>
                  <a:gd name="connsiteY26" fmla="*/ 741863 h 1653643"/>
                  <a:gd name="connsiteX27" fmla="*/ 17353 w 2019200"/>
                  <a:gd name="connsiteY27" fmla="*/ 457383 h 1653643"/>
                  <a:gd name="connsiteX28" fmla="*/ 281513 w 2019200"/>
                  <a:gd name="connsiteY28" fmla="*/ 355783 h 1653643"/>
                  <a:gd name="connsiteX29" fmla="*/ 489793 w 2019200"/>
                  <a:gd name="connsiteY29" fmla="*/ 406583 h 1653643"/>
                  <a:gd name="connsiteX30" fmla="*/ 708233 w 2019200"/>
                  <a:gd name="connsiteY30" fmla="*/ 498023 h 1653643"/>
                  <a:gd name="connsiteX0" fmla="*/ 708233 w 2019200"/>
                  <a:gd name="connsiteY0" fmla="*/ 498023 h 1653643"/>
                  <a:gd name="connsiteX1" fmla="*/ 850473 w 2019200"/>
                  <a:gd name="connsiteY1" fmla="*/ 183063 h 1653643"/>
                  <a:gd name="connsiteX2" fmla="*/ 1195913 w 2019200"/>
                  <a:gd name="connsiteY2" fmla="*/ 183 h 1653643"/>
                  <a:gd name="connsiteX3" fmla="*/ 1439753 w 2019200"/>
                  <a:gd name="connsiteY3" fmla="*/ 152583 h 1653643"/>
                  <a:gd name="connsiteX4" fmla="*/ 1477853 w 2019200"/>
                  <a:gd name="connsiteY4" fmla="*/ 332923 h 1653643"/>
                  <a:gd name="connsiteX5" fmla="*/ 1427053 w 2019200"/>
                  <a:gd name="connsiteY5" fmla="*/ 546283 h 1653643"/>
                  <a:gd name="connsiteX6" fmla="*/ 1576913 w 2019200"/>
                  <a:gd name="connsiteY6" fmla="*/ 536123 h 1653643"/>
                  <a:gd name="connsiteX7" fmla="*/ 1927433 w 2019200"/>
                  <a:gd name="connsiteY7" fmla="*/ 640263 h 1653643"/>
                  <a:gd name="connsiteX8" fmla="*/ 2018873 w 2019200"/>
                  <a:gd name="connsiteY8" fmla="*/ 823143 h 1653643"/>
                  <a:gd name="connsiteX9" fmla="*/ 1947753 w 2019200"/>
                  <a:gd name="connsiteY9" fmla="*/ 995863 h 1653643"/>
                  <a:gd name="connsiteX10" fmla="*/ 1708993 w 2019200"/>
                  <a:gd name="connsiteY10" fmla="*/ 1087303 h 1653643"/>
                  <a:gd name="connsiteX11" fmla="*/ 1449913 w 2019200"/>
                  <a:gd name="connsiteY11" fmla="*/ 1066983 h 1653643"/>
                  <a:gd name="connsiteX12" fmla="*/ 1571833 w 2019200"/>
                  <a:gd name="connsiteY12" fmla="*/ 1300663 h 1653643"/>
                  <a:gd name="connsiteX13" fmla="*/ 1581993 w 2019200"/>
                  <a:gd name="connsiteY13" fmla="*/ 1290503 h 1653643"/>
                  <a:gd name="connsiteX14" fmla="*/ 1581993 w 2019200"/>
                  <a:gd name="connsiteY14" fmla="*/ 1463223 h 1653643"/>
                  <a:gd name="connsiteX15" fmla="*/ 1429593 w 2019200"/>
                  <a:gd name="connsiteY15" fmla="*/ 1635943 h 1653643"/>
                  <a:gd name="connsiteX16" fmla="*/ 1145113 w 2019200"/>
                  <a:gd name="connsiteY16" fmla="*/ 1635943 h 1653643"/>
                  <a:gd name="connsiteX17" fmla="*/ 1013033 w 2019200"/>
                  <a:gd name="connsiteY17" fmla="*/ 1529263 h 1653643"/>
                  <a:gd name="connsiteX18" fmla="*/ 921593 w 2019200"/>
                  <a:gd name="connsiteY18" fmla="*/ 1351463 h 1653643"/>
                  <a:gd name="connsiteX19" fmla="*/ 921593 w 2019200"/>
                  <a:gd name="connsiteY19" fmla="*/ 1361623 h 1653643"/>
                  <a:gd name="connsiteX20" fmla="*/ 789513 w 2019200"/>
                  <a:gd name="connsiteY20" fmla="*/ 1503863 h 1653643"/>
                  <a:gd name="connsiteX21" fmla="*/ 423753 w 2019200"/>
                  <a:gd name="connsiteY21" fmla="*/ 1554663 h 1653643"/>
                  <a:gd name="connsiteX22" fmla="*/ 271353 w 2019200"/>
                  <a:gd name="connsiteY22" fmla="*/ 1320983 h 1653643"/>
                  <a:gd name="connsiteX23" fmla="*/ 400893 w 2019200"/>
                  <a:gd name="connsiteY23" fmla="*/ 1072063 h 1653643"/>
                  <a:gd name="connsiteX24" fmla="*/ 474553 w 2019200"/>
                  <a:gd name="connsiteY24" fmla="*/ 985703 h 1653643"/>
                  <a:gd name="connsiteX25" fmla="*/ 230713 w 2019200"/>
                  <a:gd name="connsiteY25" fmla="*/ 894263 h 1653643"/>
                  <a:gd name="connsiteX26" fmla="*/ 47833 w 2019200"/>
                  <a:gd name="connsiteY26" fmla="*/ 741863 h 1653643"/>
                  <a:gd name="connsiteX27" fmla="*/ 17353 w 2019200"/>
                  <a:gd name="connsiteY27" fmla="*/ 457383 h 1653643"/>
                  <a:gd name="connsiteX28" fmla="*/ 281513 w 2019200"/>
                  <a:gd name="connsiteY28" fmla="*/ 355783 h 1653643"/>
                  <a:gd name="connsiteX29" fmla="*/ 489793 w 2019200"/>
                  <a:gd name="connsiteY29" fmla="*/ 406583 h 1653643"/>
                  <a:gd name="connsiteX30" fmla="*/ 708233 w 2019200"/>
                  <a:gd name="connsiteY30" fmla="*/ 498023 h 1653643"/>
                  <a:gd name="connsiteX0" fmla="*/ 708233 w 2019200"/>
                  <a:gd name="connsiteY0" fmla="*/ 498023 h 1653643"/>
                  <a:gd name="connsiteX1" fmla="*/ 850473 w 2019200"/>
                  <a:gd name="connsiteY1" fmla="*/ 183063 h 1653643"/>
                  <a:gd name="connsiteX2" fmla="*/ 1195913 w 2019200"/>
                  <a:gd name="connsiteY2" fmla="*/ 183 h 1653643"/>
                  <a:gd name="connsiteX3" fmla="*/ 1439753 w 2019200"/>
                  <a:gd name="connsiteY3" fmla="*/ 152583 h 1653643"/>
                  <a:gd name="connsiteX4" fmla="*/ 1477853 w 2019200"/>
                  <a:gd name="connsiteY4" fmla="*/ 332923 h 1653643"/>
                  <a:gd name="connsiteX5" fmla="*/ 1427053 w 2019200"/>
                  <a:gd name="connsiteY5" fmla="*/ 546283 h 1653643"/>
                  <a:gd name="connsiteX6" fmla="*/ 1622633 w 2019200"/>
                  <a:gd name="connsiteY6" fmla="*/ 558983 h 1653643"/>
                  <a:gd name="connsiteX7" fmla="*/ 1927433 w 2019200"/>
                  <a:gd name="connsiteY7" fmla="*/ 640263 h 1653643"/>
                  <a:gd name="connsiteX8" fmla="*/ 2018873 w 2019200"/>
                  <a:gd name="connsiteY8" fmla="*/ 823143 h 1653643"/>
                  <a:gd name="connsiteX9" fmla="*/ 1947753 w 2019200"/>
                  <a:gd name="connsiteY9" fmla="*/ 995863 h 1653643"/>
                  <a:gd name="connsiteX10" fmla="*/ 1708993 w 2019200"/>
                  <a:gd name="connsiteY10" fmla="*/ 1087303 h 1653643"/>
                  <a:gd name="connsiteX11" fmla="*/ 1449913 w 2019200"/>
                  <a:gd name="connsiteY11" fmla="*/ 1066983 h 1653643"/>
                  <a:gd name="connsiteX12" fmla="*/ 1571833 w 2019200"/>
                  <a:gd name="connsiteY12" fmla="*/ 1300663 h 1653643"/>
                  <a:gd name="connsiteX13" fmla="*/ 1581993 w 2019200"/>
                  <a:gd name="connsiteY13" fmla="*/ 1290503 h 1653643"/>
                  <a:gd name="connsiteX14" fmla="*/ 1581993 w 2019200"/>
                  <a:gd name="connsiteY14" fmla="*/ 1463223 h 1653643"/>
                  <a:gd name="connsiteX15" fmla="*/ 1429593 w 2019200"/>
                  <a:gd name="connsiteY15" fmla="*/ 1635943 h 1653643"/>
                  <a:gd name="connsiteX16" fmla="*/ 1145113 w 2019200"/>
                  <a:gd name="connsiteY16" fmla="*/ 1635943 h 1653643"/>
                  <a:gd name="connsiteX17" fmla="*/ 1013033 w 2019200"/>
                  <a:gd name="connsiteY17" fmla="*/ 1529263 h 1653643"/>
                  <a:gd name="connsiteX18" fmla="*/ 921593 w 2019200"/>
                  <a:gd name="connsiteY18" fmla="*/ 1351463 h 1653643"/>
                  <a:gd name="connsiteX19" fmla="*/ 921593 w 2019200"/>
                  <a:gd name="connsiteY19" fmla="*/ 1361623 h 1653643"/>
                  <a:gd name="connsiteX20" fmla="*/ 789513 w 2019200"/>
                  <a:gd name="connsiteY20" fmla="*/ 1503863 h 1653643"/>
                  <a:gd name="connsiteX21" fmla="*/ 423753 w 2019200"/>
                  <a:gd name="connsiteY21" fmla="*/ 1554663 h 1653643"/>
                  <a:gd name="connsiteX22" fmla="*/ 271353 w 2019200"/>
                  <a:gd name="connsiteY22" fmla="*/ 1320983 h 1653643"/>
                  <a:gd name="connsiteX23" fmla="*/ 400893 w 2019200"/>
                  <a:gd name="connsiteY23" fmla="*/ 1072063 h 1653643"/>
                  <a:gd name="connsiteX24" fmla="*/ 474553 w 2019200"/>
                  <a:gd name="connsiteY24" fmla="*/ 985703 h 1653643"/>
                  <a:gd name="connsiteX25" fmla="*/ 230713 w 2019200"/>
                  <a:gd name="connsiteY25" fmla="*/ 894263 h 1653643"/>
                  <a:gd name="connsiteX26" fmla="*/ 47833 w 2019200"/>
                  <a:gd name="connsiteY26" fmla="*/ 741863 h 1653643"/>
                  <a:gd name="connsiteX27" fmla="*/ 17353 w 2019200"/>
                  <a:gd name="connsiteY27" fmla="*/ 457383 h 1653643"/>
                  <a:gd name="connsiteX28" fmla="*/ 281513 w 2019200"/>
                  <a:gd name="connsiteY28" fmla="*/ 355783 h 1653643"/>
                  <a:gd name="connsiteX29" fmla="*/ 489793 w 2019200"/>
                  <a:gd name="connsiteY29" fmla="*/ 406583 h 1653643"/>
                  <a:gd name="connsiteX30" fmla="*/ 708233 w 2019200"/>
                  <a:gd name="connsiteY30" fmla="*/ 498023 h 1653643"/>
                  <a:gd name="connsiteX0" fmla="*/ 708233 w 2019200"/>
                  <a:gd name="connsiteY0" fmla="*/ 498156 h 1653776"/>
                  <a:gd name="connsiteX1" fmla="*/ 878413 w 2019200"/>
                  <a:gd name="connsiteY1" fmla="*/ 193356 h 1653776"/>
                  <a:gd name="connsiteX2" fmla="*/ 1195913 w 2019200"/>
                  <a:gd name="connsiteY2" fmla="*/ 316 h 1653776"/>
                  <a:gd name="connsiteX3" fmla="*/ 1439753 w 2019200"/>
                  <a:gd name="connsiteY3" fmla="*/ 152716 h 1653776"/>
                  <a:gd name="connsiteX4" fmla="*/ 1477853 w 2019200"/>
                  <a:gd name="connsiteY4" fmla="*/ 333056 h 1653776"/>
                  <a:gd name="connsiteX5" fmla="*/ 1427053 w 2019200"/>
                  <a:gd name="connsiteY5" fmla="*/ 546416 h 1653776"/>
                  <a:gd name="connsiteX6" fmla="*/ 1622633 w 2019200"/>
                  <a:gd name="connsiteY6" fmla="*/ 559116 h 1653776"/>
                  <a:gd name="connsiteX7" fmla="*/ 1927433 w 2019200"/>
                  <a:gd name="connsiteY7" fmla="*/ 640396 h 1653776"/>
                  <a:gd name="connsiteX8" fmla="*/ 2018873 w 2019200"/>
                  <a:gd name="connsiteY8" fmla="*/ 823276 h 1653776"/>
                  <a:gd name="connsiteX9" fmla="*/ 1947753 w 2019200"/>
                  <a:gd name="connsiteY9" fmla="*/ 995996 h 1653776"/>
                  <a:gd name="connsiteX10" fmla="*/ 1708993 w 2019200"/>
                  <a:gd name="connsiteY10" fmla="*/ 1087436 h 1653776"/>
                  <a:gd name="connsiteX11" fmla="*/ 1449913 w 2019200"/>
                  <a:gd name="connsiteY11" fmla="*/ 1067116 h 1653776"/>
                  <a:gd name="connsiteX12" fmla="*/ 1571833 w 2019200"/>
                  <a:gd name="connsiteY12" fmla="*/ 1300796 h 1653776"/>
                  <a:gd name="connsiteX13" fmla="*/ 1581993 w 2019200"/>
                  <a:gd name="connsiteY13" fmla="*/ 1290636 h 1653776"/>
                  <a:gd name="connsiteX14" fmla="*/ 1581993 w 2019200"/>
                  <a:gd name="connsiteY14" fmla="*/ 1463356 h 1653776"/>
                  <a:gd name="connsiteX15" fmla="*/ 1429593 w 2019200"/>
                  <a:gd name="connsiteY15" fmla="*/ 1636076 h 1653776"/>
                  <a:gd name="connsiteX16" fmla="*/ 1145113 w 2019200"/>
                  <a:gd name="connsiteY16" fmla="*/ 1636076 h 1653776"/>
                  <a:gd name="connsiteX17" fmla="*/ 1013033 w 2019200"/>
                  <a:gd name="connsiteY17" fmla="*/ 1529396 h 1653776"/>
                  <a:gd name="connsiteX18" fmla="*/ 921593 w 2019200"/>
                  <a:gd name="connsiteY18" fmla="*/ 1351596 h 1653776"/>
                  <a:gd name="connsiteX19" fmla="*/ 921593 w 2019200"/>
                  <a:gd name="connsiteY19" fmla="*/ 1361756 h 1653776"/>
                  <a:gd name="connsiteX20" fmla="*/ 789513 w 2019200"/>
                  <a:gd name="connsiteY20" fmla="*/ 1503996 h 1653776"/>
                  <a:gd name="connsiteX21" fmla="*/ 423753 w 2019200"/>
                  <a:gd name="connsiteY21" fmla="*/ 1554796 h 1653776"/>
                  <a:gd name="connsiteX22" fmla="*/ 271353 w 2019200"/>
                  <a:gd name="connsiteY22" fmla="*/ 1321116 h 1653776"/>
                  <a:gd name="connsiteX23" fmla="*/ 400893 w 2019200"/>
                  <a:gd name="connsiteY23" fmla="*/ 1072196 h 1653776"/>
                  <a:gd name="connsiteX24" fmla="*/ 474553 w 2019200"/>
                  <a:gd name="connsiteY24" fmla="*/ 985836 h 1653776"/>
                  <a:gd name="connsiteX25" fmla="*/ 230713 w 2019200"/>
                  <a:gd name="connsiteY25" fmla="*/ 894396 h 1653776"/>
                  <a:gd name="connsiteX26" fmla="*/ 47833 w 2019200"/>
                  <a:gd name="connsiteY26" fmla="*/ 741996 h 1653776"/>
                  <a:gd name="connsiteX27" fmla="*/ 17353 w 2019200"/>
                  <a:gd name="connsiteY27" fmla="*/ 457516 h 1653776"/>
                  <a:gd name="connsiteX28" fmla="*/ 281513 w 2019200"/>
                  <a:gd name="connsiteY28" fmla="*/ 355916 h 1653776"/>
                  <a:gd name="connsiteX29" fmla="*/ 489793 w 2019200"/>
                  <a:gd name="connsiteY29" fmla="*/ 406716 h 1653776"/>
                  <a:gd name="connsiteX30" fmla="*/ 708233 w 2019200"/>
                  <a:gd name="connsiteY30" fmla="*/ 498156 h 1653776"/>
                  <a:gd name="connsiteX0" fmla="*/ 708233 w 2019200"/>
                  <a:gd name="connsiteY0" fmla="*/ 498156 h 1653776"/>
                  <a:gd name="connsiteX1" fmla="*/ 878413 w 2019200"/>
                  <a:gd name="connsiteY1" fmla="*/ 193356 h 1653776"/>
                  <a:gd name="connsiteX2" fmla="*/ 1195913 w 2019200"/>
                  <a:gd name="connsiteY2" fmla="*/ 316 h 1653776"/>
                  <a:gd name="connsiteX3" fmla="*/ 1439753 w 2019200"/>
                  <a:gd name="connsiteY3" fmla="*/ 152716 h 1653776"/>
                  <a:gd name="connsiteX4" fmla="*/ 1477853 w 2019200"/>
                  <a:gd name="connsiteY4" fmla="*/ 333056 h 1653776"/>
                  <a:gd name="connsiteX5" fmla="*/ 1427053 w 2019200"/>
                  <a:gd name="connsiteY5" fmla="*/ 546416 h 1653776"/>
                  <a:gd name="connsiteX6" fmla="*/ 1622633 w 2019200"/>
                  <a:gd name="connsiteY6" fmla="*/ 559116 h 1653776"/>
                  <a:gd name="connsiteX7" fmla="*/ 1927433 w 2019200"/>
                  <a:gd name="connsiteY7" fmla="*/ 640396 h 1653776"/>
                  <a:gd name="connsiteX8" fmla="*/ 2018873 w 2019200"/>
                  <a:gd name="connsiteY8" fmla="*/ 823276 h 1653776"/>
                  <a:gd name="connsiteX9" fmla="*/ 1947753 w 2019200"/>
                  <a:gd name="connsiteY9" fmla="*/ 995996 h 1653776"/>
                  <a:gd name="connsiteX10" fmla="*/ 1708993 w 2019200"/>
                  <a:gd name="connsiteY10" fmla="*/ 1087436 h 1653776"/>
                  <a:gd name="connsiteX11" fmla="*/ 1449913 w 2019200"/>
                  <a:gd name="connsiteY11" fmla="*/ 1067116 h 1653776"/>
                  <a:gd name="connsiteX12" fmla="*/ 1571833 w 2019200"/>
                  <a:gd name="connsiteY12" fmla="*/ 1300796 h 1653776"/>
                  <a:gd name="connsiteX13" fmla="*/ 1581993 w 2019200"/>
                  <a:gd name="connsiteY13" fmla="*/ 1290636 h 1653776"/>
                  <a:gd name="connsiteX14" fmla="*/ 1581993 w 2019200"/>
                  <a:gd name="connsiteY14" fmla="*/ 1463356 h 1653776"/>
                  <a:gd name="connsiteX15" fmla="*/ 1429593 w 2019200"/>
                  <a:gd name="connsiteY15" fmla="*/ 1636076 h 1653776"/>
                  <a:gd name="connsiteX16" fmla="*/ 1145113 w 2019200"/>
                  <a:gd name="connsiteY16" fmla="*/ 1636076 h 1653776"/>
                  <a:gd name="connsiteX17" fmla="*/ 1013033 w 2019200"/>
                  <a:gd name="connsiteY17" fmla="*/ 1529396 h 1653776"/>
                  <a:gd name="connsiteX18" fmla="*/ 921593 w 2019200"/>
                  <a:gd name="connsiteY18" fmla="*/ 1351596 h 1653776"/>
                  <a:gd name="connsiteX19" fmla="*/ 921593 w 2019200"/>
                  <a:gd name="connsiteY19" fmla="*/ 1361756 h 1653776"/>
                  <a:gd name="connsiteX20" fmla="*/ 789513 w 2019200"/>
                  <a:gd name="connsiteY20" fmla="*/ 1503996 h 1653776"/>
                  <a:gd name="connsiteX21" fmla="*/ 423753 w 2019200"/>
                  <a:gd name="connsiteY21" fmla="*/ 1554796 h 1653776"/>
                  <a:gd name="connsiteX22" fmla="*/ 271353 w 2019200"/>
                  <a:gd name="connsiteY22" fmla="*/ 1321116 h 1653776"/>
                  <a:gd name="connsiteX23" fmla="*/ 400893 w 2019200"/>
                  <a:gd name="connsiteY23" fmla="*/ 1072196 h 1653776"/>
                  <a:gd name="connsiteX24" fmla="*/ 474553 w 2019200"/>
                  <a:gd name="connsiteY24" fmla="*/ 985836 h 1653776"/>
                  <a:gd name="connsiteX25" fmla="*/ 230713 w 2019200"/>
                  <a:gd name="connsiteY25" fmla="*/ 894396 h 1653776"/>
                  <a:gd name="connsiteX26" fmla="*/ 47833 w 2019200"/>
                  <a:gd name="connsiteY26" fmla="*/ 741996 h 1653776"/>
                  <a:gd name="connsiteX27" fmla="*/ 17353 w 2019200"/>
                  <a:gd name="connsiteY27" fmla="*/ 457516 h 1653776"/>
                  <a:gd name="connsiteX28" fmla="*/ 281513 w 2019200"/>
                  <a:gd name="connsiteY28" fmla="*/ 355916 h 1653776"/>
                  <a:gd name="connsiteX29" fmla="*/ 489793 w 2019200"/>
                  <a:gd name="connsiteY29" fmla="*/ 406716 h 1653776"/>
                  <a:gd name="connsiteX30" fmla="*/ 708233 w 2019200"/>
                  <a:gd name="connsiteY30" fmla="*/ 498156 h 1653776"/>
                  <a:gd name="connsiteX0" fmla="*/ 710773 w 2019200"/>
                  <a:gd name="connsiteY0" fmla="*/ 477836 h 1653776"/>
                  <a:gd name="connsiteX1" fmla="*/ 878413 w 2019200"/>
                  <a:gd name="connsiteY1" fmla="*/ 193356 h 1653776"/>
                  <a:gd name="connsiteX2" fmla="*/ 1195913 w 2019200"/>
                  <a:gd name="connsiteY2" fmla="*/ 316 h 1653776"/>
                  <a:gd name="connsiteX3" fmla="*/ 1439753 w 2019200"/>
                  <a:gd name="connsiteY3" fmla="*/ 152716 h 1653776"/>
                  <a:gd name="connsiteX4" fmla="*/ 1477853 w 2019200"/>
                  <a:gd name="connsiteY4" fmla="*/ 333056 h 1653776"/>
                  <a:gd name="connsiteX5" fmla="*/ 1427053 w 2019200"/>
                  <a:gd name="connsiteY5" fmla="*/ 546416 h 1653776"/>
                  <a:gd name="connsiteX6" fmla="*/ 1622633 w 2019200"/>
                  <a:gd name="connsiteY6" fmla="*/ 559116 h 1653776"/>
                  <a:gd name="connsiteX7" fmla="*/ 1927433 w 2019200"/>
                  <a:gd name="connsiteY7" fmla="*/ 640396 h 1653776"/>
                  <a:gd name="connsiteX8" fmla="*/ 2018873 w 2019200"/>
                  <a:gd name="connsiteY8" fmla="*/ 823276 h 1653776"/>
                  <a:gd name="connsiteX9" fmla="*/ 1947753 w 2019200"/>
                  <a:gd name="connsiteY9" fmla="*/ 995996 h 1653776"/>
                  <a:gd name="connsiteX10" fmla="*/ 1708993 w 2019200"/>
                  <a:gd name="connsiteY10" fmla="*/ 1087436 h 1653776"/>
                  <a:gd name="connsiteX11" fmla="*/ 1449913 w 2019200"/>
                  <a:gd name="connsiteY11" fmla="*/ 1067116 h 1653776"/>
                  <a:gd name="connsiteX12" fmla="*/ 1571833 w 2019200"/>
                  <a:gd name="connsiteY12" fmla="*/ 1300796 h 1653776"/>
                  <a:gd name="connsiteX13" fmla="*/ 1581993 w 2019200"/>
                  <a:gd name="connsiteY13" fmla="*/ 1290636 h 1653776"/>
                  <a:gd name="connsiteX14" fmla="*/ 1581993 w 2019200"/>
                  <a:gd name="connsiteY14" fmla="*/ 1463356 h 1653776"/>
                  <a:gd name="connsiteX15" fmla="*/ 1429593 w 2019200"/>
                  <a:gd name="connsiteY15" fmla="*/ 1636076 h 1653776"/>
                  <a:gd name="connsiteX16" fmla="*/ 1145113 w 2019200"/>
                  <a:gd name="connsiteY16" fmla="*/ 1636076 h 1653776"/>
                  <a:gd name="connsiteX17" fmla="*/ 1013033 w 2019200"/>
                  <a:gd name="connsiteY17" fmla="*/ 1529396 h 1653776"/>
                  <a:gd name="connsiteX18" fmla="*/ 921593 w 2019200"/>
                  <a:gd name="connsiteY18" fmla="*/ 1351596 h 1653776"/>
                  <a:gd name="connsiteX19" fmla="*/ 921593 w 2019200"/>
                  <a:gd name="connsiteY19" fmla="*/ 1361756 h 1653776"/>
                  <a:gd name="connsiteX20" fmla="*/ 789513 w 2019200"/>
                  <a:gd name="connsiteY20" fmla="*/ 1503996 h 1653776"/>
                  <a:gd name="connsiteX21" fmla="*/ 423753 w 2019200"/>
                  <a:gd name="connsiteY21" fmla="*/ 1554796 h 1653776"/>
                  <a:gd name="connsiteX22" fmla="*/ 271353 w 2019200"/>
                  <a:gd name="connsiteY22" fmla="*/ 1321116 h 1653776"/>
                  <a:gd name="connsiteX23" fmla="*/ 400893 w 2019200"/>
                  <a:gd name="connsiteY23" fmla="*/ 1072196 h 1653776"/>
                  <a:gd name="connsiteX24" fmla="*/ 474553 w 2019200"/>
                  <a:gd name="connsiteY24" fmla="*/ 985836 h 1653776"/>
                  <a:gd name="connsiteX25" fmla="*/ 230713 w 2019200"/>
                  <a:gd name="connsiteY25" fmla="*/ 894396 h 1653776"/>
                  <a:gd name="connsiteX26" fmla="*/ 47833 w 2019200"/>
                  <a:gd name="connsiteY26" fmla="*/ 741996 h 1653776"/>
                  <a:gd name="connsiteX27" fmla="*/ 17353 w 2019200"/>
                  <a:gd name="connsiteY27" fmla="*/ 457516 h 1653776"/>
                  <a:gd name="connsiteX28" fmla="*/ 281513 w 2019200"/>
                  <a:gd name="connsiteY28" fmla="*/ 355916 h 1653776"/>
                  <a:gd name="connsiteX29" fmla="*/ 489793 w 2019200"/>
                  <a:gd name="connsiteY29" fmla="*/ 406716 h 1653776"/>
                  <a:gd name="connsiteX30" fmla="*/ 710773 w 2019200"/>
                  <a:gd name="connsiteY30" fmla="*/ 477836 h 1653776"/>
                  <a:gd name="connsiteX0" fmla="*/ 710773 w 2019200"/>
                  <a:gd name="connsiteY0" fmla="*/ 449982 h 1625922"/>
                  <a:gd name="connsiteX1" fmla="*/ 878413 w 2019200"/>
                  <a:gd name="connsiteY1" fmla="*/ 165502 h 1625922"/>
                  <a:gd name="connsiteX2" fmla="*/ 1198453 w 2019200"/>
                  <a:gd name="connsiteY2" fmla="*/ 402 h 1625922"/>
                  <a:gd name="connsiteX3" fmla="*/ 1439753 w 2019200"/>
                  <a:gd name="connsiteY3" fmla="*/ 124862 h 1625922"/>
                  <a:gd name="connsiteX4" fmla="*/ 1477853 w 2019200"/>
                  <a:gd name="connsiteY4" fmla="*/ 305202 h 1625922"/>
                  <a:gd name="connsiteX5" fmla="*/ 1427053 w 2019200"/>
                  <a:gd name="connsiteY5" fmla="*/ 518562 h 1625922"/>
                  <a:gd name="connsiteX6" fmla="*/ 1622633 w 2019200"/>
                  <a:gd name="connsiteY6" fmla="*/ 531262 h 1625922"/>
                  <a:gd name="connsiteX7" fmla="*/ 1927433 w 2019200"/>
                  <a:gd name="connsiteY7" fmla="*/ 612542 h 1625922"/>
                  <a:gd name="connsiteX8" fmla="*/ 2018873 w 2019200"/>
                  <a:gd name="connsiteY8" fmla="*/ 795422 h 1625922"/>
                  <a:gd name="connsiteX9" fmla="*/ 1947753 w 2019200"/>
                  <a:gd name="connsiteY9" fmla="*/ 968142 h 1625922"/>
                  <a:gd name="connsiteX10" fmla="*/ 1708993 w 2019200"/>
                  <a:gd name="connsiteY10" fmla="*/ 1059582 h 1625922"/>
                  <a:gd name="connsiteX11" fmla="*/ 1449913 w 2019200"/>
                  <a:gd name="connsiteY11" fmla="*/ 1039262 h 1625922"/>
                  <a:gd name="connsiteX12" fmla="*/ 1571833 w 2019200"/>
                  <a:gd name="connsiteY12" fmla="*/ 1272942 h 1625922"/>
                  <a:gd name="connsiteX13" fmla="*/ 1581993 w 2019200"/>
                  <a:gd name="connsiteY13" fmla="*/ 1262782 h 1625922"/>
                  <a:gd name="connsiteX14" fmla="*/ 1581993 w 2019200"/>
                  <a:gd name="connsiteY14" fmla="*/ 1435502 h 1625922"/>
                  <a:gd name="connsiteX15" fmla="*/ 1429593 w 2019200"/>
                  <a:gd name="connsiteY15" fmla="*/ 1608222 h 1625922"/>
                  <a:gd name="connsiteX16" fmla="*/ 1145113 w 2019200"/>
                  <a:gd name="connsiteY16" fmla="*/ 1608222 h 1625922"/>
                  <a:gd name="connsiteX17" fmla="*/ 1013033 w 2019200"/>
                  <a:gd name="connsiteY17" fmla="*/ 1501542 h 1625922"/>
                  <a:gd name="connsiteX18" fmla="*/ 921593 w 2019200"/>
                  <a:gd name="connsiteY18" fmla="*/ 1323742 h 1625922"/>
                  <a:gd name="connsiteX19" fmla="*/ 921593 w 2019200"/>
                  <a:gd name="connsiteY19" fmla="*/ 1333902 h 1625922"/>
                  <a:gd name="connsiteX20" fmla="*/ 789513 w 2019200"/>
                  <a:gd name="connsiteY20" fmla="*/ 1476142 h 1625922"/>
                  <a:gd name="connsiteX21" fmla="*/ 423753 w 2019200"/>
                  <a:gd name="connsiteY21" fmla="*/ 1526942 h 1625922"/>
                  <a:gd name="connsiteX22" fmla="*/ 271353 w 2019200"/>
                  <a:gd name="connsiteY22" fmla="*/ 1293262 h 1625922"/>
                  <a:gd name="connsiteX23" fmla="*/ 400893 w 2019200"/>
                  <a:gd name="connsiteY23" fmla="*/ 1044342 h 1625922"/>
                  <a:gd name="connsiteX24" fmla="*/ 474553 w 2019200"/>
                  <a:gd name="connsiteY24" fmla="*/ 957982 h 1625922"/>
                  <a:gd name="connsiteX25" fmla="*/ 230713 w 2019200"/>
                  <a:gd name="connsiteY25" fmla="*/ 866542 h 1625922"/>
                  <a:gd name="connsiteX26" fmla="*/ 47833 w 2019200"/>
                  <a:gd name="connsiteY26" fmla="*/ 714142 h 1625922"/>
                  <a:gd name="connsiteX27" fmla="*/ 17353 w 2019200"/>
                  <a:gd name="connsiteY27" fmla="*/ 429662 h 1625922"/>
                  <a:gd name="connsiteX28" fmla="*/ 281513 w 2019200"/>
                  <a:gd name="connsiteY28" fmla="*/ 328062 h 1625922"/>
                  <a:gd name="connsiteX29" fmla="*/ 489793 w 2019200"/>
                  <a:gd name="connsiteY29" fmla="*/ 378862 h 1625922"/>
                  <a:gd name="connsiteX30" fmla="*/ 710773 w 2019200"/>
                  <a:gd name="connsiteY30" fmla="*/ 449982 h 1625922"/>
                  <a:gd name="connsiteX0" fmla="*/ 710773 w 2019200"/>
                  <a:gd name="connsiteY0" fmla="*/ 462637 h 1638577"/>
                  <a:gd name="connsiteX1" fmla="*/ 878413 w 2019200"/>
                  <a:gd name="connsiteY1" fmla="*/ 178157 h 1638577"/>
                  <a:gd name="connsiteX2" fmla="*/ 1190833 w 2019200"/>
                  <a:gd name="connsiteY2" fmla="*/ 357 h 1638577"/>
                  <a:gd name="connsiteX3" fmla="*/ 1439753 w 2019200"/>
                  <a:gd name="connsiteY3" fmla="*/ 137517 h 1638577"/>
                  <a:gd name="connsiteX4" fmla="*/ 1477853 w 2019200"/>
                  <a:gd name="connsiteY4" fmla="*/ 317857 h 1638577"/>
                  <a:gd name="connsiteX5" fmla="*/ 1427053 w 2019200"/>
                  <a:gd name="connsiteY5" fmla="*/ 531217 h 1638577"/>
                  <a:gd name="connsiteX6" fmla="*/ 1622633 w 2019200"/>
                  <a:gd name="connsiteY6" fmla="*/ 543917 h 1638577"/>
                  <a:gd name="connsiteX7" fmla="*/ 1927433 w 2019200"/>
                  <a:gd name="connsiteY7" fmla="*/ 625197 h 1638577"/>
                  <a:gd name="connsiteX8" fmla="*/ 2018873 w 2019200"/>
                  <a:gd name="connsiteY8" fmla="*/ 808077 h 1638577"/>
                  <a:gd name="connsiteX9" fmla="*/ 1947753 w 2019200"/>
                  <a:gd name="connsiteY9" fmla="*/ 980797 h 1638577"/>
                  <a:gd name="connsiteX10" fmla="*/ 1708993 w 2019200"/>
                  <a:gd name="connsiteY10" fmla="*/ 1072237 h 1638577"/>
                  <a:gd name="connsiteX11" fmla="*/ 1449913 w 2019200"/>
                  <a:gd name="connsiteY11" fmla="*/ 1051917 h 1638577"/>
                  <a:gd name="connsiteX12" fmla="*/ 1571833 w 2019200"/>
                  <a:gd name="connsiteY12" fmla="*/ 1285597 h 1638577"/>
                  <a:gd name="connsiteX13" fmla="*/ 1581993 w 2019200"/>
                  <a:gd name="connsiteY13" fmla="*/ 1275437 h 1638577"/>
                  <a:gd name="connsiteX14" fmla="*/ 1581993 w 2019200"/>
                  <a:gd name="connsiteY14" fmla="*/ 1448157 h 1638577"/>
                  <a:gd name="connsiteX15" fmla="*/ 1429593 w 2019200"/>
                  <a:gd name="connsiteY15" fmla="*/ 1620877 h 1638577"/>
                  <a:gd name="connsiteX16" fmla="*/ 1145113 w 2019200"/>
                  <a:gd name="connsiteY16" fmla="*/ 1620877 h 1638577"/>
                  <a:gd name="connsiteX17" fmla="*/ 1013033 w 2019200"/>
                  <a:gd name="connsiteY17" fmla="*/ 1514197 h 1638577"/>
                  <a:gd name="connsiteX18" fmla="*/ 921593 w 2019200"/>
                  <a:gd name="connsiteY18" fmla="*/ 1336397 h 1638577"/>
                  <a:gd name="connsiteX19" fmla="*/ 921593 w 2019200"/>
                  <a:gd name="connsiteY19" fmla="*/ 1346557 h 1638577"/>
                  <a:gd name="connsiteX20" fmla="*/ 789513 w 2019200"/>
                  <a:gd name="connsiteY20" fmla="*/ 1488797 h 1638577"/>
                  <a:gd name="connsiteX21" fmla="*/ 423753 w 2019200"/>
                  <a:gd name="connsiteY21" fmla="*/ 1539597 h 1638577"/>
                  <a:gd name="connsiteX22" fmla="*/ 271353 w 2019200"/>
                  <a:gd name="connsiteY22" fmla="*/ 1305917 h 1638577"/>
                  <a:gd name="connsiteX23" fmla="*/ 400893 w 2019200"/>
                  <a:gd name="connsiteY23" fmla="*/ 1056997 h 1638577"/>
                  <a:gd name="connsiteX24" fmla="*/ 474553 w 2019200"/>
                  <a:gd name="connsiteY24" fmla="*/ 970637 h 1638577"/>
                  <a:gd name="connsiteX25" fmla="*/ 230713 w 2019200"/>
                  <a:gd name="connsiteY25" fmla="*/ 879197 h 1638577"/>
                  <a:gd name="connsiteX26" fmla="*/ 47833 w 2019200"/>
                  <a:gd name="connsiteY26" fmla="*/ 726797 h 1638577"/>
                  <a:gd name="connsiteX27" fmla="*/ 17353 w 2019200"/>
                  <a:gd name="connsiteY27" fmla="*/ 442317 h 1638577"/>
                  <a:gd name="connsiteX28" fmla="*/ 281513 w 2019200"/>
                  <a:gd name="connsiteY28" fmla="*/ 340717 h 1638577"/>
                  <a:gd name="connsiteX29" fmla="*/ 489793 w 2019200"/>
                  <a:gd name="connsiteY29" fmla="*/ 391517 h 1638577"/>
                  <a:gd name="connsiteX30" fmla="*/ 710773 w 2019200"/>
                  <a:gd name="connsiteY30" fmla="*/ 462637 h 1638577"/>
                  <a:gd name="connsiteX0" fmla="*/ 710773 w 2019200"/>
                  <a:gd name="connsiteY0" fmla="*/ 462339 h 1638279"/>
                  <a:gd name="connsiteX1" fmla="*/ 878413 w 2019200"/>
                  <a:gd name="connsiteY1" fmla="*/ 177859 h 1638279"/>
                  <a:gd name="connsiteX2" fmla="*/ 1190833 w 2019200"/>
                  <a:gd name="connsiteY2" fmla="*/ 59 h 1638279"/>
                  <a:gd name="connsiteX3" fmla="*/ 1406733 w 2019200"/>
                  <a:gd name="connsiteY3" fmla="*/ 160079 h 1638279"/>
                  <a:gd name="connsiteX4" fmla="*/ 1477853 w 2019200"/>
                  <a:gd name="connsiteY4" fmla="*/ 317559 h 1638279"/>
                  <a:gd name="connsiteX5" fmla="*/ 1427053 w 2019200"/>
                  <a:gd name="connsiteY5" fmla="*/ 530919 h 1638279"/>
                  <a:gd name="connsiteX6" fmla="*/ 1622633 w 2019200"/>
                  <a:gd name="connsiteY6" fmla="*/ 543619 h 1638279"/>
                  <a:gd name="connsiteX7" fmla="*/ 1927433 w 2019200"/>
                  <a:gd name="connsiteY7" fmla="*/ 624899 h 1638279"/>
                  <a:gd name="connsiteX8" fmla="*/ 2018873 w 2019200"/>
                  <a:gd name="connsiteY8" fmla="*/ 807779 h 1638279"/>
                  <a:gd name="connsiteX9" fmla="*/ 1947753 w 2019200"/>
                  <a:gd name="connsiteY9" fmla="*/ 980499 h 1638279"/>
                  <a:gd name="connsiteX10" fmla="*/ 1708993 w 2019200"/>
                  <a:gd name="connsiteY10" fmla="*/ 1071939 h 1638279"/>
                  <a:gd name="connsiteX11" fmla="*/ 1449913 w 2019200"/>
                  <a:gd name="connsiteY11" fmla="*/ 1051619 h 1638279"/>
                  <a:gd name="connsiteX12" fmla="*/ 1571833 w 2019200"/>
                  <a:gd name="connsiteY12" fmla="*/ 1285299 h 1638279"/>
                  <a:gd name="connsiteX13" fmla="*/ 1581993 w 2019200"/>
                  <a:gd name="connsiteY13" fmla="*/ 1275139 h 1638279"/>
                  <a:gd name="connsiteX14" fmla="*/ 1581993 w 2019200"/>
                  <a:gd name="connsiteY14" fmla="*/ 1447859 h 1638279"/>
                  <a:gd name="connsiteX15" fmla="*/ 1429593 w 2019200"/>
                  <a:gd name="connsiteY15" fmla="*/ 1620579 h 1638279"/>
                  <a:gd name="connsiteX16" fmla="*/ 1145113 w 2019200"/>
                  <a:gd name="connsiteY16" fmla="*/ 1620579 h 1638279"/>
                  <a:gd name="connsiteX17" fmla="*/ 1013033 w 2019200"/>
                  <a:gd name="connsiteY17" fmla="*/ 1513899 h 1638279"/>
                  <a:gd name="connsiteX18" fmla="*/ 921593 w 2019200"/>
                  <a:gd name="connsiteY18" fmla="*/ 1336099 h 1638279"/>
                  <a:gd name="connsiteX19" fmla="*/ 921593 w 2019200"/>
                  <a:gd name="connsiteY19" fmla="*/ 1346259 h 1638279"/>
                  <a:gd name="connsiteX20" fmla="*/ 789513 w 2019200"/>
                  <a:gd name="connsiteY20" fmla="*/ 1488499 h 1638279"/>
                  <a:gd name="connsiteX21" fmla="*/ 423753 w 2019200"/>
                  <a:gd name="connsiteY21" fmla="*/ 1539299 h 1638279"/>
                  <a:gd name="connsiteX22" fmla="*/ 271353 w 2019200"/>
                  <a:gd name="connsiteY22" fmla="*/ 1305619 h 1638279"/>
                  <a:gd name="connsiteX23" fmla="*/ 400893 w 2019200"/>
                  <a:gd name="connsiteY23" fmla="*/ 1056699 h 1638279"/>
                  <a:gd name="connsiteX24" fmla="*/ 474553 w 2019200"/>
                  <a:gd name="connsiteY24" fmla="*/ 970339 h 1638279"/>
                  <a:gd name="connsiteX25" fmla="*/ 230713 w 2019200"/>
                  <a:gd name="connsiteY25" fmla="*/ 878899 h 1638279"/>
                  <a:gd name="connsiteX26" fmla="*/ 47833 w 2019200"/>
                  <a:gd name="connsiteY26" fmla="*/ 726499 h 1638279"/>
                  <a:gd name="connsiteX27" fmla="*/ 17353 w 2019200"/>
                  <a:gd name="connsiteY27" fmla="*/ 442019 h 1638279"/>
                  <a:gd name="connsiteX28" fmla="*/ 281513 w 2019200"/>
                  <a:gd name="connsiteY28" fmla="*/ 340419 h 1638279"/>
                  <a:gd name="connsiteX29" fmla="*/ 489793 w 2019200"/>
                  <a:gd name="connsiteY29" fmla="*/ 391219 h 1638279"/>
                  <a:gd name="connsiteX30" fmla="*/ 710773 w 2019200"/>
                  <a:gd name="connsiteY30" fmla="*/ 462339 h 1638279"/>
                  <a:gd name="connsiteX0" fmla="*/ 710773 w 2019200"/>
                  <a:gd name="connsiteY0" fmla="*/ 462467 h 1638407"/>
                  <a:gd name="connsiteX1" fmla="*/ 878413 w 2019200"/>
                  <a:gd name="connsiteY1" fmla="*/ 177987 h 1638407"/>
                  <a:gd name="connsiteX2" fmla="*/ 1190833 w 2019200"/>
                  <a:gd name="connsiteY2" fmla="*/ 187 h 1638407"/>
                  <a:gd name="connsiteX3" fmla="*/ 1414353 w 2019200"/>
                  <a:gd name="connsiteY3" fmla="*/ 147507 h 1638407"/>
                  <a:gd name="connsiteX4" fmla="*/ 1477853 w 2019200"/>
                  <a:gd name="connsiteY4" fmla="*/ 317687 h 1638407"/>
                  <a:gd name="connsiteX5" fmla="*/ 1427053 w 2019200"/>
                  <a:gd name="connsiteY5" fmla="*/ 531047 h 1638407"/>
                  <a:gd name="connsiteX6" fmla="*/ 1622633 w 2019200"/>
                  <a:gd name="connsiteY6" fmla="*/ 543747 h 1638407"/>
                  <a:gd name="connsiteX7" fmla="*/ 1927433 w 2019200"/>
                  <a:gd name="connsiteY7" fmla="*/ 625027 h 1638407"/>
                  <a:gd name="connsiteX8" fmla="*/ 2018873 w 2019200"/>
                  <a:gd name="connsiteY8" fmla="*/ 807907 h 1638407"/>
                  <a:gd name="connsiteX9" fmla="*/ 1947753 w 2019200"/>
                  <a:gd name="connsiteY9" fmla="*/ 980627 h 1638407"/>
                  <a:gd name="connsiteX10" fmla="*/ 1708993 w 2019200"/>
                  <a:gd name="connsiteY10" fmla="*/ 1072067 h 1638407"/>
                  <a:gd name="connsiteX11" fmla="*/ 1449913 w 2019200"/>
                  <a:gd name="connsiteY11" fmla="*/ 1051747 h 1638407"/>
                  <a:gd name="connsiteX12" fmla="*/ 1571833 w 2019200"/>
                  <a:gd name="connsiteY12" fmla="*/ 1285427 h 1638407"/>
                  <a:gd name="connsiteX13" fmla="*/ 1581993 w 2019200"/>
                  <a:gd name="connsiteY13" fmla="*/ 1275267 h 1638407"/>
                  <a:gd name="connsiteX14" fmla="*/ 1581993 w 2019200"/>
                  <a:gd name="connsiteY14" fmla="*/ 1447987 h 1638407"/>
                  <a:gd name="connsiteX15" fmla="*/ 1429593 w 2019200"/>
                  <a:gd name="connsiteY15" fmla="*/ 1620707 h 1638407"/>
                  <a:gd name="connsiteX16" fmla="*/ 1145113 w 2019200"/>
                  <a:gd name="connsiteY16" fmla="*/ 1620707 h 1638407"/>
                  <a:gd name="connsiteX17" fmla="*/ 1013033 w 2019200"/>
                  <a:gd name="connsiteY17" fmla="*/ 1514027 h 1638407"/>
                  <a:gd name="connsiteX18" fmla="*/ 921593 w 2019200"/>
                  <a:gd name="connsiteY18" fmla="*/ 1336227 h 1638407"/>
                  <a:gd name="connsiteX19" fmla="*/ 921593 w 2019200"/>
                  <a:gd name="connsiteY19" fmla="*/ 1346387 h 1638407"/>
                  <a:gd name="connsiteX20" fmla="*/ 789513 w 2019200"/>
                  <a:gd name="connsiteY20" fmla="*/ 1488627 h 1638407"/>
                  <a:gd name="connsiteX21" fmla="*/ 423753 w 2019200"/>
                  <a:gd name="connsiteY21" fmla="*/ 1539427 h 1638407"/>
                  <a:gd name="connsiteX22" fmla="*/ 271353 w 2019200"/>
                  <a:gd name="connsiteY22" fmla="*/ 1305747 h 1638407"/>
                  <a:gd name="connsiteX23" fmla="*/ 400893 w 2019200"/>
                  <a:gd name="connsiteY23" fmla="*/ 1056827 h 1638407"/>
                  <a:gd name="connsiteX24" fmla="*/ 474553 w 2019200"/>
                  <a:gd name="connsiteY24" fmla="*/ 970467 h 1638407"/>
                  <a:gd name="connsiteX25" fmla="*/ 230713 w 2019200"/>
                  <a:gd name="connsiteY25" fmla="*/ 879027 h 1638407"/>
                  <a:gd name="connsiteX26" fmla="*/ 47833 w 2019200"/>
                  <a:gd name="connsiteY26" fmla="*/ 726627 h 1638407"/>
                  <a:gd name="connsiteX27" fmla="*/ 17353 w 2019200"/>
                  <a:gd name="connsiteY27" fmla="*/ 442147 h 1638407"/>
                  <a:gd name="connsiteX28" fmla="*/ 281513 w 2019200"/>
                  <a:gd name="connsiteY28" fmla="*/ 340547 h 1638407"/>
                  <a:gd name="connsiteX29" fmla="*/ 489793 w 2019200"/>
                  <a:gd name="connsiteY29" fmla="*/ 391347 h 1638407"/>
                  <a:gd name="connsiteX30" fmla="*/ 710773 w 2019200"/>
                  <a:gd name="connsiteY30" fmla="*/ 462467 h 1638407"/>
                  <a:gd name="connsiteX0" fmla="*/ 710773 w 2019200"/>
                  <a:gd name="connsiteY0" fmla="*/ 462478 h 1638418"/>
                  <a:gd name="connsiteX1" fmla="*/ 878413 w 2019200"/>
                  <a:gd name="connsiteY1" fmla="*/ 177998 h 1638418"/>
                  <a:gd name="connsiteX2" fmla="*/ 1190833 w 2019200"/>
                  <a:gd name="connsiteY2" fmla="*/ 198 h 1638418"/>
                  <a:gd name="connsiteX3" fmla="*/ 1414353 w 2019200"/>
                  <a:gd name="connsiteY3" fmla="*/ 147518 h 1638418"/>
                  <a:gd name="connsiteX4" fmla="*/ 1462613 w 2019200"/>
                  <a:gd name="connsiteY4" fmla="*/ 353258 h 1638418"/>
                  <a:gd name="connsiteX5" fmla="*/ 1427053 w 2019200"/>
                  <a:gd name="connsiteY5" fmla="*/ 531058 h 1638418"/>
                  <a:gd name="connsiteX6" fmla="*/ 1622633 w 2019200"/>
                  <a:gd name="connsiteY6" fmla="*/ 543758 h 1638418"/>
                  <a:gd name="connsiteX7" fmla="*/ 1927433 w 2019200"/>
                  <a:gd name="connsiteY7" fmla="*/ 625038 h 1638418"/>
                  <a:gd name="connsiteX8" fmla="*/ 2018873 w 2019200"/>
                  <a:gd name="connsiteY8" fmla="*/ 807918 h 1638418"/>
                  <a:gd name="connsiteX9" fmla="*/ 1947753 w 2019200"/>
                  <a:gd name="connsiteY9" fmla="*/ 980638 h 1638418"/>
                  <a:gd name="connsiteX10" fmla="*/ 1708993 w 2019200"/>
                  <a:gd name="connsiteY10" fmla="*/ 1072078 h 1638418"/>
                  <a:gd name="connsiteX11" fmla="*/ 1449913 w 2019200"/>
                  <a:gd name="connsiteY11" fmla="*/ 1051758 h 1638418"/>
                  <a:gd name="connsiteX12" fmla="*/ 1571833 w 2019200"/>
                  <a:gd name="connsiteY12" fmla="*/ 1285438 h 1638418"/>
                  <a:gd name="connsiteX13" fmla="*/ 1581993 w 2019200"/>
                  <a:gd name="connsiteY13" fmla="*/ 1275278 h 1638418"/>
                  <a:gd name="connsiteX14" fmla="*/ 1581993 w 2019200"/>
                  <a:gd name="connsiteY14" fmla="*/ 1447998 h 1638418"/>
                  <a:gd name="connsiteX15" fmla="*/ 1429593 w 2019200"/>
                  <a:gd name="connsiteY15" fmla="*/ 1620718 h 1638418"/>
                  <a:gd name="connsiteX16" fmla="*/ 1145113 w 2019200"/>
                  <a:gd name="connsiteY16" fmla="*/ 1620718 h 1638418"/>
                  <a:gd name="connsiteX17" fmla="*/ 1013033 w 2019200"/>
                  <a:gd name="connsiteY17" fmla="*/ 1514038 h 1638418"/>
                  <a:gd name="connsiteX18" fmla="*/ 921593 w 2019200"/>
                  <a:gd name="connsiteY18" fmla="*/ 1336238 h 1638418"/>
                  <a:gd name="connsiteX19" fmla="*/ 921593 w 2019200"/>
                  <a:gd name="connsiteY19" fmla="*/ 1346398 h 1638418"/>
                  <a:gd name="connsiteX20" fmla="*/ 789513 w 2019200"/>
                  <a:gd name="connsiteY20" fmla="*/ 1488638 h 1638418"/>
                  <a:gd name="connsiteX21" fmla="*/ 423753 w 2019200"/>
                  <a:gd name="connsiteY21" fmla="*/ 1539438 h 1638418"/>
                  <a:gd name="connsiteX22" fmla="*/ 271353 w 2019200"/>
                  <a:gd name="connsiteY22" fmla="*/ 1305758 h 1638418"/>
                  <a:gd name="connsiteX23" fmla="*/ 400893 w 2019200"/>
                  <a:gd name="connsiteY23" fmla="*/ 1056838 h 1638418"/>
                  <a:gd name="connsiteX24" fmla="*/ 474553 w 2019200"/>
                  <a:gd name="connsiteY24" fmla="*/ 970478 h 1638418"/>
                  <a:gd name="connsiteX25" fmla="*/ 230713 w 2019200"/>
                  <a:gd name="connsiteY25" fmla="*/ 879038 h 1638418"/>
                  <a:gd name="connsiteX26" fmla="*/ 47833 w 2019200"/>
                  <a:gd name="connsiteY26" fmla="*/ 726638 h 1638418"/>
                  <a:gd name="connsiteX27" fmla="*/ 17353 w 2019200"/>
                  <a:gd name="connsiteY27" fmla="*/ 442158 h 1638418"/>
                  <a:gd name="connsiteX28" fmla="*/ 281513 w 2019200"/>
                  <a:gd name="connsiteY28" fmla="*/ 340558 h 1638418"/>
                  <a:gd name="connsiteX29" fmla="*/ 489793 w 2019200"/>
                  <a:gd name="connsiteY29" fmla="*/ 391358 h 1638418"/>
                  <a:gd name="connsiteX30" fmla="*/ 710773 w 2019200"/>
                  <a:gd name="connsiteY30" fmla="*/ 462478 h 1638418"/>
                  <a:gd name="connsiteX0" fmla="*/ 710773 w 2019200"/>
                  <a:gd name="connsiteY0" fmla="*/ 462478 h 1638418"/>
                  <a:gd name="connsiteX1" fmla="*/ 878413 w 2019200"/>
                  <a:gd name="connsiteY1" fmla="*/ 177998 h 1638418"/>
                  <a:gd name="connsiteX2" fmla="*/ 1190833 w 2019200"/>
                  <a:gd name="connsiteY2" fmla="*/ 198 h 1638418"/>
                  <a:gd name="connsiteX3" fmla="*/ 1414353 w 2019200"/>
                  <a:gd name="connsiteY3" fmla="*/ 147518 h 1638418"/>
                  <a:gd name="connsiteX4" fmla="*/ 1462613 w 2019200"/>
                  <a:gd name="connsiteY4" fmla="*/ 353258 h 1638418"/>
                  <a:gd name="connsiteX5" fmla="*/ 1427053 w 2019200"/>
                  <a:gd name="connsiteY5" fmla="*/ 531058 h 1638418"/>
                  <a:gd name="connsiteX6" fmla="*/ 1625173 w 2019200"/>
                  <a:gd name="connsiteY6" fmla="*/ 566618 h 1638418"/>
                  <a:gd name="connsiteX7" fmla="*/ 1927433 w 2019200"/>
                  <a:gd name="connsiteY7" fmla="*/ 625038 h 1638418"/>
                  <a:gd name="connsiteX8" fmla="*/ 2018873 w 2019200"/>
                  <a:gd name="connsiteY8" fmla="*/ 807918 h 1638418"/>
                  <a:gd name="connsiteX9" fmla="*/ 1947753 w 2019200"/>
                  <a:gd name="connsiteY9" fmla="*/ 980638 h 1638418"/>
                  <a:gd name="connsiteX10" fmla="*/ 1708993 w 2019200"/>
                  <a:gd name="connsiteY10" fmla="*/ 1072078 h 1638418"/>
                  <a:gd name="connsiteX11" fmla="*/ 1449913 w 2019200"/>
                  <a:gd name="connsiteY11" fmla="*/ 1051758 h 1638418"/>
                  <a:gd name="connsiteX12" fmla="*/ 1571833 w 2019200"/>
                  <a:gd name="connsiteY12" fmla="*/ 1285438 h 1638418"/>
                  <a:gd name="connsiteX13" fmla="*/ 1581993 w 2019200"/>
                  <a:gd name="connsiteY13" fmla="*/ 1275278 h 1638418"/>
                  <a:gd name="connsiteX14" fmla="*/ 1581993 w 2019200"/>
                  <a:gd name="connsiteY14" fmla="*/ 1447998 h 1638418"/>
                  <a:gd name="connsiteX15" fmla="*/ 1429593 w 2019200"/>
                  <a:gd name="connsiteY15" fmla="*/ 1620718 h 1638418"/>
                  <a:gd name="connsiteX16" fmla="*/ 1145113 w 2019200"/>
                  <a:gd name="connsiteY16" fmla="*/ 1620718 h 1638418"/>
                  <a:gd name="connsiteX17" fmla="*/ 1013033 w 2019200"/>
                  <a:gd name="connsiteY17" fmla="*/ 1514038 h 1638418"/>
                  <a:gd name="connsiteX18" fmla="*/ 921593 w 2019200"/>
                  <a:gd name="connsiteY18" fmla="*/ 1336238 h 1638418"/>
                  <a:gd name="connsiteX19" fmla="*/ 921593 w 2019200"/>
                  <a:gd name="connsiteY19" fmla="*/ 1346398 h 1638418"/>
                  <a:gd name="connsiteX20" fmla="*/ 789513 w 2019200"/>
                  <a:gd name="connsiteY20" fmla="*/ 1488638 h 1638418"/>
                  <a:gd name="connsiteX21" fmla="*/ 423753 w 2019200"/>
                  <a:gd name="connsiteY21" fmla="*/ 1539438 h 1638418"/>
                  <a:gd name="connsiteX22" fmla="*/ 271353 w 2019200"/>
                  <a:gd name="connsiteY22" fmla="*/ 1305758 h 1638418"/>
                  <a:gd name="connsiteX23" fmla="*/ 400893 w 2019200"/>
                  <a:gd name="connsiteY23" fmla="*/ 1056838 h 1638418"/>
                  <a:gd name="connsiteX24" fmla="*/ 474553 w 2019200"/>
                  <a:gd name="connsiteY24" fmla="*/ 970478 h 1638418"/>
                  <a:gd name="connsiteX25" fmla="*/ 230713 w 2019200"/>
                  <a:gd name="connsiteY25" fmla="*/ 879038 h 1638418"/>
                  <a:gd name="connsiteX26" fmla="*/ 47833 w 2019200"/>
                  <a:gd name="connsiteY26" fmla="*/ 726638 h 1638418"/>
                  <a:gd name="connsiteX27" fmla="*/ 17353 w 2019200"/>
                  <a:gd name="connsiteY27" fmla="*/ 442158 h 1638418"/>
                  <a:gd name="connsiteX28" fmla="*/ 281513 w 2019200"/>
                  <a:gd name="connsiteY28" fmla="*/ 340558 h 1638418"/>
                  <a:gd name="connsiteX29" fmla="*/ 489793 w 2019200"/>
                  <a:gd name="connsiteY29" fmla="*/ 391358 h 1638418"/>
                  <a:gd name="connsiteX30" fmla="*/ 710773 w 2019200"/>
                  <a:gd name="connsiteY30" fmla="*/ 462478 h 1638418"/>
                  <a:gd name="connsiteX0" fmla="*/ 710773 w 2019200"/>
                  <a:gd name="connsiteY0" fmla="*/ 462478 h 1638418"/>
                  <a:gd name="connsiteX1" fmla="*/ 878413 w 2019200"/>
                  <a:gd name="connsiteY1" fmla="*/ 177998 h 1638418"/>
                  <a:gd name="connsiteX2" fmla="*/ 1190833 w 2019200"/>
                  <a:gd name="connsiteY2" fmla="*/ 198 h 1638418"/>
                  <a:gd name="connsiteX3" fmla="*/ 1414353 w 2019200"/>
                  <a:gd name="connsiteY3" fmla="*/ 147518 h 1638418"/>
                  <a:gd name="connsiteX4" fmla="*/ 1462613 w 2019200"/>
                  <a:gd name="connsiteY4" fmla="*/ 353258 h 1638418"/>
                  <a:gd name="connsiteX5" fmla="*/ 1427053 w 2019200"/>
                  <a:gd name="connsiteY5" fmla="*/ 531058 h 1638418"/>
                  <a:gd name="connsiteX6" fmla="*/ 1625173 w 2019200"/>
                  <a:gd name="connsiteY6" fmla="*/ 556458 h 1638418"/>
                  <a:gd name="connsiteX7" fmla="*/ 1927433 w 2019200"/>
                  <a:gd name="connsiteY7" fmla="*/ 625038 h 1638418"/>
                  <a:gd name="connsiteX8" fmla="*/ 2018873 w 2019200"/>
                  <a:gd name="connsiteY8" fmla="*/ 807918 h 1638418"/>
                  <a:gd name="connsiteX9" fmla="*/ 1947753 w 2019200"/>
                  <a:gd name="connsiteY9" fmla="*/ 980638 h 1638418"/>
                  <a:gd name="connsiteX10" fmla="*/ 1708993 w 2019200"/>
                  <a:gd name="connsiteY10" fmla="*/ 1072078 h 1638418"/>
                  <a:gd name="connsiteX11" fmla="*/ 1449913 w 2019200"/>
                  <a:gd name="connsiteY11" fmla="*/ 1051758 h 1638418"/>
                  <a:gd name="connsiteX12" fmla="*/ 1571833 w 2019200"/>
                  <a:gd name="connsiteY12" fmla="*/ 1285438 h 1638418"/>
                  <a:gd name="connsiteX13" fmla="*/ 1581993 w 2019200"/>
                  <a:gd name="connsiteY13" fmla="*/ 1275278 h 1638418"/>
                  <a:gd name="connsiteX14" fmla="*/ 1581993 w 2019200"/>
                  <a:gd name="connsiteY14" fmla="*/ 1447998 h 1638418"/>
                  <a:gd name="connsiteX15" fmla="*/ 1429593 w 2019200"/>
                  <a:gd name="connsiteY15" fmla="*/ 1620718 h 1638418"/>
                  <a:gd name="connsiteX16" fmla="*/ 1145113 w 2019200"/>
                  <a:gd name="connsiteY16" fmla="*/ 1620718 h 1638418"/>
                  <a:gd name="connsiteX17" fmla="*/ 1013033 w 2019200"/>
                  <a:gd name="connsiteY17" fmla="*/ 1514038 h 1638418"/>
                  <a:gd name="connsiteX18" fmla="*/ 921593 w 2019200"/>
                  <a:gd name="connsiteY18" fmla="*/ 1336238 h 1638418"/>
                  <a:gd name="connsiteX19" fmla="*/ 921593 w 2019200"/>
                  <a:gd name="connsiteY19" fmla="*/ 1346398 h 1638418"/>
                  <a:gd name="connsiteX20" fmla="*/ 789513 w 2019200"/>
                  <a:gd name="connsiteY20" fmla="*/ 1488638 h 1638418"/>
                  <a:gd name="connsiteX21" fmla="*/ 423753 w 2019200"/>
                  <a:gd name="connsiteY21" fmla="*/ 1539438 h 1638418"/>
                  <a:gd name="connsiteX22" fmla="*/ 271353 w 2019200"/>
                  <a:gd name="connsiteY22" fmla="*/ 1305758 h 1638418"/>
                  <a:gd name="connsiteX23" fmla="*/ 400893 w 2019200"/>
                  <a:gd name="connsiteY23" fmla="*/ 1056838 h 1638418"/>
                  <a:gd name="connsiteX24" fmla="*/ 474553 w 2019200"/>
                  <a:gd name="connsiteY24" fmla="*/ 970478 h 1638418"/>
                  <a:gd name="connsiteX25" fmla="*/ 230713 w 2019200"/>
                  <a:gd name="connsiteY25" fmla="*/ 879038 h 1638418"/>
                  <a:gd name="connsiteX26" fmla="*/ 47833 w 2019200"/>
                  <a:gd name="connsiteY26" fmla="*/ 726638 h 1638418"/>
                  <a:gd name="connsiteX27" fmla="*/ 17353 w 2019200"/>
                  <a:gd name="connsiteY27" fmla="*/ 442158 h 1638418"/>
                  <a:gd name="connsiteX28" fmla="*/ 281513 w 2019200"/>
                  <a:gd name="connsiteY28" fmla="*/ 340558 h 1638418"/>
                  <a:gd name="connsiteX29" fmla="*/ 489793 w 2019200"/>
                  <a:gd name="connsiteY29" fmla="*/ 391358 h 1638418"/>
                  <a:gd name="connsiteX30" fmla="*/ 710773 w 2019200"/>
                  <a:gd name="connsiteY30" fmla="*/ 462478 h 1638418"/>
                  <a:gd name="connsiteX0" fmla="*/ 710773 w 2019438"/>
                  <a:gd name="connsiteY0" fmla="*/ 462478 h 1638418"/>
                  <a:gd name="connsiteX1" fmla="*/ 878413 w 2019438"/>
                  <a:gd name="connsiteY1" fmla="*/ 177998 h 1638418"/>
                  <a:gd name="connsiteX2" fmla="*/ 1190833 w 2019438"/>
                  <a:gd name="connsiteY2" fmla="*/ 198 h 1638418"/>
                  <a:gd name="connsiteX3" fmla="*/ 1414353 w 2019438"/>
                  <a:gd name="connsiteY3" fmla="*/ 147518 h 1638418"/>
                  <a:gd name="connsiteX4" fmla="*/ 1462613 w 2019438"/>
                  <a:gd name="connsiteY4" fmla="*/ 353258 h 1638418"/>
                  <a:gd name="connsiteX5" fmla="*/ 1427053 w 2019438"/>
                  <a:gd name="connsiteY5" fmla="*/ 531058 h 1638418"/>
                  <a:gd name="connsiteX6" fmla="*/ 1625173 w 2019438"/>
                  <a:gd name="connsiteY6" fmla="*/ 556458 h 1638418"/>
                  <a:gd name="connsiteX7" fmla="*/ 1919813 w 2019438"/>
                  <a:gd name="connsiteY7" fmla="*/ 673298 h 1638418"/>
                  <a:gd name="connsiteX8" fmla="*/ 2018873 w 2019438"/>
                  <a:gd name="connsiteY8" fmla="*/ 807918 h 1638418"/>
                  <a:gd name="connsiteX9" fmla="*/ 1947753 w 2019438"/>
                  <a:gd name="connsiteY9" fmla="*/ 980638 h 1638418"/>
                  <a:gd name="connsiteX10" fmla="*/ 1708993 w 2019438"/>
                  <a:gd name="connsiteY10" fmla="*/ 1072078 h 1638418"/>
                  <a:gd name="connsiteX11" fmla="*/ 1449913 w 2019438"/>
                  <a:gd name="connsiteY11" fmla="*/ 1051758 h 1638418"/>
                  <a:gd name="connsiteX12" fmla="*/ 1571833 w 2019438"/>
                  <a:gd name="connsiteY12" fmla="*/ 1285438 h 1638418"/>
                  <a:gd name="connsiteX13" fmla="*/ 1581993 w 2019438"/>
                  <a:gd name="connsiteY13" fmla="*/ 1275278 h 1638418"/>
                  <a:gd name="connsiteX14" fmla="*/ 1581993 w 2019438"/>
                  <a:gd name="connsiteY14" fmla="*/ 1447998 h 1638418"/>
                  <a:gd name="connsiteX15" fmla="*/ 1429593 w 2019438"/>
                  <a:gd name="connsiteY15" fmla="*/ 1620718 h 1638418"/>
                  <a:gd name="connsiteX16" fmla="*/ 1145113 w 2019438"/>
                  <a:gd name="connsiteY16" fmla="*/ 1620718 h 1638418"/>
                  <a:gd name="connsiteX17" fmla="*/ 1013033 w 2019438"/>
                  <a:gd name="connsiteY17" fmla="*/ 1514038 h 1638418"/>
                  <a:gd name="connsiteX18" fmla="*/ 921593 w 2019438"/>
                  <a:gd name="connsiteY18" fmla="*/ 1336238 h 1638418"/>
                  <a:gd name="connsiteX19" fmla="*/ 921593 w 2019438"/>
                  <a:gd name="connsiteY19" fmla="*/ 1346398 h 1638418"/>
                  <a:gd name="connsiteX20" fmla="*/ 789513 w 2019438"/>
                  <a:gd name="connsiteY20" fmla="*/ 1488638 h 1638418"/>
                  <a:gd name="connsiteX21" fmla="*/ 423753 w 2019438"/>
                  <a:gd name="connsiteY21" fmla="*/ 1539438 h 1638418"/>
                  <a:gd name="connsiteX22" fmla="*/ 271353 w 2019438"/>
                  <a:gd name="connsiteY22" fmla="*/ 1305758 h 1638418"/>
                  <a:gd name="connsiteX23" fmla="*/ 400893 w 2019438"/>
                  <a:gd name="connsiteY23" fmla="*/ 1056838 h 1638418"/>
                  <a:gd name="connsiteX24" fmla="*/ 474553 w 2019438"/>
                  <a:gd name="connsiteY24" fmla="*/ 970478 h 1638418"/>
                  <a:gd name="connsiteX25" fmla="*/ 230713 w 2019438"/>
                  <a:gd name="connsiteY25" fmla="*/ 879038 h 1638418"/>
                  <a:gd name="connsiteX26" fmla="*/ 47833 w 2019438"/>
                  <a:gd name="connsiteY26" fmla="*/ 726638 h 1638418"/>
                  <a:gd name="connsiteX27" fmla="*/ 17353 w 2019438"/>
                  <a:gd name="connsiteY27" fmla="*/ 442158 h 1638418"/>
                  <a:gd name="connsiteX28" fmla="*/ 281513 w 2019438"/>
                  <a:gd name="connsiteY28" fmla="*/ 340558 h 1638418"/>
                  <a:gd name="connsiteX29" fmla="*/ 489793 w 2019438"/>
                  <a:gd name="connsiteY29" fmla="*/ 391358 h 1638418"/>
                  <a:gd name="connsiteX30" fmla="*/ 710773 w 2019438"/>
                  <a:gd name="connsiteY30" fmla="*/ 462478 h 1638418"/>
                  <a:gd name="connsiteX0" fmla="*/ 710773 w 2022201"/>
                  <a:gd name="connsiteY0" fmla="*/ 462478 h 1638418"/>
                  <a:gd name="connsiteX1" fmla="*/ 878413 w 2022201"/>
                  <a:gd name="connsiteY1" fmla="*/ 177998 h 1638418"/>
                  <a:gd name="connsiteX2" fmla="*/ 1190833 w 2022201"/>
                  <a:gd name="connsiteY2" fmla="*/ 198 h 1638418"/>
                  <a:gd name="connsiteX3" fmla="*/ 1414353 w 2022201"/>
                  <a:gd name="connsiteY3" fmla="*/ 147518 h 1638418"/>
                  <a:gd name="connsiteX4" fmla="*/ 1462613 w 2022201"/>
                  <a:gd name="connsiteY4" fmla="*/ 353258 h 1638418"/>
                  <a:gd name="connsiteX5" fmla="*/ 1427053 w 2022201"/>
                  <a:gd name="connsiteY5" fmla="*/ 531058 h 1638418"/>
                  <a:gd name="connsiteX6" fmla="*/ 1625173 w 2022201"/>
                  <a:gd name="connsiteY6" fmla="*/ 556458 h 1638418"/>
                  <a:gd name="connsiteX7" fmla="*/ 1861393 w 2022201"/>
                  <a:gd name="connsiteY7" fmla="*/ 625038 h 1638418"/>
                  <a:gd name="connsiteX8" fmla="*/ 2018873 w 2022201"/>
                  <a:gd name="connsiteY8" fmla="*/ 807918 h 1638418"/>
                  <a:gd name="connsiteX9" fmla="*/ 1947753 w 2022201"/>
                  <a:gd name="connsiteY9" fmla="*/ 980638 h 1638418"/>
                  <a:gd name="connsiteX10" fmla="*/ 1708993 w 2022201"/>
                  <a:gd name="connsiteY10" fmla="*/ 1072078 h 1638418"/>
                  <a:gd name="connsiteX11" fmla="*/ 1449913 w 2022201"/>
                  <a:gd name="connsiteY11" fmla="*/ 1051758 h 1638418"/>
                  <a:gd name="connsiteX12" fmla="*/ 1571833 w 2022201"/>
                  <a:gd name="connsiteY12" fmla="*/ 1285438 h 1638418"/>
                  <a:gd name="connsiteX13" fmla="*/ 1581993 w 2022201"/>
                  <a:gd name="connsiteY13" fmla="*/ 1275278 h 1638418"/>
                  <a:gd name="connsiteX14" fmla="*/ 1581993 w 2022201"/>
                  <a:gd name="connsiteY14" fmla="*/ 1447998 h 1638418"/>
                  <a:gd name="connsiteX15" fmla="*/ 1429593 w 2022201"/>
                  <a:gd name="connsiteY15" fmla="*/ 1620718 h 1638418"/>
                  <a:gd name="connsiteX16" fmla="*/ 1145113 w 2022201"/>
                  <a:gd name="connsiteY16" fmla="*/ 1620718 h 1638418"/>
                  <a:gd name="connsiteX17" fmla="*/ 1013033 w 2022201"/>
                  <a:gd name="connsiteY17" fmla="*/ 1514038 h 1638418"/>
                  <a:gd name="connsiteX18" fmla="*/ 921593 w 2022201"/>
                  <a:gd name="connsiteY18" fmla="*/ 1336238 h 1638418"/>
                  <a:gd name="connsiteX19" fmla="*/ 921593 w 2022201"/>
                  <a:gd name="connsiteY19" fmla="*/ 1346398 h 1638418"/>
                  <a:gd name="connsiteX20" fmla="*/ 789513 w 2022201"/>
                  <a:gd name="connsiteY20" fmla="*/ 1488638 h 1638418"/>
                  <a:gd name="connsiteX21" fmla="*/ 423753 w 2022201"/>
                  <a:gd name="connsiteY21" fmla="*/ 1539438 h 1638418"/>
                  <a:gd name="connsiteX22" fmla="*/ 271353 w 2022201"/>
                  <a:gd name="connsiteY22" fmla="*/ 1305758 h 1638418"/>
                  <a:gd name="connsiteX23" fmla="*/ 400893 w 2022201"/>
                  <a:gd name="connsiteY23" fmla="*/ 1056838 h 1638418"/>
                  <a:gd name="connsiteX24" fmla="*/ 474553 w 2022201"/>
                  <a:gd name="connsiteY24" fmla="*/ 970478 h 1638418"/>
                  <a:gd name="connsiteX25" fmla="*/ 230713 w 2022201"/>
                  <a:gd name="connsiteY25" fmla="*/ 879038 h 1638418"/>
                  <a:gd name="connsiteX26" fmla="*/ 47833 w 2022201"/>
                  <a:gd name="connsiteY26" fmla="*/ 726638 h 1638418"/>
                  <a:gd name="connsiteX27" fmla="*/ 17353 w 2022201"/>
                  <a:gd name="connsiteY27" fmla="*/ 442158 h 1638418"/>
                  <a:gd name="connsiteX28" fmla="*/ 281513 w 2022201"/>
                  <a:gd name="connsiteY28" fmla="*/ 340558 h 1638418"/>
                  <a:gd name="connsiteX29" fmla="*/ 489793 w 2022201"/>
                  <a:gd name="connsiteY29" fmla="*/ 391358 h 1638418"/>
                  <a:gd name="connsiteX30" fmla="*/ 710773 w 2022201"/>
                  <a:gd name="connsiteY30" fmla="*/ 462478 h 1638418"/>
                  <a:gd name="connsiteX0" fmla="*/ 710773 w 1988680"/>
                  <a:gd name="connsiteY0" fmla="*/ 462478 h 1638418"/>
                  <a:gd name="connsiteX1" fmla="*/ 878413 w 1988680"/>
                  <a:gd name="connsiteY1" fmla="*/ 177998 h 1638418"/>
                  <a:gd name="connsiteX2" fmla="*/ 1190833 w 1988680"/>
                  <a:gd name="connsiteY2" fmla="*/ 198 h 1638418"/>
                  <a:gd name="connsiteX3" fmla="*/ 1414353 w 1988680"/>
                  <a:gd name="connsiteY3" fmla="*/ 147518 h 1638418"/>
                  <a:gd name="connsiteX4" fmla="*/ 1462613 w 1988680"/>
                  <a:gd name="connsiteY4" fmla="*/ 353258 h 1638418"/>
                  <a:gd name="connsiteX5" fmla="*/ 1427053 w 1988680"/>
                  <a:gd name="connsiteY5" fmla="*/ 531058 h 1638418"/>
                  <a:gd name="connsiteX6" fmla="*/ 1625173 w 1988680"/>
                  <a:gd name="connsiteY6" fmla="*/ 556458 h 1638418"/>
                  <a:gd name="connsiteX7" fmla="*/ 1861393 w 1988680"/>
                  <a:gd name="connsiteY7" fmla="*/ 625038 h 1638418"/>
                  <a:gd name="connsiteX8" fmla="*/ 1980773 w 1988680"/>
                  <a:gd name="connsiteY8" fmla="*/ 820618 h 1638418"/>
                  <a:gd name="connsiteX9" fmla="*/ 1947753 w 1988680"/>
                  <a:gd name="connsiteY9" fmla="*/ 980638 h 1638418"/>
                  <a:gd name="connsiteX10" fmla="*/ 1708993 w 1988680"/>
                  <a:gd name="connsiteY10" fmla="*/ 1072078 h 1638418"/>
                  <a:gd name="connsiteX11" fmla="*/ 1449913 w 1988680"/>
                  <a:gd name="connsiteY11" fmla="*/ 1051758 h 1638418"/>
                  <a:gd name="connsiteX12" fmla="*/ 1571833 w 1988680"/>
                  <a:gd name="connsiteY12" fmla="*/ 1285438 h 1638418"/>
                  <a:gd name="connsiteX13" fmla="*/ 1581993 w 1988680"/>
                  <a:gd name="connsiteY13" fmla="*/ 1275278 h 1638418"/>
                  <a:gd name="connsiteX14" fmla="*/ 1581993 w 1988680"/>
                  <a:gd name="connsiteY14" fmla="*/ 1447998 h 1638418"/>
                  <a:gd name="connsiteX15" fmla="*/ 1429593 w 1988680"/>
                  <a:gd name="connsiteY15" fmla="*/ 1620718 h 1638418"/>
                  <a:gd name="connsiteX16" fmla="*/ 1145113 w 1988680"/>
                  <a:gd name="connsiteY16" fmla="*/ 1620718 h 1638418"/>
                  <a:gd name="connsiteX17" fmla="*/ 1013033 w 1988680"/>
                  <a:gd name="connsiteY17" fmla="*/ 1514038 h 1638418"/>
                  <a:gd name="connsiteX18" fmla="*/ 921593 w 1988680"/>
                  <a:gd name="connsiteY18" fmla="*/ 1336238 h 1638418"/>
                  <a:gd name="connsiteX19" fmla="*/ 921593 w 1988680"/>
                  <a:gd name="connsiteY19" fmla="*/ 1346398 h 1638418"/>
                  <a:gd name="connsiteX20" fmla="*/ 789513 w 1988680"/>
                  <a:gd name="connsiteY20" fmla="*/ 1488638 h 1638418"/>
                  <a:gd name="connsiteX21" fmla="*/ 423753 w 1988680"/>
                  <a:gd name="connsiteY21" fmla="*/ 1539438 h 1638418"/>
                  <a:gd name="connsiteX22" fmla="*/ 271353 w 1988680"/>
                  <a:gd name="connsiteY22" fmla="*/ 1305758 h 1638418"/>
                  <a:gd name="connsiteX23" fmla="*/ 400893 w 1988680"/>
                  <a:gd name="connsiteY23" fmla="*/ 1056838 h 1638418"/>
                  <a:gd name="connsiteX24" fmla="*/ 474553 w 1988680"/>
                  <a:gd name="connsiteY24" fmla="*/ 970478 h 1638418"/>
                  <a:gd name="connsiteX25" fmla="*/ 230713 w 1988680"/>
                  <a:gd name="connsiteY25" fmla="*/ 879038 h 1638418"/>
                  <a:gd name="connsiteX26" fmla="*/ 47833 w 1988680"/>
                  <a:gd name="connsiteY26" fmla="*/ 726638 h 1638418"/>
                  <a:gd name="connsiteX27" fmla="*/ 17353 w 1988680"/>
                  <a:gd name="connsiteY27" fmla="*/ 442158 h 1638418"/>
                  <a:gd name="connsiteX28" fmla="*/ 281513 w 1988680"/>
                  <a:gd name="connsiteY28" fmla="*/ 340558 h 1638418"/>
                  <a:gd name="connsiteX29" fmla="*/ 489793 w 1988680"/>
                  <a:gd name="connsiteY29" fmla="*/ 391358 h 1638418"/>
                  <a:gd name="connsiteX30" fmla="*/ 710773 w 1988680"/>
                  <a:gd name="connsiteY30" fmla="*/ 462478 h 1638418"/>
                  <a:gd name="connsiteX0" fmla="*/ 710773 w 1985295"/>
                  <a:gd name="connsiteY0" fmla="*/ 462478 h 1638418"/>
                  <a:gd name="connsiteX1" fmla="*/ 878413 w 1985295"/>
                  <a:gd name="connsiteY1" fmla="*/ 177998 h 1638418"/>
                  <a:gd name="connsiteX2" fmla="*/ 1190833 w 1985295"/>
                  <a:gd name="connsiteY2" fmla="*/ 198 h 1638418"/>
                  <a:gd name="connsiteX3" fmla="*/ 1414353 w 1985295"/>
                  <a:gd name="connsiteY3" fmla="*/ 147518 h 1638418"/>
                  <a:gd name="connsiteX4" fmla="*/ 1462613 w 1985295"/>
                  <a:gd name="connsiteY4" fmla="*/ 353258 h 1638418"/>
                  <a:gd name="connsiteX5" fmla="*/ 1427053 w 1985295"/>
                  <a:gd name="connsiteY5" fmla="*/ 531058 h 1638418"/>
                  <a:gd name="connsiteX6" fmla="*/ 1625173 w 1985295"/>
                  <a:gd name="connsiteY6" fmla="*/ 556458 h 1638418"/>
                  <a:gd name="connsiteX7" fmla="*/ 1861393 w 1985295"/>
                  <a:gd name="connsiteY7" fmla="*/ 625038 h 1638418"/>
                  <a:gd name="connsiteX8" fmla="*/ 1980773 w 1985295"/>
                  <a:gd name="connsiteY8" fmla="*/ 820618 h 1638418"/>
                  <a:gd name="connsiteX9" fmla="*/ 1947753 w 1985295"/>
                  <a:gd name="connsiteY9" fmla="*/ 980638 h 1638418"/>
                  <a:gd name="connsiteX10" fmla="*/ 1708993 w 1985295"/>
                  <a:gd name="connsiteY10" fmla="*/ 1072078 h 1638418"/>
                  <a:gd name="connsiteX11" fmla="*/ 1449913 w 1985295"/>
                  <a:gd name="connsiteY11" fmla="*/ 1051758 h 1638418"/>
                  <a:gd name="connsiteX12" fmla="*/ 1571833 w 1985295"/>
                  <a:gd name="connsiteY12" fmla="*/ 1285438 h 1638418"/>
                  <a:gd name="connsiteX13" fmla="*/ 1581993 w 1985295"/>
                  <a:gd name="connsiteY13" fmla="*/ 1275278 h 1638418"/>
                  <a:gd name="connsiteX14" fmla="*/ 1581993 w 1985295"/>
                  <a:gd name="connsiteY14" fmla="*/ 1447998 h 1638418"/>
                  <a:gd name="connsiteX15" fmla="*/ 1429593 w 1985295"/>
                  <a:gd name="connsiteY15" fmla="*/ 1620718 h 1638418"/>
                  <a:gd name="connsiteX16" fmla="*/ 1145113 w 1985295"/>
                  <a:gd name="connsiteY16" fmla="*/ 1620718 h 1638418"/>
                  <a:gd name="connsiteX17" fmla="*/ 1013033 w 1985295"/>
                  <a:gd name="connsiteY17" fmla="*/ 1514038 h 1638418"/>
                  <a:gd name="connsiteX18" fmla="*/ 921593 w 1985295"/>
                  <a:gd name="connsiteY18" fmla="*/ 1336238 h 1638418"/>
                  <a:gd name="connsiteX19" fmla="*/ 921593 w 1985295"/>
                  <a:gd name="connsiteY19" fmla="*/ 1346398 h 1638418"/>
                  <a:gd name="connsiteX20" fmla="*/ 789513 w 1985295"/>
                  <a:gd name="connsiteY20" fmla="*/ 1488638 h 1638418"/>
                  <a:gd name="connsiteX21" fmla="*/ 423753 w 1985295"/>
                  <a:gd name="connsiteY21" fmla="*/ 1539438 h 1638418"/>
                  <a:gd name="connsiteX22" fmla="*/ 271353 w 1985295"/>
                  <a:gd name="connsiteY22" fmla="*/ 1305758 h 1638418"/>
                  <a:gd name="connsiteX23" fmla="*/ 400893 w 1985295"/>
                  <a:gd name="connsiteY23" fmla="*/ 1056838 h 1638418"/>
                  <a:gd name="connsiteX24" fmla="*/ 474553 w 1985295"/>
                  <a:gd name="connsiteY24" fmla="*/ 970478 h 1638418"/>
                  <a:gd name="connsiteX25" fmla="*/ 230713 w 1985295"/>
                  <a:gd name="connsiteY25" fmla="*/ 879038 h 1638418"/>
                  <a:gd name="connsiteX26" fmla="*/ 47833 w 1985295"/>
                  <a:gd name="connsiteY26" fmla="*/ 726638 h 1638418"/>
                  <a:gd name="connsiteX27" fmla="*/ 17353 w 1985295"/>
                  <a:gd name="connsiteY27" fmla="*/ 442158 h 1638418"/>
                  <a:gd name="connsiteX28" fmla="*/ 281513 w 1985295"/>
                  <a:gd name="connsiteY28" fmla="*/ 340558 h 1638418"/>
                  <a:gd name="connsiteX29" fmla="*/ 489793 w 1985295"/>
                  <a:gd name="connsiteY29" fmla="*/ 391358 h 1638418"/>
                  <a:gd name="connsiteX30" fmla="*/ 710773 w 1985295"/>
                  <a:gd name="connsiteY30" fmla="*/ 462478 h 1638418"/>
                  <a:gd name="connsiteX0" fmla="*/ 710773 w 1993653"/>
                  <a:gd name="connsiteY0" fmla="*/ 462478 h 1638418"/>
                  <a:gd name="connsiteX1" fmla="*/ 878413 w 1993653"/>
                  <a:gd name="connsiteY1" fmla="*/ 177998 h 1638418"/>
                  <a:gd name="connsiteX2" fmla="*/ 1190833 w 1993653"/>
                  <a:gd name="connsiteY2" fmla="*/ 198 h 1638418"/>
                  <a:gd name="connsiteX3" fmla="*/ 1414353 w 1993653"/>
                  <a:gd name="connsiteY3" fmla="*/ 147518 h 1638418"/>
                  <a:gd name="connsiteX4" fmla="*/ 1462613 w 1993653"/>
                  <a:gd name="connsiteY4" fmla="*/ 353258 h 1638418"/>
                  <a:gd name="connsiteX5" fmla="*/ 1427053 w 1993653"/>
                  <a:gd name="connsiteY5" fmla="*/ 531058 h 1638418"/>
                  <a:gd name="connsiteX6" fmla="*/ 1625173 w 1993653"/>
                  <a:gd name="connsiteY6" fmla="*/ 556458 h 1638418"/>
                  <a:gd name="connsiteX7" fmla="*/ 1861393 w 1993653"/>
                  <a:gd name="connsiteY7" fmla="*/ 625038 h 1638418"/>
                  <a:gd name="connsiteX8" fmla="*/ 1990933 w 1993653"/>
                  <a:gd name="connsiteY8" fmla="*/ 790138 h 1638418"/>
                  <a:gd name="connsiteX9" fmla="*/ 1947753 w 1993653"/>
                  <a:gd name="connsiteY9" fmla="*/ 980638 h 1638418"/>
                  <a:gd name="connsiteX10" fmla="*/ 1708993 w 1993653"/>
                  <a:gd name="connsiteY10" fmla="*/ 1072078 h 1638418"/>
                  <a:gd name="connsiteX11" fmla="*/ 1449913 w 1993653"/>
                  <a:gd name="connsiteY11" fmla="*/ 1051758 h 1638418"/>
                  <a:gd name="connsiteX12" fmla="*/ 1571833 w 1993653"/>
                  <a:gd name="connsiteY12" fmla="*/ 1285438 h 1638418"/>
                  <a:gd name="connsiteX13" fmla="*/ 1581993 w 1993653"/>
                  <a:gd name="connsiteY13" fmla="*/ 1275278 h 1638418"/>
                  <a:gd name="connsiteX14" fmla="*/ 1581993 w 1993653"/>
                  <a:gd name="connsiteY14" fmla="*/ 1447998 h 1638418"/>
                  <a:gd name="connsiteX15" fmla="*/ 1429593 w 1993653"/>
                  <a:gd name="connsiteY15" fmla="*/ 1620718 h 1638418"/>
                  <a:gd name="connsiteX16" fmla="*/ 1145113 w 1993653"/>
                  <a:gd name="connsiteY16" fmla="*/ 1620718 h 1638418"/>
                  <a:gd name="connsiteX17" fmla="*/ 1013033 w 1993653"/>
                  <a:gd name="connsiteY17" fmla="*/ 1514038 h 1638418"/>
                  <a:gd name="connsiteX18" fmla="*/ 921593 w 1993653"/>
                  <a:gd name="connsiteY18" fmla="*/ 1336238 h 1638418"/>
                  <a:gd name="connsiteX19" fmla="*/ 921593 w 1993653"/>
                  <a:gd name="connsiteY19" fmla="*/ 1346398 h 1638418"/>
                  <a:gd name="connsiteX20" fmla="*/ 789513 w 1993653"/>
                  <a:gd name="connsiteY20" fmla="*/ 1488638 h 1638418"/>
                  <a:gd name="connsiteX21" fmla="*/ 423753 w 1993653"/>
                  <a:gd name="connsiteY21" fmla="*/ 1539438 h 1638418"/>
                  <a:gd name="connsiteX22" fmla="*/ 271353 w 1993653"/>
                  <a:gd name="connsiteY22" fmla="*/ 1305758 h 1638418"/>
                  <a:gd name="connsiteX23" fmla="*/ 400893 w 1993653"/>
                  <a:gd name="connsiteY23" fmla="*/ 1056838 h 1638418"/>
                  <a:gd name="connsiteX24" fmla="*/ 474553 w 1993653"/>
                  <a:gd name="connsiteY24" fmla="*/ 970478 h 1638418"/>
                  <a:gd name="connsiteX25" fmla="*/ 230713 w 1993653"/>
                  <a:gd name="connsiteY25" fmla="*/ 879038 h 1638418"/>
                  <a:gd name="connsiteX26" fmla="*/ 47833 w 1993653"/>
                  <a:gd name="connsiteY26" fmla="*/ 726638 h 1638418"/>
                  <a:gd name="connsiteX27" fmla="*/ 17353 w 1993653"/>
                  <a:gd name="connsiteY27" fmla="*/ 442158 h 1638418"/>
                  <a:gd name="connsiteX28" fmla="*/ 281513 w 1993653"/>
                  <a:gd name="connsiteY28" fmla="*/ 340558 h 1638418"/>
                  <a:gd name="connsiteX29" fmla="*/ 489793 w 1993653"/>
                  <a:gd name="connsiteY29" fmla="*/ 391358 h 1638418"/>
                  <a:gd name="connsiteX30" fmla="*/ 710773 w 1993653"/>
                  <a:gd name="connsiteY30" fmla="*/ 462478 h 1638418"/>
                  <a:gd name="connsiteX0" fmla="*/ 710773 w 1993076"/>
                  <a:gd name="connsiteY0" fmla="*/ 462478 h 1638418"/>
                  <a:gd name="connsiteX1" fmla="*/ 878413 w 1993076"/>
                  <a:gd name="connsiteY1" fmla="*/ 177998 h 1638418"/>
                  <a:gd name="connsiteX2" fmla="*/ 1190833 w 1993076"/>
                  <a:gd name="connsiteY2" fmla="*/ 198 h 1638418"/>
                  <a:gd name="connsiteX3" fmla="*/ 1414353 w 1993076"/>
                  <a:gd name="connsiteY3" fmla="*/ 147518 h 1638418"/>
                  <a:gd name="connsiteX4" fmla="*/ 1462613 w 1993076"/>
                  <a:gd name="connsiteY4" fmla="*/ 353258 h 1638418"/>
                  <a:gd name="connsiteX5" fmla="*/ 1427053 w 1993076"/>
                  <a:gd name="connsiteY5" fmla="*/ 531058 h 1638418"/>
                  <a:gd name="connsiteX6" fmla="*/ 1625173 w 1993076"/>
                  <a:gd name="connsiteY6" fmla="*/ 556458 h 1638418"/>
                  <a:gd name="connsiteX7" fmla="*/ 1861393 w 1993076"/>
                  <a:gd name="connsiteY7" fmla="*/ 625038 h 1638418"/>
                  <a:gd name="connsiteX8" fmla="*/ 1990933 w 1993076"/>
                  <a:gd name="connsiteY8" fmla="*/ 790138 h 1638418"/>
                  <a:gd name="connsiteX9" fmla="*/ 1924893 w 1993076"/>
                  <a:gd name="connsiteY9" fmla="*/ 990798 h 1638418"/>
                  <a:gd name="connsiteX10" fmla="*/ 1708993 w 1993076"/>
                  <a:gd name="connsiteY10" fmla="*/ 1072078 h 1638418"/>
                  <a:gd name="connsiteX11" fmla="*/ 1449913 w 1993076"/>
                  <a:gd name="connsiteY11" fmla="*/ 1051758 h 1638418"/>
                  <a:gd name="connsiteX12" fmla="*/ 1571833 w 1993076"/>
                  <a:gd name="connsiteY12" fmla="*/ 1285438 h 1638418"/>
                  <a:gd name="connsiteX13" fmla="*/ 1581993 w 1993076"/>
                  <a:gd name="connsiteY13" fmla="*/ 1275278 h 1638418"/>
                  <a:gd name="connsiteX14" fmla="*/ 1581993 w 1993076"/>
                  <a:gd name="connsiteY14" fmla="*/ 1447998 h 1638418"/>
                  <a:gd name="connsiteX15" fmla="*/ 1429593 w 1993076"/>
                  <a:gd name="connsiteY15" fmla="*/ 1620718 h 1638418"/>
                  <a:gd name="connsiteX16" fmla="*/ 1145113 w 1993076"/>
                  <a:gd name="connsiteY16" fmla="*/ 1620718 h 1638418"/>
                  <a:gd name="connsiteX17" fmla="*/ 1013033 w 1993076"/>
                  <a:gd name="connsiteY17" fmla="*/ 1514038 h 1638418"/>
                  <a:gd name="connsiteX18" fmla="*/ 921593 w 1993076"/>
                  <a:gd name="connsiteY18" fmla="*/ 1336238 h 1638418"/>
                  <a:gd name="connsiteX19" fmla="*/ 921593 w 1993076"/>
                  <a:gd name="connsiteY19" fmla="*/ 1346398 h 1638418"/>
                  <a:gd name="connsiteX20" fmla="*/ 789513 w 1993076"/>
                  <a:gd name="connsiteY20" fmla="*/ 1488638 h 1638418"/>
                  <a:gd name="connsiteX21" fmla="*/ 423753 w 1993076"/>
                  <a:gd name="connsiteY21" fmla="*/ 1539438 h 1638418"/>
                  <a:gd name="connsiteX22" fmla="*/ 271353 w 1993076"/>
                  <a:gd name="connsiteY22" fmla="*/ 1305758 h 1638418"/>
                  <a:gd name="connsiteX23" fmla="*/ 400893 w 1993076"/>
                  <a:gd name="connsiteY23" fmla="*/ 1056838 h 1638418"/>
                  <a:gd name="connsiteX24" fmla="*/ 474553 w 1993076"/>
                  <a:gd name="connsiteY24" fmla="*/ 970478 h 1638418"/>
                  <a:gd name="connsiteX25" fmla="*/ 230713 w 1993076"/>
                  <a:gd name="connsiteY25" fmla="*/ 879038 h 1638418"/>
                  <a:gd name="connsiteX26" fmla="*/ 47833 w 1993076"/>
                  <a:gd name="connsiteY26" fmla="*/ 726638 h 1638418"/>
                  <a:gd name="connsiteX27" fmla="*/ 17353 w 1993076"/>
                  <a:gd name="connsiteY27" fmla="*/ 442158 h 1638418"/>
                  <a:gd name="connsiteX28" fmla="*/ 281513 w 1993076"/>
                  <a:gd name="connsiteY28" fmla="*/ 340558 h 1638418"/>
                  <a:gd name="connsiteX29" fmla="*/ 489793 w 1993076"/>
                  <a:gd name="connsiteY29" fmla="*/ 391358 h 1638418"/>
                  <a:gd name="connsiteX30" fmla="*/ 710773 w 1993076"/>
                  <a:gd name="connsiteY30" fmla="*/ 462478 h 1638418"/>
                  <a:gd name="connsiteX0" fmla="*/ 710773 w 1993076"/>
                  <a:gd name="connsiteY0" fmla="*/ 462478 h 1638418"/>
                  <a:gd name="connsiteX1" fmla="*/ 878413 w 1993076"/>
                  <a:gd name="connsiteY1" fmla="*/ 177998 h 1638418"/>
                  <a:gd name="connsiteX2" fmla="*/ 1190833 w 1993076"/>
                  <a:gd name="connsiteY2" fmla="*/ 198 h 1638418"/>
                  <a:gd name="connsiteX3" fmla="*/ 1414353 w 1993076"/>
                  <a:gd name="connsiteY3" fmla="*/ 147518 h 1638418"/>
                  <a:gd name="connsiteX4" fmla="*/ 1462613 w 1993076"/>
                  <a:gd name="connsiteY4" fmla="*/ 353258 h 1638418"/>
                  <a:gd name="connsiteX5" fmla="*/ 1427053 w 1993076"/>
                  <a:gd name="connsiteY5" fmla="*/ 531058 h 1638418"/>
                  <a:gd name="connsiteX6" fmla="*/ 1625173 w 1993076"/>
                  <a:gd name="connsiteY6" fmla="*/ 556458 h 1638418"/>
                  <a:gd name="connsiteX7" fmla="*/ 1861393 w 1993076"/>
                  <a:gd name="connsiteY7" fmla="*/ 625038 h 1638418"/>
                  <a:gd name="connsiteX8" fmla="*/ 1990933 w 1993076"/>
                  <a:gd name="connsiteY8" fmla="*/ 790138 h 1638418"/>
                  <a:gd name="connsiteX9" fmla="*/ 1924893 w 1993076"/>
                  <a:gd name="connsiteY9" fmla="*/ 990798 h 1638418"/>
                  <a:gd name="connsiteX10" fmla="*/ 1708993 w 1993076"/>
                  <a:gd name="connsiteY10" fmla="*/ 1072078 h 1638418"/>
                  <a:gd name="connsiteX11" fmla="*/ 1449913 w 1993076"/>
                  <a:gd name="connsiteY11" fmla="*/ 1051758 h 1638418"/>
                  <a:gd name="connsiteX12" fmla="*/ 1571833 w 1993076"/>
                  <a:gd name="connsiteY12" fmla="*/ 1285438 h 1638418"/>
                  <a:gd name="connsiteX13" fmla="*/ 1589613 w 1993076"/>
                  <a:gd name="connsiteY13" fmla="*/ 1374338 h 1638418"/>
                  <a:gd name="connsiteX14" fmla="*/ 1581993 w 1993076"/>
                  <a:gd name="connsiteY14" fmla="*/ 1447998 h 1638418"/>
                  <a:gd name="connsiteX15" fmla="*/ 1429593 w 1993076"/>
                  <a:gd name="connsiteY15" fmla="*/ 1620718 h 1638418"/>
                  <a:gd name="connsiteX16" fmla="*/ 1145113 w 1993076"/>
                  <a:gd name="connsiteY16" fmla="*/ 1620718 h 1638418"/>
                  <a:gd name="connsiteX17" fmla="*/ 1013033 w 1993076"/>
                  <a:gd name="connsiteY17" fmla="*/ 1514038 h 1638418"/>
                  <a:gd name="connsiteX18" fmla="*/ 921593 w 1993076"/>
                  <a:gd name="connsiteY18" fmla="*/ 1336238 h 1638418"/>
                  <a:gd name="connsiteX19" fmla="*/ 921593 w 1993076"/>
                  <a:gd name="connsiteY19" fmla="*/ 1346398 h 1638418"/>
                  <a:gd name="connsiteX20" fmla="*/ 789513 w 1993076"/>
                  <a:gd name="connsiteY20" fmla="*/ 1488638 h 1638418"/>
                  <a:gd name="connsiteX21" fmla="*/ 423753 w 1993076"/>
                  <a:gd name="connsiteY21" fmla="*/ 1539438 h 1638418"/>
                  <a:gd name="connsiteX22" fmla="*/ 271353 w 1993076"/>
                  <a:gd name="connsiteY22" fmla="*/ 1305758 h 1638418"/>
                  <a:gd name="connsiteX23" fmla="*/ 400893 w 1993076"/>
                  <a:gd name="connsiteY23" fmla="*/ 1056838 h 1638418"/>
                  <a:gd name="connsiteX24" fmla="*/ 474553 w 1993076"/>
                  <a:gd name="connsiteY24" fmla="*/ 970478 h 1638418"/>
                  <a:gd name="connsiteX25" fmla="*/ 230713 w 1993076"/>
                  <a:gd name="connsiteY25" fmla="*/ 879038 h 1638418"/>
                  <a:gd name="connsiteX26" fmla="*/ 47833 w 1993076"/>
                  <a:gd name="connsiteY26" fmla="*/ 726638 h 1638418"/>
                  <a:gd name="connsiteX27" fmla="*/ 17353 w 1993076"/>
                  <a:gd name="connsiteY27" fmla="*/ 442158 h 1638418"/>
                  <a:gd name="connsiteX28" fmla="*/ 281513 w 1993076"/>
                  <a:gd name="connsiteY28" fmla="*/ 340558 h 1638418"/>
                  <a:gd name="connsiteX29" fmla="*/ 489793 w 1993076"/>
                  <a:gd name="connsiteY29" fmla="*/ 391358 h 1638418"/>
                  <a:gd name="connsiteX30" fmla="*/ 710773 w 1993076"/>
                  <a:gd name="connsiteY30" fmla="*/ 462478 h 1638418"/>
                  <a:gd name="connsiteX0" fmla="*/ 710773 w 1993076"/>
                  <a:gd name="connsiteY0" fmla="*/ 462478 h 1638418"/>
                  <a:gd name="connsiteX1" fmla="*/ 878413 w 1993076"/>
                  <a:gd name="connsiteY1" fmla="*/ 177998 h 1638418"/>
                  <a:gd name="connsiteX2" fmla="*/ 1190833 w 1993076"/>
                  <a:gd name="connsiteY2" fmla="*/ 198 h 1638418"/>
                  <a:gd name="connsiteX3" fmla="*/ 1414353 w 1993076"/>
                  <a:gd name="connsiteY3" fmla="*/ 147518 h 1638418"/>
                  <a:gd name="connsiteX4" fmla="*/ 1462613 w 1993076"/>
                  <a:gd name="connsiteY4" fmla="*/ 353258 h 1638418"/>
                  <a:gd name="connsiteX5" fmla="*/ 1427053 w 1993076"/>
                  <a:gd name="connsiteY5" fmla="*/ 531058 h 1638418"/>
                  <a:gd name="connsiteX6" fmla="*/ 1625173 w 1993076"/>
                  <a:gd name="connsiteY6" fmla="*/ 556458 h 1638418"/>
                  <a:gd name="connsiteX7" fmla="*/ 1861393 w 1993076"/>
                  <a:gd name="connsiteY7" fmla="*/ 625038 h 1638418"/>
                  <a:gd name="connsiteX8" fmla="*/ 1990933 w 1993076"/>
                  <a:gd name="connsiteY8" fmla="*/ 790138 h 1638418"/>
                  <a:gd name="connsiteX9" fmla="*/ 1924893 w 1993076"/>
                  <a:gd name="connsiteY9" fmla="*/ 990798 h 1638418"/>
                  <a:gd name="connsiteX10" fmla="*/ 1708993 w 1993076"/>
                  <a:gd name="connsiteY10" fmla="*/ 1072078 h 1638418"/>
                  <a:gd name="connsiteX11" fmla="*/ 1449913 w 1993076"/>
                  <a:gd name="connsiteY11" fmla="*/ 1051758 h 1638418"/>
                  <a:gd name="connsiteX12" fmla="*/ 1564213 w 1993076"/>
                  <a:gd name="connsiteY12" fmla="*/ 1267658 h 1638418"/>
                  <a:gd name="connsiteX13" fmla="*/ 1589613 w 1993076"/>
                  <a:gd name="connsiteY13" fmla="*/ 1374338 h 1638418"/>
                  <a:gd name="connsiteX14" fmla="*/ 1581993 w 1993076"/>
                  <a:gd name="connsiteY14" fmla="*/ 1447998 h 1638418"/>
                  <a:gd name="connsiteX15" fmla="*/ 1429593 w 1993076"/>
                  <a:gd name="connsiteY15" fmla="*/ 1620718 h 1638418"/>
                  <a:gd name="connsiteX16" fmla="*/ 1145113 w 1993076"/>
                  <a:gd name="connsiteY16" fmla="*/ 1620718 h 1638418"/>
                  <a:gd name="connsiteX17" fmla="*/ 1013033 w 1993076"/>
                  <a:gd name="connsiteY17" fmla="*/ 1514038 h 1638418"/>
                  <a:gd name="connsiteX18" fmla="*/ 921593 w 1993076"/>
                  <a:gd name="connsiteY18" fmla="*/ 1336238 h 1638418"/>
                  <a:gd name="connsiteX19" fmla="*/ 921593 w 1993076"/>
                  <a:gd name="connsiteY19" fmla="*/ 1346398 h 1638418"/>
                  <a:gd name="connsiteX20" fmla="*/ 789513 w 1993076"/>
                  <a:gd name="connsiteY20" fmla="*/ 1488638 h 1638418"/>
                  <a:gd name="connsiteX21" fmla="*/ 423753 w 1993076"/>
                  <a:gd name="connsiteY21" fmla="*/ 1539438 h 1638418"/>
                  <a:gd name="connsiteX22" fmla="*/ 271353 w 1993076"/>
                  <a:gd name="connsiteY22" fmla="*/ 1305758 h 1638418"/>
                  <a:gd name="connsiteX23" fmla="*/ 400893 w 1993076"/>
                  <a:gd name="connsiteY23" fmla="*/ 1056838 h 1638418"/>
                  <a:gd name="connsiteX24" fmla="*/ 474553 w 1993076"/>
                  <a:gd name="connsiteY24" fmla="*/ 970478 h 1638418"/>
                  <a:gd name="connsiteX25" fmla="*/ 230713 w 1993076"/>
                  <a:gd name="connsiteY25" fmla="*/ 879038 h 1638418"/>
                  <a:gd name="connsiteX26" fmla="*/ 47833 w 1993076"/>
                  <a:gd name="connsiteY26" fmla="*/ 726638 h 1638418"/>
                  <a:gd name="connsiteX27" fmla="*/ 17353 w 1993076"/>
                  <a:gd name="connsiteY27" fmla="*/ 442158 h 1638418"/>
                  <a:gd name="connsiteX28" fmla="*/ 281513 w 1993076"/>
                  <a:gd name="connsiteY28" fmla="*/ 340558 h 1638418"/>
                  <a:gd name="connsiteX29" fmla="*/ 489793 w 1993076"/>
                  <a:gd name="connsiteY29" fmla="*/ 391358 h 1638418"/>
                  <a:gd name="connsiteX30" fmla="*/ 710773 w 1993076"/>
                  <a:gd name="connsiteY30" fmla="*/ 462478 h 1638418"/>
                  <a:gd name="connsiteX0" fmla="*/ 710773 w 1993076"/>
                  <a:gd name="connsiteY0" fmla="*/ 462478 h 1634212"/>
                  <a:gd name="connsiteX1" fmla="*/ 878413 w 1993076"/>
                  <a:gd name="connsiteY1" fmla="*/ 177998 h 1634212"/>
                  <a:gd name="connsiteX2" fmla="*/ 1190833 w 1993076"/>
                  <a:gd name="connsiteY2" fmla="*/ 198 h 1634212"/>
                  <a:gd name="connsiteX3" fmla="*/ 1414353 w 1993076"/>
                  <a:gd name="connsiteY3" fmla="*/ 147518 h 1634212"/>
                  <a:gd name="connsiteX4" fmla="*/ 1462613 w 1993076"/>
                  <a:gd name="connsiteY4" fmla="*/ 353258 h 1634212"/>
                  <a:gd name="connsiteX5" fmla="*/ 1427053 w 1993076"/>
                  <a:gd name="connsiteY5" fmla="*/ 531058 h 1634212"/>
                  <a:gd name="connsiteX6" fmla="*/ 1625173 w 1993076"/>
                  <a:gd name="connsiteY6" fmla="*/ 556458 h 1634212"/>
                  <a:gd name="connsiteX7" fmla="*/ 1861393 w 1993076"/>
                  <a:gd name="connsiteY7" fmla="*/ 625038 h 1634212"/>
                  <a:gd name="connsiteX8" fmla="*/ 1990933 w 1993076"/>
                  <a:gd name="connsiteY8" fmla="*/ 790138 h 1634212"/>
                  <a:gd name="connsiteX9" fmla="*/ 1924893 w 1993076"/>
                  <a:gd name="connsiteY9" fmla="*/ 990798 h 1634212"/>
                  <a:gd name="connsiteX10" fmla="*/ 1708993 w 1993076"/>
                  <a:gd name="connsiteY10" fmla="*/ 1072078 h 1634212"/>
                  <a:gd name="connsiteX11" fmla="*/ 1449913 w 1993076"/>
                  <a:gd name="connsiteY11" fmla="*/ 1051758 h 1634212"/>
                  <a:gd name="connsiteX12" fmla="*/ 1564213 w 1993076"/>
                  <a:gd name="connsiteY12" fmla="*/ 1267658 h 1634212"/>
                  <a:gd name="connsiteX13" fmla="*/ 1589613 w 1993076"/>
                  <a:gd name="connsiteY13" fmla="*/ 1374338 h 1634212"/>
                  <a:gd name="connsiteX14" fmla="*/ 1548973 w 1993076"/>
                  <a:gd name="connsiteY14" fmla="*/ 1511498 h 1634212"/>
                  <a:gd name="connsiteX15" fmla="*/ 1429593 w 1993076"/>
                  <a:gd name="connsiteY15" fmla="*/ 1620718 h 1634212"/>
                  <a:gd name="connsiteX16" fmla="*/ 1145113 w 1993076"/>
                  <a:gd name="connsiteY16" fmla="*/ 1620718 h 1634212"/>
                  <a:gd name="connsiteX17" fmla="*/ 1013033 w 1993076"/>
                  <a:gd name="connsiteY17" fmla="*/ 1514038 h 1634212"/>
                  <a:gd name="connsiteX18" fmla="*/ 921593 w 1993076"/>
                  <a:gd name="connsiteY18" fmla="*/ 1336238 h 1634212"/>
                  <a:gd name="connsiteX19" fmla="*/ 921593 w 1993076"/>
                  <a:gd name="connsiteY19" fmla="*/ 1346398 h 1634212"/>
                  <a:gd name="connsiteX20" fmla="*/ 789513 w 1993076"/>
                  <a:gd name="connsiteY20" fmla="*/ 1488638 h 1634212"/>
                  <a:gd name="connsiteX21" fmla="*/ 423753 w 1993076"/>
                  <a:gd name="connsiteY21" fmla="*/ 1539438 h 1634212"/>
                  <a:gd name="connsiteX22" fmla="*/ 271353 w 1993076"/>
                  <a:gd name="connsiteY22" fmla="*/ 1305758 h 1634212"/>
                  <a:gd name="connsiteX23" fmla="*/ 400893 w 1993076"/>
                  <a:gd name="connsiteY23" fmla="*/ 1056838 h 1634212"/>
                  <a:gd name="connsiteX24" fmla="*/ 474553 w 1993076"/>
                  <a:gd name="connsiteY24" fmla="*/ 970478 h 1634212"/>
                  <a:gd name="connsiteX25" fmla="*/ 230713 w 1993076"/>
                  <a:gd name="connsiteY25" fmla="*/ 879038 h 1634212"/>
                  <a:gd name="connsiteX26" fmla="*/ 47833 w 1993076"/>
                  <a:gd name="connsiteY26" fmla="*/ 726638 h 1634212"/>
                  <a:gd name="connsiteX27" fmla="*/ 17353 w 1993076"/>
                  <a:gd name="connsiteY27" fmla="*/ 442158 h 1634212"/>
                  <a:gd name="connsiteX28" fmla="*/ 281513 w 1993076"/>
                  <a:gd name="connsiteY28" fmla="*/ 340558 h 1634212"/>
                  <a:gd name="connsiteX29" fmla="*/ 489793 w 1993076"/>
                  <a:gd name="connsiteY29" fmla="*/ 391358 h 1634212"/>
                  <a:gd name="connsiteX30" fmla="*/ 710773 w 1993076"/>
                  <a:gd name="connsiteY30" fmla="*/ 462478 h 1634212"/>
                  <a:gd name="connsiteX0" fmla="*/ 710773 w 1993076"/>
                  <a:gd name="connsiteY0" fmla="*/ 462478 h 1628438"/>
                  <a:gd name="connsiteX1" fmla="*/ 878413 w 1993076"/>
                  <a:gd name="connsiteY1" fmla="*/ 177998 h 1628438"/>
                  <a:gd name="connsiteX2" fmla="*/ 1190833 w 1993076"/>
                  <a:gd name="connsiteY2" fmla="*/ 198 h 1628438"/>
                  <a:gd name="connsiteX3" fmla="*/ 1414353 w 1993076"/>
                  <a:gd name="connsiteY3" fmla="*/ 147518 h 1628438"/>
                  <a:gd name="connsiteX4" fmla="*/ 1462613 w 1993076"/>
                  <a:gd name="connsiteY4" fmla="*/ 353258 h 1628438"/>
                  <a:gd name="connsiteX5" fmla="*/ 1427053 w 1993076"/>
                  <a:gd name="connsiteY5" fmla="*/ 531058 h 1628438"/>
                  <a:gd name="connsiteX6" fmla="*/ 1625173 w 1993076"/>
                  <a:gd name="connsiteY6" fmla="*/ 556458 h 1628438"/>
                  <a:gd name="connsiteX7" fmla="*/ 1861393 w 1993076"/>
                  <a:gd name="connsiteY7" fmla="*/ 625038 h 1628438"/>
                  <a:gd name="connsiteX8" fmla="*/ 1990933 w 1993076"/>
                  <a:gd name="connsiteY8" fmla="*/ 790138 h 1628438"/>
                  <a:gd name="connsiteX9" fmla="*/ 1924893 w 1993076"/>
                  <a:gd name="connsiteY9" fmla="*/ 990798 h 1628438"/>
                  <a:gd name="connsiteX10" fmla="*/ 1708993 w 1993076"/>
                  <a:gd name="connsiteY10" fmla="*/ 1072078 h 1628438"/>
                  <a:gd name="connsiteX11" fmla="*/ 1449913 w 1993076"/>
                  <a:gd name="connsiteY11" fmla="*/ 1051758 h 1628438"/>
                  <a:gd name="connsiteX12" fmla="*/ 1564213 w 1993076"/>
                  <a:gd name="connsiteY12" fmla="*/ 1267658 h 1628438"/>
                  <a:gd name="connsiteX13" fmla="*/ 1589613 w 1993076"/>
                  <a:gd name="connsiteY13" fmla="*/ 1374338 h 1628438"/>
                  <a:gd name="connsiteX14" fmla="*/ 1548973 w 1993076"/>
                  <a:gd name="connsiteY14" fmla="*/ 1511498 h 1628438"/>
                  <a:gd name="connsiteX15" fmla="*/ 1419433 w 1993076"/>
                  <a:gd name="connsiteY15" fmla="*/ 1608018 h 1628438"/>
                  <a:gd name="connsiteX16" fmla="*/ 1145113 w 1993076"/>
                  <a:gd name="connsiteY16" fmla="*/ 1620718 h 1628438"/>
                  <a:gd name="connsiteX17" fmla="*/ 1013033 w 1993076"/>
                  <a:gd name="connsiteY17" fmla="*/ 1514038 h 1628438"/>
                  <a:gd name="connsiteX18" fmla="*/ 921593 w 1993076"/>
                  <a:gd name="connsiteY18" fmla="*/ 1336238 h 1628438"/>
                  <a:gd name="connsiteX19" fmla="*/ 921593 w 1993076"/>
                  <a:gd name="connsiteY19" fmla="*/ 1346398 h 1628438"/>
                  <a:gd name="connsiteX20" fmla="*/ 789513 w 1993076"/>
                  <a:gd name="connsiteY20" fmla="*/ 1488638 h 1628438"/>
                  <a:gd name="connsiteX21" fmla="*/ 423753 w 1993076"/>
                  <a:gd name="connsiteY21" fmla="*/ 1539438 h 1628438"/>
                  <a:gd name="connsiteX22" fmla="*/ 271353 w 1993076"/>
                  <a:gd name="connsiteY22" fmla="*/ 1305758 h 1628438"/>
                  <a:gd name="connsiteX23" fmla="*/ 400893 w 1993076"/>
                  <a:gd name="connsiteY23" fmla="*/ 1056838 h 1628438"/>
                  <a:gd name="connsiteX24" fmla="*/ 474553 w 1993076"/>
                  <a:gd name="connsiteY24" fmla="*/ 970478 h 1628438"/>
                  <a:gd name="connsiteX25" fmla="*/ 230713 w 1993076"/>
                  <a:gd name="connsiteY25" fmla="*/ 879038 h 1628438"/>
                  <a:gd name="connsiteX26" fmla="*/ 47833 w 1993076"/>
                  <a:gd name="connsiteY26" fmla="*/ 726638 h 1628438"/>
                  <a:gd name="connsiteX27" fmla="*/ 17353 w 1993076"/>
                  <a:gd name="connsiteY27" fmla="*/ 442158 h 1628438"/>
                  <a:gd name="connsiteX28" fmla="*/ 281513 w 1993076"/>
                  <a:gd name="connsiteY28" fmla="*/ 340558 h 1628438"/>
                  <a:gd name="connsiteX29" fmla="*/ 489793 w 1993076"/>
                  <a:gd name="connsiteY29" fmla="*/ 391358 h 1628438"/>
                  <a:gd name="connsiteX30" fmla="*/ 710773 w 1993076"/>
                  <a:gd name="connsiteY30" fmla="*/ 462478 h 1628438"/>
                  <a:gd name="connsiteX0" fmla="*/ 710773 w 1993076"/>
                  <a:gd name="connsiteY0" fmla="*/ 462478 h 1624721"/>
                  <a:gd name="connsiteX1" fmla="*/ 878413 w 1993076"/>
                  <a:gd name="connsiteY1" fmla="*/ 177998 h 1624721"/>
                  <a:gd name="connsiteX2" fmla="*/ 1190833 w 1993076"/>
                  <a:gd name="connsiteY2" fmla="*/ 198 h 1624721"/>
                  <a:gd name="connsiteX3" fmla="*/ 1414353 w 1993076"/>
                  <a:gd name="connsiteY3" fmla="*/ 147518 h 1624721"/>
                  <a:gd name="connsiteX4" fmla="*/ 1462613 w 1993076"/>
                  <a:gd name="connsiteY4" fmla="*/ 353258 h 1624721"/>
                  <a:gd name="connsiteX5" fmla="*/ 1427053 w 1993076"/>
                  <a:gd name="connsiteY5" fmla="*/ 531058 h 1624721"/>
                  <a:gd name="connsiteX6" fmla="*/ 1625173 w 1993076"/>
                  <a:gd name="connsiteY6" fmla="*/ 556458 h 1624721"/>
                  <a:gd name="connsiteX7" fmla="*/ 1861393 w 1993076"/>
                  <a:gd name="connsiteY7" fmla="*/ 625038 h 1624721"/>
                  <a:gd name="connsiteX8" fmla="*/ 1990933 w 1993076"/>
                  <a:gd name="connsiteY8" fmla="*/ 790138 h 1624721"/>
                  <a:gd name="connsiteX9" fmla="*/ 1924893 w 1993076"/>
                  <a:gd name="connsiteY9" fmla="*/ 990798 h 1624721"/>
                  <a:gd name="connsiteX10" fmla="*/ 1708993 w 1993076"/>
                  <a:gd name="connsiteY10" fmla="*/ 1072078 h 1624721"/>
                  <a:gd name="connsiteX11" fmla="*/ 1449913 w 1993076"/>
                  <a:gd name="connsiteY11" fmla="*/ 1051758 h 1624721"/>
                  <a:gd name="connsiteX12" fmla="*/ 1564213 w 1993076"/>
                  <a:gd name="connsiteY12" fmla="*/ 1267658 h 1624721"/>
                  <a:gd name="connsiteX13" fmla="*/ 1589613 w 1993076"/>
                  <a:gd name="connsiteY13" fmla="*/ 1374338 h 1624721"/>
                  <a:gd name="connsiteX14" fmla="*/ 1548973 w 1993076"/>
                  <a:gd name="connsiteY14" fmla="*/ 1511498 h 1624721"/>
                  <a:gd name="connsiteX15" fmla="*/ 1419433 w 1993076"/>
                  <a:gd name="connsiteY15" fmla="*/ 1608018 h 1624721"/>
                  <a:gd name="connsiteX16" fmla="*/ 1147653 w 1993076"/>
                  <a:gd name="connsiteY16" fmla="*/ 1615638 h 1624721"/>
                  <a:gd name="connsiteX17" fmla="*/ 1013033 w 1993076"/>
                  <a:gd name="connsiteY17" fmla="*/ 1514038 h 1624721"/>
                  <a:gd name="connsiteX18" fmla="*/ 921593 w 1993076"/>
                  <a:gd name="connsiteY18" fmla="*/ 1336238 h 1624721"/>
                  <a:gd name="connsiteX19" fmla="*/ 921593 w 1993076"/>
                  <a:gd name="connsiteY19" fmla="*/ 1346398 h 1624721"/>
                  <a:gd name="connsiteX20" fmla="*/ 789513 w 1993076"/>
                  <a:gd name="connsiteY20" fmla="*/ 1488638 h 1624721"/>
                  <a:gd name="connsiteX21" fmla="*/ 423753 w 1993076"/>
                  <a:gd name="connsiteY21" fmla="*/ 1539438 h 1624721"/>
                  <a:gd name="connsiteX22" fmla="*/ 271353 w 1993076"/>
                  <a:gd name="connsiteY22" fmla="*/ 1305758 h 1624721"/>
                  <a:gd name="connsiteX23" fmla="*/ 400893 w 1993076"/>
                  <a:gd name="connsiteY23" fmla="*/ 1056838 h 1624721"/>
                  <a:gd name="connsiteX24" fmla="*/ 474553 w 1993076"/>
                  <a:gd name="connsiteY24" fmla="*/ 970478 h 1624721"/>
                  <a:gd name="connsiteX25" fmla="*/ 230713 w 1993076"/>
                  <a:gd name="connsiteY25" fmla="*/ 879038 h 1624721"/>
                  <a:gd name="connsiteX26" fmla="*/ 47833 w 1993076"/>
                  <a:gd name="connsiteY26" fmla="*/ 726638 h 1624721"/>
                  <a:gd name="connsiteX27" fmla="*/ 17353 w 1993076"/>
                  <a:gd name="connsiteY27" fmla="*/ 442158 h 1624721"/>
                  <a:gd name="connsiteX28" fmla="*/ 281513 w 1993076"/>
                  <a:gd name="connsiteY28" fmla="*/ 340558 h 1624721"/>
                  <a:gd name="connsiteX29" fmla="*/ 489793 w 1993076"/>
                  <a:gd name="connsiteY29" fmla="*/ 391358 h 1624721"/>
                  <a:gd name="connsiteX30" fmla="*/ 710773 w 1993076"/>
                  <a:gd name="connsiteY30" fmla="*/ 462478 h 1624721"/>
                  <a:gd name="connsiteX0" fmla="*/ 710773 w 1993076"/>
                  <a:gd name="connsiteY0" fmla="*/ 462478 h 1626743"/>
                  <a:gd name="connsiteX1" fmla="*/ 878413 w 1993076"/>
                  <a:gd name="connsiteY1" fmla="*/ 177998 h 1626743"/>
                  <a:gd name="connsiteX2" fmla="*/ 1190833 w 1993076"/>
                  <a:gd name="connsiteY2" fmla="*/ 198 h 1626743"/>
                  <a:gd name="connsiteX3" fmla="*/ 1414353 w 1993076"/>
                  <a:gd name="connsiteY3" fmla="*/ 147518 h 1626743"/>
                  <a:gd name="connsiteX4" fmla="*/ 1462613 w 1993076"/>
                  <a:gd name="connsiteY4" fmla="*/ 353258 h 1626743"/>
                  <a:gd name="connsiteX5" fmla="*/ 1427053 w 1993076"/>
                  <a:gd name="connsiteY5" fmla="*/ 531058 h 1626743"/>
                  <a:gd name="connsiteX6" fmla="*/ 1625173 w 1993076"/>
                  <a:gd name="connsiteY6" fmla="*/ 556458 h 1626743"/>
                  <a:gd name="connsiteX7" fmla="*/ 1861393 w 1993076"/>
                  <a:gd name="connsiteY7" fmla="*/ 625038 h 1626743"/>
                  <a:gd name="connsiteX8" fmla="*/ 1990933 w 1993076"/>
                  <a:gd name="connsiteY8" fmla="*/ 790138 h 1626743"/>
                  <a:gd name="connsiteX9" fmla="*/ 1924893 w 1993076"/>
                  <a:gd name="connsiteY9" fmla="*/ 990798 h 1626743"/>
                  <a:gd name="connsiteX10" fmla="*/ 1708993 w 1993076"/>
                  <a:gd name="connsiteY10" fmla="*/ 1072078 h 1626743"/>
                  <a:gd name="connsiteX11" fmla="*/ 1449913 w 1993076"/>
                  <a:gd name="connsiteY11" fmla="*/ 1051758 h 1626743"/>
                  <a:gd name="connsiteX12" fmla="*/ 1564213 w 1993076"/>
                  <a:gd name="connsiteY12" fmla="*/ 1267658 h 1626743"/>
                  <a:gd name="connsiteX13" fmla="*/ 1589613 w 1993076"/>
                  <a:gd name="connsiteY13" fmla="*/ 1374338 h 1626743"/>
                  <a:gd name="connsiteX14" fmla="*/ 1548973 w 1993076"/>
                  <a:gd name="connsiteY14" fmla="*/ 1511498 h 1626743"/>
                  <a:gd name="connsiteX15" fmla="*/ 1419433 w 1993076"/>
                  <a:gd name="connsiteY15" fmla="*/ 1608018 h 1626743"/>
                  <a:gd name="connsiteX16" fmla="*/ 1147653 w 1993076"/>
                  <a:gd name="connsiteY16" fmla="*/ 1615638 h 1626743"/>
                  <a:gd name="connsiteX17" fmla="*/ 1015573 w 1993076"/>
                  <a:gd name="connsiteY17" fmla="*/ 1486098 h 1626743"/>
                  <a:gd name="connsiteX18" fmla="*/ 921593 w 1993076"/>
                  <a:gd name="connsiteY18" fmla="*/ 1336238 h 1626743"/>
                  <a:gd name="connsiteX19" fmla="*/ 921593 w 1993076"/>
                  <a:gd name="connsiteY19" fmla="*/ 1346398 h 1626743"/>
                  <a:gd name="connsiteX20" fmla="*/ 789513 w 1993076"/>
                  <a:gd name="connsiteY20" fmla="*/ 1488638 h 1626743"/>
                  <a:gd name="connsiteX21" fmla="*/ 423753 w 1993076"/>
                  <a:gd name="connsiteY21" fmla="*/ 1539438 h 1626743"/>
                  <a:gd name="connsiteX22" fmla="*/ 271353 w 1993076"/>
                  <a:gd name="connsiteY22" fmla="*/ 1305758 h 1626743"/>
                  <a:gd name="connsiteX23" fmla="*/ 400893 w 1993076"/>
                  <a:gd name="connsiteY23" fmla="*/ 1056838 h 1626743"/>
                  <a:gd name="connsiteX24" fmla="*/ 474553 w 1993076"/>
                  <a:gd name="connsiteY24" fmla="*/ 970478 h 1626743"/>
                  <a:gd name="connsiteX25" fmla="*/ 230713 w 1993076"/>
                  <a:gd name="connsiteY25" fmla="*/ 879038 h 1626743"/>
                  <a:gd name="connsiteX26" fmla="*/ 47833 w 1993076"/>
                  <a:gd name="connsiteY26" fmla="*/ 726638 h 1626743"/>
                  <a:gd name="connsiteX27" fmla="*/ 17353 w 1993076"/>
                  <a:gd name="connsiteY27" fmla="*/ 442158 h 1626743"/>
                  <a:gd name="connsiteX28" fmla="*/ 281513 w 1993076"/>
                  <a:gd name="connsiteY28" fmla="*/ 340558 h 1626743"/>
                  <a:gd name="connsiteX29" fmla="*/ 489793 w 1993076"/>
                  <a:gd name="connsiteY29" fmla="*/ 391358 h 1626743"/>
                  <a:gd name="connsiteX30" fmla="*/ 710773 w 1993076"/>
                  <a:gd name="connsiteY30" fmla="*/ 462478 h 1626743"/>
                  <a:gd name="connsiteX0" fmla="*/ 710773 w 1993076"/>
                  <a:gd name="connsiteY0" fmla="*/ 462478 h 1625821"/>
                  <a:gd name="connsiteX1" fmla="*/ 878413 w 1993076"/>
                  <a:gd name="connsiteY1" fmla="*/ 177998 h 1625821"/>
                  <a:gd name="connsiteX2" fmla="*/ 1190833 w 1993076"/>
                  <a:gd name="connsiteY2" fmla="*/ 198 h 1625821"/>
                  <a:gd name="connsiteX3" fmla="*/ 1414353 w 1993076"/>
                  <a:gd name="connsiteY3" fmla="*/ 147518 h 1625821"/>
                  <a:gd name="connsiteX4" fmla="*/ 1462613 w 1993076"/>
                  <a:gd name="connsiteY4" fmla="*/ 353258 h 1625821"/>
                  <a:gd name="connsiteX5" fmla="*/ 1427053 w 1993076"/>
                  <a:gd name="connsiteY5" fmla="*/ 531058 h 1625821"/>
                  <a:gd name="connsiteX6" fmla="*/ 1625173 w 1993076"/>
                  <a:gd name="connsiteY6" fmla="*/ 556458 h 1625821"/>
                  <a:gd name="connsiteX7" fmla="*/ 1861393 w 1993076"/>
                  <a:gd name="connsiteY7" fmla="*/ 625038 h 1625821"/>
                  <a:gd name="connsiteX8" fmla="*/ 1990933 w 1993076"/>
                  <a:gd name="connsiteY8" fmla="*/ 790138 h 1625821"/>
                  <a:gd name="connsiteX9" fmla="*/ 1924893 w 1993076"/>
                  <a:gd name="connsiteY9" fmla="*/ 990798 h 1625821"/>
                  <a:gd name="connsiteX10" fmla="*/ 1708993 w 1993076"/>
                  <a:gd name="connsiteY10" fmla="*/ 1072078 h 1625821"/>
                  <a:gd name="connsiteX11" fmla="*/ 1449913 w 1993076"/>
                  <a:gd name="connsiteY11" fmla="*/ 1051758 h 1625821"/>
                  <a:gd name="connsiteX12" fmla="*/ 1564213 w 1993076"/>
                  <a:gd name="connsiteY12" fmla="*/ 1267658 h 1625821"/>
                  <a:gd name="connsiteX13" fmla="*/ 1589613 w 1993076"/>
                  <a:gd name="connsiteY13" fmla="*/ 1374338 h 1625821"/>
                  <a:gd name="connsiteX14" fmla="*/ 1548973 w 1993076"/>
                  <a:gd name="connsiteY14" fmla="*/ 1511498 h 1625821"/>
                  <a:gd name="connsiteX15" fmla="*/ 1419433 w 1993076"/>
                  <a:gd name="connsiteY15" fmla="*/ 1608018 h 1625821"/>
                  <a:gd name="connsiteX16" fmla="*/ 1147653 w 1993076"/>
                  <a:gd name="connsiteY16" fmla="*/ 1615638 h 1625821"/>
                  <a:gd name="connsiteX17" fmla="*/ 1015573 w 1993076"/>
                  <a:gd name="connsiteY17" fmla="*/ 1498798 h 1625821"/>
                  <a:gd name="connsiteX18" fmla="*/ 921593 w 1993076"/>
                  <a:gd name="connsiteY18" fmla="*/ 1336238 h 1625821"/>
                  <a:gd name="connsiteX19" fmla="*/ 921593 w 1993076"/>
                  <a:gd name="connsiteY19" fmla="*/ 1346398 h 1625821"/>
                  <a:gd name="connsiteX20" fmla="*/ 789513 w 1993076"/>
                  <a:gd name="connsiteY20" fmla="*/ 1488638 h 1625821"/>
                  <a:gd name="connsiteX21" fmla="*/ 423753 w 1993076"/>
                  <a:gd name="connsiteY21" fmla="*/ 1539438 h 1625821"/>
                  <a:gd name="connsiteX22" fmla="*/ 271353 w 1993076"/>
                  <a:gd name="connsiteY22" fmla="*/ 1305758 h 1625821"/>
                  <a:gd name="connsiteX23" fmla="*/ 400893 w 1993076"/>
                  <a:gd name="connsiteY23" fmla="*/ 1056838 h 1625821"/>
                  <a:gd name="connsiteX24" fmla="*/ 474553 w 1993076"/>
                  <a:gd name="connsiteY24" fmla="*/ 970478 h 1625821"/>
                  <a:gd name="connsiteX25" fmla="*/ 230713 w 1993076"/>
                  <a:gd name="connsiteY25" fmla="*/ 879038 h 1625821"/>
                  <a:gd name="connsiteX26" fmla="*/ 47833 w 1993076"/>
                  <a:gd name="connsiteY26" fmla="*/ 726638 h 1625821"/>
                  <a:gd name="connsiteX27" fmla="*/ 17353 w 1993076"/>
                  <a:gd name="connsiteY27" fmla="*/ 442158 h 1625821"/>
                  <a:gd name="connsiteX28" fmla="*/ 281513 w 1993076"/>
                  <a:gd name="connsiteY28" fmla="*/ 340558 h 1625821"/>
                  <a:gd name="connsiteX29" fmla="*/ 489793 w 1993076"/>
                  <a:gd name="connsiteY29" fmla="*/ 391358 h 1625821"/>
                  <a:gd name="connsiteX30" fmla="*/ 710773 w 1993076"/>
                  <a:gd name="connsiteY30" fmla="*/ 462478 h 1625821"/>
                  <a:gd name="connsiteX0" fmla="*/ 710773 w 1993076"/>
                  <a:gd name="connsiteY0" fmla="*/ 462478 h 1624075"/>
                  <a:gd name="connsiteX1" fmla="*/ 878413 w 1993076"/>
                  <a:gd name="connsiteY1" fmla="*/ 177998 h 1624075"/>
                  <a:gd name="connsiteX2" fmla="*/ 1190833 w 1993076"/>
                  <a:gd name="connsiteY2" fmla="*/ 198 h 1624075"/>
                  <a:gd name="connsiteX3" fmla="*/ 1414353 w 1993076"/>
                  <a:gd name="connsiteY3" fmla="*/ 147518 h 1624075"/>
                  <a:gd name="connsiteX4" fmla="*/ 1462613 w 1993076"/>
                  <a:gd name="connsiteY4" fmla="*/ 353258 h 1624075"/>
                  <a:gd name="connsiteX5" fmla="*/ 1427053 w 1993076"/>
                  <a:gd name="connsiteY5" fmla="*/ 531058 h 1624075"/>
                  <a:gd name="connsiteX6" fmla="*/ 1625173 w 1993076"/>
                  <a:gd name="connsiteY6" fmla="*/ 556458 h 1624075"/>
                  <a:gd name="connsiteX7" fmla="*/ 1861393 w 1993076"/>
                  <a:gd name="connsiteY7" fmla="*/ 625038 h 1624075"/>
                  <a:gd name="connsiteX8" fmla="*/ 1990933 w 1993076"/>
                  <a:gd name="connsiteY8" fmla="*/ 790138 h 1624075"/>
                  <a:gd name="connsiteX9" fmla="*/ 1924893 w 1993076"/>
                  <a:gd name="connsiteY9" fmla="*/ 990798 h 1624075"/>
                  <a:gd name="connsiteX10" fmla="*/ 1708993 w 1993076"/>
                  <a:gd name="connsiteY10" fmla="*/ 1072078 h 1624075"/>
                  <a:gd name="connsiteX11" fmla="*/ 1449913 w 1993076"/>
                  <a:gd name="connsiteY11" fmla="*/ 1051758 h 1624075"/>
                  <a:gd name="connsiteX12" fmla="*/ 1564213 w 1993076"/>
                  <a:gd name="connsiteY12" fmla="*/ 1267658 h 1624075"/>
                  <a:gd name="connsiteX13" fmla="*/ 1589613 w 1993076"/>
                  <a:gd name="connsiteY13" fmla="*/ 1374338 h 1624075"/>
                  <a:gd name="connsiteX14" fmla="*/ 1548973 w 1993076"/>
                  <a:gd name="connsiteY14" fmla="*/ 1511498 h 1624075"/>
                  <a:gd name="connsiteX15" fmla="*/ 1419433 w 1993076"/>
                  <a:gd name="connsiteY15" fmla="*/ 1608018 h 1624075"/>
                  <a:gd name="connsiteX16" fmla="*/ 1167973 w 1993076"/>
                  <a:gd name="connsiteY16" fmla="*/ 1613098 h 1624075"/>
                  <a:gd name="connsiteX17" fmla="*/ 1015573 w 1993076"/>
                  <a:gd name="connsiteY17" fmla="*/ 1498798 h 1624075"/>
                  <a:gd name="connsiteX18" fmla="*/ 921593 w 1993076"/>
                  <a:gd name="connsiteY18" fmla="*/ 1336238 h 1624075"/>
                  <a:gd name="connsiteX19" fmla="*/ 921593 w 1993076"/>
                  <a:gd name="connsiteY19" fmla="*/ 1346398 h 1624075"/>
                  <a:gd name="connsiteX20" fmla="*/ 789513 w 1993076"/>
                  <a:gd name="connsiteY20" fmla="*/ 1488638 h 1624075"/>
                  <a:gd name="connsiteX21" fmla="*/ 423753 w 1993076"/>
                  <a:gd name="connsiteY21" fmla="*/ 1539438 h 1624075"/>
                  <a:gd name="connsiteX22" fmla="*/ 271353 w 1993076"/>
                  <a:gd name="connsiteY22" fmla="*/ 1305758 h 1624075"/>
                  <a:gd name="connsiteX23" fmla="*/ 400893 w 1993076"/>
                  <a:gd name="connsiteY23" fmla="*/ 1056838 h 1624075"/>
                  <a:gd name="connsiteX24" fmla="*/ 474553 w 1993076"/>
                  <a:gd name="connsiteY24" fmla="*/ 970478 h 1624075"/>
                  <a:gd name="connsiteX25" fmla="*/ 230713 w 1993076"/>
                  <a:gd name="connsiteY25" fmla="*/ 879038 h 1624075"/>
                  <a:gd name="connsiteX26" fmla="*/ 47833 w 1993076"/>
                  <a:gd name="connsiteY26" fmla="*/ 726638 h 1624075"/>
                  <a:gd name="connsiteX27" fmla="*/ 17353 w 1993076"/>
                  <a:gd name="connsiteY27" fmla="*/ 442158 h 1624075"/>
                  <a:gd name="connsiteX28" fmla="*/ 281513 w 1993076"/>
                  <a:gd name="connsiteY28" fmla="*/ 340558 h 1624075"/>
                  <a:gd name="connsiteX29" fmla="*/ 489793 w 1993076"/>
                  <a:gd name="connsiteY29" fmla="*/ 391358 h 1624075"/>
                  <a:gd name="connsiteX30" fmla="*/ 710773 w 1993076"/>
                  <a:gd name="connsiteY30" fmla="*/ 462478 h 1624075"/>
                  <a:gd name="connsiteX0" fmla="*/ 710773 w 1993076"/>
                  <a:gd name="connsiteY0" fmla="*/ 462478 h 1624075"/>
                  <a:gd name="connsiteX1" fmla="*/ 878413 w 1993076"/>
                  <a:gd name="connsiteY1" fmla="*/ 177998 h 1624075"/>
                  <a:gd name="connsiteX2" fmla="*/ 1190833 w 1993076"/>
                  <a:gd name="connsiteY2" fmla="*/ 198 h 1624075"/>
                  <a:gd name="connsiteX3" fmla="*/ 1414353 w 1993076"/>
                  <a:gd name="connsiteY3" fmla="*/ 147518 h 1624075"/>
                  <a:gd name="connsiteX4" fmla="*/ 1462613 w 1993076"/>
                  <a:gd name="connsiteY4" fmla="*/ 353258 h 1624075"/>
                  <a:gd name="connsiteX5" fmla="*/ 1427053 w 1993076"/>
                  <a:gd name="connsiteY5" fmla="*/ 531058 h 1624075"/>
                  <a:gd name="connsiteX6" fmla="*/ 1625173 w 1993076"/>
                  <a:gd name="connsiteY6" fmla="*/ 556458 h 1624075"/>
                  <a:gd name="connsiteX7" fmla="*/ 1861393 w 1993076"/>
                  <a:gd name="connsiteY7" fmla="*/ 625038 h 1624075"/>
                  <a:gd name="connsiteX8" fmla="*/ 1990933 w 1993076"/>
                  <a:gd name="connsiteY8" fmla="*/ 790138 h 1624075"/>
                  <a:gd name="connsiteX9" fmla="*/ 1924893 w 1993076"/>
                  <a:gd name="connsiteY9" fmla="*/ 990798 h 1624075"/>
                  <a:gd name="connsiteX10" fmla="*/ 1708993 w 1993076"/>
                  <a:gd name="connsiteY10" fmla="*/ 1072078 h 1624075"/>
                  <a:gd name="connsiteX11" fmla="*/ 1449913 w 1993076"/>
                  <a:gd name="connsiteY11" fmla="*/ 1051758 h 1624075"/>
                  <a:gd name="connsiteX12" fmla="*/ 1564213 w 1993076"/>
                  <a:gd name="connsiteY12" fmla="*/ 1267658 h 1624075"/>
                  <a:gd name="connsiteX13" fmla="*/ 1589613 w 1993076"/>
                  <a:gd name="connsiteY13" fmla="*/ 1374338 h 1624075"/>
                  <a:gd name="connsiteX14" fmla="*/ 1548973 w 1993076"/>
                  <a:gd name="connsiteY14" fmla="*/ 1511498 h 1624075"/>
                  <a:gd name="connsiteX15" fmla="*/ 1419433 w 1993076"/>
                  <a:gd name="connsiteY15" fmla="*/ 1608018 h 1624075"/>
                  <a:gd name="connsiteX16" fmla="*/ 1167973 w 1993076"/>
                  <a:gd name="connsiteY16" fmla="*/ 1613098 h 1624075"/>
                  <a:gd name="connsiteX17" fmla="*/ 1015573 w 1993076"/>
                  <a:gd name="connsiteY17" fmla="*/ 1498798 h 1624075"/>
                  <a:gd name="connsiteX18" fmla="*/ 921593 w 1993076"/>
                  <a:gd name="connsiteY18" fmla="*/ 1336238 h 1624075"/>
                  <a:gd name="connsiteX19" fmla="*/ 921593 w 1993076"/>
                  <a:gd name="connsiteY19" fmla="*/ 1346398 h 1624075"/>
                  <a:gd name="connsiteX20" fmla="*/ 771733 w 1993076"/>
                  <a:gd name="connsiteY20" fmla="*/ 1473398 h 1624075"/>
                  <a:gd name="connsiteX21" fmla="*/ 423753 w 1993076"/>
                  <a:gd name="connsiteY21" fmla="*/ 1539438 h 1624075"/>
                  <a:gd name="connsiteX22" fmla="*/ 271353 w 1993076"/>
                  <a:gd name="connsiteY22" fmla="*/ 1305758 h 1624075"/>
                  <a:gd name="connsiteX23" fmla="*/ 400893 w 1993076"/>
                  <a:gd name="connsiteY23" fmla="*/ 1056838 h 1624075"/>
                  <a:gd name="connsiteX24" fmla="*/ 474553 w 1993076"/>
                  <a:gd name="connsiteY24" fmla="*/ 970478 h 1624075"/>
                  <a:gd name="connsiteX25" fmla="*/ 230713 w 1993076"/>
                  <a:gd name="connsiteY25" fmla="*/ 879038 h 1624075"/>
                  <a:gd name="connsiteX26" fmla="*/ 47833 w 1993076"/>
                  <a:gd name="connsiteY26" fmla="*/ 726638 h 1624075"/>
                  <a:gd name="connsiteX27" fmla="*/ 17353 w 1993076"/>
                  <a:gd name="connsiteY27" fmla="*/ 442158 h 1624075"/>
                  <a:gd name="connsiteX28" fmla="*/ 281513 w 1993076"/>
                  <a:gd name="connsiteY28" fmla="*/ 340558 h 1624075"/>
                  <a:gd name="connsiteX29" fmla="*/ 489793 w 1993076"/>
                  <a:gd name="connsiteY29" fmla="*/ 391358 h 1624075"/>
                  <a:gd name="connsiteX30" fmla="*/ 710773 w 1993076"/>
                  <a:gd name="connsiteY30" fmla="*/ 462478 h 1624075"/>
                  <a:gd name="connsiteX0" fmla="*/ 710773 w 1993076"/>
                  <a:gd name="connsiteY0" fmla="*/ 462478 h 1624075"/>
                  <a:gd name="connsiteX1" fmla="*/ 878413 w 1993076"/>
                  <a:gd name="connsiteY1" fmla="*/ 177998 h 1624075"/>
                  <a:gd name="connsiteX2" fmla="*/ 1190833 w 1993076"/>
                  <a:gd name="connsiteY2" fmla="*/ 198 h 1624075"/>
                  <a:gd name="connsiteX3" fmla="*/ 1414353 w 1993076"/>
                  <a:gd name="connsiteY3" fmla="*/ 147518 h 1624075"/>
                  <a:gd name="connsiteX4" fmla="*/ 1462613 w 1993076"/>
                  <a:gd name="connsiteY4" fmla="*/ 353258 h 1624075"/>
                  <a:gd name="connsiteX5" fmla="*/ 1427053 w 1993076"/>
                  <a:gd name="connsiteY5" fmla="*/ 531058 h 1624075"/>
                  <a:gd name="connsiteX6" fmla="*/ 1625173 w 1993076"/>
                  <a:gd name="connsiteY6" fmla="*/ 556458 h 1624075"/>
                  <a:gd name="connsiteX7" fmla="*/ 1861393 w 1993076"/>
                  <a:gd name="connsiteY7" fmla="*/ 625038 h 1624075"/>
                  <a:gd name="connsiteX8" fmla="*/ 1990933 w 1993076"/>
                  <a:gd name="connsiteY8" fmla="*/ 790138 h 1624075"/>
                  <a:gd name="connsiteX9" fmla="*/ 1924893 w 1993076"/>
                  <a:gd name="connsiteY9" fmla="*/ 990798 h 1624075"/>
                  <a:gd name="connsiteX10" fmla="*/ 1708993 w 1993076"/>
                  <a:gd name="connsiteY10" fmla="*/ 1072078 h 1624075"/>
                  <a:gd name="connsiteX11" fmla="*/ 1449913 w 1993076"/>
                  <a:gd name="connsiteY11" fmla="*/ 1051758 h 1624075"/>
                  <a:gd name="connsiteX12" fmla="*/ 1564213 w 1993076"/>
                  <a:gd name="connsiteY12" fmla="*/ 1267658 h 1624075"/>
                  <a:gd name="connsiteX13" fmla="*/ 1589613 w 1993076"/>
                  <a:gd name="connsiteY13" fmla="*/ 1374338 h 1624075"/>
                  <a:gd name="connsiteX14" fmla="*/ 1548973 w 1993076"/>
                  <a:gd name="connsiteY14" fmla="*/ 1511498 h 1624075"/>
                  <a:gd name="connsiteX15" fmla="*/ 1419433 w 1993076"/>
                  <a:gd name="connsiteY15" fmla="*/ 1608018 h 1624075"/>
                  <a:gd name="connsiteX16" fmla="*/ 1167973 w 1993076"/>
                  <a:gd name="connsiteY16" fmla="*/ 1613098 h 1624075"/>
                  <a:gd name="connsiteX17" fmla="*/ 1015573 w 1993076"/>
                  <a:gd name="connsiteY17" fmla="*/ 1498798 h 1624075"/>
                  <a:gd name="connsiteX18" fmla="*/ 921593 w 1993076"/>
                  <a:gd name="connsiteY18" fmla="*/ 1336238 h 1624075"/>
                  <a:gd name="connsiteX19" fmla="*/ 921593 w 1993076"/>
                  <a:gd name="connsiteY19" fmla="*/ 1346398 h 1624075"/>
                  <a:gd name="connsiteX20" fmla="*/ 771733 w 1993076"/>
                  <a:gd name="connsiteY20" fmla="*/ 1473398 h 1624075"/>
                  <a:gd name="connsiteX21" fmla="*/ 423753 w 1993076"/>
                  <a:gd name="connsiteY21" fmla="*/ 1539438 h 1624075"/>
                  <a:gd name="connsiteX22" fmla="*/ 271353 w 1993076"/>
                  <a:gd name="connsiteY22" fmla="*/ 1305758 h 1624075"/>
                  <a:gd name="connsiteX23" fmla="*/ 400893 w 1993076"/>
                  <a:gd name="connsiteY23" fmla="*/ 1056838 h 1624075"/>
                  <a:gd name="connsiteX24" fmla="*/ 474553 w 1993076"/>
                  <a:gd name="connsiteY24" fmla="*/ 970478 h 1624075"/>
                  <a:gd name="connsiteX25" fmla="*/ 230713 w 1993076"/>
                  <a:gd name="connsiteY25" fmla="*/ 879038 h 1624075"/>
                  <a:gd name="connsiteX26" fmla="*/ 47833 w 1993076"/>
                  <a:gd name="connsiteY26" fmla="*/ 726638 h 1624075"/>
                  <a:gd name="connsiteX27" fmla="*/ 17353 w 1993076"/>
                  <a:gd name="connsiteY27" fmla="*/ 442158 h 1624075"/>
                  <a:gd name="connsiteX28" fmla="*/ 281513 w 1993076"/>
                  <a:gd name="connsiteY28" fmla="*/ 340558 h 1624075"/>
                  <a:gd name="connsiteX29" fmla="*/ 489793 w 1993076"/>
                  <a:gd name="connsiteY29" fmla="*/ 391358 h 1624075"/>
                  <a:gd name="connsiteX30" fmla="*/ 710773 w 1993076"/>
                  <a:gd name="connsiteY30" fmla="*/ 462478 h 1624075"/>
                  <a:gd name="connsiteX0" fmla="*/ 710773 w 1993076"/>
                  <a:gd name="connsiteY0" fmla="*/ 462478 h 1624075"/>
                  <a:gd name="connsiteX1" fmla="*/ 878413 w 1993076"/>
                  <a:gd name="connsiteY1" fmla="*/ 177998 h 1624075"/>
                  <a:gd name="connsiteX2" fmla="*/ 1190833 w 1993076"/>
                  <a:gd name="connsiteY2" fmla="*/ 198 h 1624075"/>
                  <a:gd name="connsiteX3" fmla="*/ 1414353 w 1993076"/>
                  <a:gd name="connsiteY3" fmla="*/ 147518 h 1624075"/>
                  <a:gd name="connsiteX4" fmla="*/ 1462613 w 1993076"/>
                  <a:gd name="connsiteY4" fmla="*/ 353258 h 1624075"/>
                  <a:gd name="connsiteX5" fmla="*/ 1427053 w 1993076"/>
                  <a:gd name="connsiteY5" fmla="*/ 531058 h 1624075"/>
                  <a:gd name="connsiteX6" fmla="*/ 1625173 w 1993076"/>
                  <a:gd name="connsiteY6" fmla="*/ 556458 h 1624075"/>
                  <a:gd name="connsiteX7" fmla="*/ 1861393 w 1993076"/>
                  <a:gd name="connsiteY7" fmla="*/ 625038 h 1624075"/>
                  <a:gd name="connsiteX8" fmla="*/ 1990933 w 1993076"/>
                  <a:gd name="connsiteY8" fmla="*/ 790138 h 1624075"/>
                  <a:gd name="connsiteX9" fmla="*/ 1924893 w 1993076"/>
                  <a:gd name="connsiteY9" fmla="*/ 990798 h 1624075"/>
                  <a:gd name="connsiteX10" fmla="*/ 1708993 w 1993076"/>
                  <a:gd name="connsiteY10" fmla="*/ 1072078 h 1624075"/>
                  <a:gd name="connsiteX11" fmla="*/ 1449913 w 1993076"/>
                  <a:gd name="connsiteY11" fmla="*/ 1051758 h 1624075"/>
                  <a:gd name="connsiteX12" fmla="*/ 1564213 w 1993076"/>
                  <a:gd name="connsiteY12" fmla="*/ 1267658 h 1624075"/>
                  <a:gd name="connsiteX13" fmla="*/ 1589613 w 1993076"/>
                  <a:gd name="connsiteY13" fmla="*/ 1374338 h 1624075"/>
                  <a:gd name="connsiteX14" fmla="*/ 1548973 w 1993076"/>
                  <a:gd name="connsiteY14" fmla="*/ 1511498 h 1624075"/>
                  <a:gd name="connsiteX15" fmla="*/ 1419433 w 1993076"/>
                  <a:gd name="connsiteY15" fmla="*/ 1608018 h 1624075"/>
                  <a:gd name="connsiteX16" fmla="*/ 1167973 w 1993076"/>
                  <a:gd name="connsiteY16" fmla="*/ 1613098 h 1624075"/>
                  <a:gd name="connsiteX17" fmla="*/ 1015573 w 1993076"/>
                  <a:gd name="connsiteY17" fmla="*/ 1498798 h 1624075"/>
                  <a:gd name="connsiteX18" fmla="*/ 921593 w 1993076"/>
                  <a:gd name="connsiteY18" fmla="*/ 1336238 h 1624075"/>
                  <a:gd name="connsiteX19" fmla="*/ 921593 w 1993076"/>
                  <a:gd name="connsiteY19" fmla="*/ 1346398 h 1624075"/>
                  <a:gd name="connsiteX20" fmla="*/ 771733 w 1993076"/>
                  <a:gd name="connsiteY20" fmla="*/ 1473398 h 1624075"/>
                  <a:gd name="connsiteX21" fmla="*/ 423753 w 1993076"/>
                  <a:gd name="connsiteY21" fmla="*/ 1539438 h 1624075"/>
                  <a:gd name="connsiteX22" fmla="*/ 271353 w 1993076"/>
                  <a:gd name="connsiteY22" fmla="*/ 1305758 h 1624075"/>
                  <a:gd name="connsiteX23" fmla="*/ 400893 w 1993076"/>
                  <a:gd name="connsiteY23" fmla="*/ 1056838 h 1624075"/>
                  <a:gd name="connsiteX24" fmla="*/ 474553 w 1993076"/>
                  <a:gd name="connsiteY24" fmla="*/ 970478 h 1624075"/>
                  <a:gd name="connsiteX25" fmla="*/ 230713 w 1993076"/>
                  <a:gd name="connsiteY25" fmla="*/ 879038 h 1624075"/>
                  <a:gd name="connsiteX26" fmla="*/ 47833 w 1993076"/>
                  <a:gd name="connsiteY26" fmla="*/ 726638 h 1624075"/>
                  <a:gd name="connsiteX27" fmla="*/ 17353 w 1993076"/>
                  <a:gd name="connsiteY27" fmla="*/ 442158 h 1624075"/>
                  <a:gd name="connsiteX28" fmla="*/ 281513 w 1993076"/>
                  <a:gd name="connsiteY28" fmla="*/ 340558 h 1624075"/>
                  <a:gd name="connsiteX29" fmla="*/ 489793 w 1993076"/>
                  <a:gd name="connsiteY29" fmla="*/ 391358 h 1624075"/>
                  <a:gd name="connsiteX30" fmla="*/ 710773 w 1993076"/>
                  <a:gd name="connsiteY30" fmla="*/ 462478 h 1624075"/>
                  <a:gd name="connsiteX0" fmla="*/ 710773 w 1993076"/>
                  <a:gd name="connsiteY0" fmla="*/ 462478 h 1624075"/>
                  <a:gd name="connsiteX1" fmla="*/ 878413 w 1993076"/>
                  <a:gd name="connsiteY1" fmla="*/ 177998 h 1624075"/>
                  <a:gd name="connsiteX2" fmla="*/ 1190833 w 1993076"/>
                  <a:gd name="connsiteY2" fmla="*/ 198 h 1624075"/>
                  <a:gd name="connsiteX3" fmla="*/ 1414353 w 1993076"/>
                  <a:gd name="connsiteY3" fmla="*/ 147518 h 1624075"/>
                  <a:gd name="connsiteX4" fmla="*/ 1462613 w 1993076"/>
                  <a:gd name="connsiteY4" fmla="*/ 353258 h 1624075"/>
                  <a:gd name="connsiteX5" fmla="*/ 1427053 w 1993076"/>
                  <a:gd name="connsiteY5" fmla="*/ 531058 h 1624075"/>
                  <a:gd name="connsiteX6" fmla="*/ 1625173 w 1993076"/>
                  <a:gd name="connsiteY6" fmla="*/ 556458 h 1624075"/>
                  <a:gd name="connsiteX7" fmla="*/ 1861393 w 1993076"/>
                  <a:gd name="connsiteY7" fmla="*/ 625038 h 1624075"/>
                  <a:gd name="connsiteX8" fmla="*/ 1990933 w 1993076"/>
                  <a:gd name="connsiteY8" fmla="*/ 790138 h 1624075"/>
                  <a:gd name="connsiteX9" fmla="*/ 1924893 w 1993076"/>
                  <a:gd name="connsiteY9" fmla="*/ 990798 h 1624075"/>
                  <a:gd name="connsiteX10" fmla="*/ 1708993 w 1993076"/>
                  <a:gd name="connsiteY10" fmla="*/ 1072078 h 1624075"/>
                  <a:gd name="connsiteX11" fmla="*/ 1449913 w 1993076"/>
                  <a:gd name="connsiteY11" fmla="*/ 1051758 h 1624075"/>
                  <a:gd name="connsiteX12" fmla="*/ 1564213 w 1993076"/>
                  <a:gd name="connsiteY12" fmla="*/ 1267658 h 1624075"/>
                  <a:gd name="connsiteX13" fmla="*/ 1589613 w 1993076"/>
                  <a:gd name="connsiteY13" fmla="*/ 1374338 h 1624075"/>
                  <a:gd name="connsiteX14" fmla="*/ 1548973 w 1993076"/>
                  <a:gd name="connsiteY14" fmla="*/ 1511498 h 1624075"/>
                  <a:gd name="connsiteX15" fmla="*/ 1419433 w 1993076"/>
                  <a:gd name="connsiteY15" fmla="*/ 1608018 h 1624075"/>
                  <a:gd name="connsiteX16" fmla="*/ 1167973 w 1993076"/>
                  <a:gd name="connsiteY16" fmla="*/ 1613098 h 1624075"/>
                  <a:gd name="connsiteX17" fmla="*/ 1015573 w 1993076"/>
                  <a:gd name="connsiteY17" fmla="*/ 1498798 h 1624075"/>
                  <a:gd name="connsiteX18" fmla="*/ 921593 w 1993076"/>
                  <a:gd name="connsiteY18" fmla="*/ 1336238 h 1624075"/>
                  <a:gd name="connsiteX19" fmla="*/ 921593 w 1993076"/>
                  <a:gd name="connsiteY19" fmla="*/ 1346398 h 1624075"/>
                  <a:gd name="connsiteX20" fmla="*/ 771733 w 1993076"/>
                  <a:gd name="connsiteY20" fmla="*/ 1473398 h 1624075"/>
                  <a:gd name="connsiteX21" fmla="*/ 423753 w 1993076"/>
                  <a:gd name="connsiteY21" fmla="*/ 1539438 h 1624075"/>
                  <a:gd name="connsiteX22" fmla="*/ 271353 w 1993076"/>
                  <a:gd name="connsiteY22" fmla="*/ 1305758 h 1624075"/>
                  <a:gd name="connsiteX23" fmla="*/ 393273 w 1993076"/>
                  <a:gd name="connsiteY23" fmla="*/ 1056838 h 1624075"/>
                  <a:gd name="connsiteX24" fmla="*/ 474553 w 1993076"/>
                  <a:gd name="connsiteY24" fmla="*/ 970478 h 1624075"/>
                  <a:gd name="connsiteX25" fmla="*/ 230713 w 1993076"/>
                  <a:gd name="connsiteY25" fmla="*/ 879038 h 1624075"/>
                  <a:gd name="connsiteX26" fmla="*/ 47833 w 1993076"/>
                  <a:gd name="connsiteY26" fmla="*/ 726638 h 1624075"/>
                  <a:gd name="connsiteX27" fmla="*/ 17353 w 1993076"/>
                  <a:gd name="connsiteY27" fmla="*/ 442158 h 1624075"/>
                  <a:gd name="connsiteX28" fmla="*/ 281513 w 1993076"/>
                  <a:gd name="connsiteY28" fmla="*/ 340558 h 1624075"/>
                  <a:gd name="connsiteX29" fmla="*/ 489793 w 1993076"/>
                  <a:gd name="connsiteY29" fmla="*/ 391358 h 1624075"/>
                  <a:gd name="connsiteX30" fmla="*/ 710773 w 1993076"/>
                  <a:gd name="connsiteY30" fmla="*/ 462478 h 1624075"/>
                  <a:gd name="connsiteX0" fmla="*/ 710773 w 1993076"/>
                  <a:gd name="connsiteY0" fmla="*/ 462478 h 1624075"/>
                  <a:gd name="connsiteX1" fmla="*/ 878413 w 1993076"/>
                  <a:gd name="connsiteY1" fmla="*/ 177998 h 1624075"/>
                  <a:gd name="connsiteX2" fmla="*/ 1190833 w 1993076"/>
                  <a:gd name="connsiteY2" fmla="*/ 198 h 1624075"/>
                  <a:gd name="connsiteX3" fmla="*/ 1414353 w 1993076"/>
                  <a:gd name="connsiteY3" fmla="*/ 147518 h 1624075"/>
                  <a:gd name="connsiteX4" fmla="*/ 1462613 w 1993076"/>
                  <a:gd name="connsiteY4" fmla="*/ 353258 h 1624075"/>
                  <a:gd name="connsiteX5" fmla="*/ 1427053 w 1993076"/>
                  <a:gd name="connsiteY5" fmla="*/ 531058 h 1624075"/>
                  <a:gd name="connsiteX6" fmla="*/ 1625173 w 1993076"/>
                  <a:gd name="connsiteY6" fmla="*/ 556458 h 1624075"/>
                  <a:gd name="connsiteX7" fmla="*/ 1861393 w 1993076"/>
                  <a:gd name="connsiteY7" fmla="*/ 625038 h 1624075"/>
                  <a:gd name="connsiteX8" fmla="*/ 1990933 w 1993076"/>
                  <a:gd name="connsiteY8" fmla="*/ 790138 h 1624075"/>
                  <a:gd name="connsiteX9" fmla="*/ 1924893 w 1993076"/>
                  <a:gd name="connsiteY9" fmla="*/ 990798 h 1624075"/>
                  <a:gd name="connsiteX10" fmla="*/ 1708993 w 1993076"/>
                  <a:gd name="connsiteY10" fmla="*/ 1072078 h 1624075"/>
                  <a:gd name="connsiteX11" fmla="*/ 1449913 w 1993076"/>
                  <a:gd name="connsiteY11" fmla="*/ 1051758 h 1624075"/>
                  <a:gd name="connsiteX12" fmla="*/ 1564213 w 1993076"/>
                  <a:gd name="connsiteY12" fmla="*/ 1267658 h 1624075"/>
                  <a:gd name="connsiteX13" fmla="*/ 1589613 w 1993076"/>
                  <a:gd name="connsiteY13" fmla="*/ 1374338 h 1624075"/>
                  <a:gd name="connsiteX14" fmla="*/ 1548973 w 1993076"/>
                  <a:gd name="connsiteY14" fmla="*/ 1511498 h 1624075"/>
                  <a:gd name="connsiteX15" fmla="*/ 1419433 w 1993076"/>
                  <a:gd name="connsiteY15" fmla="*/ 1608018 h 1624075"/>
                  <a:gd name="connsiteX16" fmla="*/ 1167973 w 1993076"/>
                  <a:gd name="connsiteY16" fmla="*/ 1613098 h 1624075"/>
                  <a:gd name="connsiteX17" fmla="*/ 1015573 w 1993076"/>
                  <a:gd name="connsiteY17" fmla="*/ 1498798 h 1624075"/>
                  <a:gd name="connsiteX18" fmla="*/ 921593 w 1993076"/>
                  <a:gd name="connsiteY18" fmla="*/ 1336238 h 1624075"/>
                  <a:gd name="connsiteX19" fmla="*/ 921593 w 1993076"/>
                  <a:gd name="connsiteY19" fmla="*/ 1346398 h 1624075"/>
                  <a:gd name="connsiteX20" fmla="*/ 771733 w 1993076"/>
                  <a:gd name="connsiteY20" fmla="*/ 1473398 h 1624075"/>
                  <a:gd name="connsiteX21" fmla="*/ 423753 w 1993076"/>
                  <a:gd name="connsiteY21" fmla="*/ 1539438 h 1624075"/>
                  <a:gd name="connsiteX22" fmla="*/ 271353 w 1993076"/>
                  <a:gd name="connsiteY22" fmla="*/ 1305758 h 1624075"/>
                  <a:gd name="connsiteX23" fmla="*/ 393273 w 1993076"/>
                  <a:gd name="connsiteY23" fmla="*/ 1056838 h 1624075"/>
                  <a:gd name="connsiteX24" fmla="*/ 461853 w 1993076"/>
                  <a:gd name="connsiteY24" fmla="*/ 973018 h 1624075"/>
                  <a:gd name="connsiteX25" fmla="*/ 230713 w 1993076"/>
                  <a:gd name="connsiteY25" fmla="*/ 879038 h 1624075"/>
                  <a:gd name="connsiteX26" fmla="*/ 47833 w 1993076"/>
                  <a:gd name="connsiteY26" fmla="*/ 726638 h 1624075"/>
                  <a:gd name="connsiteX27" fmla="*/ 17353 w 1993076"/>
                  <a:gd name="connsiteY27" fmla="*/ 442158 h 1624075"/>
                  <a:gd name="connsiteX28" fmla="*/ 281513 w 1993076"/>
                  <a:gd name="connsiteY28" fmla="*/ 340558 h 1624075"/>
                  <a:gd name="connsiteX29" fmla="*/ 489793 w 1993076"/>
                  <a:gd name="connsiteY29" fmla="*/ 391358 h 1624075"/>
                  <a:gd name="connsiteX30" fmla="*/ 710773 w 1993076"/>
                  <a:gd name="connsiteY30" fmla="*/ 462478 h 16240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1993076" h="1624075">
                    <a:moveTo>
                      <a:pt x="710773" y="462478"/>
                    </a:moveTo>
                    <a:cubicBezTo>
                      <a:pt x="775543" y="426918"/>
                      <a:pt x="798403" y="255045"/>
                      <a:pt x="878413" y="177998"/>
                    </a:cubicBezTo>
                    <a:cubicBezTo>
                      <a:pt x="958423" y="100951"/>
                      <a:pt x="1101510" y="5278"/>
                      <a:pt x="1190833" y="198"/>
                    </a:cubicBezTo>
                    <a:cubicBezTo>
                      <a:pt x="1280156" y="-4882"/>
                      <a:pt x="1369056" y="88675"/>
                      <a:pt x="1414353" y="147518"/>
                    </a:cubicBezTo>
                    <a:cubicBezTo>
                      <a:pt x="1459650" y="206361"/>
                      <a:pt x="1460496" y="289335"/>
                      <a:pt x="1462613" y="353258"/>
                    </a:cubicBezTo>
                    <a:cubicBezTo>
                      <a:pt x="1464730" y="417181"/>
                      <a:pt x="1399960" y="497191"/>
                      <a:pt x="1427053" y="531058"/>
                    </a:cubicBezTo>
                    <a:cubicBezTo>
                      <a:pt x="1454146" y="564925"/>
                      <a:pt x="1552783" y="540795"/>
                      <a:pt x="1625173" y="556458"/>
                    </a:cubicBezTo>
                    <a:cubicBezTo>
                      <a:pt x="1697563" y="572121"/>
                      <a:pt x="1800433" y="586091"/>
                      <a:pt x="1861393" y="625038"/>
                    </a:cubicBezTo>
                    <a:cubicBezTo>
                      <a:pt x="1922353" y="663985"/>
                      <a:pt x="1980350" y="729178"/>
                      <a:pt x="1990933" y="790138"/>
                    </a:cubicBezTo>
                    <a:cubicBezTo>
                      <a:pt x="2001516" y="851098"/>
                      <a:pt x="1971883" y="943808"/>
                      <a:pt x="1924893" y="990798"/>
                    </a:cubicBezTo>
                    <a:cubicBezTo>
                      <a:pt x="1877903" y="1037788"/>
                      <a:pt x="1788156" y="1061918"/>
                      <a:pt x="1708993" y="1072078"/>
                    </a:cubicBezTo>
                    <a:cubicBezTo>
                      <a:pt x="1629830" y="1082238"/>
                      <a:pt x="1474043" y="1019161"/>
                      <a:pt x="1449913" y="1051758"/>
                    </a:cubicBezTo>
                    <a:cubicBezTo>
                      <a:pt x="1425783" y="1084355"/>
                      <a:pt x="1540930" y="1213895"/>
                      <a:pt x="1564213" y="1267658"/>
                    </a:cubicBezTo>
                    <a:cubicBezTo>
                      <a:pt x="1587496" y="1321421"/>
                      <a:pt x="1592153" y="1333698"/>
                      <a:pt x="1589613" y="1374338"/>
                    </a:cubicBezTo>
                    <a:cubicBezTo>
                      <a:pt x="1587073" y="1414978"/>
                      <a:pt x="1577336" y="1472551"/>
                      <a:pt x="1548973" y="1511498"/>
                    </a:cubicBezTo>
                    <a:cubicBezTo>
                      <a:pt x="1520610" y="1550445"/>
                      <a:pt x="1482933" y="1591085"/>
                      <a:pt x="1419433" y="1608018"/>
                    </a:cubicBezTo>
                    <a:cubicBezTo>
                      <a:pt x="1355933" y="1624951"/>
                      <a:pt x="1235283" y="1631301"/>
                      <a:pt x="1167973" y="1613098"/>
                    </a:cubicBezTo>
                    <a:cubicBezTo>
                      <a:pt x="1100663" y="1594895"/>
                      <a:pt x="1052826" y="1546211"/>
                      <a:pt x="1015573" y="1498798"/>
                    </a:cubicBezTo>
                    <a:cubicBezTo>
                      <a:pt x="978320" y="1451385"/>
                      <a:pt x="937256" y="1361638"/>
                      <a:pt x="921593" y="1336238"/>
                    </a:cubicBezTo>
                    <a:cubicBezTo>
                      <a:pt x="905930" y="1310838"/>
                      <a:pt x="946570" y="1323538"/>
                      <a:pt x="921593" y="1346398"/>
                    </a:cubicBezTo>
                    <a:cubicBezTo>
                      <a:pt x="896616" y="1369258"/>
                      <a:pt x="877566" y="1415825"/>
                      <a:pt x="771733" y="1473398"/>
                    </a:cubicBezTo>
                    <a:cubicBezTo>
                      <a:pt x="665900" y="1530971"/>
                      <a:pt x="507150" y="1567378"/>
                      <a:pt x="423753" y="1539438"/>
                    </a:cubicBezTo>
                    <a:cubicBezTo>
                      <a:pt x="340356" y="1511498"/>
                      <a:pt x="276433" y="1386191"/>
                      <a:pt x="271353" y="1305758"/>
                    </a:cubicBezTo>
                    <a:cubicBezTo>
                      <a:pt x="266273" y="1225325"/>
                      <a:pt x="361523" y="1112295"/>
                      <a:pt x="393273" y="1056838"/>
                    </a:cubicBezTo>
                    <a:cubicBezTo>
                      <a:pt x="425023" y="1001381"/>
                      <a:pt x="488946" y="1002651"/>
                      <a:pt x="461853" y="973018"/>
                    </a:cubicBezTo>
                    <a:cubicBezTo>
                      <a:pt x="434760" y="943385"/>
                      <a:pt x="299716" y="920101"/>
                      <a:pt x="230713" y="879038"/>
                    </a:cubicBezTo>
                    <a:cubicBezTo>
                      <a:pt x="161710" y="837975"/>
                      <a:pt x="83393" y="799451"/>
                      <a:pt x="47833" y="726638"/>
                    </a:cubicBezTo>
                    <a:cubicBezTo>
                      <a:pt x="12273" y="653825"/>
                      <a:pt x="-21594" y="506504"/>
                      <a:pt x="17353" y="442158"/>
                    </a:cubicBezTo>
                    <a:cubicBezTo>
                      <a:pt x="56300" y="377812"/>
                      <a:pt x="202773" y="349025"/>
                      <a:pt x="281513" y="340558"/>
                    </a:cubicBezTo>
                    <a:cubicBezTo>
                      <a:pt x="360253" y="332091"/>
                      <a:pt x="418673" y="367651"/>
                      <a:pt x="489793" y="391358"/>
                    </a:cubicBezTo>
                    <a:cubicBezTo>
                      <a:pt x="560913" y="415065"/>
                      <a:pt x="646003" y="498038"/>
                      <a:pt x="710773" y="462478"/>
                    </a:cubicBezTo>
                    <a:close/>
                  </a:path>
                </a:pathLst>
              </a:custGeom>
              <a:grpFill/>
              <a:ln w="57150"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th-TH"/>
              </a:p>
            </p:txBody>
          </p:sp>
          <p:sp>
            <p:nvSpPr>
              <p:cNvPr id="34" name="วงรี 77">
                <a:extLst>
                  <a:ext uri="{FF2B5EF4-FFF2-40B4-BE49-F238E27FC236}">
                    <a16:creationId xmlns:a16="http://schemas.microsoft.com/office/drawing/2014/main" id="{BC6FA6F6-6851-43B4-8027-5D2DFBB89F7F}"/>
                  </a:ext>
                </a:extLst>
              </p:cNvPr>
              <p:cNvSpPr/>
              <p:nvPr/>
            </p:nvSpPr>
            <p:spPr>
              <a:xfrm>
                <a:off x="4579275" y="1400406"/>
                <a:ext cx="295962" cy="284142"/>
              </a:xfrm>
              <a:custGeom>
                <a:avLst/>
                <a:gdLst>
                  <a:gd name="connsiteX0" fmla="*/ 0 w 290429"/>
                  <a:gd name="connsiteY0" fmla="*/ 144699 h 289397"/>
                  <a:gd name="connsiteX1" fmla="*/ 145215 w 290429"/>
                  <a:gd name="connsiteY1" fmla="*/ 0 h 289397"/>
                  <a:gd name="connsiteX2" fmla="*/ 290430 w 290429"/>
                  <a:gd name="connsiteY2" fmla="*/ 144699 h 289397"/>
                  <a:gd name="connsiteX3" fmla="*/ 145215 w 290429"/>
                  <a:gd name="connsiteY3" fmla="*/ 289398 h 289397"/>
                  <a:gd name="connsiteX4" fmla="*/ 0 w 290429"/>
                  <a:gd name="connsiteY4" fmla="*/ 144699 h 289397"/>
                  <a:gd name="connsiteX0" fmla="*/ 8 w 290438"/>
                  <a:gd name="connsiteY0" fmla="*/ 144699 h 289398"/>
                  <a:gd name="connsiteX1" fmla="*/ 145223 w 290438"/>
                  <a:gd name="connsiteY1" fmla="*/ 0 h 289398"/>
                  <a:gd name="connsiteX2" fmla="*/ 290438 w 290438"/>
                  <a:gd name="connsiteY2" fmla="*/ 144699 h 289398"/>
                  <a:gd name="connsiteX3" fmla="*/ 140143 w 290438"/>
                  <a:gd name="connsiteY3" fmla="*/ 289398 h 289398"/>
                  <a:gd name="connsiteX4" fmla="*/ 8 w 290438"/>
                  <a:gd name="connsiteY4" fmla="*/ 144699 h 289398"/>
                  <a:gd name="connsiteX0" fmla="*/ 6 w 310756"/>
                  <a:gd name="connsiteY0" fmla="*/ 145377 h 292972"/>
                  <a:gd name="connsiteX1" fmla="*/ 145221 w 310756"/>
                  <a:gd name="connsiteY1" fmla="*/ 678 h 292972"/>
                  <a:gd name="connsiteX2" fmla="*/ 310756 w 310756"/>
                  <a:gd name="connsiteY2" fmla="*/ 206337 h 292972"/>
                  <a:gd name="connsiteX3" fmla="*/ 140141 w 310756"/>
                  <a:gd name="connsiteY3" fmla="*/ 290076 h 292972"/>
                  <a:gd name="connsiteX4" fmla="*/ 6 w 310756"/>
                  <a:gd name="connsiteY4" fmla="*/ 145377 h 292972"/>
                  <a:gd name="connsiteX0" fmla="*/ 5 w 313295"/>
                  <a:gd name="connsiteY0" fmla="*/ 190453 h 289862"/>
                  <a:gd name="connsiteX1" fmla="*/ 147760 w 313295"/>
                  <a:gd name="connsiteY1" fmla="*/ 34 h 289862"/>
                  <a:gd name="connsiteX2" fmla="*/ 313295 w 313295"/>
                  <a:gd name="connsiteY2" fmla="*/ 205693 h 289862"/>
                  <a:gd name="connsiteX3" fmla="*/ 142680 w 313295"/>
                  <a:gd name="connsiteY3" fmla="*/ 289432 h 289862"/>
                  <a:gd name="connsiteX4" fmla="*/ 5 w 313295"/>
                  <a:gd name="connsiteY4" fmla="*/ 190453 h 289862"/>
                  <a:gd name="connsiteX0" fmla="*/ 2796 w 316086"/>
                  <a:gd name="connsiteY0" fmla="*/ 175216 h 274625"/>
                  <a:gd name="connsiteX1" fmla="*/ 71811 w 316086"/>
                  <a:gd name="connsiteY1" fmla="*/ 37 h 274625"/>
                  <a:gd name="connsiteX2" fmla="*/ 316086 w 316086"/>
                  <a:gd name="connsiteY2" fmla="*/ 190456 h 274625"/>
                  <a:gd name="connsiteX3" fmla="*/ 145471 w 316086"/>
                  <a:gd name="connsiteY3" fmla="*/ 274195 h 274625"/>
                  <a:gd name="connsiteX4" fmla="*/ 2796 w 316086"/>
                  <a:gd name="connsiteY4" fmla="*/ 175216 h 274625"/>
                  <a:gd name="connsiteX0" fmla="*/ 2158 w 315952"/>
                  <a:gd name="connsiteY0" fmla="*/ 185068 h 284142"/>
                  <a:gd name="connsiteX1" fmla="*/ 71173 w 315952"/>
                  <a:gd name="connsiteY1" fmla="*/ 9889 h 284142"/>
                  <a:gd name="connsiteX2" fmla="*/ 235434 w 315952"/>
                  <a:gd name="connsiteY2" fmla="*/ 40983 h 284142"/>
                  <a:gd name="connsiteX3" fmla="*/ 315448 w 315952"/>
                  <a:gd name="connsiteY3" fmla="*/ 200308 h 284142"/>
                  <a:gd name="connsiteX4" fmla="*/ 144833 w 315952"/>
                  <a:gd name="connsiteY4" fmla="*/ 284047 h 284142"/>
                  <a:gd name="connsiteX5" fmla="*/ 2158 w 315952"/>
                  <a:gd name="connsiteY5" fmla="*/ 185068 h 284142"/>
                  <a:gd name="connsiteX0" fmla="*/ 2158 w 295962"/>
                  <a:gd name="connsiteY0" fmla="*/ 185068 h 284142"/>
                  <a:gd name="connsiteX1" fmla="*/ 71173 w 295962"/>
                  <a:gd name="connsiteY1" fmla="*/ 9889 h 284142"/>
                  <a:gd name="connsiteX2" fmla="*/ 235434 w 295962"/>
                  <a:gd name="connsiteY2" fmla="*/ 40983 h 284142"/>
                  <a:gd name="connsiteX3" fmla="*/ 295128 w 295962"/>
                  <a:gd name="connsiteY3" fmla="*/ 200308 h 284142"/>
                  <a:gd name="connsiteX4" fmla="*/ 144833 w 295962"/>
                  <a:gd name="connsiteY4" fmla="*/ 284047 h 284142"/>
                  <a:gd name="connsiteX5" fmla="*/ 2158 w 295962"/>
                  <a:gd name="connsiteY5" fmla="*/ 185068 h 2841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95962" h="284142">
                    <a:moveTo>
                      <a:pt x="2158" y="185068"/>
                    </a:moveTo>
                    <a:cubicBezTo>
                      <a:pt x="-10119" y="139375"/>
                      <a:pt x="32294" y="33903"/>
                      <a:pt x="71173" y="9889"/>
                    </a:cubicBezTo>
                    <a:cubicBezTo>
                      <a:pt x="110052" y="-14125"/>
                      <a:pt x="194722" y="9247"/>
                      <a:pt x="235434" y="40983"/>
                    </a:cubicBezTo>
                    <a:cubicBezTo>
                      <a:pt x="276147" y="72720"/>
                      <a:pt x="300915" y="162761"/>
                      <a:pt x="295128" y="200308"/>
                    </a:cubicBezTo>
                    <a:cubicBezTo>
                      <a:pt x="289341" y="237855"/>
                      <a:pt x="193661" y="286587"/>
                      <a:pt x="144833" y="284047"/>
                    </a:cubicBezTo>
                    <a:cubicBezTo>
                      <a:pt x="96005" y="281507"/>
                      <a:pt x="14435" y="230761"/>
                      <a:pt x="2158" y="185068"/>
                    </a:cubicBezTo>
                    <a:close/>
                  </a:path>
                </a:pathLst>
              </a:custGeom>
              <a:solidFill>
                <a:srgbClr val="FDC64E"/>
              </a:solidFill>
              <a:ln w="571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th-TH"/>
              </a:p>
            </p:txBody>
          </p:sp>
        </p:grpSp>
        <p:grpSp>
          <p:nvGrpSpPr>
            <p:cNvPr id="16" name="กลุ่ม 15">
              <a:extLst>
                <a:ext uri="{FF2B5EF4-FFF2-40B4-BE49-F238E27FC236}">
                  <a16:creationId xmlns:a16="http://schemas.microsoft.com/office/drawing/2014/main" id="{04E2058D-ED55-4BFC-AE2F-680DC8E03E0E}"/>
                </a:ext>
              </a:extLst>
            </p:cNvPr>
            <p:cNvGrpSpPr/>
            <p:nvPr/>
          </p:nvGrpSpPr>
          <p:grpSpPr>
            <a:xfrm>
              <a:off x="11476287" y="3380041"/>
              <a:ext cx="443442" cy="378150"/>
              <a:chOff x="3730718" y="705949"/>
              <a:chExt cx="1993076" cy="1624075"/>
            </a:xfrm>
            <a:solidFill>
              <a:schemeClr val="bg1"/>
            </a:solidFill>
          </p:grpSpPr>
          <p:sp>
            <p:nvSpPr>
              <p:cNvPr id="31" name="รูปแบบอิสระ: รูปร่าง 30">
                <a:extLst>
                  <a:ext uri="{FF2B5EF4-FFF2-40B4-BE49-F238E27FC236}">
                    <a16:creationId xmlns:a16="http://schemas.microsoft.com/office/drawing/2014/main" id="{E6995932-6EFF-4082-97E1-3BF6FA05E1AC}"/>
                  </a:ext>
                </a:extLst>
              </p:cNvPr>
              <p:cNvSpPr/>
              <p:nvPr/>
            </p:nvSpPr>
            <p:spPr>
              <a:xfrm>
                <a:off x="3730718" y="705949"/>
                <a:ext cx="1993076" cy="1624075"/>
              </a:xfrm>
              <a:custGeom>
                <a:avLst/>
                <a:gdLst>
                  <a:gd name="connsiteX0" fmla="*/ 708233 w 2019354"/>
                  <a:gd name="connsiteY0" fmla="*/ 498039 h 1664948"/>
                  <a:gd name="connsiteX1" fmla="*/ 850473 w 2019354"/>
                  <a:gd name="connsiteY1" fmla="*/ 183079 h 1664948"/>
                  <a:gd name="connsiteX2" fmla="*/ 1195913 w 2019354"/>
                  <a:gd name="connsiteY2" fmla="*/ 199 h 1664948"/>
                  <a:gd name="connsiteX3" fmla="*/ 1439753 w 2019354"/>
                  <a:gd name="connsiteY3" fmla="*/ 152599 h 1664948"/>
                  <a:gd name="connsiteX4" fmla="*/ 1500713 w 2019354"/>
                  <a:gd name="connsiteY4" fmla="*/ 386279 h 1664948"/>
                  <a:gd name="connsiteX5" fmla="*/ 1388953 w 2019354"/>
                  <a:gd name="connsiteY5" fmla="*/ 548839 h 1664948"/>
                  <a:gd name="connsiteX6" fmla="*/ 1541353 w 2019354"/>
                  <a:gd name="connsiteY6" fmla="*/ 518359 h 1664948"/>
                  <a:gd name="connsiteX7" fmla="*/ 1927433 w 2019354"/>
                  <a:gd name="connsiteY7" fmla="*/ 640279 h 1664948"/>
                  <a:gd name="connsiteX8" fmla="*/ 2018873 w 2019354"/>
                  <a:gd name="connsiteY8" fmla="*/ 823159 h 1664948"/>
                  <a:gd name="connsiteX9" fmla="*/ 1947753 w 2019354"/>
                  <a:gd name="connsiteY9" fmla="*/ 995879 h 1664948"/>
                  <a:gd name="connsiteX10" fmla="*/ 1653113 w 2019354"/>
                  <a:gd name="connsiteY10" fmla="*/ 1087319 h 1664948"/>
                  <a:gd name="connsiteX11" fmla="*/ 1449913 w 2019354"/>
                  <a:gd name="connsiteY11" fmla="*/ 1066999 h 1664948"/>
                  <a:gd name="connsiteX12" fmla="*/ 1571833 w 2019354"/>
                  <a:gd name="connsiteY12" fmla="*/ 1300679 h 1664948"/>
                  <a:gd name="connsiteX13" fmla="*/ 1581993 w 2019354"/>
                  <a:gd name="connsiteY13" fmla="*/ 1290519 h 1664948"/>
                  <a:gd name="connsiteX14" fmla="*/ 1581993 w 2019354"/>
                  <a:gd name="connsiteY14" fmla="*/ 1463239 h 1664948"/>
                  <a:gd name="connsiteX15" fmla="*/ 1429593 w 2019354"/>
                  <a:gd name="connsiteY15" fmla="*/ 1635959 h 1664948"/>
                  <a:gd name="connsiteX16" fmla="*/ 1145113 w 2019354"/>
                  <a:gd name="connsiteY16" fmla="*/ 1635959 h 1664948"/>
                  <a:gd name="connsiteX17" fmla="*/ 921593 w 2019354"/>
                  <a:gd name="connsiteY17" fmla="*/ 1351479 h 1664948"/>
                  <a:gd name="connsiteX18" fmla="*/ 921593 w 2019354"/>
                  <a:gd name="connsiteY18" fmla="*/ 1361639 h 1664948"/>
                  <a:gd name="connsiteX19" fmla="*/ 789513 w 2019354"/>
                  <a:gd name="connsiteY19" fmla="*/ 1503879 h 1664948"/>
                  <a:gd name="connsiteX20" fmla="*/ 423753 w 2019354"/>
                  <a:gd name="connsiteY20" fmla="*/ 1554679 h 1664948"/>
                  <a:gd name="connsiteX21" fmla="*/ 271353 w 2019354"/>
                  <a:gd name="connsiteY21" fmla="*/ 1320999 h 1664948"/>
                  <a:gd name="connsiteX22" fmla="*/ 403433 w 2019354"/>
                  <a:gd name="connsiteY22" fmla="*/ 1046679 h 1664948"/>
                  <a:gd name="connsiteX23" fmla="*/ 474553 w 2019354"/>
                  <a:gd name="connsiteY23" fmla="*/ 985719 h 1664948"/>
                  <a:gd name="connsiteX24" fmla="*/ 230713 w 2019354"/>
                  <a:gd name="connsiteY24" fmla="*/ 894279 h 1664948"/>
                  <a:gd name="connsiteX25" fmla="*/ 47833 w 2019354"/>
                  <a:gd name="connsiteY25" fmla="*/ 741879 h 1664948"/>
                  <a:gd name="connsiteX26" fmla="*/ 17353 w 2019354"/>
                  <a:gd name="connsiteY26" fmla="*/ 457399 h 1664948"/>
                  <a:gd name="connsiteX27" fmla="*/ 281513 w 2019354"/>
                  <a:gd name="connsiteY27" fmla="*/ 355799 h 1664948"/>
                  <a:gd name="connsiteX28" fmla="*/ 708233 w 2019354"/>
                  <a:gd name="connsiteY28" fmla="*/ 498039 h 1664948"/>
                  <a:gd name="connsiteX0" fmla="*/ 708233 w 2019354"/>
                  <a:gd name="connsiteY0" fmla="*/ 498039 h 1664948"/>
                  <a:gd name="connsiteX1" fmla="*/ 850473 w 2019354"/>
                  <a:gd name="connsiteY1" fmla="*/ 183079 h 1664948"/>
                  <a:gd name="connsiteX2" fmla="*/ 1195913 w 2019354"/>
                  <a:gd name="connsiteY2" fmla="*/ 199 h 1664948"/>
                  <a:gd name="connsiteX3" fmla="*/ 1439753 w 2019354"/>
                  <a:gd name="connsiteY3" fmla="*/ 152599 h 1664948"/>
                  <a:gd name="connsiteX4" fmla="*/ 1500713 w 2019354"/>
                  <a:gd name="connsiteY4" fmla="*/ 386279 h 1664948"/>
                  <a:gd name="connsiteX5" fmla="*/ 1388953 w 2019354"/>
                  <a:gd name="connsiteY5" fmla="*/ 548839 h 1664948"/>
                  <a:gd name="connsiteX6" fmla="*/ 1541353 w 2019354"/>
                  <a:gd name="connsiteY6" fmla="*/ 518359 h 1664948"/>
                  <a:gd name="connsiteX7" fmla="*/ 1927433 w 2019354"/>
                  <a:gd name="connsiteY7" fmla="*/ 640279 h 1664948"/>
                  <a:gd name="connsiteX8" fmla="*/ 2018873 w 2019354"/>
                  <a:gd name="connsiteY8" fmla="*/ 823159 h 1664948"/>
                  <a:gd name="connsiteX9" fmla="*/ 1947753 w 2019354"/>
                  <a:gd name="connsiteY9" fmla="*/ 995879 h 1664948"/>
                  <a:gd name="connsiteX10" fmla="*/ 1653113 w 2019354"/>
                  <a:gd name="connsiteY10" fmla="*/ 1087319 h 1664948"/>
                  <a:gd name="connsiteX11" fmla="*/ 1449913 w 2019354"/>
                  <a:gd name="connsiteY11" fmla="*/ 1066999 h 1664948"/>
                  <a:gd name="connsiteX12" fmla="*/ 1571833 w 2019354"/>
                  <a:gd name="connsiteY12" fmla="*/ 1300679 h 1664948"/>
                  <a:gd name="connsiteX13" fmla="*/ 1581993 w 2019354"/>
                  <a:gd name="connsiteY13" fmla="*/ 1290519 h 1664948"/>
                  <a:gd name="connsiteX14" fmla="*/ 1581993 w 2019354"/>
                  <a:gd name="connsiteY14" fmla="*/ 1463239 h 1664948"/>
                  <a:gd name="connsiteX15" fmla="*/ 1429593 w 2019354"/>
                  <a:gd name="connsiteY15" fmla="*/ 1635959 h 1664948"/>
                  <a:gd name="connsiteX16" fmla="*/ 1145113 w 2019354"/>
                  <a:gd name="connsiteY16" fmla="*/ 1635959 h 1664948"/>
                  <a:gd name="connsiteX17" fmla="*/ 921593 w 2019354"/>
                  <a:gd name="connsiteY17" fmla="*/ 1351479 h 1664948"/>
                  <a:gd name="connsiteX18" fmla="*/ 921593 w 2019354"/>
                  <a:gd name="connsiteY18" fmla="*/ 1361639 h 1664948"/>
                  <a:gd name="connsiteX19" fmla="*/ 789513 w 2019354"/>
                  <a:gd name="connsiteY19" fmla="*/ 1503879 h 1664948"/>
                  <a:gd name="connsiteX20" fmla="*/ 423753 w 2019354"/>
                  <a:gd name="connsiteY20" fmla="*/ 1554679 h 1664948"/>
                  <a:gd name="connsiteX21" fmla="*/ 271353 w 2019354"/>
                  <a:gd name="connsiteY21" fmla="*/ 1320999 h 1664948"/>
                  <a:gd name="connsiteX22" fmla="*/ 403433 w 2019354"/>
                  <a:gd name="connsiteY22" fmla="*/ 1046679 h 1664948"/>
                  <a:gd name="connsiteX23" fmla="*/ 474553 w 2019354"/>
                  <a:gd name="connsiteY23" fmla="*/ 985719 h 1664948"/>
                  <a:gd name="connsiteX24" fmla="*/ 230713 w 2019354"/>
                  <a:gd name="connsiteY24" fmla="*/ 894279 h 1664948"/>
                  <a:gd name="connsiteX25" fmla="*/ 47833 w 2019354"/>
                  <a:gd name="connsiteY25" fmla="*/ 741879 h 1664948"/>
                  <a:gd name="connsiteX26" fmla="*/ 17353 w 2019354"/>
                  <a:gd name="connsiteY26" fmla="*/ 457399 h 1664948"/>
                  <a:gd name="connsiteX27" fmla="*/ 281513 w 2019354"/>
                  <a:gd name="connsiteY27" fmla="*/ 355799 h 1664948"/>
                  <a:gd name="connsiteX28" fmla="*/ 489793 w 2019354"/>
                  <a:gd name="connsiteY28" fmla="*/ 406599 h 1664948"/>
                  <a:gd name="connsiteX29" fmla="*/ 708233 w 2019354"/>
                  <a:gd name="connsiteY29" fmla="*/ 498039 h 1664948"/>
                  <a:gd name="connsiteX0" fmla="*/ 708233 w 2019354"/>
                  <a:gd name="connsiteY0" fmla="*/ 498039 h 1664948"/>
                  <a:gd name="connsiteX1" fmla="*/ 850473 w 2019354"/>
                  <a:gd name="connsiteY1" fmla="*/ 183079 h 1664948"/>
                  <a:gd name="connsiteX2" fmla="*/ 1195913 w 2019354"/>
                  <a:gd name="connsiteY2" fmla="*/ 199 h 1664948"/>
                  <a:gd name="connsiteX3" fmla="*/ 1439753 w 2019354"/>
                  <a:gd name="connsiteY3" fmla="*/ 152599 h 1664948"/>
                  <a:gd name="connsiteX4" fmla="*/ 1500713 w 2019354"/>
                  <a:gd name="connsiteY4" fmla="*/ 386279 h 1664948"/>
                  <a:gd name="connsiteX5" fmla="*/ 1388953 w 2019354"/>
                  <a:gd name="connsiteY5" fmla="*/ 548839 h 1664948"/>
                  <a:gd name="connsiteX6" fmla="*/ 1541353 w 2019354"/>
                  <a:gd name="connsiteY6" fmla="*/ 518359 h 1664948"/>
                  <a:gd name="connsiteX7" fmla="*/ 1927433 w 2019354"/>
                  <a:gd name="connsiteY7" fmla="*/ 640279 h 1664948"/>
                  <a:gd name="connsiteX8" fmla="*/ 2018873 w 2019354"/>
                  <a:gd name="connsiteY8" fmla="*/ 823159 h 1664948"/>
                  <a:gd name="connsiteX9" fmla="*/ 1947753 w 2019354"/>
                  <a:gd name="connsiteY9" fmla="*/ 995879 h 1664948"/>
                  <a:gd name="connsiteX10" fmla="*/ 1653113 w 2019354"/>
                  <a:gd name="connsiteY10" fmla="*/ 1087319 h 1664948"/>
                  <a:gd name="connsiteX11" fmla="*/ 1449913 w 2019354"/>
                  <a:gd name="connsiteY11" fmla="*/ 1066999 h 1664948"/>
                  <a:gd name="connsiteX12" fmla="*/ 1571833 w 2019354"/>
                  <a:gd name="connsiteY12" fmla="*/ 1300679 h 1664948"/>
                  <a:gd name="connsiteX13" fmla="*/ 1581993 w 2019354"/>
                  <a:gd name="connsiteY13" fmla="*/ 1290519 h 1664948"/>
                  <a:gd name="connsiteX14" fmla="*/ 1581993 w 2019354"/>
                  <a:gd name="connsiteY14" fmla="*/ 1463239 h 1664948"/>
                  <a:gd name="connsiteX15" fmla="*/ 1429593 w 2019354"/>
                  <a:gd name="connsiteY15" fmla="*/ 1635959 h 1664948"/>
                  <a:gd name="connsiteX16" fmla="*/ 1145113 w 2019354"/>
                  <a:gd name="connsiteY16" fmla="*/ 1635959 h 1664948"/>
                  <a:gd name="connsiteX17" fmla="*/ 921593 w 2019354"/>
                  <a:gd name="connsiteY17" fmla="*/ 1351479 h 1664948"/>
                  <a:gd name="connsiteX18" fmla="*/ 921593 w 2019354"/>
                  <a:gd name="connsiteY18" fmla="*/ 1361639 h 1664948"/>
                  <a:gd name="connsiteX19" fmla="*/ 789513 w 2019354"/>
                  <a:gd name="connsiteY19" fmla="*/ 1503879 h 1664948"/>
                  <a:gd name="connsiteX20" fmla="*/ 423753 w 2019354"/>
                  <a:gd name="connsiteY20" fmla="*/ 1554679 h 1664948"/>
                  <a:gd name="connsiteX21" fmla="*/ 271353 w 2019354"/>
                  <a:gd name="connsiteY21" fmla="*/ 1320999 h 1664948"/>
                  <a:gd name="connsiteX22" fmla="*/ 400893 w 2019354"/>
                  <a:gd name="connsiteY22" fmla="*/ 1072079 h 1664948"/>
                  <a:gd name="connsiteX23" fmla="*/ 474553 w 2019354"/>
                  <a:gd name="connsiteY23" fmla="*/ 985719 h 1664948"/>
                  <a:gd name="connsiteX24" fmla="*/ 230713 w 2019354"/>
                  <a:gd name="connsiteY24" fmla="*/ 894279 h 1664948"/>
                  <a:gd name="connsiteX25" fmla="*/ 47833 w 2019354"/>
                  <a:gd name="connsiteY25" fmla="*/ 741879 h 1664948"/>
                  <a:gd name="connsiteX26" fmla="*/ 17353 w 2019354"/>
                  <a:gd name="connsiteY26" fmla="*/ 457399 h 1664948"/>
                  <a:gd name="connsiteX27" fmla="*/ 281513 w 2019354"/>
                  <a:gd name="connsiteY27" fmla="*/ 355799 h 1664948"/>
                  <a:gd name="connsiteX28" fmla="*/ 489793 w 2019354"/>
                  <a:gd name="connsiteY28" fmla="*/ 406599 h 1664948"/>
                  <a:gd name="connsiteX29" fmla="*/ 708233 w 2019354"/>
                  <a:gd name="connsiteY29" fmla="*/ 498039 h 1664948"/>
                  <a:gd name="connsiteX0" fmla="*/ 708233 w 2019354"/>
                  <a:gd name="connsiteY0" fmla="*/ 498039 h 1653659"/>
                  <a:gd name="connsiteX1" fmla="*/ 850473 w 2019354"/>
                  <a:gd name="connsiteY1" fmla="*/ 183079 h 1653659"/>
                  <a:gd name="connsiteX2" fmla="*/ 1195913 w 2019354"/>
                  <a:gd name="connsiteY2" fmla="*/ 199 h 1653659"/>
                  <a:gd name="connsiteX3" fmla="*/ 1439753 w 2019354"/>
                  <a:gd name="connsiteY3" fmla="*/ 152599 h 1653659"/>
                  <a:gd name="connsiteX4" fmla="*/ 1500713 w 2019354"/>
                  <a:gd name="connsiteY4" fmla="*/ 386279 h 1653659"/>
                  <a:gd name="connsiteX5" fmla="*/ 1388953 w 2019354"/>
                  <a:gd name="connsiteY5" fmla="*/ 548839 h 1653659"/>
                  <a:gd name="connsiteX6" fmla="*/ 1541353 w 2019354"/>
                  <a:gd name="connsiteY6" fmla="*/ 518359 h 1653659"/>
                  <a:gd name="connsiteX7" fmla="*/ 1927433 w 2019354"/>
                  <a:gd name="connsiteY7" fmla="*/ 640279 h 1653659"/>
                  <a:gd name="connsiteX8" fmla="*/ 2018873 w 2019354"/>
                  <a:gd name="connsiteY8" fmla="*/ 823159 h 1653659"/>
                  <a:gd name="connsiteX9" fmla="*/ 1947753 w 2019354"/>
                  <a:gd name="connsiteY9" fmla="*/ 995879 h 1653659"/>
                  <a:gd name="connsiteX10" fmla="*/ 1653113 w 2019354"/>
                  <a:gd name="connsiteY10" fmla="*/ 1087319 h 1653659"/>
                  <a:gd name="connsiteX11" fmla="*/ 1449913 w 2019354"/>
                  <a:gd name="connsiteY11" fmla="*/ 1066999 h 1653659"/>
                  <a:gd name="connsiteX12" fmla="*/ 1571833 w 2019354"/>
                  <a:gd name="connsiteY12" fmla="*/ 1300679 h 1653659"/>
                  <a:gd name="connsiteX13" fmla="*/ 1581993 w 2019354"/>
                  <a:gd name="connsiteY13" fmla="*/ 1290519 h 1653659"/>
                  <a:gd name="connsiteX14" fmla="*/ 1581993 w 2019354"/>
                  <a:gd name="connsiteY14" fmla="*/ 1463239 h 1653659"/>
                  <a:gd name="connsiteX15" fmla="*/ 1429593 w 2019354"/>
                  <a:gd name="connsiteY15" fmla="*/ 1635959 h 1653659"/>
                  <a:gd name="connsiteX16" fmla="*/ 1145113 w 2019354"/>
                  <a:gd name="connsiteY16" fmla="*/ 1635959 h 1653659"/>
                  <a:gd name="connsiteX17" fmla="*/ 1013033 w 2019354"/>
                  <a:gd name="connsiteY17" fmla="*/ 1529279 h 1653659"/>
                  <a:gd name="connsiteX18" fmla="*/ 921593 w 2019354"/>
                  <a:gd name="connsiteY18" fmla="*/ 1351479 h 1653659"/>
                  <a:gd name="connsiteX19" fmla="*/ 921593 w 2019354"/>
                  <a:gd name="connsiteY19" fmla="*/ 1361639 h 1653659"/>
                  <a:gd name="connsiteX20" fmla="*/ 789513 w 2019354"/>
                  <a:gd name="connsiteY20" fmla="*/ 1503879 h 1653659"/>
                  <a:gd name="connsiteX21" fmla="*/ 423753 w 2019354"/>
                  <a:gd name="connsiteY21" fmla="*/ 1554679 h 1653659"/>
                  <a:gd name="connsiteX22" fmla="*/ 271353 w 2019354"/>
                  <a:gd name="connsiteY22" fmla="*/ 1320999 h 1653659"/>
                  <a:gd name="connsiteX23" fmla="*/ 400893 w 2019354"/>
                  <a:gd name="connsiteY23" fmla="*/ 1072079 h 1653659"/>
                  <a:gd name="connsiteX24" fmla="*/ 474553 w 2019354"/>
                  <a:gd name="connsiteY24" fmla="*/ 985719 h 1653659"/>
                  <a:gd name="connsiteX25" fmla="*/ 230713 w 2019354"/>
                  <a:gd name="connsiteY25" fmla="*/ 894279 h 1653659"/>
                  <a:gd name="connsiteX26" fmla="*/ 47833 w 2019354"/>
                  <a:gd name="connsiteY26" fmla="*/ 741879 h 1653659"/>
                  <a:gd name="connsiteX27" fmla="*/ 17353 w 2019354"/>
                  <a:gd name="connsiteY27" fmla="*/ 457399 h 1653659"/>
                  <a:gd name="connsiteX28" fmla="*/ 281513 w 2019354"/>
                  <a:gd name="connsiteY28" fmla="*/ 355799 h 1653659"/>
                  <a:gd name="connsiteX29" fmla="*/ 489793 w 2019354"/>
                  <a:gd name="connsiteY29" fmla="*/ 406599 h 1653659"/>
                  <a:gd name="connsiteX30" fmla="*/ 708233 w 2019354"/>
                  <a:gd name="connsiteY30" fmla="*/ 498039 h 1653659"/>
                  <a:gd name="connsiteX0" fmla="*/ 708233 w 2019200"/>
                  <a:gd name="connsiteY0" fmla="*/ 498039 h 1653659"/>
                  <a:gd name="connsiteX1" fmla="*/ 850473 w 2019200"/>
                  <a:gd name="connsiteY1" fmla="*/ 183079 h 1653659"/>
                  <a:gd name="connsiteX2" fmla="*/ 1195913 w 2019200"/>
                  <a:gd name="connsiteY2" fmla="*/ 199 h 1653659"/>
                  <a:gd name="connsiteX3" fmla="*/ 1439753 w 2019200"/>
                  <a:gd name="connsiteY3" fmla="*/ 152599 h 1653659"/>
                  <a:gd name="connsiteX4" fmla="*/ 1500713 w 2019200"/>
                  <a:gd name="connsiteY4" fmla="*/ 386279 h 1653659"/>
                  <a:gd name="connsiteX5" fmla="*/ 1388953 w 2019200"/>
                  <a:gd name="connsiteY5" fmla="*/ 548839 h 1653659"/>
                  <a:gd name="connsiteX6" fmla="*/ 1541353 w 2019200"/>
                  <a:gd name="connsiteY6" fmla="*/ 518359 h 1653659"/>
                  <a:gd name="connsiteX7" fmla="*/ 1927433 w 2019200"/>
                  <a:gd name="connsiteY7" fmla="*/ 640279 h 1653659"/>
                  <a:gd name="connsiteX8" fmla="*/ 2018873 w 2019200"/>
                  <a:gd name="connsiteY8" fmla="*/ 823159 h 1653659"/>
                  <a:gd name="connsiteX9" fmla="*/ 1947753 w 2019200"/>
                  <a:gd name="connsiteY9" fmla="*/ 995879 h 1653659"/>
                  <a:gd name="connsiteX10" fmla="*/ 1708993 w 2019200"/>
                  <a:gd name="connsiteY10" fmla="*/ 1087319 h 1653659"/>
                  <a:gd name="connsiteX11" fmla="*/ 1449913 w 2019200"/>
                  <a:gd name="connsiteY11" fmla="*/ 1066999 h 1653659"/>
                  <a:gd name="connsiteX12" fmla="*/ 1571833 w 2019200"/>
                  <a:gd name="connsiteY12" fmla="*/ 1300679 h 1653659"/>
                  <a:gd name="connsiteX13" fmla="*/ 1581993 w 2019200"/>
                  <a:gd name="connsiteY13" fmla="*/ 1290519 h 1653659"/>
                  <a:gd name="connsiteX14" fmla="*/ 1581993 w 2019200"/>
                  <a:gd name="connsiteY14" fmla="*/ 1463239 h 1653659"/>
                  <a:gd name="connsiteX15" fmla="*/ 1429593 w 2019200"/>
                  <a:gd name="connsiteY15" fmla="*/ 1635959 h 1653659"/>
                  <a:gd name="connsiteX16" fmla="*/ 1145113 w 2019200"/>
                  <a:gd name="connsiteY16" fmla="*/ 1635959 h 1653659"/>
                  <a:gd name="connsiteX17" fmla="*/ 1013033 w 2019200"/>
                  <a:gd name="connsiteY17" fmla="*/ 1529279 h 1653659"/>
                  <a:gd name="connsiteX18" fmla="*/ 921593 w 2019200"/>
                  <a:gd name="connsiteY18" fmla="*/ 1351479 h 1653659"/>
                  <a:gd name="connsiteX19" fmla="*/ 921593 w 2019200"/>
                  <a:gd name="connsiteY19" fmla="*/ 1361639 h 1653659"/>
                  <a:gd name="connsiteX20" fmla="*/ 789513 w 2019200"/>
                  <a:gd name="connsiteY20" fmla="*/ 1503879 h 1653659"/>
                  <a:gd name="connsiteX21" fmla="*/ 423753 w 2019200"/>
                  <a:gd name="connsiteY21" fmla="*/ 1554679 h 1653659"/>
                  <a:gd name="connsiteX22" fmla="*/ 271353 w 2019200"/>
                  <a:gd name="connsiteY22" fmla="*/ 1320999 h 1653659"/>
                  <a:gd name="connsiteX23" fmla="*/ 400893 w 2019200"/>
                  <a:gd name="connsiteY23" fmla="*/ 1072079 h 1653659"/>
                  <a:gd name="connsiteX24" fmla="*/ 474553 w 2019200"/>
                  <a:gd name="connsiteY24" fmla="*/ 985719 h 1653659"/>
                  <a:gd name="connsiteX25" fmla="*/ 230713 w 2019200"/>
                  <a:gd name="connsiteY25" fmla="*/ 894279 h 1653659"/>
                  <a:gd name="connsiteX26" fmla="*/ 47833 w 2019200"/>
                  <a:gd name="connsiteY26" fmla="*/ 741879 h 1653659"/>
                  <a:gd name="connsiteX27" fmla="*/ 17353 w 2019200"/>
                  <a:gd name="connsiteY27" fmla="*/ 457399 h 1653659"/>
                  <a:gd name="connsiteX28" fmla="*/ 281513 w 2019200"/>
                  <a:gd name="connsiteY28" fmla="*/ 355799 h 1653659"/>
                  <a:gd name="connsiteX29" fmla="*/ 489793 w 2019200"/>
                  <a:gd name="connsiteY29" fmla="*/ 406599 h 1653659"/>
                  <a:gd name="connsiteX30" fmla="*/ 708233 w 2019200"/>
                  <a:gd name="connsiteY30" fmla="*/ 498039 h 1653659"/>
                  <a:gd name="connsiteX0" fmla="*/ 708233 w 2019200"/>
                  <a:gd name="connsiteY0" fmla="*/ 498039 h 1653659"/>
                  <a:gd name="connsiteX1" fmla="*/ 850473 w 2019200"/>
                  <a:gd name="connsiteY1" fmla="*/ 183079 h 1653659"/>
                  <a:gd name="connsiteX2" fmla="*/ 1195913 w 2019200"/>
                  <a:gd name="connsiteY2" fmla="*/ 199 h 1653659"/>
                  <a:gd name="connsiteX3" fmla="*/ 1439753 w 2019200"/>
                  <a:gd name="connsiteY3" fmla="*/ 152599 h 1653659"/>
                  <a:gd name="connsiteX4" fmla="*/ 1500713 w 2019200"/>
                  <a:gd name="connsiteY4" fmla="*/ 386279 h 1653659"/>
                  <a:gd name="connsiteX5" fmla="*/ 1388953 w 2019200"/>
                  <a:gd name="connsiteY5" fmla="*/ 548839 h 1653659"/>
                  <a:gd name="connsiteX6" fmla="*/ 1576913 w 2019200"/>
                  <a:gd name="connsiteY6" fmla="*/ 536139 h 1653659"/>
                  <a:gd name="connsiteX7" fmla="*/ 1927433 w 2019200"/>
                  <a:gd name="connsiteY7" fmla="*/ 640279 h 1653659"/>
                  <a:gd name="connsiteX8" fmla="*/ 2018873 w 2019200"/>
                  <a:gd name="connsiteY8" fmla="*/ 823159 h 1653659"/>
                  <a:gd name="connsiteX9" fmla="*/ 1947753 w 2019200"/>
                  <a:gd name="connsiteY9" fmla="*/ 995879 h 1653659"/>
                  <a:gd name="connsiteX10" fmla="*/ 1708993 w 2019200"/>
                  <a:gd name="connsiteY10" fmla="*/ 1087319 h 1653659"/>
                  <a:gd name="connsiteX11" fmla="*/ 1449913 w 2019200"/>
                  <a:gd name="connsiteY11" fmla="*/ 1066999 h 1653659"/>
                  <a:gd name="connsiteX12" fmla="*/ 1571833 w 2019200"/>
                  <a:gd name="connsiteY12" fmla="*/ 1300679 h 1653659"/>
                  <a:gd name="connsiteX13" fmla="*/ 1581993 w 2019200"/>
                  <a:gd name="connsiteY13" fmla="*/ 1290519 h 1653659"/>
                  <a:gd name="connsiteX14" fmla="*/ 1581993 w 2019200"/>
                  <a:gd name="connsiteY14" fmla="*/ 1463239 h 1653659"/>
                  <a:gd name="connsiteX15" fmla="*/ 1429593 w 2019200"/>
                  <a:gd name="connsiteY15" fmla="*/ 1635959 h 1653659"/>
                  <a:gd name="connsiteX16" fmla="*/ 1145113 w 2019200"/>
                  <a:gd name="connsiteY16" fmla="*/ 1635959 h 1653659"/>
                  <a:gd name="connsiteX17" fmla="*/ 1013033 w 2019200"/>
                  <a:gd name="connsiteY17" fmla="*/ 1529279 h 1653659"/>
                  <a:gd name="connsiteX18" fmla="*/ 921593 w 2019200"/>
                  <a:gd name="connsiteY18" fmla="*/ 1351479 h 1653659"/>
                  <a:gd name="connsiteX19" fmla="*/ 921593 w 2019200"/>
                  <a:gd name="connsiteY19" fmla="*/ 1361639 h 1653659"/>
                  <a:gd name="connsiteX20" fmla="*/ 789513 w 2019200"/>
                  <a:gd name="connsiteY20" fmla="*/ 1503879 h 1653659"/>
                  <a:gd name="connsiteX21" fmla="*/ 423753 w 2019200"/>
                  <a:gd name="connsiteY21" fmla="*/ 1554679 h 1653659"/>
                  <a:gd name="connsiteX22" fmla="*/ 271353 w 2019200"/>
                  <a:gd name="connsiteY22" fmla="*/ 1320999 h 1653659"/>
                  <a:gd name="connsiteX23" fmla="*/ 400893 w 2019200"/>
                  <a:gd name="connsiteY23" fmla="*/ 1072079 h 1653659"/>
                  <a:gd name="connsiteX24" fmla="*/ 474553 w 2019200"/>
                  <a:gd name="connsiteY24" fmla="*/ 985719 h 1653659"/>
                  <a:gd name="connsiteX25" fmla="*/ 230713 w 2019200"/>
                  <a:gd name="connsiteY25" fmla="*/ 894279 h 1653659"/>
                  <a:gd name="connsiteX26" fmla="*/ 47833 w 2019200"/>
                  <a:gd name="connsiteY26" fmla="*/ 741879 h 1653659"/>
                  <a:gd name="connsiteX27" fmla="*/ 17353 w 2019200"/>
                  <a:gd name="connsiteY27" fmla="*/ 457399 h 1653659"/>
                  <a:gd name="connsiteX28" fmla="*/ 281513 w 2019200"/>
                  <a:gd name="connsiteY28" fmla="*/ 355799 h 1653659"/>
                  <a:gd name="connsiteX29" fmla="*/ 489793 w 2019200"/>
                  <a:gd name="connsiteY29" fmla="*/ 406599 h 1653659"/>
                  <a:gd name="connsiteX30" fmla="*/ 708233 w 2019200"/>
                  <a:gd name="connsiteY30" fmla="*/ 498039 h 1653659"/>
                  <a:gd name="connsiteX0" fmla="*/ 708233 w 2019200"/>
                  <a:gd name="connsiteY0" fmla="*/ 498023 h 1653643"/>
                  <a:gd name="connsiteX1" fmla="*/ 850473 w 2019200"/>
                  <a:gd name="connsiteY1" fmla="*/ 183063 h 1653643"/>
                  <a:gd name="connsiteX2" fmla="*/ 1195913 w 2019200"/>
                  <a:gd name="connsiteY2" fmla="*/ 183 h 1653643"/>
                  <a:gd name="connsiteX3" fmla="*/ 1439753 w 2019200"/>
                  <a:gd name="connsiteY3" fmla="*/ 152583 h 1653643"/>
                  <a:gd name="connsiteX4" fmla="*/ 1477853 w 2019200"/>
                  <a:gd name="connsiteY4" fmla="*/ 332923 h 1653643"/>
                  <a:gd name="connsiteX5" fmla="*/ 1388953 w 2019200"/>
                  <a:gd name="connsiteY5" fmla="*/ 548823 h 1653643"/>
                  <a:gd name="connsiteX6" fmla="*/ 1576913 w 2019200"/>
                  <a:gd name="connsiteY6" fmla="*/ 536123 h 1653643"/>
                  <a:gd name="connsiteX7" fmla="*/ 1927433 w 2019200"/>
                  <a:gd name="connsiteY7" fmla="*/ 640263 h 1653643"/>
                  <a:gd name="connsiteX8" fmla="*/ 2018873 w 2019200"/>
                  <a:gd name="connsiteY8" fmla="*/ 823143 h 1653643"/>
                  <a:gd name="connsiteX9" fmla="*/ 1947753 w 2019200"/>
                  <a:gd name="connsiteY9" fmla="*/ 995863 h 1653643"/>
                  <a:gd name="connsiteX10" fmla="*/ 1708993 w 2019200"/>
                  <a:gd name="connsiteY10" fmla="*/ 1087303 h 1653643"/>
                  <a:gd name="connsiteX11" fmla="*/ 1449913 w 2019200"/>
                  <a:gd name="connsiteY11" fmla="*/ 1066983 h 1653643"/>
                  <a:gd name="connsiteX12" fmla="*/ 1571833 w 2019200"/>
                  <a:gd name="connsiteY12" fmla="*/ 1300663 h 1653643"/>
                  <a:gd name="connsiteX13" fmla="*/ 1581993 w 2019200"/>
                  <a:gd name="connsiteY13" fmla="*/ 1290503 h 1653643"/>
                  <a:gd name="connsiteX14" fmla="*/ 1581993 w 2019200"/>
                  <a:gd name="connsiteY14" fmla="*/ 1463223 h 1653643"/>
                  <a:gd name="connsiteX15" fmla="*/ 1429593 w 2019200"/>
                  <a:gd name="connsiteY15" fmla="*/ 1635943 h 1653643"/>
                  <a:gd name="connsiteX16" fmla="*/ 1145113 w 2019200"/>
                  <a:gd name="connsiteY16" fmla="*/ 1635943 h 1653643"/>
                  <a:gd name="connsiteX17" fmla="*/ 1013033 w 2019200"/>
                  <a:gd name="connsiteY17" fmla="*/ 1529263 h 1653643"/>
                  <a:gd name="connsiteX18" fmla="*/ 921593 w 2019200"/>
                  <a:gd name="connsiteY18" fmla="*/ 1351463 h 1653643"/>
                  <a:gd name="connsiteX19" fmla="*/ 921593 w 2019200"/>
                  <a:gd name="connsiteY19" fmla="*/ 1361623 h 1653643"/>
                  <a:gd name="connsiteX20" fmla="*/ 789513 w 2019200"/>
                  <a:gd name="connsiteY20" fmla="*/ 1503863 h 1653643"/>
                  <a:gd name="connsiteX21" fmla="*/ 423753 w 2019200"/>
                  <a:gd name="connsiteY21" fmla="*/ 1554663 h 1653643"/>
                  <a:gd name="connsiteX22" fmla="*/ 271353 w 2019200"/>
                  <a:gd name="connsiteY22" fmla="*/ 1320983 h 1653643"/>
                  <a:gd name="connsiteX23" fmla="*/ 400893 w 2019200"/>
                  <a:gd name="connsiteY23" fmla="*/ 1072063 h 1653643"/>
                  <a:gd name="connsiteX24" fmla="*/ 474553 w 2019200"/>
                  <a:gd name="connsiteY24" fmla="*/ 985703 h 1653643"/>
                  <a:gd name="connsiteX25" fmla="*/ 230713 w 2019200"/>
                  <a:gd name="connsiteY25" fmla="*/ 894263 h 1653643"/>
                  <a:gd name="connsiteX26" fmla="*/ 47833 w 2019200"/>
                  <a:gd name="connsiteY26" fmla="*/ 741863 h 1653643"/>
                  <a:gd name="connsiteX27" fmla="*/ 17353 w 2019200"/>
                  <a:gd name="connsiteY27" fmla="*/ 457383 h 1653643"/>
                  <a:gd name="connsiteX28" fmla="*/ 281513 w 2019200"/>
                  <a:gd name="connsiteY28" fmla="*/ 355783 h 1653643"/>
                  <a:gd name="connsiteX29" fmla="*/ 489793 w 2019200"/>
                  <a:gd name="connsiteY29" fmla="*/ 406583 h 1653643"/>
                  <a:gd name="connsiteX30" fmla="*/ 708233 w 2019200"/>
                  <a:gd name="connsiteY30" fmla="*/ 498023 h 1653643"/>
                  <a:gd name="connsiteX0" fmla="*/ 708233 w 2019200"/>
                  <a:gd name="connsiteY0" fmla="*/ 498023 h 1653643"/>
                  <a:gd name="connsiteX1" fmla="*/ 850473 w 2019200"/>
                  <a:gd name="connsiteY1" fmla="*/ 183063 h 1653643"/>
                  <a:gd name="connsiteX2" fmla="*/ 1195913 w 2019200"/>
                  <a:gd name="connsiteY2" fmla="*/ 183 h 1653643"/>
                  <a:gd name="connsiteX3" fmla="*/ 1439753 w 2019200"/>
                  <a:gd name="connsiteY3" fmla="*/ 152583 h 1653643"/>
                  <a:gd name="connsiteX4" fmla="*/ 1477853 w 2019200"/>
                  <a:gd name="connsiteY4" fmla="*/ 332923 h 1653643"/>
                  <a:gd name="connsiteX5" fmla="*/ 1427053 w 2019200"/>
                  <a:gd name="connsiteY5" fmla="*/ 546283 h 1653643"/>
                  <a:gd name="connsiteX6" fmla="*/ 1576913 w 2019200"/>
                  <a:gd name="connsiteY6" fmla="*/ 536123 h 1653643"/>
                  <a:gd name="connsiteX7" fmla="*/ 1927433 w 2019200"/>
                  <a:gd name="connsiteY7" fmla="*/ 640263 h 1653643"/>
                  <a:gd name="connsiteX8" fmla="*/ 2018873 w 2019200"/>
                  <a:gd name="connsiteY8" fmla="*/ 823143 h 1653643"/>
                  <a:gd name="connsiteX9" fmla="*/ 1947753 w 2019200"/>
                  <a:gd name="connsiteY9" fmla="*/ 995863 h 1653643"/>
                  <a:gd name="connsiteX10" fmla="*/ 1708993 w 2019200"/>
                  <a:gd name="connsiteY10" fmla="*/ 1087303 h 1653643"/>
                  <a:gd name="connsiteX11" fmla="*/ 1449913 w 2019200"/>
                  <a:gd name="connsiteY11" fmla="*/ 1066983 h 1653643"/>
                  <a:gd name="connsiteX12" fmla="*/ 1571833 w 2019200"/>
                  <a:gd name="connsiteY12" fmla="*/ 1300663 h 1653643"/>
                  <a:gd name="connsiteX13" fmla="*/ 1581993 w 2019200"/>
                  <a:gd name="connsiteY13" fmla="*/ 1290503 h 1653643"/>
                  <a:gd name="connsiteX14" fmla="*/ 1581993 w 2019200"/>
                  <a:gd name="connsiteY14" fmla="*/ 1463223 h 1653643"/>
                  <a:gd name="connsiteX15" fmla="*/ 1429593 w 2019200"/>
                  <a:gd name="connsiteY15" fmla="*/ 1635943 h 1653643"/>
                  <a:gd name="connsiteX16" fmla="*/ 1145113 w 2019200"/>
                  <a:gd name="connsiteY16" fmla="*/ 1635943 h 1653643"/>
                  <a:gd name="connsiteX17" fmla="*/ 1013033 w 2019200"/>
                  <a:gd name="connsiteY17" fmla="*/ 1529263 h 1653643"/>
                  <a:gd name="connsiteX18" fmla="*/ 921593 w 2019200"/>
                  <a:gd name="connsiteY18" fmla="*/ 1351463 h 1653643"/>
                  <a:gd name="connsiteX19" fmla="*/ 921593 w 2019200"/>
                  <a:gd name="connsiteY19" fmla="*/ 1361623 h 1653643"/>
                  <a:gd name="connsiteX20" fmla="*/ 789513 w 2019200"/>
                  <a:gd name="connsiteY20" fmla="*/ 1503863 h 1653643"/>
                  <a:gd name="connsiteX21" fmla="*/ 423753 w 2019200"/>
                  <a:gd name="connsiteY21" fmla="*/ 1554663 h 1653643"/>
                  <a:gd name="connsiteX22" fmla="*/ 271353 w 2019200"/>
                  <a:gd name="connsiteY22" fmla="*/ 1320983 h 1653643"/>
                  <a:gd name="connsiteX23" fmla="*/ 400893 w 2019200"/>
                  <a:gd name="connsiteY23" fmla="*/ 1072063 h 1653643"/>
                  <a:gd name="connsiteX24" fmla="*/ 474553 w 2019200"/>
                  <a:gd name="connsiteY24" fmla="*/ 985703 h 1653643"/>
                  <a:gd name="connsiteX25" fmla="*/ 230713 w 2019200"/>
                  <a:gd name="connsiteY25" fmla="*/ 894263 h 1653643"/>
                  <a:gd name="connsiteX26" fmla="*/ 47833 w 2019200"/>
                  <a:gd name="connsiteY26" fmla="*/ 741863 h 1653643"/>
                  <a:gd name="connsiteX27" fmla="*/ 17353 w 2019200"/>
                  <a:gd name="connsiteY27" fmla="*/ 457383 h 1653643"/>
                  <a:gd name="connsiteX28" fmla="*/ 281513 w 2019200"/>
                  <a:gd name="connsiteY28" fmla="*/ 355783 h 1653643"/>
                  <a:gd name="connsiteX29" fmla="*/ 489793 w 2019200"/>
                  <a:gd name="connsiteY29" fmla="*/ 406583 h 1653643"/>
                  <a:gd name="connsiteX30" fmla="*/ 708233 w 2019200"/>
                  <a:gd name="connsiteY30" fmla="*/ 498023 h 1653643"/>
                  <a:gd name="connsiteX0" fmla="*/ 708233 w 2019200"/>
                  <a:gd name="connsiteY0" fmla="*/ 498023 h 1653643"/>
                  <a:gd name="connsiteX1" fmla="*/ 850473 w 2019200"/>
                  <a:gd name="connsiteY1" fmla="*/ 183063 h 1653643"/>
                  <a:gd name="connsiteX2" fmla="*/ 1195913 w 2019200"/>
                  <a:gd name="connsiteY2" fmla="*/ 183 h 1653643"/>
                  <a:gd name="connsiteX3" fmla="*/ 1439753 w 2019200"/>
                  <a:gd name="connsiteY3" fmla="*/ 152583 h 1653643"/>
                  <a:gd name="connsiteX4" fmla="*/ 1477853 w 2019200"/>
                  <a:gd name="connsiteY4" fmla="*/ 332923 h 1653643"/>
                  <a:gd name="connsiteX5" fmla="*/ 1427053 w 2019200"/>
                  <a:gd name="connsiteY5" fmla="*/ 546283 h 1653643"/>
                  <a:gd name="connsiteX6" fmla="*/ 1622633 w 2019200"/>
                  <a:gd name="connsiteY6" fmla="*/ 558983 h 1653643"/>
                  <a:gd name="connsiteX7" fmla="*/ 1927433 w 2019200"/>
                  <a:gd name="connsiteY7" fmla="*/ 640263 h 1653643"/>
                  <a:gd name="connsiteX8" fmla="*/ 2018873 w 2019200"/>
                  <a:gd name="connsiteY8" fmla="*/ 823143 h 1653643"/>
                  <a:gd name="connsiteX9" fmla="*/ 1947753 w 2019200"/>
                  <a:gd name="connsiteY9" fmla="*/ 995863 h 1653643"/>
                  <a:gd name="connsiteX10" fmla="*/ 1708993 w 2019200"/>
                  <a:gd name="connsiteY10" fmla="*/ 1087303 h 1653643"/>
                  <a:gd name="connsiteX11" fmla="*/ 1449913 w 2019200"/>
                  <a:gd name="connsiteY11" fmla="*/ 1066983 h 1653643"/>
                  <a:gd name="connsiteX12" fmla="*/ 1571833 w 2019200"/>
                  <a:gd name="connsiteY12" fmla="*/ 1300663 h 1653643"/>
                  <a:gd name="connsiteX13" fmla="*/ 1581993 w 2019200"/>
                  <a:gd name="connsiteY13" fmla="*/ 1290503 h 1653643"/>
                  <a:gd name="connsiteX14" fmla="*/ 1581993 w 2019200"/>
                  <a:gd name="connsiteY14" fmla="*/ 1463223 h 1653643"/>
                  <a:gd name="connsiteX15" fmla="*/ 1429593 w 2019200"/>
                  <a:gd name="connsiteY15" fmla="*/ 1635943 h 1653643"/>
                  <a:gd name="connsiteX16" fmla="*/ 1145113 w 2019200"/>
                  <a:gd name="connsiteY16" fmla="*/ 1635943 h 1653643"/>
                  <a:gd name="connsiteX17" fmla="*/ 1013033 w 2019200"/>
                  <a:gd name="connsiteY17" fmla="*/ 1529263 h 1653643"/>
                  <a:gd name="connsiteX18" fmla="*/ 921593 w 2019200"/>
                  <a:gd name="connsiteY18" fmla="*/ 1351463 h 1653643"/>
                  <a:gd name="connsiteX19" fmla="*/ 921593 w 2019200"/>
                  <a:gd name="connsiteY19" fmla="*/ 1361623 h 1653643"/>
                  <a:gd name="connsiteX20" fmla="*/ 789513 w 2019200"/>
                  <a:gd name="connsiteY20" fmla="*/ 1503863 h 1653643"/>
                  <a:gd name="connsiteX21" fmla="*/ 423753 w 2019200"/>
                  <a:gd name="connsiteY21" fmla="*/ 1554663 h 1653643"/>
                  <a:gd name="connsiteX22" fmla="*/ 271353 w 2019200"/>
                  <a:gd name="connsiteY22" fmla="*/ 1320983 h 1653643"/>
                  <a:gd name="connsiteX23" fmla="*/ 400893 w 2019200"/>
                  <a:gd name="connsiteY23" fmla="*/ 1072063 h 1653643"/>
                  <a:gd name="connsiteX24" fmla="*/ 474553 w 2019200"/>
                  <a:gd name="connsiteY24" fmla="*/ 985703 h 1653643"/>
                  <a:gd name="connsiteX25" fmla="*/ 230713 w 2019200"/>
                  <a:gd name="connsiteY25" fmla="*/ 894263 h 1653643"/>
                  <a:gd name="connsiteX26" fmla="*/ 47833 w 2019200"/>
                  <a:gd name="connsiteY26" fmla="*/ 741863 h 1653643"/>
                  <a:gd name="connsiteX27" fmla="*/ 17353 w 2019200"/>
                  <a:gd name="connsiteY27" fmla="*/ 457383 h 1653643"/>
                  <a:gd name="connsiteX28" fmla="*/ 281513 w 2019200"/>
                  <a:gd name="connsiteY28" fmla="*/ 355783 h 1653643"/>
                  <a:gd name="connsiteX29" fmla="*/ 489793 w 2019200"/>
                  <a:gd name="connsiteY29" fmla="*/ 406583 h 1653643"/>
                  <a:gd name="connsiteX30" fmla="*/ 708233 w 2019200"/>
                  <a:gd name="connsiteY30" fmla="*/ 498023 h 1653643"/>
                  <a:gd name="connsiteX0" fmla="*/ 708233 w 2019200"/>
                  <a:gd name="connsiteY0" fmla="*/ 498156 h 1653776"/>
                  <a:gd name="connsiteX1" fmla="*/ 878413 w 2019200"/>
                  <a:gd name="connsiteY1" fmla="*/ 193356 h 1653776"/>
                  <a:gd name="connsiteX2" fmla="*/ 1195913 w 2019200"/>
                  <a:gd name="connsiteY2" fmla="*/ 316 h 1653776"/>
                  <a:gd name="connsiteX3" fmla="*/ 1439753 w 2019200"/>
                  <a:gd name="connsiteY3" fmla="*/ 152716 h 1653776"/>
                  <a:gd name="connsiteX4" fmla="*/ 1477853 w 2019200"/>
                  <a:gd name="connsiteY4" fmla="*/ 333056 h 1653776"/>
                  <a:gd name="connsiteX5" fmla="*/ 1427053 w 2019200"/>
                  <a:gd name="connsiteY5" fmla="*/ 546416 h 1653776"/>
                  <a:gd name="connsiteX6" fmla="*/ 1622633 w 2019200"/>
                  <a:gd name="connsiteY6" fmla="*/ 559116 h 1653776"/>
                  <a:gd name="connsiteX7" fmla="*/ 1927433 w 2019200"/>
                  <a:gd name="connsiteY7" fmla="*/ 640396 h 1653776"/>
                  <a:gd name="connsiteX8" fmla="*/ 2018873 w 2019200"/>
                  <a:gd name="connsiteY8" fmla="*/ 823276 h 1653776"/>
                  <a:gd name="connsiteX9" fmla="*/ 1947753 w 2019200"/>
                  <a:gd name="connsiteY9" fmla="*/ 995996 h 1653776"/>
                  <a:gd name="connsiteX10" fmla="*/ 1708993 w 2019200"/>
                  <a:gd name="connsiteY10" fmla="*/ 1087436 h 1653776"/>
                  <a:gd name="connsiteX11" fmla="*/ 1449913 w 2019200"/>
                  <a:gd name="connsiteY11" fmla="*/ 1067116 h 1653776"/>
                  <a:gd name="connsiteX12" fmla="*/ 1571833 w 2019200"/>
                  <a:gd name="connsiteY12" fmla="*/ 1300796 h 1653776"/>
                  <a:gd name="connsiteX13" fmla="*/ 1581993 w 2019200"/>
                  <a:gd name="connsiteY13" fmla="*/ 1290636 h 1653776"/>
                  <a:gd name="connsiteX14" fmla="*/ 1581993 w 2019200"/>
                  <a:gd name="connsiteY14" fmla="*/ 1463356 h 1653776"/>
                  <a:gd name="connsiteX15" fmla="*/ 1429593 w 2019200"/>
                  <a:gd name="connsiteY15" fmla="*/ 1636076 h 1653776"/>
                  <a:gd name="connsiteX16" fmla="*/ 1145113 w 2019200"/>
                  <a:gd name="connsiteY16" fmla="*/ 1636076 h 1653776"/>
                  <a:gd name="connsiteX17" fmla="*/ 1013033 w 2019200"/>
                  <a:gd name="connsiteY17" fmla="*/ 1529396 h 1653776"/>
                  <a:gd name="connsiteX18" fmla="*/ 921593 w 2019200"/>
                  <a:gd name="connsiteY18" fmla="*/ 1351596 h 1653776"/>
                  <a:gd name="connsiteX19" fmla="*/ 921593 w 2019200"/>
                  <a:gd name="connsiteY19" fmla="*/ 1361756 h 1653776"/>
                  <a:gd name="connsiteX20" fmla="*/ 789513 w 2019200"/>
                  <a:gd name="connsiteY20" fmla="*/ 1503996 h 1653776"/>
                  <a:gd name="connsiteX21" fmla="*/ 423753 w 2019200"/>
                  <a:gd name="connsiteY21" fmla="*/ 1554796 h 1653776"/>
                  <a:gd name="connsiteX22" fmla="*/ 271353 w 2019200"/>
                  <a:gd name="connsiteY22" fmla="*/ 1321116 h 1653776"/>
                  <a:gd name="connsiteX23" fmla="*/ 400893 w 2019200"/>
                  <a:gd name="connsiteY23" fmla="*/ 1072196 h 1653776"/>
                  <a:gd name="connsiteX24" fmla="*/ 474553 w 2019200"/>
                  <a:gd name="connsiteY24" fmla="*/ 985836 h 1653776"/>
                  <a:gd name="connsiteX25" fmla="*/ 230713 w 2019200"/>
                  <a:gd name="connsiteY25" fmla="*/ 894396 h 1653776"/>
                  <a:gd name="connsiteX26" fmla="*/ 47833 w 2019200"/>
                  <a:gd name="connsiteY26" fmla="*/ 741996 h 1653776"/>
                  <a:gd name="connsiteX27" fmla="*/ 17353 w 2019200"/>
                  <a:gd name="connsiteY27" fmla="*/ 457516 h 1653776"/>
                  <a:gd name="connsiteX28" fmla="*/ 281513 w 2019200"/>
                  <a:gd name="connsiteY28" fmla="*/ 355916 h 1653776"/>
                  <a:gd name="connsiteX29" fmla="*/ 489793 w 2019200"/>
                  <a:gd name="connsiteY29" fmla="*/ 406716 h 1653776"/>
                  <a:gd name="connsiteX30" fmla="*/ 708233 w 2019200"/>
                  <a:gd name="connsiteY30" fmla="*/ 498156 h 1653776"/>
                  <a:gd name="connsiteX0" fmla="*/ 708233 w 2019200"/>
                  <a:gd name="connsiteY0" fmla="*/ 498156 h 1653776"/>
                  <a:gd name="connsiteX1" fmla="*/ 878413 w 2019200"/>
                  <a:gd name="connsiteY1" fmla="*/ 193356 h 1653776"/>
                  <a:gd name="connsiteX2" fmla="*/ 1195913 w 2019200"/>
                  <a:gd name="connsiteY2" fmla="*/ 316 h 1653776"/>
                  <a:gd name="connsiteX3" fmla="*/ 1439753 w 2019200"/>
                  <a:gd name="connsiteY3" fmla="*/ 152716 h 1653776"/>
                  <a:gd name="connsiteX4" fmla="*/ 1477853 w 2019200"/>
                  <a:gd name="connsiteY4" fmla="*/ 333056 h 1653776"/>
                  <a:gd name="connsiteX5" fmla="*/ 1427053 w 2019200"/>
                  <a:gd name="connsiteY5" fmla="*/ 546416 h 1653776"/>
                  <a:gd name="connsiteX6" fmla="*/ 1622633 w 2019200"/>
                  <a:gd name="connsiteY6" fmla="*/ 559116 h 1653776"/>
                  <a:gd name="connsiteX7" fmla="*/ 1927433 w 2019200"/>
                  <a:gd name="connsiteY7" fmla="*/ 640396 h 1653776"/>
                  <a:gd name="connsiteX8" fmla="*/ 2018873 w 2019200"/>
                  <a:gd name="connsiteY8" fmla="*/ 823276 h 1653776"/>
                  <a:gd name="connsiteX9" fmla="*/ 1947753 w 2019200"/>
                  <a:gd name="connsiteY9" fmla="*/ 995996 h 1653776"/>
                  <a:gd name="connsiteX10" fmla="*/ 1708993 w 2019200"/>
                  <a:gd name="connsiteY10" fmla="*/ 1087436 h 1653776"/>
                  <a:gd name="connsiteX11" fmla="*/ 1449913 w 2019200"/>
                  <a:gd name="connsiteY11" fmla="*/ 1067116 h 1653776"/>
                  <a:gd name="connsiteX12" fmla="*/ 1571833 w 2019200"/>
                  <a:gd name="connsiteY12" fmla="*/ 1300796 h 1653776"/>
                  <a:gd name="connsiteX13" fmla="*/ 1581993 w 2019200"/>
                  <a:gd name="connsiteY13" fmla="*/ 1290636 h 1653776"/>
                  <a:gd name="connsiteX14" fmla="*/ 1581993 w 2019200"/>
                  <a:gd name="connsiteY14" fmla="*/ 1463356 h 1653776"/>
                  <a:gd name="connsiteX15" fmla="*/ 1429593 w 2019200"/>
                  <a:gd name="connsiteY15" fmla="*/ 1636076 h 1653776"/>
                  <a:gd name="connsiteX16" fmla="*/ 1145113 w 2019200"/>
                  <a:gd name="connsiteY16" fmla="*/ 1636076 h 1653776"/>
                  <a:gd name="connsiteX17" fmla="*/ 1013033 w 2019200"/>
                  <a:gd name="connsiteY17" fmla="*/ 1529396 h 1653776"/>
                  <a:gd name="connsiteX18" fmla="*/ 921593 w 2019200"/>
                  <a:gd name="connsiteY18" fmla="*/ 1351596 h 1653776"/>
                  <a:gd name="connsiteX19" fmla="*/ 921593 w 2019200"/>
                  <a:gd name="connsiteY19" fmla="*/ 1361756 h 1653776"/>
                  <a:gd name="connsiteX20" fmla="*/ 789513 w 2019200"/>
                  <a:gd name="connsiteY20" fmla="*/ 1503996 h 1653776"/>
                  <a:gd name="connsiteX21" fmla="*/ 423753 w 2019200"/>
                  <a:gd name="connsiteY21" fmla="*/ 1554796 h 1653776"/>
                  <a:gd name="connsiteX22" fmla="*/ 271353 w 2019200"/>
                  <a:gd name="connsiteY22" fmla="*/ 1321116 h 1653776"/>
                  <a:gd name="connsiteX23" fmla="*/ 400893 w 2019200"/>
                  <a:gd name="connsiteY23" fmla="*/ 1072196 h 1653776"/>
                  <a:gd name="connsiteX24" fmla="*/ 474553 w 2019200"/>
                  <a:gd name="connsiteY24" fmla="*/ 985836 h 1653776"/>
                  <a:gd name="connsiteX25" fmla="*/ 230713 w 2019200"/>
                  <a:gd name="connsiteY25" fmla="*/ 894396 h 1653776"/>
                  <a:gd name="connsiteX26" fmla="*/ 47833 w 2019200"/>
                  <a:gd name="connsiteY26" fmla="*/ 741996 h 1653776"/>
                  <a:gd name="connsiteX27" fmla="*/ 17353 w 2019200"/>
                  <a:gd name="connsiteY27" fmla="*/ 457516 h 1653776"/>
                  <a:gd name="connsiteX28" fmla="*/ 281513 w 2019200"/>
                  <a:gd name="connsiteY28" fmla="*/ 355916 h 1653776"/>
                  <a:gd name="connsiteX29" fmla="*/ 489793 w 2019200"/>
                  <a:gd name="connsiteY29" fmla="*/ 406716 h 1653776"/>
                  <a:gd name="connsiteX30" fmla="*/ 708233 w 2019200"/>
                  <a:gd name="connsiteY30" fmla="*/ 498156 h 1653776"/>
                  <a:gd name="connsiteX0" fmla="*/ 710773 w 2019200"/>
                  <a:gd name="connsiteY0" fmla="*/ 477836 h 1653776"/>
                  <a:gd name="connsiteX1" fmla="*/ 878413 w 2019200"/>
                  <a:gd name="connsiteY1" fmla="*/ 193356 h 1653776"/>
                  <a:gd name="connsiteX2" fmla="*/ 1195913 w 2019200"/>
                  <a:gd name="connsiteY2" fmla="*/ 316 h 1653776"/>
                  <a:gd name="connsiteX3" fmla="*/ 1439753 w 2019200"/>
                  <a:gd name="connsiteY3" fmla="*/ 152716 h 1653776"/>
                  <a:gd name="connsiteX4" fmla="*/ 1477853 w 2019200"/>
                  <a:gd name="connsiteY4" fmla="*/ 333056 h 1653776"/>
                  <a:gd name="connsiteX5" fmla="*/ 1427053 w 2019200"/>
                  <a:gd name="connsiteY5" fmla="*/ 546416 h 1653776"/>
                  <a:gd name="connsiteX6" fmla="*/ 1622633 w 2019200"/>
                  <a:gd name="connsiteY6" fmla="*/ 559116 h 1653776"/>
                  <a:gd name="connsiteX7" fmla="*/ 1927433 w 2019200"/>
                  <a:gd name="connsiteY7" fmla="*/ 640396 h 1653776"/>
                  <a:gd name="connsiteX8" fmla="*/ 2018873 w 2019200"/>
                  <a:gd name="connsiteY8" fmla="*/ 823276 h 1653776"/>
                  <a:gd name="connsiteX9" fmla="*/ 1947753 w 2019200"/>
                  <a:gd name="connsiteY9" fmla="*/ 995996 h 1653776"/>
                  <a:gd name="connsiteX10" fmla="*/ 1708993 w 2019200"/>
                  <a:gd name="connsiteY10" fmla="*/ 1087436 h 1653776"/>
                  <a:gd name="connsiteX11" fmla="*/ 1449913 w 2019200"/>
                  <a:gd name="connsiteY11" fmla="*/ 1067116 h 1653776"/>
                  <a:gd name="connsiteX12" fmla="*/ 1571833 w 2019200"/>
                  <a:gd name="connsiteY12" fmla="*/ 1300796 h 1653776"/>
                  <a:gd name="connsiteX13" fmla="*/ 1581993 w 2019200"/>
                  <a:gd name="connsiteY13" fmla="*/ 1290636 h 1653776"/>
                  <a:gd name="connsiteX14" fmla="*/ 1581993 w 2019200"/>
                  <a:gd name="connsiteY14" fmla="*/ 1463356 h 1653776"/>
                  <a:gd name="connsiteX15" fmla="*/ 1429593 w 2019200"/>
                  <a:gd name="connsiteY15" fmla="*/ 1636076 h 1653776"/>
                  <a:gd name="connsiteX16" fmla="*/ 1145113 w 2019200"/>
                  <a:gd name="connsiteY16" fmla="*/ 1636076 h 1653776"/>
                  <a:gd name="connsiteX17" fmla="*/ 1013033 w 2019200"/>
                  <a:gd name="connsiteY17" fmla="*/ 1529396 h 1653776"/>
                  <a:gd name="connsiteX18" fmla="*/ 921593 w 2019200"/>
                  <a:gd name="connsiteY18" fmla="*/ 1351596 h 1653776"/>
                  <a:gd name="connsiteX19" fmla="*/ 921593 w 2019200"/>
                  <a:gd name="connsiteY19" fmla="*/ 1361756 h 1653776"/>
                  <a:gd name="connsiteX20" fmla="*/ 789513 w 2019200"/>
                  <a:gd name="connsiteY20" fmla="*/ 1503996 h 1653776"/>
                  <a:gd name="connsiteX21" fmla="*/ 423753 w 2019200"/>
                  <a:gd name="connsiteY21" fmla="*/ 1554796 h 1653776"/>
                  <a:gd name="connsiteX22" fmla="*/ 271353 w 2019200"/>
                  <a:gd name="connsiteY22" fmla="*/ 1321116 h 1653776"/>
                  <a:gd name="connsiteX23" fmla="*/ 400893 w 2019200"/>
                  <a:gd name="connsiteY23" fmla="*/ 1072196 h 1653776"/>
                  <a:gd name="connsiteX24" fmla="*/ 474553 w 2019200"/>
                  <a:gd name="connsiteY24" fmla="*/ 985836 h 1653776"/>
                  <a:gd name="connsiteX25" fmla="*/ 230713 w 2019200"/>
                  <a:gd name="connsiteY25" fmla="*/ 894396 h 1653776"/>
                  <a:gd name="connsiteX26" fmla="*/ 47833 w 2019200"/>
                  <a:gd name="connsiteY26" fmla="*/ 741996 h 1653776"/>
                  <a:gd name="connsiteX27" fmla="*/ 17353 w 2019200"/>
                  <a:gd name="connsiteY27" fmla="*/ 457516 h 1653776"/>
                  <a:gd name="connsiteX28" fmla="*/ 281513 w 2019200"/>
                  <a:gd name="connsiteY28" fmla="*/ 355916 h 1653776"/>
                  <a:gd name="connsiteX29" fmla="*/ 489793 w 2019200"/>
                  <a:gd name="connsiteY29" fmla="*/ 406716 h 1653776"/>
                  <a:gd name="connsiteX30" fmla="*/ 710773 w 2019200"/>
                  <a:gd name="connsiteY30" fmla="*/ 477836 h 1653776"/>
                  <a:gd name="connsiteX0" fmla="*/ 710773 w 2019200"/>
                  <a:gd name="connsiteY0" fmla="*/ 449982 h 1625922"/>
                  <a:gd name="connsiteX1" fmla="*/ 878413 w 2019200"/>
                  <a:gd name="connsiteY1" fmla="*/ 165502 h 1625922"/>
                  <a:gd name="connsiteX2" fmla="*/ 1198453 w 2019200"/>
                  <a:gd name="connsiteY2" fmla="*/ 402 h 1625922"/>
                  <a:gd name="connsiteX3" fmla="*/ 1439753 w 2019200"/>
                  <a:gd name="connsiteY3" fmla="*/ 124862 h 1625922"/>
                  <a:gd name="connsiteX4" fmla="*/ 1477853 w 2019200"/>
                  <a:gd name="connsiteY4" fmla="*/ 305202 h 1625922"/>
                  <a:gd name="connsiteX5" fmla="*/ 1427053 w 2019200"/>
                  <a:gd name="connsiteY5" fmla="*/ 518562 h 1625922"/>
                  <a:gd name="connsiteX6" fmla="*/ 1622633 w 2019200"/>
                  <a:gd name="connsiteY6" fmla="*/ 531262 h 1625922"/>
                  <a:gd name="connsiteX7" fmla="*/ 1927433 w 2019200"/>
                  <a:gd name="connsiteY7" fmla="*/ 612542 h 1625922"/>
                  <a:gd name="connsiteX8" fmla="*/ 2018873 w 2019200"/>
                  <a:gd name="connsiteY8" fmla="*/ 795422 h 1625922"/>
                  <a:gd name="connsiteX9" fmla="*/ 1947753 w 2019200"/>
                  <a:gd name="connsiteY9" fmla="*/ 968142 h 1625922"/>
                  <a:gd name="connsiteX10" fmla="*/ 1708993 w 2019200"/>
                  <a:gd name="connsiteY10" fmla="*/ 1059582 h 1625922"/>
                  <a:gd name="connsiteX11" fmla="*/ 1449913 w 2019200"/>
                  <a:gd name="connsiteY11" fmla="*/ 1039262 h 1625922"/>
                  <a:gd name="connsiteX12" fmla="*/ 1571833 w 2019200"/>
                  <a:gd name="connsiteY12" fmla="*/ 1272942 h 1625922"/>
                  <a:gd name="connsiteX13" fmla="*/ 1581993 w 2019200"/>
                  <a:gd name="connsiteY13" fmla="*/ 1262782 h 1625922"/>
                  <a:gd name="connsiteX14" fmla="*/ 1581993 w 2019200"/>
                  <a:gd name="connsiteY14" fmla="*/ 1435502 h 1625922"/>
                  <a:gd name="connsiteX15" fmla="*/ 1429593 w 2019200"/>
                  <a:gd name="connsiteY15" fmla="*/ 1608222 h 1625922"/>
                  <a:gd name="connsiteX16" fmla="*/ 1145113 w 2019200"/>
                  <a:gd name="connsiteY16" fmla="*/ 1608222 h 1625922"/>
                  <a:gd name="connsiteX17" fmla="*/ 1013033 w 2019200"/>
                  <a:gd name="connsiteY17" fmla="*/ 1501542 h 1625922"/>
                  <a:gd name="connsiteX18" fmla="*/ 921593 w 2019200"/>
                  <a:gd name="connsiteY18" fmla="*/ 1323742 h 1625922"/>
                  <a:gd name="connsiteX19" fmla="*/ 921593 w 2019200"/>
                  <a:gd name="connsiteY19" fmla="*/ 1333902 h 1625922"/>
                  <a:gd name="connsiteX20" fmla="*/ 789513 w 2019200"/>
                  <a:gd name="connsiteY20" fmla="*/ 1476142 h 1625922"/>
                  <a:gd name="connsiteX21" fmla="*/ 423753 w 2019200"/>
                  <a:gd name="connsiteY21" fmla="*/ 1526942 h 1625922"/>
                  <a:gd name="connsiteX22" fmla="*/ 271353 w 2019200"/>
                  <a:gd name="connsiteY22" fmla="*/ 1293262 h 1625922"/>
                  <a:gd name="connsiteX23" fmla="*/ 400893 w 2019200"/>
                  <a:gd name="connsiteY23" fmla="*/ 1044342 h 1625922"/>
                  <a:gd name="connsiteX24" fmla="*/ 474553 w 2019200"/>
                  <a:gd name="connsiteY24" fmla="*/ 957982 h 1625922"/>
                  <a:gd name="connsiteX25" fmla="*/ 230713 w 2019200"/>
                  <a:gd name="connsiteY25" fmla="*/ 866542 h 1625922"/>
                  <a:gd name="connsiteX26" fmla="*/ 47833 w 2019200"/>
                  <a:gd name="connsiteY26" fmla="*/ 714142 h 1625922"/>
                  <a:gd name="connsiteX27" fmla="*/ 17353 w 2019200"/>
                  <a:gd name="connsiteY27" fmla="*/ 429662 h 1625922"/>
                  <a:gd name="connsiteX28" fmla="*/ 281513 w 2019200"/>
                  <a:gd name="connsiteY28" fmla="*/ 328062 h 1625922"/>
                  <a:gd name="connsiteX29" fmla="*/ 489793 w 2019200"/>
                  <a:gd name="connsiteY29" fmla="*/ 378862 h 1625922"/>
                  <a:gd name="connsiteX30" fmla="*/ 710773 w 2019200"/>
                  <a:gd name="connsiteY30" fmla="*/ 449982 h 1625922"/>
                  <a:gd name="connsiteX0" fmla="*/ 710773 w 2019200"/>
                  <a:gd name="connsiteY0" fmla="*/ 462637 h 1638577"/>
                  <a:gd name="connsiteX1" fmla="*/ 878413 w 2019200"/>
                  <a:gd name="connsiteY1" fmla="*/ 178157 h 1638577"/>
                  <a:gd name="connsiteX2" fmla="*/ 1190833 w 2019200"/>
                  <a:gd name="connsiteY2" fmla="*/ 357 h 1638577"/>
                  <a:gd name="connsiteX3" fmla="*/ 1439753 w 2019200"/>
                  <a:gd name="connsiteY3" fmla="*/ 137517 h 1638577"/>
                  <a:gd name="connsiteX4" fmla="*/ 1477853 w 2019200"/>
                  <a:gd name="connsiteY4" fmla="*/ 317857 h 1638577"/>
                  <a:gd name="connsiteX5" fmla="*/ 1427053 w 2019200"/>
                  <a:gd name="connsiteY5" fmla="*/ 531217 h 1638577"/>
                  <a:gd name="connsiteX6" fmla="*/ 1622633 w 2019200"/>
                  <a:gd name="connsiteY6" fmla="*/ 543917 h 1638577"/>
                  <a:gd name="connsiteX7" fmla="*/ 1927433 w 2019200"/>
                  <a:gd name="connsiteY7" fmla="*/ 625197 h 1638577"/>
                  <a:gd name="connsiteX8" fmla="*/ 2018873 w 2019200"/>
                  <a:gd name="connsiteY8" fmla="*/ 808077 h 1638577"/>
                  <a:gd name="connsiteX9" fmla="*/ 1947753 w 2019200"/>
                  <a:gd name="connsiteY9" fmla="*/ 980797 h 1638577"/>
                  <a:gd name="connsiteX10" fmla="*/ 1708993 w 2019200"/>
                  <a:gd name="connsiteY10" fmla="*/ 1072237 h 1638577"/>
                  <a:gd name="connsiteX11" fmla="*/ 1449913 w 2019200"/>
                  <a:gd name="connsiteY11" fmla="*/ 1051917 h 1638577"/>
                  <a:gd name="connsiteX12" fmla="*/ 1571833 w 2019200"/>
                  <a:gd name="connsiteY12" fmla="*/ 1285597 h 1638577"/>
                  <a:gd name="connsiteX13" fmla="*/ 1581993 w 2019200"/>
                  <a:gd name="connsiteY13" fmla="*/ 1275437 h 1638577"/>
                  <a:gd name="connsiteX14" fmla="*/ 1581993 w 2019200"/>
                  <a:gd name="connsiteY14" fmla="*/ 1448157 h 1638577"/>
                  <a:gd name="connsiteX15" fmla="*/ 1429593 w 2019200"/>
                  <a:gd name="connsiteY15" fmla="*/ 1620877 h 1638577"/>
                  <a:gd name="connsiteX16" fmla="*/ 1145113 w 2019200"/>
                  <a:gd name="connsiteY16" fmla="*/ 1620877 h 1638577"/>
                  <a:gd name="connsiteX17" fmla="*/ 1013033 w 2019200"/>
                  <a:gd name="connsiteY17" fmla="*/ 1514197 h 1638577"/>
                  <a:gd name="connsiteX18" fmla="*/ 921593 w 2019200"/>
                  <a:gd name="connsiteY18" fmla="*/ 1336397 h 1638577"/>
                  <a:gd name="connsiteX19" fmla="*/ 921593 w 2019200"/>
                  <a:gd name="connsiteY19" fmla="*/ 1346557 h 1638577"/>
                  <a:gd name="connsiteX20" fmla="*/ 789513 w 2019200"/>
                  <a:gd name="connsiteY20" fmla="*/ 1488797 h 1638577"/>
                  <a:gd name="connsiteX21" fmla="*/ 423753 w 2019200"/>
                  <a:gd name="connsiteY21" fmla="*/ 1539597 h 1638577"/>
                  <a:gd name="connsiteX22" fmla="*/ 271353 w 2019200"/>
                  <a:gd name="connsiteY22" fmla="*/ 1305917 h 1638577"/>
                  <a:gd name="connsiteX23" fmla="*/ 400893 w 2019200"/>
                  <a:gd name="connsiteY23" fmla="*/ 1056997 h 1638577"/>
                  <a:gd name="connsiteX24" fmla="*/ 474553 w 2019200"/>
                  <a:gd name="connsiteY24" fmla="*/ 970637 h 1638577"/>
                  <a:gd name="connsiteX25" fmla="*/ 230713 w 2019200"/>
                  <a:gd name="connsiteY25" fmla="*/ 879197 h 1638577"/>
                  <a:gd name="connsiteX26" fmla="*/ 47833 w 2019200"/>
                  <a:gd name="connsiteY26" fmla="*/ 726797 h 1638577"/>
                  <a:gd name="connsiteX27" fmla="*/ 17353 w 2019200"/>
                  <a:gd name="connsiteY27" fmla="*/ 442317 h 1638577"/>
                  <a:gd name="connsiteX28" fmla="*/ 281513 w 2019200"/>
                  <a:gd name="connsiteY28" fmla="*/ 340717 h 1638577"/>
                  <a:gd name="connsiteX29" fmla="*/ 489793 w 2019200"/>
                  <a:gd name="connsiteY29" fmla="*/ 391517 h 1638577"/>
                  <a:gd name="connsiteX30" fmla="*/ 710773 w 2019200"/>
                  <a:gd name="connsiteY30" fmla="*/ 462637 h 1638577"/>
                  <a:gd name="connsiteX0" fmla="*/ 710773 w 2019200"/>
                  <a:gd name="connsiteY0" fmla="*/ 462339 h 1638279"/>
                  <a:gd name="connsiteX1" fmla="*/ 878413 w 2019200"/>
                  <a:gd name="connsiteY1" fmla="*/ 177859 h 1638279"/>
                  <a:gd name="connsiteX2" fmla="*/ 1190833 w 2019200"/>
                  <a:gd name="connsiteY2" fmla="*/ 59 h 1638279"/>
                  <a:gd name="connsiteX3" fmla="*/ 1406733 w 2019200"/>
                  <a:gd name="connsiteY3" fmla="*/ 160079 h 1638279"/>
                  <a:gd name="connsiteX4" fmla="*/ 1477853 w 2019200"/>
                  <a:gd name="connsiteY4" fmla="*/ 317559 h 1638279"/>
                  <a:gd name="connsiteX5" fmla="*/ 1427053 w 2019200"/>
                  <a:gd name="connsiteY5" fmla="*/ 530919 h 1638279"/>
                  <a:gd name="connsiteX6" fmla="*/ 1622633 w 2019200"/>
                  <a:gd name="connsiteY6" fmla="*/ 543619 h 1638279"/>
                  <a:gd name="connsiteX7" fmla="*/ 1927433 w 2019200"/>
                  <a:gd name="connsiteY7" fmla="*/ 624899 h 1638279"/>
                  <a:gd name="connsiteX8" fmla="*/ 2018873 w 2019200"/>
                  <a:gd name="connsiteY8" fmla="*/ 807779 h 1638279"/>
                  <a:gd name="connsiteX9" fmla="*/ 1947753 w 2019200"/>
                  <a:gd name="connsiteY9" fmla="*/ 980499 h 1638279"/>
                  <a:gd name="connsiteX10" fmla="*/ 1708993 w 2019200"/>
                  <a:gd name="connsiteY10" fmla="*/ 1071939 h 1638279"/>
                  <a:gd name="connsiteX11" fmla="*/ 1449913 w 2019200"/>
                  <a:gd name="connsiteY11" fmla="*/ 1051619 h 1638279"/>
                  <a:gd name="connsiteX12" fmla="*/ 1571833 w 2019200"/>
                  <a:gd name="connsiteY12" fmla="*/ 1285299 h 1638279"/>
                  <a:gd name="connsiteX13" fmla="*/ 1581993 w 2019200"/>
                  <a:gd name="connsiteY13" fmla="*/ 1275139 h 1638279"/>
                  <a:gd name="connsiteX14" fmla="*/ 1581993 w 2019200"/>
                  <a:gd name="connsiteY14" fmla="*/ 1447859 h 1638279"/>
                  <a:gd name="connsiteX15" fmla="*/ 1429593 w 2019200"/>
                  <a:gd name="connsiteY15" fmla="*/ 1620579 h 1638279"/>
                  <a:gd name="connsiteX16" fmla="*/ 1145113 w 2019200"/>
                  <a:gd name="connsiteY16" fmla="*/ 1620579 h 1638279"/>
                  <a:gd name="connsiteX17" fmla="*/ 1013033 w 2019200"/>
                  <a:gd name="connsiteY17" fmla="*/ 1513899 h 1638279"/>
                  <a:gd name="connsiteX18" fmla="*/ 921593 w 2019200"/>
                  <a:gd name="connsiteY18" fmla="*/ 1336099 h 1638279"/>
                  <a:gd name="connsiteX19" fmla="*/ 921593 w 2019200"/>
                  <a:gd name="connsiteY19" fmla="*/ 1346259 h 1638279"/>
                  <a:gd name="connsiteX20" fmla="*/ 789513 w 2019200"/>
                  <a:gd name="connsiteY20" fmla="*/ 1488499 h 1638279"/>
                  <a:gd name="connsiteX21" fmla="*/ 423753 w 2019200"/>
                  <a:gd name="connsiteY21" fmla="*/ 1539299 h 1638279"/>
                  <a:gd name="connsiteX22" fmla="*/ 271353 w 2019200"/>
                  <a:gd name="connsiteY22" fmla="*/ 1305619 h 1638279"/>
                  <a:gd name="connsiteX23" fmla="*/ 400893 w 2019200"/>
                  <a:gd name="connsiteY23" fmla="*/ 1056699 h 1638279"/>
                  <a:gd name="connsiteX24" fmla="*/ 474553 w 2019200"/>
                  <a:gd name="connsiteY24" fmla="*/ 970339 h 1638279"/>
                  <a:gd name="connsiteX25" fmla="*/ 230713 w 2019200"/>
                  <a:gd name="connsiteY25" fmla="*/ 878899 h 1638279"/>
                  <a:gd name="connsiteX26" fmla="*/ 47833 w 2019200"/>
                  <a:gd name="connsiteY26" fmla="*/ 726499 h 1638279"/>
                  <a:gd name="connsiteX27" fmla="*/ 17353 w 2019200"/>
                  <a:gd name="connsiteY27" fmla="*/ 442019 h 1638279"/>
                  <a:gd name="connsiteX28" fmla="*/ 281513 w 2019200"/>
                  <a:gd name="connsiteY28" fmla="*/ 340419 h 1638279"/>
                  <a:gd name="connsiteX29" fmla="*/ 489793 w 2019200"/>
                  <a:gd name="connsiteY29" fmla="*/ 391219 h 1638279"/>
                  <a:gd name="connsiteX30" fmla="*/ 710773 w 2019200"/>
                  <a:gd name="connsiteY30" fmla="*/ 462339 h 1638279"/>
                  <a:gd name="connsiteX0" fmla="*/ 710773 w 2019200"/>
                  <a:gd name="connsiteY0" fmla="*/ 462467 h 1638407"/>
                  <a:gd name="connsiteX1" fmla="*/ 878413 w 2019200"/>
                  <a:gd name="connsiteY1" fmla="*/ 177987 h 1638407"/>
                  <a:gd name="connsiteX2" fmla="*/ 1190833 w 2019200"/>
                  <a:gd name="connsiteY2" fmla="*/ 187 h 1638407"/>
                  <a:gd name="connsiteX3" fmla="*/ 1414353 w 2019200"/>
                  <a:gd name="connsiteY3" fmla="*/ 147507 h 1638407"/>
                  <a:gd name="connsiteX4" fmla="*/ 1477853 w 2019200"/>
                  <a:gd name="connsiteY4" fmla="*/ 317687 h 1638407"/>
                  <a:gd name="connsiteX5" fmla="*/ 1427053 w 2019200"/>
                  <a:gd name="connsiteY5" fmla="*/ 531047 h 1638407"/>
                  <a:gd name="connsiteX6" fmla="*/ 1622633 w 2019200"/>
                  <a:gd name="connsiteY6" fmla="*/ 543747 h 1638407"/>
                  <a:gd name="connsiteX7" fmla="*/ 1927433 w 2019200"/>
                  <a:gd name="connsiteY7" fmla="*/ 625027 h 1638407"/>
                  <a:gd name="connsiteX8" fmla="*/ 2018873 w 2019200"/>
                  <a:gd name="connsiteY8" fmla="*/ 807907 h 1638407"/>
                  <a:gd name="connsiteX9" fmla="*/ 1947753 w 2019200"/>
                  <a:gd name="connsiteY9" fmla="*/ 980627 h 1638407"/>
                  <a:gd name="connsiteX10" fmla="*/ 1708993 w 2019200"/>
                  <a:gd name="connsiteY10" fmla="*/ 1072067 h 1638407"/>
                  <a:gd name="connsiteX11" fmla="*/ 1449913 w 2019200"/>
                  <a:gd name="connsiteY11" fmla="*/ 1051747 h 1638407"/>
                  <a:gd name="connsiteX12" fmla="*/ 1571833 w 2019200"/>
                  <a:gd name="connsiteY12" fmla="*/ 1285427 h 1638407"/>
                  <a:gd name="connsiteX13" fmla="*/ 1581993 w 2019200"/>
                  <a:gd name="connsiteY13" fmla="*/ 1275267 h 1638407"/>
                  <a:gd name="connsiteX14" fmla="*/ 1581993 w 2019200"/>
                  <a:gd name="connsiteY14" fmla="*/ 1447987 h 1638407"/>
                  <a:gd name="connsiteX15" fmla="*/ 1429593 w 2019200"/>
                  <a:gd name="connsiteY15" fmla="*/ 1620707 h 1638407"/>
                  <a:gd name="connsiteX16" fmla="*/ 1145113 w 2019200"/>
                  <a:gd name="connsiteY16" fmla="*/ 1620707 h 1638407"/>
                  <a:gd name="connsiteX17" fmla="*/ 1013033 w 2019200"/>
                  <a:gd name="connsiteY17" fmla="*/ 1514027 h 1638407"/>
                  <a:gd name="connsiteX18" fmla="*/ 921593 w 2019200"/>
                  <a:gd name="connsiteY18" fmla="*/ 1336227 h 1638407"/>
                  <a:gd name="connsiteX19" fmla="*/ 921593 w 2019200"/>
                  <a:gd name="connsiteY19" fmla="*/ 1346387 h 1638407"/>
                  <a:gd name="connsiteX20" fmla="*/ 789513 w 2019200"/>
                  <a:gd name="connsiteY20" fmla="*/ 1488627 h 1638407"/>
                  <a:gd name="connsiteX21" fmla="*/ 423753 w 2019200"/>
                  <a:gd name="connsiteY21" fmla="*/ 1539427 h 1638407"/>
                  <a:gd name="connsiteX22" fmla="*/ 271353 w 2019200"/>
                  <a:gd name="connsiteY22" fmla="*/ 1305747 h 1638407"/>
                  <a:gd name="connsiteX23" fmla="*/ 400893 w 2019200"/>
                  <a:gd name="connsiteY23" fmla="*/ 1056827 h 1638407"/>
                  <a:gd name="connsiteX24" fmla="*/ 474553 w 2019200"/>
                  <a:gd name="connsiteY24" fmla="*/ 970467 h 1638407"/>
                  <a:gd name="connsiteX25" fmla="*/ 230713 w 2019200"/>
                  <a:gd name="connsiteY25" fmla="*/ 879027 h 1638407"/>
                  <a:gd name="connsiteX26" fmla="*/ 47833 w 2019200"/>
                  <a:gd name="connsiteY26" fmla="*/ 726627 h 1638407"/>
                  <a:gd name="connsiteX27" fmla="*/ 17353 w 2019200"/>
                  <a:gd name="connsiteY27" fmla="*/ 442147 h 1638407"/>
                  <a:gd name="connsiteX28" fmla="*/ 281513 w 2019200"/>
                  <a:gd name="connsiteY28" fmla="*/ 340547 h 1638407"/>
                  <a:gd name="connsiteX29" fmla="*/ 489793 w 2019200"/>
                  <a:gd name="connsiteY29" fmla="*/ 391347 h 1638407"/>
                  <a:gd name="connsiteX30" fmla="*/ 710773 w 2019200"/>
                  <a:gd name="connsiteY30" fmla="*/ 462467 h 1638407"/>
                  <a:gd name="connsiteX0" fmla="*/ 710773 w 2019200"/>
                  <a:gd name="connsiteY0" fmla="*/ 462478 h 1638418"/>
                  <a:gd name="connsiteX1" fmla="*/ 878413 w 2019200"/>
                  <a:gd name="connsiteY1" fmla="*/ 177998 h 1638418"/>
                  <a:gd name="connsiteX2" fmla="*/ 1190833 w 2019200"/>
                  <a:gd name="connsiteY2" fmla="*/ 198 h 1638418"/>
                  <a:gd name="connsiteX3" fmla="*/ 1414353 w 2019200"/>
                  <a:gd name="connsiteY3" fmla="*/ 147518 h 1638418"/>
                  <a:gd name="connsiteX4" fmla="*/ 1462613 w 2019200"/>
                  <a:gd name="connsiteY4" fmla="*/ 353258 h 1638418"/>
                  <a:gd name="connsiteX5" fmla="*/ 1427053 w 2019200"/>
                  <a:gd name="connsiteY5" fmla="*/ 531058 h 1638418"/>
                  <a:gd name="connsiteX6" fmla="*/ 1622633 w 2019200"/>
                  <a:gd name="connsiteY6" fmla="*/ 543758 h 1638418"/>
                  <a:gd name="connsiteX7" fmla="*/ 1927433 w 2019200"/>
                  <a:gd name="connsiteY7" fmla="*/ 625038 h 1638418"/>
                  <a:gd name="connsiteX8" fmla="*/ 2018873 w 2019200"/>
                  <a:gd name="connsiteY8" fmla="*/ 807918 h 1638418"/>
                  <a:gd name="connsiteX9" fmla="*/ 1947753 w 2019200"/>
                  <a:gd name="connsiteY9" fmla="*/ 980638 h 1638418"/>
                  <a:gd name="connsiteX10" fmla="*/ 1708993 w 2019200"/>
                  <a:gd name="connsiteY10" fmla="*/ 1072078 h 1638418"/>
                  <a:gd name="connsiteX11" fmla="*/ 1449913 w 2019200"/>
                  <a:gd name="connsiteY11" fmla="*/ 1051758 h 1638418"/>
                  <a:gd name="connsiteX12" fmla="*/ 1571833 w 2019200"/>
                  <a:gd name="connsiteY12" fmla="*/ 1285438 h 1638418"/>
                  <a:gd name="connsiteX13" fmla="*/ 1581993 w 2019200"/>
                  <a:gd name="connsiteY13" fmla="*/ 1275278 h 1638418"/>
                  <a:gd name="connsiteX14" fmla="*/ 1581993 w 2019200"/>
                  <a:gd name="connsiteY14" fmla="*/ 1447998 h 1638418"/>
                  <a:gd name="connsiteX15" fmla="*/ 1429593 w 2019200"/>
                  <a:gd name="connsiteY15" fmla="*/ 1620718 h 1638418"/>
                  <a:gd name="connsiteX16" fmla="*/ 1145113 w 2019200"/>
                  <a:gd name="connsiteY16" fmla="*/ 1620718 h 1638418"/>
                  <a:gd name="connsiteX17" fmla="*/ 1013033 w 2019200"/>
                  <a:gd name="connsiteY17" fmla="*/ 1514038 h 1638418"/>
                  <a:gd name="connsiteX18" fmla="*/ 921593 w 2019200"/>
                  <a:gd name="connsiteY18" fmla="*/ 1336238 h 1638418"/>
                  <a:gd name="connsiteX19" fmla="*/ 921593 w 2019200"/>
                  <a:gd name="connsiteY19" fmla="*/ 1346398 h 1638418"/>
                  <a:gd name="connsiteX20" fmla="*/ 789513 w 2019200"/>
                  <a:gd name="connsiteY20" fmla="*/ 1488638 h 1638418"/>
                  <a:gd name="connsiteX21" fmla="*/ 423753 w 2019200"/>
                  <a:gd name="connsiteY21" fmla="*/ 1539438 h 1638418"/>
                  <a:gd name="connsiteX22" fmla="*/ 271353 w 2019200"/>
                  <a:gd name="connsiteY22" fmla="*/ 1305758 h 1638418"/>
                  <a:gd name="connsiteX23" fmla="*/ 400893 w 2019200"/>
                  <a:gd name="connsiteY23" fmla="*/ 1056838 h 1638418"/>
                  <a:gd name="connsiteX24" fmla="*/ 474553 w 2019200"/>
                  <a:gd name="connsiteY24" fmla="*/ 970478 h 1638418"/>
                  <a:gd name="connsiteX25" fmla="*/ 230713 w 2019200"/>
                  <a:gd name="connsiteY25" fmla="*/ 879038 h 1638418"/>
                  <a:gd name="connsiteX26" fmla="*/ 47833 w 2019200"/>
                  <a:gd name="connsiteY26" fmla="*/ 726638 h 1638418"/>
                  <a:gd name="connsiteX27" fmla="*/ 17353 w 2019200"/>
                  <a:gd name="connsiteY27" fmla="*/ 442158 h 1638418"/>
                  <a:gd name="connsiteX28" fmla="*/ 281513 w 2019200"/>
                  <a:gd name="connsiteY28" fmla="*/ 340558 h 1638418"/>
                  <a:gd name="connsiteX29" fmla="*/ 489793 w 2019200"/>
                  <a:gd name="connsiteY29" fmla="*/ 391358 h 1638418"/>
                  <a:gd name="connsiteX30" fmla="*/ 710773 w 2019200"/>
                  <a:gd name="connsiteY30" fmla="*/ 462478 h 1638418"/>
                  <a:gd name="connsiteX0" fmla="*/ 710773 w 2019200"/>
                  <a:gd name="connsiteY0" fmla="*/ 462478 h 1638418"/>
                  <a:gd name="connsiteX1" fmla="*/ 878413 w 2019200"/>
                  <a:gd name="connsiteY1" fmla="*/ 177998 h 1638418"/>
                  <a:gd name="connsiteX2" fmla="*/ 1190833 w 2019200"/>
                  <a:gd name="connsiteY2" fmla="*/ 198 h 1638418"/>
                  <a:gd name="connsiteX3" fmla="*/ 1414353 w 2019200"/>
                  <a:gd name="connsiteY3" fmla="*/ 147518 h 1638418"/>
                  <a:gd name="connsiteX4" fmla="*/ 1462613 w 2019200"/>
                  <a:gd name="connsiteY4" fmla="*/ 353258 h 1638418"/>
                  <a:gd name="connsiteX5" fmla="*/ 1427053 w 2019200"/>
                  <a:gd name="connsiteY5" fmla="*/ 531058 h 1638418"/>
                  <a:gd name="connsiteX6" fmla="*/ 1625173 w 2019200"/>
                  <a:gd name="connsiteY6" fmla="*/ 566618 h 1638418"/>
                  <a:gd name="connsiteX7" fmla="*/ 1927433 w 2019200"/>
                  <a:gd name="connsiteY7" fmla="*/ 625038 h 1638418"/>
                  <a:gd name="connsiteX8" fmla="*/ 2018873 w 2019200"/>
                  <a:gd name="connsiteY8" fmla="*/ 807918 h 1638418"/>
                  <a:gd name="connsiteX9" fmla="*/ 1947753 w 2019200"/>
                  <a:gd name="connsiteY9" fmla="*/ 980638 h 1638418"/>
                  <a:gd name="connsiteX10" fmla="*/ 1708993 w 2019200"/>
                  <a:gd name="connsiteY10" fmla="*/ 1072078 h 1638418"/>
                  <a:gd name="connsiteX11" fmla="*/ 1449913 w 2019200"/>
                  <a:gd name="connsiteY11" fmla="*/ 1051758 h 1638418"/>
                  <a:gd name="connsiteX12" fmla="*/ 1571833 w 2019200"/>
                  <a:gd name="connsiteY12" fmla="*/ 1285438 h 1638418"/>
                  <a:gd name="connsiteX13" fmla="*/ 1581993 w 2019200"/>
                  <a:gd name="connsiteY13" fmla="*/ 1275278 h 1638418"/>
                  <a:gd name="connsiteX14" fmla="*/ 1581993 w 2019200"/>
                  <a:gd name="connsiteY14" fmla="*/ 1447998 h 1638418"/>
                  <a:gd name="connsiteX15" fmla="*/ 1429593 w 2019200"/>
                  <a:gd name="connsiteY15" fmla="*/ 1620718 h 1638418"/>
                  <a:gd name="connsiteX16" fmla="*/ 1145113 w 2019200"/>
                  <a:gd name="connsiteY16" fmla="*/ 1620718 h 1638418"/>
                  <a:gd name="connsiteX17" fmla="*/ 1013033 w 2019200"/>
                  <a:gd name="connsiteY17" fmla="*/ 1514038 h 1638418"/>
                  <a:gd name="connsiteX18" fmla="*/ 921593 w 2019200"/>
                  <a:gd name="connsiteY18" fmla="*/ 1336238 h 1638418"/>
                  <a:gd name="connsiteX19" fmla="*/ 921593 w 2019200"/>
                  <a:gd name="connsiteY19" fmla="*/ 1346398 h 1638418"/>
                  <a:gd name="connsiteX20" fmla="*/ 789513 w 2019200"/>
                  <a:gd name="connsiteY20" fmla="*/ 1488638 h 1638418"/>
                  <a:gd name="connsiteX21" fmla="*/ 423753 w 2019200"/>
                  <a:gd name="connsiteY21" fmla="*/ 1539438 h 1638418"/>
                  <a:gd name="connsiteX22" fmla="*/ 271353 w 2019200"/>
                  <a:gd name="connsiteY22" fmla="*/ 1305758 h 1638418"/>
                  <a:gd name="connsiteX23" fmla="*/ 400893 w 2019200"/>
                  <a:gd name="connsiteY23" fmla="*/ 1056838 h 1638418"/>
                  <a:gd name="connsiteX24" fmla="*/ 474553 w 2019200"/>
                  <a:gd name="connsiteY24" fmla="*/ 970478 h 1638418"/>
                  <a:gd name="connsiteX25" fmla="*/ 230713 w 2019200"/>
                  <a:gd name="connsiteY25" fmla="*/ 879038 h 1638418"/>
                  <a:gd name="connsiteX26" fmla="*/ 47833 w 2019200"/>
                  <a:gd name="connsiteY26" fmla="*/ 726638 h 1638418"/>
                  <a:gd name="connsiteX27" fmla="*/ 17353 w 2019200"/>
                  <a:gd name="connsiteY27" fmla="*/ 442158 h 1638418"/>
                  <a:gd name="connsiteX28" fmla="*/ 281513 w 2019200"/>
                  <a:gd name="connsiteY28" fmla="*/ 340558 h 1638418"/>
                  <a:gd name="connsiteX29" fmla="*/ 489793 w 2019200"/>
                  <a:gd name="connsiteY29" fmla="*/ 391358 h 1638418"/>
                  <a:gd name="connsiteX30" fmla="*/ 710773 w 2019200"/>
                  <a:gd name="connsiteY30" fmla="*/ 462478 h 1638418"/>
                  <a:gd name="connsiteX0" fmla="*/ 710773 w 2019200"/>
                  <a:gd name="connsiteY0" fmla="*/ 462478 h 1638418"/>
                  <a:gd name="connsiteX1" fmla="*/ 878413 w 2019200"/>
                  <a:gd name="connsiteY1" fmla="*/ 177998 h 1638418"/>
                  <a:gd name="connsiteX2" fmla="*/ 1190833 w 2019200"/>
                  <a:gd name="connsiteY2" fmla="*/ 198 h 1638418"/>
                  <a:gd name="connsiteX3" fmla="*/ 1414353 w 2019200"/>
                  <a:gd name="connsiteY3" fmla="*/ 147518 h 1638418"/>
                  <a:gd name="connsiteX4" fmla="*/ 1462613 w 2019200"/>
                  <a:gd name="connsiteY4" fmla="*/ 353258 h 1638418"/>
                  <a:gd name="connsiteX5" fmla="*/ 1427053 w 2019200"/>
                  <a:gd name="connsiteY5" fmla="*/ 531058 h 1638418"/>
                  <a:gd name="connsiteX6" fmla="*/ 1625173 w 2019200"/>
                  <a:gd name="connsiteY6" fmla="*/ 556458 h 1638418"/>
                  <a:gd name="connsiteX7" fmla="*/ 1927433 w 2019200"/>
                  <a:gd name="connsiteY7" fmla="*/ 625038 h 1638418"/>
                  <a:gd name="connsiteX8" fmla="*/ 2018873 w 2019200"/>
                  <a:gd name="connsiteY8" fmla="*/ 807918 h 1638418"/>
                  <a:gd name="connsiteX9" fmla="*/ 1947753 w 2019200"/>
                  <a:gd name="connsiteY9" fmla="*/ 980638 h 1638418"/>
                  <a:gd name="connsiteX10" fmla="*/ 1708993 w 2019200"/>
                  <a:gd name="connsiteY10" fmla="*/ 1072078 h 1638418"/>
                  <a:gd name="connsiteX11" fmla="*/ 1449913 w 2019200"/>
                  <a:gd name="connsiteY11" fmla="*/ 1051758 h 1638418"/>
                  <a:gd name="connsiteX12" fmla="*/ 1571833 w 2019200"/>
                  <a:gd name="connsiteY12" fmla="*/ 1285438 h 1638418"/>
                  <a:gd name="connsiteX13" fmla="*/ 1581993 w 2019200"/>
                  <a:gd name="connsiteY13" fmla="*/ 1275278 h 1638418"/>
                  <a:gd name="connsiteX14" fmla="*/ 1581993 w 2019200"/>
                  <a:gd name="connsiteY14" fmla="*/ 1447998 h 1638418"/>
                  <a:gd name="connsiteX15" fmla="*/ 1429593 w 2019200"/>
                  <a:gd name="connsiteY15" fmla="*/ 1620718 h 1638418"/>
                  <a:gd name="connsiteX16" fmla="*/ 1145113 w 2019200"/>
                  <a:gd name="connsiteY16" fmla="*/ 1620718 h 1638418"/>
                  <a:gd name="connsiteX17" fmla="*/ 1013033 w 2019200"/>
                  <a:gd name="connsiteY17" fmla="*/ 1514038 h 1638418"/>
                  <a:gd name="connsiteX18" fmla="*/ 921593 w 2019200"/>
                  <a:gd name="connsiteY18" fmla="*/ 1336238 h 1638418"/>
                  <a:gd name="connsiteX19" fmla="*/ 921593 w 2019200"/>
                  <a:gd name="connsiteY19" fmla="*/ 1346398 h 1638418"/>
                  <a:gd name="connsiteX20" fmla="*/ 789513 w 2019200"/>
                  <a:gd name="connsiteY20" fmla="*/ 1488638 h 1638418"/>
                  <a:gd name="connsiteX21" fmla="*/ 423753 w 2019200"/>
                  <a:gd name="connsiteY21" fmla="*/ 1539438 h 1638418"/>
                  <a:gd name="connsiteX22" fmla="*/ 271353 w 2019200"/>
                  <a:gd name="connsiteY22" fmla="*/ 1305758 h 1638418"/>
                  <a:gd name="connsiteX23" fmla="*/ 400893 w 2019200"/>
                  <a:gd name="connsiteY23" fmla="*/ 1056838 h 1638418"/>
                  <a:gd name="connsiteX24" fmla="*/ 474553 w 2019200"/>
                  <a:gd name="connsiteY24" fmla="*/ 970478 h 1638418"/>
                  <a:gd name="connsiteX25" fmla="*/ 230713 w 2019200"/>
                  <a:gd name="connsiteY25" fmla="*/ 879038 h 1638418"/>
                  <a:gd name="connsiteX26" fmla="*/ 47833 w 2019200"/>
                  <a:gd name="connsiteY26" fmla="*/ 726638 h 1638418"/>
                  <a:gd name="connsiteX27" fmla="*/ 17353 w 2019200"/>
                  <a:gd name="connsiteY27" fmla="*/ 442158 h 1638418"/>
                  <a:gd name="connsiteX28" fmla="*/ 281513 w 2019200"/>
                  <a:gd name="connsiteY28" fmla="*/ 340558 h 1638418"/>
                  <a:gd name="connsiteX29" fmla="*/ 489793 w 2019200"/>
                  <a:gd name="connsiteY29" fmla="*/ 391358 h 1638418"/>
                  <a:gd name="connsiteX30" fmla="*/ 710773 w 2019200"/>
                  <a:gd name="connsiteY30" fmla="*/ 462478 h 1638418"/>
                  <a:gd name="connsiteX0" fmla="*/ 710773 w 2019438"/>
                  <a:gd name="connsiteY0" fmla="*/ 462478 h 1638418"/>
                  <a:gd name="connsiteX1" fmla="*/ 878413 w 2019438"/>
                  <a:gd name="connsiteY1" fmla="*/ 177998 h 1638418"/>
                  <a:gd name="connsiteX2" fmla="*/ 1190833 w 2019438"/>
                  <a:gd name="connsiteY2" fmla="*/ 198 h 1638418"/>
                  <a:gd name="connsiteX3" fmla="*/ 1414353 w 2019438"/>
                  <a:gd name="connsiteY3" fmla="*/ 147518 h 1638418"/>
                  <a:gd name="connsiteX4" fmla="*/ 1462613 w 2019438"/>
                  <a:gd name="connsiteY4" fmla="*/ 353258 h 1638418"/>
                  <a:gd name="connsiteX5" fmla="*/ 1427053 w 2019438"/>
                  <a:gd name="connsiteY5" fmla="*/ 531058 h 1638418"/>
                  <a:gd name="connsiteX6" fmla="*/ 1625173 w 2019438"/>
                  <a:gd name="connsiteY6" fmla="*/ 556458 h 1638418"/>
                  <a:gd name="connsiteX7" fmla="*/ 1919813 w 2019438"/>
                  <a:gd name="connsiteY7" fmla="*/ 673298 h 1638418"/>
                  <a:gd name="connsiteX8" fmla="*/ 2018873 w 2019438"/>
                  <a:gd name="connsiteY8" fmla="*/ 807918 h 1638418"/>
                  <a:gd name="connsiteX9" fmla="*/ 1947753 w 2019438"/>
                  <a:gd name="connsiteY9" fmla="*/ 980638 h 1638418"/>
                  <a:gd name="connsiteX10" fmla="*/ 1708993 w 2019438"/>
                  <a:gd name="connsiteY10" fmla="*/ 1072078 h 1638418"/>
                  <a:gd name="connsiteX11" fmla="*/ 1449913 w 2019438"/>
                  <a:gd name="connsiteY11" fmla="*/ 1051758 h 1638418"/>
                  <a:gd name="connsiteX12" fmla="*/ 1571833 w 2019438"/>
                  <a:gd name="connsiteY12" fmla="*/ 1285438 h 1638418"/>
                  <a:gd name="connsiteX13" fmla="*/ 1581993 w 2019438"/>
                  <a:gd name="connsiteY13" fmla="*/ 1275278 h 1638418"/>
                  <a:gd name="connsiteX14" fmla="*/ 1581993 w 2019438"/>
                  <a:gd name="connsiteY14" fmla="*/ 1447998 h 1638418"/>
                  <a:gd name="connsiteX15" fmla="*/ 1429593 w 2019438"/>
                  <a:gd name="connsiteY15" fmla="*/ 1620718 h 1638418"/>
                  <a:gd name="connsiteX16" fmla="*/ 1145113 w 2019438"/>
                  <a:gd name="connsiteY16" fmla="*/ 1620718 h 1638418"/>
                  <a:gd name="connsiteX17" fmla="*/ 1013033 w 2019438"/>
                  <a:gd name="connsiteY17" fmla="*/ 1514038 h 1638418"/>
                  <a:gd name="connsiteX18" fmla="*/ 921593 w 2019438"/>
                  <a:gd name="connsiteY18" fmla="*/ 1336238 h 1638418"/>
                  <a:gd name="connsiteX19" fmla="*/ 921593 w 2019438"/>
                  <a:gd name="connsiteY19" fmla="*/ 1346398 h 1638418"/>
                  <a:gd name="connsiteX20" fmla="*/ 789513 w 2019438"/>
                  <a:gd name="connsiteY20" fmla="*/ 1488638 h 1638418"/>
                  <a:gd name="connsiteX21" fmla="*/ 423753 w 2019438"/>
                  <a:gd name="connsiteY21" fmla="*/ 1539438 h 1638418"/>
                  <a:gd name="connsiteX22" fmla="*/ 271353 w 2019438"/>
                  <a:gd name="connsiteY22" fmla="*/ 1305758 h 1638418"/>
                  <a:gd name="connsiteX23" fmla="*/ 400893 w 2019438"/>
                  <a:gd name="connsiteY23" fmla="*/ 1056838 h 1638418"/>
                  <a:gd name="connsiteX24" fmla="*/ 474553 w 2019438"/>
                  <a:gd name="connsiteY24" fmla="*/ 970478 h 1638418"/>
                  <a:gd name="connsiteX25" fmla="*/ 230713 w 2019438"/>
                  <a:gd name="connsiteY25" fmla="*/ 879038 h 1638418"/>
                  <a:gd name="connsiteX26" fmla="*/ 47833 w 2019438"/>
                  <a:gd name="connsiteY26" fmla="*/ 726638 h 1638418"/>
                  <a:gd name="connsiteX27" fmla="*/ 17353 w 2019438"/>
                  <a:gd name="connsiteY27" fmla="*/ 442158 h 1638418"/>
                  <a:gd name="connsiteX28" fmla="*/ 281513 w 2019438"/>
                  <a:gd name="connsiteY28" fmla="*/ 340558 h 1638418"/>
                  <a:gd name="connsiteX29" fmla="*/ 489793 w 2019438"/>
                  <a:gd name="connsiteY29" fmla="*/ 391358 h 1638418"/>
                  <a:gd name="connsiteX30" fmla="*/ 710773 w 2019438"/>
                  <a:gd name="connsiteY30" fmla="*/ 462478 h 1638418"/>
                  <a:gd name="connsiteX0" fmla="*/ 710773 w 2022201"/>
                  <a:gd name="connsiteY0" fmla="*/ 462478 h 1638418"/>
                  <a:gd name="connsiteX1" fmla="*/ 878413 w 2022201"/>
                  <a:gd name="connsiteY1" fmla="*/ 177998 h 1638418"/>
                  <a:gd name="connsiteX2" fmla="*/ 1190833 w 2022201"/>
                  <a:gd name="connsiteY2" fmla="*/ 198 h 1638418"/>
                  <a:gd name="connsiteX3" fmla="*/ 1414353 w 2022201"/>
                  <a:gd name="connsiteY3" fmla="*/ 147518 h 1638418"/>
                  <a:gd name="connsiteX4" fmla="*/ 1462613 w 2022201"/>
                  <a:gd name="connsiteY4" fmla="*/ 353258 h 1638418"/>
                  <a:gd name="connsiteX5" fmla="*/ 1427053 w 2022201"/>
                  <a:gd name="connsiteY5" fmla="*/ 531058 h 1638418"/>
                  <a:gd name="connsiteX6" fmla="*/ 1625173 w 2022201"/>
                  <a:gd name="connsiteY6" fmla="*/ 556458 h 1638418"/>
                  <a:gd name="connsiteX7" fmla="*/ 1861393 w 2022201"/>
                  <a:gd name="connsiteY7" fmla="*/ 625038 h 1638418"/>
                  <a:gd name="connsiteX8" fmla="*/ 2018873 w 2022201"/>
                  <a:gd name="connsiteY8" fmla="*/ 807918 h 1638418"/>
                  <a:gd name="connsiteX9" fmla="*/ 1947753 w 2022201"/>
                  <a:gd name="connsiteY9" fmla="*/ 980638 h 1638418"/>
                  <a:gd name="connsiteX10" fmla="*/ 1708993 w 2022201"/>
                  <a:gd name="connsiteY10" fmla="*/ 1072078 h 1638418"/>
                  <a:gd name="connsiteX11" fmla="*/ 1449913 w 2022201"/>
                  <a:gd name="connsiteY11" fmla="*/ 1051758 h 1638418"/>
                  <a:gd name="connsiteX12" fmla="*/ 1571833 w 2022201"/>
                  <a:gd name="connsiteY12" fmla="*/ 1285438 h 1638418"/>
                  <a:gd name="connsiteX13" fmla="*/ 1581993 w 2022201"/>
                  <a:gd name="connsiteY13" fmla="*/ 1275278 h 1638418"/>
                  <a:gd name="connsiteX14" fmla="*/ 1581993 w 2022201"/>
                  <a:gd name="connsiteY14" fmla="*/ 1447998 h 1638418"/>
                  <a:gd name="connsiteX15" fmla="*/ 1429593 w 2022201"/>
                  <a:gd name="connsiteY15" fmla="*/ 1620718 h 1638418"/>
                  <a:gd name="connsiteX16" fmla="*/ 1145113 w 2022201"/>
                  <a:gd name="connsiteY16" fmla="*/ 1620718 h 1638418"/>
                  <a:gd name="connsiteX17" fmla="*/ 1013033 w 2022201"/>
                  <a:gd name="connsiteY17" fmla="*/ 1514038 h 1638418"/>
                  <a:gd name="connsiteX18" fmla="*/ 921593 w 2022201"/>
                  <a:gd name="connsiteY18" fmla="*/ 1336238 h 1638418"/>
                  <a:gd name="connsiteX19" fmla="*/ 921593 w 2022201"/>
                  <a:gd name="connsiteY19" fmla="*/ 1346398 h 1638418"/>
                  <a:gd name="connsiteX20" fmla="*/ 789513 w 2022201"/>
                  <a:gd name="connsiteY20" fmla="*/ 1488638 h 1638418"/>
                  <a:gd name="connsiteX21" fmla="*/ 423753 w 2022201"/>
                  <a:gd name="connsiteY21" fmla="*/ 1539438 h 1638418"/>
                  <a:gd name="connsiteX22" fmla="*/ 271353 w 2022201"/>
                  <a:gd name="connsiteY22" fmla="*/ 1305758 h 1638418"/>
                  <a:gd name="connsiteX23" fmla="*/ 400893 w 2022201"/>
                  <a:gd name="connsiteY23" fmla="*/ 1056838 h 1638418"/>
                  <a:gd name="connsiteX24" fmla="*/ 474553 w 2022201"/>
                  <a:gd name="connsiteY24" fmla="*/ 970478 h 1638418"/>
                  <a:gd name="connsiteX25" fmla="*/ 230713 w 2022201"/>
                  <a:gd name="connsiteY25" fmla="*/ 879038 h 1638418"/>
                  <a:gd name="connsiteX26" fmla="*/ 47833 w 2022201"/>
                  <a:gd name="connsiteY26" fmla="*/ 726638 h 1638418"/>
                  <a:gd name="connsiteX27" fmla="*/ 17353 w 2022201"/>
                  <a:gd name="connsiteY27" fmla="*/ 442158 h 1638418"/>
                  <a:gd name="connsiteX28" fmla="*/ 281513 w 2022201"/>
                  <a:gd name="connsiteY28" fmla="*/ 340558 h 1638418"/>
                  <a:gd name="connsiteX29" fmla="*/ 489793 w 2022201"/>
                  <a:gd name="connsiteY29" fmla="*/ 391358 h 1638418"/>
                  <a:gd name="connsiteX30" fmla="*/ 710773 w 2022201"/>
                  <a:gd name="connsiteY30" fmla="*/ 462478 h 1638418"/>
                  <a:gd name="connsiteX0" fmla="*/ 710773 w 1988680"/>
                  <a:gd name="connsiteY0" fmla="*/ 462478 h 1638418"/>
                  <a:gd name="connsiteX1" fmla="*/ 878413 w 1988680"/>
                  <a:gd name="connsiteY1" fmla="*/ 177998 h 1638418"/>
                  <a:gd name="connsiteX2" fmla="*/ 1190833 w 1988680"/>
                  <a:gd name="connsiteY2" fmla="*/ 198 h 1638418"/>
                  <a:gd name="connsiteX3" fmla="*/ 1414353 w 1988680"/>
                  <a:gd name="connsiteY3" fmla="*/ 147518 h 1638418"/>
                  <a:gd name="connsiteX4" fmla="*/ 1462613 w 1988680"/>
                  <a:gd name="connsiteY4" fmla="*/ 353258 h 1638418"/>
                  <a:gd name="connsiteX5" fmla="*/ 1427053 w 1988680"/>
                  <a:gd name="connsiteY5" fmla="*/ 531058 h 1638418"/>
                  <a:gd name="connsiteX6" fmla="*/ 1625173 w 1988680"/>
                  <a:gd name="connsiteY6" fmla="*/ 556458 h 1638418"/>
                  <a:gd name="connsiteX7" fmla="*/ 1861393 w 1988680"/>
                  <a:gd name="connsiteY7" fmla="*/ 625038 h 1638418"/>
                  <a:gd name="connsiteX8" fmla="*/ 1980773 w 1988680"/>
                  <a:gd name="connsiteY8" fmla="*/ 820618 h 1638418"/>
                  <a:gd name="connsiteX9" fmla="*/ 1947753 w 1988680"/>
                  <a:gd name="connsiteY9" fmla="*/ 980638 h 1638418"/>
                  <a:gd name="connsiteX10" fmla="*/ 1708993 w 1988680"/>
                  <a:gd name="connsiteY10" fmla="*/ 1072078 h 1638418"/>
                  <a:gd name="connsiteX11" fmla="*/ 1449913 w 1988680"/>
                  <a:gd name="connsiteY11" fmla="*/ 1051758 h 1638418"/>
                  <a:gd name="connsiteX12" fmla="*/ 1571833 w 1988680"/>
                  <a:gd name="connsiteY12" fmla="*/ 1285438 h 1638418"/>
                  <a:gd name="connsiteX13" fmla="*/ 1581993 w 1988680"/>
                  <a:gd name="connsiteY13" fmla="*/ 1275278 h 1638418"/>
                  <a:gd name="connsiteX14" fmla="*/ 1581993 w 1988680"/>
                  <a:gd name="connsiteY14" fmla="*/ 1447998 h 1638418"/>
                  <a:gd name="connsiteX15" fmla="*/ 1429593 w 1988680"/>
                  <a:gd name="connsiteY15" fmla="*/ 1620718 h 1638418"/>
                  <a:gd name="connsiteX16" fmla="*/ 1145113 w 1988680"/>
                  <a:gd name="connsiteY16" fmla="*/ 1620718 h 1638418"/>
                  <a:gd name="connsiteX17" fmla="*/ 1013033 w 1988680"/>
                  <a:gd name="connsiteY17" fmla="*/ 1514038 h 1638418"/>
                  <a:gd name="connsiteX18" fmla="*/ 921593 w 1988680"/>
                  <a:gd name="connsiteY18" fmla="*/ 1336238 h 1638418"/>
                  <a:gd name="connsiteX19" fmla="*/ 921593 w 1988680"/>
                  <a:gd name="connsiteY19" fmla="*/ 1346398 h 1638418"/>
                  <a:gd name="connsiteX20" fmla="*/ 789513 w 1988680"/>
                  <a:gd name="connsiteY20" fmla="*/ 1488638 h 1638418"/>
                  <a:gd name="connsiteX21" fmla="*/ 423753 w 1988680"/>
                  <a:gd name="connsiteY21" fmla="*/ 1539438 h 1638418"/>
                  <a:gd name="connsiteX22" fmla="*/ 271353 w 1988680"/>
                  <a:gd name="connsiteY22" fmla="*/ 1305758 h 1638418"/>
                  <a:gd name="connsiteX23" fmla="*/ 400893 w 1988680"/>
                  <a:gd name="connsiteY23" fmla="*/ 1056838 h 1638418"/>
                  <a:gd name="connsiteX24" fmla="*/ 474553 w 1988680"/>
                  <a:gd name="connsiteY24" fmla="*/ 970478 h 1638418"/>
                  <a:gd name="connsiteX25" fmla="*/ 230713 w 1988680"/>
                  <a:gd name="connsiteY25" fmla="*/ 879038 h 1638418"/>
                  <a:gd name="connsiteX26" fmla="*/ 47833 w 1988680"/>
                  <a:gd name="connsiteY26" fmla="*/ 726638 h 1638418"/>
                  <a:gd name="connsiteX27" fmla="*/ 17353 w 1988680"/>
                  <a:gd name="connsiteY27" fmla="*/ 442158 h 1638418"/>
                  <a:gd name="connsiteX28" fmla="*/ 281513 w 1988680"/>
                  <a:gd name="connsiteY28" fmla="*/ 340558 h 1638418"/>
                  <a:gd name="connsiteX29" fmla="*/ 489793 w 1988680"/>
                  <a:gd name="connsiteY29" fmla="*/ 391358 h 1638418"/>
                  <a:gd name="connsiteX30" fmla="*/ 710773 w 1988680"/>
                  <a:gd name="connsiteY30" fmla="*/ 462478 h 1638418"/>
                  <a:gd name="connsiteX0" fmla="*/ 710773 w 1985295"/>
                  <a:gd name="connsiteY0" fmla="*/ 462478 h 1638418"/>
                  <a:gd name="connsiteX1" fmla="*/ 878413 w 1985295"/>
                  <a:gd name="connsiteY1" fmla="*/ 177998 h 1638418"/>
                  <a:gd name="connsiteX2" fmla="*/ 1190833 w 1985295"/>
                  <a:gd name="connsiteY2" fmla="*/ 198 h 1638418"/>
                  <a:gd name="connsiteX3" fmla="*/ 1414353 w 1985295"/>
                  <a:gd name="connsiteY3" fmla="*/ 147518 h 1638418"/>
                  <a:gd name="connsiteX4" fmla="*/ 1462613 w 1985295"/>
                  <a:gd name="connsiteY4" fmla="*/ 353258 h 1638418"/>
                  <a:gd name="connsiteX5" fmla="*/ 1427053 w 1985295"/>
                  <a:gd name="connsiteY5" fmla="*/ 531058 h 1638418"/>
                  <a:gd name="connsiteX6" fmla="*/ 1625173 w 1985295"/>
                  <a:gd name="connsiteY6" fmla="*/ 556458 h 1638418"/>
                  <a:gd name="connsiteX7" fmla="*/ 1861393 w 1985295"/>
                  <a:gd name="connsiteY7" fmla="*/ 625038 h 1638418"/>
                  <a:gd name="connsiteX8" fmla="*/ 1980773 w 1985295"/>
                  <a:gd name="connsiteY8" fmla="*/ 820618 h 1638418"/>
                  <a:gd name="connsiteX9" fmla="*/ 1947753 w 1985295"/>
                  <a:gd name="connsiteY9" fmla="*/ 980638 h 1638418"/>
                  <a:gd name="connsiteX10" fmla="*/ 1708993 w 1985295"/>
                  <a:gd name="connsiteY10" fmla="*/ 1072078 h 1638418"/>
                  <a:gd name="connsiteX11" fmla="*/ 1449913 w 1985295"/>
                  <a:gd name="connsiteY11" fmla="*/ 1051758 h 1638418"/>
                  <a:gd name="connsiteX12" fmla="*/ 1571833 w 1985295"/>
                  <a:gd name="connsiteY12" fmla="*/ 1285438 h 1638418"/>
                  <a:gd name="connsiteX13" fmla="*/ 1581993 w 1985295"/>
                  <a:gd name="connsiteY13" fmla="*/ 1275278 h 1638418"/>
                  <a:gd name="connsiteX14" fmla="*/ 1581993 w 1985295"/>
                  <a:gd name="connsiteY14" fmla="*/ 1447998 h 1638418"/>
                  <a:gd name="connsiteX15" fmla="*/ 1429593 w 1985295"/>
                  <a:gd name="connsiteY15" fmla="*/ 1620718 h 1638418"/>
                  <a:gd name="connsiteX16" fmla="*/ 1145113 w 1985295"/>
                  <a:gd name="connsiteY16" fmla="*/ 1620718 h 1638418"/>
                  <a:gd name="connsiteX17" fmla="*/ 1013033 w 1985295"/>
                  <a:gd name="connsiteY17" fmla="*/ 1514038 h 1638418"/>
                  <a:gd name="connsiteX18" fmla="*/ 921593 w 1985295"/>
                  <a:gd name="connsiteY18" fmla="*/ 1336238 h 1638418"/>
                  <a:gd name="connsiteX19" fmla="*/ 921593 w 1985295"/>
                  <a:gd name="connsiteY19" fmla="*/ 1346398 h 1638418"/>
                  <a:gd name="connsiteX20" fmla="*/ 789513 w 1985295"/>
                  <a:gd name="connsiteY20" fmla="*/ 1488638 h 1638418"/>
                  <a:gd name="connsiteX21" fmla="*/ 423753 w 1985295"/>
                  <a:gd name="connsiteY21" fmla="*/ 1539438 h 1638418"/>
                  <a:gd name="connsiteX22" fmla="*/ 271353 w 1985295"/>
                  <a:gd name="connsiteY22" fmla="*/ 1305758 h 1638418"/>
                  <a:gd name="connsiteX23" fmla="*/ 400893 w 1985295"/>
                  <a:gd name="connsiteY23" fmla="*/ 1056838 h 1638418"/>
                  <a:gd name="connsiteX24" fmla="*/ 474553 w 1985295"/>
                  <a:gd name="connsiteY24" fmla="*/ 970478 h 1638418"/>
                  <a:gd name="connsiteX25" fmla="*/ 230713 w 1985295"/>
                  <a:gd name="connsiteY25" fmla="*/ 879038 h 1638418"/>
                  <a:gd name="connsiteX26" fmla="*/ 47833 w 1985295"/>
                  <a:gd name="connsiteY26" fmla="*/ 726638 h 1638418"/>
                  <a:gd name="connsiteX27" fmla="*/ 17353 w 1985295"/>
                  <a:gd name="connsiteY27" fmla="*/ 442158 h 1638418"/>
                  <a:gd name="connsiteX28" fmla="*/ 281513 w 1985295"/>
                  <a:gd name="connsiteY28" fmla="*/ 340558 h 1638418"/>
                  <a:gd name="connsiteX29" fmla="*/ 489793 w 1985295"/>
                  <a:gd name="connsiteY29" fmla="*/ 391358 h 1638418"/>
                  <a:gd name="connsiteX30" fmla="*/ 710773 w 1985295"/>
                  <a:gd name="connsiteY30" fmla="*/ 462478 h 1638418"/>
                  <a:gd name="connsiteX0" fmla="*/ 710773 w 1993653"/>
                  <a:gd name="connsiteY0" fmla="*/ 462478 h 1638418"/>
                  <a:gd name="connsiteX1" fmla="*/ 878413 w 1993653"/>
                  <a:gd name="connsiteY1" fmla="*/ 177998 h 1638418"/>
                  <a:gd name="connsiteX2" fmla="*/ 1190833 w 1993653"/>
                  <a:gd name="connsiteY2" fmla="*/ 198 h 1638418"/>
                  <a:gd name="connsiteX3" fmla="*/ 1414353 w 1993653"/>
                  <a:gd name="connsiteY3" fmla="*/ 147518 h 1638418"/>
                  <a:gd name="connsiteX4" fmla="*/ 1462613 w 1993653"/>
                  <a:gd name="connsiteY4" fmla="*/ 353258 h 1638418"/>
                  <a:gd name="connsiteX5" fmla="*/ 1427053 w 1993653"/>
                  <a:gd name="connsiteY5" fmla="*/ 531058 h 1638418"/>
                  <a:gd name="connsiteX6" fmla="*/ 1625173 w 1993653"/>
                  <a:gd name="connsiteY6" fmla="*/ 556458 h 1638418"/>
                  <a:gd name="connsiteX7" fmla="*/ 1861393 w 1993653"/>
                  <a:gd name="connsiteY7" fmla="*/ 625038 h 1638418"/>
                  <a:gd name="connsiteX8" fmla="*/ 1990933 w 1993653"/>
                  <a:gd name="connsiteY8" fmla="*/ 790138 h 1638418"/>
                  <a:gd name="connsiteX9" fmla="*/ 1947753 w 1993653"/>
                  <a:gd name="connsiteY9" fmla="*/ 980638 h 1638418"/>
                  <a:gd name="connsiteX10" fmla="*/ 1708993 w 1993653"/>
                  <a:gd name="connsiteY10" fmla="*/ 1072078 h 1638418"/>
                  <a:gd name="connsiteX11" fmla="*/ 1449913 w 1993653"/>
                  <a:gd name="connsiteY11" fmla="*/ 1051758 h 1638418"/>
                  <a:gd name="connsiteX12" fmla="*/ 1571833 w 1993653"/>
                  <a:gd name="connsiteY12" fmla="*/ 1285438 h 1638418"/>
                  <a:gd name="connsiteX13" fmla="*/ 1581993 w 1993653"/>
                  <a:gd name="connsiteY13" fmla="*/ 1275278 h 1638418"/>
                  <a:gd name="connsiteX14" fmla="*/ 1581993 w 1993653"/>
                  <a:gd name="connsiteY14" fmla="*/ 1447998 h 1638418"/>
                  <a:gd name="connsiteX15" fmla="*/ 1429593 w 1993653"/>
                  <a:gd name="connsiteY15" fmla="*/ 1620718 h 1638418"/>
                  <a:gd name="connsiteX16" fmla="*/ 1145113 w 1993653"/>
                  <a:gd name="connsiteY16" fmla="*/ 1620718 h 1638418"/>
                  <a:gd name="connsiteX17" fmla="*/ 1013033 w 1993653"/>
                  <a:gd name="connsiteY17" fmla="*/ 1514038 h 1638418"/>
                  <a:gd name="connsiteX18" fmla="*/ 921593 w 1993653"/>
                  <a:gd name="connsiteY18" fmla="*/ 1336238 h 1638418"/>
                  <a:gd name="connsiteX19" fmla="*/ 921593 w 1993653"/>
                  <a:gd name="connsiteY19" fmla="*/ 1346398 h 1638418"/>
                  <a:gd name="connsiteX20" fmla="*/ 789513 w 1993653"/>
                  <a:gd name="connsiteY20" fmla="*/ 1488638 h 1638418"/>
                  <a:gd name="connsiteX21" fmla="*/ 423753 w 1993653"/>
                  <a:gd name="connsiteY21" fmla="*/ 1539438 h 1638418"/>
                  <a:gd name="connsiteX22" fmla="*/ 271353 w 1993653"/>
                  <a:gd name="connsiteY22" fmla="*/ 1305758 h 1638418"/>
                  <a:gd name="connsiteX23" fmla="*/ 400893 w 1993653"/>
                  <a:gd name="connsiteY23" fmla="*/ 1056838 h 1638418"/>
                  <a:gd name="connsiteX24" fmla="*/ 474553 w 1993653"/>
                  <a:gd name="connsiteY24" fmla="*/ 970478 h 1638418"/>
                  <a:gd name="connsiteX25" fmla="*/ 230713 w 1993653"/>
                  <a:gd name="connsiteY25" fmla="*/ 879038 h 1638418"/>
                  <a:gd name="connsiteX26" fmla="*/ 47833 w 1993653"/>
                  <a:gd name="connsiteY26" fmla="*/ 726638 h 1638418"/>
                  <a:gd name="connsiteX27" fmla="*/ 17353 w 1993653"/>
                  <a:gd name="connsiteY27" fmla="*/ 442158 h 1638418"/>
                  <a:gd name="connsiteX28" fmla="*/ 281513 w 1993653"/>
                  <a:gd name="connsiteY28" fmla="*/ 340558 h 1638418"/>
                  <a:gd name="connsiteX29" fmla="*/ 489793 w 1993653"/>
                  <a:gd name="connsiteY29" fmla="*/ 391358 h 1638418"/>
                  <a:gd name="connsiteX30" fmla="*/ 710773 w 1993653"/>
                  <a:gd name="connsiteY30" fmla="*/ 462478 h 1638418"/>
                  <a:gd name="connsiteX0" fmla="*/ 710773 w 1993076"/>
                  <a:gd name="connsiteY0" fmla="*/ 462478 h 1638418"/>
                  <a:gd name="connsiteX1" fmla="*/ 878413 w 1993076"/>
                  <a:gd name="connsiteY1" fmla="*/ 177998 h 1638418"/>
                  <a:gd name="connsiteX2" fmla="*/ 1190833 w 1993076"/>
                  <a:gd name="connsiteY2" fmla="*/ 198 h 1638418"/>
                  <a:gd name="connsiteX3" fmla="*/ 1414353 w 1993076"/>
                  <a:gd name="connsiteY3" fmla="*/ 147518 h 1638418"/>
                  <a:gd name="connsiteX4" fmla="*/ 1462613 w 1993076"/>
                  <a:gd name="connsiteY4" fmla="*/ 353258 h 1638418"/>
                  <a:gd name="connsiteX5" fmla="*/ 1427053 w 1993076"/>
                  <a:gd name="connsiteY5" fmla="*/ 531058 h 1638418"/>
                  <a:gd name="connsiteX6" fmla="*/ 1625173 w 1993076"/>
                  <a:gd name="connsiteY6" fmla="*/ 556458 h 1638418"/>
                  <a:gd name="connsiteX7" fmla="*/ 1861393 w 1993076"/>
                  <a:gd name="connsiteY7" fmla="*/ 625038 h 1638418"/>
                  <a:gd name="connsiteX8" fmla="*/ 1990933 w 1993076"/>
                  <a:gd name="connsiteY8" fmla="*/ 790138 h 1638418"/>
                  <a:gd name="connsiteX9" fmla="*/ 1924893 w 1993076"/>
                  <a:gd name="connsiteY9" fmla="*/ 990798 h 1638418"/>
                  <a:gd name="connsiteX10" fmla="*/ 1708993 w 1993076"/>
                  <a:gd name="connsiteY10" fmla="*/ 1072078 h 1638418"/>
                  <a:gd name="connsiteX11" fmla="*/ 1449913 w 1993076"/>
                  <a:gd name="connsiteY11" fmla="*/ 1051758 h 1638418"/>
                  <a:gd name="connsiteX12" fmla="*/ 1571833 w 1993076"/>
                  <a:gd name="connsiteY12" fmla="*/ 1285438 h 1638418"/>
                  <a:gd name="connsiteX13" fmla="*/ 1581993 w 1993076"/>
                  <a:gd name="connsiteY13" fmla="*/ 1275278 h 1638418"/>
                  <a:gd name="connsiteX14" fmla="*/ 1581993 w 1993076"/>
                  <a:gd name="connsiteY14" fmla="*/ 1447998 h 1638418"/>
                  <a:gd name="connsiteX15" fmla="*/ 1429593 w 1993076"/>
                  <a:gd name="connsiteY15" fmla="*/ 1620718 h 1638418"/>
                  <a:gd name="connsiteX16" fmla="*/ 1145113 w 1993076"/>
                  <a:gd name="connsiteY16" fmla="*/ 1620718 h 1638418"/>
                  <a:gd name="connsiteX17" fmla="*/ 1013033 w 1993076"/>
                  <a:gd name="connsiteY17" fmla="*/ 1514038 h 1638418"/>
                  <a:gd name="connsiteX18" fmla="*/ 921593 w 1993076"/>
                  <a:gd name="connsiteY18" fmla="*/ 1336238 h 1638418"/>
                  <a:gd name="connsiteX19" fmla="*/ 921593 w 1993076"/>
                  <a:gd name="connsiteY19" fmla="*/ 1346398 h 1638418"/>
                  <a:gd name="connsiteX20" fmla="*/ 789513 w 1993076"/>
                  <a:gd name="connsiteY20" fmla="*/ 1488638 h 1638418"/>
                  <a:gd name="connsiteX21" fmla="*/ 423753 w 1993076"/>
                  <a:gd name="connsiteY21" fmla="*/ 1539438 h 1638418"/>
                  <a:gd name="connsiteX22" fmla="*/ 271353 w 1993076"/>
                  <a:gd name="connsiteY22" fmla="*/ 1305758 h 1638418"/>
                  <a:gd name="connsiteX23" fmla="*/ 400893 w 1993076"/>
                  <a:gd name="connsiteY23" fmla="*/ 1056838 h 1638418"/>
                  <a:gd name="connsiteX24" fmla="*/ 474553 w 1993076"/>
                  <a:gd name="connsiteY24" fmla="*/ 970478 h 1638418"/>
                  <a:gd name="connsiteX25" fmla="*/ 230713 w 1993076"/>
                  <a:gd name="connsiteY25" fmla="*/ 879038 h 1638418"/>
                  <a:gd name="connsiteX26" fmla="*/ 47833 w 1993076"/>
                  <a:gd name="connsiteY26" fmla="*/ 726638 h 1638418"/>
                  <a:gd name="connsiteX27" fmla="*/ 17353 w 1993076"/>
                  <a:gd name="connsiteY27" fmla="*/ 442158 h 1638418"/>
                  <a:gd name="connsiteX28" fmla="*/ 281513 w 1993076"/>
                  <a:gd name="connsiteY28" fmla="*/ 340558 h 1638418"/>
                  <a:gd name="connsiteX29" fmla="*/ 489793 w 1993076"/>
                  <a:gd name="connsiteY29" fmla="*/ 391358 h 1638418"/>
                  <a:gd name="connsiteX30" fmla="*/ 710773 w 1993076"/>
                  <a:gd name="connsiteY30" fmla="*/ 462478 h 1638418"/>
                  <a:gd name="connsiteX0" fmla="*/ 710773 w 1993076"/>
                  <a:gd name="connsiteY0" fmla="*/ 462478 h 1638418"/>
                  <a:gd name="connsiteX1" fmla="*/ 878413 w 1993076"/>
                  <a:gd name="connsiteY1" fmla="*/ 177998 h 1638418"/>
                  <a:gd name="connsiteX2" fmla="*/ 1190833 w 1993076"/>
                  <a:gd name="connsiteY2" fmla="*/ 198 h 1638418"/>
                  <a:gd name="connsiteX3" fmla="*/ 1414353 w 1993076"/>
                  <a:gd name="connsiteY3" fmla="*/ 147518 h 1638418"/>
                  <a:gd name="connsiteX4" fmla="*/ 1462613 w 1993076"/>
                  <a:gd name="connsiteY4" fmla="*/ 353258 h 1638418"/>
                  <a:gd name="connsiteX5" fmla="*/ 1427053 w 1993076"/>
                  <a:gd name="connsiteY5" fmla="*/ 531058 h 1638418"/>
                  <a:gd name="connsiteX6" fmla="*/ 1625173 w 1993076"/>
                  <a:gd name="connsiteY6" fmla="*/ 556458 h 1638418"/>
                  <a:gd name="connsiteX7" fmla="*/ 1861393 w 1993076"/>
                  <a:gd name="connsiteY7" fmla="*/ 625038 h 1638418"/>
                  <a:gd name="connsiteX8" fmla="*/ 1990933 w 1993076"/>
                  <a:gd name="connsiteY8" fmla="*/ 790138 h 1638418"/>
                  <a:gd name="connsiteX9" fmla="*/ 1924893 w 1993076"/>
                  <a:gd name="connsiteY9" fmla="*/ 990798 h 1638418"/>
                  <a:gd name="connsiteX10" fmla="*/ 1708993 w 1993076"/>
                  <a:gd name="connsiteY10" fmla="*/ 1072078 h 1638418"/>
                  <a:gd name="connsiteX11" fmla="*/ 1449913 w 1993076"/>
                  <a:gd name="connsiteY11" fmla="*/ 1051758 h 1638418"/>
                  <a:gd name="connsiteX12" fmla="*/ 1571833 w 1993076"/>
                  <a:gd name="connsiteY12" fmla="*/ 1285438 h 1638418"/>
                  <a:gd name="connsiteX13" fmla="*/ 1589613 w 1993076"/>
                  <a:gd name="connsiteY13" fmla="*/ 1374338 h 1638418"/>
                  <a:gd name="connsiteX14" fmla="*/ 1581993 w 1993076"/>
                  <a:gd name="connsiteY14" fmla="*/ 1447998 h 1638418"/>
                  <a:gd name="connsiteX15" fmla="*/ 1429593 w 1993076"/>
                  <a:gd name="connsiteY15" fmla="*/ 1620718 h 1638418"/>
                  <a:gd name="connsiteX16" fmla="*/ 1145113 w 1993076"/>
                  <a:gd name="connsiteY16" fmla="*/ 1620718 h 1638418"/>
                  <a:gd name="connsiteX17" fmla="*/ 1013033 w 1993076"/>
                  <a:gd name="connsiteY17" fmla="*/ 1514038 h 1638418"/>
                  <a:gd name="connsiteX18" fmla="*/ 921593 w 1993076"/>
                  <a:gd name="connsiteY18" fmla="*/ 1336238 h 1638418"/>
                  <a:gd name="connsiteX19" fmla="*/ 921593 w 1993076"/>
                  <a:gd name="connsiteY19" fmla="*/ 1346398 h 1638418"/>
                  <a:gd name="connsiteX20" fmla="*/ 789513 w 1993076"/>
                  <a:gd name="connsiteY20" fmla="*/ 1488638 h 1638418"/>
                  <a:gd name="connsiteX21" fmla="*/ 423753 w 1993076"/>
                  <a:gd name="connsiteY21" fmla="*/ 1539438 h 1638418"/>
                  <a:gd name="connsiteX22" fmla="*/ 271353 w 1993076"/>
                  <a:gd name="connsiteY22" fmla="*/ 1305758 h 1638418"/>
                  <a:gd name="connsiteX23" fmla="*/ 400893 w 1993076"/>
                  <a:gd name="connsiteY23" fmla="*/ 1056838 h 1638418"/>
                  <a:gd name="connsiteX24" fmla="*/ 474553 w 1993076"/>
                  <a:gd name="connsiteY24" fmla="*/ 970478 h 1638418"/>
                  <a:gd name="connsiteX25" fmla="*/ 230713 w 1993076"/>
                  <a:gd name="connsiteY25" fmla="*/ 879038 h 1638418"/>
                  <a:gd name="connsiteX26" fmla="*/ 47833 w 1993076"/>
                  <a:gd name="connsiteY26" fmla="*/ 726638 h 1638418"/>
                  <a:gd name="connsiteX27" fmla="*/ 17353 w 1993076"/>
                  <a:gd name="connsiteY27" fmla="*/ 442158 h 1638418"/>
                  <a:gd name="connsiteX28" fmla="*/ 281513 w 1993076"/>
                  <a:gd name="connsiteY28" fmla="*/ 340558 h 1638418"/>
                  <a:gd name="connsiteX29" fmla="*/ 489793 w 1993076"/>
                  <a:gd name="connsiteY29" fmla="*/ 391358 h 1638418"/>
                  <a:gd name="connsiteX30" fmla="*/ 710773 w 1993076"/>
                  <a:gd name="connsiteY30" fmla="*/ 462478 h 1638418"/>
                  <a:gd name="connsiteX0" fmla="*/ 710773 w 1993076"/>
                  <a:gd name="connsiteY0" fmla="*/ 462478 h 1638418"/>
                  <a:gd name="connsiteX1" fmla="*/ 878413 w 1993076"/>
                  <a:gd name="connsiteY1" fmla="*/ 177998 h 1638418"/>
                  <a:gd name="connsiteX2" fmla="*/ 1190833 w 1993076"/>
                  <a:gd name="connsiteY2" fmla="*/ 198 h 1638418"/>
                  <a:gd name="connsiteX3" fmla="*/ 1414353 w 1993076"/>
                  <a:gd name="connsiteY3" fmla="*/ 147518 h 1638418"/>
                  <a:gd name="connsiteX4" fmla="*/ 1462613 w 1993076"/>
                  <a:gd name="connsiteY4" fmla="*/ 353258 h 1638418"/>
                  <a:gd name="connsiteX5" fmla="*/ 1427053 w 1993076"/>
                  <a:gd name="connsiteY5" fmla="*/ 531058 h 1638418"/>
                  <a:gd name="connsiteX6" fmla="*/ 1625173 w 1993076"/>
                  <a:gd name="connsiteY6" fmla="*/ 556458 h 1638418"/>
                  <a:gd name="connsiteX7" fmla="*/ 1861393 w 1993076"/>
                  <a:gd name="connsiteY7" fmla="*/ 625038 h 1638418"/>
                  <a:gd name="connsiteX8" fmla="*/ 1990933 w 1993076"/>
                  <a:gd name="connsiteY8" fmla="*/ 790138 h 1638418"/>
                  <a:gd name="connsiteX9" fmla="*/ 1924893 w 1993076"/>
                  <a:gd name="connsiteY9" fmla="*/ 990798 h 1638418"/>
                  <a:gd name="connsiteX10" fmla="*/ 1708993 w 1993076"/>
                  <a:gd name="connsiteY10" fmla="*/ 1072078 h 1638418"/>
                  <a:gd name="connsiteX11" fmla="*/ 1449913 w 1993076"/>
                  <a:gd name="connsiteY11" fmla="*/ 1051758 h 1638418"/>
                  <a:gd name="connsiteX12" fmla="*/ 1564213 w 1993076"/>
                  <a:gd name="connsiteY12" fmla="*/ 1267658 h 1638418"/>
                  <a:gd name="connsiteX13" fmla="*/ 1589613 w 1993076"/>
                  <a:gd name="connsiteY13" fmla="*/ 1374338 h 1638418"/>
                  <a:gd name="connsiteX14" fmla="*/ 1581993 w 1993076"/>
                  <a:gd name="connsiteY14" fmla="*/ 1447998 h 1638418"/>
                  <a:gd name="connsiteX15" fmla="*/ 1429593 w 1993076"/>
                  <a:gd name="connsiteY15" fmla="*/ 1620718 h 1638418"/>
                  <a:gd name="connsiteX16" fmla="*/ 1145113 w 1993076"/>
                  <a:gd name="connsiteY16" fmla="*/ 1620718 h 1638418"/>
                  <a:gd name="connsiteX17" fmla="*/ 1013033 w 1993076"/>
                  <a:gd name="connsiteY17" fmla="*/ 1514038 h 1638418"/>
                  <a:gd name="connsiteX18" fmla="*/ 921593 w 1993076"/>
                  <a:gd name="connsiteY18" fmla="*/ 1336238 h 1638418"/>
                  <a:gd name="connsiteX19" fmla="*/ 921593 w 1993076"/>
                  <a:gd name="connsiteY19" fmla="*/ 1346398 h 1638418"/>
                  <a:gd name="connsiteX20" fmla="*/ 789513 w 1993076"/>
                  <a:gd name="connsiteY20" fmla="*/ 1488638 h 1638418"/>
                  <a:gd name="connsiteX21" fmla="*/ 423753 w 1993076"/>
                  <a:gd name="connsiteY21" fmla="*/ 1539438 h 1638418"/>
                  <a:gd name="connsiteX22" fmla="*/ 271353 w 1993076"/>
                  <a:gd name="connsiteY22" fmla="*/ 1305758 h 1638418"/>
                  <a:gd name="connsiteX23" fmla="*/ 400893 w 1993076"/>
                  <a:gd name="connsiteY23" fmla="*/ 1056838 h 1638418"/>
                  <a:gd name="connsiteX24" fmla="*/ 474553 w 1993076"/>
                  <a:gd name="connsiteY24" fmla="*/ 970478 h 1638418"/>
                  <a:gd name="connsiteX25" fmla="*/ 230713 w 1993076"/>
                  <a:gd name="connsiteY25" fmla="*/ 879038 h 1638418"/>
                  <a:gd name="connsiteX26" fmla="*/ 47833 w 1993076"/>
                  <a:gd name="connsiteY26" fmla="*/ 726638 h 1638418"/>
                  <a:gd name="connsiteX27" fmla="*/ 17353 w 1993076"/>
                  <a:gd name="connsiteY27" fmla="*/ 442158 h 1638418"/>
                  <a:gd name="connsiteX28" fmla="*/ 281513 w 1993076"/>
                  <a:gd name="connsiteY28" fmla="*/ 340558 h 1638418"/>
                  <a:gd name="connsiteX29" fmla="*/ 489793 w 1993076"/>
                  <a:gd name="connsiteY29" fmla="*/ 391358 h 1638418"/>
                  <a:gd name="connsiteX30" fmla="*/ 710773 w 1993076"/>
                  <a:gd name="connsiteY30" fmla="*/ 462478 h 1638418"/>
                  <a:gd name="connsiteX0" fmla="*/ 710773 w 1993076"/>
                  <a:gd name="connsiteY0" fmla="*/ 462478 h 1634212"/>
                  <a:gd name="connsiteX1" fmla="*/ 878413 w 1993076"/>
                  <a:gd name="connsiteY1" fmla="*/ 177998 h 1634212"/>
                  <a:gd name="connsiteX2" fmla="*/ 1190833 w 1993076"/>
                  <a:gd name="connsiteY2" fmla="*/ 198 h 1634212"/>
                  <a:gd name="connsiteX3" fmla="*/ 1414353 w 1993076"/>
                  <a:gd name="connsiteY3" fmla="*/ 147518 h 1634212"/>
                  <a:gd name="connsiteX4" fmla="*/ 1462613 w 1993076"/>
                  <a:gd name="connsiteY4" fmla="*/ 353258 h 1634212"/>
                  <a:gd name="connsiteX5" fmla="*/ 1427053 w 1993076"/>
                  <a:gd name="connsiteY5" fmla="*/ 531058 h 1634212"/>
                  <a:gd name="connsiteX6" fmla="*/ 1625173 w 1993076"/>
                  <a:gd name="connsiteY6" fmla="*/ 556458 h 1634212"/>
                  <a:gd name="connsiteX7" fmla="*/ 1861393 w 1993076"/>
                  <a:gd name="connsiteY7" fmla="*/ 625038 h 1634212"/>
                  <a:gd name="connsiteX8" fmla="*/ 1990933 w 1993076"/>
                  <a:gd name="connsiteY8" fmla="*/ 790138 h 1634212"/>
                  <a:gd name="connsiteX9" fmla="*/ 1924893 w 1993076"/>
                  <a:gd name="connsiteY9" fmla="*/ 990798 h 1634212"/>
                  <a:gd name="connsiteX10" fmla="*/ 1708993 w 1993076"/>
                  <a:gd name="connsiteY10" fmla="*/ 1072078 h 1634212"/>
                  <a:gd name="connsiteX11" fmla="*/ 1449913 w 1993076"/>
                  <a:gd name="connsiteY11" fmla="*/ 1051758 h 1634212"/>
                  <a:gd name="connsiteX12" fmla="*/ 1564213 w 1993076"/>
                  <a:gd name="connsiteY12" fmla="*/ 1267658 h 1634212"/>
                  <a:gd name="connsiteX13" fmla="*/ 1589613 w 1993076"/>
                  <a:gd name="connsiteY13" fmla="*/ 1374338 h 1634212"/>
                  <a:gd name="connsiteX14" fmla="*/ 1548973 w 1993076"/>
                  <a:gd name="connsiteY14" fmla="*/ 1511498 h 1634212"/>
                  <a:gd name="connsiteX15" fmla="*/ 1429593 w 1993076"/>
                  <a:gd name="connsiteY15" fmla="*/ 1620718 h 1634212"/>
                  <a:gd name="connsiteX16" fmla="*/ 1145113 w 1993076"/>
                  <a:gd name="connsiteY16" fmla="*/ 1620718 h 1634212"/>
                  <a:gd name="connsiteX17" fmla="*/ 1013033 w 1993076"/>
                  <a:gd name="connsiteY17" fmla="*/ 1514038 h 1634212"/>
                  <a:gd name="connsiteX18" fmla="*/ 921593 w 1993076"/>
                  <a:gd name="connsiteY18" fmla="*/ 1336238 h 1634212"/>
                  <a:gd name="connsiteX19" fmla="*/ 921593 w 1993076"/>
                  <a:gd name="connsiteY19" fmla="*/ 1346398 h 1634212"/>
                  <a:gd name="connsiteX20" fmla="*/ 789513 w 1993076"/>
                  <a:gd name="connsiteY20" fmla="*/ 1488638 h 1634212"/>
                  <a:gd name="connsiteX21" fmla="*/ 423753 w 1993076"/>
                  <a:gd name="connsiteY21" fmla="*/ 1539438 h 1634212"/>
                  <a:gd name="connsiteX22" fmla="*/ 271353 w 1993076"/>
                  <a:gd name="connsiteY22" fmla="*/ 1305758 h 1634212"/>
                  <a:gd name="connsiteX23" fmla="*/ 400893 w 1993076"/>
                  <a:gd name="connsiteY23" fmla="*/ 1056838 h 1634212"/>
                  <a:gd name="connsiteX24" fmla="*/ 474553 w 1993076"/>
                  <a:gd name="connsiteY24" fmla="*/ 970478 h 1634212"/>
                  <a:gd name="connsiteX25" fmla="*/ 230713 w 1993076"/>
                  <a:gd name="connsiteY25" fmla="*/ 879038 h 1634212"/>
                  <a:gd name="connsiteX26" fmla="*/ 47833 w 1993076"/>
                  <a:gd name="connsiteY26" fmla="*/ 726638 h 1634212"/>
                  <a:gd name="connsiteX27" fmla="*/ 17353 w 1993076"/>
                  <a:gd name="connsiteY27" fmla="*/ 442158 h 1634212"/>
                  <a:gd name="connsiteX28" fmla="*/ 281513 w 1993076"/>
                  <a:gd name="connsiteY28" fmla="*/ 340558 h 1634212"/>
                  <a:gd name="connsiteX29" fmla="*/ 489793 w 1993076"/>
                  <a:gd name="connsiteY29" fmla="*/ 391358 h 1634212"/>
                  <a:gd name="connsiteX30" fmla="*/ 710773 w 1993076"/>
                  <a:gd name="connsiteY30" fmla="*/ 462478 h 1634212"/>
                  <a:gd name="connsiteX0" fmla="*/ 710773 w 1993076"/>
                  <a:gd name="connsiteY0" fmla="*/ 462478 h 1628438"/>
                  <a:gd name="connsiteX1" fmla="*/ 878413 w 1993076"/>
                  <a:gd name="connsiteY1" fmla="*/ 177998 h 1628438"/>
                  <a:gd name="connsiteX2" fmla="*/ 1190833 w 1993076"/>
                  <a:gd name="connsiteY2" fmla="*/ 198 h 1628438"/>
                  <a:gd name="connsiteX3" fmla="*/ 1414353 w 1993076"/>
                  <a:gd name="connsiteY3" fmla="*/ 147518 h 1628438"/>
                  <a:gd name="connsiteX4" fmla="*/ 1462613 w 1993076"/>
                  <a:gd name="connsiteY4" fmla="*/ 353258 h 1628438"/>
                  <a:gd name="connsiteX5" fmla="*/ 1427053 w 1993076"/>
                  <a:gd name="connsiteY5" fmla="*/ 531058 h 1628438"/>
                  <a:gd name="connsiteX6" fmla="*/ 1625173 w 1993076"/>
                  <a:gd name="connsiteY6" fmla="*/ 556458 h 1628438"/>
                  <a:gd name="connsiteX7" fmla="*/ 1861393 w 1993076"/>
                  <a:gd name="connsiteY7" fmla="*/ 625038 h 1628438"/>
                  <a:gd name="connsiteX8" fmla="*/ 1990933 w 1993076"/>
                  <a:gd name="connsiteY8" fmla="*/ 790138 h 1628438"/>
                  <a:gd name="connsiteX9" fmla="*/ 1924893 w 1993076"/>
                  <a:gd name="connsiteY9" fmla="*/ 990798 h 1628438"/>
                  <a:gd name="connsiteX10" fmla="*/ 1708993 w 1993076"/>
                  <a:gd name="connsiteY10" fmla="*/ 1072078 h 1628438"/>
                  <a:gd name="connsiteX11" fmla="*/ 1449913 w 1993076"/>
                  <a:gd name="connsiteY11" fmla="*/ 1051758 h 1628438"/>
                  <a:gd name="connsiteX12" fmla="*/ 1564213 w 1993076"/>
                  <a:gd name="connsiteY12" fmla="*/ 1267658 h 1628438"/>
                  <a:gd name="connsiteX13" fmla="*/ 1589613 w 1993076"/>
                  <a:gd name="connsiteY13" fmla="*/ 1374338 h 1628438"/>
                  <a:gd name="connsiteX14" fmla="*/ 1548973 w 1993076"/>
                  <a:gd name="connsiteY14" fmla="*/ 1511498 h 1628438"/>
                  <a:gd name="connsiteX15" fmla="*/ 1419433 w 1993076"/>
                  <a:gd name="connsiteY15" fmla="*/ 1608018 h 1628438"/>
                  <a:gd name="connsiteX16" fmla="*/ 1145113 w 1993076"/>
                  <a:gd name="connsiteY16" fmla="*/ 1620718 h 1628438"/>
                  <a:gd name="connsiteX17" fmla="*/ 1013033 w 1993076"/>
                  <a:gd name="connsiteY17" fmla="*/ 1514038 h 1628438"/>
                  <a:gd name="connsiteX18" fmla="*/ 921593 w 1993076"/>
                  <a:gd name="connsiteY18" fmla="*/ 1336238 h 1628438"/>
                  <a:gd name="connsiteX19" fmla="*/ 921593 w 1993076"/>
                  <a:gd name="connsiteY19" fmla="*/ 1346398 h 1628438"/>
                  <a:gd name="connsiteX20" fmla="*/ 789513 w 1993076"/>
                  <a:gd name="connsiteY20" fmla="*/ 1488638 h 1628438"/>
                  <a:gd name="connsiteX21" fmla="*/ 423753 w 1993076"/>
                  <a:gd name="connsiteY21" fmla="*/ 1539438 h 1628438"/>
                  <a:gd name="connsiteX22" fmla="*/ 271353 w 1993076"/>
                  <a:gd name="connsiteY22" fmla="*/ 1305758 h 1628438"/>
                  <a:gd name="connsiteX23" fmla="*/ 400893 w 1993076"/>
                  <a:gd name="connsiteY23" fmla="*/ 1056838 h 1628438"/>
                  <a:gd name="connsiteX24" fmla="*/ 474553 w 1993076"/>
                  <a:gd name="connsiteY24" fmla="*/ 970478 h 1628438"/>
                  <a:gd name="connsiteX25" fmla="*/ 230713 w 1993076"/>
                  <a:gd name="connsiteY25" fmla="*/ 879038 h 1628438"/>
                  <a:gd name="connsiteX26" fmla="*/ 47833 w 1993076"/>
                  <a:gd name="connsiteY26" fmla="*/ 726638 h 1628438"/>
                  <a:gd name="connsiteX27" fmla="*/ 17353 w 1993076"/>
                  <a:gd name="connsiteY27" fmla="*/ 442158 h 1628438"/>
                  <a:gd name="connsiteX28" fmla="*/ 281513 w 1993076"/>
                  <a:gd name="connsiteY28" fmla="*/ 340558 h 1628438"/>
                  <a:gd name="connsiteX29" fmla="*/ 489793 w 1993076"/>
                  <a:gd name="connsiteY29" fmla="*/ 391358 h 1628438"/>
                  <a:gd name="connsiteX30" fmla="*/ 710773 w 1993076"/>
                  <a:gd name="connsiteY30" fmla="*/ 462478 h 1628438"/>
                  <a:gd name="connsiteX0" fmla="*/ 710773 w 1993076"/>
                  <a:gd name="connsiteY0" fmla="*/ 462478 h 1624721"/>
                  <a:gd name="connsiteX1" fmla="*/ 878413 w 1993076"/>
                  <a:gd name="connsiteY1" fmla="*/ 177998 h 1624721"/>
                  <a:gd name="connsiteX2" fmla="*/ 1190833 w 1993076"/>
                  <a:gd name="connsiteY2" fmla="*/ 198 h 1624721"/>
                  <a:gd name="connsiteX3" fmla="*/ 1414353 w 1993076"/>
                  <a:gd name="connsiteY3" fmla="*/ 147518 h 1624721"/>
                  <a:gd name="connsiteX4" fmla="*/ 1462613 w 1993076"/>
                  <a:gd name="connsiteY4" fmla="*/ 353258 h 1624721"/>
                  <a:gd name="connsiteX5" fmla="*/ 1427053 w 1993076"/>
                  <a:gd name="connsiteY5" fmla="*/ 531058 h 1624721"/>
                  <a:gd name="connsiteX6" fmla="*/ 1625173 w 1993076"/>
                  <a:gd name="connsiteY6" fmla="*/ 556458 h 1624721"/>
                  <a:gd name="connsiteX7" fmla="*/ 1861393 w 1993076"/>
                  <a:gd name="connsiteY7" fmla="*/ 625038 h 1624721"/>
                  <a:gd name="connsiteX8" fmla="*/ 1990933 w 1993076"/>
                  <a:gd name="connsiteY8" fmla="*/ 790138 h 1624721"/>
                  <a:gd name="connsiteX9" fmla="*/ 1924893 w 1993076"/>
                  <a:gd name="connsiteY9" fmla="*/ 990798 h 1624721"/>
                  <a:gd name="connsiteX10" fmla="*/ 1708993 w 1993076"/>
                  <a:gd name="connsiteY10" fmla="*/ 1072078 h 1624721"/>
                  <a:gd name="connsiteX11" fmla="*/ 1449913 w 1993076"/>
                  <a:gd name="connsiteY11" fmla="*/ 1051758 h 1624721"/>
                  <a:gd name="connsiteX12" fmla="*/ 1564213 w 1993076"/>
                  <a:gd name="connsiteY12" fmla="*/ 1267658 h 1624721"/>
                  <a:gd name="connsiteX13" fmla="*/ 1589613 w 1993076"/>
                  <a:gd name="connsiteY13" fmla="*/ 1374338 h 1624721"/>
                  <a:gd name="connsiteX14" fmla="*/ 1548973 w 1993076"/>
                  <a:gd name="connsiteY14" fmla="*/ 1511498 h 1624721"/>
                  <a:gd name="connsiteX15" fmla="*/ 1419433 w 1993076"/>
                  <a:gd name="connsiteY15" fmla="*/ 1608018 h 1624721"/>
                  <a:gd name="connsiteX16" fmla="*/ 1147653 w 1993076"/>
                  <a:gd name="connsiteY16" fmla="*/ 1615638 h 1624721"/>
                  <a:gd name="connsiteX17" fmla="*/ 1013033 w 1993076"/>
                  <a:gd name="connsiteY17" fmla="*/ 1514038 h 1624721"/>
                  <a:gd name="connsiteX18" fmla="*/ 921593 w 1993076"/>
                  <a:gd name="connsiteY18" fmla="*/ 1336238 h 1624721"/>
                  <a:gd name="connsiteX19" fmla="*/ 921593 w 1993076"/>
                  <a:gd name="connsiteY19" fmla="*/ 1346398 h 1624721"/>
                  <a:gd name="connsiteX20" fmla="*/ 789513 w 1993076"/>
                  <a:gd name="connsiteY20" fmla="*/ 1488638 h 1624721"/>
                  <a:gd name="connsiteX21" fmla="*/ 423753 w 1993076"/>
                  <a:gd name="connsiteY21" fmla="*/ 1539438 h 1624721"/>
                  <a:gd name="connsiteX22" fmla="*/ 271353 w 1993076"/>
                  <a:gd name="connsiteY22" fmla="*/ 1305758 h 1624721"/>
                  <a:gd name="connsiteX23" fmla="*/ 400893 w 1993076"/>
                  <a:gd name="connsiteY23" fmla="*/ 1056838 h 1624721"/>
                  <a:gd name="connsiteX24" fmla="*/ 474553 w 1993076"/>
                  <a:gd name="connsiteY24" fmla="*/ 970478 h 1624721"/>
                  <a:gd name="connsiteX25" fmla="*/ 230713 w 1993076"/>
                  <a:gd name="connsiteY25" fmla="*/ 879038 h 1624721"/>
                  <a:gd name="connsiteX26" fmla="*/ 47833 w 1993076"/>
                  <a:gd name="connsiteY26" fmla="*/ 726638 h 1624721"/>
                  <a:gd name="connsiteX27" fmla="*/ 17353 w 1993076"/>
                  <a:gd name="connsiteY27" fmla="*/ 442158 h 1624721"/>
                  <a:gd name="connsiteX28" fmla="*/ 281513 w 1993076"/>
                  <a:gd name="connsiteY28" fmla="*/ 340558 h 1624721"/>
                  <a:gd name="connsiteX29" fmla="*/ 489793 w 1993076"/>
                  <a:gd name="connsiteY29" fmla="*/ 391358 h 1624721"/>
                  <a:gd name="connsiteX30" fmla="*/ 710773 w 1993076"/>
                  <a:gd name="connsiteY30" fmla="*/ 462478 h 1624721"/>
                  <a:gd name="connsiteX0" fmla="*/ 710773 w 1993076"/>
                  <a:gd name="connsiteY0" fmla="*/ 462478 h 1626743"/>
                  <a:gd name="connsiteX1" fmla="*/ 878413 w 1993076"/>
                  <a:gd name="connsiteY1" fmla="*/ 177998 h 1626743"/>
                  <a:gd name="connsiteX2" fmla="*/ 1190833 w 1993076"/>
                  <a:gd name="connsiteY2" fmla="*/ 198 h 1626743"/>
                  <a:gd name="connsiteX3" fmla="*/ 1414353 w 1993076"/>
                  <a:gd name="connsiteY3" fmla="*/ 147518 h 1626743"/>
                  <a:gd name="connsiteX4" fmla="*/ 1462613 w 1993076"/>
                  <a:gd name="connsiteY4" fmla="*/ 353258 h 1626743"/>
                  <a:gd name="connsiteX5" fmla="*/ 1427053 w 1993076"/>
                  <a:gd name="connsiteY5" fmla="*/ 531058 h 1626743"/>
                  <a:gd name="connsiteX6" fmla="*/ 1625173 w 1993076"/>
                  <a:gd name="connsiteY6" fmla="*/ 556458 h 1626743"/>
                  <a:gd name="connsiteX7" fmla="*/ 1861393 w 1993076"/>
                  <a:gd name="connsiteY7" fmla="*/ 625038 h 1626743"/>
                  <a:gd name="connsiteX8" fmla="*/ 1990933 w 1993076"/>
                  <a:gd name="connsiteY8" fmla="*/ 790138 h 1626743"/>
                  <a:gd name="connsiteX9" fmla="*/ 1924893 w 1993076"/>
                  <a:gd name="connsiteY9" fmla="*/ 990798 h 1626743"/>
                  <a:gd name="connsiteX10" fmla="*/ 1708993 w 1993076"/>
                  <a:gd name="connsiteY10" fmla="*/ 1072078 h 1626743"/>
                  <a:gd name="connsiteX11" fmla="*/ 1449913 w 1993076"/>
                  <a:gd name="connsiteY11" fmla="*/ 1051758 h 1626743"/>
                  <a:gd name="connsiteX12" fmla="*/ 1564213 w 1993076"/>
                  <a:gd name="connsiteY12" fmla="*/ 1267658 h 1626743"/>
                  <a:gd name="connsiteX13" fmla="*/ 1589613 w 1993076"/>
                  <a:gd name="connsiteY13" fmla="*/ 1374338 h 1626743"/>
                  <a:gd name="connsiteX14" fmla="*/ 1548973 w 1993076"/>
                  <a:gd name="connsiteY14" fmla="*/ 1511498 h 1626743"/>
                  <a:gd name="connsiteX15" fmla="*/ 1419433 w 1993076"/>
                  <a:gd name="connsiteY15" fmla="*/ 1608018 h 1626743"/>
                  <a:gd name="connsiteX16" fmla="*/ 1147653 w 1993076"/>
                  <a:gd name="connsiteY16" fmla="*/ 1615638 h 1626743"/>
                  <a:gd name="connsiteX17" fmla="*/ 1015573 w 1993076"/>
                  <a:gd name="connsiteY17" fmla="*/ 1486098 h 1626743"/>
                  <a:gd name="connsiteX18" fmla="*/ 921593 w 1993076"/>
                  <a:gd name="connsiteY18" fmla="*/ 1336238 h 1626743"/>
                  <a:gd name="connsiteX19" fmla="*/ 921593 w 1993076"/>
                  <a:gd name="connsiteY19" fmla="*/ 1346398 h 1626743"/>
                  <a:gd name="connsiteX20" fmla="*/ 789513 w 1993076"/>
                  <a:gd name="connsiteY20" fmla="*/ 1488638 h 1626743"/>
                  <a:gd name="connsiteX21" fmla="*/ 423753 w 1993076"/>
                  <a:gd name="connsiteY21" fmla="*/ 1539438 h 1626743"/>
                  <a:gd name="connsiteX22" fmla="*/ 271353 w 1993076"/>
                  <a:gd name="connsiteY22" fmla="*/ 1305758 h 1626743"/>
                  <a:gd name="connsiteX23" fmla="*/ 400893 w 1993076"/>
                  <a:gd name="connsiteY23" fmla="*/ 1056838 h 1626743"/>
                  <a:gd name="connsiteX24" fmla="*/ 474553 w 1993076"/>
                  <a:gd name="connsiteY24" fmla="*/ 970478 h 1626743"/>
                  <a:gd name="connsiteX25" fmla="*/ 230713 w 1993076"/>
                  <a:gd name="connsiteY25" fmla="*/ 879038 h 1626743"/>
                  <a:gd name="connsiteX26" fmla="*/ 47833 w 1993076"/>
                  <a:gd name="connsiteY26" fmla="*/ 726638 h 1626743"/>
                  <a:gd name="connsiteX27" fmla="*/ 17353 w 1993076"/>
                  <a:gd name="connsiteY27" fmla="*/ 442158 h 1626743"/>
                  <a:gd name="connsiteX28" fmla="*/ 281513 w 1993076"/>
                  <a:gd name="connsiteY28" fmla="*/ 340558 h 1626743"/>
                  <a:gd name="connsiteX29" fmla="*/ 489793 w 1993076"/>
                  <a:gd name="connsiteY29" fmla="*/ 391358 h 1626743"/>
                  <a:gd name="connsiteX30" fmla="*/ 710773 w 1993076"/>
                  <a:gd name="connsiteY30" fmla="*/ 462478 h 1626743"/>
                  <a:gd name="connsiteX0" fmla="*/ 710773 w 1993076"/>
                  <a:gd name="connsiteY0" fmla="*/ 462478 h 1625821"/>
                  <a:gd name="connsiteX1" fmla="*/ 878413 w 1993076"/>
                  <a:gd name="connsiteY1" fmla="*/ 177998 h 1625821"/>
                  <a:gd name="connsiteX2" fmla="*/ 1190833 w 1993076"/>
                  <a:gd name="connsiteY2" fmla="*/ 198 h 1625821"/>
                  <a:gd name="connsiteX3" fmla="*/ 1414353 w 1993076"/>
                  <a:gd name="connsiteY3" fmla="*/ 147518 h 1625821"/>
                  <a:gd name="connsiteX4" fmla="*/ 1462613 w 1993076"/>
                  <a:gd name="connsiteY4" fmla="*/ 353258 h 1625821"/>
                  <a:gd name="connsiteX5" fmla="*/ 1427053 w 1993076"/>
                  <a:gd name="connsiteY5" fmla="*/ 531058 h 1625821"/>
                  <a:gd name="connsiteX6" fmla="*/ 1625173 w 1993076"/>
                  <a:gd name="connsiteY6" fmla="*/ 556458 h 1625821"/>
                  <a:gd name="connsiteX7" fmla="*/ 1861393 w 1993076"/>
                  <a:gd name="connsiteY7" fmla="*/ 625038 h 1625821"/>
                  <a:gd name="connsiteX8" fmla="*/ 1990933 w 1993076"/>
                  <a:gd name="connsiteY8" fmla="*/ 790138 h 1625821"/>
                  <a:gd name="connsiteX9" fmla="*/ 1924893 w 1993076"/>
                  <a:gd name="connsiteY9" fmla="*/ 990798 h 1625821"/>
                  <a:gd name="connsiteX10" fmla="*/ 1708993 w 1993076"/>
                  <a:gd name="connsiteY10" fmla="*/ 1072078 h 1625821"/>
                  <a:gd name="connsiteX11" fmla="*/ 1449913 w 1993076"/>
                  <a:gd name="connsiteY11" fmla="*/ 1051758 h 1625821"/>
                  <a:gd name="connsiteX12" fmla="*/ 1564213 w 1993076"/>
                  <a:gd name="connsiteY12" fmla="*/ 1267658 h 1625821"/>
                  <a:gd name="connsiteX13" fmla="*/ 1589613 w 1993076"/>
                  <a:gd name="connsiteY13" fmla="*/ 1374338 h 1625821"/>
                  <a:gd name="connsiteX14" fmla="*/ 1548973 w 1993076"/>
                  <a:gd name="connsiteY14" fmla="*/ 1511498 h 1625821"/>
                  <a:gd name="connsiteX15" fmla="*/ 1419433 w 1993076"/>
                  <a:gd name="connsiteY15" fmla="*/ 1608018 h 1625821"/>
                  <a:gd name="connsiteX16" fmla="*/ 1147653 w 1993076"/>
                  <a:gd name="connsiteY16" fmla="*/ 1615638 h 1625821"/>
                  <a:gd name="connsiteX17" fmla="*/ 1015573 w 1993076"/>
                  <a:gd name="connsiteY17" fmla="*/ 1498798 h 1625821"/>
                  <a:gd name="connsiteX18" fmla="*/ 921593 w 1993076"/>
                  <a:gd name="connsiteY18" fmla="*/ 1336238 h 1625821"/>
                  <a:gd name="connsiteX19" fmla="*/ 921593 w 1993076"/>
                  <a:gd name="connsiteY19" fmla="*/ 1346398 h 1625821"/>
                  <a:gd name="connsiteX20" fmla="*/ 789513 w 1993076"/>
                  <a:gd name="connsiteY20" fmla="*/ 1488638 h 1625821"/>
                  <a:gd name="connsiteX21" fmla="*/ 423753 w 1993076"/>
                  <a:gd name="connsiteY21" fmla="*/ 1539438 h 1625821"/>
                  <a:gd name="connsiteX22" fmla="*/ 271353 w 1993076"/>
                  <a:gd name="connsiteY22" fmla="*/ 1305758 h 1625821"/>
                  <a:gd name="connsiteX23" fmla="*/ 400893 w 1993076"/>
                  <a:gd name="connsiteY23" fmla="*/ 1056838 h 1625821"/>
                  <a:gd name="connsiteX24" fmla="*/ 474553 w 1993076"/>
                  <a:gd name="connsiteY24" fmla="*/ 970478 h 1625821"/>
                  <a:gd name="connsiteX25" fmla="*/ 230713 w 1993076"/>
                  <a:gd name="connsiteY25" fmla="*/ 879038 h 1625821"/>
                  <a:gd name="connsiteX26" fmla="*/ 47833 w 1993076"/>
                  <a:gd name="connsiteY26" fmla="*/ 726638 h 1625821"/>
                  <a:gd name="connsiteX27" fmla="*/ 17353 w 1993076"/>
                  <a:gd name="connsiteY27" fmla="*/ 442158 h 1625821"/>
                  <a:gd name="connsiteX28" fmla="*/ 281513 w 1993076"/>
                  <a:gd name="connsiteY28" fmla="*/ 340558 h 1625821"/>
                  <a:gd name="connsiteX29" fmla="*/ 489793 w 1993076"/>
                  <a:gd name="connsiteY29" fmla="*/ 391358 h 1625821"/>
                  <a:gd name="connsiteX30" fmla="*/ 710773 w 1993076"/>
                  <a:gd name="connsiteY30" fmla="*/ 462478 h 1625821"/>
                  <a:gd name="connsiteX0" fmla="*/ 710773 w 1993076"/>
                  <a:gd name="connsiteY0" fmla="*/ 462478 h 1624075"/>
                  <a:gd name="connsiteX1" fmla="*/ 878413 w 1993076"/>
                  <a:gd name="connsiteY1" fmla="*/ 177998 h 1624075"/>
                  <a:gd name="connsiteX2" fmla="*/ 1190833 w 1993076"/>
                  <a:gd name="connsiteY2" fmla="*/ 198 h 1624075"/>
                  <a:gd name="connsiteX3" fmla="*/ 1414353 w 1993076"/>
                  <a:gd name="connsiteY3" fmla="*/ 147518 h 1624075"/>
                  <a:gd name="connsiteX4" fmla="*/ 1462613 w 1993076"/>
                  <a:gd name="connsiteY4" fmla="*/ 353258 h 1624075"/>
                  <a:gd name="connsiteX5" fmla="*/ 1427053 w 1993076"/>
                  <a:gd name="connsiteY5" fmla="*/ 531058 h 1624075"/>
                  <a:gd name="connsiteX6" fmla="*/ 1625173 w 1993076"/>
                  <a:gd name="connsiteY6" fmla="*/ 556458 h 1624075"/>
                  <a:gd name="connsiteX7" fmla="*/ 1861393 w 1993076"/>
                  <a:gd name="connsiteY7" fmla="*/ 625038 h 1624075"/>
                  <a:gd name="connsiteX8" fmla="*/ 1990933 w 1993076"/>
                  <a:gd name="connsiteY8" fmla="*/ 790138 h 1624075"/>
                  <a:gd name="connsiteX9" fmla="*/ 1924893 w 1993076"/>
                  <a:gd name="connsiteY9" fmla="*/ 990798 h 1624075"/>
                  <a:gd name="connsiteX10" fmla="*/ 1708993 w 1993076"/>
                  <a:gd name="connsiteY10" fmla="*/ 1072078 h 1624075"/>
                  <a:gd name="connsiteX11" fmla="*/ 1449913 w 1993076"/>
                  <a:gd name="connsiteY11" fmla="*/ 1051758 h 1624075"/>
                  <a:gd name="connsiteX12" fmla="*/ 1564213 w 1993076"/>
                  <a:gd name="connsiteY12" fmla="*/ 1267658 h 1624075"/>
                  <a:gd name="connsiteX13" fmla="*/ 1589613 w 1993076"/>
                  <a:gd name="connsiteY13" fmla="*/ 1374338 h 1624075"/>
                  <a:gd name="connsiteX14" fmla="*/ 1548973 w 1993076"/>
                  <a:gd name="connsiteY14" fmla="*/ 1511498 h 1624075"/>
                  <a:gd name="connsiteX15" fmla="*/ 1419433 w 1993076"/>
                  <a:gd name="connsiteY15" fmla="*/ 1608018 h 1624075"/>
                  <a:gd name="connsiteX16" fmla="*/ 1167973 w 1993076"/>
                  <a:gd name="connsiteY16" fmla="*/ 1613098 h 1624075"/>
                  <a:gd name="connsiteX17" fmla="*/ 1015573 w 1993076"/>
                  <a:gd name="connsiteY17" fmla="*/ 1498798 h 1624075"/>
                  <a:gd name="connsiteX18" fmla="*/ 921593 w 1993076"/>
                  <a:gd name="connsiteY18" fmla="*/ 1336238 h 1624075"/>
                  <a:gd name="connsiteX19" fmla="*/ 921593 w 1993076"/>
                  <a:gd name="connsiteY19" fmla="*/ 1346398 h 1624075"/>
                  <a:gd name="connsiteX20" fmla="*/ 789513 w 1993076"/>
                  <a:gd name="connsiteY20" fmla="*/ 1488638 h 1624075"/>
                  <a:gd name="connsiteX21" fmla="*/ 423753 w 1993076"/>
                  <a:gd name="connsiteY21" fmla="*/ 1539438 h 1624075"/>
                  <a:gd name="connsiteX22" fmla="*/ 271353 w 1993076"/>
                  <a:gd name="connsiteY22" fmla="*/ 1305758 h 1624075"/>
                  <a:gd name="connsiteX23" fmla="*/ 400893 w 1993076"/>
                  <a:gd name="connsiteY23" fmla="*/ 1056838 h 1624075"/>
                  <a:gd name="connsiteX24" fmla="*/ 474553 w 1993076"/>
                  <a:gd name="connsiteY24" fmla="*/ 970478 h 1624075"/>
                  <a:gd name="connsiteX25" fmla="*/ 230713 w 1993076"/>
                  <a:gd name="connsiteY25" fmla="*/ 879038 h 1624075"/>
                  <a:gd name="connsiteX26" fmla="*/ 47833 w 1993076"/>
                  <a:gd name="connsiteY26" fmla="*/ 726638 h 1624075"/>
                  <a:gd name="connsiteX27" fmla="*/ 17353 w 1993076"/>
                  <a:gd name="connsiteY27" fmla="*/ 442158 h 1624075"/>
                  <a:gd name="connsiteX28" fmla="*/ 281513 w 1993076"/>
                  <a:gd name="connsiteY28" fmla="*/ 340558 h 1624075"/>
                  <a:gd name="connsiteX29" fmla="*/ 489793 w 1993076"/>
                  <a:gd name="connsiteY29" fmla="*/ 391358 h 1624075"/>
                  <a:gd name="connsiteX30" fmla="*/ 710773 w 1993076"/>
                  <a:gd name="connsiteY30" fmla="*/ 462478 h 1624075"/>
                  <a:gd name="connsiteX0" fmla="*/ 710773 w 1993076"/>
                  <a:gd name="connsiteY0" fmla="*/ 462478 h 1624075"/>
                  <a:gd name="connsiteX1" fmla="*/ 878413 w 1993076"/>
                  <a:gd name="connsiteY1" fmla="*/ 177998 h 1624075"/>
                  <a:gd name="connsiteX2" fmla="*/ 1190833 w 1993076"/>
                  <a:gd name="connsiteY2" fmla="*/ 198 h 1624075"/>
                  <a:gd name="connsiteX3" fmla="*/ 1414353 w 1993076"/>
                  <a:gd name="connsiteY3" fmla="*/ 147518 h 1624075"/>
                  <a:gd name="connsiteX4" fmla="*/ 1462613 w 1993076"/>
                  <a:gd name="connsiteY4" fmla="*/ 353258 h 1624075"/>
                  <a:gd name="connsiteX5" fmla="*/ 1427053 w 1993076"/>
                  <a:gd name="connsiteY5" fmla="*/ 531058 h 1624075"/>
                  <a:gd name="connsiteX6" fmla="*/ 1625173 w 1993076"/>
                  <a:gd name="connsiteY6" fmla="*/ 556458 h 1624075"/>
                  <a:gd name="connsiteX7" fmla="*/ 1861393 w 1993076"/>
                  <a:gd name="connsiteY7" fmla="*/ 625038 h 1624075"/>
                  <a:gd name="connsiteX8" fmla="*/ 1990933 w 1993076"/>
                  <a:gd name="connsiteY8" fmla="*/ 790138 h 1624075"/>
                  <a:gd name="connsiteX9" fmla="*/ 1924893 w 1993076"/>
                  <a:gd name="connsiteY9" fmla="*/ 990798 h 1624075"/>
                  <a:gd name="connsiteX10" fmla="*/ 1708993 w 1993076"/>
                  <a:gd name="connsiteY10" fmla="*/ 1072078 h 1624075"/>
                  <a:gd name="connsiteX11" fmla="*/ 1449913 w 1993076"/>
                  <a:gd name="connsiteY11" fmla="*/ 1051758 h 1624075"/>
                  <a:gd name="connsiteX12" fmla="*/ 1564213 w 1993076"/>
                  <a:gd name="connsiteY12" fmla="*/ 1267658 h 1624075"/>
                  <a:gd name="connsiteX13" fmla="*/ 1589613 w 1993076"/>
                  <a:gd name="connsiteY13" fmla="*/ 1374338 h 1624075"/>
                  <a:gd name="connsiteX14" fmla="*/ 1548973 w 1993076"/>
                  <a:gd name="connsiteY14" fmla="*/ 1511498 h 1624075"/>
                  <a:gd name="connsiteX15" fmla="*/ 1419433 w 1993076"/>
                  <a:gd name="connsiteY15" fmla="*/ 1608018 h 1624075"/>
                  <a:gd name="connsiteX16" fmla="*/ 1167973 w 1993076"/>
                  <a:gd name="connsiteY16" fmla="*/ 1613098 h 1624075"/>
                  <a:gd name="connsiteX17" fmla="*/ 1015573 w 1993076"/>
                  <a:gd name="connsiteY17" fmla="*/ 1498798 h 1624075"/>
                  <a:gd name="connsiteX18" fmla="*/ 921593 w 1993076"/>
                  <a:gd name="connsiteY18" fmla="*/ 1336238 h 1624075"/>
                  <a:gd name="connsiteX19" fmla="*/ 921593 w 1993076"/>
                  <a:gd name="connsiteY19" fmla="*/ 1346398 h 1624075"/>
                  <a:gd name="connsiteX20" fmla="*/ 771733 w 1993076"/>
                  <a:gd name="connsiteY20" fmla="*/ 1473398 h 1624075"/>
                  <a:gd name="connsiteX21" fmla="*/ 423753 w 1993076"/>
                  <a:gd name="connsiteY21" fmla="*/ 1539438 h 1624075"/>
                  <a:gd name="connsiteX22" fmla="*/ 271353 w 1993076"/>
                  <a:gd name="connsiteY22" fmla="*/ 1305758 h 1624075"/>
                  <a:gd name="connsiteX23" fmla="*/ 400893 w 1993076"/>
                  <a:gd name="connsiteY23" fmla="*/ 1056838 h 1624075"/>
                  <a:gd name="connsiteX24" fmla="*/ 474553 w 1993076"/>
                  <a:gd name="connsiteY24" fmla="*/ 970478 h 1624075"/>
                  <a:gd name="connsiteX25" fmla="*/ 230713 w 1993076"/>
                  <a:gd name="connsiteY25" fmla="*/ 879038 h 1624075"/>
                  <a:gd name="connsiteX26" fmla="*/ 47833 w 1993076"/>
                  <a:gd name="connsiteY26" fmla="*/ 726638 h 1624075"/>
                  <a:gd name="connsiteX27" fmla="*/ 17353 w 1993076"/>
                  <a:gd name="connsiteY27" fmla="*/ 442158 h 1624075"/>
                  <a:gd name="connsiteX28" fmla="*/ 281513 w 1993076"/>
                  <a:gd name="connsiteY28" fmla="*/ 340558 h 1624075"/>
                  <a:gd name="connsiteX29" fmla="*/ 489793 w 1993076"/>
                  <a:gd name="connsiteY29" fmla="*/ 391358 h 1624075"/>
                  <a:gd name="connsiteX30" fmla="*/ 710773 w 1993076"/>
                  <a:gd name="connsiteY30" fmla="*/ 462478 h 1624075"/>
                  <a:gd name="connsiteX0" fmla="*/ 710773 w 1993076"/>
                  <a:gd name="connsiteY0" fmla="*/ 462478 h 1624075"/>
                  <a:gd name="connsiteX1" fmla="*/ 878413 w 1993076"/>
                  <a:gd name="connsiteY1" fmla="*/ 177998 h 1624075"/>
                  <a:gd name="connsiteX2" fmla="*/ 1190833 w 1993076"/>
                  <a:gd name="connsiteY2" fmla="*/ 198 h 1624075"/>
                  <a:gd name="connsiteX3" fmla="*/ 1414353 w 1993076"/>
                  <a:gd name="connsiteY3" fmla="*/ 147518 h 1624075"/>
                  <a:gd name="connsiteX4" fmla="*/ 1462613 w 1993076"/>
                  <a:gd name="connsiteY4" fmla="*/ 353258 h 1624075"/>
                  <a:gd name="connsiteX5" fmla="*/ 1427053 w 1993076"/>
                  <a:gd name="connsiteY5" fmla="*/ 531058 h 1624075"/>
                  <a:gd name="connsiteX6" fmla="*/ 1625173 w 1993076"/>
                  <a:gd name="connsiteY6" fmla="*/ 556458 h 1624075"/>
                  <a:gd name="connsiteX7" fmla="*/ 1861393 w 1993076"/>
                  <a:gd name="connsiteY7" fmla="*/ 625038 h 1624075"/>
                  <a:gd name="connsiteX8" fmla="*/ 1990933 w 1993076"/>
                  <a:gd name="connsiteY8" fmla="*/ 790138 h 1624075"/>
                  <a:gd name="connsiteX9" fmla="*/ 1924893 w 1993076"/>
                  <a:gd name="connsiteY9" fmla="*/ 990798 h 1624075"/>
                  <a:gd name="connsiteX10" fmla="*/ 1708993 w 1993076"/>
                  <a:gd name="connsiteY10" fmla="*/ 1072078 h 1624075"/>
                  <a:gd name="connsiteX11" fmla="*/ 1449913 w 1993076"/>
                  <a:gd name="connsiteY11" fmla="*/ 1051758 h 1624075"/>
                  <a:gd name="connsiteX12" fmla="*/ 1564213 w 1993076"/>
                  <a:gd name="connsiteY12" fmla="*/ 1267658 h 1624075"/>
                  <a:gd name="connsiteX13" fmla="*/ 1589613 w 1993076"/>
                  <a:gd name="connsiteY13" fmla="*/ 1374338 h 1624075"/>
                  <a:gd name="connsiteX14" fmla="*/ 1548973 w 1993076"/>
                  <a:gd name="connsiteY14" fmla="*/ 1511498 h 1624075"/>
                  <a:gd name="connsiteX15" fmla="*/ 1419433 w 1993076"/>
                  <a:gd name="connsiteY15" fmla="*/ 1608018 h 1624075"/>
                  <a:gd name="connsiteX16" fmla="*/ 1167973 w 1993076"/>
                  <a:gd name="connsiteY16" fmla="*/ 1613098 h 1624075"/>
                  <a:gd name="connsiteX17" fmla="*/ 1015573 w 1993076"/>
                  <a:gd name="connsiteY17" fmla="*/ 1498798 h 1624075"/>
                  <a:gd name="connsiteX18" fmla="*/ 921593 w 1993076"/>
                  <a:gd name="connsiteY18" fmla="*/ 1336238 h 1624075"/>
                  <a:gd name="connsiteX19" fmla="*/ 921593 w 1993076"/>
                  <a:gd name="connsiteY19" fmla="*/ 1346398 h 1624075"/>
                  <a:gd name="connsiteX20" fmla="*/ 771733 w 1993076"/>
                  <a:gd name="connsiteY20" fmla="*/ 1473398 h 1624075"/>
                  <a:gd name="connsiteX21" fmla="*/ 423753 w 1993076"/>
                  <a:gd name="connsiteY21" fmla="*/ 1539438 h 1624075"/>
                  <a:gd name="connsiteX22" fmla="*/ 271353 w 1993076"/>
                  <a:gd name="connsiteY22" fmla="*/ 1305758 h 1624075"/>
                  <a:gd name="connsiteX23" fmla="*/ 400893 w 1993076"/>
                  <a:gd name="connsiteY23" fmla="*/ 1056838 h 1624075"/>
                  <a:gd name="connsiteX24" fmla="*/ 474553 w 1993076"/>
                  <a:gd name="connsiteY24" fmla="*/ 970478 h 1624075"/>
                  <a:gd name="connsiteX25" fmla="*/ 230713 w 1993076"/>
                  <a:gd name="connsiteY25" fmla="*/ 879038 h 1624075"/>
                  <a:gd name="connsiteX26" fmla="*/ 47833 w 1993076"/>
                  <a:gd name="connsiteY26" fmla="*/ 726638 h 1624075"/>
                  <a:gd name="connsiteX27" fmla="*/ 17353 w 1993076"/>
                  <a:gd name="connsiteY27" fmla="*/ 442158 h 1624075"/>
                  <a:gd name="connsiteX28" fmla="*/ 281513 w 1993076"/>
                  <a:gd name="connsiteY28" fmla="*/ 340558 h 1624075"/>
                  <a:gd name="connsiteX29" fmla="*/ 489793 w 1993076"/>
                  <a:gd name="connsiteY29" fmla="*/ 391358 h 1624075"/>
                  <a:gd name="connsiteX30" fmla="*/ 710773 w 1993076"/>
                  <a:gd name="connsiteY30" fmla="*/ 462478 h 1624075"/>
                  <a:gd name="connsiteX0" fmla="*/ 710773 w 1993076"/>
                  <a:gd name="connsiteY0" fmla="*/ 462478 h 1624075"/>
                  <a:gd name="connsiteX1" fmla="*/ 878413 w 1993076"/>
                  <a:gd name="connsiteY1" fmla="*/ 177998 h 1624075"/>
                  <a:gd name="connsiteX2" fmla="*/ 1190833 w 1993076"/>
                  <a:gd name="connsiteY2" fmla="*/ 198 h 1624075"/>
                  <a:gd name="connsiteX3" fmla="*/ 1414353 w 1993076"/>
                  <a:gd name="connsiteY3" fmla="*/ 147518 h 1624075"/>
                  <a:gd name="connsiteX4" fmla="*/ 1462613 w 1993076"/>
                  <a:gd name="connsiteY4" fmla="*/ 353258 h 1624075"/>
                  <a:gd name="connsiteX5" fmla="*/ 1427053 w 1993076"/>
                  <a:gd name="connsiteY5" fmla="*/ 531058 h 1624075"/>
                  <a:gd name="connsiteX6" fmla="*/ 1625173 w 1993076"/>
                  <a:gd name="connsiteY6" fmla="*/ 556458 h 1624075"/>
                  <a:gd name="connsiteX7" fmla="*/ 1861393 w 1993076"/>
                  <a:gd name="connsiteY7" fmla="*/ 625038 h 1624075"/>
                  <a:gd name="connsiteX8" fmla="*/ 1990933 w 1993076"/>
                  <a:gd name="connsiteY8" fmla="*/ 790138 h 1624075"/>
                  <a:gd name="connsiteX9" fmla="*/ 1924893 w 1993076"/>
                  <a:gd name="connsiteY9" fmla="*/ 990798 h 1624075"/>
                  <a:gd name="connsiteX10" fmla="*/ 1708993 w 1993076"/>
                  <a:gd name="connsiteY10" fmla="*/ 1072078 h 1624075"/>
                  <a:gd name="connsiteX11" fmla="*/ 1449913 w 1993076"/>
                  <a:gd name="connsiteY11" fmla="*/ 1051758 h 1624075"/>
                  <a:gd name="connsiteX12" fmla="*/ 1564213 w 1993076"/>
                  <a:gd name="connsiteY12" fmla="*/ 1267658 h 1624075"/>
                  <a:gd name="connsiteX13" fmla="*/ 1589613 w 1993076"/>
                  <a:gd name="connsiteY13" fmla="*/ 1374338 h 1624075"/>
                  <a:gd name="connsiteX14" fmla="*/ 1548973 w 1993076"/>
                  <a:gd name="connsiteY14" fmla="*/ 1511498 h 1624075"/>
                  <a:gd name="connsiteX15" fmla="*/ 1419433 w 1993076"/>
                  <a:gd name="connsiteY15" fmla="*/ 1608018 h 1624075"/>
                  <a:gd name="connsiteX16" fmla="*/ 1167973 w 1993076"/>
                  <a:gd name="connsiteY16" fmla="*/ 1613098 h 1624075"/>
                  <a:gd name="connsiteX17" fmla="*/ 1015573 w 1993076"/>
                  <a:gd name="connsiteY17" fmla="*/ 1498798 h 1624075"/>
                  <a:gd name="connsiteX18" fmla="*/ 921593 w 1993076"/>
                  <a:gd name="connsiteY18" fmla="*/ 1336238 h 1624075"/>
                  <a:gd name="connsiteX19" fmla="*/ 921593 w 1993076"/>
                  <a:gd name="connsiteY19" fmla="*/ 1346398 h 1624075"/>
                  <a:gd name="connsiteX20" fmla="*/ 771733 w 1993076"/>
                  <a:gd name="connsiteY20" fmla="*/ 1473398 h 1624075"/>
                  <a:gd name="connsiteX21" fmla="*/ 423753 w 1993076"/>
                  <a:gd name="connsiteY21" fmla="*/ 1539438 h 1624075"/>
                  <a:gd name="connsiteX22" fmla="*/ 271353 w 1993076"/>
                  <a:gd name="connsiteY22" fmla="*/ 1305758 h 1624075"/>
                  <a:gd name="connsiteX23" fmla="*/ 400893 w 1993076"/>
                  <a:gd name="connsiteY23" fmla="*/ 1056838 h 1624075"/>
                  <a:gd name="connsiteX24" fmla="*/ 474553 w 1993076"/>
                  <a:gd name="connsiteY24" fmla="*/ 970478 h 1624075"/>
                  <a:gd name="connsiteX25" fmla="*/ 230713 w 1993076"/>
                  <a:gd name="connsiteY25" fmla="*/ 879038 h 1624075"/>
                  <a:gd name="connsiteX26" fmla="*/ 47833 w 1993076"/>
                  <a:gd name="connsiteY26" fmla="*/ 726638 h 1624075"/>
                  <a:gd name="connsiteX27" fmla="*/ 17353 w 1993076"/>
                  <a:gd name="connsiteY27" fmla="*/ 442158 h 1624075"/>
                  <a:gd name="connsiteX28" fmla="*/ 281513 w 1993076"/>
                  <a:gd name="connsiteY28" fmla="*/ 340558 h 1624075"/>
                  <a:gd name="connsiteX29" fmla="*/ 489793 w 1993076"/>
                  <a:gd name="connsiteY29" fmla="*/ 391358 h 1624075"/>
                  <a:gd name="connsiteX30" fmla="*/ 710773 w 1993076"/>
                  <a:gd name="connsiteY30" fmla="*/ 462478 h 1624075"/>
                  <a:gd name="connsiteX0" fmla="*/ 710773 w 1993076"/>
                  <a:gd name="connsiteY0" fmla="*/ 462478 h 1624075"/>
                  <a:gd name="connsiteX1" fmla="*/ 878413 w 1993076"/>
                  <a:gd name="connsiteY1" fmla="*/ 177998 h 1624075"/>
                  <a:gd name="connsiteX2" fmla="*/ 1190833 w 1993076"/>
                  <a:gd name="connsiteY2" fmla="*/ 198 h 1624075"/>
                  <a:gd name="connsiteX3" fmla="*/ 1414353 w 1993076"/>
                  <a:gd name="connsiteY3" fmla="*/ 147518 h 1624075"/>
                  <a:gd name="connsiteX4" fmla="*/ 1462613 w 1993076"/>
                  <a:gd name="connsiteY4" fmla="*/ 353258 h 1624075"/>
                  <a:gd name="connsiteX5" fmla="*/ 1427053 w 1993076"/>
                  <a:gd name="connsiteY5" fmla="*/ 531058 h 1624075"/>
                  <a:gd name="connsiteX6" fmla="*/ 1625173 w 1993076"/>
                  <a:gd name="connsiteY6" fmla="*/ 556458 h 1624075"/>
                  <a:gd name="connsiteX7" fmla="*/ 1861393 w 1993076"/>
                  <a:gd name="connsiteY7" fmla="*/ 625038 h 1624075"/>
                  <a:gd name="connsiteX8" fmla="*/ 1990933 w 1993076"/>
                  <a:gd name="connsiteY8" fmla="*/ 790138 h 1624075"/>
                  <a:gd name="connsiteX9" fmla="*/ 1924893 w 1993076"/>
                  <a:gd name="connsiteY9" fmla="*/ 990798 h 1624075"/>
                  <a:gd name="connsiteX10" fmla="*/ 1708993 w 1993076"/>
                  <a:gd name="connsiteY10" fmla="*/ 1072078 h 1624075"/>
                  <a:gd name="connsiteX11" fmla="*/ 1449913 w 1993076"/>
                  <a:gd name="connsiteY11" fmla="*/ 1051758 h 1624075"/>
                  <a:gd name="connsiteX12" fmla="*/ 1564213 w 1993076"/>
                  <a:gd name="connsiteY12" fmla="*/ 1267658 h 1624075"/>
                  <a:gd name="connsiteX13" fmla="*/ 1589613 w 1993076"/>
                  <a:gd name="connsiteY13" fmla="*/ 1374338 h 1624075"/>
                  <a:gd name="connsiteX14" fmla="*/ 1548973 w 1993076"/>
                  <a:gd name="connsiteY14" fmla="*/ 1511498 h 1624075"/>
                  <a:gd name="connsiteX15" fmla="*/ 1419433 w 1993076"/>
                  <a:gd name="connsiteY15" fmla="*/ 1608018 h 1624075"/>
                  <a:gd name="connsiteX16" fmla="*/ 1167973 w 1993076"/>
                  <a:gd name="connsiteY16" fmla="*/ 1613098 h 1624075"/>
                  <a:gd name="connsiteX17" fmla="*/ 1015573 w 1993076"/>
                  <a:gd name="connsiteY17" fmla="*/ 1498798 h 1624075"/>
                  <a:gd name="connsiteX18" fmla="*/ 921593 w 1993076"/>
                  <a:gd name="connsiteY18" fmla="*/ 1336238 h 1624075"/>
                  <a:gd name="connsiteX19" fmla="*/ 921593 w 1993076"/>
                  <a:gd name="connsiteY19" fmla="*/ 1346398 h 1624075"/>
                  <a:gd name="connsiteX20" fmla="*/ 771733 w 1993076"/>
                  <a:gd name="connsiteY20" fmla="*/ 1473398 h 1624075"/>
                  <a:gd name="connsiteX21" fmla="*/ 423753 w 1993076"/>
                  <a:gd name="connsiteY21" fmla="*/ 1539438 h 1624075"/>
                  <a:gd name="connsiteX22" fmla="*/ 271353 w 1993076"/>
                  <a:gd name="connsiteY22" fmla="*/ 1305758 h 1624075"/>
                  <a:gd name="connsiteX23" fmla="*/ 393273 w 1993076"/>
                  <a:gd name="connsiteY23" fmla="*/ 1056838 h 1624075"/>
                  <a:gd name="connsiteX24" fmla="*/ 474553 w 1993076"/>
                  <a:gd name="connsiteY24" fmla="*/ 970478 h 1624075"/>
                  <a:gd name="connsiteX25" fmla="*/ 230713 w 1993076"/>
                  <a:gd name="connsiteY25" fmla="*/ 879038 h 1624075"/>
                  <a:gd name="connsiteX26" fmla="*/ 47833 w 1993076"/>
                  <a:gd name="connsiteY26" fmla="*/ 726638 h 1624075"/>
                  <a:gd name="connsiteX27" fmla="*/ 17353 w 1993076"/>
                  <a:gd name="connsiteY27" fmla="*/ 442158 h 1624075"/>
                  <a:gd name="connsiteX28" fmla="*/ 281513 w 1993076"/>
                  <a:gd name="connsiteY28" fmla="*/ 340558 h 1624075"/>
                  <a:gd name="connsiteX29" fmla="*/ 489793 w 1993076"/>
                  <a:gd name="connsiteY29" fmla="*/ 391358 h 1624075"/>
                  <a:gd name="connsiteX30" fmla="*/ 710773 w 1993076"/>
                  <a:gd name="connsiteY30" fmla="*/ 462478 h 1624075"/>
                  <a:gd name="connsiteX0" fmla="*/ 710773 w 1993076"/>
                  <a:gd name="connsiteY0" fmla="*/ 462478 h 1624075"/>
                  <a:gd name="connsiteX1" fmla="*/ 878413 w 1993076"/>
                  <a:gd name="connsiteY1" fmla="*/ 177998 h 1624075"/>
                  <a:gd name="connsiteX2" fmla="*/ 1190833 w 1993076"/>
                  <a:gd name="connsiteY2" fmla="*/ 198 h 1624075"/>
                  <a:gd name="connsiteX3" fmla="*/ 1414353 w 1993076"/>
                  <a:gd name="connsiteY3" fmla="*/ 147518 h 1624075"/>
                  <a:gd name="connsiteX4" fmla="*/ 1462613 w 1993076"/>
                  <a:gd name="connsiteY4" fmla="*/ 353258 h 1624075"/>
                  <a:gd name="connsiteX5" fmla="*/ 1427053 w 1993076"/>
                  <a:gd name="connsiteY5" fmla="*/ 531058 h 1624075"/>
                  <a:gd name="connsiteX6" fmla="*/ 1625173 w 1993076"/>
                  <a:gd name="connsiteY6" fmla="*/ 556458 h 1624075"/>
                  <a:gd name="connsiteX7" fmla="*/ 1861393 w 1993076"/>
                  <a:gd name="connsiteY7" fmla="*/ 625038 h 1624075"/>
                  <a:gd name="connsiteX8" fmla="*/ 1990933 w 1993076"/>
                  <a:gd name="connsiteY8" fmla="*/ 790138 h 1624075"/>
                  <a:gd name="connsiteX9" fmla="*/ 1924893 w 1993076"/>
                  <a:gd name="connsiteY9" fmla="*/ 990798 h 1624075"/>
                  <a:gd name="connsiteX10" fmla="*/ 1708993 w 1993076"/>
                  <a:gd name="connsiteY10" fmla="*/ 1072078 h 1624075"/>
                  <a:gd name="connsiteX11" fmla="*/ 1449913 w 1993076"/>
                  <a:gd name="connsiteY11" fmla="*/ 1051758 h 1624075"/>
                  <a:gd name="connsiteX12" fmla="*/ 1564213 w 1993076"/>
                  <a:gd name="connsiteY12" fmla="*/ 1267658 h 1624075"/>
                  <a:gd name="connsiteX13" fmla="*/ 1589613 w 1993076"/>
                  <a:gd name="connsiteY13" fmla="*/ 1374338 h 1624075"/>
                  <a:gd name="connsiteX14" fmla="*/ 1548973 w 1993076"/>
                  <a:gd name="connsiteY14" fmla="*/ 1511498 h 1624075"/>
                  <a:gd name="connsiteX15" fmla="*/ 1419433 w 1993076"/>
                  <a:gd name="connsiteY15" fmla="*/ 1608018 h 1624075"/>
                  <a:gd name="connsiteX16" fmla="*/ 1167973 w 1993076"/>
                  <a:gd name="connsiteY16" fmla="*/ 1613098 h 1624075"/>
                  <a:gd name="connsiteX17" fmla="*/ 1015573 w 1993076"/>
                  <a:gd name="connsiteY17" fmla="*/ 1498798 h 1624075"/>
                  <a:gd name="connsiteX18" fmla="*/ 921593 w 1993076"/>
                  <a:gd name="connsiteY18" fmla="*/ 1336238 h 1624075"/>
                  <a:gd name="connsiteX19" fmla="*/ 921593 w 1993076"/>
                  <a:gd name="connsiteY19" fmla="*/ 1346398 h 1624075"/>
                  <a:gd name="connsiteX20" fmla="*/ 771733 w 1993076"/>
                  <a:gd name="connsiteY20" fmla="*/ 1473398 h 1624075"/>
                  <a:gd name="connsiteX21" fmla="*/ 423753 w 1993076"/>
                  <a:gd name="connsiteY21" fmla="*/ 1539438 h 1624075"/>
                  <a:gd name="connsiteX22" fmla="*/ 271353 w 1993076"/>
                  <a:gd name="connsiteY22" fmla="*/ 1305758 h 1624075"/>
                  <a:gd name="connsiteX23" fmla="*/ 393273 w 1993076"/>
                  <a:gd name="connsiteY23" fmla="*/ 1056838 h 1624075"/>
                  <a:gd name="connsiteX24" fmla="*/ 461853 w 1993076"/>
                  <a:gd name="connsiteY24" fmla="*/ 973018 h 1624075"/>
                  <a:gd name="connsiteX25" fmla="*/ 230713 w 1993076"/>
                  <a:gd name="connsiteY25" fmla="*/ 879038 h 1624075"/>
                  <a:gd name="connsiteX26" fmla="*/ 47833 w 1993076"/>
                  <a:gd name="connsiteY26" fmla="*/ 726638 h 1624075"/>
                  <a:gd name="connsiteX27" fmla="*/ 17353 w 1993076"/>
                  <a:gd name="connsiteY27" fmla="*/ 442158 h 1624075"/>
                  <a:gd name="connsiteX28" fmla="*/ 281513 w 1993076"/>
                  <a:gd name="connsiteY28" fmla="*/ 340558 h 1624075"/>
                  <a:gd name="connsiteX29" fmla="*/ 489793 w 1993076"/>
                  <a:gd name="connsiteY29" fmla="*/ 391358 h 1624075"/>
                  <a:gd name="connsiteX30" fmla="*/ 710773 w 1993076"/>
                  <a:gd name="connsiteY30" fmla="*/ 462478 h 16240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1993076" h="1624075">
                    <a:moveTo>
                      <a:pt x="710773" y="462478"/>
                    </a:moveTo>
                    <a:cubicBezTo>
                      <a:pt x="775543" y="426918"/>
                      <a:pt x="798403" y="255045"/>
                      <a:pt x="878413" y="177998"/>
                    </a:cubicBezTo>
                    <a:cubicBezTo>
                      <a:pt x="958423" y="100951"/>
                      <a:pt x="1101510" y="5278"/>
                      <a:pt x="1190833" y="198"/>
                    </a:cubicBezTo>
                    <a:cubicBezTo>
                      <a:pt x="1280156" y="-4882"/>
                      <a:pt x="1369056" y="88675"/>
                      <a:pt x="1414353" y="147518"/>
                    </a:cubicBezTo>
                    <a:cubicBezTo>
                      <a:pt x="1459650" y="206361"/>
                      <a:pt x="1460496" y="289335"/>
                      <a:pt x="1462613" y="353258"/>
                    </a:cubicBezTo>
                    <a:cubicBezTo>
                      <a:pt x="1464730" y="417181"/>
                      <a:pt x="1399960" y="497191"/>
                      <a:pt x="1427053" y="531058"/>
                    </a:cubicBezTo>
                    <a:cubicBezTo>
                      <a:pt x="1454146" y="564925"/>
                      <a:pt x="1552783" y="540795"/>
                      <a:pt x="1625173" y="556458"/>
                    </a:cubicBezTo>
                    <a:cubicBezTo>
                      <a:pt x="1697563" y="572121"/>
                      <a:pt x="1800433" y="586091"/>
                      <a:pt x="1861393" y="625038"/>
                    </a:cubicBezTo>
                    <a:cubicBezTo>
                      <a:pt x="1922353" y="663985"/>
                      <a:pt x="1980350" y="729178"/>
                      <a:pt x="1990933" y="790138"/>
                    </a:cubicBezTo>
                    <a:cubicBezTo>
                      <a:pt x="2001516" y="851098"/>
                      <a:pt x="1971883" y="943808"/>
                      <a:pt x="1924893" y="990798"/>
                    </a:cubicBezTo>
                    <a:cubicBezTo>
                      <a:pt x="1877903" y="1037788"/>
                      <a:pt x="1788156" y="1061918"/>
                      <a:pt x="1708993" y="1072078"/>
                    </a:cubicBezTo>
                    <a:cubicBezTo>
                      <a:pt x="1629830" y="1082238"/>
                      <a:pt x="1474043" y="1019161"/>
                      <a:pt x="1449913" y="1051758"/>
                    </a:cubicBezTo>
                    <a:cubicBezTo>
                      <a:pt x="1425783" y="1084355"/>
                      <a:pt x="1540930" y="1213895"/>
                      <a:pt x="1564213" y="1267658"/>
                    </a:cubicBezTo>
                    <a:cubicBezTo>
                      <a:pt x="1587496" y="1321421"/>
                      <a:pt x="1592153" y="1333698"/>
                      <a:pt x="1589613" y="1374338"/>
                    </a:cubicBezTo>
                    <a:cubicBezTo>
                      <a:pt x="1587073" y="1414978"/>
                      <a:pt x="1577336" y="1472551"/>
                      <a:pt x="1548973" y="1511498"/>
                    </a:cubicBezTo>
                    <a:cubicBezTo>
                      <a:pt x="1520610" y="1550445"/>
                      <a:pt x="1482933" y="1591085"/>
                      <a:pt x="1419433" y="1608018"/>
                    </a:cubicBezTo>
                    <a:cubicBezTo>
                      <a:pt x="1355933" y="1624951"/>
                      <a:pt x="1235283" y="1631301"/>
                      <a:pt x="1167973" y="1613098"/>
                    </a:cubicBezTo>
                    <a:cubicBezTo>
                      <a:pt x="1100663" y="1594895"/>
                      <a:pt x="1052826" y="1546211"/>
                      <a:pt x="1015573" y="1498798"/>
                    </a:cubicBezTo>
                    <a:cubicBezTo>
                      <a:pt x="978320" y="1451385"/>
                      <a:pt x="937256" y="1361638"/>
                      <a:pt x="921593" y="1336238"/>
                    </a:cubicBezTo>
                    <a:cubicBezTo>
                      <a:pt x="905930" y="1310838"/>
                      <a:pt x="946570" y="1323538"/>
                      <a:pt x="921593" y="1346398"/>
                    </a:cubicBezTo>
                    <a:cubicBezTo>
                      <a:pt x="896616" y="1369258"/>
                      <a:pt x="877566" y="1415825"/>
                      <a:pt x="771733" y="1473398"/>
                    </a:cubicBezTo>
                    <a:cubicBezTo>
                      <a:pt x="665900" y="1530971"/>
                      <a:pt x="507150" y="1567378"/>
                      <a:pt x="423753" y="1539438"/>
                    </a:cubicBezTo>
                    <a:cubicBezTo>
                      <a:pt x="340356" y="1511498"/>
                      <a:pt x="276433" y="1386191"/>
                      <a:pt x="271353" y="1305758"/>
                    </a:cubicBezTo>
                    <a:cubicBezTo>
                      <a:pt x="266273" y="1225325"/>
                      <a:pt x="361523" y="1112295"/>
                      <a:pt x="393273" y="1056838"/>
                    </a:cubicBezTo>
                    <a:cubicBezTo>
                      <a:pt x="425023" y="1001381"/>
                      <a:pt x="488946" y="1002651"/>
                      <a:pt x="461853" y="973018"/>
                    </a:cubicBezTo>
                    <a:cubicBezTo>
                      <a:pt x="434760" y="943385"/>
                      <a:pt x="299716" y="920101"/>
                      <a:pt x="230713" y="879038"/>
                    </a:cubicBezTo>
                    <a:cubicBezTo>
                      <a:pt x="161710" y="837975"/>
                      <a:pt x="83393" y="799451"/>
                      <a:pt x="47833" y="726638"/>
                    </a:cubicBezTo>
                    <a:cubicBezTo>
                      <a:pt x="12273" y="653825"/>
                      <a:pt x="-21594" y="506504"/>
                      <a:pt x="17353" y="442158"/>
                    </a:cubicBezTo>
                    <a:cubicBezTo>
                      <a:pt x="56300" y="377812"/>
                      <a:pt x="202773" y="349025"/>
                      <a:pt x="281513" y="340558"/>
                    </a:cubicBezTo>
                    <a:cubicBezTo>
                      <a:pt x="360253" y="332091"/>
                      <a:pt x="418673" y="367651"/>
                      <a:pt x="489793" y="391358"/>
                    </a:cubicBezTo>
                    <a:cubicBezTo>
                      <a:pt x="560913" y="415065"/>
                      <a:pt x="646003" y="498038"/>
                      <a:pt x="710773" y="462478"/>
                    </a:cubicBezTo>
                    <a:close/>
                  </a:path>
                </a:pathLst>
              </a:custGeom>
              <a:solidFill>
                <a:srgbClr val="0070C0"/>
              </a:solidFill>
              <a:ln w="57150"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th-TH" dirty="0"/>
              </a:p>
            </p:txBody>
          </p:sp>
          <p:sp>
            <p:nvSpPr>
              <p:cNvPr id="32" name="วงรี 77">
                <a:extLst>
                  <a:ext uri="{FF2B5EF4-FFF2-40B4-BE49-F238E27FC236}">
                    <a16:creationId xmlns:a16="http://schemas.microsoft.com/office/drawing/2014/main" id="{7F21EA57-D8C1-4075-8360-F13740C510B9}"/>
                  </a:ext>
                </a:extLst>
              </p:cNvPr>
              <p:cNvSpPr/>
              <p:nvPr/>
            </p:nvSpPr>
            <p:spPr>
              <a:xfrm>
                <a:off x="4579275" y="1400406"/>
                <a:ext cx="295962" cy="284142"/>
              </a:xfrm>
              <a:custGeom>
                <a:avLst/>
                <a:gdLst>
                  <a:gd name="connsiteX0" fmla="*/ 0 w 290429"/>
                  <a:gd name="connsiteY0" fmla="*/ 144699 h 289397"/>
                  <a:gd name="connsiteX1" fmla="*/ 145215 w 290429"/>
                  <a:gd name="connsiteY1" fmla="*/ 0 h 289397"/>
                  <a:gd name="connsiteX2" fmla="*/ 290430 w 290429"/>
                  <a:gd name="connsiteY2" fmla="*/ 144699 h 289397"/>
                  <a:gd name="connsiteX3" fmla="*/ 145215 w 290429"/>
                  <a:gd name="connsiteY3" fmla="*/ 289398 h 289397"/>
                  <a:gd name="connsiteX4" fmla="*/ 0 w 290429"/>
                  <a:gd name="connsiteY4" fmla="*/ 144699 h 289397"/>
                  <a:gd name="connsiteX0" fmla="*/ 8 w 290438"/>
                  <a:gd name="connsiteY0" fmla="*/ 144699 h 289398"/>
                  <a:gd name="connsiteX1" fmla="*/ 145223 w 290438"/>
                  <a:gd name="connsiteY1" fmla="*/ 0 h 289398"/>
                  <a:gd name="connsiteX2" fmla="*/ 290438 w 290438"/>
                  <a:gd name="connsiteY2" fmla="*/ 144699 h 289398"/>
                  <a:gd name="connsiteX3" fmla="*/ 140143 w 290438"/>
                  <a:gd name="connsiteY3" fmla="*/ 289398 h 289398"/>
                  <a:gd name="connsiteX4" fmla="*/ 8 w 290438"/>
                  <a:gd name="connsiteY4" fmla="*/ 144699 h 289398"/>
                  <a:gd name="connsiteX0" fmla="*/ 6 w 310756"/>
                  <a:gd name="connsiteY0" fmla="*/ 145377 h 292972"/>
                  <a:gd name="connsiteX1" fmla="*/ 145221 w 310756"/>
                  <a:gd name="connsiteY1" fmla="*/ 678 h 292972"/>
                  <a:gd name="connsiteX2" fmla="*/ 310756 w 310756"/>
                  <a:gd name="connsiteY2" fmla="*/ 206337 h 292972"/>
                  <a:gd name="connsiteX3" fmla="*/ 140141 w 310756"/>
                  <a:gd name="connsiteY3" fmla="*/ 290076 h 292972"/>
                  <a:gd name="connsiteX4" fmla="*/ 6 w 310756"/>
                  <a:gd name="connsiteY4" fmla="*/ 145377 h 292972"/>
                  <a:gd name="connsiteX0" fmla="*/ 5 w 313295"/>
                  <a:gd name="connsiteY0" fmla="*/ 190453 h 289862"/>
                  <a:gd name="connsiteX1" fmla="*/ 147760 w 313295"/>
                  <a:gd name="connsiteY1" fmla="*/ 34 h 289862"/>
                  <a:gd name="connsiteX2" fmla="*/ 313295 w 313295"/>
                  <a:gd name="connsiteY2" fmla="*/ 205693 h 289862"/>
                  <a:gd name="connsiteX3" fmla="*/ 142680 w 313295"/>
                  <a:gd name="connsiteY3" fmla="*/ 289432 h 289862"/>
                  <a:gd name="connsiteX4" fmla="*/ 5 w 313295"/>
                  <a:gd name="connsiteY4" fmla="*/ 190453 h 289862"/>
                  <a:gd name="connsiteX0" fmla="*/ 2796 w 316086"/>
                  <a:gd name="connsiteY0" fmla="*/ 175216 h 274625"/>
                  <a:gd name="connsiteX1" fmla="*/ 71811 w 316086"/>
                  <a:gd name="connsiteY1" fmla="*/ 37 h 274625"/>
                  <a:gd name="connsiteX2" fmla="*/ 316086 w 316086"/>
                  <a:gd name="connsiteY2" fmla="*/ 190456 h 274625"/>
                  <a:gd name="connsiteX3" fmla="*/ 145471 w 316086"/>
                  <a:gd name="connsiteY3" fmla="*/ 274195 h 274625"/>
                  <a:gd name="connsiteX4" fmla="*/ 2796 w 316086"/>
                  <a:gd name="connsiteY4" fmla="*/ 175216 h 274625"/>
                  <a:gd name="connsiteX0" fmla="*/ 2158 w 315952"/>
                  <a:gd name="connsiteY0" fmla="*/ 185068 h 284142"/>
                  <a:gd name="connsiteX1" fmla="*/ 71173 w 315952"/>
                  <a:gd name="connsiteY1" fmla="*/ 9889 h 284142"/>
                  <a:gd name="connsiteX2" fmla="*/ 235434 w 315952"/>
                  <a:gd name="connsiteY2" fmla="*/ 40983 h 284142"/>
                  <a:gd name="connsiteX3" fmla="*/ 315448 w 315952"/>
                  <a:gd name="connsiteY3" fmla="*/ 200308 h 284142"/>
                  <a:gd name="connsiteX4" fmla="*/ 144833 w 315952"/>
                  <a:gd name="connsiteY4" fmla="*/ 284047 h 284142"/>
                  <a:gd name="connsiteX5" fmla="*/ 2158 w 315952"/>
                  <a:gd name="connsiteY5" fmla="*/ 185068 h 284142"/>
                  <a:gd name="connsiteX0" fmla="*/ 2158 w 295962"/>
                  <a:gd name="connsiteY0" fmla="*/ 185068 h 284142"/>
                  <a:gd name="connsiteX1" fmla="*/ 71173 w 295962"/>
                  <a:gd name="connsiteY1" fmla="*/ 9889 h 284142"/>
                  <a:gd name="connsiteX2" fmla="*/ 235434 w 295962"/>
                  <a:gd name="connsiteY2" fmla="*/ 40983 h 284142"/>
                  <a:gd name="connsiteX3" fmla="*/ 295128 w 295962"/>
                  <a:gd name="connsiteY3" fmla="*/ 200308 h 284142"/>
                  <a:gd name="connsiteX4" fmla="*/ 144833 w 295962"/>
                  <a:gd name="connsiteY4" fmla="*/ 284047 h 284142"/>
                  <a:gd name="connsiteX5" fmla="*/ 2158 w 295962"/>
                  <a:gd name="connsiteY5" fmla="*/ 185068 h 2841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95962" h="284142">
                    <a:moveTo>
                      <a:pt x="2158" y="185068"/>
                    </a:moveTo>
                    <a:cubicBezTo>
                      <a:pt x="-10119" y="139375"/>
                      <a:pt x="32294" y="33903"/>
                      <a:pt x="71173" y="9889"/>
                    </a:cubicBezTo>
                    <a:cubicBezTo>
                      <a:pt x="110052" y="-14125"/>
                      <a:pt x="194722" y="9247"/>
                      <a:pt x="235434" y="40983"/>
                    </a:cubicBezTo>
                    <a:cubicBezTo>
                      <a:pt x="276147" y="72720"/>
                      <a:pt x="300915" y="162761"/>
                      <a:pt x="295128" y="200308"/>
                    </a:cubicBezTo>
                    <a:cubicBezTo>
                      <a:pt x="289341" y="237855"/>
                      <a:pt x="193661" y="286587"/>
                      <a:pt x="144833" y="284047"/>
                    </a:cubicBezTo>
                    <a:cubicBezTo>
                      <a:pt x="96005" y="281507"/>
                      <a:pt x="14435" y="230761"/>
                      <a:pt x="2158" y="185068"/>
                    </a:cubicBezTo>
                    <a:close/>
                  </a:path>
                </a:pathLst>
              </a:custGeom>
              <a:solidFill>
                <a:srgbClr val="FDC64E"/>
              </a:solidFill>
              <a:ln w="571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th-TH"/>
              </a:p>
            </p:txBody>
          </p:sp>
        </p:grpSp>
        <p:grpSp>
          <p:nvGrpSpPr>
            <p:cNvPr id="17" name="กลุ่ม 16">
              <a:extLst>
                <a:ext uri="{FF2B5EF4-FFF2-40B4-BE49-F238E27FC236}">
                  <a16:creationId xmlns:a16="http://schemas.microsoft.com/office/drawing/2014/main" id="{0300BDC4-643D-4F91-95F4-8EAFF55EE4A5}"/>
                </a:ext>
              </a:extLst>
            </p:cNvPr>
            <p:cNvGrpSpPr/>
            <p:nvPr/>
          </p:nvGrpSpPr>
          <p:grpSpPr>
            <a:xfrm>
              <a:off x="10922249" y="3758495"/>
              <a:ext cx="411552" cy="377905"/>
              <a:chOff x="3730718" y="705949"/>
              <a:chExt cx="1993076" cy="1624075"/>
            </a:xfrm>
            <a:solidFill>
              <a:schemeClr val="bg1"/>
            </a:solidFill>
          </p:grpSpPr>
          <p:sp>
            <p:nvSpPr>
              <p:cNvPr id="29" name="รูปแบบอิสระ: รูปร่าง 28">
                <a:extLst>
                  <a:ext uri="{FF2B5EF4-FFF2-40B4-BE49-F238E27FC236}">
                    <a16:creationId xmlns:a16="http://schemas.microsoft.com/office/drawing/2014/main" id="{F3B6B8FA-8740-43C6-BF0E-0723137B6B6F}"/>
                  </a:ext>
                </a:extLst>
              </p:cNvPr>
              <p:cNvSpPr/>
              <p:nvPr/>
            </p:nvSpPr>
            <p:spPr>
              <a:xfrm>
                <a:off x="3730718" y="705949"/>
                <a:ext cx="1993076" cy="1624075"/>
              </a:xfrm>
              <a:custGeom>
                <a:avLst/>
                <a:gdLst>
                  <a:gd name="connsiteX0" fmla="*/ 708233 w 2019354"/>
                  <a:gd name="connsiteY0" fmla="*/ 498039 h 1664948"/>
                  <a:gd name="connsiteX1" fmla="*/ 850473 w 2019354"/>
                  <a:gd name="connsiteY1" fmla="*/ 183079 h 1664948"/>
                  <a:gd name="connsiteX2" fmla="*/ 1195913 w 2019354"/>
                  <a:gd name="connsiteY2" fmla="*/ 199 h 1664948"/>
                  <a:gd name="connsiteX3" fmla="*/ 1439753 w 2019354"/>
                  <a:gd name="connsiteY3" fmla="*/ 152599 h 1664948"/>
                  <a:gd name="connsiteX4" fmla="*/ 1500713 w 2019354"/>
                  <a:gd name="connsiteY4" fmla="*/ 386279 h 1664948"/>
                  <a:gd name="connsiteX5" fmla="*/ 1388953 w 2019354"/>
                  <a:gd name="connsiteY5" fmla="*/ 548839 h 1664948"/>
                  <a:gd name="connsiteX6" fmla="*/ 1541353 w 2019354"/>
                  <a:gd name="connsiteY6" fmla="*/ 518359 h 1664948"/>
                  <a:gd name="connsiteX7" fmla="*/ 1927433 w 2019354"/>
                  <a:gd name="connsiteY7" fmla="*/ 640279 h 1664948"/>
                  <a:gd name="connsiteX8" fmla="*/ 2018873 w 2019354"/>
                  <a:gd name="connsiteY8" fmla="*/ 823159 h 1664948"/>
                  <a:gd name="connsiteX9" fmla="*/ 1947753 w 2019354"/>
                  <a:gd name="connsiteY9" fmla="*/ 995879 h 1664948"/>
                  <a:gd name="connsiteX10" fmla="*/ 1653113 w 2019354"/>
                  <a:gd name="connsiteY10" fmla="*/ 1087319 h 1664948"/>
                  <a:gd name="connsiteX11" fmla="*/ 1449913 w 2019354"/>
                  <a:gd name="connsiteY11" fmla="*/ 1066999 h 1664948"/>
                  <a:gd name="connsiteX12" fmla="*/ 1571833 w 2019354"/>
                  <a:gd name="connsiteY12" fmla="*/ 1300679 h 1664948"/>
                  <a:gd name="connsiteX13" fmla="*/ 1581993 w 2019354"/>
                  <a:gd name="connsiteY13" fmla="*/ 1290519 h 1664948"/>
                  <a:gd name="connsiteX14" fmla="*/ 1581993 w 2019354"/>
                  <a:gd name="connsiteY14" fmla="*/ 1463239 h 1664948"/>
                  <a:gd name="connsiteX15" fmla="*/ 1429593 w 2019354"/>
                  <a:gd name="connsiteY15" fmla="*/ 1635959 h 1664948"/>
                  <a:gd name="connsiteX16" fmla="*/ 1145113 w 2019354"/>
                  <a:gd name="connsiteY16" fmla="*/ 1635959 h 1664948"/>
                  <a:gd name="connsiteX17" fmla="*/ 921593 w 2019354"/>
                  <a:gd name="connsiteY17" fmla="*/ 1351479 h 1664948"/>
                  <a:gd name="connsiteX18" fmla="*/ 921593 w 2019354"/>
                  <a:gd name="connsiteY18" fmla="*/ 1361639 h 1664948"/>
                  <a:gd name="connsiteX19" fmla="*/ 789513 w 2019354"/>
                  <a:gd name="connsiteY19" fmla="*/ 1503879 h 1664948"/>
                  <a:gd name="connsiteX20" fmla="*/ 423753 w 2019354"/>
                  <a:gd name="connsiteY20" fmla="*/ 1554679 h 1664948"/>
                  <a:gd name="connsiteX21" fmla="*/ 271353 w 2019354"/>
                  <a:gd name="connsiteY21" fmla="*/ 1320999 h 1664948"/>
                  <a:gd name="connsiteX22" fmla="*/ 403433 w 2019354"/>
                  <a:gd name="connsiteY22" fmla="*/ 1046679 h 1664948"/>
                  <a:gd name="connsiteX23" fmla="*/ 474553 w 2019354"/>
                  <a:gd name="connsiteY23" fmla="*/ 985719 h 1664948"/>
                  <a:gd name="connsiteX24" fmla="*/ 230713 w 2019354"/>
                  <a:gd name="connsiteY24" fmla="*/ 894279 h 1664948"/>
                  <a:gd name="connsiteX25" fmla="*/ 47833 w 2019354"/>
                  <a:gd name="connsiteY25" fmla="*/ 741879 h 1664948"/>
                  <a:gd name="connsiteX26" fmla="*/ 17353 w 2019354"/>
                  <a:gd name="connsiteY26" fmla="*/ 457399 h 1664948"/>
                  <a:gd name="connsiteX27" fmla="*/ 281513 w 2019354"/>
                  <a:gd name="connsiteY27" fmla="*/ 355799 h 1664948"/>
                  <a:gd name="connsiteX28" fmla="*/ 708233 w 2019354"/>
                  <a:gd name="connsiteY28" fmla="*/ 498039 h 1664948"/>
                  <a:gd name="connsiteX0" fmla="*/ 708233 w 2019354"/>
                  <a:gd name="connsiteY0" fmla="*/ 498039 h 1664948"/>
                  <a:gd name="connsiteX1" fmla="*/ 850473 w 2019354"/>
                  <a:gd name="connsiteY1" fmla="*/ 183079 h 1664948"/>
                  <a:gd name="connsiteX2" fmla="*/ 1195913 w 2019354"/>
                  <a:gd name="connsiteY2" fmla="*/ 199 h 1664948"/>
                  <a:gd name="connsiteX3" fmla="*/ 1439753 w 2019354"/>
                  <a:gd name="connsiteY3" fmla="*/ 152599 h 1664948"/>
                  <a:gd name="connsiteX4" fmla="*/ 1500713 w 2019354"/>
                  <a:gd name="connsiteY4" fmla="*/ 386279 h 1664948"/>
                  <a:gd name="connsiteX5" fmla="*/ 1388953 w 2019354"/>
                  <a:gd name="connsiteY5" fmla="*/ 548839 h 1664948"/>
                  <a:gd name="connsiteX6" fmla="*/ 1541353 w 2019354"/>
                  <a:gd name="connsiteY6" fmla="*/ 518359 h 1664948"/>
                  <a:gd name="connsiteX7" fmla="*/ 1927433 w 2019354"/>
                  <a:gd name="connsiteY7" fmla="*/ 640279 h 1664948"/>
                  <a:gd name="connsiteX8" fmla="*/ 2018873 w 2019354"/>
                  <a:gd name="connsiteY8" fmla="*/ 823159 h 1664948"/>
                  <a:gd name="connsiteX9" fmla="*/ 1947753 w 2019354"/>
                  <a:gd name="connsiteY9" fmla="*/ 995879 h 1664948"/>
                  <a:gd name="connsiteX10" fmla="*/ 1653113 w 2019354"/>
                  <a:gd name="connsiteY10" fmla="*/ 1087319 h 1664948"/>
                  <a:gd name="connsiteX11" fmla="*/ 1449913 w 2019354"/>
                  <a:gd name="connsiteY11" fmla="*/ 1066999 h 1664948"/>
                  <a:gd name="connsiteX12" fmla="*/ 1571833 w 2019354"/>
                  <a:gd name="connsiteY12" fmla="*/ 1300679 h 1664948"/>
                  <a:gd name="connsiteX13" fmla="*/ 1581993 w 2019354"/>
                  <a:gd name="connsiteY13" fmla="*/ 1290519 h 1664948"/>
                  <a:gd name="connsiteX14" fmla="*/ 1581993 w 2019354"/>
                  <a:gd name="connsiteY14" fmla="*/ 1463239 h 1664948"/>
                  <a:gd name="connsiteX15" fmla="*/ 1429593 w 2019354"/>
                  <a:gd name="connsiteY15" fmla="*/ 1635959 h 1664948"/>
                  <a:gd name="connsiteX16" fmla="*/ 1145113 w 2019354"/>
                  <a:gd name="connsiteY16" fmla="*/ 1635959 h 1664948"/>
                  <a:gd name="connsiteX17" fmla="*/ 921593 w 2019354"/>
                  <a:gd name="connsiteY17" fmla="*/ 1351479 h 1664948"/>
                  <a:gd name="connsiteX18" fmla="*/ 921593 w 2019354"/>
                  <a:gd name="connsiteY18" fmla="*/ 1361639 h 1664948"/>
                  <a:gd name="connsiteX19" fmla="*/ 789513 w 2019354"/>
                  <a:gd name="connsiteY19" fmla="*/ 1503879 h 1664948"/>
                  <a:gd name="connsiteX20" fmla="*/ 423753 w 2019354"/>
                  <a:gd name="connsiteY20" fmla="*/ 1554679 h 1664948"/>
                  <a:gd name="connsiteX21" fmla="*/ 271353 w 2019354"/>
                  <a:gd name="connsiteY21" fmla="*/ 1320999 h 1664948"/>
                  <a:gd name="connsiteX22" fmla="*/ 403433 w 2019354"/>
                  <a:gd name="connsiteY22" fmla="*/ 1046679 h 1664948"/>
                  <a:gd name="connsiteX23" fmla="*/ 474553 w 2019354"/>
                  <a:gd name="connsiteY23" fmla="*/ 985719 h 1664948"/>
                  <a:gd name="connsiteX24" fmla="*/ 230713 w 2019354"/>
                  <a:gd name="connsiteY24" fmla="*/ 894279 h 1664948"/>
                  <a:gd name="connsiteX25" fmla="*/ 47833 w 2019354"/>
                  <a:gd name="connsiteY25" fmla="*/ 741879 h 1664948"/>
                  <a:gd name="connsiteX26" fmla="*/ 17353 w 2019354"/>
                  <a:gd name="connsiteY26" fmla="*/ 457399 h 1664948"/>
                  <a:gd name="connsiteX27" fmla="*/ 281513 w 2019354"/>
                  <a:gd name="connsiteY27" fmla="*/ 355799 h 1664948"/>
                  <a:gd name="connsiteX28" fmla="*/ 489793 w 2019354"/>
                  <a:gd name="connsiteY28" fmla="*/ 406599 h 1664948"/>
                  <a:gd name="connsiteX29" fmla="*/ 708233 w 2019354"/>
                  <a:gd name="connsiteY29" fmla="*/ 498039 h 1664948"/>
                  <a:gd name="connsiteX0" fmla="*/ 708233 w 2019354"/>
                  <a:gd name="connsiteY0" fmla="*/ 498039 h 1664948"/>
                  <a:gd name="connsiteX1" fmla="*/ 850473 w 2019354"/>
                  <a:gd name="connsiteY1" fmla="*/ 183079 h 1664948"/>
                  <a:gd name="connsiteX2" fmla="*/ 1195913 w 2019354"/>
                  <a:gd name="connsiteY2" fmla="*/ 199 h 1664948"/>
                  <a:gd name="connsiteX3" fmla="*/ 1439753 w 2019354"/>
                  <a:gd name="connsiteY3" fmla="*/ 152599 h 1664948"/>
                  <a:gd name="connsiteX4" fmla="*/ 1500713 w 2019354"/>
                  <a:gd name="connsiteY4" fmla="*/ 386279 h 1664948"/>
                  <a:gd name="connsiteX5" fmla="*/ 1388953 w 2019354"/>
                  <a:gd name="connsiteY5" fmla="*/ 548839 h 1664948"/>
                  <a:gd name="connsiteX6" fmla="*/ 1541353 w 2019354"/>
                  <a:gd name="connsiteY6" fmla="*/ 518359 h 1664948"/>
                  <a:gd name="connsiteX7" fmla="*/ 1927433 w 2019354"/>
                  <a:gd name="connsiteY7" fmla="*/ 640279 h 1664948"/>
                  <a:gd name="connsiteX8" fmla="*/ 2018873 w 2019354"/>
                  <a:gd name="connsiteY8" fmla="*/ 823159 h 1664948"/>
                  <a:gd name="connsiteX9" fmla="*/ 1947753 w 2019354"/>
                  <a:gd name="connsiteY9" fmla="*/ 995879 h 1664948"/>
                  <a:gd name="connsiteX10" fmla="*/ 1653113 w 2019354"/>
                  <a:gd name="connsiteY10" fmla="*/ 1087319 h 1664948"/>
                  <a:gd name="connsiteX11" fmla="*/ 1449913 w 2019354"/>
                  <a:gd name="connsiteY11" fmla="*/ 1066999 h 1664948"/>
                  <a:gd name="connsiteX12" fmla="*/ 1571833 w 2019354"/>
                  <a:gd name="connsiteY12" fmla="*/ 1300679 h 1664948"/>
                  <a:gd name="connsiteX13" fmla="*/ 1581993 w 2019354"/>
                  <a:gd name="connsiteY13" fmla="*/ 1290519 h 1664948"/>
                  <a:gd name="connsiteX14" fmla="*/ 1581993 w 2019354"/>
                  <a:gd name="connsiteY14" fmla="*/ 1463239 h 1664948"/>
                  <a:gd name="connsiteX15" fmla="*/ 1429593 w 2019354"/>
                  <a:gd name="connsiteY15" fmla="*/ 1635959 h 1664948"/>
                  <a:gd name="connsiteX16" fmla="*/ 1145113 w 2019354"/>
                  <a:gd name="connsiteY16" fmla="*/ 1635959 h 1664948"/>
                  <a:gd name="connsiteX17" fmla="*/ 921593 w 2019354"/>
                  <a:gd name="connsiteY17" fmla="*/ 1351479 h 1664948"/>
                  <a:gd name="connsiteX18" fmla="*/ 921593 w 2019354"/>
                  <a:gd name="connsiteY18" fmla="*/ 1361639 h 1664948"/>
                  <a:gd name="connsiteX19" fmla="*/ 789513 w 2019354"/>
                  <a:gd name="connsiteY19" fmla="*/ 1503879 h 1664948"/>
                  <a:gd name="connsiteX20" fmla="*/ 423753 w 2019354"/>
                  <a:gd name="connsiteY20" fmla="*/ 1554679 h 1664948"/>
                  <a:gd name="connsiteX21" fmla="*/ 271353 w 2019354"/>
                  <a:gd name="connsiteY21" fmla="*/ 1320999 h 1664948"/>
                  <a:gd name="connsiteX22" fmla="*/ 400893 w 2019354"/>
                  <a:gd name="connsiteY22" fmla="*/ 1072079 h 1664948"/>
                  <a:gd name="connsiteX23" fmla="*/ 474553 w 2019354"/>
                  <a:gd name="connsiteY23" fmla="*/ 985719 h 1664948"/>
                  <a:gd name="connsiteX24" fmla="*/ 230713 w 2019354"/>
                  <a:gd name="connsiteY24" fmla="*/ 894279 h 1664948"/>
                  <a:gd name="connsiteX25" fmla="*/ 47833 w 2019354"/>
                  <a:gd name="connsiteY25" fmla="*/ 741879 h 1664948"/>
                  <a:gd name="connsiteX26" fmla="*/ 17353 w 2019354"/>
                  <a:gd name="connsiteY26" fmla="*/ 457399 h 1664948"/>
                  <a:gd name="connsiteX27" fmla="*/ 281513 w 2019354"/>
                  <a:gd name="connsiteY27" fmla="*/ 355799 h 1664948"/>
                  <a:gd name="connsiteX28" fmla="*/ 489793 w 2019354"/>
                  <a:gd name="connsiteY28" fmla="*/ 406599 h 1664948"/>
                  <a:gd name="connsiteX29" fmla="*/ 708233 w 2019354"/>
                  <a:gd name="connsiteY29" fmla="*/ 498039 h 1664948"/>
                  <a:gd name="connsiteX0" fmla="*/ 708233 w 2019354"/>
                  <a:gd name="connsiteY0" fmla="*/ 498039 h 1653659"/>
                  <a:gd name="connsiteX1" fmla="*/ 850473 w 2019354"/>
                  <a:gd name="connsiteY1" fmla="*/ 183079 h 1653659"/>
                  <a:gd name="connsiteX2" fmla="*/ 1195913 w 2019354"/>
                  <a:gd name="connsiteY2" fmla="*/ 199 h 1653659"/>
                  <a:gd name="connsiteX3" fmla="*/ 1439753 w 2019354"/>
                  <a:gd name="connsiteY3" fmla="*/ 152599 h 1653659"/>
                  <a:gd name="connsiteX4" fmla="*/ 1500713 w 2019354"/>
                  <a:gd name="connsiteY4" fmla="*/ 386279 h 1653659"/>
                  <a:gd name="connsiteX5" fmla="*/ 1388953 w 2019354"/>
                  <a:gd name="connsiteY5" fmla="*/ 548839 h 1653659"/>
                  <a:gd name="connsiteX6" fmla="*/ 1541353 w 2019354"/>
                  <a:gd name="connsiteY6" fmla="*/ 518359 h 1653659"/>
                  <a:gd name="connsiteX7" fmla="*/ 1927433 w 2019354"/>
                  <a:gd name="connsiteY7" fmla="*/ 640279 h 1653659"/>
                  <a:gd name="connsiteX8" fmla="*/ 2018873 w 2019354"/>
                  <a:gd name="connsiteY8" fmla="*/ 823159 h 1653659"/>
                  <a:gd name="connsiteX9" fmla="*/ 1947753 w 2019354"/>
                  <a:gd name="connsiteY9" fmla="*/ 995879 h 1653659"/>
                  <a:gd name="connsiteX10" fmla="*/ 1653113 w 2019354"/>
                  <a:gd name="connsiteY10" fmla="*/ 1087319 h 1653659"/>
                  <a:gd name="connsiteX11" fmla="*/ 1449913 w 2019354"/>
                  <a:gd name="connsiteY11" fmla="*/ 1066999 h 1653659"/>
                  <a:gd name="connsiteX12" fmla="*/ 1571833 w 2019354"/>
                  <a:gd name="connsiteY12" fmla="*/ 1300679 h 1653659"/>
                  <a:gd name="connsiteX13" fmla="*/ 1581993 w 2019354"/>
                  <a:gd name="connsiteY13" fmla="*/ 1290519 h 1653659"/>
                  <a:gd name="connsiteX14" fmla="*/ 1581993 w 2019354"/>
                  <a:gd name="connsiteY14" fmla="*/ 1463239 h 1653659"/>
                  <a:gd name="connsiteX15" fmla="*/ 1429593 w 2019354"/>
                  <a:gd name="connsiteY15" fmla="*/ 1635959 h 1653659"/>
                  <a:gd name="connsiteX16" fmla="*/ 1145113 w 2019354"/>
                  <a:gd name="connsiteY16" fmla="*/ 1635959 h 1653659"/>
                  <a:gd name="connsiteX17" fmla="*/ 1013033 w 2019354"/>
                  <a:gd name="connsiteY17" fmla="*/ 1529279 h 1653659"/>
                  <a:gd name="connsiteX18" fmla="*/ 921593 w 2019354"/>
                  <a:gd name="connsiteY18" fmla="*/ 1351479 h 1653659"/>
                  <a:gd name="connsiteX19" fmla="*/ 921593 w 2019354"/>
                  <a:gd name="connsiteY19" fmla="*/ 1361639 h 1653659"/>
                  <a:gd name="connsiteX20" fmla="*/ 789513 w 2019354"/>
                  <a:gd name="connsiteY20" fmla="*/ 1503879 h 1653659"/>
                  <a:gd name="connsiteX21" fmla="*/ 423753 w 2019354"/>
                  <a:gd name="connsiteY21" fmla="*/ 1554679 h 1653659"/>
                  <a:gd name="connsiteX22" fmla="*/ 271353 w 2019354"/>
                  <a:gd name="connsiteY22" fmla="*/ 1320999 h 1653659"/>
                  <a:gd name="connsiteX23" fmla="*/ 400893 w 2019354"/>
                  <a:gd name="connsiteY23" fmla="*/ 1072079 h 1653659"/>
                  <a:gd name="connsiteX24" fmla="*/ 474553 w 2019354"/>
                  <a:gd name="connsiteY24" fmla="*/ 985719 h 1653659"/>
                  <a:gd name="connsiteX25" fmla="*/ 230713 w 2019354"/>
                  <a:gd name="connsiteY25" fmla="*/ 894279 h 1653659"/>
                  <a:gd name="connsiteX26" fmla="*/ 47833 w 2019354"/>
                  <a:gd name="connsiteY26" fmla="*/ 741879 h 1653659"/>
                  <a:gd name="connsiteX27" fmla="*/ 17353 w 2019354"/>
                  <a:gd name="connsiteY27" fmla="*/ 457399 h 1653659"/>
                  <a:gd name="connsiteX28" fmla="*/ 281513 w 2019354"/>
                  <a:gd name="connsiteY28" fmla="*/ 355799 h 1653659"/>
                  <a:gd name="connsiteX29" fmla="*/ 489793 w 2019354"/>
                  <a:gd name="connsiteY29" fmla="*/ 406599 h 1653659"/>
                  <a:gd name="connsiteX30" fmla="*/ 708233 w 2019354"/>
                  <a:gd name="connsiteY30" fmla="*/ 498039 h 1653659"/>
                  <a:gd name="connsiteX0" fmla="*/ 708233 w 2019200"/>
                  <a:gd name="connsiteY0" fmla="*/ 498039 h 1653659"/>
                  <a:gd name="connsiteX1" fmla="*/ 850473 w 2019200"/>
                  <a:gd name="connsiteY1" fmla="*/ 183079 h 1653659"/>
                  <a:gd name="connsiteX2" fmla="*/ 1195913 w 2019200"/>
                  <a:gd name="connsiteY2" fmla="*/ 199 h 1653659"/>
                  <a:gd name="connsiteX3" fmla="*/ 1439753 w 2019200"/>
                  <a:gd name="connsiteY3" fmla="*/ 152599 h 1653659"/>
                  <a:gd name="connsiteX4" fmla="*/ 1500713 w 2019200"/>
                  <a:gd name="connsiteY4" fmla="*/ 386279 h 1653659"/>
                  <a:gd name="connsiteX5" fmla="*/ 1388953 w 2019200"/>
                  <a:gd name="connsiteY5" fmla="*/ 548839 h 1653659"/>
                  <a:gd name="connsiteX6" fmla="*/ 1541353 w 2019200"/>
                  <a:gd name="connsiteY6" fmla="*/ 518359 h 1653659"/>
                  <a:gd name="connsiteX7" fmla="*/ 1927433 w 2019200"/>
                  <a:gd name="connsiteY7" fmla="*/ 640279 h 1653659"/>
                  <a:gd name="connsiteX8" fmla="*/ 2018873 w 2019200"/>
                  <a:gd name="connsiteY8" fmla="*/ 823159 h 1653659"/>
                  <a:gd name="connsiteX9" fmla="*/ 1947753 w 2019200"/>
                  <a:gd name="connsiteY9" fmla="*/ 995879 h 1653659"/>
                  <a:gd name="connsiteX10" fmla="*/ 1708993 w 2019200"/>
                  <a:gd name="connsiteY10" fmla="*/ 1087319 h 1653659"/>
                  <a:gd name="connsiteX11" fmla="*/ 1449913 w 2019200"/>
                  <a:gd name="connsiteY11" fmla="*/ 1066999 h 1653659"/>
                  <a:gd name="connsiteX12" fmla="*/ 1571833 w 2019200"/>
                  <a:gd name="connsiteY12" fmla="*/ 1300679 h 1653659"/>
                  <a:gd name="connsiteX13" fmla="*/ 1581993 w 2019200"/>
                  <a:gd name="connsiteY13" fmla="*/ 1290519 h 1653659"/>
                  <a:gd name="connsiteX14" fmla="*/ 1581993 w 2019200"/>
                  <a:gd name="connsiteY14" fmla="*/ 1463239 h 1653659"/>
                  <a:gd name="connsiteX15" fmla="*/ 1429593 w 2019200"/>
                  <a:gd name="connsiteY15" fmla="*/ 1635959 h 1653659"/>
                  <a:gd name="connsiteX16" fmla="*/ 1145113 w 2019200"/>
                  <a:gd name="connsiteY16" fmla="*/ 1635959 h 1653659"/>
                  <a:gd name="connsiteX17" fmla="*/ 1013033 w 2019200"/>
                  <a:gd name="connsiteY17" fmla="*/ 1529279 h 1653659"/>
                  <a:gd name="connsiteX18" fmla="*/ 921593 w 2019200"/>
                  <a:gd name="connsiteY18" fmla="*/ 1351479 h 1653659"/>
                  <a:gd name="connsiteX19" fmla="*/ 921593 w 2019200"/>
                  <a:gd name="connsiteY19" fmla="*/ 1361639 h 1653659"/>
                  <a:gd name="connsiteX20" fmla="*/ 789513 w 2019200"/>
                  <a:gd name="connsiteY20" fmla="*/ 1503879 h 1653659"/>
                  <a:gd name="connsiteX21" fmla="*/ 423753 w 2019200"/>
                  <a:gd name="connsiteY21" fmla="*/ 1554679 h 1653659"/>
                  <a:gd name="connsiteX22" fmla="*/ 271353 w 2019200"/>
                  <a:gd name="connsiteY22" fmla="*/ 1320999 h 1653659"/>
                  <a:gd name="connsiteX23" fmla="*/ 400893 w 2019200"/>
                  <a:gd name="connsiteY23" fmla="*/ 1072079 h 1653659"/>
                  <a:gd name="connsiteX24" fmla="*/ 474553 w 2019200"/>
                  <a:gd name="connsiteY24" fmla="*/ 985719 h 1653659"/>
                  <a:gd name="connsiteX25" fmla="*/ 230713 w 2019200"/>
                  <a:gd name="connsiteY25" fmla="*/ 894279 h 1653659"/>
                  <a:gd name="connsiteX26" fmla="*/ 47833 w 2019200"/>
                  <a:gd name="connsiteY26" fmla="*/ 741879 h 1653659"/>
                  <a:gd name="connsiteX27" fmla="*/ 17353 w 2019200"/>
                  <a:gd name="connsiteY27" fmla="*/ 457399 h 1653659"/>
                  <a:gd name="connsiteX28" fmla="*/ 281513 w 2019200"/>
                  <a:gd name="connsiteY28" fmla="*/ 355799 h 1653659"/>
                  <a:gd name="connsiteX29" fmla="*/ 489793 w 2019200"/>
                  <a:gd name="connsiteY29" fmla="*/ 406599 h 1653659"/>
                  <a:gd name="connsiteX30" fmla="*/ 708233 w 2019200"/>
                  <a:gd name="connsiteY30" fmla="*/ 498039 h 1653659"/>
                  <a:gd name="connsiteX0" fmla="*/ 708233 w 2019200"/>
                  <a:gd name="connsiteY0" fmla="*/ 498039 h 1653659"/>
                  <a:gd name="connsiteX1" fmla="*/ 850473 w 2019200"/>
                  <a:gd name="connsiteY1" fmla="*/ 183079 h 1653659"/>
                  <a:gd name="connsiteX2" fmla="*/ 1195913 w 2019200"/>
                  <a:gd name="connsiteY2" fmla="*/ 199 h 1653659"/>
                  <a:gd name="connsiteX3" fmla="*/ 1439753 w 2019200"/>
                  <a:gd name="connsiteY3" fmla="*/ 152599 h 1653659"/>
                  <a:gd name="connsiteX4" fmla="*/ 1500713 w 2019200"/>
                  <a:gd name="connsiteY4" fmla="*/ 386279 h 1653659"/>
                  <a:gd name="connsiteX5" fmla="*/ 1388953 w 2019200"/>
                  <a:gd name="connsiteY5" fmla="*/ 548839 h 1653659"/>
                  <a:gd name="connsiteX6" fmla="*/ 1576913 w 2019200"/>
                  <a:gd name="connsiteY6" fmla="*/ 536139 h 1653659"/>
                  <a:gd name="connsiteX7" fmla="*/ 1927433 w 2019200"/>
                  <a:gd name="connsiteY7" fmla="*/ 640279 h 1653659"/>
                  <a:gd name="connsiteX8" fmla="*/ 2018873 w 2019200"/>
                  <a:gd name="connsiteY8" fmla="*/ 823159 h 1653659"/>
                  <a:gd name="connsiteX9" fmla="*/ 1947753 w 2019200"/>
                  <a:gd name="connsiteY9" fmla="*/ 995879 h 1653659"/>
                  <a:gd name="connsiteX10" fmla="*/ 1708993 w 2019200"/>
                  <a:gd name="connsiteY10" fmla="*/ 1087319 h 1653659"/>
                  <a:gd name="connsiteX11" fmla="*/ 1449913 w 2019200"/>
                  <a:gd name="connsiteY11" fmla="*/ 1066999 h 1653659"/>
                  <a:gd name="connsiteX12" fmla="*/ 1571833 w 2019200"/>
                  <a:gd name="connsiteY12" fmla="*/ 1300679 h 1653659"/>
                  <a:gd name="connsiteX13" fmla="*/ 1581993 w 2019200"/>
                  <a:gd name="connsiteY13" fmla="*/ 1290519 h 1653659"/>
                  <a:gd name="connsiteX14" fmla="*/ 1581993 w 2019200"/>
                  <a:gd name="connsiteY14" fmla="*/ 1463239 h 1653659"/>
                  <a:gd name="connsiteX15" fmla="*/ 1429593 w 2019200"/>
                  <a:gd name="connsiteY15" fmla="*/ 1635959 h 1653659"/>
                  <a:gd name="connsiteX16" fmla="*/ 1145113 w 2019200"/>
                  <a:gd name="connsiteY16" fmla="*/ 1635959 h 1653659"/>
                  <a:gd name="connsiteX17" fmla="*/ 1013033 w 2019200"/>
                  <a:gd name="connsiteY17" fmla="*/ 1529279 h 1653659"/>
                  <a:gd name="connsiteX18" fmla="*/ 921593 w 2019200"/>
                  <a:gd name="connsiteY18" fmla="*/ 1351479 h 1653659"/>
                  <a:gd name="connsiteX19" fmla="*/ 921593 w 2019200"/>
                  <a:gd name="connsiteY19" fmla="*/ 1361639 h 1653659"/>
                  <a:gd name="connsiteX20" fmla="*/ 789513 w 2019200"/>
                  <a:gd name="connsiteY20" fmla="*/ 1503879 h 1653659"/>
                  <a:gd name="connsiteX21" fmla="*/ 423753 w 2019200"/>
                  <a:gd name="connsiteY21" fmla="*/ 1554679 h 1653659"/>
                  <a:gd name="connsiteX22" fmla="*/ 271353 w 2019200"/>
                  <a:gd name="connsiteY22" fmla="*/ 1320999 h 1653659"/>
                  <a:gd name="connsiteX23" fmla="*/ 400893 w 2019200"/>
                  <a:gd name="connsiteY23" fmla="*/ 1072079 h 1653659"/>
                  <a:gd name="connsiteX24" fmla="*/ 474553 w 2019200"/>
                  <a:gd name="connsiteY24" fmla="*/ 985719 h 1653659"/>
                  <a:gd name="connsiteX25" fmla="*/ 230713 w 2019200"/>
                  <a:gd name="connsiteY25" fmla="*/ 894279 h 1653659"/>
                  <a:gd name="connsiteX26" fmla="*/ 47833 w 2019200"/>
                  <a:gd name="connsiteY26" fmla="*/ 741879 h 1653659"/>
                  <a:gd name="connsiteX27" fmla="*/ 17353 w 2019200"/>
                  <a:gd name="connsiteY27" fmla="*/ 457399 h 1653659"/>
                  <a:gd name="connsiteX28" fmla="*/ 281513 w 2019200"/>
                  <a:gd name="connsiteY28" fmla="*/ 355799 h 1653659"/>
                  <a:gd name="connsiteX29" fmla="*/ 489793 w 2019200"/>
                  <a:gd name="connsiteY29" fmla="*/ 406599 h 1653659"/>
                  <a:gd name="connsiteX30" fmla="*/ 708233 w 2019200"/>
                  <a:gd name="connsiteY30" fmla="*/ 498039 h 1653659"/>
                  <a:gd name="connsiteX0" fmla="*/ 708233 w 2019200"/>
                  <a:gd name="connsiteY0" fmla="*/ 498023 h 1653643"/>
                  <a:gd name="connsiteX1" fmla="*/ 850473 w 2019200"/>
                  <a:gd name="connsiteY1" fmla="*/ 183063 h 1653643"/>
                  <a:gd name="connsiteX2" fmla="*/ 1195913 w 2019200"/>
                  <a:gd name="connsiteY2" fmla="*/ 183 h 1653643"/>
                  <a:gd name="connsiteX3" fmla="*/ 1439753 w 2019200"/>
                  <a:gd name="connsiteY3" fmla="*/ 152583 h 1653643"/>
                  <a:gd name="connsiteX4" fmla="*/ 1477853 w 2019200"/>
                  <a:gd name="connsiteY4" fmla="*/ 332923 h 1653643"/>
                  <a:gd name="connsiteX5" fmla="*/ 1388953 w 2019200"/>
                  <a:gd name="connsiteY5" fmla="*/ 548823 h 1653643"/>
                  <a:gd name="connsiteX6" fmla="*/ 1576913 w 2019200"/>
                  <a:gd name="connsiteY6" fmla="*/ 536123 h 1653643"/>
                  <a:gd name="connsiteX7" fmla="*/ 1927433 w 2019200"/>
                  <a:gd name="connsiteY7" fmla="*/ 640263 h 1653643"/>
                  <a:gd name="connsiteX8" fmla="*/ 2018873 w 2019200"/>
                  <a:gd name="connsiteY8" fmla="*/ 823143 h 1653643"/>
                  <a:gd name="connsiteX9" fmla="*/ 1947753 w 2019200"/>
                  <a:gd name="connsiteY9" fmla="*/ 995863 h 1653643"/>
                  <a:gd name="connsiteX10" fmla="*/ 1708993 w 2019200"/>
                  <a:gd name="connsiteY10" fmla="*/ 1087303 h 1653643"/>
                  <a:gd name="connsiteX11" fmla="*/ 1449913 w 2019200"/>
                  <a:gd name="connsiteY11" fmla="*/ 1066983 h 1653643"/>
                  <a:gd name="connsiteX12" fmla="*/ 1571833 w 2019200"/>
                  <a:gd name="connsiteY12" fmla="*/ 1300663 h 1653643"/>
                  <a:gd name="connsiteX13" fmla="*/ 1581993 w 2019200"/>
                  <a:gd name="connsiteY13" fmla="*/ 1290503 h 1653643"/>
                  <a:gd name="connsiteX14" fmla="*/ 1581993 w 2019200"/>
                  <a:gd name="connsiteY14" fmla="*/ 1463223 h 1653643"/>
                  <a:gd name="connsiteX15" fmla="*/ 1429593 w 2019200"/>
                  <a:gd name="connsiteY15" fmla="*/ 1635943 h 1653643"/>
                  <a:gd name="connsiteX16" fmla="*/ 1145113 w 2019200"/>
                  <a:gd name="connsiteY16" fmla="*/ 1635943 h 1653643"/>
                  <a:gd name="connsiteX17" fmla="*/ 1013033 w 2019200"/>
                  <a:gd name="connsiteY17" fmla="*/ 1529263 h 1653643"/>
                  <a:gd name="connsiteX18" fmla="*/ 921593 w 2019200"/>
                  <a:gd name="connsiteY18" fmla="*/ 1351463 h 1653643"/>
                  <a:gd name="connsiteX19" fmla="*/ 921593 w 2019200"/>
                  <a:gd name="connsiteY19" fmla="*/ 1361623 h 1653643"/>
                  <a:gd name="connsiteX20" fmla="*/ 789513 w 2019200"/>
                  <a:gd name="connsiteY20" fmla="*/ 1503863 h 1653643"/>
                  <a:gd name="connsiteX21" fmla="*/ 423753 w 2019200"/>
                  <a:gd name="connsiteY21" fmla="*/ 1554663 h 1653643"/>
                  <a:gd name="connsiteX22" fmla="*/ 271353 w 2019200"/>
                  <a:gd name="connsiteY22" fmla="*/ 1320983 h 1653643"/>
                  <a:gd name="connsiteX23" fmla="*/ 400893 w 2019200"/>
                  <a:gd name="connsiteY23" fmla="*/ 1072063 h 1653643"/>
                  <a:gd name="connsiteX24" fmla="*/ 474553 w 2019200"/>
                  <a:gd name="connsiteY24" fmla="*/ 985703 h 1653643"/>
                  <a:gd name="connsiteX25" fmla="*/ 230713 w 2019200"/>
                  <a:gd name="connsiteY25" fmla="*/ 894263 h 1653643"/>
                  <a:gd name="connsiteX26" fmla="*/ 47833 w 2019200"/>
                  <a:gd name="connsiteY26" fmla="*/ 741863 h 1653643"/>
                  <a:gd name="connsiteX27" fmla="*/ 17353 w 2019200"/>
                  <a:gd name="connsiteY27" fmla="*/ 457383 h 1653643"/>
                  <a:gd name="connsiteX28" fmla="*/ 281513 w 2019200"/>
                  <a:gd name="connsiteY28" fmla="*/ 355783 h 1653643"/>
                  <a:gd name="connsiteX29" fmla="*/ 489793 w 2019200"/>
                  <a:gd name="connsiteY29" fmla="*/ 406583 h 1653643"/>
                  <a:gd name="connsiteX30" fmla="*/ 708233 w 2019200"/>
                  <a:gd name="connsiteY30" fmla="*/ 498023 h 1653643"/>
                  <a:gd name="connsiteX0" fmla="*/ 708233 w 2019200"/>
                  <a:gd name="connsiteY0" fmla="*/ 498023 h 1653643"/>
                  <a:gd name="connsiteX1" fmla="*/ 850473 w 2019200"/>
                  <a:gd name="connsiteY1" fmla="*/ 183063 h 1653643"/>
                  <a:gd name="connsiteX2" fmla="*/ 1195913 w 2019200"/>
                  <a:gd name="connsiteY2" fmla="*/ 183 h 1653643"/>
                  <a:gd name="connsiteX3" fmla="*/ 1439753 w 2019200"/>
                  <a:gd name="connsiteY3" fmla="*/ 152583 h 1653643"/>
                  <a:gd name="connsiteX4" fmla="*/ 1477853 w 2019200"/>
                  <a:gd name="connsiteY4" fmla="*/ 332923 h 1653643"/>
                  <a:gd name="connsiteX5" fmla="*/ 1427053 w 2019200"/>
                  <a:gd name="connsiteY5" fmla="*/ 546283 h 1653643"/>
                  <a:gd name="connsiteX6" fmla="*/ 1576913 w 2019200"/>
                  <a:gd name="connsiteY6" fmla="*/ 536123 h 1653643"/>
                  <a:gd name="connsiteX7" fmla="*/ 1927433 w 2019200"/>
                  <a:gd name="connsiteY7" fmla="*/ 640263 h 1653643"/>
                  <a:gd name="connsiteX8" fmla="*/ 2018873 w 2019200"/>
                  <a:gd name="connsiteY8" fmla="*/ 823143 h 1653643"/>
                  <a:gd name="connsiteX9" fmla="*/ 1947753 w 2019200"/>
                  <a:gd name="connsiteY9" fmla="*/ 995863 h 1653643"/>
                  <a:gd name="connsiteX10" fmla="*/ 1708993 w 2019200"/>
                  <a:gd name="connsiteY10" fmla="*/ 1087303 h 1653643"/>
                  <a:gd name="connsiteX11" fmla="*/ 1449913 w 2019200"/>
                  <a:gd name="connsiteY11" fmla="*/ 1066983 h 1653643"/>
                  <a:gd name="connsiteX12" fmla="*/ 1571833 w 2019200"/>
                  <a:gd name="connsiteY12" fmla="*/ 1300663 h 1653643"/>
                  <a:gd name="connsiteX13" fmla="*/ 1581993 w 2019200"/>
                  <a:gd name="connsiteY13" fmla="*/ 1290503 h 1653643"/>
                  <a:gd name="connsiteX14" fmla="*/ 1581993 w 2019200"/>
                  <a:gd name="connsiteY14" fmla="*/ 1463223 h 1653643"/>
                  <a:gd name="connsiteX15" fmla="*/ 1429593 w 2019200"/>
                  <a:gd name="connsiteY15" fmla="*/ 1635943 h 1653643"/>
                  <a:gd name="connsiteX16" fmla="*/ 1145113 w 2019200"/>
                  <a:gd name="connsiteY16" fmla="*/ 1635943 h 1653643"/>
                  <a:gd name="connsiteX17" fmla="*/ 1013033 w 2019200"/>
                  <a:gd name="connsiteY17" fmla="*/ 1529263 h 1653643"/>
                  <a:gd name="connsiteX18" fmla="*/ 921593 w 2019200"/>
                  <a:gd name="connsiteY18" fmla="*/ 1351463 h 1653643"/>
                  <a:gd name="connsiteX19" fmla="*/ 921593 w 2019200"/>
                  <a:gd name="connsiteY19" fmla="*/ 1361623 h 1653643"/>
                  <a:gd name="connsiteX20" fmla="*/ 789513 w 2019200"/>
                  <a:gd name="connsiteY20" fmla="*/ 1503863 h 1653643"/>
                  <a:gd name="connsiteX21" fmla="*/ 423753 w 2019200"/>
                  <a:gd name="connsiteY21" fmla="*/ 1554663 h 1653643"/>
                  <a:gd name="connsiteX22" fmla="*/ 271353 w 2019200"/>
                  <a:gd name="connsiteY22" fmla="*/ 1320983 h 1653643"/>
                  <a:gd name="connsiteX23" fmla="*/ 400893 w 2019200"/>
                  <a:gd name="connsiteY23" fmla="*/ 1072063 h 1653643"/>
                  <a:gd name="connsiteX24" fmla="*/ 474553 w 2019200"/>
                  <a:gd name="connsiteY24" fmla="*/ 985703 h 1653643"/>
                  <a:gd name="connsiteX25" fmla="*/ 230713 w 2019200"/>
                  <a:gd name="connsiteY25" fmla="*/ 894263 h 1653643"/>
                  <a:gd name="connsiteX26" fmla="*/ 47833 w 2019200"/>
                  <a:gd name="connsiteY26" fmla="*/ 741863 h 1653643"/>
                  <a:gd name="connsiteX27" fmla="*/ 17353 w 2019200"/>
                  <a:gd name="connsiteY27" fmla="*/ 457383 h 1653643"/>
                  <a:gd name="connsiteX28" fmla="*/ 281513 w 2019200"/>
                  <a:gd name="connsiteY28" fmla="*/ 355783 h 1653643"/>
                  <a:gd name="connsiteX29" fmla="*/ 489793 w 2019200"/>
                  <a:gd name="connsiteY29" fmla="*/ 406583 h 1653643"/>
                  <a:gd name="connsiteX30" fmla="*/ 708233 w 2019200"/>
                  <a:gd name="connsiteY30" fmla="*/ 498023 h 1653643"/>
                  <a:gd name="connsiteX0" fmla="*/ 708233 w 2019200"/>
                  <a:gd name="connsiteY0" fmla="*/ 498023 h 1653643"/>
                  <a:gd name="connsiteX1" fmla="*/ 850473 w 2019200"/>
                  <a:gd name="connsiteY1" fmla="*/ 183063 h 1653643"/>
                  <a:gd name="connsiteX2" fmla="*/ 1195913 w 2019200"/>
                  <a:gd name="connsiteY2" fmla="*/ 183 h 1653643"/>
                  <a:gd name="connsiteX3" fmla="*/ 1439753 w 2019200"/>
                  <a:gd name="connsiteY3" fmla="*/ 152583 h 1653643"/>
                  <a:gd name="connsiteX4" fmla="*/ 1477853 w 2019200"/>
                  <a:gd name="connsiteY4" fmla="*/ 332923 h 1653643"/>
                  <a:gd name="connsiteX5" fmla="*/ 1427053 w 2019200"/>
                  <a:gd name="connsiteY5" fmla="*/ 546283 h 1653643"/>
                  <a:gd name="connsiteX6" fmla="*/ 1622633 w 2019200"/>
                  <a:gd name="connsiteY6" fmla="*/ 558983 h 1653643"/>
                  <a:gd name="connsiteX7" fmla="*/ 1927433 w 2019200"/>
                  <a:gd name="connsiteY7" fmla="*/ 640263 h 1653643"/>
                  <a:gd name="connsiteX8" fmla="*/ 2018873 w 2019200"/>
                  <a:gd name="connsiteY8" fmla="*/ 823143 h 1653643"/>
                  <a:gd name="connsiteX9" fmla="*/ 1947753 w 2019200"/>
                  <a:gd name="connsiteY9" fmla="*/ 995863 h 1653643"/>
                  <a:gd name="connsiteX10" fmla="*/ 1708993 w 2019200"/>
                  <a:gd name="connsiteY10" fmla="*/ 1087303 h 1653643"/>
                  <a:gd name="connsiteX11" fmla="*/ 1449913 w 2019200"/>
                  <a:gd name="connsiteY11" fmla="*/ 1066983 h 1653643"/>
                  <a:gd name="connsiteX12" fmla="*/ 1571833 w 2019200"/>
                  <a:gd name="connsiteY12" fmla="*/ 1300663 h 1653643"/>
                  <a:gd name="connsiteX13" fmla="*/ 1581993 w 2019200"/>
                  <a:gd name="connsiteY13" fmla="*/ 1290503 h 1653643"/>
                  <a:gd name="connsiteX14" fmla="*/ 1581993 w 2019200"/>
                  <a:gd name="connsiteY14" fmla="*/ 1463223 h 1653643"/>
                  <a:gd name="connsiteX15" fmla="*/ 1429593 w 2019200"/>
                  <a:gd name="connsiteY15" fmla="*/ 1635943 h 1653643"/>
                  <a:gd name="connsiteX16" fmla="*/ 1145113 w 2019200"/>
                  <a:gd name="connsiteY16" fmla="*/ 1635943 h 1653643"/>
                  <a:gd name="connsiteX17" fmla="*/ 1013033 w 2019200"/>
                  <a:gd name="connsiteY17" fmla="*/ 1529263 h 1653643"/>
                  <a:gd name="connsiteX18" fmla="*/ 921593 w 2019200"/>
                  <a:gd name="connsiteY18" fmla="*/ 1351463 h 1653643"/>
                  <a:gd name="connsiteX19" fmla="*/ 921593 w 2019200"/>
                  <a:gd name="connsiteY19" fmla="*/ 1361623 h 1653643"/>
                  <a:gd name="connsiteX20" fmla="*/ 789513 w 2019200"/>
                  <a:gd name="connsiteY20" fmla="*/ 1503863 h 1653643"/>
                  <a:gd name="connsiteX21" fmla="*/ 423753 w 2019200"/>
                  <a:gd name="connsiteY21" fmla="*/ 1554663 h 1653643"/>
                  <a:gd name="connsiteX22" fmla="*/ 271353 w 2019200"/>
                  <a:gd name="connsiteY22" fmla="*/ 1320983 h 1653643"/>
                  <a:gd name="connsiteX23" fmla="*/ 400893 w 2019200"/>
                  <a:gd name="connsiteY23" fmla="*/ 1072063 h 1653643"/>
                  <a:gd name="connsiteX24" fmla="*/ 474553 w 2019200"/>
                  <a:gd name="connsiteY24" fmla="*/ 985703 h 1653643"/>
                  <a:gd name="connsiteX25" fmla="*/ 230713 w 2019200"/>
                  <a:gd name="connsiteY25" fmla="*/ 894263 h 1653643"/>
                  <a:gd name="connsiteX26" fmla="*/ 47833 w 2019200"/>
                  <a:gd name="connsiteY26" fmla="*/ 741863 h 1653643"/>
                  <a:gd name="connsiteX27" fmla="*/ 17353 w 2019200"/>
                  <a:gd name="connsiteY27" fmla="*/ 457383 h 1653643"/>
                  <a:gd name="connsiteX28" fmla="*/ 281513 w 2019200"/>
                  <a:gd name="connsiteY28" fmla="*/ 355783 h 1653643"/>
                  <a:gd name="connsiteX29" fmla="*/ 489793 w 2019200"/>
                  <a:gd name="connsiteY29" fmla="*/ 406583 h 1653643"/>
                  <a:gd name="connsiteX30" fmla="*/ 708233 w 2019200"/>
                  <a:gd name="connsiteY30" fmla="*/ 498023 h 1653643"/>
                  <a:gd name="connsiteX0" fmla="*/ 708233 w 2019200"/>
                  <a:gd name="connsiteY0" fmla="*/ 498156 h 1653776"/>
                  <a:gd name="connsiteX1" fmla="*/ 878413 w 2019200"/>
                  <a:gd name="connsiteY1" fmla="*/ 193356 h 1653776"/>
                  <a:gd name="connsiteX2" fmla="*/ 1195913 w 2019200"/>
                  <a:gd name="connsiteY2" fmla="*/ 316 h 1653776"/>
                  <a:gd name="connsiteX3" fmla="*/ 1439753 w 2019200"/>
                  <a:gd name="connsiteY3" fmla="*/ 152716 h 1653776"/>
                  <a:gd name="connsiteX4" fmla="*/ 1477853 w 2019200"/>
                  <a:gd name="connsiteY4" fmla="*/ 333056 h 1653776"/>
                  <a:gd name="connsiteX5" fmla="*/ 1427053 w 2019200"/>
                  <a:gd name="connsiteY5" fmla="*/ 546416 h 1653776"/>
                  <a:gd name="connsiteX6" fmla="*/ 1622633 w 2019200"/>
                  <a:gd name="connsiteY6" fmla="*/ 559116 h 1653776"/>
                  <a:gd name="connsiteX7" fmla="*/ 1927433 w 2019200"/>
                  <a:gd name="connsiteY7" fmla="*/ 640396 h 1653776"/>
                  <a:gd name="connsiteX8" fmla="*/ 2018873 w 2019200"/>
                  <a:gd name="connsiteY8" fmla="*/ 823276 h 1653776"/>
                  <a:gd name="connsiteX9" fmla="*/ 1947753 w 2019200"/>
                  <a:gd name="connsiteY9" fmla="*/ 995996 h 1653776"/>
                  <a:gd name="connsiteX10" fmla="*/ 1708993 w 2019200"/>
                  <a:gd name="connsiteY10" fmla="*/ 1087436 h 1653776"/>
                  <a:gd name="connsiteX11" fmla="*/ 1449913 w 2019200"/>
                  <a:gd name="connsiteY11" fmla="*/ 1067116 h 1653776"/>
                  <a:gd name="connsiteX12" fmla="*/ 1571833 w 2019200"/>
                  <a:gd name="connsiteY12" fmla="*/ 1300796 h 1653776"/>
                  <a:gd name="connsiteX13" fmla="*/ 1581993 w 2019200"/>
                  <a:gd name="connsiteY13" fmla="*/ 1290636 h 1653776"/>
                  <a:gd name="connsiteX14" fmla="*/ 1581993 w 2019200"/>
                  <a:gd name="connsiteY14" fmla="*/ 1463356 h 1653776"/>
                  <a:gd name="connsiteX15" fmla="*/ 1429593 w 2019200"/>
                  <a:gd name="connsiteY15" fmla="*/ 1636076 h 1653776"/>
                  <a:gd name="connsiteX16" fmla="*/ 1145113 w 2019200"/>
                  <a:gd name="connsiteY16" fmla="*/ 1636076 h 1653776"/>
                  <a:gd name="connsiteX17" fmla="*/ 1013033 w 2019200"/>
                  <a:gd name="connsiteY17" fmla="*/ 1529396 h 1653776"/>
                  <a:gd name="connsiteX18" fmla="*/ 921593 w 2019200"/>
                  <a:gd name="connsiteY18" fmla="*/ 1351596 h 1653776"/>
                  <a:gd name="connsiteX19" fmla="*/ 921593 w 2019200"/>
                  <a:gd name="connsiteY19" fmla="*/ 1361756 h 1653776"/>
                  <a:gd name="connsiteX20" fmla="*/ 789513 w 2019200"/>
                  <a:gd name="connsiteY20" fmla="*/ 1503996 h 1653776"/>
                  <a:gd name="connsiteX21" fmla="*/ 423753 w 2019200"/>
                  <a:gd name="connsiteY21" fmla="*/ 1554796 h 1653776"/>
                  <a:gd name="connsiteX22" fmla="*/ 271353 w 2019200"/>
                  <a:gd name="connsiteY22" fmla="*/ 1321116 h 1653776"/>
                  <a:gd name="connsiteX23" fmla="*/ 400893 w 2019200"/>
                  <a:gd name="connsiteY23" fmla="*/ 1072196 h 1653776"/>
                  <a:gd name="connsiteX24" fmla="*/ 474553 w 2019200"/>
                  <a:gd name="connsiteY24" fmla="*/ 985836 h 1653776"/>
                  <a:gd name="connsiteX25" fmla="*/ 230713 w 2019200"/>
                  <a:gd name="connsiteY25" fmla="*/ 894396 h 1653776"/>
                  <a:gd name="connsiteX26" fmla="*/ 47833 w 2019200"/>
                  <a:gd name="connsiteY26" fmla="*/ 741996 h 1653776"/>
                  <a:gd name="connsiteX27" fmla="*/ 17353 w 2019200"/>
                  <a:gd name="connsiteY27" fmla="*/ 457516 h 1653776"/>
                  <a:gd name="connsiteX28" fmla="*/ 281513 w 2019200"/>
                  <a:gd name="connsiteY28" fmla="*/ 355916 h 1653776"/>
                  <a:gd name="connsiteX29" fmla="*/ 489793 w 2019200"/>
                  <a:gd name="connsiteY29" fmla="*/ 406716 h 1653776"/>
                  <a:gd name="connsiteX30" fmla="*/ 708233 w 2019200"/>
                  <a:gd name="connsiteY30" fmla="*/ 498156 h 1653776"/>
                  <a:gd name="connsiteX0" fmla="*/ 708233 w 2019200"/>
                  <a:gd name="connsiteY0" fmla="*/ 498156 h 1653776"/>
                  <a:gd name="connsiteX1" fmla="*/ 878413 w 2019200"/>
                  <a:gd name="connsiteY1" fmla="*/ 193356 h 1653776"/>
                  <a:gd name="connsiteX2" fmla="*/ 1195913 w 2019200"/>
                  <a:gd name="connsiteY2" fmla="*/ 316 h 1653776"/>
                  <a:gd name="connsiteX3" fmla="*/ 1439753 w 2019200"/>
                  <a:gd name="connsiteY3" fmla="*/ 152716 h 1653776"/>
                  <a:gd name="connsiteX4" fmla="*/ 1477853 w 2019200"/>
                  <a:gd name="connsiteY4" fmla="*/ 333056 h 1653776"/>
                  <a:gd name="connsiteX5" fmla="*/ 1427053 w 2019200"/>
                  <a:gd name="connsiteY5" fmla="*/ 546416 h 1653776"/>
                  <a:gd name="connsiteX6" fmla="*/ 1622633 w 2019200"/>
                  <a:gd name="connsiteY6" fmla="*/ 559116 h 1653776"/>
                  <a:gd name="connsiteX7" fmla="*/ 1927433 w 2019200"/>
                  <a:gd name="connsiteY7" fmla="*/ 640396 h 1653776"/>
                  <a:gd name="connsiteX8" fmla="*/ 2018873 w 2019200"/>
                  <a:gd name="connsiteY8" fmla="*/ 823276 h 1653776"/>
                  <a:gd name="connsiteX9" fmla="*/ 1947753 w 2019200"/>
                  <a:gd name="connsiteY9" fmla="*/ 995996 h 1653776"/>
                  <a:gd name="connsiteX10" fmla="*/ 1708993 w 2019200"/>
                  <a:gd name="connsiteY10" fmla="*/ 1087436 h 1653776"/>
                  <a:gd name="connsiteX11" fmla="*/ 1449913 w 2019200"/>
                  <a:gd name="connsiteY11" fmla="*/ 1067116 h 1653776"/>
                  <a:gd name="connsiteX12" fmla="*/ 1571833 w 2019200"/>
                  <a:gd name="connsiteY12" fmla="*/ 1300796 h 1653776"/>
                  <a:gd name="connsiteX13" fmla="*/ 1581993 w 2019200"/>
                  <a:gd name="connsiteY13" fmla="*/ 1290636 h 1653776"/>
                  <a:gd name="connsiteX14" fmla="*/ 1581993 w 2019200"/>
                  <a:gd name="connsiteY14" fmla="*/ 1463356 h 1653776"/>
                  <a:gd name="connsiteX15" fmla="*/ 1429593 w 2019200"/>
                  <a:gd name="connsiteY15" fmla="*/ 1636076 h 1653776"/>
                  <a:gd name="connsiteX16" fmla="*/ 1145113 w 2019200"/>
                  <a:gd name="connsiteY16" fmla="*/ 1636076 h 1653776"/>
                  <a:gd name="connsiteX17" fmla="*/ 1013033 w 2019200"/>
                  <a:gd name="connsiteY17" fmla="*/ 1529396 h 1653776"/>
                  <a:gd name="connsiteX18" fmla="*/ 921593 w 2019200"/>
                  <a:gd name="connsiteY18" fmla="*/ 1351596 h 1653776"/>
                  <a:gd name="connsiteX19" fmla="*/ 921593 w 2019200"/>
                  <a:gd name="connsiteY19" fmla="*/ 1361756 h 1653776"/>
                  <a:gd name="connsiteX20" fmla="*/ 789513 w 2019200"/>
                  <a:gd name="connsiteY20" fmla="*/ 1503996 h 1653776"/>
                  <a:gd name="connsiteX21" fmla="*/ 423753 w 2019200"/>
                  <a:gd name="connsiteY21" fmla="*/ 1554796 h 1653776"/>
                  <a:gd name="connsiteX22" fmla="*/ 271353 w 2019200"/>
                  <a:gd name="connsiteY22" fmla="*/ 1321116 h 1653776"/>
                  <a:gd name="connsiteX23" fmla="*/ 400893 w 2019200"/>
                  <a:gd name="connsiteY23" fmla="*/ 1072196 h 1653776"/>
                  <a:gd name="connsiteX24" fmla="*/ 474553 w 2019200"/>
                  <a:gd name="connsiteY24" fmla="*/ 985836 h 1653776"/>
                  <a:gd name="connsiteX25" fmla="*/ 230713 w 2019200"/>
                  <a:gd name="connsiteY25" fmla="*/ 894396 h 1653776"/>
                  <a:gd name="connsiteX26" fmla="*/ 47833 w 2019200"/>
                  <a:gd name="connsiteY26" fmla="*/ 741996 h 1653776"/>
                  <a:gd name="connsiteX27" fmla="*/ 17353 w 2019200"/>
                  <a:gd name="connsiteY27" fmla="*/ 457516 h 1653776"/>
                  <a:gd name="connsiteX28" fmla="*/ 281513 w 2019200"/>
                  <a:gd name="connsiteY28" fmla="*/ 355916 h 1653776"/>
                  <a:gd name="connsiteX29" fmla="*/ 489793 w 2019200"/>
                  <a:gd name="connsiteY29" fmla="*/ 406716 h 1653776"/>
                  <a:gd name="connsiteX30" fmla="*/ 708233 w 2019200"/>
                  <a:gd name="connsiteY30" fmla="*/ 498156 h 1653776"/>
                  <a:gd name="connsiteX0" fmla="*/ 710773 w 2019200"/>
                  <a:gd name="connsiteY0" fmla="*/ 477836 h 1653776"/>
                  <a:gd name="connsiteX1" fmla="*/ 878413 w 2019200"/>
                  <a:gd name="connsiteY1" fmla="*/ 193356 h 1653776"/>
                  <a:gd name="connsiteX2" fmla="*/ 1195913 w 2019200"/>
                  <a:gd name="connsiteY2" fmla="*/ 316 h 1653776"/>
                  <a:gd name="connsiteX3" fmla="*/ 1439753 w 2019200"/>
                  <a:gd name="connsiteY3" fmla="*/ 152716 h 1653776"/>
                  <a:gd name="connsiteX4" fmla="*/ 1477853 w 2019200"/>
                  <a:gd name="connsiteY4" fmla="*/ 333056 h 1653776"/>
                  <a:gd name="connsiteX5" fmla="*/ 1427053 w 2019200"/>
                  <a:gd name="connsiteY5" fmla="*/ 546416 h 1653776"/>
                  <a:gd name="connsiteX6" fmla="*/ 1622633 w 2019200"/>
                  <a:gd name="connsiteY6" fmla="*/ 559116 h 1653776"/>
                  <a:gd name="connsiteX7" fmla="*/ 1927433 w 2019200"/>
                  <a:gd name="connsiteY7" fmla="*/ 640396 h 1653776"/>
                  <a:gd name="connsiteX8" fmla="*/ 2018873 w 2019200"/>
                  <a:gd name="connsiteY8" fmla="*/ 823276 h 1653776"/>
                  <a:gd name="connsiteX9" fmla="*/ 1947753 w 2019200"/>
                  <a:gd name="connsiteY9" fmla="*/ 995996 h 1653776"/>
                  <a:gd name="connsiteX10" fmla="*/ 1708993 w 2019200"/>
                  <a:gd name="connsiteY10" fmla="*/ 1087436 h 1653776"/>
                  <a:gd name="connsiteX11" fmla="*/ 1449913 w 2019200"/>
                  <a:gd name="connsiteY11" fmla="*/ 1067116 h 1653776"/>
                  <a:gd name="connsiteX12" fmla="*/ 1571833 w 2019200"/>
                  <a:gd name="connsiteY12" fmla="*/ 1300796 h 1653776"/>
                  <a:gd name="connsiteX13" fmla="*/ 1581993 w 2019200"/>
                  <a:gd name="connsiteY13" fmla="*/ 1290636 h 1653776"/>
                  <a:gd name="connsiteX14" fmla="*/ 1581993 w 2019200"/>
                  <a:gd name="connsiteY14" fmla="*/ 1463356 h 1653776"/>
                  <a:gd name="connsiteX15" fmla="*/ 1429593 w 2019200"/>
                  <a:gd name="connsiteY15" fmla="*/ 1636076 h 1653776"/>
                  <a:gd name="connsiteX16" fmla="*/ 1145113 w 2019200"/>
                  <a:gd name="connsiteY16" fmla="*/ 1636076 h 1653776"/>
                  <a:gd name="connsiteX17" fmla="*/ 1013033 w 2019200"/>
                  <a:gd name="connsiteY17" fmla="*/ 1529396 h 1653776"/>
                  <a:gd name="connsiteX18" fmla="*/ 921593 w 2019200"/>
                  <a:gd name="connsiteY18" fmla="*/ 1351596 h 1653776"/>
                  <a:gd name="connsiteX19" fmla="*/ 921593 w 2019200"/>
                  <a:gd name="connsiteY19" fmla="*/ 1361756 h 1653776"/>
                  <a:gd name="connsiteX20" fmla="*/ 789513 w 2019200"/>
                  <a:gd name="connsiteY20" fmla="*/ 1503996 h 1653776"/>
                  <a:gd name="connsiteX21" fmla="*/ 423753 w 2019200"/>
                  <a:gd name="connsiteY21" fmla="*/ 1554796 h 1653776"/>
                  <a:gd name="connsiteX22" fmla="*/ 271353 w 2019200"/>
                  <a:gd name="connsiteY22" fmla="*/ 1321116 h 1653776"/>
                  <a:gd name="connsiteX23" fmla="*/ 400893 w 2019200"/>
                  <a:gd name="connsiteY23" fmla="*/ 1072196 h 1653776"/>
                  <a:gd name="connsiteX24" fmla="*/ 474553 w 2019200"/>
                  <a:gd name="connsiteY24" fmla="*/ 985836 h 1653776"/>
                  <a:gd name="connsiteX25" fmla="*/ 230713 w 2019200"/>
                  <a:gd name="connsiteY25" fmla="*/ 894396 h 1653776"/>
                  <a:gd name="connsiteX26" fmla="*/ 47833 w 2019200"/>
                  <a:gd name="connsiteY26" fmla="*/ 741996 h 1653776"/>
                  <a:gd name="connsiteX27" fmla="*/ 17353 w 2019200"/>
                  <a:gd name="connsiteY27" fmla="*/ 457516 h 1653776"/>
                  <a:gd name="connsiteX28" fmla="*/ 281513 w 2019200"/>
                  <a:gd name="connsiteY28" fmla="*/ 355916 h 1653776"/>
                  <a:gd name="connsiteX29" fmla="*/ 489793 w 2019200"/>
                  <a:gd name="connsiteY29" fmla="*/ 406716 h 1653776"/>
                  <a:gd name="connsiteX30" fmla="*/ 710773 w 2019200"/>
                  <a:gd name="connsiteY30" fmla="*/ 477836 h 1653776"/>
                  <a:gd name="connsiteX0" fmla="*/ 710773 w 2019200"/>
                  <a:gd name="connsiteY0" fmla="*/ 449982 h 1625922"/>
                  <a:gd name="connsiteX1" fmla="*/ 878413 w 2019200"/>
                  <a:gd name="connsiteY1" fmla="*/ 165502 h 1625922"/>
                  <a:gd name="connsiteX2" fmla="*/ 1198453 w 2019200"/>
                  <a:gd name="connsiteY2" fmla="*/ 402 h 1625922"/>
                  <a:gd name="connsiteX3" fmla="*/ 1439753 w 2019200"/>
                  <a:gd name="connsiteY3" fmla="*/ 124862 h 1625922"/>
                  <a:gd name="connsiteX4" fmla="*/ 1477853 w 2019200"/>
                  <a:gd name="connsiteY4" fmla="*/ 305202 h 1625922"/>
                  <a:gd name="connsiteX5" fmla="*/ 1427053 w 2019200"/>
                  <a:gd name="connsiteY5" fmla="*/ 518562 h 1625922"/>
                  <a:gd name="connsiteX6" fmla="*/ 1622633 w 2019200"/>
                  <a:gd name="connsiteY6" fmla="*/ 531262 h 1625922"/>
                  <a:gd name="connsiteX7" fmla="*/ 1927433 w 2019200"/>
                  <a:gd name="connsiteY7" fmla="*/ 612542 h 1625922"/>
                  <a:gd name="connsiteX8" fmla="*/ 2018873 w 2019200"/>
                  <a:gd name="connsiteY8" fmla="*/ 795422 h 1625922"/>
                  <a:gd name="connsiteX9" fmla="*/ 1947753 w 2019200"/>
                  <a:gd name="connsiteY9" fmla="*/ 968142 h 1625922"/>
                  <a:gd name="connsiteX10" fmla="*/ 1708993 w 2019200"/>
                  <a:gd name="connsiteY10" fmla="*/ 1059582 h 1625922"/>
                  <a:gd name="connsiteX11" fmla="*/ 1449913 w 2019200"/>
                  <a:gd name="connsiteY11" fmla="*/ 1039262 h 1625922"/>
                  <a:gd name="connsiteX12" fmla="*/ 1571833 w 2019200"/>
                  <a:gd name="connsiteY12" fmla="*/ 1272942 h 1625922"/>
                  <a:gd name="connsiteX13" fmla="*/ 1581993 w 2019200"/>
                  <a:gd name="connsiteY13" fmla="*/ 1262782 h 1625922"/>
                  <a:gd name="connsiteX14" fmla="*/ 1581993 w 2019200"/>
                  <a:gd name="connsiteY14" fmla="*/ 1435502 h 1625922"/>
                  <a:gd name="connsiteX15" fmla="*/ 1429593 w 2019200"/>
                  <a:gd name="connsiteY15" fmla="*/ 1608222 h 1625922"/>
                  <a:gd name="connsiteX16" fmla="*/ 1145113 w 2019200"/>
                  <a:gd name="connsiteY16" fmla="*/ 1608222 h 1625922"/>
                  <a:gd name="connsiteX17" fmla="*/ 1013033 w 2019200"/>
                  <a:gd name="connsiteY17" fmla="*/ 1501542 h 1625922"/>
                  <a:gd name="connsiteX18" fmla="*/ 921593 w 2019200"/>
                  <a:gd name="connsiteY18" fmla="*/ 1323742 h 1625922"/>
                  <a:gd name="connsiteX19" fmla="*/ 921593 w 2019200"/>
                  <a:gd name="connsiteY19" fmla="*/ 1333902 h 1625922"/>
                  <a:gd name="connsiteX20" fmla="*/ 789513 w 2019200"/>
                  <a:gd name="connsiteY20" fmla="*/ 1476142 h 1625922"/>
                  <a:gd name="connsiteX21" fmla="*/ 423753 w 2019200"/>
                  <a:gd name="connsiteY21" fmla="*/ 1526942 h 1625922"/>
                  <a:gd name="connsiteX22" fmla="*/ 271353 w 2019200"/>
                  <a:gd name="connsiteY22" fmla="*/ 1293262 h 1625922"/>
                  <a:gd name="connsiteX23" fmla="*/ 400893 w 2019200"/>
                  <a:gd name="connsiteY23" fmla="*/ 1044342 h 1625922"/>
                  <a:gd name="connsiteX24" fmla="*/ 474553 w 2019200"/>
                  <a:gd name="connsiteY24" fmla="*/ 957982 h 1625922"/>
                  <a:gd name="connsiteX25" fmla="*/ 230713 w 2019200"/>
                  <a:gd name="connsiteY25" fmla="*/ 866542 h 1625922"/>
                  <a:gd name="connsiteX26" fmla="*/ 47833 w 2019200"/>
                  <a:gd name="connsiteY26" fmla="*/ 714142 h 1625922"/>
                  <a:gd name="connsiteX27" fmla="*/ 17353 w 2019200"/>
                  <a:gd name="connsiteY27" fmla="*/ 429662 h 1625922"/>
                  <a:gd name="connsiteX28" fmla="*/ 281513 w 2019200"/>
                  <a:gd name="connsiteY28" fmla="*/ 328062 h 1625922"/>
                  <a:gd name="connsiteX29" fmla="*/ 489793 w 2019200"/>
                  <a:gd name="connsiteY29" fmla="*/ 378862 h 1625922"/>
                  <a:gd name="connsiteX30" fmla="*/ 710773 w 2019200"/>
                  <a:gd name="connsiteY30" fmla="*/ 449982 h 1625922"/>
                  <a:gd name="connsiteX0" fmla="*/ 710773 w 2019200"/>
                  <a:gd name="connsiteY0" fmla="*/ 462637 h 1638577"/>
                  <a:gd name="connsiteX1" fmla="*/ 878413 w 2019200"/>
                  <a:gd name="connsiteY1" fmla="*/ 178157 h 1638577"/>
                  <a:gd name="connsiteX2" fmla="*/ 1190833 w 2019200"/>
                  <a:gd name="connsiteY2" fmla="*/ 357 h 1638577"/>
                  <a:gd name="connsiteX3" fmla="*/ 1439753 w 2019200"/>
                  <a:gd name="connsiteY3" fmla="*/ 137517 h 1638577"/>
                  <a:gd name="connsiteX4" fmla="*/ 1477853 w 2019200"/>
                  <a:gd name="connsiteY4" fmla="*/ 317857 h 1638577"/>
                  <a:gd name="connsiteX5" fmla="*/ 1427053 w 2019200"/>
                  <a:gd name="connsiteY5" fmla="*/ 531217 h 1638577"/>
                  <a:gd name="connsiteX6" fmla="*/ 1622633 w 2019200"/>
                  <a:gd name="connsiteY6" fmla="*/ 543917 h 1638577"/>
                  <a:gd name="connsiteX7" fmla="*/ 1927433 w 2019200"/>
                  <a:gd name="connsiteY7" fmla="*/ 625197 h 1638577"/>
                  <a:gd name="connsiteX8" fmla="*/ 2018873 w 2019200"/>
                  <a:gd name="connsiteY8" fmla="*/ 808077 h 1638577"/>
                  <a:gd name="connsiteX9" fmla="*/ 1947753 w 2019200"/>
                  <a:gd name="connsiteY9" fmla="*/ 980797 h 1638577"/>
                  <a:gd name="connsiteX10" fmla="*/ 1708993 w 2019200"/>
                  <a:gd name="connsiteY10" fmla="*/ 1072237 h 1638577"/>
                  <a:gd name="connsiteX11" fmla="*/ 1449913 w 2019200"/>
                  <a:gd name="connsiteY11" fmla="*/ 1051917 h 1638577"/>
                  <a:gd name="connsiteX12" fmla="*/ 1571833 w 2019200"/>
                  <a:gd name="connsiteY12" fmla="*/ 1285597 h 1638577"/>
                  <a:gd name="connsiteX13" fmla="*/ 1581993 w 2019200"/>
                  <a:gd name="connsiteY13" fmla="*/ 1275437 h 1638577"/>
                  <a:gd name="connsiteX14" fmla="*/ 1581993 w 2019200"/>
                  <a:gd name="connsiteY14" fmla="*/ 1448157 h 1638577"/>
                  <a:gd name="connsiteX15" fmla="*/ 1429593 w 2019200"/>
                  <a:gd name="connsiteY15" fmla="*/ 1620877 h 1638577"/>
                  <a:gd name="connsiteX16" fmla="*/ 1145113 w 2019200"/>
                  <a:gd name="connsiteY16" fmla="*/ 1620877 h 1638577"/>
                  <a:gd name="connsiteX17" fmla="*/ 1013033 w 2019200"/>
                  <a:gd name="connsiteY17" fmla="*/ 1514197 h 1638577"/>
                  <a:gd name="connsiteX18" fmla="*/ 921593 w 2019200"/>
                  <a:gd name="connsiteY18" fmla="*/ 1336397 h 1638577"/>
                  <a:gd name="connsiteX19" fmla="*/ 921593 w 2019200"/>
                  <a:gd name="connsiteY19" fmla="*/ 1346557 h 1638577"/>
                  <a:gd name="connsiteX20" fmla="*/ 789513 w 2019200"/>
                  <a:gd name="connsiteY20" fmla="*/ 1488797 h 1638577"/>
                  <a:gd name="connsiteX21" fmla="*/ 423753 w 2019200"/>
                  <a:gd name="connsiteY21" fmla="*/ 1539597 h 1638577"/>
                  <a:gd name="connsiteX22" fmla="*/ 271353 w 2019200"/>
                  <a:gd name="connsiteY22" fmla="*/ 1305917 h 1638577"/>
                  <a:gd name="connsiteX23" fmla="*/ 400893 w 2019200"/>
                  <a:gd name="connsiteY23" fmla="*/ 1056997 h 1638577"/>
                  <a:gd name="connsiteX24" fmla="*/ 474553 w 2019200"/>
                  <a:gd name="connsiteY24" fmla="*/ 970637 h 1638577"/>
                  <a:gd name="connsiteX25" fmla="*/ 230713 w 2019200"/>
                  <a:gd name="connsiteY25" fmla="*/ 879197 h 1638577"/>
                  <a:gd name="connsiteX26" fmla="*/ 47833 w 2019200"/>
                  <a:gd name="connsiteY26" fmla="*/ 726797 h 1638577"/>
                  <a:gd name="connsiteX27" fmla="*/ 17353 w 2019200"/>
                  <a:gd name="connsiteY27" fmla="*/ 442317 h 1638577"/>
                  <a:gd name="connsiteX28" fmla="*/ 281513 w 2019200"/>
                  <a:gd name="connsiteY28" fmla="*/ 340717 h 1638577"/>
                  <a:gd name="connsiteX29" fmla="*/ 489793 w 2019200"/>
                  <a:gd name="connsiteY29" fmla="*/ 391517 h 1638577"/>
                  <a:gd name="connsiteX30" fmla="*/ 710773 w 2019200"/>
                  <a:gd name="connsiteY30" fmla="*/ 462637 h 1638577"/>
                  <a:gd name="connsiteX0" fmla="*/ 710773 w 2019200"/>
                  <a:gd name="connsiteY0" fmla="*/ 462339 h 1638279"/>
                  <a:gd name="connsiteX1" fmla="*/ 878413 w 2019200"/>
                  <a:gd name="connsiteY1" fmla="*/ 177859 h 1638279"/>
                  <a:gd name="connsiteX2" fmla="*/ 1190833 w 2019200"/>
                  <a:gd name="connsiteY2" fmla="*/ 59 h 1638279"/>
                  <a:gd name="connsiteX3" fmla="*/ 1406733 w 2019200"/>
                  <a:gd name="connsiteY3" fmla="*/ 160079 h 1638279"/>
                  <a:gd name="connsiteX4" fmla="*/ 1477853 w 2019200"/>
                  <a:gd name="connsiteY4" fmla="*/ 317559 h 1638279"/>
                  <a:gd name="connsiteX5" fmla="*/ 1427053 w 2019200"/>
                  <a:gd name="connsiteY5" fmla="*/ 530919 h 1638279"/>
                  <a:gd name="connsiteX6" fmla="*/ 1622633 w 2019200"/>
                  <a:gd name="connsiteY6" fmla="*/ 543619 h 1638279"/>
                  <a:gd name="connsiteX7" fmla="*/ 1927433 w 2019200"/>
                  <a:gd name="connsiteY7" fmla="*/ 624899 h 1638279"/>
                  <a:gd name="connsiteX8" fmla="*/ 2018873 w 2019200"/>
                  <a:gd name="connsiteY8" fmla="*/ 807779 h 1638279"/>
                  <a:gd name="connsiteX9" fmla="*/ 1947753 w 2019200"/>
                  <a:gd name="connsiteY9" fmla="*/ 980499 h 1638279"/>
                  <a:gd name="connsiteX10" fmla="*/ 1708993 w 2019200"/>
                  <a:gd name="connsiteY10" fmla="*/ 1071939 h 1638279"/>
                  <a:gd name="connsiteX11" fmla="*/ 1449913 w 2019200"/>
                  <a:gd name="connsiteY11" fmla="*/ 1051619 h 1638279"/>
                  <a:gd name="connsiteX12" fmla="*/ 1571833 w 2019200"/>
                  <a:gd name="connsiteY12" fmla="*/ 1285299 h 1638279"/>
                  <a:gd name="connsiteX13" fmla="*/ 1581993 w 2019200"/>
                  <a:gd name="connsiteY13" fmla="*/ 1275139 h 1638279"/>
                  <a:gd name="connsiteX14" fmla="*/ 1581993 w 2019200"/>
                  <a:gd name="connsiteY14" fmla="*/ 1447859 h 1638279"/>
                  <a:gd name="connsiteX15" fmla="*/ 1429593 w 2019200"/>
                  <a:gd name="connsiteY15" fmla="*/ 1620579 h 1638279"/>
                  <a:gd name="connsiteX16" fmla="*/ 1145113 w 2019200"/>
                  <a:gd name="connsiteY16" fmla="*/ 1620579 h 1638279"/>
                  <a:gd name="connsiteX17" fmla="*/ 1013033 w 2019200"/>
                  <a:gd name="connsiteY17" fmla="*/ 1513899 h 1638279"/>
                  <a:gd name="connsiteX18" fmla="*/ 921593 w 2019200"/>
                  <a:gd name="connsiteY18" fmla="*/ 1336099 h 1638279"/>
                  <a:gd name="connsiteX19" fmla="*/ 921593 w 2019200"/>
                  <a:gd name="connsiteY19" fmla="*/ 1346259 h 1638279"/>
                  <a:gd name="connsiteX20" fmla="*/ 789513 w 2019200"/>
                  <a:gd name="connsiteY20" fmla="*/ 1488499 h 1638279"/>
                  <a:gd name="connsiteX21" fmla="*/ 423753 w 2019200"/>
                  <a:gd name="connsiteY21" fmla="*/ 1539299 h 1638279"/>
                  <a:gd name="connsiteX22" fmla="*/ 271353 w 2019200"/>
                  <a:gd name="connsiteY22" fmla="*/ 1305619 h 1638279"/>
                  <a:gd name="connsiteX23" fmla="*/ 400893 w 2019200"/>
                  <a:gd name="connsiteY23" fmla="*/ 1056699 h 1638279"/>
                  <a:gd name="connsiteX24" fmla="*/ 474553 w 2019200"/>
                  <a:gd name="connsiteY24" fmla="*/ 970339 h 1638279"/>
                  <a:gd name="connsiteX25" fmla="*/ 230713 w 2019200"/>
                  <a:gd name="connsiteY25" fmla="*/ 878899 h 1638279"/>
                  <a:gd name="connsiteX26" fmla="*/ 47833 w 2019200"/>
                  <a:gd name="connsiteY26" fmla="*/ 726499 h 1638279"/>
                  <a:gd name="connsiteX27" fmla="*/ 17353 w 2019200"/>
                  <a:gd name="connsiteY27" fmla="*/ 442019 h 1638279"/>
                  <a:gd name="connsiteX28" fmla="*/ 281513 w 2019200"/>
                  <a:gd name="connsiteY28" fmla="*/ 340419 h 1638279"/>
                  <a:gd name="connsiteX29" fmla="*/ 489793 w 2019200"/>
                  <a:gd name="connsiteY29" fmla="*/ 391219 h 1638279"/>
                  <a:gd name="connsiteX30" fmla="*/ 710773 w 2019200"/>
                  <a:gd name="connsiteY30" fmla="*/ 462339 h 1638279"/>
                  <a:gd name="connsiteX0" fmla="*/ 710773 w 2019200"/>
                  <a:gd name="connsiteY0" fmla="*/ 462467 h 1638407"/>
                  <a:gd name="connsiteX1" fmla="*/ 878413 w 2019200"/>
                  <a:gd name="connsiteY1" fmla="*/ 177987 h 1638407"/>
                  <a:gd name="connsiteX2" fmla="*/ 1190833 w 2019200"/>
                  <a:gd name="connsiteY2" fmla="*/ 187 h 1638407"/>
                  <a:gd name="connsiteX3" fmla="*/ 1414353 w 2019200"/>
                  <a:gd name="connsiteY3" fmla="*/ 147507 h 1638407"/>
                  <a:gd name="connsiteX4" fmla="*/ 1477853 w 2019200"/>
                  <a:gd name="connsiteY4" fmla="*/ 317687 h 1638407"/>
                  <a:gd name="connsiteX5" fmla="*/ 1427053 w 2019200"/>
                  <a:gd name="connsiteY5" fmla="*/ 531047 h 1638407"/>
                  <a:gd name="connsiteX6" fmla="*/ 1622633 w 2019200"/>
                  <a:gd name="connsiteY6" fmla="*/ 543747 h 1638407"/>
                  <a:gd name="connsiteX7" fmla="*/ 1927433 w 2019200"/>
                  <a:gd name="connsiteY7" fmla="*/ 625027 h 1638407"/>
                  <a:gd name="connsiteX8" fmla="*/ 2018873 w 2019200"/>
                  <a:gd name="connsiteY8" fmla="*/ 807907 h 1638407"/>
                  <a:gd name="connsiteX9" fmla="*/ 1947753 w 2019200"/>
                  <a:gd name="connsiteY9" fmla="*/ 980627 h 1638407"/>
                  <a:gd name="connsiteX10" fmla="*/ 1708993 w 2019200"/>
                  <a:gd name="connsiteY10" fmla="*/ 1072067 h 1638407"/>
                  <a:gd name="connsiteX11" fmla="*/ 1449913 w 2019200"/>
                  <a:gd name="connsiteY11" fmla="*/ 1051747 h 1638407"/>
                  <a:gd name="connsiteX12" fmla="*/ 1571833 w 2019200"/>
                  <a:gd name="connsiteY12" fmla="*/ 1285427 h 1638407"/>
                  <a:gd name="connsiteX13" fmla="*/ 1581993 w 2019200"/>
                  <a:gd name="connsiteY13" fmla="*/ 1275267 h 1638407"/>
                  <a:gd name="connsiteX14" fmla="*/ 1581993 w 2019200"/>
                  <a:gd name="connsiteY14" fmla="*/ 1447987 h 1638407"/>
                  <a:gd name="connsiteX15" fmla="*/ 1429593 w 2019200"/>
                  <a:gd name="connsiteY15" fmla="*/ 1620707 h 1638407"/>
                  <a:gd name="connsiteX16" fmla="*/ 1145113 w 2019200"/>
                  <a:gd name="connsiteY16" fmla="*/ 1620707 h 1638407"/>
                  <a:gd name="connsiteX17" fmla="*/ 1013033 w 2019200"/>
                  <a:gd name="connsiteY17" fmla="*/ 1514027 h 1638407"/>
                  <a:gd name="connsiteX18" fmla="*/ 921593 w 2019200"/>
                  <a:gd name="connsiteY18" fmla="*/ 1336227 h 1638407"/>
                  <a:gd name="connsiteX19" fmla="*/ 921593 w 2019200"/>
                  <a:gd name="connsiteY19" fmla="*/ 1346387 h 1638407"/>
                  <a:gd name="connsiteX20" fmla="*/ 789513 w 2019200"/>
                  <a:gd name="connsiteY20" fmla="*/ 1488627 h 1638407"/>
                  <a:gd name="connsiteX21" fmla="*/ 423753 w 2019200"/>
                  <a:gd name="connsiteY21" fmla="*/ 1539427 h 1638407"/>
                  <a:gd name="connsiteX22" fmla="*/ 271353 w 2019200"/>
                  <a:gd name="connsiteY22" fmla="*/ 1305747 h 1638407"/>
                  <a:gd name="connsiteX23" fmla="*/ 400893 w 2019200"/>
                  <a:gd name="connsiteY23" fmla="*/ 1056827 h 1638407"/>
                  <a:gd name="connsiteX24" fmla="*/ 474553 w 2019200"/>
                  <a:gd name="connsiteY24" fmla="*/ 970467 h 1638407"/>
                  <a:gd name="connsiteX25" fmla="*/ 230713 w 2019200"/>
                  <a:gd name="connsiteY25" fmla="*/ 879027 h 1638407"/>
                  <a:gd name="connsiteX26" fmla="*/ 47833 w 2019200"/>
                  <a:gd name="connsiteY26" fmla="*/ 726627 h 1638407"/>
                  <a:gd name="connsiteX27" fmla="*/ 17353 w 2019200"/>
                  <a:gd name="connsiteY27" fmla="*/ 442147 h 1638407"/>
                  <a:gd name="connsiteX28" fmla="*/ 281513 w 2019200"/>
                  <a:gd name="connsiteY28" fmla="*/ 340547 h 1638407"/>
                  <a:gd name="connsiteX29" fmla="*/ 489793 w 2019200"/>
                  <a:gd name="connsiteY29" fmla="*/ 391347 h 1638407"/>
                  <a:gd name="connsiteX30" fmla="*/ 710773 w 2019200"/>
                  <a:gd name="connsiteY30" fmla="*/ 462467 h 1638407"/>
                  <a:gd name="connsiteX0" fmla="*/ 710773 w 2019200"/>
                  <a:gd name="connsiteY0" fmla="*/ 462478 h 1638418"/>
                  <a:gd name="connsiteX1" fmla="*/ 878413 w 2019200"/>
                  <a:gd name="connsiteY1" fmla="*/ 177998 h 1638418"/>
                  <a:gd name="connsiteX2" fmla="*/ 1190833 w 2019200"/>
                  <a:gd name="connsiteY2" fmla="*/ 198 h 1638418"/>
                  <a:gd name="connsiteX3" fmla="*/ 1414353 w 2019200"/>
                  <a:gd name="connsiteY3" fmla="*/ 147518 h 1638418"/>
                  <a:gd name="connsiteX4" fmla="*/ 1462613 w 2019200"/>
                  <a:gd name="connsiteY4" fmla="*/ 353258 h 1638418"/>
                  <a:gd name="connsiteX5" fmla="*/ 1427053 w 2019200"/>
                  <a:gd name="connsiteY5" fmla="*/ 531058 h 1638418"/>
                  <a:gd name="connsiteX6" fmla="*/ 1622633 w 2019200"/>
                  <a:gd name="connsiteY6" fmla="*/ 543758 h 1638418"/>
                  <a:gd name="connsiteX7" fmla="*/ 1927433 w 2019200"/>
                  <a:gd name="connsiteY7" fmla="*/ 625038 h 1638418"/>
                  <a:gd name="connsiteX8" fmla="*/ 2018873 w 2019200"/>
                  <a:gd name="connsiteY8" fmla="*/ 807918 h 1638418"/>
                  <a:gd name="connsiteX9" fmla="*/ 1947753 w 2019200"/>
                  <a:gd name="connsiteY9" fmla="*/ 980638 h 1638418"/>
                  <a:gd name="connsiteX10" fmla="*/ 1708993 w 2019200"/>
                  <a:gd name="connsiteY10" fmla="*/ 1072078 h 1638418"/>
                  <a:gd name="connsiteX11" fmla="*/ 1449913 w 2019200"/>
                  <a:gd name="connsiteY11" fmla="*/ 1051758 h 1638418"/>
                  <a:gd name="connsiteX12" fmla="*/ 1571833 w 2019200"/>
                  <a:gd name="connsiteY12" fmla="*/ 1285438 h 1638418"/>
                  <a:gd name="connsiteX13" fmla="*/ 1581993 w 2019200"/>
                  <a:gd name="connsiteY13" fmla="*/ 1275278 h 1638418"/>
                  <a:gd name="connsiteX14" fmla="*/ 1581993 w 2019200"/>
                  <a:gd name="connsiteY14" fmla="*/ 1447998 h 1638418"/>
                  <a:gd name="connsiteX15" fmla="*/ 1429593 w 2019200"/>
                  <a:gd name="connsiteY15" fmla="*/ 1620718 h 1638418"/>
                  <a:gd name="connsiteX16" fmla="*/ 1145113 w 2019200"/>
                  <a:gd name="connsiteY16" fmla="*/ 1620718 h 1638418"/>
                  <a:gd name="connsiteX17" fmla="*/ 1013033 w 2019200"/>
                  <a:gd name="connsiteY17" fmla="*/ 1514038 h 1638418"/>
                  <a:gd name="connsiteX18" fmla="*/ 921593 w 2019200"/>
                  <a:gd name="connsiteY18" fmla="*/ 1336238 h 1638418"/>
                  <a:gd name="connsiteX19" fmla="*/ 921593 w 2019200"/>
                  <a:gd name="connsiteY19" fmla="*/ 1346398 h 1638418"/>
                  <a:gd name="connsiteX20" fmla="*/ 789513 w 2019200"/>
                  <a:gd name="connsiteY20" fmla="*/ 1488638 h 1638418"/>
                  <a:gd name="connsiteX21" fmla="*/ 423753 w 2019200"/>
                  <a:gd name="connsiteY21" fmla="*/ 1539438 h 1638418"/>
                  <a:gd name="connsiteX22" fmla="*/ 271353 w 2019200"/>
                  <a:gd name="connsiteY22" fmla="*/ 1305758 h 1638418"/>
                  <a:gd name="connsiteX23" fmla="*/ 400893 w 2019200"/>
                  <a:gd name="connsiteY23" fmla="*/ 1056838 h 1638418"/>
                  <a:gd name="connsiteX24" fmla="*/ 474553 w 2019200"/>
                  <a:gd name="connsiteY24" fmla="*/ 970478 h 1638418"/>
                  <a:gd name="connsiteX25" fmla="*/ 230713 w 2019200"/>
                  <a:gd name="connsiteY25" fmla="*/ 879038 h 1638418"/>
                  <a:gd name="connsiteX26" fmla="*/ 47833 w 2019200"/>
                  <a:gd name="connsiteY26" fmla="*/ 726638 h 1638418"/>
                  <a:gd name="connsiteX27" fmla="*/ 17353 w 2019200"/>
                  <a:gd name="connsiteY27" fmla="*/ 442158 h 1638418"/>
                  <a:gd name="connsiteX28" fmla="*/ 281513 w 2019200"/>
                  <a:gd name="connsiteY28" fmla="*/ 340558 h 1638418"/>
                  <a:gd name="connsiteX29" fmla="*/ 489793 w 2019200"/>
                  <a:gd name="connsiteY29" fmla="*/ 391358 h 1638418"/>
                  <a:gd name="connsiteX30" fmla="*/ 710773 w 2019200"/>
                  <a:gd name="connsiteY30" fmla="*/ 462478 h 1638418"/>
                  <a:gd name="connsiteX0" fmla="*/ 710773 w 2019200"/>
                  <a:gd name="connsiteY0" fmla="*/ 462478 h 1638418"/>
                  <a:gd name="connsiteX1" fmla="*/ 878413 w 2019200"/>
                  <a:gd name="connsiteY1" fmla="*/ 177998 h 1638418"/>
                  <a:gd name="connsiteX2" fmla="*/ 1190833 w 2019200"/>
                  <a:gd name="connsiteY2" fmla="*/ 198 h 1638418"/>
                  <a:gd name="connsiteX3" fmla="*/ 1414353 w 2019200"/>
                  <a:gd name="connsiteY3" fmla="*/ 147518 h 1638418"/>
                  <a:gd name="connsiteX4" fmla="*/ 1462613 w 2019200"/>
                  <a:gd name="connsiteY4" fmla="*/ 353258 h 1638418"/>
                  <a:gd name="connsiteX5" fmla="*/ 1427053 w 2019200"/>
                  <a:gd name="connsiteY5" fmla="*/ 531058 h 1638418"/>
                  <a:gd name="connsiteX6" fmla="*/ 1625173 w 2019200"/>
                  <a:gd name="connsiteY6" fmla="*/ 566618 h 1638418"/>
                  <a:gd name="connsiteX7" fmla="*/ 1927433 w 2019200"/>
                  <a:gd name="connsiteY7" fmla="*/ 625038 h 1638418"/>
                  <a:gd name="connsiteX8" fmla="*/ 2018873 w 2019200"/>
                  <a:gd name="connsiteY8" fmla="*/ 807918 h 1638418"/>
                  <a:gd name="connsiteX9" fmla="*/ 1947753 w 2019200"/>
                  <a:gd name="connsiteY9" fmla="*/ 980638 h 1638418"/>
                  <a:gd name="connsiteX10" fmla="*/ 1708993 w 2019200"/>
                  <a:gd name="connsiteY10" fmla="*/ 1072078 h 1638418"/>
                  <a:gd name="connsiteX11" fmla="*/ 1449913 w 2019200"/>
                  <a:gd name="connsiteY11" fmla="*/ 1051758 h 1638418"/>
                  <a:gd name="connsiteX12" fmla="*/ 1571833 w 2019200"/>
                  <a:gd name="connsiteY12" fmla="*/ 1285438 h 1638418"/>
                  <a:gd name="connsiteX13" fmla="*/ 1581993 w 2019200"/>
                  <a:gd name="connsiteY13" fmla="*/ 1275278 h 1638418"/>
                  <a:gd name="connsiteX14" fmla="*/ 1581993 w 2019200"/>
                  <a:gd name="connsiteY14" fmla="*/ 1447998 h 1638418"/>
                  <a:gd name="connsiteX15" fmla="*/ 1429593 w 2019200"/>
                  <a:gd name="connsiteY15" fmla="*/ 1620718 h 1638418"/>
                  <a:gd name="connsiteX16" fmla="*/ 1145113 w 2019200"/>
                  <a:gd name="connsiteY16" fmla="*/ 1620718 h 1638418"/>
                  <a:gd name="connsiteX17" fmla="*/ 1013033 w 2019200"/>
                  <a:gd name="connsiteY17" fmla="*/ 1514038 h 1638418"/>
                  <a:gd name="connsiteX18" fmla="*/ 921593 w 2019200"/>
                  <a:gd name="connsiteY18" fmla="*/ 1336238 h 1638418"/>
                  <a:gd name="connsiteX19" fmla="*/ 921593 w 2019200"/>
                  <a:gd name="connsiteY19" fmla="*/ 1346398 h 1638418"/>
                  <a:gd name="connsiteX20" fmla="*/ 789513 w 2019200"/>
                  <a:gd name="connsiteY20" fmla="*/ 1488638 h 1638418"/>
                  <a:gd name="connsiteX21" fmla="*/ 423753 w 2019200"/>
                  <a:gd name="connsiteY21" fmla="*/ 1539438 h 1638418"/>
                  <a:gd name="connsiteX22" fmla="*/ 271353 w 2019200"/>
                  <a:gd name="connsiteY22" fmla="*/ 1305758 h 1638418"/>
                  <a:gd name="connsiteX23" fmla="*/ 400893 w 2019200"/>
                  <a:gd name="connsiteY23" fmla="*/ 1056838 h 1638418"/>
                  <a:gd name="connsiteX24" fmla="*/ 474553 w 2019200"/>
                  <a:gd name="connsiteY24" fmla="*/ 970478 h 1638418"/>
                  <a:gd name="connsiteX25" fmla="*/ 230713 w 2019200"/>
                  <a:gd name="connsiteY25" fmla="*/ 879038 h 1638418"/>
                  <a:gd name="connsiteX26" fmla="*/ 47833 w 2019200"/>
                  <a:gd name="connsiteY26" fmla="*/ 726638 h 1638418"/>
                  <a:gd name="connsiteX27" fmla="*/ 17353 w 2019200"/>
                  <a:gd name="connsiteY27" fmla="*/ 442158 h 1638418"/>
                  <a:gd name="connsiteX28" fmla="*/ 281513 w 2019200"/>
                  <a:gd name="connsiteY28" fmla="*/ 340558 h 1638418"/>
                  <a:gd name="connsiteX29" fmla="*/ 489793 w 2019200"/>
                  <a:gd name="connsiteY29" fmla="*/ 391358 h 1638418"/>
                  <a:gd name="connsiteX30" fmla="*/ 710773 w 2019200"/>
                  <a:gd name="connsiteY30" fmla="*/ 462478 h 1638418"/>
                  <a:gd name="connsiteX0" fmla="*/ 710773 w 2019200"/>
                  <a:gd name="connsiteY0" fmla="*/ 462478 h 1638418"/>
                  <a:gd name="connsiteX1" fmla="*/ 878413 w 2019200"/>
                  <a:gd name="connsiteY1" fmla="*/ 177998 h 1638418"/>
                  <a:gd name="connsiteX2" fmla="*/ 1190833 w 2019200"/>
                  <a:gd name="connsiteY2" fmla="*/ 198 h 1638418"/>
                  <a:gd name="connsiteX3" fmla="*/ 1414353 w 2019200"/>
                  <a:gd name="connsiteY3" fmla="*/ 147518 h 1638418"/>
                  <a:gd name="connsiteX4" fmla="*/ 1462613 w 2019200"/>
                  <a:gd name="connsiteY4" fmla="*/ 353258 h 1638418"/>
                  <a:gd name="connsiteX5" fmla="*/ 1427053 w 2019200"/>
                  <a:gd name="connsiteY5" fmla="*/ 531058 h 1638418"/>
                  <a:gd name="connsiteX6" fmla="*/ 1625173 w 2019200"/>
                  <a:gd name="connsiteY6" fmla="*/ 556458 h 1638418"/>
                  <a:gd name="connsiteX7" fmla="*/ 1927433 w 2019200"/>
                  <a:gd name="connsiteY7" fmla="*/ 625038 h 1638418"/>
                  <a:gd name="connsiteX8" fmla="*/ 2018873 w 2019200"/>
                  <a:gd name="connsiteY8" fmla="*/ 807918 h 1638418"/>
                  <a:gd name="connsiteX9" fmla="*/ 1947753 w 2019200"/>
                  <a:gd name="connsiteY9" fmla="*/ 980638 h 1638418"/>
                  <a:gd name="connsiteX10" fmla="*/ 1708993 w 2019200"/>
                  <a:gd name="connsiteY10" fmla="*/ 1072078 h 1638418"/>
                  <a:gd name="connsiteX11" fmla="*/ 1449913 w 2019200"/>
                  <a:gd name="connsiteY11" fmla="*/ 1051758 h 1638418"/>
                  <a:gd name="connsiteX12" fmla="*/ 1571833 w 2019200"/>
                  <a:gd name="connsiteY12" fmla="*/ 1285438 h 1638418"/>
                  <a:gd name="connsiteX13" fmla="*/ 1581993 w 2019200"/>
                  <a:gd name="connsiteY13" fmla="*/ 1275278 h 1638418"/>
                  <a:gd name="connsiteX14" fmla="*/ 1581993 w 2019200"/>
                  <a:gd name="connsiteY14" fmla="*/ 1447998 h 1638418"/>
                  <a:gd name="connsiteX15" fmla="*/ 1429593 w 2019200"/>
                  <a:gd name="connsiteY15" fmla="*/ 1620718 h 1638418"/>
                  <a:gd name="connsiteX16" fmla="*/ 1145113 w 2019200"/>
                  <a:gd name="connsiteY16" fmla="*/ 1620718 h 1638418"/>
                  <a:gd name="connsiteX17" fmla="*/ 1013033 w 2019200"/>
                  <a:gd name="connsiteY17" fmla="*/ 1514038 h 1638418"/>
                  <a:gd name="connsiteX18" fmla="*/ 921593 w 2019200"/>
                  <a:gd name="connsiteY18" fmla="*/ 1336238 h 1638418"/>
                  <a:gd name="connsiteX19" fmla="*/ 921593 w 2019200"/>
                  <a:gd name="connsiteY19" fmla="*/ 1346398 h 1638418"/>
                  <a:gd name="connsiteX20" fmla="*/ 789513 w 2019200"/>
                  <a:gd name="connsiteY20" fmla="*/ 1488638 h 1638418"/>
                  <a:gd name="connsiteX21" fmla="*/ 423753 w 2019200"/>
                  <a:gd name="connsiteY21" fmla="*/ 1539438 h 1638418"/>
                  <a:gd name="connsiteX22" fmla="*/ 271353 w 2019200"/>
                  <a:gd name="connsiteY22" fmla="*/ 1305758 h 1638418"/>
                  <a:gd name="connsiteX23" fmla="*/ 400893 w 2019200"/>
                  <a:gd name="connsiteY23" fmla="*/ 1056838 h 1638418"/>
                  <a:gd name="connsiteX24" fmla="*/ 474553 w 2019200"/>
                  <a:gd name="connsiteY24" fmla="*/ 970478 h 1638418"/>
                  <a:gd name="connsiteX25" fmla="*/ 230713 w 2019200"/>
                  <a:gd name="connsiteY25" fmla="*/ 879038 h 1638418"/>
                  <a:gd name="connsiteX26" fmla="*/ 47833 w 2019200"/>
                  <a:gd name="connsiteY26" fmla="*/ 726638 h 1638418"/>
                  <a:gd name="connsiteX27" fmla="*/ 17353 w 2019200"/>
                  <a:gd name="connsiteY27" fmla="*/ 442158 h 1638418"/>
                  <a:gd name="connsiteX28" fmla="*/ 281513 w 2019200"/>
                  <a:gd name="connsiteY28" fmla="*/ 340558 h 1638418"/>
                  <a:gd name="connsiteX29" fmla="*/ 489793 w 2019200"/>
                  <a:gd name="connsiteY29" fmla="*/ 391358 h 1638418"/>
                  <a:gd name="connsiteX30" fmla="*/ 710773 w 2019200"/>
                  <a:gd name="connsiteY30" fmla="*/ 462478 h 1638418"/>
                  <a:gd name="connsiteX0" fmla="*/ 710773 w 2019438"/>
                  <a:gd name="connsiteY0" fmla="*/ 462478 h 1638418"/>
                  <a:gd name="connsiteX1" fmla="*/ 878413 w 2019438"/>
                  <a:gd name="connsiteY1" fmla="*/ 177998 h 1638418"/>
                  <a:gd name="connsiteX2" fmla="*/ 1190833 w 2019438"/>
                  <a:gd name="connsiteY2" fmla="*/ 198 h 1638418"/>
                  <a:gd name="connsiteX3" fmla="*/ 1414353 w 2019438"/>
                  <a:gd name="connsiteY3" fmla="*/ 147518 h 1638418"/>
                  <a:gd name="connsiteX4" fmla="*/ 1462613 w 2019438"/>
                  <a:gd name="connsiteY4" fmla="*/ 353258 h 1638418"/>
                  <a:gd name="connsiteX5" fmla="*/ 1427053 w 2019438"/>
                  <a:gd name="connsiteY5" fmla="*/ 531058 h 1638418"/>
                  <a:gd name="connsiteX6" fmla="*/ 1625173 w 2019438"/>
                  <a:gd name="connsiteY6" fmla="*/ 556458 h 1638418"/>
                  <a:gd name="connsiteX7" fmla="*/ 1919813 w 2019438"/>
                  <a:gd name="connsiteY7" fmla="*/ 673298 h 1638418"/>
                  <a:gd name="connsiteX8" fmla="*/ 2018873 w 2019438"/>
                  <a:gd name="connsiteY8" fmla="*/ 807918 h 1638418"/>
                  <a:gd name="connsiteX9" fmla="*/ 1947753 w 2019438"/>
                  <a:gd name="connsiteY9" fmla="*/ 980638 h 1638418"/>
                  <a:gd name="connsiteX10" fmla="*/ 1708993 w 2019438"/>
                  <a:gd name="connsiteY10" fmla="*/ 1072078 h 1638418"/>
                  <a:gd name="connsiteX11" fmla="*/ 1449913 w 2019438"/>
                  <a:gd name="connsiteY11" fmla="*/ 1051758 h 1638418"/>
                  <a:gd name="connsiteX12" fmla="*/ 1571833 w 2019438"/>
                  <a:gd name="connsiteY12" fmla="*/ 1285438 h 1638418"/>
                  <a:gd name="connsiteX13" fmla="*/ 1581993 w 2019438"/>
                  <a:gd name="connsiteY13" fmla="*/ 1275278 h 1638418"/>
                  <a:gd name="connsiteX14" fmla="*/ 1581993 w 2019438"/>
                  <a:gd name="connsiteY14" fmla="*/ 1447998 h 1638418"/>
                  <a:gd name="connsiteX15" fmla="*/ 1429593 w 2019438"/>
                  <a:gd name="connsiteY15" fmla="*/ 1620718 h 1638418"/>
                  <a:gd name="connsiteX16" fmla="*/ 1145113 w 2019438"/>
                  <a:gd name="connsiteY16" fmla="*/ 1620718 h 1638418"/>
                  <a:gd name="connsiteX17" fmla="*/ 1013033 w 2019438"/>
                  <a:gd name="connsiteY17" fmla="*/ 1514038 h 1638418"/>
                  <a:gd name="connsiteX18" fmla="*/ 921593 w 2019438"/>
                  <a:gd name="connsiteY18" fmla="*/ 1336238 h 1638418"/>
                  <a:gd name="connsiteX19" fmla="*/ 921593 w 2019438"/>
                  <a:gd name="connsiteY19" fmla="*/ 1346398 h 1638418"/>
                  <a:gd name="connsiteX20" fmla="*/ 789513 w 2019438"/>
                  <a:gd name="connsiteY20" fmla="*/ 1488638 h 1638418"/>
                  <a:gd name="connsiteX21" fmla="*/ 423753 w 2019438"/>
                  <a:gd name="connsiteY21" fmla="*/ 1539438 h 1638418"/>
                  <a:gd name="connsiteX22" fmla="*/ 271353 w 2019438"/>
                  <a:gd name="connsiteY22" fmla="*/ 1305758 h 1638418"/>
                  <a:gd name="connsiteX23" fmla="*/ 400893 w 2019438"/>
                  <a:gd name="connsiteY23" fmla="*/ 1056838 h 1638418"/>
                  <a:gd name="connsiteX24" fmla="*/ 474553 w 2019438"/>
                  <a:gd name="connsiteY24" fmla="*/ 970478 h 1638418"/>
                  <a:gd name="connsiteX25" fmla="*/ 230713 w 2019438"/>
                  <a:gd name="connsiteY25" fmla="*/ 879038 h 1638418"/>
                  <a:gd name="connsiteX26" fmla="*/ 47833 w 2019438"/>
                  <a:gd name="connsiteY26" fmla="*/ 726638 h 1638418"/>
                  <a:gd name="connsiteX27" fmla="*/ 17353 w 2019438"/>
                  <a:gd name="connsiteY27" fmla="*/ 442158 h 1638418"/>
                  <a:gd name="connsiteX28" fmla="*/ 281513 w 2019438"/>
                  <a:gd name="connsiteY28" fmla="*/ 340558 h 1638418"/>
                  <a:gd name="connsiteX29" fmla="*/ 489793 w 2019438"/>
                  <a:gd name="connsiteY29" fmla="*/ 391358 h 1638418"/>
                  <a:gd name="connsiteX30" fmla="*/ 710773 w 2019438"/>
                  <a:gd name="connsiteY30" fmla="*/ 462478 h 1638418"/>
                  <a:gd name="connsiteX0" fmla="*/ 710773 w 2022201"/>
                  <a:gd name="connsiteY0" fmla="*/ 462478 h 1638418"/>
                  <a:gd name="connsiteX1" fmla="*/ 878413 w 2022201"/>
                  <a:gd name="connsiteY1" fmla="*/ 177998 h 1638418"/>
                  <a:gd name="connsiteX2" fmla="*/ 1190833 w 2022201"/>
                  <a:gd name="connsiteY2" fmla="*/ 198 h 1638418"/>
                  <a:gd name="connsiteX3" fmla="*/ 1414353 w 2022201"/>
                  <a:gd name="connsiteY3" fmla="*/ 147518 h 1638418"/>
                  <a:gd name="connsiteX4" fmla="*/ 1462613 w 2022201"/>
                  <a:gd name="connsiteY4" fmla="*/ 353258 h 1638418"/>
                  <a:gd name="connsiteX5" fmla="*/ 1427053 w 2022201"/>
                  <a:gd name="connsiteY5" fmla="*/ 531058 h 1638418"/>
                  <a:gd name="connsiteX6" fmla="*/ 1625173 w 2022201"/>
                  <a:gd name="connsiteY6" fmla="*/ 556458 h 1638418"/>
                  <a:gd name="connsiteX7" fmla="*/ 1861393 w 2022201"/>
                  <a:gd name="connsiteY7" fmla="*/ 625038 h 1638418"/>
                  <a:gd name="connsiteX8" fmla="*/ 2018873 w 2022201"/>
                  <a:gd name="connsiteY8" fmla="*/ 807918 h 1638418"/>
                  <a:gd name="connsiteX9" fmla="*/ 1947753 w 2022201"/>
                  <a:gd name="connsiteY9" fmla="*/ 980638 h 1638418"/>
                  <a:gd name="connsiteX10" fmla="*/ 1708993 w 2022201"/>
                  <a:gd name="connsiteY10" fmla="*/ 1072078 h 1638418"/>
                  <a:gd name="connsiteX11" fmla="*/ 1449913 w 2022201"/>
                  <a:gd name="connsiteY11" fmla="*/ 1051758 h 1638418"/>
                  <a:gd name="connsiteX12" fmla="*/ 1571833 w 2022201"/>
                  <a:gd name="connsiteY12" fmla="*/ 1285438 h 1638418"/>
                  <a:gd name="connsiteX13" fmla="*/ 1581993 w 2022201"/>
                  <a:gd name="connsiteY13" fmla="*/ 1275278 h 1638418"/>
                  <a:gd name="connsiteX14" fmla="*/ 1581993 w 2022201"/>
                  <a:gd name="connsiteY14" fmla="*/ 1447998 h 1638418"/>
                  <a:gd name="connsiteX15" fmla="*/ 1429593 w 2022201"/>
                  <a:gd name="connsiteY15" fmla="*/ 1620718 h 1638418"/>
                  <a:gd name="connsiteX16" fmla="*/ 1145113 w 2022201"/>
                  <a:gd name="connsiteY16" fmla="*/ 1620718 h 1638418"/>
                  <a:gd name="connsiteX17" fmla="*/ 1013033 w 2022201"/>
                  <a:gd name="connsiteY17" fmla="*/ 1514038 h 1638418"/>
                  <a:gd name="connsiteX18" fmla="*/ 921593 w 2022201"/>
                  <a:gd name="connsiteY18" fmla="*/ 1336238 h 1638418"/>
                  <a:gd name="connsiteX19" fmla="*/ 921593 w 2022201"/>
                  <a:gd name="connsiteY19" fmla="*/ 1346398 h 1638418"/>
                  <a:gd name="connsiteX20" fmla="*/ 789513 w 2022201"/>
                  <a:gd name="connsiteY20" fmla="*/ 1488638 h 1638418"/>
                  <a:gd name="connsiteX21" fmla="*/ 423753 w 2022201"/>
                  <a:gd name="connsiteY21" fmla="*/ 1539438 h 1638418"/>
                  <a:gd name="connsiteX22" fmla="*/ 271353 w 2022201"/>
                  <a:gd name="connsiteY22" fmla="*/ 1305758 h 1638418"/>
                  <a:gd name="connsiteX23" fmla="*/ 400893 w 2022201"/>
                  <a:gd name="connsiteY23" fmla="*/ 1056838 h 1638418"/>
                  <a:gd name="connsiteX24" fmla="*/ 474553 w 2022201"/>
                  <a:gd name="connsiteY24" fmla="*/ 970478 h 1638418"/>
                  <a:gd name="connsiteX25" fmla="*/ 230713 w 2022201"/>
                  <a:gd name="connsiteY25" fmla="*/ 879038 h 1638418"/>
                  <a:gd name="connsiteX26" fmla="*/ 47833 w 2022201"/>
                  <a:gd name="connsiteY26" fmla="*/ 726638 h 1638418"/>
                  <a:gd name="connsiteX27" fmla="*/ 17353 w 2022201"/>
                  <a:gd name="connsiteY27" fmla="*/ 442158 h 1638418"/>
                  <a:gd name="connsiteX28" fmla="*/ 281513 w 2022201"/>
                  <a:gd name="connsiteY28" fmla="*/ 340558 h 1638418"/>
                  <a:gd name="connsiteX29" fmla="*/ 489793 w 2022201"/>
                  <a:gd name="connsiteY29" fmla="*/ 391358 h 1638418"/>
                  <a:gd name="connsiteX30" fmla="*/ 710773 w 2022201"/>
                  <a:gd name="connsiteY30" fmla="*/ 462478 h 1638418"/>
                  <a:gd name="connsiteX0" fmla="*/ 710773 w 1988680"/>
                  <a:gd name="connsiteY0" fmla="*/ 462478 h 1638418"/>
                  <a:gd name="connsiteX1" fmla="*/ 878413 w 1988680"/>
                  <a:gd name="connsiteY1" fmla="*/ 177998 h 1638418"/>
                  <a:gd name="connsiteX2" fmla="*/ 1190833 w 1988680"/>
                  <a:gd name="connsiteY2" fmla="*/ 198 h 1638418"/>
                  <a:gd name="connsiteX3" fmla="*/ 1414353 w 1988680"/>
                  <a:gd name="connsiteY3" fmla="*/ 147518 h 1638418"/>
                  <a:gd name="connsiteX4" fmla="*/ 1462613 w 1988680"/>
                  <a:gd name="connsiteY4" fmla="*/ 353258 h 1638418"/>
                  <a:gd name="connsiteX5" fmla="*/ 1427053 w 1988680"/>
                  <a:gd name="connsiteY5" fmla="*/ 531058 h 1638418"/>
                  <a:gd name="connsiteX6" fmla="*/ 1625173 w 1988680"/>
                  <a:gd name="connsiteY6" fmla="*/ 556458 h 1638418"/>
                  <a:gd name="connsiteX7" fmla="*/ 1861393 w 1988680"/>
                  <a:gd name="connsiteY7" fmla="*/ 625038 h 1638418"/>
                  <a:gd name="connsiteX8" fmla="*/ 1980773 w 1988680"/>
                  <a:gd name="connsiteY8" fmla="*/ 820618 h 1638418"/>
                  <a:gd name="connsiteX9" fmla="*/ 1947753 w 1988680"/>
                  <a:gd name="connsiteY9" fmla="*/ 980638 h 1638418"/>
                  <a:gd name="connsiteX10" fmla="*/ 1708993 w 1988680"/>
                  <a:gd name="connsiteY10" fmla="*/ 1072078 h 1638418"/>
                  <a:gd name="connsiteX11" fmla="*/ 1449913 w 1988680"/>
                  <a:gd name="connsiteY11" fmla="*/ 1051758 h 1638418"/>
                  <a:gd name="connsiteX12" fmla="*/ 1571833 w 1988680"/>
                  <a:gd name="connsiteY12" fmla="*/ 1285438 h 1638418"/>
                  <a:gd name="connsiteX13" fmla="*/ 1581993 w 1988680"/>
                  <a:gd name="connsiteY13" fmla="*/ 1275278 h 1638418"/>
                  <a:gd name="connsiteX14" fmla="*/ 1581993 w 1988680"/>
                  <a:gd name="connsiteY14" fmla="*/ 1447998 h 1638418"/>
                  <a:gd name="connsiteX15" fmla="*/ 1429593 w 1988680"/>
                  <a:gd name="connsiteY15" fmla="*/ 1620718 h 1638418"/>
                  <a:gd name="connsiteX16" fmla="*/ 1145113 w 1988680"/>
                  <a:gd name="connsiteY16" fmla="*/ 1620718 h 1638418"/>
                  <a:gd name="connsiteX17" fmla="*/ 1013033 w 1988680"/>
                  <a:gd name="connsiteY17" fmla="*/ 1514038 h 1638418"/>
                  <a:gd name="connsiteX18" fmla="*/ 921593 w 1988680"/>
                  <a:gd name="connsiteY18" fmla="*/ 1336238 h 1638418"/>
                  <a:gd name="connsiteX19" fmla="*/ 921593 w 1988680"/>
                  <a:gd name="connsiteY19" fmla="*/ 1346398 h 1638418"/>
                  <a:gd name="connsiteX20" fmla="*/ 789513 w 1988680"/>
                  <a:gd name="connsiteY20" fmla="*/ 1488638 h 1638418"/>
                  <a:gd name="connsiteX21" fmla="*/ 423753 w 1988680"/>
                  <a:gd name="connsiteY21" fmla="*/ 1539438 h 1638418"/>
                  <a:gd name="connsiteX22" fmla="*/ 271353 w 1988680"/>
                  <a:gd name="connsiteY22" fmla="*/ 1305758 h 1638418"/>
                  <a:gd name="connsiteX23" fmla="*/ 400893 w 1988680"/>
                  <a:gd name="connsiteY23" fmla="*/ 1056838 h 1638418"/>
                  <a:gd name="connsiteX24" fmla="*/ 474553 w 1988680"/>
                  <a:gd name="connsiteY24" fmla="*/ 970478 h 1638418"/>
                  <a:gd name="connsiteX25" fmla="*/ 230713 w 1988680"/>
                  <a:gd name="connsiteY25" fmla="*/ 879038 h 1638418"/>
                  <a:gd name="connsiteX26" fmla="*/ 47833 w 1988680"/>
                  <a:gd name="connsiteY26" fmla="*/ 726638 h 1638418"/>
                  <a:gd name="connsiteX27" fmla="*/ 17353 w 1988680"/>
                  <a:gd name="connsiteY27" fmla="*/ 442158 h 1638418"/>
                  <a:gd name="connsiteX28" fmla="*/ 281513 w 1988680"/>
                  <a:gd name="connsiteY28" fmla="*/ 340558 h 1638418"/>
                  <a:gd name="connsiteX29" fmla="*/ 489793 w 1988680"/>
                  <a:gd name="connsiteY29" fmla="*/ 391358 h 1638418"/>
                  <a:gd name="connsiteX30" fmla="*/ 710773 w 1988680"/>
                  <a:gd name="connsiteY30" fmla="*/ 462478 h 1638418"/>
                  <a:gd name="connsiteX0" fmla="*/ 710773 w 1985295"/>
                  <a:gd name="connsiteY0" fmla="*/ 462478 h 1638418"/>
                  <a:gd name="connsiteX1" fmla="*/ 878413 w 1985295"/>
                  <a:gd name="connsiteY1" fmla="*/ 177998 h 1638418"/>
                  <a:gd name="connsiteX2" fmla="*/ 1190833 w 1985295"/>
                  <a:gd name="connsiteY2" fmla="*/ 198 h 1638418"/>
                  <a:gd name="connsiteX3" fmla="*/ 1414353 w 1985295"/>
                  <a:gd name="connsiteY3" fmla="*/ 147518 h 1638418"/>
                  <a:gd name="connsiteX4" fmla="*/ 1462613 w 1985295"/>
                  <a:gd name="connsiteY4" fmla="*/ 353258 h 1638418"/>
                  <a:gd name="connsiteX5" fmla="*/ 1427053 w 1985295"/>
                  <a:gd name="connsiteY5" fmla="*/ 531058 h 1638418"/>
                  <a:gd name="connsiteX6" fmla="*/ 1625173 w 1985295"/>
                  <a:gd name="connsiteY6" fmla="*/ 556458 h 1638418"/>
                  <a:gd name="connsiteX7" fmla="*/ 1861393 w 1985295"/>
                  <a:gd name="connsiteY7" fmla="*/ 625038 h 1638418"/>
                  <a:gd name="connsiteX8" fmla="*/ 1980773 w 1985295"/>
                  <a:gd name="connsiteY8" fmla="*/ 820618 h 1638418"/>
                  <a:gd name="connsiteX9" fmla="*/ 1947753 w 1985295"/>
                  <a:gd name="connsiteY9" fmla="*/ 980638 h 1638418"/>
                  <a:gd name="connsiteX10" fmla="*/ 1708993 w 1985295"/>
                  <a:gd name="connsiteY10" fmla="*/ 1072078 h 1638418"/>
                  <a:gd name="connsiteX11" fmla="*/ 1449913 w 1985295"/>
                  <a:gd name="connsiteY11" fmla="*/ 1051758 h 1638418"/>
                  <a:gd name="connsiteX12" fmla="*/ 1571833 w 1985295"/>
                  <a:gd name="connsiteY12" fmla="*/ 1285438 h 1638418"/>
                  <a:gd name="connsiteX13" fmla="*/ 1581993 w 1985295"/>
                  <a:gd name="connsiteY13" fmla="*/ 1275278 h 1638418"/>
                  <a:gd name="connsiteX14" fmla="*/ 1581993 w 1985295"/>
                  <a:gd name="connsiteY14" fmla="*/ 1447998 h 1638418"/>
                  <a:gd name="connsiteX15" fmla="*/ 1429593 w 1985295"/>
                  <a:gd name="connsiteY15" fmla="*/ 1620718 h 1638418"/>
                  <a:gd name="connsiteX16" fmla="*/ 1145113 w 1985295"/>
                  <a:gd name="connsiteY16" fmla="*/ 1620718 h 1638418"/>
                  <a:gd name="connsiteX17" fmla="*/ 1013033 w 1985295"/>
                  <a:gd name="connsiteY17" fmla="*/ 1514038 h 1638418"/>
                  <a:gd name="connsiteX18" fmla="*/ 921593 w 1985295"/>
                  <a:gd name="connsiteY18" fmla="*/ 1336238 h 1638418"/>
                  <a:gd name="connsiteX19" fmla="*/ 921593 w 1985295"/>
                  <a:gd name="connsiteY19" fmla="*/ 1346398 h 1638418"/>
                  <a:gd name="connsiteX20" fmla="*/ 789513 w 1985295"/>
                  <a:gd name="connsiteY20" fmla="*/ 1488638 h 1638418"/>
                  <a:gd name="connsiteX21" fmla="*/ 423753 w 1985295"/>
                  <a:gd name="connsiteY21" fmla="*/ 1539438 h 1638418"/>
                  <a:gd name="connsiteX22" fmla="*/ 271353 w 1985295"/>
                  <a:gd name="connsiteY22" fmla="*/ 1305758 h 1638418"/>
                  <a:gd name="connsiteX23" fmla="*/ 400893 w 1985295"/>
                  <a:gd name="connsiteY23" fmla="*/ 1056838 h 1638418"/>
                  <a:gd name="connsiteX24" fmla="*/ 474553 w 1985295"/>
                  <a:gd name="connsiteY24" fmla="*/ 970478 h 1638418"/>
                  <a:gd name="connsiteX25" fmla="*/ 230713 w 1985295"/>
                  <a:gd name="connsiteY25" fmla="*/ 879038 h 1638418"/>
                  <a:gd name="connsiteX26" fmla="*/ 47833 w 1985295"/>
                  <a:gd name="connsiteY26" fmla="*/ 726638 h 1638418"/>
                  <a:gd name="connsiteX27" fmla="*/ 17353 w 1985295"/>
                  <a:gd name="connsiteY27" fmla="*/ 442158 h 1638418"/>
                  <a:gd name="connsiteX28" fmla="*/ 281513 w 1985295"/>
                  <a:gd name="connsiteY28" fmla="*/ 340558 h 1638418"/>
                  <a:gd name="connsiteX29" fmla="*/ 489793 w 1985295"/>
                  <a:gd name="connsiteY29" fmla="*/ 391358 h 1638418"/>
                  <a:gd name="connsiteX30" fmla="*/ 710773 w 1985295"/>
                  <a:gd name="connsiteY30" fmla="*/ 462478 h 1638418"/>
                  <a:gd name="connsiteX0" fmla="*/ 710773 w 1993653"/>
                  <a:gd name="connsiteY0" fmla="*/ 462478 h 1638418"/>
                  <a:gd name="connsiteX1" fmla="*/ 878413 w 1993653"/>
                  <a:gd name="connsiteY1" fmla="*/ 177998 h 1638418"/>
                  <a:gd name="connsiteX2" fmla="*/ 1190833 w 1993653"/>
                  <a:gd name="connsiteY2" fmla="*/ 198 h 1638418"/>
                  <a:gd name="connsiteX3" fmla="*/ 1414353 w 1993653"/>
                  <a:gd name="connsiteY3" fmla="*/ 147518 h 1638418"/>
                  <a:gd name="connsiteX4" fmla="*/ 1462613 w 1993653"/>
                  <a:gd name="connsiteY4" fmla="*/ 353258 h 1638418"/>
                  <a:gd name="connsiteX5" fmla="*/ 1427053 w 1993653"/>
                  <a:gd name="connsiteY5" fmla="*/ 531058 h 1638418"/>
                  <a:gd name="connsiteX6" fmla="*/ 1625173 w 1993653"/>
                  <a:gd name="connsiteY6" fmla="*/ 556458 h 1638418"/>
                  <a:gd name="connsiteX7" fmla="*/ 1861393 w 1993653"/>
                  <a:gd name="connsiteY7" fmla="*/ 625038 h 1638418"/>
                  <a:gd name="connsiteX8" fmla="*/ 1990933 w 1993653"/>
                  <a:gd name="connsiteY8" fmla="*/ 790138 h 1638418"/>
                  <a:gd name="connsiteX9" fmla="*/ 1947753 w 1993653"/>
                  <a:gd name="connsiteY9" fmla="*/ 980638 h 1638418"/>
                  <a:gd name="connsiteX10" fmla="*/ 1708993 w 1993653"/>
                  <a:gd name="connsiteY10" fmla="*/ 1072078 h 1638418"/>
                  <a:gd name="connsiteX11" fmla="*/ 1449913 w 1993653"/>
                  <a:gd name="connsiteY11" fmla="*/ 1051758 h 1638418"/>
                  <a:gd name="connsiteX12" fmla="*/ 1571833 w 1993653"/>
                  <a:gd name="connsiteY12" fmla="*/ 1285438 h 1638418"/>
                  <a:gd name="connsiteX13" fmla="*/ 1581993 w 1993653"/>
                  <a:gd name="connsiteY13" fmla="*/ 1275278 h 1638418"/>
                  <a:gd name="connsiteX14" fmla="*/ 1581993 w 1993653"/>
                  <a:gd name="connsiteY14" fmla="*/ 1447998 h 1638418"/>
                  <a:gd name="connsiteX15" fmla="*/ 1429593 w 1993653"/>
                  <a:gd name="connsiteY15" fmla="*/ 1620718 h 1638418"/>
                  <a:gd name="connsiteX16" fmla="*/ 1145113 w 1993653"/>
                  <a:gd name="connsiteY16" fmla="*/ 1620718 h 1638418"/>
                  <a:gd name="connsiteX17" fmla="*/ 1013033 w 1993653"/>
                  <a:gd name="connsiteY17" fmla="*/ 1514038 h 1638418"/>
                  <a:gd name="connsiteX18" fmla="*/ 921593 w 1993653"/>
                  <a:gd name="connsiteY18" fmla="*/ 1336238 h 1638418"/>
                  <a:gd name="connsiteX19" fmla="*/ 921593 w 1993653"/>
                  <a:gd name="connsiteY19" fmla="*/ 1346398 h 1638418"/>
                  <a:gd name="connsiteX20" fmla="*/ 789513 w 1993653"/>
                  <a:gd name="connsiteY20" fmla="*/ 1488638 h 1638418"/>
                  <a:gd name="connsiteX21" fmla="*/ 423753 w 1993653"/>
                  <a:gd name="connsiteY21" fmla="*/ 1539438 h 1638418"/>
                  <a:gd name="connsiteX22" fmla="*/ 271353 w 1993653"/>
                  <a:gd name="connsiteY22" fmla="*/ 1305758 h 1638418"/>
                  <a:gd name="connsiteX23" fmla="*/ 400893 w 1993653"/>
                  <a:gd name="connsiteY23" fmla="*/ 1056838 h 1638418"/>
                  <a:gd name="connsiteX24" fmla="*/ 474553 w 1993653"/>
                  <a:gd name="connsiteY24" fmla="*/ 970478 h 1638418"/>
                  <a:gd name="connsiteX25" fmla="*/ 230713 w 1993653"/>
                  <a:gd name="connsiteY25" fmla="*/ 879038 h 1638418"/>
                  <a:gd name="connsiteX26" fmla="*/ 47833 w 1993653"/>
                  <a:gd name="connsiteY26" fmla="*/ 726638 h 1638418"/>
                  <a:gd name="connsiteX27" fmla="*/ 17353 w 1993653"/>
                  <a:gd name="connsiteY27" fmla="*/ 442158 h 1638418"/>
                  <a:gd name="connsiteX28" fmla="*/ 281513 w 1993653"/>
                  <a:gd name="connsiteY28" fmla="*/ 340558 h 1638418"/>
                  <a:gd name="connsiteX29" fmla="*/ 489793 w 1993653"/>
                  <a:gd name="connsiteY29" fmla="*/ 391358 h 1638418"/>
                  <a:gd name="connsiteX30" fmla="*/ 710773 w 1993653"/>
                  <a:gd name="connsiteY30" fmla="*/ 462478 h 1638418"/>
                  <a:gd name="connsiteX0" fmla="*/ 710773 w 1993076"/>
                  <a:gd name="connsiteY0" fmla="*/ 462478 h 1638418"/>
                  <a:gd name="connsiteX1" fmla="*/ 878413 w 1993076"/>
                  <a:gd name="connsiteY1" fmla="*/ 177998 h 1638418"/>
                  <a:gd name="connsiteX2" fmla="*/ 1190833 w 1993076"/>
                  <a:gd name="connsiteY2" fmla="*/ 198 h 1638418"/>
                  <a:gd name="connsiteX3" fmla="*/ 1414353 w 1993076"/>
                  <a:gd name="connsiteY3" fmla="*/ 147518 h 1638418"/>
                  <a:gd name="connsiteX4" fmla="*/ 1462613 w 1993076"/>
                  <a:gd name="connsiteY4" fmla="*/ 353258 h 1638418"/>
                  <a:gd name="connsiteX5" fmla="*/ 1427053 w 1993076"/>
                  <a:gd name="connsiteY5" fmla="*/ 531058 h 1638418"/>
                  <a:gd name="connsiteX6" fmla="*/ 1625173 w 1993076"/>
                  <a:gd name="connsiteY6" fmla="*/ 556458 h 1638418"/>
                  <a:gd name="connsiteX7" fmla="*/ 1861393 w 1993076"/>
                  <a:gd name="connsiteY7" fmla="*/ 625038 h 1638418"/>
                  <a:gd name="connsiteX8" fmla="*/ 1990933 w 1993076"/>
                  <a:gd name="connsiteY8" fmla="*/ 790138 h 1638418"/>
                  <a:gd name="connsiteX9" fmla="*/ 1924893 w 1993076"/>
                  <a:gd name="connsiteY9" fmla="*/ 990798 h 1638418"/>
                  <a:gd name="connsiteX10" fmla="*/ 1708993 w 1993076"/>
                  <a:gd name="connsiteY10" fmla="*/ 1072078 h 1638418"/>
                  <a:gd name="connsiteX11" fmla="*/ 1449913 w 1993076"/>
                  <a:gd name="connsiteY11" fmla="*/ 1051758 h 1638418"/>
                  <a:gd name="connsiteX12" fmla="*/ 1571833 w 1993076"/>
                  <a:gd name="connsiteY12" fmla="*/ 1285438 h 1638418"/>
                  <a:gd name="connsiteX13" fmla="*/ 1581993 w 1993076"/>
                  <a:gd name="connsiteY13" fmla="*/ 1275278 h 1638418"/>
                  <a:gd name="connsiteX14" fmla="*/ 1581993 w 1993076"/>
                  <a:gd name="connsiteY14" fmla="*/ 1447998 h 1638418"/>
                  <a:gd name="connsiteX15" fmla="*/ 1429593 w 1993076"/>
                  <a:gd name="connsiteY15" fmla="*/ 1620718 h 1638418"/>
                  <a:gd name="connsiteX16" fmla="*/ 1145113 w 1993076"/>
                  <a:gd name="connsiteY16" fmla="*/ 1620718 h 1638418"/>
                  <a:gd name="connsiteX17" fmla="*/ 1013033 w 1993076"/>
                  <a:gd name="connsiteY17" fmla="*/ 1514038 h 1638418"/>
                  <a:gd name="connsiteX18" fmla="*/ 921593 w 1993076"/>
                  <a:gd name="connsiteY18" fmla="*/ 1336238 h 1638418"/>
                  <a:gd name="connsiteX19" fmla="*/ 921593 w 1993076"/>
                  <a:gd name="connsiteY19" fmla="*/ 1346398 h 1638418"/>
                  <a:gd name="connsiteX20" fmla="*/ 789513 w 1993076"/>
                  <a:gd name="connsiteY20" fmla="*/ 1488638 h 1638418"/>
                  <a:gd name="connsiteX21" fmla="*/ 423753 w 1993076"/>
                  <a:gd name="connsiteY21" fmla="*/ 1539438 h 1638418"/>
                  <a:gd name="connsiteX22" fmla="*/ 271353 w 1993076"/>
                  <a:gd name="connsiteY22" fmla="*/ 1305758 h 1638418"/>
                  <a:gd name="connsiteX23" fmla="*/ 400893 w 1993076"/>
                  <a:gd name="connsiteY23" fmla="*/ 1056838 h 1638418"/>
                  <a:gd name="connsiteX24" fmla="*/ 474553 w 1993076"/>
                  <a:gd name="connsiteY24" fmla="*/ 970478 h 1638418"/>
                  <a:gd name="connsiteX25" fmla="*/ 230713 w 1993076"/>
                  <a:gd name="connsiteY25" fmla="*/ 879038 h 1638418"/>
                  <a:gd name="connsiteX26" fmla="*/ 47833 w 1993076"/>
                  <a:gd name="connsiteY26" fmla="*/ 726638 h 1638418"/>
                  <a:gd name="connsiteX27" fmla="*/ 17353 w 1993076"/>
                  <a:gd name="connsiteY27" fmla="*/ 442158 h 1638418"/>
                  <a:gd name="connsiteX28" fmla="*/ 281513 w 1993076"/>
                  <a:gd name="connsiteY28" fmla="*/ 340558 h 1638418"/>
                  <a:gd name="connsiteX29" fmla="*/ 489793 w 1993076"/>
                  <a:gd name="connsiteY29" fmla="*/ 391358 h 1638418"/>
                  <a:gd name="connsiteX30" fmla="*/ 710773 w 1993076"/>
                  <a:gd name="connsiteY30" fmla="*/ 462478 h 1638418"/>
                  <a:gd name="connsiteX0" fmla="*/ 710773 w 1993076"/>
                  <a:gd name="connsiteY0" fmla="*/ 462478 h 1638418"/>
                  <a:gd name="connsiteX1" fmla="*/ 878413 w 1993076"/>
                  <a:gd name="connsiteY1" fmla="*/ 177998 h 1638418"/>
                  <a:gd name="connsiteX2" fmla="*/ 1190833 w 1993076"/>
                  <a:gd name="connsiteY2" fmla="*/ 198 h 1638418"/>
                  <a:gd name="connsiteX3" fmla="*/ 1414353 w 1993076"/>
                  <a:gd name="connsiteY3" fmla="*/ 147518 h 1638418"/>
                  <a:gd name="connsiteX4" fmla="*/ 1462613 w 1993076"/>
                  <a:gd name="connsiteY4" fmla="*/ 353258 h 1638418"/>
                  <a:gd name="connsiteX5" fmla="*/ 1427053 w 1993076"/>
                  <a:gd name="connsiteY5" fmla="*/ 531058 h 1638418"/>
                  <a:gd name="connsiteX6" fmla="*/ 1625173 w 1993076"/>
                  <a:gd name="connsiteY6" fmla="*/ 556458 h 1638418"/>
                  <a:gd name="connsiteX7" fmla="*/ 1861393 w 1993076"/>
                  <a:gd name="connsiteY7" fmla="*/ 625038 h 1638418"/>
                  <a:gd name="connsiteX8" fmla="*/ 1990933 w 1993076"/>
                  <a:gd name="connsiteY8" fmla="*/ 790138 h 1638418"/>
                  <a:gd name="connsiteX9" fmla="*/ 1924893 w 1993076"/>
                  <a:gd name="connsiteY9" fmla="*/ 990798 h 1638418"/>
                  <a:gd name="connsiteX10" fmla="*/ 1708993 w 1993076"/>
                  <a:gd name="connsiteY10" fmla="*/ 1072078 h 1638418"/>
                  <a:gd name="connsiteX11" fmla="*/ 1449913 w 1993076"/>
                  <a:gd name="connsiteY11" fmla="*/ 1051758 h 1638418"/>
                  <a:gd name="connsiteX12" fmla="*/ 1571833 w 1993076"/>
                  <a:gd name="connsiteY12" fmla="*/ 1285438 h 1638418"/>
                  <a:gd name="connsiteX13" fmla="*/ 1589613 w 1993076"/>
                  <a:gd name="connsiteY13" fmla="*/ 1374338 h 1638418"/>
                  <a:gd name="connsiteX14" fmla="*/ 1581993 w 1993076"/>
                  <a:gd name="connsiteY14" fmla="*/ 1447998 h 1638418"/>
                  <a:gd name="connsiteX15" fmla="*/ 1429593 w 1993076"/>
                  <a:gd name="connsiteY15" fmla="*/ 1620718 h 1638418"/>
                  <a:gd name="connsiteX16" fmla="*/ 1145113 w 1993076"/>
                  <a:gd name="connsiteY16" fmla="*/ 1620718 h 1638418"/>
                  <a:gd name="connsiteX17" fmla="*/ 1013033 w 1993076"/>
                  <a:gd name="connsiteY17" fmla="*/ 1514038 h 1638418"/>
                  <a:gd name="connsiteX18" fmla="*/ 921593 w 1993076"/>
                  <a:gd name="connsiteY18" fmla="*/ 1336238 h 1638418"/>
                  <a:gd name="connsiteX19" fmla="*/ 921593 w 1993076"/>
                  <a:gd name="connsiteY19" fmla="*/ 1346398 h 1638418"/>
                  <a:gd name="connsiteX20" fmla="*/ 789513 w 1993076"/>
                  <a:gd name="connsiteY20" fmla="*/ 1488638 h 1638418"/>
                  <a:gd name="connsiteX21" fmla="*/ 423753 w 1993076"/>
                  <a:gd name="connsiteY21" fmla="*/ 1539438 h 1638418"/>
                  <a:gd name="connsiteX22" fmla="*/ 271353 w 1993076"/>
                  <a:gd name="connsiteY22" fmla="*/ 1305758 h 1638418"/>
                  <a:gd name="connsiteX23" fmla="*/ 400893 w 1993076"/>
                  <a:gd name="connsiteY23" fmla="*/ 1056838 h 1638418"/>
                  <a:gd name="connsiteX24" fmla="*/ 474553 w 1993076"/>
                  <a:gd name="connsiteY24" fmla="*/ 970478 h 1638418"/>
                  <a:gd name="connsiteX25" fmla="*/ 230713 w 1993076"/>
                  <a:gd name="connsiteY25" fmla="*/ 879038 h 1638418"/>
                  <a:gd name="connsiteX26" fmla="*/ 47833 w 1993076"/>
                  <a:gd name="connsiteY26" fmla="*/ 726638 h 1638418"/>
                  <a:gd name="connsiteX27" fmla="*/ 17353 w 1993076"/>
                  <a:gd name="connsiteY27" fmla="*/ 442158 h 1638418"/>
                  <a:gd name="connsiteX28" fmla="*/ 281513 w 1993076"/>
                  <a:gd name="connsiteY28" fmla="*/ 340558 h 1638418"/>
                  <a:gd name="connsiteX29" fmla="*/ 489793 w 1993076"/>
                  <a:gd name="connsiteY29" fmla="*/ 391358 h 1638418"/>
                  <a:gd name="connsiteX30" fmla="*/ 710773 w 1993076"/>
                  <a:gd name="connsiteY30" fmla="*/ 462478 h 1638418"/>
                  <a:gd name="connsiteX0" fmla="*/ 710773 w 1993076"/>
                  <a:gd name="connsiteY0" fmla="*/ 462478 h 1638418"/>
                  <a:gd name="connsiteX1" fmla="*/ 878413 w 1993076"/>
                  <a:gd name="connsiteY1" fmla="*/ 177998 h 1638418"/>
                  <a:gd name="connsiteX2" fmla="*/ 1190833 w 1993076"/>
                  <a:gd name="connsiteY2" fmla="*/ 198 h 1638418"/>
                  <a:gd name="connsiteX3" fmla="*/ 1414353 w 1993076"/>
                  <a:gd name="connsiteY3" fmla="*/ 147518 h 1638418"/>
                  <a:gd name="connsiteX4" fmla="*/ 1462613 w 1993076"/>
                  <a:gd name="connsiteY4" fmla="*/ 353258 h 1638418"/>
                  <a:gd name="connsiteX5" fmla="*/ 1427053 w 1993076"/>
                  <a:gd name="connsiteY5" fmla="*/ 531058 h 1638418"/>
                  <a:gd name="connsiteX6" fmla="*/ 1625173 w 1993076"/>
                  <a:gd name="connsiteY6" fmla="*/ 556458 h 1638418"/>
                  <a:gd name="connsiteX7" fmla="*/ 1861393 w 1993076"/>
                  <a:gd name="connsiteY7" fmla="*/ 625038 h 1638418"/>
                  <a:gd name="connsiteX8" fmla="*/ 1990933 w 1993076"/>
                  <a:gd name="connsiteY8" fmla="*/ 790138 h 1638418"/>
                  <a:gd name="connsiteX9" fmla="*/ 1924893 w 1993076"/>
                  <a:gd name="connsiteY9" fmla="*/ 990798 h 1638418"/>
                  <a:gd name="connsiteX10" fmla="*/ 1708993 w 1993076"/>
                  <a:gd name="connsiteY10" fmla="*/ 1072078 h 1638418"/>
                  <a:gd name="connsiteX11" fmla="*/ 1449913 w 1993076"/>
                  <a:gd name="connsiteY11" fmla="*/ 1051758 h 1638418"/>
                  <a:gd name="connsiteX12" fmla="*/ 1564213 w 1993076"/>
                  <a:gd name="connsiteY12" fmla="*/ 1267658 h 1638418"/>
                  <a:gd name="connsiteX13" fmla="*/ 1589613 w 1993076"/>
                  <a:gd name="connsiteY13" fmla="*/ 1374338 h 1638418"/>
                  <a:gd name="connsiteX14" fmla="*/ 1581993 w 1993076"/>
                  <a:gd name="connsiteY14" fmla="*/ 1447998 h 1638418"/>
                  <a:gd name="connsiteX15" fmla="*/ 1429593 w 1993076"/>
                  <a:gd name="connsiteY15" fmla="*/ 1620718 h 1638418"/>
                  <a:gd name="connsiteX16" fmla="*/ 1145113 w 1993076"/>
                  <a:gd name="connsiteY16" fmla="*/ 1620718 h 1638418"/>
                  <a:gd name="connsiteX17" fmla="*/ 1013033 w 1993076"/>
                  <a:gd name="connsiteY17" fmla="*/ 1514038 h 1638418"/>
                  <a:gd name="connsiteX18" fmla="*/ 921593 w 1993076"/>
                  <a:gd name="connsiteY18" fmla="*/ 1336238 h 1638418"/>
                  <a:gd name="connsiteX19" fmla="*/ 921593 w 1993076"/>
                  <a:gd name="connsiteY19" fmla="*/ 1346398 h 1638418"/>
                  <a:gd name="connsiteX20" fmla="*/ 789513 w 1993076"/>
                  <a:gd name="connsiteY20" fmla="*/ 1488638 h 1638418"/>
                  <a:gd name="connsiteX21" fmla="*/ 423753 w 1993076"/>
                  <a:gd name="connsiteY21" fmla="*/ 1539438 h 1638418"/>
                  <a:gd name="connsiteX22" fmla="*/ 271353 w 1993076"/>
                  <a:gd name="connsiteY22" fmla="*/ 1305758 h 1638418"/>
                  <a:gd name="connsiteX23" fmla="*/ 400893 w 1993076"/>
                  <a:gd name="connsiteY23" fmla="*/ 1056838 h 1638418"/>
                  <a:gd name="connsiteX24" fmla="*/ 474553 w 1993076"/>
                  <a:gd name="connsiteY24" fmla="*/ 970478 h 1638418"/>
                  <a:gd name="connsiteX25" fmla="*/ 230713 w 1993076"/>
                  <a:gd name="connsiteY25" fmla="*/ 879038 h 1638418"/>
                  <a:gd name="connsiteX26" fmla="*/ 47833 w 1993076"/>
                  <a:gd name="connsiteY26" fmla="*/ 726638 h 1638418"/>
                  <a:gd name="connsiteX27" fmla="*/ 17353 w 1993076"/>
                  <a:gd name="connsiteY27" fmla="*/ 442158 h 1638418"/>
                  <a:gd name="connsiteX28" fmla="*/ 281513 w 1993076"/>
                  <a:gd name="connsiteY28" fmla="*/ 340558 h 1638418"/>
                  <a:gd name="connsiteX29" fmla="*/ 489793 w 1993076"/>
                  <a:gd name="connsiteY29" fmla="*/ 391358 h 1638418"/>
                  <a:gd name="connsiteX30" fmla="*/ 710773 w 1993076"/>
                  <a:gd name="connsiteY30" fmla="*/ 462478 h 1638418"/>
                  <a:gd name="connsiteX0" fmla="*/ 710773 w 1993076"/>
                  <a:gd name="connsiteY0" fmla="*/ 462478 h 1634212"/>
                  <a:gd name="connsiteX1" fmla="*/ 878413 w 1993076"/>
                  <a:gd name="connsiteY1" fmla="*/ 177998 h 1634212"/>
                  <a:gd name="connsiteX2" fmla="*/ 1190833 w 1993076"/>
                  <a:gd name="connsiteY2" fmla="*/ 198 h 1634212"/>
                  <a:gd name="connsiteX3" fmla="*/ 1414353 w 1993076"/>
                  <a:gd name="connsiteY3" fmla="*/ 147518 h 1634212"/>
                  <a:gd name="connsiteX4" fmla="*/ 1462613 w 1993076"/>
                  <a:gd name="connsiteY4" fmla="*/ 353258 h 1634212"/>
                  <a:gd name="connsiteX5" fmla="*/ 1427053 w 1993076"/>
                  <a:gd name="connsiteY5" fmla="*/ 531058 h 1634212"/>
                  <a:gd name="connsiteX6" fmla="*/ 1625173 w 1993076"/>
                  <a:gd name="connsiteY6" fmla="*/ 556458 h 1634212"/>
                  <a:gd name="connsiteX7" fmla="*/ 1861393 w 1993076"/>
                  <a:gd name="connsiteY7" fmla="*/ 625038 h 1634212"/>
                  <a:gd name="connsiteX8" fmla="*/ 1990933 w 1993076"/>
                  <a:gd name="connsiteY8" fmla="*/ 790138 h 1634212"/>
                  <a:gd name="connsiteX9" fmla="*/ 1924893 w 1993076"/>
                  <a:gd name="connsiteY9" fmla="*/ 990798 h 1634212"/>
                  <a:gd name="connsiteX10" fmla="*/ 1708993 w 1993076"/>
                  <a:gd name="connsiteY10" fmla="*/ 1072078 h 1634212"/>
                  <a:gd name="connsiteX11" fmla="*/ 1449913 w 1993076"/>
                  <a:gd name="connsiteY11" fmla="*/ 1051758 h 1634212"/>
                  <a:gd name="connsiteX12" fmla="*/ 1564213 w 1993076"/>
                  <a:gd name="connsiteY12" fmla="*/ 1267658 h 1634212"/>
                  <a:gd name="connsiteX13" fmla="*/ 1589613 w 1993076"/>
                  <a:gd name="connsiteY13" fmla="*/ 1374338 h 1634212"/>
                  <a:gd name="connsiteX14" fmla="*/ 1548973 w 1993076"/>
                  <a:gd name="connsiteY14" fmla="*/ 1511498 h 1634212"/>
                  <a:gd name="connsiteX15" fmla="*/ 1429593 w 1993076"/>
                  <a:gd name="connsiteY15" fmla="*/ 1620718 h 1634212"/>
                  <a:gd name="connsiteX16" fmla="*/ 1145113 w 1993076"/>
                  <a:gd name="connsiteY16" fmla="*/ 1620718 h 1634212"/>
                  <a:gd name="connsiteX17" fmla="*/ 1013033 w 1993076"/>
                  <a:gd name="connsiteY17" fmla="*/ 1514038 h 1634212"/>
                  <a:gd name="connsiteX18" fmla="*/ 921593 w 1993076"/>
                  <a:gd name="connsiteY18" fmla="*/ 1336238 h 1634212"/>
                  <a:gd name="connsiteX19" fmla="*/ 921593 w 1993076"/>
                  <a:gd name="connsiteY19" fmla="*/ 1346398 h 1634212"/>
                  <a:gd name="connsiteX20" fmla="*/ 789513 w 1993076"/>
                  <a:gd name="connsiteY20" fmla="*/ 1488638 h 1634212"/>
                  <a:gd name="connsiteX21" fmla="*/ 423753 w 1993076"/>
                  <a:gd name="connsiteY21" fmla="*/ 1539438 h 1634212"/>
                  <a:gd name="connsiteX22" fmla="*/ 271353 w 1993076"/>
                  <a:gd name="connsiteY22" fmla="*/ 1305758 h 1634212"/>
                  <a:gd name="connsiteX23" fmla="*/ 400893 w 1993076"/>
                  <a:gd name="connsiteY23" fmla="*/ 1056838 h 1634212"/>
                  <a:gd name="connsiteX24" fmla="*/ 474553 w 1993076"/>
                  <a:gd name="connsiteY24" fmla="*/ 970478 h 1634212"/>
                  <a:gd name="connsiteX25" fmla="*/ 230713 w 1993076"/>
                  <a:gd name="connsiteY25" fmla="*/ 879038 h 1634212"/>
                  <a:gd name="connsiteX26" fmla="*/ 47833 w 1993076"/>
                  <a:gd name="connsiteY26" fmla="*/ 726638 h 1634212"/>
                  <a:gd name="connsiteX27" fmla="*/ 17353 w 1993076"/>
                  <a:gd name="connsiteY27" fmla="*/ 442158 h 1634212"/>
                  <a:gd name="connsiteX28" fmla="*/ 281513 w 1993076"/>
                  <a:gd name="connsiteY28" fmla="*/ 340558 h 1634212"/>
                  <a:gd name="connsiteX29" fmla="*/ 489793 w 1993076"/>
                  <a:gd name="connsiteY29" fmla="*/ 391358 h 1634212"/>
                  <a:gd name="connsiteX30" fmla="*/ 710773 w 1993076"/>
                  <a:gd name="connsiteY30" fmla="*/ 462478 h 1634212"/>
                  <a:gd name="connsiteX0" fmla="*/ 710773 w 1993076"/>
                  <a:gd name="connsiteY0" fmla="*/ 462478 h 1628438"/>
                  <a:gd name="connsiteX1" fmla="*/ 878413 w 1993076"/>
                  <a:gd name="connsiteY1" fmla="*/ 177998 h 1628438"/>
                  <a:gd name="connsiteX2" fmla="*/ 1190833 w 1993076"/>
                  <a:gd name="connsiteY2" fmla="*/ 198 h 1628438"/>
                  <a:gd name="connsiteX3" fmla="*/ 1414353 w 1993076"/>
                  <a:gd name="connsiteY3" fmla="*/ 147518 h 1628438"/>
                  <a:gd name="connsiteX4" fmla="*/ 1462613 w 1993076"/>
                  <a:gd name="connsiteY4" fmla="*/ 353258 h 1628438"/>
                  <a:gd name="connsiteX5" fmla="*/ 1427053 w 1993076"/>
                  <a:gd name="connsiteY5" fmla="*/ 531058 h 1628438"/>
                  <a:gd name="connsiteX6" fmla="*/ 1625173 w 1993076"/>
                  <a:gd name="connsiteY6" fmla="*/ 556458 h 1628438"/>
                  <a:gd name="connsiteX7" fmla="*/ 1861393 w 1993076"/>
                  <a:gd name="connsiteY7" fmla="*/ 625038 h 1628438"/>
                  <a:gd name="connsiteX8" fmla="*/ 1990933 w 1993076"/>
                  <a:gd name="connsiteY8" fmla="*/ 790138 h 1628438"/>
                  <a:gd name="connsiteX9" fmla="*/ 1924893 w 1993076"/>
                  <a:gd name="connsiteY9" fmla="*/ 990798 h 1628438"/>
                  <a:gd name="connsiteX10" fmla="*/ 1708993 w 1993076"/>
                  <a:gd name="connsiteY10" fmla="*/ 1072078 h 1628438"/>
                  <a:gd name="connsiteX11" fmla="*/ 1449913 w 1993076"/>
                  <a:gd name="connsiteY11" fmla="*/ 1051758 h 1628438"/>
                  <a:gd name="connsiteX12" fmla="*/ 1564213 w 1993076"/>
                  <a:gd name="connsiteY12" fmla="*/ 1267658 h 1628438"/>
                  <a:gd name="connsiteX13" fmla="*/ 1589613 w 1993076"/>
                  <a:gd name="connsiteY13" fmla="*/ 1374338 h 1628438"/>
                  <a:gd name="connsiteX14" fmla="*/ 1548973 w 1993076"/>
                  <a:gd name="connsiteY14" fmla="*/ 1511498 h 1628438"/>
                  <a:gd name="connsiteX15" fmla="*/ 1419433 w 1993076"/>
                  <a:gd name="connsiteY15" fmla="*/ 1608018 h 1628438"/>
                  <a:gd name="connsiteX16" fmla="*/ 1145113 w 1993076"/>
                  <a:gd name="connsiteY16" fmla="*/ 1620718 h 1628438"/>
                  <a:gd name="connsiteX17" fmla="*/ 1013033 w 1993076"/>
                  <a:gd name="connsiteY17" fmla="*/ 1514038 h 1628438"/>
                  <a:gd name="connsiteX18" fmla="*/ 921593 w 1993076"/>
                  <a:gd name="connsiteY18" fmla="*/ 1336238 h 1628438"/>
                  <a:gd name="connsiteX19" fmla="*/ 921593 w 1993076"/>
                  <a:gd name="connsiteY19" fmla="*/ 1346398 h 1628438"/>
                  <a:gd name="connsiteX20" fmla="*/ 789513 w 1993076"/>
                  <a:gd name="connsiteY20" fmla="*/ 1488638 h 1628438"/>
                  <a:gd name="connsiteX21" fmla="*/ 423753 w 1993076"/>
                  <a:gd name="connsiteY21" fmla="*/ 1539438 h 1628438"/>
                  <a:gd name="connsiteX22" fmla="*/ 271353 w 1993076"/>
                  <a:gd name="connsiteY22" fmla="*/ 1305758 h 1628438"/>
                  <a:gd name="connsiteX23" fmla="*/ 400893 w 1993076"/>
                  <a:gd name="connsiteY23" fmla="*/ 1056838 h 1628438"/>
                  <a:gd name="connsiteX24" fmla="*/ 474553 w 1993076"/>
                  <a:gd name="connsiteY24" fmla="*/ 970478 h 1628438"/>
                  <a:gd name="connsiteX25" fmla="*/ 230713 w 1993076"/>
                  <a:gd name="connsiteY25" fmla="*/ 879038 h 1628438"/>
                  <a:gd name="connsiteX26" fmla="*/ 47833 w 1993076"/>
                  <a:gd name="connsiteY26" fmla="*/ 726638 h 1628438"/>
                  <a:gd name="connsiteX27" fmla="*/ 17353 w 1993076"/>
                  <a:gd name="connsiteY27" fmla="*/ 442158 h 1628438"/>
                  <a:gd name="connsiteX28" fmla="*/ 281513 w 1993076"/>
                  <a:gd name="connsiteY28" fmla="*/ 340558 h 1628438"/>
                  <a:gd name="connsiteX29" fmla="*/ 489793 w 1993076"/>
                  <a:gd name="connsiteY29" fmla="*/ 391358 h 1628438"/>
                  <a:gd name="connsiteX30" fmla="*/ 710773 w 1993076"/>
                  <a:gd name="connsiteY30" fmla="*/ 462478 h 1628438"/>
                  <a:gd name="connsiteX0" fmla="*/ 710773 w 1993076"/>
                  <a:gd name="connsiteY0" fmla="*/ 462478 h 1624721"/>
                  <a:gd name="connsiteX1" fmla="*/ 878413 w 1993076"/>
                  <a:gd name="connsiteY1" fmla="*/ 177998 h 1624721"/>
                  <a:gd name="connsiteX2" fmla="*/ 1190833 w 1993076"/>
                  <a:gd name="connsiteY2" fmla="*/ 198 h 1624721"/>
                  <a:gd name="connsiteX3" fmla="*/ 1414353 w 1993076"/>
                  <a:gd name="connsiteY3" fmla="*/ 147518 h 1624721"/>
                  <a:gd name="connsiteX4" fmla="*/ 1462613 w 1993076"/>
                  <a:gd name="connsiteY4" fmla="*/ 353258 h 1624721"/>
                  <a:gd name="connsiteX5" fmla="*/ 1427053 w 1993076"/>
                  <a:gd name="connsiteY5" fmla="*/ 531058 h 1624721"/>
                  <a:gd name="connsiteX6" fmla="*/ 1625173 w 1993076"/>
                  <a:gd name="connsiteY6" fmla="*/ 556458 h 1624721"/>
                  <a:gd name="connsiteX7" fmla="*/ 1861393 w 1993076"/>
                  <a:gd name="connsiteY7" fmla="*/ 625038 h 1624721"/>
                  <a:gd name="connsiteX8" fmla="*/ 1990933 w 1993076"/>
                  <a:gd name="connsiteY8" fmla="*/ 790138 h 1624721"/>
                  <a:gd name="connsiteX9" fmla="*/ 1924893 w 1993076"/>
                  <a:gd name="connsiteY9" fmla="*/ 990798 h 1624721"/>
                  <a:gd name="connsiteX10" fmla="*/ 1708993 w 1993076"/>
                  <a:gd name="connsiteY10" fmla="*/ 1072078 h 1624721"/>
                  <a:gd name="connsiteX11" fmla="*/ 1449913 w 1993076"/>
                  <a:gd name="connsiteY11" fmla="*/ 1051758 h 1624721"/>
                  <a:gd name="connsiteX12" fmla="*/ 1564213 w 1993076"/>
                  <a:gd name="connsiteY12" fmla="*/ 1267658 h 1624721"/>
                  <a:gd name="connsiteX13" fmla="*/ 1589613 w 1993076"/>
                  <a:gd name="connsiteY13" fmla="*/ 1374338 h 1624721"/>
                  <a:gd name="connsiteX14" fmla="*/ 1548973 w 1993076"/>
                  <a:gd name="connsiteY14" fmla="*/ 1511498 h 1624721"/>
                  <a:gd name="connsiteX15" fmla="*/ 1419433 w 1993076"/>
                  <a:gd name="connsiteY15" fmla="*/ 1608018 h 1624721"/>
                  <a:gd name="connsiteX16" fmla="*/ 1147653 w 1993076"/>
                  <a:gd name="connsiteY16" fmla="*/ 1615638 h 1624721"/>
                  <a:gd name="connsiteX17" fmla="*/ 1013033 w 1993076"/>
                  <a:gd name="connsiteY17" fmla="*/ 1514038 h 1624721"/>
                  <a:gd name="connsiteX18" fmla="*/ 921593 w 1993076"/>
                  <a:gd name="connsiteY18" fmla="*/ 1336238 h 1624721"/>
                  <a:gd name="connsiteX19" fmla="*/ 921593 w 1993076"/>
                  <a:gd name="connsiteY19" fmla="*/ 1346398 h 1624721"/>
                  <a:gd name="connsiteX20" fmla="*/ 789513 w 1993076"/>
                  <a:gd name="connsiteY20" fmla="*/ 1488638 h 1624721"/>
                  <a:gd name="connsiteX21" fmla="*/ 423753 w 1993076"/>
                  <a:gd name="connsiteY21" fmla="*/ 1539438 h 1624721"/>
                  <a:gd name="connsiteX22" fmla="*/ 271353 w 1993076"/>
                  <a:gd name="connsiteY22" fmla="*/ 1305758 h 1624721"/>
                  <a:gd name="connsiteX23" fmla="*/ 400893 w 1993076"/>
                  <a:gd name="connsiteY23" fmla="*/ 1056838 h 1624721"/>
                  <a:gd name="connsiteX24" fmla="*/ 474553 w 1993076"/>
                  <a:gd name="connsiteY24" fmla="*/ 970478 h 1624721"/>
                  <a:gd name="connsiteX25" fmla="*/ 230713 w 1993076"/>
                  <a:gd name="connsiteY25" fmla="*/ 879038 h 1624721"/>
                  <a:gd name="connsiteX26" fmla="*/ 47833 w 1993076"/>
                  <a:gd name="connsiteY26" fmla="*/ 726638 h 1624721"/>
                  <a:gd name="connsiteX27" fmla="*/ 17353 w 1993076"/>
                  <a:gd name="connsiteY27" fmla="*/ 442158 h 1624721"/>
                  <a:gd name="connsiteX28" fmla="*/ 281513 w 1993076"/>
                  <a:gd name="connsiteY28" fmla="*/ 340558 h 1624721"/>
                  <a:gd name="connsiteX29" fmla="*/ 489793 w 1993076"/>
                  <a:gd name="connsiteY29" fmla="*/ 391358 h 1624721"/>
                  <a:gd name="connsiteX30" fmla="*/ 710773 w 1993076"/>
                  <a:gd name="connsiteY30" fmla="*/ 462478 h 1624721"/>
                  <a:gd name="connsiteX0" fmla="*/ 710773 w 1993076"/>
                  <a:gd name="connsiteY0" fmla="*/ 462478 h 1626743"/>
                  <a:gd name="connsiteX1" fmla="*/ 878413 w 1993076"/>
                  <a:gd name="connsiteY1" fmla="*/ 177998 h 1626743"/>
                  <a:gd name="connsiteX2" fmla="*/ 1190833 w 1993076"/>
                  <a:gd name="connsiteY2" fmla="*/ 198 h 1626743"/>
                  <a:gd name="connsiteX3" fmla="*/ 1414353 w 1993076"/>
                  <a:gd name="connsiteY3" fmla="*/ 147518 h 1626743"/>
                  <a:gd name="connsiteX4" fmla="*/ 1462613 w 1993076"/>
                  <a:gd name="connsiteY4" fmla="*/ 353258 h 1626743"/>
                  <a:gd name="connsiteX5" fmla="*/ 1427053 w 1993076"/>
                  <a:gd name="connsiteY5" fmla="*/ 531058 h 1626743"/>
                  <a:gd name="connsiteX6" fmla="*/ 1625173 w 1993076"/>
                  <a:gd name="connsiteY6" fmla="*/ 556458 h 1626743"/>
                  <a:gd name="connsiteX7" fmla="*/ 1861393 w 1993076"/>
                  <a:gd name="connsiteY7" fmla="*/ 625038 h 1626743"/>
                  <a:gd name="connsiteX8" fmla="*/ 1990933 w 1993076"/>
                  <a:gd name="connsiteY8" fmla="*/ 790138 h 1626743"/>
                  <a:gd name="connsiteX9" fmla="*/ 1924893 w 1993076"/>
                  <a:gd name="connsiteY9" fmla="*/ 990798 h 1626743"/>
                  <a:gd name="connsiteX10" fmla="*/ 1708993 w 1993076"/>
                  <a:gd name="connsiteY10" fmla="*/ 1072078 h 1626743"/>
                  <a:gd name="connsiteX11" fmla="*/ 1449913 w 1993076"/>
                  <a:gd name="connsiteY11" fmla="*/ 1051758 h 1626743"/>
                  <a:gd name="connsiteX12" fmla="*/ 1564213 w 1993076"/>
                  <a:gd name="connsiteY12" fmla="*/ 1267658 h 1626743"/>
                  <a:gd name="connsiteX13" fmla="*/ 1589613 w 1993076"/>
                  <a:gd name="connsiteY13" fmla="*/ 1374338 h 1626743"/>
                  <a:gd name="connsiteX14" fmla="*/ 1548973 w 1993076"/>
                  <a:gd name="connsiteY14" fmla="*/ 1511498 h 1626743"/>
                  <a:gd name="connsiteX15" fmla="*/ 1419433 w 1993076"/>
                  <a:gd name="connsiteY15" fmla="*/ 1608018 h 1626743"/>
                  <a:gd name="connsiteX16" fmla="*/ 1147653 w 1993076"/>
                  <a:gd name="connsiteY16" fmla="*/ 1615638 h 1626743"/>
                  <a:gd name="connsiteX17" fmla="*/ 1015573 w 1993076"/>
                  <a:gd name="connsiteY17" fmla="*/ 1486098 h 1626743"/>
                  <a:gd name="connsiteX18" fmla="*/ 921593 w 1993076"/>
                  <a:gd name="connsiteY18" fmla="*/ 1336238 h 1626743"/>
                  <a:gd name="connsiteX19" fmla="*/ 921593 w 1993076"/>
                  <a:gd name="connsiteY19" fmla="*/ 1346398 h 1626743"/>
                  <a:gd name="connsiteX20" fmla="*/ 789513 w 1993076"/>
                  <a:gd name="connsiteY20" fmla="*/ 1488638 h 1626743"/>
                  <a:gd name="connsiteX21" fmla="*/ 423753 w 1993076"/>
                  <a:gd name="connsiteY21" fmla="*/ 1539438 h 1626743"/>
                  <a:gd name="connsiteX22" fmla="*/ 271353 w 1993076"/>
                  <a:gd name="connsiteY22" fmla="*/ 1305758 h 1626743"/>
                  <a:gd name="connsiteX23" fmla="*/ 400893 w 1993076"/>
                  <a:gd name="connsiteY23" fmla="*/ 1056838 h 1626743"/>
                  <a:gd name="connsiteX24" fmla="*/ 474553 w 1993076"/>
                  <a:gd name="connsiteY24" fmla="*/ 970478 h 1626743"/>
                  <a:gd name="connsiteX25" fmla="*/ 230713 w 1993076"/>
                  <a:gd name="connsiteY25" fmla="*/ 879038 h 1626743"/>
                  <a:gd name="connsiteX26" fmla="*/ 47833 w 1993076"/>
                  <a:gd name="connsiteY26" fmla="*/ 726638 h 1626743"/>
                  <a:gd name="connsiteX27" fmla="*/ 17353 w 1993076"/>
                  <a:gd name="connsiteY27" fmla="*/ 442158 h 1626743"/>
                  <a:gd name="connsiteX28" fmla="*/ 281513 w 1993076"/>
                  <a:gd name="connsiteY28" fmla="*/ 340558 h 1626743"/>
                  <a:gd name="connsiteX29" fmla="*/ 489793 w 1993076"/>
                  <a:gd name="connsiteY29" fmla="*/ 391358 h 1626743"/>
                  <a:gd name="connsiteX30" fmla="*/ 710773 w 1993076"/>
                  <a:gd name="connsiteY30" fmla="*/ 462478 h 1626743"/>
                  <a:gd name="connsiteX0" fmla="*/ 710773 w 1993076"/>
                  <a:gd name="connsiteY0" fmla="*/ 462478 h 1625821"/>
                  <a:gd name="connsiteX1" fmla="*/ 878413 w 1993076"/>
                  <a:gd name="connsiteY1" fmla="*/ 177998 h 1625821"/>
                  <a:gd name="connsiteX2" fmla="*/ 1190833 w 1993076"/>
                  <a:gd name="connsiteY2" fmla="*/ 198 h 1625821"/>
                  <a:gd name="connsiteX3" fmla="*/ 1414353 w 1993076"/>
                  <a:gd name="connsiteY3" fmla="*/ 147518 h 1625821"/>
                  <a:gd name="connsiteX4" fmla="*/ 1462613 w 1993076"/>
                  <a:gd name="connsiteY4" fmla="*/ 353258 h 1625821"/>
                  <a:gd name="connsiteX5" fmla="*/ 1427053 w 1993076"/>
                  <a:gd name="connsiteY5" fmla="*/ 531058 h 1625821"/>
                  <a:gd name="connsiteX6" fmla="*/ 1625173 w 1993076"/>
                  <a:gd name="connsiteY6" fmla="*/ 556458 h 1625821"/>
                  <a:gd name="connsiteX7" fmla="*/ 1861393 w 1993076"/>
                  <a:gd name="connsiteY7" fmla="*/ 625038 h 1625821"/>
                  <a:gd name="connsiteX8" fmla="*/ 1990933 w 1993076"/>
                  <a:gd name="connsiteY8" fmla="*/ 790138 h 1625821"/>
                  <a:gd name="connsiteX9" fmla="*/ 1924893 w 1993076"/>
                  <a:gd name="connsiteY9" fmla="*/ 990798 h 1625821"/>
                  <a:gd name="connsiteX10" fmla="*/ 1708993 w 1993076"/>
                  <a:gd name="connsiteY10" fmla="*/ 1072078 h 1625821"/>
                  <a:gd name="connsiteX11" fmla="*/ 1449913 w 1993076"/>
                  <a:gd name="connsiteY11" fmla="*/ 1051758 h 1625821"/>
                  <a:gd name="connsiteX12" fmla="*/ 1564213 w 1993076"/>
                  <a:gd name="connsiteY12" fmla="*/ 1267658 h 1625821"/>
                  <a:gd name="connsiteX13" fmla="*/ 1589613 w 1993076"/>
                  <a:gd name="connsiteY13" fmla="*/ 1374338 h 1625821"/>
                  <a:gd name="connsiteX14" fmla="*/ 1548973 w 1993076"/>
                  <a:gd name="connsiteY14" fmla="*/ 1511498 h 1625821"/>
                  <a:gd name="connsiteX15" fmla="*/ 1419433 w 1993076"/>
                  <a:gd name="connsiteY15" fmla="*/ 1608018 h 1625821"/>
                  <a:gd name="connsiteX16" fmla="*/ 1147653 w 1993076"/>
                  <a:gd name="connsiteY16" fmla="*/ 1615638 h 1625821"/>
                  <a:gd name="connsiteX17" fmla="*/ 1015573 w 1993076"/>
                  <a:gd name="connsiteY17" fmla="*/ 1498798 h 1625821"/>
                  <a:gd name="connsiteX18" fmla="*/ 921593 w 1993076"/>
                  <a:gd name="connsiteY18" fmla="*/ 1336238 h 1625821"/>
                  <a:gd name="connsiteX19" fmla="*/ 921593 w 1993076"/>
                  <a:gd name="connsiteY19" fmla="*/ 1346398 h 1625821"/>
                  <a:gd name="connsiteX20" fmla="*/ 789513 w 1993076"/>
                  <a:gd name="connsiteY20" fmla="*/ 1488638 h 1625821"/>
                  <a:gd name="connsiteX21" fmla="*/ 423753 w 1993076"/>
                  <a:gd name="connsiteY21" fmla="*/ 1539438 h 1625821"/>
                  <a:gd name="connsiteX22" fmla="*/ 271353 w 1993076"/>
                  <a:gd name="connsiteY22" fmla="*/ 1305758 h 1625821"/>
                  <a:gd name="connsiteX23" fmla="*/ 400893 w 1993076"/>
                  <a:gd name="connsiteY23" fmla="*/ 1056838 h 1625821"/>
                  <a:gd name="connsiteX24" fmla="*/ 474553 w 1993076"/>
                  <a:gd name="connsiteY24" fmla="*/ 970478 h 1625821"/>
                  <a:gd name="connsiteX25" fmla="*/ 230713 w 1993076"/>
                  <a:gd name="connsiteY25" fmla="*/ 879038 h 1625821"/>
                  <a:gd name="connsiteX26" fmla="*/ 47833 w 1993076"/>
                  <a:gd name="connsiteY26" fmla="*/ 726638 h 1625821"/>
                  <a:gd name="connsiteX27" fmla="*/ 17353 w 1993076"/>
                  <a:gd name="connsiteY27" fmla="*/ 442158 h 1625821"/>
                  <a:gd name="connsiteX28" fmla="*/ 281513 w 1993076"/>
                  <a:gd name="connsiteY28" fmla="*/ 340558 h 1625821"/>
                  <a:gd name="connsiteX29" fmla="*/ 489793 w 1993076"/>
                  <a:gd name="connsiteY29" fmla="*/ 391358 h 1625821"/>
                  <a:gd name="connsiteX30" fmla="*/ 710773 w 1993076"/>
                  <a:gd name="connsiteY30" fmla="*/ 462478 h 1625821"/>
                  <a:gd name="connsiteX0" fmla="*/ 710773 w 1993076"/>
                  <a:gd name="connsiteY0" fmla="*/ 462478 h 1624075"/>
                  <a:gd name="connsiteX1" fmla="*/ 878413 w 1993076"/>
                  <a:gd name="connsiteY1" fmla="*/ 177998 h 1624075"/>
                  <a:gd name="connsiteX2" fmla="*/ 1190833 w 1993076"/>
                  <a:gd name="connsiteY2" fmla="*/ 198 h 1624075"/>
                  <a:gd name="connsiteX3" fmla="*/ 1414353 w 1993076"/>
                  <a:gd name="connsiteY3" fmla="*/ 147518 h 1624075"/>
                  <a:gd name="connsiteX4" fmla="*/ 1462613 w 1993076"/>
                  <a:gd name="connsiteY4" fmla="*/ 353258 h 1624075"/>
                  <a:gd name="connsiteX5" fmla="*/ 1427053 w 1993076"/>
                  <a:gd name="connsiteY5" fmla="*/ 531058 h 1624075"/>
                  <a:gd name="connsiteX6" fmla="*/ 1625173 w 1993076"/>
                  <a:gd name="connsiteY6" fmla="*/ 556458 h 1624075"/>
                  <a:gd name="connsiteX7" fmla="*/ 1861393 w 1993076"/>
                  <a:gd name="connsiteY7" fmla="*/ 625038 h 1624075"/>
                  <a:gd name="connsiteX8" fmla="*/ 1990933 w 1993076"/>
                  <a:gd name="connsiteY8" fmla="*/ 790138 h 1624075"/>
                  <a:gd name="connsiteX9" fmla="*/ 1924893 w 1993076"/>
                  <a:gd name="connsiteY9" fmla="*/ 990798 h 1624075"/>
                  <a:gd name="connsiteX10" fmla="*/ 1708993 w 1993076"/>
                  <a:gd name="connsiteY10" fmla="*/ 1072078 h 1624075"/>
                  <a:gd name="connsiteX11" fmla="*/ 1449913 w 1993076"/>
                  <a:gd name="connsiteY11" fmla="*/ 1051758 h 1624075"/>
                  <a:gd name="connsiteX12" fmla="*/ 1564213 w 1993076"/>
                  <a:gd name="connsiteY12" fmla="*/ 1267658 h 1624075"/>
                  <a:gd name="connsiteX13" fmla="*/ 1589613 w 1993076"/>
                  <a:gd name="connsiteY13" fmla="*/ 1374338 h 1624075"/>
                  <a:gd name="connsiteX14" fmla="*/ 1548973 w 1993076"/>
                  <a:gd name="connsiteY14" fmla="*/ 1511498 h 1624075"/>
                  <a:gd name="connsiteX15" fmla="*/ 1419433 w 1993076"/>
                  <a:gd name="connsiteY15" fmla="*/ 1608018 h 1624075"/>
                  <a:gd name="connsiteX16" fmla="*/ 1167973 w 1993076"/>
                  <a:gd name="connsiteY16" fmla="*/ 1613098 h 1624075"/>
                  <a:gd name="connsiteX17" fmla="*/ 1015573 w 1993076"/>
                  <a:gd name="connsiteY17" fmla="*/ 1498798 h 1624075"/>
                  <a:gd name="connsiteX18" fmla="*/ 921593 w 1993076"/>
                  <a:gd name="connsiteY18" fmla="*/ 1336238 h 1624075"/>
                  <a:gd name="connsiteX19" fmla="*/ 921593 w 1993076"/>
                  <a:gd name="connsiteY19" fmla="*/ 1346398 h 1624075"/>
                  <a:gd name="connsiteX20" fmla="*/ 789513 w 1993076"/>
                  <a:gd name="connsiteY20" fmla="*/ 1488638 h 1624075"/>
                  <a:gd name="connsiteX21" fmla="*/ 423753 w 1993076"/>
                  <a:gd name="connsiteY21" fmla="*/ 1539438 h 1624075"/>
                  <a:gd name="connsiteX22" fmla="*/ 271353 w 1993076"/>
                  <a:gd name="connsiteY22" fmla="*/ 1305758 h 1624075"/>
                  <a:gd name="connsiteX23" fmla="*/ 400893 w 1993076"/>
                  <a:gd name="connsiteY23" fmla="*/ 1056838 h 1624075"/>
                  <a:gd name="connsiteX24" fmla="*/ 474553 w 1993076"/>
                  <a:gd name="connsiteY24" fmla="*/ 970478 h 1624075"/>
                  <a:gd name="connsiteX25" fmla="*/ 230713 w 1993076"/>
                  <a:gd name="connsiteY25" fmla="*/ 879038 h 1624075"/>
                  <a:gd name="connsiteX26" fmla="*/ 47833 w 1993076"/>
                  <a:gd name="connsiteY26" fmla="*/ 726638 h 1624075"/>
                  <a:gd name="connsiteX27" fmla="*/ 17353 w 1993076"/>
                  <a:gd name="connsiteY27" fmla="*/ 442158 h 1624075"/>
                  <a:gd name="connsiteX28" fmla="*/ 281513 w 1993076"/>
                  <a:gd name="connsiteY28" fmla="*/ 340558 h 1624075"/>
                  <a:gd name="connsiteX29" fmla="*/ 489793 w 1993076"/>
                  <a:gd name="connsiteY29" fmla="*/ 391358 h 1624075"/>
                  <a:gd name="connsiteX30" fmla="*/ 710773 w 1993076"/>
                  <a:gd name="connsiteY30" fmla="*/ 462478 h 1624075"/>
                  <a:gd name="connsiteX0" fmla="*/ 710773 w 1993076"/>
                  <a:gd name="connsiteY0" fmla="*/ 462478 h 1624075"/>
                  <a:gd name="connsiteX1" fmla="*/ 878413 w 1993076"/>
                  <a:gd name="connsiteY1" fmla="*/ 177998 h 1624075"/>
                  <a:gd name="connsiteX2" fmla="*/ 1190833 w 1993076"/>
                  <a:gd name="connsiteY2" fmla="*/ 198 h 1624075"/>
                  <a:gd name="connsiteX3" fmla="*/ 1414353 w 1993076"/>
                  <a:gd name="connsiteY3" fmla="*/ 147518 h 1624075"/>
                  <a:gd name="connsiteX4" fmla="*/ 1462613 w 1993076"/>
                  <a:gd name="connsiteY4" fmla="*/ 353258 h 1624075"/>
                  <a:gd name="connsiteX5" fmla="*/ 1427053 w 1993076"/>
                  <a:gd name="connsiteY5" fmla="*/ 531058 h 1624075"/>
                  <a:gd name="connsiteX6" fmla="*/ 1625173 w 1993076"/>
                  <a:gd name="connsiteY6" fmla="*/ 556458 h 1624075"/>
                  <a:gd name="connsiteX7" fmla="*/ 1861393 w 1993076"/>
                  <a:gd name="connsiteY7" fmla="*/ 625038 h 1624075"/>
                  <a:gd name="connsiteX8" fmla="*/ 1990933 w 1993076"/>
                  <a:gd name="connsiteY8" fmla="*/ 790138 h 1624075"/>
                  <a:gd name="connsiteX9" fmla="*/ 1924893 w 1993076"/>
                  <a:gd name="connsiteY9" fmla="*/ 990798 h 1624075"/>
                  <a:gd name="connsiteX10" fmla="*/ 1708993 w 1993076"/>
                  <a:gd name="connsiteY10" fmla="*/ 1072078 h 1624075"/>
                  <a:gd name="connsiteX11" fmla="*/ 1449913 w 1993076"/>
                  <a:gd name="connsiteY11" fmla="*/ 1051758 h 1624075"/>
                  <a:gd name="connsiteX12" fmla="*/ 1564213 w 1993076"/>
                  <a:gd name="connsiteY12" fmla="*/ 1267658 h 1624075"/>
                  <a:gd name="connsiteX13" fmla="*/ 1589613 w 1993076"/>
                  <a:gd name="connsiteY13" fmla="*/ 1374338 h 1624075"/>
                  <a:gd name="connsiteX14" fmla="*/ 1548973 w 1993076"/>
                  <a:gd name="connsiteY14" fmla="*/ 1511498 h 1624075"/>
                  <a:gd name="connsiteX15" fmla="*/ 1419433 w 1993076"/>
                  <a:gd name="connsiteY15" fmla="*/ 1608018 h 1624075"/>
                  <a:gd name="connsiteX16" fmla="*/ 1167973 w 1993076"/>
                  <a:gd name="connsiteY16" fmla="*/ 1613098 h 1624075"/>
                  <a:gd name="connsiteX17" fmla="*/ 1015573 w 1993076"/>
                  <a:gd name="connsiteY17" fmla="*/ 1498798 h 1624075"/>
                  <a:gd name="connsiteX18" fmla="*/ 921593 w 1993076"/>
                  <a:gd name="connsiteY18" fmla="*/ 1336238 h 1624075"/>
                  <a:gd name="connsiteX19" fmla="*/ 921593 w 1993076"/>
                  <a:gd name="connsiteY19" fmla="*/ 1346398 h 1624075"/>
                  <a:gd name="connsiteX20" fmla="*/ 771733 w 1993076"/>
                  <a:gd name="connsiteY20" fmla="*/ 1473398 h 1624075"/>
                  <a:gd name="connsiteX21" fmla="*/ 423753 w 1993076"/>
                  <a:gd name="connsiteY21" fmla="*/ 1539438 h 1624075"/>
                  <a:gd name="connsiteX22" fmla="*/ 271353 w 1993076"/>
                  <a:gd name="connsiteY22" fmla="*/ 1305758 h 1624075"/>
                  <a:gd name="connsiteX23" fmla="*/ 400893 w 1993076"/>
                  <a:gd name="connsiteY23" fmla="*/ 1056838 h 1624075"/>
                  <a:gd name="connsiteX24" fmla="*/ 474553 w 1993076"/>
                  <a:gd name="connsiteY24" fmla="*/ 970478 h 1624075"/>
                  <a:gd name="connsiteX25" fmla="*/ 230713 w 1993076"/>
                  <a:gd name="connsiteY25" fmla="*/ 879038 h 1624075"/>
                  <a:gd name="connsiteX26" fmla="*/ 47833 w 1993076"/>
                  <a:gd name="connsiteY26" fmla="*/ 726638 h 1624075"/>
                  <a:gd name="connsiteX27" fmla="*/ 17353 w 1993076"/>
                  <a:gd name="connsiteY27" fmla="*/ 442158 h 1624075"/>
                  <a:gd name="connsiteX28" fmla="*/ 281513 w 1993076"/>
                  <a:gd name="connsiteY28" fmla="*/ 340558 h 1624075"/>
                  <a:gd name="connsiteX29" fmla="*/ 489793 w 1993076"/>
                  <a:gd name="connsiteY29" fmla="*/ 391358 h 1624075"/>
                  <a:gd name="connsiteX30" fmla="*/ 710773 w 1993076"/>
                  <a:gd name="connsiteY30" fmla="*/ 462478 h 1624075"/>
                  <a:gd name="connsiteX0" fmla="*/ 710773 w 1993076"/>
                  <a:gd name="connsiteY0" fmla="*/ 462478 h 1624075"/>
                  <a:gd name="connsiteX1" fmla="*/ 878413 w 1993076"/>
                  <a:gd name="connsiteY1" fmla="*/ 177998 h 1624075"/>
                  <a:gd name="connsiteX2" fmla="*/ 1190833 w 1993076"/>
                  <a:gd name="connsiteY2" fmla="*/ 198 h 1624075"/>
                  <a:gd name="connsiteX3" fmla="*/ 1414353 w 1993076"/>
                  <a:gd name="connsiteY3" fmla="*/ 147518 h 1624075"/>
                  <a:gd name="connsiteX4" fmla="*/ 1462613 w 1993076"/>
                  <a:gd name="connsiteY4" fmla="*/ 353258 h 1624075"/>
                  <a:gd name="connsiteX5" fmla="*/ 1427053 w 1993076"/>
                  <a:gd name="connsiteY5" fmla="*/ 531058 h 1624075"/>
                  <a:gd name="connsiteX6" fmla="*/ 1625173 w 1993076"/>
                  <a:gd name="connsiteY6" fmla="*/ 556458 h 1624075"/>
                  <a:gd name="connsiteX7" fmla="*/ 1861393 w 1993076"/>
                  <a:gd name="connsiteY7" fmla="*/ 625038 h 1624075"/>
                  <a:gd name="connsiteX8" fmla="*/ 1990933 w 1993076"/>
                  <a:gd name="connsiteY8" fmla="*/ 790138 h 1624075"/>
                  <a:gd name="connsiteX9" fmla="*/ 1924893 w 1993076"/>
                  <a:gd name="connsiteY9" fmla="*/ 990798 h 1624075"/>
                  <a:gd name="connsiteX10" fmla="*/ 1708993 w 1993076"/>
                  <a:gd name="connsiteY10" fmla="*/ 1072078 h 1624075"/>
                  <a:gd name="connsiteX11" fmla="*/ 1449913 w 1993076"/>
                  <a:gd name="connsiteY11" fmla="*/ 1051758 h 1624075"/>
                  <a:gd name="connsiteX12" fmla="*/ 1564213 w 1993076"/>
                  <a:gd name="connsiteY12" fmla="*/ 1267658 h 1624075"/>
                  <a:gd name="connsiteX13" fmla="*/ 1589613 w 1993076"/>
                  <a:gd name="connsiteY13" fmla="*/ 1374338 h 1624075"/>
                  <a:gd name="connsiteX14" fmla="*/ 1548973 w 1993076"/>
                  <a:gd name="connsiteY14" fmla="*/ 1511498 h 1624075"/>
                  <a:gd name="connsiteX15" fmla="*/ 1419433 w 1993076"/>
                  <a:gd name="connsiteY15" fmla="*/ 1608018 h 1624075"/>
                  <a:gd name="connsiteX16" fmla="*/ 1167973 w 1993076"/>
                  <a:gd name="connsiteY16" fmla="*/ 1613098 h 1624075"/>
                  <a:gd name="connsiteX17" fmla="*/ 1015573 w 1993076"/>
                  <a:gd name="connsiteY17" fmla="*/ 1498798 h 1624075"/>
                  <a:gd name="connsiteX18" fmla="*/ 921593 w 1993076"/>
                  <a:gd name="connsiteY18" fmla="*/ 1336238 h 1624075"/>
                  <a:gd name="connsiteX19" fmla="*/ 921593 w 1993076"/>
                  <a:gd name="connsiteY19" fmla="*/ 1346398 h 1624075"/>
                  <a:gd name="connsiteX20" fmla="*/ 771733 w 1993076"/>
                  <a:gd name="connsiteY20" fmla="*/ 1473398 h 1624075"/>
                  <a:gd name="connsiteX21" fmla="*/ 423753 w 1993076"/>
                  <a:gd name="connsiteY21" fmla="*/ 1539438 h 1624075"/>
                  <a:gd name="connsiteX22" fmla="*/ 271353 w 1993076"/>
                  <a:gd name="connsiteY22" fmla="*/ 1305758 h 1624075"/>
                  <a:gd name="connsiteX23" fmla="*/ 400893 w 1993076"/>
                  <a:gd name="connsiteY23" fmla="*/ 1056838 h 1624075"/>
                  <a:gd name="connsiteX24" fmla="*/ 474553 w 1993076"/>
                  <a:gd name="connsiteY24" fmla="*/ 970478 h 1624075"/>
                  <a:gd name="connsiteX25" fmla="*/ 230713 w 1993076"/>
                  <a:gd name="connsiteY25" fmla="*/ 879038 h 1624075"/>
                  <a:gd name="connsiteX26" fmla="*/ 47833 w 1993076"/>
                  <a:gd name="connsiteY26" fmla="*/ 726638 h 1624075"/>
                  <a:gd name="connsiteX27" fmla="*/ 17353 w 1993076"/>
                  <a:gd name="connsiteY27" fmla="*/ 442158 h 1624075"/>
                  <a:gd name="connsiteX28" fmla="*/ 281513 w 1993076"/>
                  <a:gd name="connsiteY28" fmla="*/ 340558 h 1624075"/>
                  <a:gd name="connsiteX29" fmla="*/ 489793 w 1993076"/>
                  <a:gd name="connsiteY29" fmla="*/ 391358 h 1624075"/>
                  <a:gd name="connsiteX30" fmla="*/ 710773 w 1993076"/>
                  <a:gd name="connsiteY30" fmla="*/ 462478 h 1624075"/>
                  <a:gd name="connsiteX0" fmla="*/ 710773 w 1993076"/>
                  <a:gd name="connsiteY0" fmla="*/ 462478 h 1624075"/>
                  <a:gd name="connsiteX1" fmla="*/ 878413 w 1993076"/>
                  <a:gd name="connsiteY1" fmla="*/ 177998 h 1624075"/>
                  <a:gd name="connsiteX2" fmla="*/ 1190833 w 1993076"/>
                  <a:gd name="connsiteY2" fmla="*/ 198 h 1624075"/>
                  <a:gd name="connsiteX3" fmla="*/ 1414353 w 1993076"/>
                  <a:gd name="connsiteY3" fmla="*/ 147518 h 1624075"/>
                  <a:gd name="connsiteX4" fmla="*/ 1462613 w 1993076"/>
                  <a:gd name="connsiteY4" fmla="*/ 353258 h 1624075"/>
                  <a:gd name="connsiteX5" fmla="*/ 1427053 w 1993076"/>
                  <a:gd name="connsiteY5" fmla="*/ 531058 h 1624075"/>
                  <a:gd name="connsiteX6" fmla="*/ 1625173 w 1993076"/>
                  <a:gd name="connsiteY6" fmla="*/ 556458 h 1624075"/>
                  <a:gd name="connsiteX7" fmla="*/ 1861393 w 1993076"/>
                  <a:gd name="connsiteY7" fmla="*/ 625038 h 1624075"/>
                  <a:gd name="connsiteX8" fmla="*/ 1990933 w 1993076"/>
                  <a:gd name="connsiteY8" fmla="*/ 790138 h 1624075"/>
                  <a:gd name="connsiteX9" fmla="*/ 1924893 w 1993076"/>
                  <a:gd name="connsiteY9" fmla="*/ 990798 h 1624075"/>
                  <a:gd name="connsiteX10" fmla="*/ 1708993 w 1993076"/>
                  <a:gd name="connsiteY10" fmla="*/ 1072078 h 1624075"/>
                  <a:gd name="connsiteX11" fmla="*/ 1449913 w 1993076"/>
                  <a:gd name="connsiteY11" fmla="*/ 1051758 h 1624075"/>
                  <a:gd name="connsiteX12" fmla="*/ 1564213 w 1993076"/>
                  <a:gd name="connsiteY12" fmla="*/ 1267658 h 1624075"/>
                  <a:gd name="connsiteX13" fmla="*/ 1589613 w 1993076"/>
                  <a:gd name="connsiteY13" fmla="*/ 1374338 h 1624075"/>
                  <a:gd name="connsiteX14" fmla="*/ 1548973 w 1993076"/>
                  <a:gd name="connsiteY14" fmla="*/ 1511498 h 1624075"/>
                  <a:gd name="connsiteX15" fmla="*/ 1419433 w 1993076"/>
                  <a:gd name="connsiteY15" fmla="*/ 1608018 h 1624075"/>
                  <a:gd name="connsiteX16" fmla="*/ 1167973 w 1993076"/>
                  <a:gd name="connsiteY16" fmla="*/ 1613098 h 1624075"/>
                  <a:gd name="connsiteX17" fmla="*/ 1015573 w 1993076"/>
                  <a:gd name="connsiteY17" fmla="*/ 1498798 h 1624075"/>
                  <a:gd name="connsiteX18" fmla="*/ 921593 w 1993076"/>
                  <a:gd name="connsiteY18" fmla="*/ 1336238 h 1624075"/>
                  <a:gd name="connsiteX19" fmla="*/ 921593 w 1993076"/>
                  <a:gd name="connsiteY19" fmla="*/ 1346398 h 1624075"/>
                  <a:gd name="connsiteX20" fmla="*/ 771733 w 1993076"/>
                  <a:gd name="connsiteY20" fmla="*/ 1473398 h 1624075"/>
                  <a:gd name="connsiteX21" fmla="*/ 423753 w 1993076"/>
                  <a:gd name="connsiteY21" fmla="*/ 1539438 h 1624075"/>
                  <a:gd name="connsiteX22" fmla="*/ 271353 w 1993076"/>
                  <a:gd name="connsiteY22" fmla="*/ 1305758 h 1624075"/>
                  <a:gd name="connsiteX23" fmla="*/ 400893 w 1993076"/>
                  <a:gd name="connsiteY23" fmla="*/ 1056838 h 1624075"/>
                  <a:gd name="connsiteX24" fmla="*/ 474553 w 1993076"/>
                  <a:gd name="connsiteY24" fmla="*/ 970478 h 1624075"/>
                  <a:gd name="connsiteX25" fmla="*/ 230713 w 1993076"/>
                  <a:gd name="connsiteY25" fmla="*/ 879038 h 1624075"/>
                  <a:gd name="connsiteX26" fmla="*/ 47833 w 1993076"/>
                  <a:gd name="connsiteY26" fmla="*/ 726638 h 1624075"/>
                  <a:gd name="connsiteX27" fmla="*/ 17353 w 1993076"/>
                  <a:gd name="connsiteY27" fmla="*/ 442158 h 1624075"/>
                  <a:gd name="connsiteX28" fmla="*/ 281513 w 1993076"/>
                  <a:gd name="connsiteY28" fmla="*/ 340558 h 1624075"/>
                  <a:gd name="connsiteX29" fmla="*/ 489793 w 1993076"/>
                  <a:gd name="connsiteY29" fmla="*/ 391358 h 1624075"/>
                  <a:gd name="connsiteX30" fmla="*/ 710773 w 1993076"/>
                  <a:gd name="connsiteY30" fmla="*/ 462478 h 1624075"/>
                  <a:gd name="connsiteX0" fmla="*/ 710773 w 1993076"/>
                  <a:gd name="connsiteY0" fmla="*/ 462478 h 1624075"/>
                  <a:gd name="connsiteX1" fmla="*/ 878413 w 1993076"/>
                  <a:gd name="connsiteY1" fmla="*/ 177998 h 1624075"/>
                  <a:gd name="connsiteX2" fmla="*/ 1190833 w 1993076"/>
                  <a:gd name="connsiteY2" fmla="*/ 198 h 1624075"/>
                  <a:gd name="connsiteX3" fmla="*/ 1414353 w 1993076"/>
                  <a:gd name="connsiteY3" fmla="*/ 147518 h 1624075"/>
                  <a:gd name="connsiteX4" fmla="*/ 1462613 w 1993076"/>
                  <a:gd name="connsiteY4" fmla="*/ 353258 h 1624075"/>
                  <a:gd name="connsiteX5" fmla="*/ 1427053 w 1993076"/>
                  <a:gd name="connsiteY5" fmla="*/ 531058 h 1624075"/>
                  <a:gd name="connsiteX6" fmla="*/ 1625173 w 1993076"/>
                  <a:gd name="connsiteY6" fmla="*/ 556458 h 1624075"/>
                  <a:gd name="connsiteX7" fmla="*/ 1861393 w 1993076"/>
                  <a:gd name="connsiteY7" fmla="*/ 625038 h 1624075"/>
                  <a:gd name="connsiteX8" fmla="*/ 1990933 w 1993076"/>
                  <a:gd name="connsiteY8" fmla="*/ 790138 h 1624075"/>
                  <a:gd name="connsiteX9" fmla="*/ 1924893 w 1993076"/>
                  <a:gd name="connsiteY9" fmla="*/ 990798 h 1624075"/>
                  <a:gd name="connsiteX10" fmla="*/ 1708993 w 1993076"/>
                  <a:gd name="connsiteY10" fmla="*/ 1072078 h 1624075"/>
                  <a:gd name="connsiteX11" fmla="*/ 1449913 w 1993076"/>
                  <a:gd name="connsiteY11" fmla="*/ 1051758 h 1624075"/>
                  <a:gd name="connsiteX12" fmla="*/ 1564213 w 1993076"/>
                  <a:gd name="connsiteY12" fmla="*/ 1267658 h 1624075"/>
                  <a:gd name="connsiteX13" fmla="*/ 1589613 w 1993076"/>
                  <a:gd name="connsiteY13" fmla="*/ 1374338 h 1624075"/>
                  <a:gd name="connsiteX14" fmla="*/ 1548973 w 1993076"/>
                  <a:gd name="connsiteY14" fmla="*/ 1511498 h 1624075"/>
                  <a:gd name="connsiteX15" fmla="*/ 1419433 w 1993076"/>
                  <a:gd name="connsiteY15" fmla="*/ 1608018 h 1624075"/>
                  <a:gd name="connsiteX16" fmla="*/ 1167973 w 1993076"/>
                  <a:gd name="connsiteY16" fmla="*/ 1613098 h 1624075"/>
                  <a:gd name="connsiteX17" fmla="*/ 1015573 w 1993076"/>
                  <a:gd name="connsiteY17" fmla="*/ 1498798 h 1624075"/>
                  <a:gd name="connsiteX18" fmla="*/ 921593 w 1993076"/>
                  <a:gd name="connsiteY18" fmla="*/ 1336238 h 1624075"/>
                  <a:gd name="connsiteX19" fmla="*/ 921593 w 1993076"/>
                  <a:gd name="connsiteY19" fmla="*/ 1346398 h 1624075"/>
                  <a:gd name="connsiteX20" fmla="*/ 771733 w 1993076"/>
                  <a:gd name="connsiteY20" fmla="*/ 1473398 h 1624075"/>
                  <a:gd name="connsiteX21" fmla="*/ 423753 w 1993076"/>
                  <a:gd name="connsiteY21" fmla="*/ 1539438 h 1624075"/>
                  <a:gd name="connsiteX22" fmla="*/ 271353 w 1993076"/>
                  <a:gd name="connsiteY22" fmla="*/ 1305758 h 1624075"/>
                  <a:gd name="connsiteX23" fmla="*/ 393273 w 1993076"/>
                  <a:gd name="connsiteY23" fmla="*/ 1056838 h 1624075"/>
                  <a:gd name="connsiteX24" fmla="*/ 474553 w 1993076"/>
                  <a:gd name="connsiteY24" fmla="*/ 970478 h 1624075"/>
                  <a:gd name="connsiteX25" fmla="*/ 230713 w 1993076"/>
                  <a:gd name="connsiteY25" fmla="*/ 879038 h 1624075"/>
                  <a:gd name="connsiteX26" fmla="*/ 47833 w 1993076"/>
                  <a:gd name="connsiteY26" fmla="*/ 726638 h 1624075"/>
                  <a:gd name="connsiteX27" fmla="*/ 17353 w 1993076"/>
                  <a:gd name="connsiteY27" fmla="*/ 442158 h 1624075"/>
                  <a:gd name="connsiteX28" fmla="*/ 281513 w 1993076"/>
                  <a:gd name="connsiteY28" fmla="*/ 340558 h 1624075"/>
                  <a:gd name="connsiteX29" fmla="*/ 489793 w 1993076"/>
                  <a:gd name="connsiteY29" fmla="*/ 391358 h 1624075"/>
                  <a:gd name="connsiteX30" fmla="*/ 710773 w 1993076"/>
                  <a:gd name="connsiteY30" fmla="*/ 462478 h 1624075"/>
                  <a:gd name="connsiteX0" fmla="*/ 710773 w 1993076"/>
                  <a:gd name="connsiteY0" fmla="*/ 462478 h 1624075"/>
                  <a:gd name="connsiteX1" fmla="*/ 878413 w 1993076"/>
                  <a:gd name="connsiteY1" fmla="*/ 177998 h 1624075"/>
                  <a:gd name="connsiteX2" fmla="*/ 1190833 w 1993076"/>
                  <a:gd name="connsiteY2" fmla="*/ 198 h 1624075"/>
                  <a:gd name="connsiteX3" fmla="*/ 1414353 w 1993076"/>
                  <a:gd name="connsiteY3" fmla="*/ 147518 h 1624075"/>
                  <a:gd name="connsiteX4" fmla="*/ 1462613 w 1993076"/>
                  <a:gd name="connsiteY4" fmla="*/ 353258 h 1624075"/>
                  <a:gd name="connsiteX5" fmla="*/ 1427053 w 1993076"/>
                  <a:gd name="connsiteY5" fmla="*/ 531058 h 1624075"/>
                  <a:gd name="connsiteX6" fmla="*/ 1625173 w 1993076"/>
                  <a:gd name="connsiteY6" fmla="*/ 556458 h 1624075"/>
                  <a:gd name="connsiteX7" fmla="*/ 1861393 w 1993076"/>
                  <a:gd name="connsiteY7" fmla="*/ 625038 h 1624075"/>
                  <a:gd name="connsiteX8" fmla="*/ 1990933 w 1993076"/>
                  <a:gd name="connsiteY8" fmla="*/ 790138 h 1624075"/>
                  <a:gd name="connsiteX9" fmla="*/ 1924893 w 1993076"/>
                  <a:gd name="connsiteY9" fmla="*/ 990798 h 1624075"/>
                  <a:gd name="connsiteX10" fmla="*/ 1708993 w 1993076"/>
                  <a:gd name="connsiteY10" fmla="*/ 1072078 h 1624075"/>
                  <a:gd name="connsiteX11" fmla="*/ 1449913 w 1993076"/>
                  <a:gd name="connsiteY11" fmla="*/ 1051758 h 1624075"/>
                  <a:gd name="connsiteX12" fmla="*/ 1564213 w 1993076"/>
                  <a:gd name="connsiteY12" fmla="*/ 1267658 h 1624075"/>
                  <a:gd name="connsiteX13" fmla="*/ 1589613 w 1993076"/>
                  <a:gd name="connsiteY13" fmla="*/ 1374338 h 1624075"/>
                  <a:gd name="connsiteX14" fmla="*/ 1548973 w 1993076"/>
                  <a:gd name="connsiteY14" fmla="*/ 1511498 h 1624075"/>
                  <a:gd name="connsiteX15" fmla="*/ 1419433 w 1993076"/>
                  <a:gd name="connsiteY15" fmla="*/ 1608018 h 1624075"/>
                  <a:gd name="connsiteX16" fmla="*/ 1167973 w 1993076"/>
                  <a:gd name="connsiteY16" fmla="*/ 1613098 h 1624075"/>
                  <a:gd name="connsiteX17" fmla="*/ 1015573 w 1993076"/>
                  <a:gd name="connsiteY17" fmla="*/ 1498798 h 1624075"/>
                  <a:gd name="connsiteX18" fmla="*/ 921593 w 1993076"/>
                  <a:gd name="connsiteY18" fmla="*/ 1336238 h 1624075"/>
                  <a:gd name="connsiteX19" fmla="*/ 921593 w 1993076"/>
                  <a:gd name="connsiteY19" fmla="*/ 1346398 h 1624075"/>
                  <a:gd name="connsiteX20" fmla="*/ 771733 w 1993076"/>
                  <a:gd name="connsiteY20" fmla="*/ 1473398 h 1624075"/>
                  <a:gd name="connsiteX21" fmla="*/ 423753 w 1993076"/>
                  <a:gd name="connsiteY21" fmla="*/ 1539438 h 1624075"/>
                  <a:gd name="connsiteX22" fmla="*/ 271353 w 1993076"/>
                  <a:gd name="connsiteY22" fmla="*/ 1305758 h 1624075"/>
                  <a:gd name="connsiteX23" fmla="*/ 393273 w 1993076"/>
                  <a:gd name="connsiteY23" fmla="*/ 1056838 h 1624075"/>
                  <a:gd name="connsiteX24" fmla="*/ 461853 w 1993076"/>
                  <a:gd name="connsiteY24" fmla="*/ 973018 h 1624075"/>
                  <a:gd name="connsiteX25" fmla="*/ 230713 w 1993076"/>
                  <a:gd name="connsiteY25" fmla="*/ 879038 h 1624075"/>
                  <a:gd name="connsiteX26" fmla="*/ 47833 w 1993076"/>
                  <a:gd name="connsiteY26" fmla="*/ 726638 h 1624075"/>
                  <a:gd name="connsiteX27" fmla="*/ 17353 w 1993076"/>
                  <a:gd name="connsiteY27" fmla="*/ 442158 h 1624075"/>
                  <a:gd name="connsiteX28" fmla="*/ 281513 w 1993076"/>
                  <a:gd name="connsiteY28" fmla="*/ 340558 h 1624075"/>
                  <a:gd name="connsiteX29" fmla="*/ 489793 w 1993076"/>
                  <a:gd name="connsiteY29" fmla="*/ 391358 h 1624075"/>
                  <a:gd name="connsiteX30" fmla="*/ 710773 w 1993076"/>
                  <a:gd name="connsiteY30" fmla="*/ 462478 h 16240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1993076" h="1624075">
                    <a:moveTo>
                      <a:pt x="710773" y="462478"/>
                    </a:moveTo>
                    <a:cubicBezTo>
                      <a:pt x="775543" y="426918"/>
                      <a:pt x="798403" y="255045"/>
                      <a:pt x="878413" y="177998"/>
                    </a:cubicBezTo>
                    <a:cubicBezTo>
                      <a:pt x="958423" y="100951"/>
                      <a:pt x="1101510" y="5278"/>
                      <a:pt x="1190833" y="198"/>
                    </a:cubicBezTo>
                    <a:cubicBezTo>
                      <a:pt x="1280156" y="-4882"/>
                      <a:pt x="1369056" y="88675"/>
                      <a:pt x="1414353" y="147518"/>
                    </a:cubicBezTo>
                    <a:cubicBezTo>
                      <a:pt x="1459650" y="206361"/>
                      <a:pt x="1460496" y="289335"/>
                      <a:pt x="1462613" y="353258"/>
                    </a:cubicBezTo>
                    <a:cubicBezTo>
                      <a:pt x="1464730" y="417181"/>
                      <a:pt x="1399960" y="497191"/>
                      <a:pt x="1427053" y="531058"/>
                    </a:cubicBezTo>
                    <a:cubicBezTo>
                      <a:pt x="1454146" y="564925"/>
                      <a:pt x="1552783" y="540795"/>
                      <a:pt x="1625173" y="556458"/>
                    </a:cubicBezTo>
                    <a:cubicBezTo>
                      <a:pt x="1697563" y="572121"/>
                      <a:pt x="1800433" y="586091"/>
                      <a:pt x="1861393" y="625038"/>
                    </a:cubicBezTo>
                    <a:cubicBezTo>
                      <a:pt x="1922353" y="663985"/>
                      <a:pt x="1980350" y="729178"/>
                      <a:pt x="1990933" y="790138"/>
                    </a:cubicBezTo>
                    <a:cubicBezTo>
                      <a:pt x="2001516" y="851098"/>
                      <a:pt x="1971883" y="943808"/>
                      <a:pt x="1924893" y="990798"/>
                    </a:cubicBezTo>
                    <a:cubicBezTo>
                      <a:pt x="1877903" y="1037788"/>
                      <a:pt x="1788156" y="1061918"/>
                      <a:pt x="1708993" y="1072078"/>
                    </a:cubicBezTo>
                    <a:cubicBezTo>
                      <a:pt x="1629830" y="1082238"/>
                      <a:pt x="1474043" y="1019161"/>
                      <a:pt x="1449913" y="1051758"/>
                    </a:cubicBezTo>
                    <a:cubicBezTo>
                      <a:pt x="1425783" y="1084355"/>
                      <a:pt x="1540930" y="1213895"/>
                      <a:pt x="1564213" y="1267658"/>
                    </a:cubicBezTo>
                    <a:cubicBezTo>
                      <a:pt x="1587496" y="1321421"/>
                      <a:pt x="1592153" y="1333698"/>
                      <a:pt x="1589613" y="1374338"/>
                    </a:cubicBezTo>
                    <a:cubicBezTo>
                      <a:pt x="1587073" y="1414978"/>
                      <a:pt x="1577336" y="1472551"/>
                      <a:pt x="1548973" y="1511498"/>
                    </a:cubicBezTo>
                    <a:cubicBezTo>
                      <a:pt x="1520610" y="1550445"/>
                      <a:pt x="1482933" y="1591085"/>
                      <a:pt x="1419433" y="1608018"/>
                    </a:cubicBezTo>
                    <a:cubicBezTo>
                      <a:pt x="1355933" y="1624951"/>
                      <a:pt x="1235283" y="1631301"/>
                      <a:pt x="1167973" y="1613098"/>
                    </a:cubicBezTo>
                    <a:cubicBezTo>
                      <a:pt x="1100663" y="1594895"/>
                      <a:pt x="1052826" y="1546211"/>
                      <a:pt x="1015573" y="1498798"/>
                    </a:cubicBezTo>
                    <a:cubicBezTo>
                      <a:pt x="978320" y="1451385"/>
                      <a:pt x="937256" y="1361638"/>
                      <a:pt x="921593" y="1336238"/>
                    </a:cubicBezTo>
                    <a:cubicBezTo>
                      <a:pt x="905930" y="1310838"/>
                      <a:pt x="946570" y="1323538"/>
                      <a:pt x="921593" y="1346398"/>
                    </a:cubicBezTo>
                    <a:cubicBezTo>
                      <a:pt x="896616" y="1369258"/>
                      <a:pt x="877566" y="1415825"/>
                      <a:pt x="771733" y="1473398"/>
                    </a:cubicBezTo>
                    <a:cubicBezTo>
                      <a:pt x="665900" y="1530971"/>
                      <a:pt x="507150" y="1567378"/>
                      <a:pt x="423753" y="1539438"/>
                    </a:cubicBezTo>
                    <a:cubicBezTo>
                      <a:pt x="340356" y="1511498"/>
                      <a:pt x="276433" y="1386191"/>
                      <a:pt x="271353" y="1305758"/>
                    </a:cubicBezTo>
                    <a:cubicBezTo>
                      <a:pt x="266273" y="1225325"/>
                      <a:pt x="361523" y="1112295"/>
                      <a:pt x="393273" y="1056838"/>
                    </a:cubicBezTo>
                    <a:cubicBezTo>
                      <a:pt x="425023" y="1001381"/>
                      <a:pt x="488946" y="1002651"/>
                      <a:pt x="461853" y="973018"/>
                    </a:cubicBezTo>
                    <a:cubicBezTo>
                      <a:pt x="434760" y="943385"/>
                      <a:pt x="299716" y="920101"/>
                      <a:pt x="230713" y="879038"/>
                    </a:cubicBezTo>
                    <a:cubicBezTo>
                      <a:pt x="161710" y="837975"/>
                      <a:pt x="83393" y="799451"/>
                      <a:pt x="47833" y="726638"/>
                    </a:cubicBezTo>
                    <a:cubicBezTo>
                      <a:pt x="12273" y="653825"/>
                      <a:pt x="-21594" y="506504"/>
                      <a:pt x="17353" y="442158"/>
                    </a:cubicBezTo>
                    <a:cubicBezTo>
                      <a:pt x="56300" y="377812"/>
                      <a:pt x="202773" y="349025"/>
                      <a:pt x="281513" y="340558"/>
                    </a:cubicBezTo>
                    <a:cubicBezTo>
                      <a:pt x="360253" y="332091"/>
                      <a:pt x="418673" y="367651"/>
                      <a:pt x="489793" y="391358"/>
                    </a:cubicBezTo>
                    <a:cubicBezTo>
                      <a:pt x="560913" y="415065"/>
                      <a:pt x="646003" y="498038"/>
                      <a:pt x="710773" y="462478"/>
                    </a:cubicBezTo>
                    <a:close/>
                  </a:path>
                </a:pathLst>
              </a:custGeom>
              <a:solidFill>
                <a:srgbClr val="DF714C"/>
              </a:solidFill>
              <a:ln w="57150"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th-TH" dirty="0"/>
              </a:p>
            </p:txBody>
          </p:sp>
          <p:sp>
            <p:nvSpPr>
              <p:cNvPr id="30" name="วงรี 77">
                <a:extLst>
                  <a:ext uri="{FF2B5EF4-FFF2-40B4-BE49-F238E27FC236}">
                    <a16:creationId xmlns:a16="http://schemas.microsoft.com/office/drawing/2014/main" id="{693CB46B-6E88-4FD3-B3FA-7866128594F0}"/>
                  </a:ext>
                </a:extLst>
              </p:cNvPr>
              <p:cNvSpPr/>
              <p:nvPr/>
            </p:nvSpPr>
            <p:spPr>
              <a:xfrm>
                <a:off x="4579275" y="1400406"/>
                <a:ext cx="295962" cy="284142"/>
              </a:xfrm>
              <a:custGeom>
                <a:avLst/>
                <a:gdLst>
                  <a:gd name="connsiteX0" fmla="*/ 0 w 290429"/>
                  <a:gd name="connsiteY0" fmla="*/ 144699 h 289397"/>
                  <a:gd name="connsiteX1" fmla="*/ 145215 w 290429"/>
                  <a:gd name="connsiteY1" fmla="*/ 0 h 289397"/>
                  <a:gd name="connsiteX2" fmla="*/ 290430 w 290429"/>
                  <a:gd name="connsiteY2" fmla="*/ 144699 h 289397"/>
                  <a:gd name="connsiteX3" fmla="*/ 145215 w 290429"/>
                  <a:gd name="connsiteY3" fmla="*/ 289398 h 289397"/>
                  <a:gd name="connsiteX4" fmla="*/ 0 w 290429"/>
                  <a:gd name="connsiteY4" fmla="*/ 144699 h 289397"/>
                  <a:gd name="connsiteX0" fmla="*/ 8 w 290438"/>
                  <a:gd name="connsiteY0" fmla="*/ 144699 h 289398"/>
                  <a:gd name="connsiteX1" fmla="*/ 145223 w 290438"/>
                  <a:gd name="connsiteY1" fmla="*/ 0 h 289398"/>
                  <a:gd name="connsiteX2" fmla="*/ 290438 w 290438"/>
                  <a:gd name="connsiteY2" fmla="*/ 144699 h 289398"/>
                  <a:gd name="connsiteX3" fmla="*/ 140143 w 290438"/>
                  <a:gd name="connsiteY3" fmla="*/ 289398 h 289398"/>
                  <a:gd name="connsiteX4" fmla="*/ 8 w 290438"/>
                  <a:gd name="connsiteY4" fmla="*/ 144699 h 289398"/>
                  <a:gd name="connsiteX0" fmla="*/ 6 w 310756"/>
                  <a:gd name="connsiteY0" fmla="*/ 145377 h 292972"/>
                  <a:gd name="connsiteX1" fmla="*/ 145221 w 310756"/>
                  <a:gd name="connsiteY1" fmla="*/ 678 h 292972"/>
                  <a:gd name="connsiteX2" fmla="*/ 310756 w 310756"/>
                  <a:gd name="connsiteY2" fmla="*/ 206337 h 292972"/>
                  <a:gd name="connsiteX3" fmla="*/ 140141 w 310756"/>
                  <a:gd name="connsiteY3" fmla="*/ 290076 h 292972"/>
                  <a:gd name="connsiteX4" fmla="*/ 6 w 310756"/>
                  <a:gd name="connsiteY4" fmla="*/ 145377 h 292972"/>
                  <a:gd name="connsiteX0" fmla="*/ 5 w 313295"/>
                  <a:gd name="connsiteY0" fmla="*/ 190453 h 289862"/>
                  <a:gd name="connsiteX1" fmla="*/ 147760 w 313295"/>
                  <a:gd name="connsiteY1" fmla="*/ 34 h 289862"/>
                  <a:gd name="connsiteX2" fmla="*/ 313295 w 313295"/>
                  <a:gd name="connsiteY2" fmla="*/ 205693 h 289862"/>
                  <a:gd name="connsiteX3" fmla="*/ 142680 w 313295"/>
                  <a:gd name="connsiteY3" fmla="*/ 289432 h 289862"/>
                  <a:gd name="connsiteX4" fmla="*/ 5 w 313295"/>
                  <a:gd name="connsiteY4" fmla="*/ 190453 h 289862"/>
                  <a:gd name="connsiteX0" fmla="*/ 2796 w 316086"/>
                  <a:gd name="connsiteY0" fmla="*/ 175216 h 274625"/>
                  <a:gd name="connsiteX1" fmla="*/ 71811 w 316086"/>
                  <a:gd name="connsiteY1" fmla="*/ 37 h 274625"/>
                  <a:gd name="connsiteX2" fmla="*/ 316086 w 316086"/>
                  <a:gd name="connsiteY2" fmla="*/ 190456 h 274625"/>
                  <a:gd name="connsiteX3" fmla="*/ 145471 w 316086"/>
                  <a:gd name="connsiteY3" fmla="*/ 274195 h 274625"/>
                  <a:gd name="connsiteX4" fmla="*/ 2796 w 316086"/>
                  <a:gd name="connsiteY4" fmla="*/ 175216 h 274625"/>
                  <a:gd name="connsiteX0" fmla="*/ 2158 w 315952"/>
                  <a:gd name="connsiteY0" fmla="*/ 185068 h 284142"/>
                  <a:gd name="connsiteX1" fmla="*/ 71173 w 315952"/>
                  <a:gd name="connsiteY1" fmla="*/ 9889 h 284142"/>
                  <a:gd name="connsiteX2" fmla="*/ 235434 w 315952"/>
                  <a:gd name="connsiteY2" fmla="*/ 40983 h 284142"/>
                  <a:gd name="connsiteX3" fmla="*/ 315448 w 315952"/>
                  <a:gd name="connsiteY3" fmla="*/ 200308 h 284142"/>
                  <a:gd name="connsiteX4" fmla="*/ 144833 w 315952"/>
                  <a:gd name="connsiteY4" fmla="*/ 284047 h 284142"/>
                  <a:gd name="connsiteX5" fmla="*/ 2158 w 315952"/>
                  <a:gd name="connsiteY5" fmla="*/ 185068 h 284142"/>
                  <a:gd name="connsiteX0" fmla="*/ 2158 w 295962"/>
                  <a:gd name="connsiteY0" fmla="*/ 185068 h 284142"/>
                  <a:gd name="connsiteX1" fmla="*/ 71173 w 295962"/>
                  <a:gd name="connsiteY1" fmla="*/ 9889 h 284142"/>
                  <a:gd name="connsiteX2" fmla="*/ 235434 w 295962"/>
                  <a:gd name="connsiteY2" fmla="*/ 40983 h 284142"/>
                  <a:gd name="connsiteX3" fmla="*/ 295128 w 295962"/>
                  <a:gd name="connsiteY3" fmla="*/ 200308 h 284142"/>
                  <a:gd name="connsiteX4" fmla="*/ 144833 w 295962"/>
                  <a:gd name="connsiteY4" fmla="*/ 284047 h 284142"/>
                  <a:gd name="connsiteX5" fmla="*/ 2158 w 295962"/>
                  <a:gd name="connsiteY5" fmla="*/ 185068 h 2841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95962" h="284142">
                    <a:moveTo>
                      <a:pt x="2158" y="185068"/>
                    </a:moveTo>
                    <a:cubicBezTo>
                      <a:pt x="-10119" y="139375"/>
                      <a:pt x="32294" y="33903"/>
                      <a:pt x="71173" y="9889"/>
                    </a:cubicBezTo>
                    <a:cubicBezTo>
                      <a:pt x="110052" y="-14125"/>
                      <a:pt x="194722" y="9247"/>
                      <a:pt x="235434" y="40983"/>
                    </a:cubicBezTo>
                    <a:cubicBezTo>
                      <a:pt x="276147" y="72720"/>
                      <a:pt x="300915" y="162761"/>
                      <a:pt x="295128" y="200308"/>
                    </a:cubicBezTo>
                    <a:cubicBezTo>
                      <a:pt x="289341" y="237855"/>
                      <a:pt x="193661" y="286587"/>
                      <a:pt x="144833" y="284047"/>
                    </a:cubicBezTo>
                    <a:cubicBezTo>
                      <a:pt x="96005" y="281507"/>
                      <a:pt x="14435" y="230761"/>
                      <a:pt x="2158" y="185068"/>
                    </a:cubicBezTo>
                    <a:close/>
                  </a:path>
                </a:pathLst>
              </a:custGeom>
              <a:solidFill>
                <a:srgbClr val="FDC64E"/>
              </a:solidFill>
              <a:ln w="571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th-TH"/>
              </a:p>
            </p:txBody>
          </p:sp>
        </p:grpSp>
        <p:grpSp>
          <p:nvGrpSpPr>
            <p:cNvPr id="18" name="กลุ่ม 17">
              <a:extLst>
                <a:ext uri="{FF2B5EF4-FFF2-40B4-BE49-F238E27FC236}">
                  <a16:creationId xmlns:a16="http://schemas.microsoft.com/office/drawing/2014/main" id="{319FDB20-CE72-4927-B8EC-7C948CEB1EA9}"/>
                </a:ext>
              </a:extLst>
            </p:cNvPr>
            <p:cNvGrpSpPr/>
            <p:nvPr/>
          </p:nvGrpSpPr>
          <p:grpSpPr>
            <a:xfrm>
              <a:off x="999257" y="3664915"/>
              <a:ext cx="455127" cy="407925"/>
              <a:chOff x="3730718" y="705949"/>
              <a:chExt cx="1993076" cy="1624075"/>
            </a:xfrm>
            <a:solidFill>
              <a:srgbClr val="FEC3D4"/>
            </a:solidFill>
          </p:grpSpPr>
          <p:sp>
            <p:nvSpPr>
              <p:cNvPr id="27" name="รูปแบบอิสระ: รูปร่าง 26">
                <a:extLst>
                  <a:ext uri="{FF2B5EF4-FFF2-40B4-BE49-F238E27FC236}">
                    <a16:creationId xmlns:a16="http://schemas.microsoft.com/office/drawing/2014/main" id="{06D3EBFE-CEC7-4EED-9BF0-2CDE756F8CC8}"/>
                  </a:ext>
                </a:extLst>
              </p:cNvPr>
              <p:cNvSpPr/>
              <p:nvPr/>
            </p:nvSpPr>
            <p:spPr>
              <a:xfrm>
                <a:off x="3730718" y="705949"/>
                <a:ext cx="1993076" cy="1624075"/>
              </a:xfrm>
              <a:custGeom>
                <a:avLst/>
                <a:gdLst>
                  <a:gd name="connsiteX0" fmla="*/ 708233 w 2019354"/>
                  <a:gd name="connsiteY0" fmla="*/ 498039 h 1664948"/>
                  <a:gd name="connsiteX1" fmla="*/ 850473 w 2019354"/>
                  <a:gd name="connsiteY1" fmla="*/ 183079 h 1664948"/>
                  <a:gd name="connsiteX2" fmla="*/ 1195913 w 2019354"/>
                  <a:gd name="connsiteY2" fmla="*/ 199 h 1664948"/>
                  <a:gd name="connsiteX3" fmla="*/ 1439753 w 2019354"/>
                  <a:gd name="connsiteY3" fmla="*/ 152599 h 1664948"/>
                  <a:gd name="connsiteX4" fmla="*/ 1500713 w 2019354"/>
                  <a:gd name="connsiteY4" fmla="*/ 386279 h 1664948"/>
                  <a:gd name="connsiteX5" fmla="*/ 1388953 w 2019354"/>
                  <a:gd name="connsiteY5" fmla="*/ 548839 h 1664948"/>
                  <a:gd name="connsiteX6" fmla="*/ 1541353 w 2019354"/>
                  <a:gd name="connsiteY6" fmla="*/ 518359 h 1664948"/>
                  <a:gd name="connsiteX7" fmla="*/ 1927433 w 2019354"/>
                  <a:gd name="connsiteY7" fmla="*/ 640279 h 1664948"/>
                  <a:gd name="connsiteX8" fmla="*/ 2018873 w 2019354"/>
                  <a:gd name="connsiteY8" fmla="*/ 823159 h 1664948"/>
                  <a:gd name="connsiteX9" fmla="*/ 1947753 w 2019354"/>
                  <a:gd name="connsiteY9" fmla="*/ 995879 h 1664948"/>
                  <a:gd name="connsiteX10" fmla="*/ 1653113 w 2019354"/>
                  <a:gd name="connsiteY10" fmla="*/ 1087319 h 1664948"/>
                  <a:gd name="connsiteX11" fmla="*/ 1449913 w 2019354"/>
                  <a:gd name="connsiteY11" fmla="*/ 1066999 h 1664948"/>
                  <a:gd name="connsiteX12" fmla="*/ 1571833 w 2019354"/>
                  <a:gd name="connsiteY12" fmla="*/ 1300679 h 1664948"/>
                  <a:gd name="connsiteX13" fmla="*/ 1581993 w 2019354"/>
                  <a:gd name="connsiteY13" fmla="*/ 1290519 h 1664948"/>
                  <a:gd name="connsiteX14" fmla="*/ 1581993 w 2019354"/>
                  <a:gd name="connsiteY14" fmla="*/ 1463239 h 1664948"/>
                  <a:gd name="connsiteX15" fmla="*/ 1429593 w 2019354"/>
                  <a:gd name="connsiteY15" fmla="*/ 1635959 h 1664948"/>
                  <a:gd name="connsiteX16" fmla="*/ 1145113 w 2019354"/>
                  <a:gd name="connsiteY16" fmla="*/ 1635959 h 1664948"/>
                  <a:gd name="connsiteX17" fmla="*/ 921593 w 2019354"/>
                  <a:gd name="connsiteY17" fmla="*/ 1351479 h 1664948"/>
                  <a:gd name="connsiteX18" fmla="*/ 921593 w 2019354"/>
                  <a:gd name="connsiteY18" fmla="*/ 1361639 h 1664948"/>
                  <a:gd name="connsiteX19" fmla="*/ 789513 w 2019354"/>
                  <a:gd name="connsiteY19" fmla="*/ 1503879 h 1664948"/>
                  <a:gd name="connsiteX20" fmla="*/ 423753 w 2019354"/>
                  <a:gd name="connsiteY20" fmla="*/ 1554679 h 1664948"/>
                  <a:gd name="connsiteX21" fmla="*/ 271353 w 2019354"/>
                  <a:gd name="connsiteY21" fmla="*/ 1320999 h 1664948"/>
                  <a:gd name="connsiteX22" fmla="*/ 403433 w 2019354"/>
                  <a:gd name="connsiteY22" fmla="*/ 1046679 h 1664948"/>
                  <a:gd name="connsiteX23" fmla="*/ 474553 w 2019354"/>
                  <a:gd name="connsiteY23" fmla="*/ 985719 h 1664948"/>
                  <a:gd name="connsiteX24" fmla="*/ 230713 w 2019354"/>
                  <a:gd name="connsiteY24" fmla="*/ 894279 h 1664948"/>
                  <a:gd name="connsiteX25" fmla="*/ 47833 w 2019354"/>
                  <a:gd name="connsiteY25" fmla="*/ 741879 h 1664948"/>
                  <a:gd name="connsiteX26" fmla="*/ 17353 w 2019354"/>
                  <a:gd name="connsiteY26" fmla="*/ 457399 h 1664948"/>
                  <a:gd name="connsiteX27" fmla="*/ 281513 w 2019354"/>
                  <a:gd name="connsiteY27" fmla="*/ 355799 h 1664948"/>
                  <a:gd name="connsiteX28" fmla="*/ 708233 w 2019354"/>
                  <a:gd name="connsiteY28" fmla="*/ 498039 h 1664948"/>
                  <a:gd name="connsiteX0" fmla="*/ 708233 w 2019354"/>
                  <a:gd name="connsiteY0" fmla="*/ 498039 h 1664948"/>
                  <a:gd name="connsiteX1" fmla="*/ 850473 w 2019354"/>
                  <a:gd name="connsiteY1" fmla="*/ 183079 h 1664948"/>
                  <a:gd name="connsiteX2" fmla="*/ 1195913 w 2019354"/>
                  <a:gd name="connsiteY2" fmla="*/ 199 h 1664948"/>
                  <a:gd name="connsiteX3" fmla="*/ 1439753 w 2019354"/>
                  <a:gd name="connsiteY3" fmla="*/ 152599 h 1664948"/>
                  <a:gd name="connsiteX4" fmla="*/ 1500713 w 2019354"/>
                  <a:gd name="connsiteY4" fmla="*/ 386279 h 1664948"/>
                  <a:gd name="connsiteX5" fmla="*/ 1388953 w 2019354"/>
                  <a:gd name="connsiteY5" fmla="*/ 548839 h 1664948"/>
                  <a:gd name="connsiteX6" fmla="*/ 1541353 w 2019354"/>
                  <a:gd name="connsiteY6" fmla="*/ 518359 h 1664948"/>
                  <a:gd name="connsiteX7" fmla="*/ 1927433 w 2019354"/>
                  <a:gd name="connsiteY7" fmla="*/ 640279 h 1664948"/>
                  <a:gd name="connsiteX8" fmla="*/ 2018873 w 2019354"/>
                  <a:gd name="connsiteY8" fmla="*/ 823159 h 1664948"/>
                  <a:gd name="connsiteX9" fmla="*/ 1947753 w 2019354"/>
                  <a:gd name="connsiteY9" fmla="*/ 995879 h 1664948"/>
                  <a:gd name="connsiteX10" fmla="*/ 1653113 w 2019354"/>
                  <a:gd name="connsiteY10" fmla="*/ 1087319 h 1664948"/>
                  <a:gd name="connsiteX11" fmla="*/ 1449913 w 2019354"/>
                  <a:gd name="connsiteY11" fmla="*/ 1066999 h 1664948"/>
                  <a:gd name="connsiteX12" fmla="*/ 1571833 w 2019354"/>
                  <a:gd name="connsiteY12" fmla="*/ 1300679 h 1664948"/>
                  <a:gd name="connsiteX13" fmla="*/ 1581993 w 2019354"/>
                  <a:gd name="connsiteY13" fmla="*/ 1290519 h 1664948"/>
                  <a:gd name="connsiteX14" fmla="*/ 1581993 w 2019354"/>
                  <a:gd name="connsiteY14" fmla="*/ 1463239 h 1664948"/>
                  <a:gd name="connsiteX15" fmla="*/ 1429593 w 2019354"/>
                  <a:gd name="connsiteY15" fmla="*/ 1635959 h 1664948"/>
                  <a:gd name="connsiteX16" fmla="*/ 1145113 w 2019354"/>
                  <a:gd name="connsiteY16" fmla="*/ 1635959 h 1664948"/>
                  <a:gd name="connsiteX17" fmla="*/ 921593 w 2019354"/>
                  <a:gd name="connsiteY17" fmla="*/ 1351479 h 1664948"/>
                  <a:gd name="connsiteX18" fmla="*/ 921593 w 2019354"/>
                  <a:gd name="connsiteY18" fmla="*/ 1361639 h 1664948"/>
                  <a:gd name="connsiteX19" fmla="*/ 789513 w 2019354"/>
                  <a:gd name="connsiteY19" fmla="*/ 1503879 h 1664948"/>
                  <a:gd name="connsiteX20" fmla="*/ 423753 w 2019354"/>
                  <a:gd name="connsiteY20" fmla="*/ 1554679 h 1664948"/>
                  <a:gd name="connsiteX21" fmla="*/ 271353 w 2019354"/>
                  <a:gd name="connsiteY21" fmla="*/ 1320999 h 1664948"/>
                  <a:gd name="connsiteX22" fmla="*/ 403433 w 2019354"/>
                  <a:gd name="connsiteY22" fmla="*/ 1046679 h 1664948"/>
                  <a:gd name="connsiteX23" fmla="*/ 474553 w 2019354"/>
                  <a:gd name="connsiteY23" fmla="*/ 985719 h 1664948"/>
                  <a:gd name="connsiteX24" fmla="*/ 230713 w 2019354"/>
                  <a:gd name="connsiteY24" fmla="*/ 894279 h 1664948"/>
                  <a:gd name="connsiteX25" fmla="*/ 47833 w 2019354"/>
                  <a:gd name="connsiteY25" fmla="*/ 741879 h 1664948"/>
                  <a:gd name="connsiteX26" fmla="*/ 17353 w 2019354"/>
                  <a:gd name="connsiteY26" fmla="*/ 457399 h 1664948"/>
                  <a:gd name="connsiteX27" fmla="*/ 281513 w 2019354"/>
                  <a:gd name="connsiteY27" fmla="*/ 355799 h 1664948"/>
                  <a:gd name="connsiteX28" fmla="*/ 489793 w 2019354"/>
                  <a:gd name="connsiteY28" fmla="*/ 406599 h 1664948"/>
                  <a:gd name="connsiteX29" fmla="*/ 708233 w 2019354"/>
                  <a:gd name="connsiteY29" fmla="*/ 498039 h 1664948"/>
                  <a:gd name="connsiteX0" fmla="*/ 708233 w 2019354"/>
                  <a:gd name="connsiteY0" fmla="*/ 498039 h 1664948"/>
                  <a:gd name="connsiteX1" fmla="*/ 850473 w 2019354"/>
                  <a:gd name="connsiteY1" fmla="*/ 183079 h 1664948"/>
                  <a:gd name="connsiteX2" fmla="*/ 1195913 w 2019354"/>
                  <a:gd name="connsiteY2" fmla="*/ 199 h 1664948"/>
                  <a:gd name="connsiteX3" fmla="*/ 1439753 w 2019354"/>
                  <a:gd name="connsiteY3" fmla="*/ 152599 h 1664948"/>
                  <a:gd name="connsiteX4" fmla="*/ 1500713 w 2019354"/>
                  <a:gd name="connsiteY4" fmla="*/ 386279 h 1664948"/>
                  <a:gd name="connsiteX5" fmla="*/ 1388953 w 2019354"/>
                  <a:gd name="connsiteY5" fmla="*/ 548839 h 1664948"/>
                  <a:gd name="connsiteX6" fmla="*/ 1541353 w 2019354"/>
                  <a:gd name="connsiteY6" fmla="*/ 518359 h 1664948"/>
                  <a:gd name="connsiteX7" fmla="*/ 1927433 w 2019354"/>
                  <a:gd name="connsiteY7" fmla="*/ 640279 h 1664948"/>
                  <a:gd name="connsiteX8" fmla="*/ 2018873 w 2019354"/>
                  <a:gd name="connsiteY8" fmla="*/ 823159 h 1664948"/>
                  <a:gd name="connsiteX9" fmla="*/ 1947753 w 2019354"/>
                  <a:gd name="connsiteY9" fmla="*/ 995879 h 1664948"/>
                  <a:gd name="connsiteX10" fmla="*/ 1653113 w 2019354"/>
                  <a:gd name="connsiteY10" fmla="*/ 1087319 h 1664948"/>
                  <a:gd name="connsiteX11" fmla="*/ 1449913 w 2019354"/>
                  <a:gd name="connsiteY11" fmla="*/ 1066999 h 1664948"/>
                  <a:gd name="connsiteX12" fmla="*/ 1571833 w 2019354"/>
                  <a:gd name="connsiteY12" fmla="*/ 1300679 h 1664948"/>
                  <a:gd name="connsiteX13" fmla="*/ 1581993 w 2019354"/>
                  <a:gd name="connsiteY13" fmla="*/ 1290519 h 1664948"/>
                  <a:gd name="connsiteX14" fmla="*/ 1581993 w 2019354"/>
                  <a:gd name="connsiteY14" fmla="*/ 1463239 h 1664948"/>
                  <a:gd name="connsiteX15" fmla="*/ 1429593 w 2019354"/>
                  <a:gd name="connsiteY15" fmla="*/ 1635959 h 1664948"/>
                  <a:gd name="connsiteX16" fmla="*/ 1145113 w 2019354"/>
                  <a:gd name="connsiteY16" fmla="*/ 1635959 h 1664948"/>
                  <a:gd name="connsiteX17" fmla="*/ 921593 w 2019354"/>
                  <a:gd name="connsiteY17" fmla="*/ 1351479 h 1664948"/>
                  <a:gd name="connsiteX18" fmla="*/ 921593 w 2019354"/>
                  <a:gd name="connsiteY18" fmla="*/ 1361639 h 1664948"/>
                  <a:gd name="connsiteX19" fmla="*/ 789513 w 2019354"/>
                  <a:gd name="connsiteY19" fmla="*/ 1503879 h 1664948"/>
                  <a:gd name="connsiteX20" fmla="*/ 423753 w 2019354"/>
                  <a:gd name="connsiteY20" fmla="*/ 1554679 h 1664948"/>
                  <a:gd name="connsiteX21" fmla="*/ 271353 w 2019354"/>
                  <a:gd name="connsiteY21" fmla="*/ 1320999 h 1664948"/>
                  <a:gd name="connsiteX22" fmla="*/ 400893 w 2019354"/>
                  <a:gd name="connsiteY22" fmla="*/ 1072079 h 1664948"/>
                  <a:gd name="connsiteX23" fmla="*/ 474553 w 2019354"/>
                  <a:gd name="connsiteY23" fmla="*/ 985719 h 1664948"/>
                  <a:gd name="connsiteX24" fmla="*/ 230713 w 2019354"/>
                  <a:gd name="connsiteY24" fmla="*/ 894279 h 1664948"/>
                  <a:gd name="connsiteX25" fmla="*/ 47833 w 2019354"/>
                  <a:gd name="connsiteY25" fmla="*/ 741879 h 1664948"/>
                  <a:gd name="connsiteX26" fmla="*/ 17353 w 2019354"/>
                  <a:gd name="connsiteY26" fmla="*/ 457399 h 1664948"/>
                  <a:gd name="connsiteX27" fmla="*/ 281513 w 2019354"/>
                  <a:gd name="connsiteY27" fmla="*/ 355799 h 1664948"/>
                  <a:gd name="connsiteX28" fmla="*/ 489793 w 2019354"/>
                  <a:gd name="connsiteY28" fmla="*/ 406599 h 1664948"/>
                  <a:gd name="connsiteX29" fmla="*/ 708233 w 2019354"/>
                  <a:gd name="connsiteY29" fmla="*/ 498039 h 1664948"/>
                  <a:gd name="connsiteX0" fmla="*/ 708233 w 2019354"/>
                  <a:gd name="connsiteY0" fmla="*/ 498039 h 1653659"/>
                  <a:gd name="connsiteX1" fmla="*/ 850473 w 2019354"/>
                  <a:gd name="connsiteY1" fmla="*/ 183079 h 1653659"/>
                  <a:gd name="connsiteX2" fmla="*/ 1195913 w 2019354"/>
                  <a:gd name="connsiteY2" fmla="*/ 199 h 1653659"/>
                  <a:gd name="connsiteX3" fmla="*/ 1439753 w 2019354"/>
                  <a:gd name="connsiteY3" fmla="*/ 152599 h 1653659"/>
                  <a:gd name="connsiteX4" fmla="*/ 1500713 w 2019354"/>
                  <a:gd name="connsiteY4" fmla="*/ 386279 h 1653659"/>
                  <a:gd name="connsiteX5" fmla="*/ 1388953 w 2019354"/>
                  <a:gd name="connsiteY5" fmla="*/ 548839 h 1653659"/>
                  <a:gd name="connsiteX6" fmla="*/ 1541353 w 2019354"/>
                  <a:gd name="connsiteY6" fmla="*/ 518359 h 1653659"/>
                  <a:gd name="connsiteX7" fmla="*/ 1927433 w 2019354"/>
                  <a:gd name="connsiteY7" fmla="*/ 640279 h 1653659"/>
                  <a:gd name="connsiteX8" fmla="*/ 2018873 w 2019354"/>
                  <a:gd name="connsiteY8" fmla="*/ 823159 h 1653659"/>
                  <a:gd name="connsiteX9" fmla="*/ 1947753 w 2019354"/>
                  <a:gd name="connsiteY9" fmla="*/ 995879 h 1653659"/>
                  <a:gd name="connsiteX10" fmla="*/ 1653113 w 2019354"/>
                  <a:gd name="connsiteY10" fmla="*/ 1087319 h 1653659"/>
                  <a:gd name="connsiteX11" fmla="*/ 1449913 w 2019354"/>
                  <a:gd name="connsiteY11" fmla="*/ 1066999 h 1653659"/>
                  <a:gd name="connsiteX12" fmla="*/ 1571833 w 2019354"/>
                  <a:gd name="connsiteY12" fmla="*/ 1300679 h 1653659"/>
                  <a:gd name="connsiteX13" fmla="*/ 1581993 w 2019354"/>
                  <a:gd name="connsiteY13" fmla="*/ 1290519 h 1653659"/>
                  <a:gd name="connsiteX14" fmla="*/ 1581993 w 2019354"/>
                  <a:gd name="connsiteY14" fmla="*/ 1463239 h 1653659"/>
                  <a:gd name="connsiteX15" fmla="*/ 1429593 w 2019354"/>
                  <a:gd name="connsiteY15" fmla="*/ 1635959 h 1653659"/>
                  <a:gd name="connsiteX16" fmla="*/ 1145113 w 2019354"/>
                  <a:gd name="connsiteY16" fmla="*/ 1635959 h 1653659"/>
                  <a:gd name="connsiteX17" fmla="*/ 1013033 w 2019354"/>
                  <a:gd name="connsiteY17" fmla="*/ 1529279 h 1653659"/>
                  <a:gd name="connsiteX18" fmla="*/ 921593 w 2019354"/>
                  <a:gd name="connsiteY18" fmla="*/ 1351479 h 1653659"/>
                  <a:gd name="connsiteX19" fmla="*/ 921593 w 2019354"/>
                  <a:gd name="connsiteY19" fmla="*/ 1361639 h 1653659"/>
                  <a:gd name="connsiteX20" fmla="*/ 789513 w 2019354"/>
                  <a:gd name="connsiteY20" fmla="*/ 1503879 h 1653659"/>
                  <a:gd name="connsiteX21" fmla="*/ 423753 w 2019354"/>
                  <a:gd name="connsiteY21" fmla="*/ 1554679 h 1653659"/>
                  <a:gd name="connsiteX22" fmla="*/ 271353 w 2019354"/>
                  <a:gd name="connsiteY22" fmla="*/ 1320999 h 1653659"/>
                  <a:gd name="connsiteX23" fmla="*/ 400893 w 2019354"/>
                  <a:gd name="connsiteY23" fmla="*/ 1072079 h 1653659"/>
                  <a:gd name="connsiteX24" fmla="*/ 474553 w 2019354"/>
                  <a:gd name="connsiteY24" fmla="*/ 985719 h 1653659"/>
                  <a:gd name="connsiteX25" fmla="*/ 230713 w 2019354"/>
                  <a:gd name="connsiteY25" fmla="*/ 894279 h 1653659"/>
                  <a:gd name="connsiteX26" fmla="*/ 47833 w 2019354"/>
                  <a:gd name="connsiteY26" fmla="*/ 741879 h 1653659"/>
                  <a:gd name="connsiteX27" fmla="*/ 17353 w 2019354"/>
                  <a:gd name="connsiteY27" fmla="*/ 457399 h 1653659"/>
                  <a:gd name="connsiteX28" fmla="*/ 281513 w 2019354"/>
                  <a:gd name="connsiteY28" fmla="*/ 355799 h 1653659"/>
                  <a:gd name="connsiteX29" fmla="*/ 489793 w 2019354"/>
                  <a:gd name="connsiteY29" fmla="*/ 406599 h 1653659"/>
                  <a:gd name="connsiteX30" fmla="*/ 708233 w 2019354"/>
                  <a:gd name="connsiteY30" fmla="*/ 498039 h 1653659"/>
                  <a:gd name="connsiteX0" fmla="*/ 708233 w 2019200"/>
                  <a:gd name="connsiteY0" fmla="*/ 498039 h 1653659"/>
                  <a:gd name="connsiteX1" fmla="*/ 850473 w 2019200"/>
                  <a:gd name="connsiteY1" fmla="*/ 183079 h 1653659"/>
                  <a:gd name="connsiteX2" fmla="*/ 1195913 w 2019200"/>
                  <a:gd name="connsiteY2" fmla="*/ 199 h 1653659"/>
                  <a:gd name="connsiteX3" fmla="*/ 1439753 w 2019200"/>
                  <a:gd name="connsiteY3" fmla="*/ 152599 h 1653659"/>
                  <a:gd name="connsiteX4" fmla="*/ 1500713 w 2019200"/>
                  <a:gd name="connsiteY4" fmla="*/ 386279 h 1653659"/>
                  <a:gd name="connsiteX5" fmla="*/ 1388953 w 2019200"/>
                  <a:gd name="connsiteY5" fmla="*/ 548839 h 1653659"/>
                  <a:gd name="connsiteX6" fmla="*/ 1541353 w 2019200"/>
                  <a:gd name="connsiteY6" fmla="*/ 518359 h 1653659"/>
                  <a:gd name="connsiteX7" fmla="*/ 1927433 w 2019200"/>
                  <a:gd name="connsiteY7" fmla="*/ 640279 h 1653659"/>
                  <a:gd name="connsiteX8" fmla="*/ 2018873 w 2019200"/>
                  <a:gd name="connsiteY8" fmla="*/ 823159 h 1653659"/>
                  <a:gd name="connsiteX9" fmla="*/ 1947753 w 2019200"/>
                  <a:gd name="connsiteY9" fmla="*/ 995879 h 1653659"/>
                  <a:gd name="connsiteX10" fmla="*/ 1708993 w 2019200"/>
                  <a:gd name="connsiteY10" fmla="*/ 1087319 h 1653659"/>
                  <a:gd name="connsiteX11" fmla="*/ 1449913 w 2019200"/>
                  <a:gd name="connsiteY11" fmla="*/ 1066999 h 1653659"/>
                  <a:gd name="connsiteX12" fmla="*/ 1571833 w 2019200"/>
                  <a:gd name="connsiteY12" fmla="*/ 1300679 h 1653659"/>
                  <a:gd name="connsiteX13" fmla="*/ 1581993 w 2019200"/>
                  <a:gd name="connsiteY13" fmla="*/ 1290519 h 1653659"/>
                  <a:gd name="connsiteX14" fmla="*/ 1581993 w 2019200"/>
                  <a:gd name="connsiteY14" fmla="*/ 1463239 h 1653659"/>
                  <a:gd name="connsiteX15" fmla="*/ 1429593 w 2019200"/>
                  <a:gd name="connsiteY15" fmla="*/ 1635959 h 1653659"/>
                  <a:gd name="connsiteX16" fmla="*/ 1145113 w 2019200"/>
                  <a:gd name="connsiteY16" fmla="*/ 1635959 h 1653659"/>
                  <a:gd name="connsiteX17" fmla="*/ 1013033 w 2019200"/>
                  <a:gd name="connsiteY17" fmla="*/ 1529279 h 1653659"/>
                  <a:gd name="connsiteX18" fmla="*/ 921593 w 2019200"/>
                  <a:gd name="connsiteY18" fmla="*/ 1351479 h 1653659"/>
                  <a:gd name="connsiteX19" fmla="*/ 921593 w 2019200"/>
                  <a:gd name="connsiteY19" fmla="*/ 1361639 h 1653659"/>
                  <a:gd name="connsiteX20" fmla="*/ 789513 w 2019200"/>
                  <a:gd name="connsiteY20" fmla="*/ 1503879 h 1653659"/>
                  <a:gd name="connsiteX21" fmla="*/ 423753 w 2019200"/>
                  <a:gd name="connsiteY21" fmla="*/ 1554679 h 1653659"/>
                  <a:gd name="connsiteX22" fmla="*/ 271353 w 2019200"/>
                  <a:gd name="connsiteY22" fmla="*/ 1320999 h 1653659"/>
                  <a:gd name="connsiteX23" fmla="*/ 400893 w 2019200"/>
                  <a:gd name="connsiteY23" fmla="*/ 1072079 h 1653659"/>
                  <a:gd name="connsiteX24" fmla="*/ 474553 w 2019200"/>
                  <a:gd name="connsiteY24" fmla="*/ 985719 h 1653659"/>
                  <a:gd name="connsiteX25" fmla="*/ 230713 w 2019200"/>
                  <a:gd name="connsiteY25" fmla="*/ 894279 h 1653659"/>
                  <a:gd name="connsiteX26" fmla="*/ 47833 w 2019200"/>
                  <a:gd name="connsiteY26" fmla="*/ 741879 h 1653659"/>
                  <a:gd name="connsiteX27" fmla="*/ 17353 w 2019200"/>
                  <a:gd name="connsiteY27" fmla="*/ 457399 h 1653659"/>
                  <a:gd name="connsiteX28" fmla="*/ 281513 w 2019200"/>
                  <a:gd name="connsiteY28" fmla="*/ 355799 h 1653659"/>
                  <a:gd name="connsiteX29" fmla="*/ 489793 w 2019200"/>
                  <a:gd name="connsiteY29" fmla="*/ 406599 h 1653659"/>
                  <a:gd name="connsiteX30" fmla="*/ 708233 w 2019200"/>
                  <a:gd name="connsiteY30" fmla="*/ 498039 h 1653659"/>
                  <a:gd name="connsiteX0" fmla="*/ 708233 w 2019200"/>
                  <a:gd name="connsiteY0" fmla="*/ 498039 h 1653659"/>
                  <a:gd name="connsiteX1" fmla="*/ 850473 w 2019200"/>
                  <a:gd name="connsiteY1" fmla="*/ 183079 h 1653659"/>
                  <a:gd name="connsiteX2" fmla="*/ 1195913 w 2019200"/>
                  <a:gd name="connsiteY2" fmla="*/ 199 h 1653659"/>
                  <a:gd name="connsiteX3" fmla="*/ 1439753 w 2019200"/>
                  <a:gd name="connsiteY3" fmla="*/ 152599 h 1653659"/>
                  <a:gd name="connsiteX4" fmla="*/ 1500713 w 2019200"/>
                  <a:gd name="connsiteY4" fmla="*/ 386279 h 1653659"/>
                  <a:gd name="connsiteX5" fmla="*/ 1388953 w 2019200"/>
                  <a:gd name="connsiteY5" fmla="*/ 548839 h 1653659"/>
                  <a:gd name="connsiteX6" fmla="*/ 1576913 w 2019200"/>
                  <a:gd name="connsiteY6" fmla="*/ 536139 h 1653659"/>
                  <a:gd name="connsiteX7" fmla="*/ 1927433 w 2019200"/>
                  <a:gd name="connsiteY7" fmla="*/ 640279 h 1653659"/>
                  <a:gd name="connsiteX8" fmla="*/ 2018873 w 2019200"/>
                  <a:gd name="connsiteY8" fmla="*/ 823159 h 1653659"/>
                  <a:gd name="connsiteX9" fmla="*/ 1947753 w 2019200"/>
                  <a:gd name="connsiteY9" fmla="*/ 995879 h 1653659"/>
                  <a:gd name="connsiteX10" fmla="*/ 1708993 w 2019200"/>
                  <a:gd name="connsiteY10" fmla="*/ 1087319 h 1653659"/>
                  <a:gd name="connsiteX11" fmla="*/ 1449913 w 2019200"/>
                  <a:gd name="connsiteY11" fmla="*/ 1066999 h 1653659"/>
                  <a:gd name="connsiteX12" fmla="*/ 1571833 w 2019200"/>
                  <a:gd name="connsiteY12" fmla="*/ 1300679 h 1653659"/>
                  <a:gd name="connsiteX13" fmla="*/ 1581993 w 2019200"/>
                  <a:gd name="connsiteY13" fmla="*/ 1290519 h 1653659"/>
                  <a:gd name="connsiteX14" fmla="*/ 1581993 w 2019200"/>
                  <a:gd name="connsiteY14" fmla="*/ 1463239 h 1653659"/>
                  <a:gd name="connsiteX15" fmla="*/ 1429593 w 2019200"/>
                  <a:gd name="connsiteY15" fmla="*/ 1635959 h 1653659"/>
                  <a:gd name="connsiteX16" fmla="*/ 1145113 w 2019200"/>
                  <a:gd name="connsiteY16" fmla="*/ 1635959 h 1653659"/>
                  <a:gd name="connsiteX17" fmla="*/ 1013033 w 2019200"/>
                  <a:gd name="connsiteY17" fmla="*/ 1529279 h 1653659"/>
                  <a:gd name="connsiteX18" fmla="*/ 921593 w 2019200"/>
                  <a:gd name="connsiteY18" fmla="*/ 1351479 h 1653659"/>
                  <a:gd name="connsiteX19" fmla="*/ 921593 w 2019200"/>
                  <a:gd name="connsiteY19" fmla="*/ 1361639 h 1653659"/>
                  <a:gd name="connsiteX20" fmla="*/ 789513 w 2019200"/>
                  <a:gd name="connsiteY20" fmla="*/ 1503879 h 1653659"/>
                  <a:gd name="connsiteX21" fmla="*/ 423753 w 2019200"/>
                  <a:gd name="connsiteY21" fmla="*/ 1554679 h 1653659"/>
                  <a:gd name="connsiteX22" fmla="*/ 271353 w 2019200"/>
                  <a:gd name="connsiteY22" fmla="*/ 1320999 h 1653659"/>
                  <a:gd name="connsiteX23" fmla="*/ 400893 w 2019200"/>
                  <a:gd name="connsiteY23" fmla="*/ 1072079 h 1653659"/>
                  <a:gd name="connsiteX24" fmla="*/ 474553 w 2019200"/>
                  <a:gd name="connsiteY24" fmla="*/ 985719 h 1653659"/>
                  <a:gd name="connsiteX25" fmla="*/ 230713 w 2019200"/>
                  <a:gd name="connsiteY25" fmla="*/ 894279 h 1653659"/>
                  <a:gd name="connsiteX26" fmla="*/ 47833 w 2019200"/>
                  <a:gd name="connsiteY26" fmla="*/ 741879 h 1653659"/>
                  <a:gd name="connsiteX27" fmla="*/ 17353 w 2019200"/>
                  <a:gd name="connsiteY27" fmla="*/ 457399 h 1653659"/>
                  <a:gd name="connsiteX28" fmla="*/ 281513 w 2019200"/>
                  <a:gd name="connsiteY28" fmla="*/ 355799 h 1653659"/>
                  <a:gd name="connsiteX29" fmla="*/ 489793 w 2019200"/>
                  <a:gd name="connsiteY29" fmla="*/ 406599 h 1653659"/>
                  <a:gd name="connsiteX30" fmla="*/ 708233 w 2019200"/>
                  <a:gd name="connsiteY30" fmla="*/ 498039 h 1653659"/>
                  <a:gd name="connsiteX0" fmla="*/ 708233 w 2019200"/>
                  <a:gd name="connsiteY0" fmla="*/ 498023 h 1653643"/>
                  <a:gd name="connsiteX1" fmla="*/ 850473 w 2019200"/>
                  <a:gd name="connsiteY1" fmla="*/ 183063 h 1653643"/>
                  <a:gd name="connsiteX2" fmla="*/ 1195913 w 2019200"/>
                  <a:gd name="connsiteY2" fmla="*/ 183 h 1653643"/>
                  <a:gd name="connsiteX3" fmla="*/ 1439753 w 2019200"/>
                  <a:gd name="connsiteY3" fmla="*/ 152583 h 1653643"/>
                  <a:gd name="connsiteX4" fmla="*/ 1477853 w 2019200"/>
                  <a:gd name="connsiteY4" fmla="*/ 332923 h 1653643"/>
                  <a:gd name="connsiteX5" fmla="*/ 1388953 w 2019200"/>
                  <a:gd name="connsiteY5" fmla="*/ 548823 h 1653643"/>
                  <a:gd name="connsiteX6" fmla="*/ 1576913 w 2019200"/>
                  <a:gd name="connsiteY6" fmla="*/ 536123 h 1653643"/>
                  <a:gd name="connsiteX7" fmla="*/ 1927433 w 2019200"/>
                  <a:gd name="connsiteY7" fmla="*/ 640263 h 1653643"/>
                  <a:gd name="connsiteX8" fmla="*/ 2018873 w 2019200"/>
                  <a:gd name="connsiteY8" fmla="*/ 823143 h 1653643"/>
                  <a:gd name="connsiteX9" fmla="*/ 1947753 w 2019200"/>
                  <a:gd name="connsiteY9" fmla="*/ 995863 h 1653643"/>
                  <a:gd name="connsiteX10" fmla="*/ 1708993 w 2019200"/>
                  <a:gd name="connsiteY10" fmla="*/ 1087303 h 1653643"/>
                  <a:gd name="connsiteX11" fmla="*/ 1449913 w 2019200"/>
                  <a:gd name="connsiteY11" fmla="*/ 1066983 h 1653643"/>
                  <a:gd name="connsiteX12" fmla="*/ 1571833 w 2019200"/>
                  <a:gd name="connsiteY12" fmla="*/ 1300663 h 1653643"/>
                  <a:gd name="connsiteX13" fmla="*/ 1581993 w 2019200"/>
                  <a:gd name="connsiteY13" fmla="*/ 1290503 h 1653643"/>
                  <a:gd name="connsiteX14" fmla="*/ 1581993 w 2019200"/>
                  <a:gd name="connsiteY14" fmla="*/ 1463223 h 1653643"/>
                  <a:gd name="connsiteX15" fmla="*/ 1429593 w 2019200"/>
                  <a:gd name="connsiteY15" fmla="*/ 1635943 h 1653643"/>
                  <a:gd name="connsiteX16" fmla="*/ 1145113 w 2019200"/>
                  <a:gd name="connsiteY16" fmla="*/ 1635943 h 1653643"/>
                  <a:gd name="connsiteX17" fmla="*/ 1013033 w 2019200"/>
                  <a:gd name="connsiteY17" fmla="*/ 1529263 h 1653643"/>
                  <a:gd name="connsiteX18" fmla="*/ 921593 w 2019200"/>
                  <a:gd name="connsiteY18" fmla="*/ 1351463 h 1653643"/>
                  <a:gd name="connsiteX19" fmla="*/ 921593 w 2019200"/>
                  <a:gd name="connsiteY19" fmla="*/ 1361623 h 1653643"/>
                  <a:gd name="connsiteX20" fmla="*/ 789513 w 2019200"/>
                  <a:gd name="connsiteY20" fmla="*/ 1503863 h 1653643"/>
                  <a:gd name="connsiteX21" fmla="*/ 423753 w 2019200"/>
                  <a:gd name="connsiteY21" fmla="*/ 1554663 h 1653643"/>
                  <a:gd name="connsiteX22" fmla="*/ 271353 w 2019200"/>
                  <a:gd name="connsiteY22" fmla="*/ 1320983 h 1653643"/>
                  <a:gd name="connsiteX23" fmla="*/ 400893 w 2019200"/>
                  <a:gd name="connsiteY23" fmla="*/ 1072063 h 1653643"/>
                  <a:gd name="connsiteX24" fmla="*/ 474553 w 2019200"/>
                  <a:gd name="connsiteY24" fmla="*/ 985703 h 1653643"/>
                  <a:gd name="connsiteX25" fmla="*/ 230713 w 2019200"/>
                  <a:gd name="connsiteY25" fmla="*/ 894263 h 1653643"/>
                  <a:gd name="connsiteX26" fmla="*/ 47833 w 2019200"/>
                  <a:gd name="connsiteY26" fmla="*/ 741863 h 1653643"/>
                  <a:gd name="connsiteX27" fmla="*/ 17353 w 2019200"/>
                  <a:gd name="connsiteY27" fmla="*/ 457383 h 1653643"/>
                  <a:gd name="connsiteX28" fmla="*/ 281513 w 2019200"/>
                  <a:gd name="connsiteY28" fmla="*/ 355783 h 1653643"/>
                  <a:gd name="connsiteX29" fmla="*/ 489793 w 2019200"/>
                  <a:gd name="connsiteY29" fmla="*/ 406583 h 1653643"/>
                  <a:gd name="connsiteX30" fmla="*/ 708233 w 2019200"/>
                  <a:gd name="connsiteY30" fmla="*/ 498023 h 1653643"/>
                  <a:gd name="connsiteX0" fmla="*/ 708233 w 2019200"/>
                  <a:gd name="connsiteY0" fmla="*/ 498023 h 1653643"/>
                  <a:gd name="connsiteX1" fmla="*/ 850473 w 2019200"/>
                  <a:gd name="connsiteY1" fmla="*/ 183063 h 1653643"/>
                  <a:gd name="connsiteX2" fmla="*/ 1195913 w 2019200"/>
                  <a:gd name="connsiteY2" fmla="*/ 183 h 1653643"/>
                  <a:gd name="connsiteX3" fmla="*/ 1439753 w 2019200"/>
                  <a:gd name="connsiteY3" fmla="*/ 152583 h 1653643"/>
                  <a:gd name="connsiteX4" fmla="*/ 1477853 w 2019200"/>
                  <a:gd name="connsiteY4" fmla="*/ 332923 h 1653643"/>
                  <a:gd name="connsiteX5" fmla="*/ 1427053 w 2019200"/>
                  <a:gd name="connsiteY5" fmla="*/ 546283 h 1653643"/>
                  <a:gd name="connsiteX6" fmla="*/ 1576913 w 2019200"/>
                  <a:gd name="connsiteY6" fmla="*/ 536123 h 1653643"/>
                  <a:gd name="connsiteX7" fmla="*/ 1927433 w 2019200"/>
                  <a:gd name="connsiteY7" fmla="*/ 640263 h 1653643"/>
                  <a:gd name="connsiteX8" fmla="*/ 2018873 w 2019200"/>
                  <a:gd name="connsiteY8" fmla="*/ 823143 h 1653643"/>
                  <a:gd name="connsiteX9" fmla="*/ 1947753 w 2019200"/>
                  <a:gd name="connsiteY9" fmla="*/ 995863 h 1653643"/>
                  <a:gd name="connsiteX10" fmla="*/ 1708993 w 2019200"/>
                  <a:gd name="connsiteY10" fmla="*/ 1087303 h 1653643"/>
                  <a:gd name="connsiteX11" fmla="*/ 1449913 w 2019200"/>
                  <a:gd name="connsiteY11" fmla="*/ 1066983 h 1653643"/>
                  <a:gd name="connsiteX12" fmla="*/ 1571833 w 2019200"/>
                  <a:gd name="connsiteY12" fmla="*/ 1300663 h 1653643"/>
                  <a:gd name="connsiteX13" fmla="*/ 1581993 w 2019200"/>
                  <a:gd name="connsiteY13" fmla="*/ 1290503 h 1653643"/>
                  <a:gd name="connsiteX14" fmla="*/ 1581993 w 2019200"/>
                  <a:gd name="connsiteY14" fmla="*/ 1463223 h 1653643"/>
                  <a:gd name="connsiteX15" fmla="*/ 1429593 w 2019200"/>
                  <a:gd name="connsiteY15" fmla="*/ 1635943 h 1653643"/>
                  <a:gd name="connsiteX16" fmla="*/ 1145113 w 2019200"/>
                  <a:gd name="connsiteY16" fmla="*/ 1635943 h 1653643"/>
                  <a:gd name="connsiteX17" fmla="*/ 1013033 w 2019200"/>
                  <a:gd name="connsiteY17" fmla="*/ 1529263 h 1653643"/>
                  <a:gd name="connsiteX18" fmla="*/ 921593 w 2019200"/>
                  <a:gd name="connsiteY18" fmla="*/ 1351463 h 1653643"/>
                  <a:gd name="connsiteX19" fmla="*/ 921593 w 2019200"/>
                  <a:gd name="connsiteY19" fmla="*/ 1361623 h 1653643"/>
                  <a:gd name="connsiteX20" fmla="*/ 789513 w 2019200"/>
                  <a:gd name="connsiteY20" fmla="*/ 1503863 h 1653643"/>
                  <a:gd name="connsiteX21" fmla="*/ 423753 w 2019200"/>
                  <a:gd name="connsiteY21" fmla="*/ 1554663 h 1653643"/>
                  <a:gd name="connsiteX22" fmla="*/ 271353 w 2019200"/>
                  <a:gd name="connsiteY22" fmla="*/ 1320983 h 1653643"/>
                  <a:gd name="connsiteX23" fmla="*/ 400893 w 2019200"/>
                  <a:gd name="connsiteY23" fmla="*/ 1072063 h 1653643"/>
                  <a:gd name="connsiteX24" fmla="*/ 474553 w 2019200"/>
                  <a:gd name="connsiteY24" fmla="*/ 985703 h 1653643"/>
                  <a:gd name="connsiteX25" fmla="*/ 230713 w 2019200"/>
                  <a:gd name="connsiteY25" fmla="*/ 894263 h 1653643"/>
                  <a:gd name="connsiteX26" fmla="*/ 47833 w 2019200"/>
                  <a:gd name="connsiteY26" fmla="*/ 741863 h 1653643"/>
                  <a:gd name="connsiteX27" fmla="*/ 17353 w 2019200"/>
                  <a:gd name="connsiteY27" fmla="*/ 457383 h 1653643"/>
                  <a:gd name="connsiteX28" fmla="*/ 281513 w 2019200"/>
                  <a:gd name="connsiteY28" fmla="*/ 355783 h 1653643"/>
                  <a:gd name="connsiteX29" fmla="*/ 489793 w 2019200"/>
                  <a:gd name="connsiteY29" fmla="*/ 406583 h 1653643"/>
                  <a:gd name="connsiteX30" fmla="*/ 708233 w 2019200"/>
                  <a:gd name="connsiteY30" fmla="*/ 498023 h 1653643"/>
                  <a:gd name="connsiteX0" fmla="*/ 708233 w 2019200"/>
                  <a:gd name="connsiteY0" fmla="*/ 498023 h 1653643"/>
                  <a:gd name="connsiteX1" fmla="*/ 850473 w 2019200"/>
                  <a:gd name="connsiteY1" fmla="*/ 183063 h 1653643"/>
                  <a:gd name="connsiteX2" fmla="*/ 1195913 w 2019200"/>
                  <a:gd name="connsiteY2" fmla="*/ 183 h 1653643"/>
                  <a:gd name="connsiteX3" fmla="*/ 1439753 w 2019200"/>
                  <a:gd name="connsiteY3" fmla="*/ 152583 h 1653643"/>
                  <a:gd name="connsiteX4" fmla="*/ 1477853 w 2019200"/>
                  <a:gd name="connsiteY4" fmla="*/ 332923 h 1653643"/>
                  <a:gd name="connsiteX5" fmla="*/ 1427053 w 2019200"/>
                  <a:gd name="connsiteY5" fmla="*/ 546283 h 1653643"/>
                  <a:gd name="connsiteX6" fmla="*/ 1622633 w 2019200"/>
                  <a:gd name="connsiteY6" fmla="*/ 558983 h 1653643"/>
                  <a:gd name="connsiteX7" fmla="*/ 1927433 w 2019200"/>
                  <a:gd name="connsiteY7" fmla="*/ 640263 h 1653643"/>
                  <a:gd name="connsiteX8" fmla="*/ 2018873 w 2019200"/>
                  <a:gd name="connsiteY8" fmla="*/ 823143 h 1653643"/>
                  <a:gd name="connsiteX9" fmla="*/ 1947753 w 2019200"/>
                  <a:gd name="connsiteY9" fmla="*/ 995863 h 1653643"/>
                  <a:gd name="connsiteX10" fmla="*/ 1708993 w 2019200"/>
                  <a:gd name="connsiteY10" fmla="*/ 1087303 h 1653643"/>
                  <a:gd name="connsiteX11" fmla="*/ 1449913 w 2019200"/>
                  <a:gd name="connsiteY11" fmla="*/ 1066983 h 1653643"/>
                  <a:gd name="connsiteX12" fmla="*/ 1571833 w 2019200"/>
                  <a:gd name="connsiteY12" fmla="*/ 1300663 h 1653643"/>
                  <a:gd name="connsiteX13" fmla="*/ 1581993 w 2019200"/>
                  <a:gd name="connsiteY13" fmla="*/ 1290503 h 1653643"/>
                  <a:gd name="connsiteX14" fmla="*/ 1581993 w 2019200"/>
                  <a:gd name="connsiteY14" fmla="*/ 1463223 h 1653643"/>
                  <a:gd name="connsiteX15" fmla="*/ 1429593 w 2019200"/>
                  <a:gd name="connsiteY15" fmla="*/ 1635943 h 1653643"/>
                  <a:gd name="connsiteX16" fmla="*/ 1145113 w 2019200"/>
                  <a:gd name="connsiteY16" fmla="*/ 1635943 h 1653643"/>
                  <a:gd name="connsiteX17" fmla="*/ 1013033 w 2019200"/>
                  <a:gd name="connsiteY17" fmla="*/ 1529263 h 1653643"/>
                  <a:gd name="connsiteX18" fmla="*/ 921593 w 2019200"/>
                  <a:gd name="connsiteY18" fmla="*/ 1351463 h 1653643"/>
                  <a:gd name="connsiteX19" fmla="*/ 921593 w 2019200"/>
                  <a:gd name="connsiteY19" fmla="*/ 1361623 h 1653643"/>
                  <a:gd name="connsiteX20" fmla="*/ 789513 w 2019200"/>
                  <a:gd name="connsiteY20" fmla="*/ 1503863 h 1653643"/>
                  <a:gd name="connsiteX21" fmla="*/ 423753 w 2019200"/>
                  <a:gd name="connsiteY21" fmla="*/ 1554663 h 1653643"/>
                  <a:gd name="connsiteX22" fmla="*/ 271353 w 2019200"/>
                  <a:gd name="connsiteY22" fmla="*/ 1320983 h 1653643"/>
                  <a:gd name="connsiteX23" fmla="*/ 400893 w 2019200"/>
                  <a:gd name="connsiteY23" fmla="*/ 1072063 h 1653643"/>
                  <a:gd name="connsiteX24" fmla="*/ 474553 w 2019200"/>
                  <a:gd name="connsiteY24" fmla="*/ 985703 h 1653643"/>
                  <a:gd name="connsiteX25" fmla="*/ 230713 w 2019200"/>
                  <a:gd name="connsiteY25" fmla="*/ 894263 h 1653643"/>
                  <a:gd name="connsiteX26" fmla="*/ 47833 w 2019200"/>
                  <a:gd name="connsiteY26" fmla="*/ 741863 h 1653643"/>
                  <a:gd name="connsiteX27" fmla="*/ 17353 w 2019200"/>
                  <a:gd name="connsiteY27" fmla="*/ 457383 h 1653643"/>
                  <a:gd name="connsiteX28" fmla="*/ 281513 w 2019200"/>
                  <a:gd name="connsiteY28" fmla="*/ 355783 h 1653643"/>
                  <a:gd name="connsiteX29" fmla="*/ 489793 w 2019200"/>
                  <a:gd name="connsiteY29" fmla="*/ 406583 h 1653643"/>
                  <a:gd name="connsiteX30" fmla="*/ 708233 w 2019200"/>
                  <a:gd name="connsiteY30" fmla="*/ 498023 h 1653643"/>
                  <a:gd name="connsiteX0" fmla="*/ 708233 w 2019200"/>
                  <a:gd name="connsiteY0" fmla="*/ 498156 h 1653776"/>
                  <a:gd name="connsiteX1" fmla="*/ 878413 w 2019200"/>
                  <a:gd name="connsiteY1" fmla="*/ 193356 h 1653776"/>
                  <a:gd name="connsiteX2" fmla="*/ 1195913 w 2019200"/>
                  <a:gd name="connsiteY2" fmla="*/ 316 h 1653776"/>
                  <a:gd name="connsiteX3" fmla="*/ 1439753 w 2019200"/>
                  <a:gd name="connsiteY3" fmla="*/ 152716 h 1653776"/>
                  <a:gd name="connsiteX4" fmla="*/ 1477853 w 2019200"/>
                  <a:gd name="connsiteY4" fmla="*/ 333056 h 1653776"/>
                  <a:gd name="connsiteX5" fmla="*/ 1427053 w 2019200"/>
                  <a:gd name="connsiteY5" fmla="*/ 546416 h 1653776"/>
                  <a:gd name="connsiteX6" fmla="*/ 1622633 w 2019200"/>
                  <a:gd name="connsiteY6" fmla="*/ 559116 h 1653776"/>
                  <a:gd name="connsiteX7" fmla="*/ 1927433 w 2019200"/>
                  <a:gd name="connsiteY7" fmla="*/ 640396 h 1653776"/>
                  <a:gd name="connsiteX8" fmla="*/ 2018873 w 2019200"/>
                  <a:gd name="connsiteY8" fmla="*/ 823276 h 1653776"/>
                  <a:gd name="connsiteX9" fmla="*/ 1947753 w 2019200"/>
                  <a:gd name="connsiteY9" fmla="*/ 995996 h 1653776"/>
                  <a:gd name="connsiteX10" fmla="*/ 1708993 w 2019200"/>
                  <a:gd name="connsiteY10" fmla="*/ 1087436 h 1653776"/>
                  <a:gd name="connsiteX11" fmla="*/ 1449913 w 2019200"/>
                  <a:gd name="connsiteY11" fmla="*/ 1067116 h 1653776"/>
                  <a:gd name="connsiteX12" fmla="*/ 1571833 w 2019200"/>
                  <a:gd name="connsiteY12" fmla="*/ 1300796 h 1653776"/>
                  <a:gd name="connsiteX13" fmla="*/ 1581993 w 2019200"/>
                  <a:gd name="connsiteY13" fmla="*/ 1290636 h 1653776"/>
                  <a:gd name="connsiteX14" fmla="*/ 1581993 w 2019200"/>
                  <a:gd name="connsiteY14" fmla="*/ 1463356 h 1653776"/>
                  <a:gd name="connsiteX15" fmla="*/ 1429593 w 2019200"/>
                  <a:gd name="connsiteY15" fmla="*/ 1636076 h 1653776"/>
                  <a:gd name="connsiteX16" fmla="*/ 1145113 w 2019200"/>
                  <a:gd name="connsiteY16" fmla="*/ 1636076 h 1653776"/>
                  <a:gd name="connsiteX17" fmla="*/ 1013033 w 2019200"/>
                  <a:gd name="connsiteY17" fmla="*/ 1529396 h 1653776"/>
                  <a:gd name="connsiteX18" fmla="*/ 921593 w 2019200"/>
                  <a:gd name="connsiteY18" fmla="*/ 1351596 h 1653776"/>
                  <a:gd name="connsiteX19" fmla="*/ 921593 w 2019200"/>
                  <a:gd name="connsiteY19" fmla="*/ 1361756 h 1653776"/>
                  <a:gd name="connsiteX20" fmla="*/ 789513 w 2019200"/>
                  <a:gd name="connsiteY20" fmla="*/ 1503996 h 1653776"/>
                  <a:gd name="connsiteX21" fmla="*/ 423753 w 2019200"/>
                  <a:gd name="connsiteY21" fmla="*/ 1554796 h 1653776"/>
                  <a:gd name="connsiteX22" fmla="*/ 271353 w 2019200"/>
                  <a:gd name="connsiteY22" fmla="*/ 1321116 h 1653776"/>
                  <a:gd name="connsiteX23" fmla="*/ 400893 w 2019200"/>
                  <a:gd name="connsiteY23" fmla="*/ 1072196 h 1653776"/>
                  <a:gd name="connsiteX24" fmla="*/ 474553 w 2019200"/>
                  <a:gd name="connsiteY24" fmla="*/ 985836 h 1653776"/>
                  <a:gd name="connsiteX25" fmla="*/ 230713 w 2019200"/>
                  <a:gd name="connsiteY25" fmla="*/ 894396 h 1653776"/>
                  <a:gd name="connsiteX26" fmla="*/ 47833 w 2019200"/>
                  <a:gd name="connsiteY26" fmla="*/ 741996 h 1653776"/>
                  <a:gd name="connsiteX27" fmla="*/ 17353 w 2019200"/>
                  <a:gd name="connsiteY27" fmla="*/ 457516 h 1653776"/>
                  <a:gd name="connsiteX28" fmla="*/ 281513 w 2019200"/>
                  <a:gd name="connsiteY28" fmla="*/ 355916 h 1653776"/>
                  <a:gd name="connsiteX29" fmla="*/ 489793 w 2019200"/>
                  <a:gd name="connsiteY29" fmla="*/ 406716 h 1653776"/>
                  <a:gd name="connsiteX30" fmla="*/ 708233 w 2019200"/>
                  <a:gd name="connsiteY30" fmla="*/ 498156 h 1653776"/>
                  <a:gd name="connsiteX0" fmla="*/ 708233 w 2019200"/>
                  <a:gd name="connsiteY0" fmla="*/ 498156 h 1653776"/>
                  <a:gd name="connsiteX1" fmla="*/ 878413 w 2019200"/>
                  <a:gd name="connsiteY1" fmla="*/ 193356 h 1653776"/>
                  <a:gd name="connsiteX2" fmla="*/ 1195913 w 2019200"/>
                  <a:gd name="connsiteY2" fmla="*/ 316 h 1653776"/>
                  <a:gd name="connsiteX3" fmla="*/ 1439753 w 2019200"/>
                  <a:gd name="connsiteY3" fmla="*/ 152716 h 1653776"/>
                  <a:gd name="connsiteX4" fmla="*/ 1477853 w 2019200"/>
                  <a:gd name="connsiteY4" fmla="*/ 333056 h 1653776"/>
                  <a:gd name="connsiteX5" fmla="*/ 1427053 w 2019200"/>
                  <a:gd name="connsiteY5" fmla="*/ 546416 h 1653776"/>
                  <a:gd name="connsiteX6" fmla="*/ 1622633 w 2019200"/>
                  <a:gd name="connsiteY6" fmla="*/ 559116 h 1653776"/>
                  <a:gd name="connsiteX7" fmla="*/ 1927433 w 2019200"/>
                  <a:gd name="connsiteY7" fmla="*/ 640396 h 1653776"/>
                  <a:gd name="connsiteX8" fmla="*/ 2018873 w 2019200"/>
                  <a:gd name="connsiteY8" fmla="*/ 823276 h 1653776"/>
                  <a:gd name="connsiteX9" fmla="*/ 1947753 w 2019200"/>
                  <a:gd name="connsiteY9" fmla="*/ 995996 h 1653776"/>
                  <a:gd name="connsiteX10" fmla="*/ 1708993 w 2019200"/>
                  <a:gd name="connsiteY10" fmla="*/ 1087436 h 1653776"/>
                  <a:gd name="connsiteX11" fmla="*/ 1449913 w 2019200"/>
                  <a:gd name="connsiteY11" fmla="*/ 1067116 h 1653776"/>
                  <a:gd name="connsiteX12" fmla="*/ 1571833 w 2019200"/>
                  <a:gd name="connsiteY12" fmla="*/ 1300796 h 1653776"/>
                  <a:gd name="connsiteX13" fmla="*/ 1581993 w 2019200"/>
                  <a:gd name="connsiteY13" fmla="*/ 1290636 h 1653776"/>
                  <a:gd name="connsiteX14" fmla="*/ 1581993 w 2019200"/>
                  <a:gd name="connsiteY14" fmla="*/ 1463356 h 1653776"/>
                  <a:gd name="connsiteX15" fmla="*/ 1429593 w 2019200"/>
                  <a:gd name="connsiteY15" fmla="*/ 1636076 h 1653776"/>
                  <a:gd name="connsiteX16" fmla="*/ 1145113 w 2019200"/>
                  <a:gd name="connsiteY16" fmla="*/ 1636076 h 1653776"/>
                  <a:gd name="connsiteX17" fmla="*/ 1013033 w 2019200"/>
                  <a:gd name="connsiteY17" fmla="*/ 1529396 h 1653776"/>
                  <a:gd name="connsiteX18" fmla="*/ 921593 w 2019200"/>
                  <a:gd name="connsiteY18" fmla="*/ 1351596 h 1653776"/>
                  <a:gd name="connsiteX19" fmla="*/ 921593 w 2019200"/>
                  <a:gd name="connsiteY19" fmla="*/ 1361756 h 1653776"/>
                  <a:gd name="connsiteX20" fmla="*/ 789513 w 2019200"/>
                  <a:gd name="connsiteY20" fmla="*/ 1503996 h 1653776"/>
                  <a:gd name="connsiteX21" fmla="*/ 423753 w 2019200"/>
                  <a:gd name="connsiteY21" fmla="*/ 1554796 h 1653776"/>
                  <a:gd name="connsiteX22" fmla="*/ 271353 w 2019200"/>
                  <a:gd name="connsiteY22" fmla="*/ 1321116 h 1653776"/>
                  <a:gd name="connsiteX23" fmla="*/ 400893 w 2019200"/>
                  <a:gd name="connsiteY23" fmla="*/ 1072196 h 1653776"/>
                  <a:gd name="connsiteX24" fmla="*/ 474553 w 2019200"/>
                  <a:gd name="connsiteY24" fmla="*/ 985836 h 1653776"/>
                  <a:gd name="connsiteX25" fmla="*/ 230713 w 2019200"/>
                  <a:gd name="connsiteY25" fmla="*/ 894396 h 1653776"/>
                  <a:gd name="connsiteX26" fmla="*/ 47833 w 2019200"/>
                  <a:gd name="connsiteY26" fmla="*/ 741996 h 1653776"/>
                  <a:gd name="connsiteX27" fmla="*/ 17353 w 2019200"/>
                  <a:gd name="connsiteY27" fmla="*/ 457516 h 1653776"/>
                  <a:gd name="connsiteX28" fmla="*/ 281513 w 2019200"/>
                  <a:gd name="connsiteY28" fmla="*/ 355916 h 1653776"/>
                  <a:gd name="connsiteX29" fmla="*/ 489793 w 2019200"/>
                  <a:gd name="connsiteY29" fmla="*/ 406716 h 1653776"/>
                  <a:gd name="connsiteX30" fmla="*/ 708233 w 2019200"/>
                  <a:gd name="connsiteY30" fmla="*/ 498156 h 1653776"/>
                  <a:gd name="connsiteX0" fmla="*/ 710773 w 2019200"/>
                  <a:gd name="connsiteY0" fmla="*/ 477836 h 1653776"/>
                  <a:gd name="connsiteX1" fmla="*/ 878413 w 2019200"/>
                  <a:gd name="connsiteY1" fmla="*/ 193356 h 1653776"/>
                  <a:gd name="connsiteX2" fmla="*/ 1195913 w 2019200"/>
                  <a:gd name="connsiteY2" fmla="*/ 316 h 1653776"/>
                  <a:gd name="connsiteX3" fmla="*/ 1439753 w 2019200"/>
                  <a:gd name="connsiteY3" fmla="*/ 152716 h 1653776"/>
                  <a:gd name="connsiteX4" fmla="*/ 1477853 w 2019200"/>
                  <a:gd name="connsiteY4" fmla="*/ 333056 h 1653776"/>
                  <a:gd name="connsiteX5" fmla="*/ 1427053 w 2019200"/>
                  <a:gd name="connsiteY5" fmla="*/ 546416 h 1653776"/>
                  <a:gd name="connsiteX6" fmla="*/ 1622633 w 2019200"/>
                  <a:gd name="connsiteY6" fmla="*/ 559116 h 1653776"/>
                  <a:gd name="connsiteX7" fmla="*/ 1927433 w 2019200"/>
                  <a:gd name="connsiteY7" fmla="*/ 640396 h 1653776"/>
                  <a:gd name="connsiteX8" fmla="*/ 2018873 w 2019200"/>
                  <a:gd name="connsiteY8" fmla="*/ 823276 h 1653776"/>
                  <a:gd name="connsiteX9" fmla="*/ 1947753 w 2019200"/>
                  <a:gd name="connsiteY9" fmla="*/ 995996 h 1653776"/>
                  <a:gd name="connsiteX10" fmla="*/ 1708993 w 2019200"/>
                  <a:gd name="connsiteY10" fmla="*/ 1087436 h 1653776"/>
                  <a:gd name="connsiteX11" fmla="*/ 1449913 w 2019200"/>
                  <a:gd name="connsiteY11" fmla="*/ 1067116 h 1653776"/>
                  <a:gd name="connsiteX12" fmla="*/ 1571833 w 2019200"/>
                  <a:gd name="connsiteY12" fmla="*/ 1300796 h 1653776"/>
                  <a:gd name="connsiteX13" fmla="*/ 1581993 w 2019200"/>
                  <a:gd name="connsiteY13" fmla="*/ 1290636 h 1653776"/>
                  <a:gd name="connsiteX14" fmla="*/ 1581993 w 2019200"/>
                  <a:gd name="connsiteY14" fmla="*/ 1463356 h 1653776"/>
                  <a:gd name="connsiteX15" fmla="*/ 1429593 w 2019200"/>
                  <a:gd name="connsiteY15" fmla="*/ 1636076 h 1653776"/>
                  <a:gd name="connsiteX16" fmla="*/ 1145113 w 2019200"/>
                  <a:gd name="connsiteY16" fmla="*/ 1636076 h 1653776"/>
                  <a:gd name="connsiteX17" fmla="*/ 1013033 w 2019200"/>
                  <a:gd name="connsiteY17" fmla="*/ 1529396 h 1653776"/>
                  <a:gd name="connsiteX18" fmla="*/ 921593 w 2019200"/>
                  <a:gd name="connsiteY18" fmla="*/ 1351596 h 1653776"/>
                  <a:gd name="connsiteX19" fmla="*/ 921593 w 2019200"/>
                  <a:gd name="connsiteY19" fmla="*/ 1361756 h 1653776"/>
                  <a:gd name="connsiteX20" fmla="*/ 789513 w 2019200"/>
                  <a:gd name="connsiteY20" fmla="*/ 1503996 h 1653776"/>
                  <a:gd name="connsiteX21" fmla="*/ 423753 w 2019200"/>
                  <a:gd name="connsiteY21" fmla="*/ 1554796 h 1653776"/>
                  <a:gd name="connsiteX22" fmla="*/ 271353 w 2019200"/>
                  <a:gd name="connsiteY22" fmla="*/ 1321116 h 1653776"/>
                  <a:gd name="connsiteX23" fmla="*/ 400893 w 2019200"/>
                  <a:gd name="connsiteY23" fmla="*/ 1072196 h 1653776"/>
                  <a:gd name="connsiteX24" fmla="*/ 474553 w 2019200"/>
                  <a:gd name="connsiteY24" fmla="*/ 985836 h 1653776"/>
                  <a:gd name="connsiteX25" fmla="*/ 230713 w 2019200"/>
                  <a:gd name="connsiteY25" fmla="*/ 894396 h 1653776"/>
                  <a:gd name="connsiteX26" fmla="*/ 47833 w 2019200"/>
                  <a:gd name="connsiteY26" fmla="*/ 741996 h 1653776"/>
                  <a:gd name="connsiteX27" fmla="*/ 17353 w 2019200"/>
                  <a:gd name="connsiteY27" fmla="*/ 457516 h 1653776"/>
                  <a:gd name="connsiteX28" fmla="*/ 281513 w 2019200"/>
                  <a:gd name="connsiteY28" fmla="*/ 355916 h 1653776"/>
                  <a:gd name="connsiteX29" fmla="*/ 489793 w 2019200"/>
                  <a:gd name="connsiteY29" fmla="*/ 406716 h 1653776"/>
                  <a:gd name="connsiteX30" fmla="*/ 710773 w 2019200"/>
                  <a:gd name="connsiteY30" fmla="*/ 477836 h 1653776"/>
                  <a:gd name="connsiteX0" fmla="*/ 710773 w 2019200"/>
                  <a:gd name="connsiteY0" fmla="*/ 449982 h 1625922"/>
                  <a:gd name="connsiteX1" fmla="*/ 878413 w 2019200"/>
                  <a:gd name="connsiteY1" fmla="*/ 165502 h 1625922"/>
                  <a:gd name="connsiteX2" fmla="*/ 1198453 w 2019200"/>
                  <a:gd name="connsiteY2" fmla="*/ 402 h 1625922"/>
                  <a:gd name="connsiteX3" fmla="*/ 1439753 w 2019200"/>
                  <a:gd name="connsiteY3" fmla="*/ 124862 h 1625922"/>
                  <a:gd name="connsiteX4" fmla="*/ 1477853 w 2019200"/>
                  <a:gd name="connsiteY4" fmla="*/ 305202 h 1625922"/>
                  <a:gd name="connsiteX5" fmla="*/ 1427053 w 2019200"/>
                  <a:gd name="connsiteY5" fmla="*/ 518562 h 1625922"/>
                  <a:gd name="connsiteX6" fmla="*/ 1622633 w 2019200"/>
                  <a:gd name="connsiteY6" fmla="*/ 531262 h 1625922"/>
                  <a:gd name="connsiteX7" fmla="*/ 1927433 w 2019200"/>
                  <a:gd name="connsiteY7" fmla="*/ 612542 h 1625922"/>
                  <a:gd name="connsiteX8" fmla="*/ 2018873 w 2019200"/>
                  <a:gd name="connsiteY8" fmla="*/ 795422 h 1625922"/>
                  <a:gd name="connsiteX9" fmla="*/ 1947753 w 2019200"/>
                  <a:gd name="connsiteY9" fmla="*/ 968142 h 1625922"/>
                  <a:gd name="connsiteX10" fmla="*/ 1708993 w 2019200"/>
                  <a:gd name="connsiteY10" fmla="*/ 1059582 h 1625922"/>
                  <a:gd name="connsiteX11" fmla="*/ 1449913 w 2019200"/>
                  <a:gd name="connsiteY11" fmla="*/ 1039262 h 1625922"/>
                  <a:gd name="connsiteX12" fmla="*/ 1571833 w 2019200"/>
                  <a:gd name="connsiteY12" fmla="*/ 1272942 h 1625922"/>
                  <a:gd name="connsiteX13" fmla="*/ 1581993 w 2019200"/>
                  <a:gd name="connsiteY13" fmla="*/ 1262782 h 1625922"/>
                  <a:gd name="connsiteX14" fmla="*/ 1581993 w 2019200"/>
                  <a:gd name="connsiteY14" fmla="*/ 1435502 h 1625922"/>
                  <a:gd name="connsiteX15" fmla="*/ 1429593 w 2019200"/>
                  <a:gd name="connsiteY15" fmla="*/ 1608222 h 1625922"/>
                  <a:gd name="connsiteX16" fmla="*/ 1145113 w 2019200"/>
                  <a:gd name="connsiteY16" fmla="*/ 1608222 h 1625922"/>
                  <a:gd name="connsiteX17" fmla="*/ 1013033 w 2019200"/>
                  <a:gd name="connsiteY17" fmla="*/ 1501542 h 1625922"/>
                  <a:gd name="connsiteX18" fmla="*/ 921593 w 2019200"/>
                  <a:gd name="connsiteY18" fmla="*/ 1323742 h 1625922"/>
                  <a:gd name="connsiteX19" fmla="*/ 921593 w 2019200"/>
                  <a:gd name="connsiteY19" fmla="*/ 1333902 h 1625922"/>
                  <a:gd name="connsiteX20" fmla="*/ 789513 w 2019200"/>
                  <a:gd name="connsiteY20" fmla="*/ 1476142 h 1625922"/>
                  <a:gd name="connsiteX21" fmla="*/ 423753 w 2019200"/>
                  <a:gd name="connsiteY21" fmla="*/ 1526942 h 1625922"/>
                  <a:gd name="connsiteX22" fmla="*/ 271353 w 2019200"/>
                  <a:gd name="connsiteY22" fmla="*/ 1293262 h 1625922"/>
                  <a:gd name="connsiteX23" fmla="*/ 400893 w 2019200"/>
                  <a:gd name="connsiteY23" fmla="*/ 1044342 h 1625922"/>
                  <a:gd name="connsiteX24" fmla="*/ 474553 w 2019200"/>
                  <a:gd name="connsiteY24" fmla="*/ 957982 h 1625922"/>
                  <a:gd name="connsiteX25" fmla="*/ 230713 w 2019200"/>
                  <a:gd name="connsiteY25" fmla="*/ 866542 h 1625922"/>
                  <a:gd name="connsiteX26" fmla="*/ 47833 w 2019200"/>
                  <a:gd name="connsiteY26" fmla="*/ 714142 h 1625922"/>
                  <a:gd name="connsiteX27" fmla="*/ 17353 w 2019200"/>
                  <a:gd name="connsiteY27" fmla="*/ 429662 h 1625922"/>
                  <a:gd name="connsiteX28" fmla="*/ 281513 w 2019200"/>
                  <a:gd name="connsiteY28" fmla="*/ 328062 h 1625922"/>
                  <a:gd name="connsiteX29" fmla="*/ 489793 w 2019200"/>
                  <a:gd name="connsiteY29" fmla="*/ 378862 h 1625922"/>
                  <a:gd name="connsiteX30" fmla="*/ 710773 w 2019200"/>
                  <a:gd name="connsiteY30" fmla="*/ 449982 h 1625922"/>
                  <a:gd name="connsiteX0" fmla="*/ 710773 w 2019200"/>
                  <a:gd name="connsiteY0" fmla="*/ 462637 h 1638577"/>
                  <a:gd name="connsiteX1" fmla="*/ 878413 w 2019200"/>
                  <a:gd name="connsiteY1" fmla="*/ 178157 h 1638577"/>
                  <a:gd name="connsiteX2" fmla="*/ 1190833 w 2019200"/>
                  <a:gd name="connsiteY2" fmla="*/ 357 h 1638577"/>
                  <a:gd name="connsiteX3" fmla="*/ 1439753 w 2019200"/>
                  <a:gd name="connsiteY3" fmla="*/ 137517 h 1638577"/>
                  <a:gd name="connsiteX4" fmla="*/ 1477853 w 2019200"/>
                  <a:gd name="connsiteY4" fmla="*/ 317857 h 1638577"/>
                  <a:gd name="connsiteX5" fmla="*/ 1427053 w 2019200"/>
                  <a:gd name="connsiteY5" fmla="*/ 531217 h 1638577"/>
                  <a:gd name="connsiteX6" fmla="*/ 1622633 w 2019200"/>
                  <a:gd name="connsiteY6" fmla="*/ 543917 h 1638577"/>
                  <a:gd name="connsiteX7" fmla="*/ 1927433 w 2019200"/>
                  <a:gd name="connsiteY7" fmla="*/ 625197 h 1638577"/>
                  <a:gd name="connsiteX8" fmla="*/ 2018873 w 2019200"/>
                  <a:gd name="connsiteY8" fmla="*/ 808077 h 1638577"/>
                  <a:gd name="connsiteX9" fmla="*/ 1947753 w 2019200"/>
                  <a:gd name="connsiteY9" fmla="*/ 980797 h 1638577"/>
                  <a:gd name="connsiteX10" fmla="*/ 1708993 w 2019200"/>
                  <a:gd name="connsiteY10" fmla="*/ 1072237 h 1638577"/>
                  <a:gd name="connsiteX11" fmla="*/ 1449913 w 2019200"/>
                  <a:gd name="connsiteY11" fmla="*/ 1051917 h 1638577"/>
                  <a:gd name="connsiteX12" fmla="*/ 1571833 w 2019200"/>
                  <a:gd name="connsiteY12" fmla="*/ 1285597 h 1638577"/>
                  <a:gd name="connsiteX13" fmla="*/ 1581993 w 2019200"/>
                  <a:gd name="connsiteY13" fmla="*/ 1275437 h 1638577"/>
                  <a:gd name="connsiteX14" fmla="*/ 1581993 w 2019200"/>
                  <a:gd name="connsiteY14" fmla="*/ 1448157 h 1638577"/>
                  <a:gd name="connsiteX15" fmla="*/ 1429593 w 2019200"/>
                  <a:gd name="connsiteY15" fmla="*/ 1620877 h 1638577"/>
                  <a:gd name="connsiteX16" fmla="*/ 1145113 w 2019200"/>
                  <a:gd name="connsiteY16" fmla="*/ 1620877 h 1638577"/>
                  <a:gd name="connsiteX17" fmla="*/ 1013033 w 2019200"/>
                  <a:gd name="connsiteY17" fmla="*/ 1514197 h 1638577"/>
                  <a:gd name="connsiteX18" fmla="*/ 921593 w 2019200"/>
                  <a:gd name="connsiteY18" fmla="*/ 1336397 h 1638577"/>
                  <a:gd name="connsiteX19" fmla="*/ 921593 w 2019200"/>
                  <a:gd name="connsiteY19" fmla="*/ 1346557 h 1638577"/>
                  <a:gd name="connsiteX20" fmla="*/ 789513 w 2019200"/>
                  <a:gd name="connsiteY20" fmla="*/ 1488797 h 1638577"/>
                  <a:gd name="connsiteX21" fmla="*/ 423753 w 2019200"/>
                  <a:gd name="connsiteY21" fmla="*/ 1539597 h 1638577"/>
                  <a:gd name="connsiteX22" fmla="*/ 271353 w 2019200"/>
                  <a:gd name="connsiteY22" fmla="*/ 1305917 h 1638577"/>
                  <a:gd name="connsiteX23" fmla="*/ 400893 w 2019200"/>
                  <a:gd name="connsiteY23" fmla="*/ 1056997 h 1638577"/>
                  <a:gd name="connsiteX24" fmla="*/ 474553 w 2019200"/>
                  <a:gd name="connsiteY24" fmla="*/ 970637 h 1638577"/>
                  <a:gd name="connsiteX25" fmla="*/ 230713 w 2019200"/>
                  <a:gd name="connsiteY25" fmla="*/ 879197 h 1638577"/>
                  <a:gd name="connsiteX26" fmla="*/ 47833 w 2019200"/>
                  <a:gd name="connsiteY26" fmla="*/ 726797 h 1638577"/>
                  <a:gd name="connsiteX27" fmla="*/ 17353 w 2019200"/>
                  <a:gd name="connsiteY27" fmla="*/ 442317 h 1638577"/>
                  <a:gd name="connsiteX28" fmla="*/ 281513 w 2019200"/>
                  <a:gd name="connsiteY28" fmla="*/ 340717 h 1638577"/>
                  <a:gd name="connsiteX29" fmla="*/ 489793 w 2019200"/>
                  <a:gd name="connsiteY29" fmla="*/ 391517 h 1638577"/>
                  <a:gd name="connsiteX30" fmla="*/ 710773 w 2019200"/>
                  <a:gd name="connsiteY30" fmla="*/ 462637 h 1638577"/>
                  <a:gd name="connsiteX0" fmla="*/ 710773 w 2019200"/>
                  <a:gd name="connsiteY0" fmla="*/ 462339 h 1638279"/>
                  <a:gd name="connsiteX1" fmla="*/ 878413 w 2019200"/>
                  <a:gd name="connsiteY1" fmla="*/ 177859 h 1638279"/>
                  <a:gd name="connsiteX2" fmla="*/ 1190833 w 2019200"/>
                  <a:gd name="connsiteY2" fmla="*/ 59 h 1638279"/>
                  <a:gd name="connsiteX3" fmla="*/ 1406733 w 2019200"/>
                  <a:gd name="connsiteY3" fmla="*/ 160079 h 1638279"/>
                  <a:gd name="connsiteX4" fmla="*/ 1477853 w 2019200"/>
                  <a:gd name="connsiteY4" fmla="*/ 317559 h 1638279"/>
                  <a:gd name="connsiteX5" fmla="*/ 1427053 w 2019200"/>
                  <a:gd name="connsiteY5" fmla="*/ 530919 h 1638279"/>
                  <a:gd name="connsiteX6" fmla="*/ 1622633 w 2019200"/>
                  <a:gd name="connsiteY6" fmla="*/ 543619 h 1638279"/>
                  <a:gd name="connsiteX7" fmla="*/ 1927433 w 2019200"/>
                  <a:gd name="connsiteY7" fmla="*/ 624899 h 1638279"/>
                  <a:gd name="connsiteX8" fmla="*/ 2018873 w 2019200"/>
                  <a:gd name="connsiteY8" fmla="*/ 807779 h 1638279"/>
                  <a:gd name="connsiteX9" fmla="*/ 1947753 w 2019200"/>
                  <a:gd name="connsiteY9" fmla="*/ 980499 h 1638279"/>
                  <a:gd name="connsiteX10" fmla="*/ 1708993 w 2019200"/>
                  <a:gd name="connsiteY10" fmla="*/ 1071939 h 1638279"/>
                  <a:gd name="connsiteX11" fmla="*/ 1449913 w 2019200"/>
                  <a:gd name="connsiteY11" fmla="*/ 1051619 h 1638279"/>
                  <a:gd name="connsiteX12" fmla="*/ 1571833 w 2019200"/>
                  <a:gd name="connsiteY12" fmla="*/ 1285299 h 1638279"/>
                  <a:gd name="connsiteX13" fmla="*/ 1581993 w 2019200"/>
                  <a:gd name="connsiteY13" fmla="*/ 1275139 h 1638279"/>
                  <a:gd name="connsiteX14" fmla="*/ 1581993 w 2019200"/>
                  <a:gd name="connsiteY14" fmla="*/ 1447859 h 1638279"/>
                  <a:gd name="connsiteX15" fmla="*/ 1429593 w 2019200"/>
                  <a:gd name="connsiteY15" fmla="*/ 1620579 h 1638279"/>
                  <a:gd name="connsiteX16" fmla="*/ 1145113 w 2019200"/>
                  <a:gd name="connsiteY16" fmla="*/ 1620579 h 1638279"/>
                  <a:gd name="connsiteX17" fmla="*/ 1013033 w 2019200"/>
                  <a:gd name="connsiteY17" fmla="*/ 1513899 h 1638279"/>
                  <a:gd name="connsiteX18" fmla="*/ 921593 w 2019200"/>
                  <a:gd name="connsiteY18" fmla="*/ 1336099 h 1638279"/>
                  <a:gd name="connsiteX19" fmla="*/ 921593 w 2019200"/>
                  <a:gd name="connsiteY19" fmla="*/ 1346259 h 1638279"/>
                  <a:gd name="connsiteX20" fmla="*/ 789513 w 2019200"/>
                  <a:gd name="connsiteY20" fmla="*/ 1488499 h 1638279"/>
                  <a:gd name="connsiteX21" fmla="*/ 423753 w 2019200"/>
                  <a:gd name="connsiteY21" fmla="*/ 1539299 h 1638279"/>
                  <a:gd name="connsiteX22" fmla="*/ 271353 w 2019200"/>
                  <a:gd name="connsiteY22" fmla="*/ 1305619 h 1638279"/>
                  <a:gd name="connsiteX23" fmla="*/ 400893 w 2019200"/>
                  <a:gd name="connsiteY23" fmla="*/ 1056699 h 1638279"/>
                  <a:gd name="connsiteX24" fmla="*/ 474553 w 2019200"/>
                  <a:gd name="connsiteY24" fmla="*/ 970339 h 1638279"/>
                  <a:gd name="connsiteX25" fmla="*/ 230713 w 2019200"/>
                  <a:gd name="connsiteY25" fmla="*/ 878899 h 1638279"/>
                  <a:gd name="connsiteX26" fmla="*/ 47833 w 2019200"/>
                  <a:gd name="connsiteY26" fmla="*/ 726499 h 1638279"/>
                  <a:gd name="connsiteX27" fmla="*/ 17353 w 2019200"/>
                  <a:gd name="connsiteY27" fmla="*/ 442019 h 1638279"/>
                  <a:gd name="connsiteX28" fmla="*/ 281513 w 2019200"/>
                  <a:gd name="connsiteY28" fmla="*/ 340419 h 1638279"/>
                  <a:gd name="connsiteX29" fmla="*/ 489793 w 2019200"/>
                  <a:gd name="connsiteY29" fmla="*/ 391219 h 1638279"/>
                  <a:gd name="connsiteX30" fmla="*/ 710773 w 2019200"/>
                  <a:gd name="connsiteY30" fmla="*/ 462339 h 1638279"/>
                  <a:gd name="connsiteX0" fmla="*/ 710773 w 2019200"/>
                  <a:gd name="connsiteY0" fmla="*/ 462467 h 1638407"/>
                  <a:gd name="connsiteX1" fmla="*/ 878413 w 2019200"/>
                  <a:gd name="connsiteY1" fmla="*/ 177987 h 1638407"/>
                  <a:gd name="connsiteX2" fmla="*/ 1190833 w 2019200"/>
                  <a:gd name="connsiteY2" fmla="*/ 187 h 1638407"/>
                  <a:gd name="connsiteX3" fmla="*/ 1414353 w 2019200"/>
                  <a:gd name="connsiteY3" fmla="*/ 147507 h 1638407"/>
                  <a:gd name="connsiteX4" fmla="*/ 1477853 w 2019200"/>
                  <a:gd name="connsiteY4" fmla="*/ 317687 h 1638407"/>
                  <a:gd name="connsiteX5" fmla="*/ 1427053 w 2019200"/>
                  <a:gd name="connsiteY5" fmla="*/ 531047 h 1638407"/>
                  <a:gd name="connsiteX6" fmla="*/ 1622633 w 2019200"/>
                  <a:gd name="connsiteY6" fmla="*/ 543747 h 1638407"/>
                  <a:gd name="connsiteX7" fmla="*/ 1927433 w 2019200"/>
                  <a:gd name="connsiteY7" fmla="*/ 625027 h 1638407"/>
                  <a:gd name="connsiteX8" fmla="*/ 2018873 w 2019200"/>
                  <a:gd name="connsiteY8" fmla="*/ 807907 h 1638407"/>
                  <a:gd name="connsiteX9" fmla="*/ 1947753 w 2019200"/>
                  <a:gd name="connsiteY9" fmla="*/ 980627 h 1638407"/>
                  <a:gd name="connsiteX10" fmla="*/ 1708993 w 2019200"/>
                  <a:gd name="connsiteY10" fmla="*/ 1072067 h 1638407"/>
                  <a:gd name="connsiteX11" fmla="*/ 1449913 w 2019200"/>
                  <a:gd name="connsiteY11" fmla="*/ 1051747 h 1638407"/>
                  <a:gd name="connsiteX12" fmla="*/ 1571833 w 2019200"/>
                  <a:gd name="connsiteY12" fmla="*/ 1285427 h 1638407"/>
                  <a:gd name="connsiteX13" fmla="*/ 1581993 w 2019200"/>
                  <a:gd name="connsiteY13" fmla="*/ 1275267 h 1638407"/>
                  <a:gd name="connsiteX14" fmla="*/ 1581993 w 2019200"/>
                  <a:gd name="connsiteY14" fmla="*/ 1447987 h 1638407"/>
                  <a:gd name="connsiteX15" fmla="*/ 1429593 w 2019200"/>
                  <a:gd name="connsiteY15" fmla="*/ 1620707 h 1638407"/>
                  <a:gd name="connsiteX16" fmla="*/ 1145113 w 2019200"/>
                  <a:gd name="connsiteY16" fmla="*/ 1620707 h 1638407"/>
                  <a:gd name="connsiteX17" fmla="*/ 1013033 w 2019200"/>
                  <a:gd name="connsiteY17" fmla="*/ 1514027 h 1638407"/>
                  <a:gd name="connsiteX18" fmla="*/ 921593 w 2019200"/>
                  <a:gd name="connsiteY18" fmla="*/ 1336227 h 1638407"/>
                  <a:gd name="connsiteX19" fmla="*/ 921593 w 2019200"/>
                  <a:gd name="connsiteY19" fmla="*/ 1346387 h 1638407"/>
                  <a:gd name="connsiteX20" fmla="*/ 789513 w 2019200"/>
                  <a:gd name="connsiteY20" fmla="*/ 1488627 h 1638407"/>
                  <a:gd name="connsiteX21" fmla="*/ 423753 w 2019200"/>
                  <a:gd name="connsiteY21" fmla="*/ 1539427 h 1638407"/>
                  <a:gd name="connsiteX22" fmla="*/ 271353 w 2019200"/>
                  <a:gd name="connsiteY22" fmla="*/ 1305747 h 1638407"/>
                  <a:gd name="connsiteX23" fmla="*/ 400893 w 2019200"/>
                  <a:gd name="connsiteY23" fmla="*/ 1056827 h 1638407"/>
                  <a:gd name="connsiteX24" fmla="*/ 474553 w 2019200"/>
                  <a:gd name="connsiteY24" fmla="*/ 970467 h 1638407"/>
                  <a:gd name="connsiteX25" fmla="*/ 230713 w 2019200"/>
                  <a:gd name="connsiteY25" fmla="*/ 879027 h 1638407"/>
                  <a:gd name="connsiteX26" fmla="*/ 47833 w 2019200"/>
                  <a:gd name="connsiteY26" fmla="*/ 726627 h 1638407"/>
                  <a:gd name="connsiteX27" fmla="*/ 17353 w 2019200"/>
                  <a:gd name="connsiteY27" fmla="*/ 442147 h 1638407"/>
                  <a:gd name="connsiteX28" fmla="*/ 281513 w 2019200"/>
                  <a:gd name="connsiteY28" fmla="*/ 340547 h 1638407"/>
                  <a:gd name="connsiteX29" fmla="*/ 489793 w 2019200"/>
                  <a:gd name="connsiteY29" fmla="*/ 391347 h 1638407"/>
                  <a:gd name="connsiteX30" fmla="*/ 710773 w 2019200"/>
                  <a:gd name="connsiteY30" fmla="*/ 462467 h 1638407"/>
                  <a:gd name="connsiteX0" fmla="*/ 710773 w 2019200"/>
                  <a:gd name="connsiteY0" fmla="*/ 462478 h 1638418"/>
                  <a:gd name="connsiteX1" fmla="*/ 878413 w 2019200"/>
                  <a:gd name="connsiteY1" fmla="*/ 177998 h 1638418"/>
                  <a:gd name="connsiteX2" fmla="*/ 1190833 w 2019200"/>
                  <a:gd name="connsiteY2" fmla="*/ 198 h 1638418"/>
                  <a:gd name="connsiteX3" fmla="*/ 1414353 w 2019200"/>
                  <a:gd name="connsiteY3" fmla="*/ 147518 h 1638418"/>
                  <a:gd name="connsiteX4" fmla="*/ 1462613 w 2019200"/>
                  <a:gd name="connsiteY4" fmla="*/ 353258 h 1638418"/>
                  <a:gd name="connsiteX5" fmla="*/ 1427053 w 2019200"/>
                  <a:gd name="connsiteY5" fmla="*/ 531058 h 1638418"/>
                  <a:gd name="connsiteX6" fmla="*/ 1622633 w 2019200"/>
                  <a:gd name="connsiteY6" fmla="*/ 543758 h 1638418"/>
                  <a:gd name="connsiteX7" fmla="*/ 1927433 w 2019200"/>
                  <a:gd name="connsiteY7" fmla="*/ 625038 h 1638418"/>
                  <a:gd name="connsiteX8" fmla="*/ 2018873 w 2019200"/>
                  <a:gd name="connsiteY8" fmla="*/ 807918 h 1638418"/>
                  <a:gd name="connsiteX9" fmla="*/ 1947753 w 2019200"/>
                  <a:gd name="connsiteY9" fmla="*/ 980638 h 1638418"/>
                  <a:gd name="connsiteX10" fmla="*/ 1708993 w 2019200"/>
                  <a:gd name="connsiteY10" fmla="*/ 1072078 h 1638418"/>
                  <a:gd name="connsiteX11" fmla="*/ 1449913 w 2019200"/>
                  <a:gd name="connsiteY11" fmla="*/ 1051758 h 1638418"/>
                  <a:gd name="connsiteX12" fmla="*/ 1571833 w 2019200"/>
                  <a:gd name="connsiteY12" fmla="*/ 1285438 h 1638418"/>
                  <a:gd name="connsiteX13" fmla="*/ 1581993 w 2019200"/>
                  <a:gd name="connsiteY13" fmla="*/ 1275278 h 1638418"/>
                  <a:gd name="connsiteX14" fmla="*/ 1581993 w 2019200"/>
                  <a:gd name="connsiteY14" fmla="*/ 1447998 h 1638418"/>
                  <a:gd name="connsiteX15" fmla="*/ 1429593 w 2019200"/>
                  <a:gd name="connsiteY15" fmla="*/ 1620718 h 1638418"/>
                  <a:gd name="connsiteX16" fmla="*/ 1145113 w 2019200"/>
                  <a:gd name="connsiteY16" fmla="*/ 1620718 h 1638418"/>
                  <a:gd name="connsiteX17" fmla="*/ 1013033 w 2019200"/>
                  <a:gd name="connsiteY17" fmla="*/ 1514038 h 1638418"/>
                  <a:gd name="connsiteX18" fmla="*/ 921593 w 2019200"/>
                  <a:gd name="connsiteY18" fmla="*/ 1336238 h 1638418"/>
                  <a:gd name="connsiteX19" fmla="*/ 921593 w 2019200"/>
                  <a:gd name="connsiteY19" fmla="*/ 1346398 h 1638418"/>
                  <a:gd name="connsiteX20" fmla="*/ 789513 w 2019200"/>
                  <a:gd name="connsiteY20" fmla="*/ 1488638 h 1638418"/>
                  <a:gd name="connsiteX21" fmla="*/ 423753 w 2019200"/>
                  <a:gd name="connsiteY21" fmla="*/ 1539438 h 1638418"/>
                  <a:gd name="connsiteX22" fmla="*/ 271353 w 2019200"/>
                  <a:gd name="connsiteY22" fmla="*/ 1305758 h 1638418"/>
                  <a:gd name="connsiteX23" fmla="*/ 400893 w 2019200"/>
                  <a:gd name="connsiteY23" fmla="*/ 1056838 h 1638418"/>
                  <a:gd name="connsiteX24" fmla="*/ 474553 w 2019200"/>
                  <a:gd name="connsiteY24" fmla="*/ 970478 h 1638418"/>
                  <a:gd name="connsiteX25" fmla="*/ 230713 w 2019200"/>
                  <a:gd name="connsiteY25" fmla="*/ 879038 h 1638418"/>
                  <a:gd name="connsiteX26" fmla="*/ 47833 w 2019200"/>
                  <a:gd name="connsiteY26" fmla="*/ 726638 h 1638418"/>
                  <a:gd name="connsiteX27" fmla="*/ 17353 w 2019200"/>
                  <a:gd name="connsiteY27" fmla="*/ 442158 h 1638418"/>
                  <a:gd name="connsiteX28" fmla="*/ 281513 w 2019200"/>
                  <a:gd name="connsiteY28" fmla="*/ 340558 h 1638418"/>
                  <a:gd name="connsiteX29" fmla="*/ 489793 w 2019200"/>
                  <a:gd name="connsiteY29" fmla="*/ 391358 h 1638418"/>
                  <a:gd name="connsiteX30" fmla="*/ 710773 w 2019200"/>
                  <a:gd name="connsiteY30" fmla="*/ 462478 h 1638418"/>
                  <a:gd name="connsiteX0" fmla="*/ 710773 w 2019200"/>
                  <a:gd name="connsiteY0" fmla="*/ 462478 h 1638418"/>
                  <a:gd name="connsiteX1" fmla="*/ 878413 w 2019200"/>
                  <a:gd name="connsiteY1" fmla="*/ 177998 h 1638418"/>
                  <a:gd name="connsiteX2" fmla="*/ 1190833 w 2019200"/>
                  <a:gd name="connsiteY2" fmla="*/ 198 h 1638418"/>
                  <a:gd name="connsiteX3" fmla="*/ 1414353 w 2019200"/>
                  <a:gd name="connsiteY3" fmla="*/ 147518 h 1638418"/>
                  <a:gd name="connsiteX4" fmla="*/ 1462613 w 2019200"/>
                  <a:gd name="connsiteY4" fmla="*/ 353258 h 1638418"/>
                  <a:gd name="connsiteX5" fmla="*/ 1427053 w 2019200"/>
                  <a:gd name="connsiteY5" fmla="*/ 531058 h 1638418"/>
                  <a:gd name="connsiteX6" fmla="*/ 1625173 w 2019200"/>
                  <a:gd name="connsiteY6" fmla="*/ 566618 h 1638418"/>
                  <a:gd name="connsiteX7" fmla="*/ 1927433 w 2019200"/>
                  <a:gd name="connsiteY7" fmla="*/ 625038 h 1638418"/>
                  <a:gd name="connsiteX8" fmla="*/ 2018873 w 2019200"/>
                  <a:gd name="connsiteY8" fmla="*/ 807918 h 1638418"/>
                  <a:gd name="connsiteX9" fmla="*/ 1947753 w 2019200"/>
                  <a:gd name="connsiteY9" fmla="*/ 980638 h 1638418"/>
                  <a:gd name="connsiteX10" fmla="*/ 1708993 w 2019200"/>
                  <a:gd name="connsiteY10" fmla="*/ 1072078 h 1638418"/>
                  <a:gd name="connsiteX11" fmla="*/ 1449913 w 2019200"/>
                  <a:gd name="connsiteY11" fmla="*/ 1051758 h 1638418"/>
                  <a:gd name="connsiteX12" fmla="*/ 1571833 w 2019200"/>
                  <a:gd name="connsiteY12" fmla="*/ 1285438 h 1638418"/>
                  <a:gd name="connsiteX13" fmla="*/ 1581993 w 2019200"/>
                  <a:gd name="connsiteY13" fmla="*/ 1275278 h 1638418"/>
                  <a:gd name="connsiteX14" fmla="*/ 1581993 w 2019200"/>
                  <a:gd name="connsiteY14" fmla="*/ 1447998 h 1638418"/>
                  <a:gd name="connsiteX15" fmla="*/ 1429593 w 2019200"/>
                  <a:gd name="connsiteY15" fmla="*/ 1620718 h 1638418"/>
                  <a:gd name="connsiteX16" fmla="*/ 1145113 w 2019200"/>
                  <a:gd name="connsiteY16" fmla="*/ 1620718 h 1638418"/>
                  <a:gd name="connsiteX17" fmla="*/ 1013033 w 2019200"/>
                  <a:gd name="connsiteY17" fmla="*/ 1514038 h 1638418"/>
                  <a:gd name="connsiteX18" fmla="*/ 921593 w 2019200"/>
                  <a:gd name="connsiteY18" fmla="*/ 1336238 h 1638418"/>
                  <a:gd name="connsiteX19" fmla="*/ 921593 w 2019200"/>
                  <a:gd name="connsiteY19" fmla="*/ 1346398 h 1638418"/>
                  <a:gd name="connsiteX20" fmla="*/ 789513 w 2019200"/>
                  <a:gd name="connsiteY20" fmla="*/ 1488638 h 1638418"/>
                  <a:gd name="connsiteX21" fmla="*/ 423753 w 2019200"/>
                  <a:gd name="connsiteY21" fmla="*/ 1539438 h 1638418"/>
                  <a:gd name="connsiteX22" fmla="*/ 271353 w 2019200"/>
                  <a:gd name="connsiteY22" fmla="*/ 1305758 h 1638418"/>
                  <a:gd name="connsiteX23" fmla="*/ 400893 w 2019200"/>
                  <a:gd name="connsiteY23" fmla="*/ 1056838 h 1638418"/>
                  <a:gd name="connsiteX24" fmla="*/ 474553 w 2019200"/>
                  <a:gd name="connsiteY24" fmla="*/ 970478 h 1638418"/>
                  <a:gd name="connsiteX25" fmla="*/ 230713 w 2019200"/>
                  <a:gd name="connsiteY25" fmla="*/ 879038 h 1638418"/>
                  <a:gd name="connsiteX26" fmla="*/ 47833 w 2019200"/>
                  <a:gd name="connsiteY26" fmla="*/ 726638 h 1638418"/>
                  <a:gd name="connsiteX27" fmla="*/ 17353 w 2019200"/>
                  <a:gd name="connsiteY27" fmla="*/ 442158 h 1638418"/>
                  <a:gd name="connsiteX28" fmla="*/ 281513 w 2019200"/>
                  <a:gd name="connsiteY28" fmla="*/ 340558 h 1638418"/>
                  <a:gd name="connsiteX29" fmla="*/ 489793 w 2019200"/>
                  <a:gd name="connsiteY29" fmla="*/ 391358 h 1638418"/>
                  <a:gd name="connsiteX30" fmla="*/ 710773 w 2019200"/>
                  <a:gd name="connsiteY30" fmla="*/ 462478 h 1638418"/>
                  <a:gd name="connsiteX0" fmla="*/ 710773 w 2019200"/>
                  <a:gd name="connsiteY0" fmla="*/ 462478 h 1638418"/>
                  <a:gd name="connsiteX1" fmla="*/ 878413 w 2019200"/>
                  <a:gd name="connsiteY1" fmla="*/ 177998 h 1638418"/>
                  <a:gd name="connsiteX2" fmla="*/ 1190833 w 2019200"/>
                  <a:gd name="connsiteY2" fmla="*/ 198 h 1638418"/>
                  <a:gd name="connsiteX3" fmla="*/ 1414353 w 2019200"/>
                  <a:gd name="connsiteY3" fmla="*/ 147518 h 1638418"/>
                  <a:gd name="connsiteX4" fmla="*/ 1462613 w 2019200"/>
                  <a:gd name="connsiteY4" fmla="*/ 353258 h 1638418"/>
                  <a:gd name="connsiteX5" fmla="*/ 1427053 w 2019200"/>
                  <a:gd name="connsiteY5" fmla="*/ 531058 h 1638418"/>
                  <a:gd name="connsiteX6" fmla="*/ 1625173 w 2019200"/>
                  <a:gd name="connsiteY6" fmla="*/ 556458 h 1638418"/>
                  <a:gd name="connsiteX7" fmla="*/ 1927433 w 2019200"/>
                  <a:gd name="connsiteY7" fmla="*/ 625038 h 1638418"/>
                  <a:gd name="connsiteX8" fmla="*/ 2018873 w 2019200"/>
                  <a:gd name="connsiteY8" fmla="*/ 807918 h 1638418"/>
                  <a:gd name="connsiteX9" fmla="*/ 1947753 w 2019200"/>
                  <a:gd name="connsiteY9" fmla="*/ 980638 h 1638418"/>
                  <a:gd name="connsiteX10" fmla="*/ 1708993 w 2019200"/>
                  <a:gd name="connsiteY10" fmla="*/ 1072078 h 1638418"/>
                  <a:gd name="connsiteX11" fmla="*/ 1449913 w 2019200"/>
                  <a:gd name="connsiteY11" fmla="*/ 1051758 h 1638418"/>
                  <a:gd name="connsiteX12" fmla="*/ 1571833 w 2019200"/>
                  <a:gd name="connsiteY12" fmla="*/ 1285438 h 1638418"/>
                  <a:gd name="connsiteX13" fmla="*/ 1581993 w 2019200"/>
                  <a:gd name="connsiteY13" fmla="*/ 1275278 h 1638418"/>
                  <a:gd name="connsiteX14" fmla="*/ 1581993 w 2019200"/>
                  <a:gd name="connsiteY14" fmla="*/ 1447998 h 1638418"/>
                  <a:gd name="connsiteX15" fmla="*/ 1429593 w 2019200"/>
                  <a:gd name="connsiteY15" fmla="*/ 1620718 h 1638418"/>
                  <a:gd name="connsiteX16" fmla="*/ 1145113 w 2019200"/>
                  <a:gd name="connsiteY16" fmla="*/ 1620718 h 1638418"/>
                  <a:gd name="connsiteX17" fmla="*/ 1013033 w 2019200"/>
                  <a:gd name="connsiteY17" fmla="*/ 1514038 h 1638418"/>
                  <a:gd name="connsiteX18" fmla="*/ 921593 w 2019200"/>
                  <a:gd name="connsiteY18" fmla="*/ 1336238 h 1638418"/>
                  <a:gd name="connsiteX19" fmla="*/ 921593 w 2019200"/>
                  <a:gd name="connsiteY19" fmla="*/ 1346398 h 1638418"/>
                  <a:gd name="connsiteX20" fmla="*/ 789513 w 2019200"/>
                  <a:gd name="connsiteY20" fmla="*/ 1488638 h 1638418"/>
                  <a:gd name="connsiteX21" fmla="*/ 423753 w 2019200"/>
                  <a:gd name="connsiteY21" fmla="*/ 1539438 h 1638418"/>
                  <a:gd name="connsiteX22" fmla="*/ 271353 w 2019200"/>
                  <a:gd name="connsiteY22" fmla="*/ 1305758 h 1638418"/>
                  <a:gd name="connsiteX23" fmla="*/ 400893 w 2019200"/>
                  <a:gd name="connsiteY23" fmla="*/ 1056838 h 1638418"/>
                  <a:gd name="connsiteX24" fmla="*/ 474553 w 2019200"/>
                  <a:gd name="connsiteY24" fmla="*/ 970478 h 1638418"/>
                  <a:gd name="connsiteX25" fmla="*/ 230713 w 2019200"/>
                  <a:gd name="connsiteY25" fmla="*/ 879038 h 1638418"/>
                  <a:gd name="connsiteX26" fmla="*/ 47833 w 2019200"/>
                  <a:gd name="connsiteY26" fmla="*/ 726638 h 1638418"/>
                  <a:gd name="connsiteX27" fmla="*/ 17353 w 2019200"/>
                  <a:gd name="connsiteY27" fmla="*/ 442158 h 1638418"/>
                  <a:gd name="connsiteX28" fmla="*/ 281513 w 2019200"/>
                  <a:gd name="connsiteY28" fmla="*/ 340558 h 1638418"/>
                  <a:gd name="connsiteX29" fmla="*/ 489793 w 2019200"/>
                  <a:gd name="connsiteY29" fmla="*/ 391358 h 1638418"/>
                  <a:gd name="connsiteX30" fmla="*/ 710773 w 2019200"/>
                  <a:gd name="connsiteY30" fmla="*/ 462478 h 1638418"/>
                  <a:gd name="connsiteX0" fmla="*/ 710773 w 2019438"/>
                  <a:gd name="connsiteY0" fmla="*/ 462478 h 1638418"/>
                  <a:gd name="connsiteX1" fmla="*/ 878413 w 2019438"/>
                  <a:gd name="connsiteY1" fmla="*/ 177998 h 1638418"/>
                  <a:gd name="connsiteX2" fmla="*/ 1190833 w 2019438"/>
                  <a:gd name="connsiteY2" fmla="*/ 198 h 1638418"/>
                  <a:gd name="connsiteX3" fmla="*/ 1414353 w 2019438"/>
                  <a:gd name="connsiteY3" fmla="*/ 147518 h 1638418"/>
                  <a:gd name="connsiteX4" fmla="*/ 1462613 w 2019438"/>
                  <a:gd name="connsiteY4" fmla="*/ 353258 h 1638418"/>
                  <a:gd name="connsiteX5" fmla="*/ 1427053 w 2019438"/>
                  <a:gd name="connsiteY5" fmla="*/ 531058 h 1638418"/>
                  <a:gd name="connsiteX6" fmla="*/ 1625173 w 2019438"/>
                  <a:gd name="connsiteY6" fmla="*/ 556458 h 1638418"/>
                  <a:gd name="connsiteX7" fmla="*/ 1919813 w 2019438"/>
                  <a:gd name="connsiteY7" fmla="*/ 673298 h 1638418"/>
                  <a:gd name="connsiteX8" fmla="*/ 2018873 w 2019438"/>
                  <a:gd name="connsiteY8" fmla="*/ 807918 h 1638418"/>
                  <a:gd name="connsiteX9" fmla="*/ 1947753 w 2019438"/>
                  <a:gd name="connsiteY9" fmla="*/ 980638 h 1638418"/>
                  <a:gd name="connsiteX10" fmla="*/ 1708993 w 2019438"/>
                  <a:gd name="connsiteY10" fmla="*/ 1072078 h 1638418"/>
                  <a:gd name="connsiteX11" fmla="*/ 1449913 w 2019438"/>
                  <a:gd name="connsiteY11" fmla="*/ 1051758 h 1638418"/>
                  <a:gd name="connsiteX12" fmla="*/ 1571833 w 2019438"/>
                  <a:gd name="connsiteY12" fmla="*/ 1285438 h 1638418"/>
                  <a:gd name="connsiteX13" fmla="*/ 1581993 w 2019438"/>
                  <a:gd name="connsiteY13" fmla="*/ 1275278 h 1638418"/>
                  <a:gd name="connsiteX14" fmla="*/ 1581993 w 2019438"/>
                  <a:gd name="connsiteY14" fmla="*/ 1447998 h 1638418"/>
                  <a:gd name="connsiteX15" fmla="*/ 1429593 w 2019438"/>
                  <a:gd name="connsiteY15" fmla="*/ 1620718 h 1638418"/>
                  <a:gd name="connsiteX16" fmla="*/ 1145113 w 2019438"/>
                  <a:gd name="connsiteY16" fmla="*/ 1620718 h 1638418"/>
                  <a:gd name="connsiteX17" fmla="*/ 1013033 w 2019438"/>
                  <a:gd name="connsiteY17" fmla="*/ 1514038 h 1638418"/>
                  <a:gd name="connsiteX18" fmla="*/ 921593 w 2019438"/>
                  <a:gd name="connsiteY18" fmla="*/ 1336238 h 1638418"/>
                  <a:gd name="connsiteX19" fmla="*/ 921593 w 2019438"/>
                  <a:gd name="connsiteY19" fmla="*/ 1346398 h 1638418"/>
                  <a:gd name="connsiteX20" fmla="*/ 789513 w 2019438"/>
                  <a:gd name="connsiteY20" fmla="*/ 1488638 h 1638418"/>
                  <a:gd name="connsiteX21" fmla="*/ 423753 w 2019438"/>
                  <a:gd name="connsiteY21" fmla="*/ 1539438 h 1638418"/>
                  <a:gd name="connsiteX22" fmla="*/ 271353 w 2019438"/>
                  <a:gd name="connsiteY22" fmla="*/ 1305758 h 1638418"/>
                  <a:gd name="connsiteX23" fmla="*/ 400893 w 2019438"/>
                  <a:gd name="connsiteY23" fmla="*/ 1056838 h 1638418"/>
                  <a:gd name="connsiteX24" fmla="*/ 474553 w 2019438"/>
                  <a:gd name="connsiteY24" fmla="*/ 970478 h 1638418"/>
                  <a:gd name="connsiteX25" fmla="*/ 230713 w 2019438"/>
                  <a:gd name="connsiteY25" fmla="*/ 879038 h 1638418"/>
                  <a:gd name="connsiteX26" fmla="*/ 47833 w 2019438"/>
                  <a:gd name="connsiteY26" fmla="*/ 726638 h 1638418"/>
                  <a:gd name="connsiteX27" fmla="*/ 17353 w 2019438"/>
                  <a:gd name="connsiteY27" fmla="*/ 442158 h 1638418"/>
                  <a:gd name="connsiteX28" fmla="*/ 281513 w 2019438"/>
                  <a:gd name="connsiteY28" fmla="*/ 340558 h 1638418"/>
                  <a:gd name="connsiteX29" fmla="*/ 489793 w 2019438"/>
                  <a:gd name="connsiteY29" fmla="*/ 391358 h 1638418"/>
                  <a:gd name="connsiteX30" fmla="*/ 710773 w 2019438"/>
                  <a:gd name="connsiteY30" fmla="*/ 462478 h 1638418"/>
                  <a:gd name="connsiteX0" fmla="*/ 710773 w 2022201"/>
                  <a:gd name="connsiteY0" fmla="*/ 462478 h 1638418"/>
                  <a:gd name="connsiteX1" fmla="*/ 878413 w 2022201"/>
                  <a:gd name="connsiteY1" fmla="*/ 177998 h 1638418"/>
                  <a:gd name="connsiteX2" fmla="*/ 1190833 w 2022201"/>
                  <a:gd name="connsiteY2" fmla="*/ 198 h 1638418"/>
                  <a:gd name="connsiteX3" fmla="*/ 1414353 w 2022201"/>
                  <a:gd name="connsiteY3" fmla="*/ 147518 h 1638418"/>
                  <a:gd name="connsiteX4" fmla="*/ 1462613 w 2022201"/>
                  <a:gd name="connsiteY4" fmla="*/ 353258 h 1638418"/>
                  <a:gd name="connsiteX5" fmla="*/ 1427053 w 2022201"/>
                  <a:gd name="connsiteY5" fmla="*/ 531058 h 1638418"/>
                  <a:gd name="connsiteX6" fmla="*/ 1625173 w 2022201"/>
                  <a:gd name="connsiteY6" fmla="*/ 556458 h 1638418"/>
                  <a:gd name="connsiteX7" fmla="*/ 1861393 w 2022201"/>
                  <a:gd name="connsiteY7" fmla="*/ 625038 h 1638418"/>
                  <a:gd name="connsiteX8" fmla="*/ 2018873 w 2022201"/>
                  <a:gd name="connsiteY8" fmla="*/ 807918 h 1638418"/>
                  <a:gd name="connsiteX9" fmla="*/ 1947753 w 2022201"/>
                  <a:gd name="connsiteY9" fmla="*/ 980638 h 1638418"/>
                  <a:gd name="connsiteX10" fmla="*/ 1708993 w 2022201"/>
                  <a:gd name="connsiteY10" fmla="*/ 1072078 h 1638418"/>
                  <a:gd name="connsiteX11" fmla="*/ 1449913 w 2022201"/>
                  <a:gd name="connsiteY11" fmla="*/ 1051758 h 1638418"/>
                  <a:gd name="connsiteX12" fmla="*/ 1571833 w 2022201"/>
                  <a:gd name="connsiteY12" fmla="*/ 1285438 h 1638418"/>
                  <a:gd name="connsiteX13" fmla="*/ 1581993 w 2022201"/>
                  <a:gd name="connsiteY13" fmla="*/ 1275278 h 1638418"/>
                  <a:gd name="connsiteX14" fmla="*/ 1581993 w 2022201"/>
                  <a:gd name="connsiteY14" fmla="*/ 1447998 h 1638418"/>
                  <a:gd name="connsiteX15" fmla="*/ 1429593 w 2022201"/>
                  <a:gd name="connsiteY15" fmla="*/ 1620718 h 1638418"/>
                  <a:gd name="connsiteX16" fmla="*/ 1145113 w 2022201"/>
                  <a:gd name="connsiteY16" fmla="*/ 1620718 h 1638418"/>
                  <a:gd name="connsiteX17" fmla="*/ 1013033 w 2022201"/>
                  <a:gd name="connsiteY17" fmla="*/ 1514038 h 1638418"/>
                  <a:gd name="connsiteX18" fmla="*/ 921593 w 2022201"/>
                  <a:gd name="connsiteY18" fmla="*/ 1336238 h 1638418"/>
                  <a:gd name="connsiteX19" fmla="*/ 921593 w 2022201"/>
                  <a:gd name="connsiteY19" fmla="*/ 1346398 h 1638418"/>
                  <a:gd name="connsiteX20" fmla="*/ 789513 w 2022201"/>
                  <a:gd name="connsiteY20" fmla="*/ 1488638 h 1638418"/>
                  <a:gd name="connsiteX21" fmla="*/ 423753 w 2022201"/>
                  <a:gd name="connsiteY21" fmla="*/ 1539438 h 1638418"/>
                  <a:gd name="connsiteX22" fmla="*/ 271353 w 2022201"/>
                  <a:gd name="connsiteY22" fmla="*/ 1305758 h 1638418"/>
                  <a:gd name="connsiteX23" fmla="*/ 400893 w 2022201"/>
                  <a:gd name="connsiteY23" fmla="*/ 1056838 h 1638418"/>
                  <a:gd name="connsiteX24" fmla="*/ 474553 w 2022201"/>
                  <a:gd name="connsiteY24" fmla="*/ 970478 h 1638418"/>
                  <a:gd name="connsiteX25" fmla="*/ 230713 w 2022201"/>
                  <a:gd name="connsiteY25" fmla="*/ 879038 h 1638418"/>
                  <a:gd name="connsiteX26" fmla="*/ 47833 w 2022201"/>
                  <a:gd name="connsiteY26" fmla="*/ 726638 h 1638418"/>
                  <a:gd name="connsiteX27" fmla="*/ 17353 w 2022201"/>
                  <a:gd name="connsiteY27" fmla="*/ 442158 h 1638418"/>
                  <a:gd name="connsiteX28" fmla="*/ 281513 w 2022201"/>
                  <a:gd name="connsiteY28" fmla="*/ 340558 h 1638418"/>
                  <a:gd name="connsiteX29" fmla="*/ 489793 w 2022201"/>
                  <a:gd name="connsiteY29" fmla="*/ 391358 h 1638418"/>
                  <a:gd name="connsiteX30" fmla="*/ 710773 w 2022201"/>
                  <a:gd name="connsiteY30" fmla="*/ 462478 h 1638418"/>
                  <a:gd name="connsiteX0" fmla="*/ 710773 w 1988680"/>
                  <a:gd name="connsiteY0" fmla="*/ 462478 h 1638418"/>
                  <a:gd name="connsiteX1" fmla="*/ 878413 w 1988680"/>
                  <a:gd name="connsiteY1" fmla="*/ 177998 h 1638418"/>
                  <a:gd name="connsiteX2" fmla="*/ 1190833 w 1988680"/>
                  <a:gd name="connsiteY2" fmla="*/ 198 h 1638418"/>
                  <a:gd name="connsiteX3" fmla="*/ 1414353 w 1988680"/>
                  <a:gd name="connsiteY3" fmla="*/ 147518 h 1638418"/>
                  <a:gd name="connsiteX4" fmla="*/ 1462613 w 1988680"/>
                  <a:gd name="connsiteY4" fmla="*/ 353258 h 1638418"/>
                  <a:gd name="connsiteX5" fmla="*/ 1427053 w 1988680"/>
                  <a:gd name="connsiteY5" fmla="*/ 531058 h 1638418"/>
                  <a:gd name="connsiteX6" fmla="*/ 1625173 w 1988680"/>
                  <a:gd name="connsiteY6" fmla="*/ 556458 h 1638418"/>
                  <a:gd name="connsiteX7" fmla="*/ 1861393 w 1988680"/>
                  <a:gd name="connsiteY7" fmla="*/ 625038 h 1638418"/>
                  <a:gd name="connsiteX8" fmla="*/ 1980773 w 1988680"/>
                  <a:gd name="connsiteY8" fmla="*/ 820618 h 1638418"/>
                  <a:gd name="connsiteX9" fmla="*/ 1947753 w 1988680"/>
                  <a:gd name="connsiteY9" fmla="*/ 980638 h 1638418"/>
                  <a:gd name="connsiteX10" fmla="*/ 1708993 w 1988680"/>
                  <a:gd name="connsiteY10" fmla="*/ 1072078 h 1638418"/>
                  <a:gd name="connsiteX11" fmla="*/ 1449913 w 1988680"/>
                  <a:gd name="connsiteY11" fmla="*/ 1051758 h 1638418"/>
                  <a:gd name="connsiteX12" fmla="*/ 1571833 w 1988680"/>
                  <a:gd name="connsiteY12" fmla="*/ 1285438 h 1638418"/>
                  <a:gd name="connsiteX13" fmla="*/ 1581993 w 1988680"/>
                  <a:gd name="connsiteY13" fmla="*/ 1275278 h 1638418"/>
                  <a:gd name="connsiteX14" fmla="*/ 1581993 w 1988680"/>
                  <a:gd name="connsiteY14" fmla="*/ 1447998 h 1638418"/>
                  <a:gd name="connsiteX15" fmla="*/ 1429593 w 1988680"/>
                  <a:gd name="connsiteY15" fmla="*/ 1620718 h 1638418"/>
                  <a:gd name="connsiteX16" fmla="*/ 1145113 w 1988680"/>
                  <a:gd name="connsiteY16" fmla="*/ 1620718 h 1638418"/>
                  <a:gd name="connsiteX17" fmla="*/ 1013033 w 1988680"/>
                  <a:gd name="connsiteY17" fmla="*/ 1514038 h 1638418"/>
                  <a:gd name="connsiteX18" fmla="*/ 921593 w 1988680"/>
                  <a:gd name="connsiteY18" fmla="*/ 1336238 h 1638418"/>
                  <a:gd name="connsiteX19" fmla="*/ 921593 w 1988680"/>
                  <a:gd name="connsiteY19" fmla="*/ 1346398 h 1638418"/>
                  <a:gd name="connsiteX20" fmla="*/ 789513 w 1988680"/>
                  <a:gd name="connsiteY20" fmla="*/ 1488638 h 1638418"/>
                  <a:gd name="connsiteX21" fmla="*/ 423753 w 1988680"/>
                  <a:gd name="connsiteY21" fmla="*/ 1539438 h 1638418"/>
                  <a:gd name="connsiteX22" fmla="*/ 271353 w 1988680"/>
                  <a:gd name="connsiteY22" fmla="*/ 1305758 h 1638418"/>
                  <a:gd name="connsiteX23" fmla="*/ 400893 w 1988680"/>
                  <a:gd name="connsiteY23" fmla="*/ 1056838 h 1638418"/>
                  <a:gd name="connsiteX24" fmla="*/ 474553 w 1988680"/>
                  <a:gd name="connsiteY24" fmla="*/ 970478 h 1638418"/>
                  <a:gd name="connsiteX25" fmla="*/ 230713 w 1988680"/>
                  <a:gd name="connsiteY25" fmla="*/ 879038 h 1638418"/>
                  <a:gd name="connsiteX26" fmla="*/ 47833 w 1988680"/>
                  <a:gd name="connsiteY26" fmla="*/ 726638 h 1638418"/>
                  <a:gd name="connsiteX27" fmla="*/ 17353 w 1988680"/>
                  <a:gd name="connsiteY27" fmla="*/ 442158 h 1638418"/>
                  <a:gd name="connsiteX28" fmla="*/ 281513 w 1988680"/>
                  <a:gd name="connsiteY28" fmla="*/ 340558 h 1638418"/>
                  <a:gd name="connsiteX29" fmla="*/ 489793 w 1988680"/>
                  <a:gd name="connsiteY29" fmla="*/ 391358 h 1638418"/>
                  <a:gd name="connsiteX30" fmla="*/ 710773 w 1988680"/>
                  <a:gd name="connsiteY30" fmla="*/ 462478 h 1638418"/>
                  <a:gd name="connsiteX0" fmla="*/ 710773 w 1985295"/>
                  <a:gd name="connsiteY0" fmla="*/ 462478 h 1638418"/>
                  <a:gd name="connsiteX1" fmla="*/ 878413 w 1985295"/>
                  <a:gd name="connsiteY1" fmla="*/ 177998 h 1638418"/>
                  <a:gd name="connsiteX2" fmla="*/ 1190833 w 1985295"/>
                  <a:gd name="connsiteY2" fmla="*/ 198 h 1638418"/>
                  <a:gd name="connsiteX3" fmla="*/ 1414353 w 1985295"/>
                  <a:gd name="connsiteY3" fmla="*/ 147518 h 1638418"/>
                  <a:gd name="connsiteX4" fmla="*/ 1462613 w 1985295"/>
                  <a:gd name="connsiteY4" fmla="*/ 353258 h 1638418"/>
                  <a:gd name="connsiteX5" fmla="*/ 1427053 w 1985295"/>
                  <a:gd name="connsiteY5" fmla="*/ 531058 h 1638418"/>
                  <a:gd name="connsiteX6" fmla="*/ 1625173 w 1985295"/>
                  <a:gd name="connsiteY6" fmla="*/ 556458 h 1638418"/>
                  <a:gd name="connsiteX7" fmla="*/ 1861393 w 1985295"/>
                  <a:gd name="connsiteY7" fmla="*/ 625038 h 1638418"/>
                  <a:gd name="connsiteX8" fmla="*/ 1980773 w 1985295"/>
                  <a:gd name="connsiteY8" fmla="*/ 820618 h 1638418"/>
                  <a:gd name="connsiteX9" fmla="*/ 1947753 w 1985295"/>
                  <a:gd name="connsiteY9" fmla="*/ 980638 h 1638418"/>
                  <a:gd name="connsiteX10" fmla="*/ 1708993 w 1985295"/>
                  <a:gd name="connsiteY10" fmla="*/ 1072078 h 1638418"/>
                  <a:gd name="connsiteX11" fmla="*/ 1449913 w 1985295"/>
                  <a:gd name="connsiteY11" fmla="*/ 1051758 h 1638418"/>
                  <a:gd name="connsiteX12" fmla="*/ 1571833 w 1985295"/>
                  <a:gd name="connsiteY12" fmla="*/ 1285438 h 1638418"/>
                  <a:gd name="connsiteX13" fmla="*/ 1581993 w 1985295"/>
                  <a:gd name="connsiteY13" fmla="*/ 1275278 h 1638418"/>
                  <a:gd name="connsiteX14" fmla="*/ 1581993 w 1985295"/>
                  <a:gd name="connsiteY14" fmla="*/ 1447998 h 1638418"/>
                  <a:gd name="connsiteX15" fmla="*/ 1429593 w 1985295"/>
                  <a:gd name="connsiteY15" fmla="*/ 1620718 h 1638418"/>
                  <a:gd name="connsiteX16" fmla="*/ 1145113 w 1985295"/>
                  <a:gd name="connsiteY16" fmla="*/ 1620718 h 1638418"/>
                  <a:gd name="connsiteX17" fmla="*/ 1013033 w 1985295"/>
                  <a:gd name="connsiteY17" fmla="*/ 1514038 h 1638418"/>
                  <a:gd name="connsiteX18" fmla="*/ 921593 w 1985295"/>
                  <a:gd name="connsiteY18" fmla="*/ 1336238 h 1638418"/>
                  <a:gd name="connsiteX19" fmla="*/ 921593 w 1985295"/>
                  <a:gd name="connsiteY19" fmla="*/ 1346398 h 1638418"/>
                  <a:gd name="connsiteX20" fmla="*/ 789513 w 1985295"/>
                  <a:gd name="connsiteY20" fmla="*/ 1488638 h 1638418"/>
                  <a:gd name="connsiteX21" fmla="*/ 423753 w 1985295"/>
                  <a:gd name="connsiteY21" fmla="*/ 1539438 h 1638418"/>
                  <a:gd name="connsiteX22" fmla="*/ 271353 w 1985295"/>
                  <a:gd name="connsiteY22" fmla="*/ 1305758 h 1638418"/>
                  <a:gd name="connsiteX23" fmla="*/ 400893 w 1985295"/>
                  <a:gd name="connsiteY23" fmla="*/ 1056838 h 1638418"/>
                  <a:gd name="connsiteX24" fmla="*/ 474553 w 1985295"/>
                  <a:gd name="connsiteY24" fmla="*/ 970478 h 1638418"/>
                  <a:gd name="connsiteX25" fmla="*/ 230713 w 1985295"/>
                  <a:gd name="connsiteY25" fmla="*/ 879038 h 1638418"/>
                  <a:gd name="connsiteX26" fmla="*/ 47833 w 1985295"/>
                  <a:gd name="connsiteY26" fmla="*/ 726638 h 1638418"/>
                  <a:gd name="connsiteX27" fmla="*/ 17353 w 1985295"/>
                  <a:gd name="connsiteY27" fmla="*/ 442158 h 1638418"/>
                  <a:gd name="connsiteX28" fmla="*/ 281513 w 1985295"/>
                  <a:gd name="connsiteY28" fmla="*/ 340558 h 1638418"/>
                  <a:gd name="connsiteX29" fmla="*/ 489793 w 1985295"/>
                  <a:gd name="connsiteY29" fmla="*/ 391358 h 1638418"/>
                  <a:gd name="connsiteX30" fmla="*/ 710773 w 1985295"/>
                  <a:gd name="connsiteY30" fmla="*/ 462478 h 1638418"/>
                  <a:gd name="connsiteX0" fmla="*/ 710773 w 1993653"/>
                  <a:gd name="connsiteY0" fmla="*/ 462478 h 1638418"/>
                  <a:gd name="connsiteX1" fmla="*/ 878413 w 1993653"/>
                  <a:gd name="connsiteY1" fmla="*/ 177998 h 1638418"/>
                  <a:gd name="connsiteX2" fmla="*/ 1190833 w 1993653"/>
                  <a:gd name="connsiteY2" fmla="*/ 198 h 1638418"/>
                  <a:gd name="connsiteX3" fmla="*/ 1414353 w 1993653"/>
                  <a:gd name="connsiteY3" fmla="*/ 147518 h 1638418"/>
                  <a:gd name="connsiteX4" fmla="*/ 1462613 w 1993653"/>
                  <a:gd name="connsiteY4" fmla="*/ 353258 h 1638418"/>
                  <a:gd name="connsiteX5" fmla="*/ 1427053 w 1993653"/>
                  <a:gd name="connsiteY5" fmla="*/ 531058 h 1638418"/>
                  <a:gd name="connsiteX6" fmla="*/ 1625173 w 1993653"/>
                  <a:gd name="connsiteY6" fmla="*/ 556458 h 1638418"/>
                  <a:gd name="connsiteX7" fmla="*/ 1861393 w 1993653"/>
                  <a:gd name="connsiteY7" fmla="*/ 625038 h 1638418"/>
                  <a:gd name="connsiteX8" fmla="*/ 1990933 w 1993653"/>
                  <a:gd name="connsiteY8" fmla="*/ 790138 h 1638418"/>
                  <a:gd name="connsiteX9" fmla="*/ 1947753 w 1993653"/>
                  <a:gd name="connsiteY9" fmla="*/ 980638 h 1638418"/>
                  <a:gd name="connsiteX10" fmla="*/ 1708993 w 1993653"/>
                  <a:gd name="connsiteY10" fmla="*/ 1072078 h 1638418"/>
                  <a:gd name="connsiteX11" fmla="*/ 1449913 w 1993653"/>
                  <a:gd name="connsiteY11" fmla="*/ 1051758 h 1638418"/>
                  <a:gd name="connsiteX12" fmla="*/ 1571833 w 1993653"/>
                  <a:gd name="connsiteY12" fmla="*/ 1285438 h 1638418"/>
                  <a:gd name="connsiteX13" fmla="*/ 1581993 w 1993653"/>
                  <a:gd name="connsiteY13" fmla="*/ 1275278 h 1638418"/>
                  <a:gd name="connsiteX14" fmla="*/ 1581993 w 1993653"/>
                  <a:gd name="connsiteY14" fmla="*/ 1447998 h 1638418"/>
                  <a:gd name="connsiteX15" fmla="*/ 1429593 w 1993653"/>
                  <a:gd name="connsiteY15" fmla="*/ 1620718 h 1638418"/>
                  <a:gd name="connsiteX16" fmla="*/ 1145113 w 1993653"/>
                  <a:gd name="connsiteY16" fmla="*/ 1620718 h 1638418"/>
                  <a:gd name="connsiteX17" fmla="*/ 1013033 w 1993653"/>
                  <a:gd name="connsiteY17" fmla="*/ 1514038 h 1638418"/>
                  <a:gd name="connsiteX18" fmla="*/ 921593 w 1993653"/>
                  <a:gd name="connsiteY18" fmla="*/ 1336238 h 1638418"/>
                  <a:gd name="connsiteX19" fmla="*/ 921593 w 1993653"/>
                  <a:gd name="connsiteY19" fmla="*/ 1346398 h 1638418"/>
                  <a:gd name="connsiteX20" fmla="*/ 789513 w 1993653"/>
                  <a:gd name="connsiteY20" fmla="*/ 1488638 h 1638418"/>
                  <a:gd name="connsiteX21" fmla="*/ 423753 w 1993653"/>
                  <a:gd name="connsiteY21" fmla="*/ 1539438 h 1638418"/>
                  <a:gd name="connsiteX22" fmla="*/ 271353 w 1993653"/>
                  <a:gd name="connsiteY22" fmla="*/ 1305758 h 1638418"/>
                  <a:gd name="connsiteX23" fmla="*/ 400893 w 1993653"/>
                  <a:gd name="connsiteY23" fmla="*/ 1056838 h 1638418"/>
                  <a:gd name="connsiteX24" fmla="*/ 474553 w 1993653"/>
                  <a:gd name="connsiteY24" fmla="*/ 970478 h 1638418"/>
                  <a:gd name="connsiteX25" fmla="*/ 230713 w 1993653"/>
                  <a:gd name="connsiteY25" fmla="*/ 879038 h 1638418"/>
                  <a:gd name="connsiteX26" fmla="*/ 47833 w 1993653"/>
                  <a:gd name="connsiteY26" fmla="*/ 726638 h 1638418"/>
                  <a:gd name="connsiteX27" fmla="*/ 17353 w 1993653"/>
                  <a:gd name="connsiteY27" fmla="*/ 442158 h 1638418"/>
                  <a:gd name="connsiteX28" fmla="*/ 281513 w 1993653"/>
                  <a:gd name="connsiteY28" fmla="*/ 340558 h 1638418"/>
                  <a:gd name="connsiteX29" fmla="*/ 489793 w 1993653"/>
                  <a:gd name="connsiteY29" fmla="*/ 391358 h 1638418"/>
                  <a:gd name="connsiteX30" fmla="*/ 710773 w 1993653"/>
                  <a:gd name="connsiteY30" fmla="*/ 462478 h 1638418"/>
                  <a:gd name="connsiteX0" fmla="*/ 710773 w 1993076"/>
                  <a:gd name="connsiteY0" fmla="*/ 462478 h 1638418"/>
                  <a:gd name="connsiteX1" fmla="*/ 878413 w 1993076"/>
                  <a:gd name="connsiteY1" fmla="*/ 177998 h 1638418"/>
                  <a:gd name="connsiteX2" fmla="*/ 1190833 w 1993076"/>
                  <a:gd name="connsiteY2" fmla="*/ 198 h 1638418"/>
                  <a:gd name="connsiteX3" fmla="*/ 1414353 w 1993076"/>
                  <a:gd name="connsiteY3" fmla="*/ 147518 h 1638418"/>
                  <a:gd name="connsiteX4" fmla="*/ 1462613 w 1993076"/>
                  <a:gd name="connsiteY4" fmla="*/ 353258 h 1638418"/>
                  <a:gd name="connsiteX5" fmla="*/ 1427053 w 1993076"/>
                  <a:gd name="connsiteY5" fmla="*/ 531058 h 1638418"/>
                  <a:gd name="connsiteX6" fmla="*/ 1625173 w 1993076"/>
                  <a:gd name="connsiteY6" fmla="*/ 556458 h 1638418"/>
                  <a:gd name="connsiteX7" fmla="*/ 1861393 w 1993076"/>
                  <a:gd name="connsiteY7" fmla="*/ 625038 h 1638418"/>
                  <a:gd name="connsiteX8" fmla="*/ 1990933 w 1993076"/>
                  <a:gd name="connsiteY8" fmla="*/ 790138 h 1638418"/>
                  <a:gd name="connsiteX9" fmla="*/ 1924893 w 1993076"/>
                  <a:gd name="connsiteY9" fmla="*/ 990798 h 1638418"/>
                  <a:gd name="connsiteX10" fmla="*/ 1708993 w 1993076"/>
                  <a:gd name="connsiteY10" fmla="*/ 1072078 h 1638418"/>
                  <a:gd name="connsiteX11" fmla="*/ 1449913 w 1993076"/>
                  <a:gd name="connsiteY11" fmla="*/ 1051758 h 1638418"/>
                  <a:gd name="connsiteX12" fmla="*/ 1571833 w 1993076"/>
                  <a:gd name="connsiteY12" fmla="*/ 1285438 h 1638418"/>
                  <a:gd name="connsiteX13" fmla="*/ 1581993 w 1993076"/>
                  <a:gd name="connsiteY13" fmla="*/ 1275278 h 1638418"/>
                  <a:gd name="connsiteX14" fmla="*/ 1581993 w 1993076"/>
                  <a:gd name="connsiteY14" fmla="*/ 1447998 h 1638418"/>
                  <a:gd name="connsiteX15" fmla="*/ 1429593 w 1993076"/>
                  <a:gd name="connsiteY15" fmla="*/ 1620718 h 1638418"/>
                  <a:gd name="connsiteX16" fmla="*/ 1145113 w 1993076"/>
                  <a:gd name="connsiteY16" fmla="*/ 1620718 h 1638418"/>
                  <a:gd name="connsiteX17" fmla="*/ 1013033 w 1993076"/>
                  <a:gd name="connsiteY17" fmla="*/ 1514038 h 1638418"/>
                  <a:gd name="connsiteX18" fmla="*/ 921593 w 1993076"/>
                  <a:gd name="connsiteY18" fmla="*/ 1336238 h 1638418"/>
                  <a:gd name="connsiteX19" fmla="*/ 921593 w 1993076"/>
                  <a:gd name="connsiteY19" fmla="*/ 1346398 h 1638418"/>
                  <a:gd name="connsiteX20" fmla="*/ 789513 w 1993076"/>
                  <a:gd name="connsiteY20" fmla="*/ 1488638 h 1638418"/>
                  <a:gd name="connsiteX21" fmla="*/ 423753 w 1993076"/>
                  <a:gd name="connsiteY21" fmla="*/ 1539438 h 1638418"/>
                  <a:gd name="connsiteX22" fmla="*/ 271353 w 1993076"/>
                  <a:gd name="connsiteY22" fmla="*/ 1305758 h 1638418"/>
                  <a:gd name="connsiteX23" fmla="*/ 400893 w 1993076"/>
                  <a:gd name="connsiteY23" fmla="*/ 1056838 h 1638418"/>
                  <a:gd name="connsiteX24" fmla="*/ 474553 w 1993076"/>
                  <a:gd name="connsiteY24" fmla="*/ 970478 h 1638418"/>
                  <a:gd name="connsiteX25" fmla="*/ 230713 w 1993076"/>
                  <a:gd name="connsiteY25" fmla="*/ 879038 h 1638418"/>
                  <a:gd name="connsiteX26" fmla="*/ 47833 w 1993076"/>
                  <a:gd name="connsiteY26" fmla="*/ 726638 h 1638418"/>
                  <a:gd name="connsiteX27" fmla="*/ 17353 w 1993076"/>
                  <a:gd name="connsiteY27" fmla="*/ 442158 h 1638418"/>
                  <a:gd name="connsiteX28" fmla="*/ 281513 w 1993076"/>
                  <a:gd name="connsiteY28" fmla="*/ 340558 h 1638418"/>
                  <a:gd name="connsiteX29" fmla="*/ 489793 w 1993076"/>
                  <a:gd name="connsiteY29" fmla="*/ 391358 h 1638418"/>
                  <a:gd name="connsiteX30" fmla="*/ 710773 w 1993076"/>
                  <a:gd name="connsiteY30" fmla="*/ 462478 h 1638418"/>
                  <a:gd name="connsiteX0" fmla="*/ 710773 w 1993076"/>
                  <a:gd name="connsiteY0" fmla="*/ 462478 h 1638418"/>
                  <a:gd name="connsiteX1" fmla="*/ 878413 w 1993076"/>
                  <a:gd name="connsiteY1" fmla="*/ 177998 h 1638418"/>
                  <a:gd name="connsiteX2" fmla="*/ 1190833 w 1993076"/>
                  <a:gd name="connsiteY2" fmla="*/ 198 h 1638418"/>
                  <a:gd name="connsiteX3" fmla="*/ 1414353 w 1993076"/>
                  <a:gd name="connsiteY3" fmla="*/ 147518 h 1638418"/>
                  <a:gd name="connsiteX4" fmla="*/ 1462613 w 1993076"/>
                  <a:gd name="connsiteY4" fmla="*/ 353258 h 1638418"/>
                  <a:gd name="connsiteX5" fmla="*/ 1427053 w 1993076"/>
                  <a:gd name="connsiteY5" fmla="*/ 531058 h 1638418"/>
                  <a:gd name="connsiteX6" fmla="*/ 1625173 w 1993076"/>
                  <a:gd name="connsiteY6" fmla="*/ 556458 h 1638418"/>
                  <a:gd name="connsiteX7" fmla="*/ 1861393 w 1993076"/>
                  <a:gd name="connsiteY7" fmla="*/ 625038 h 1638418"/>
                  <a:gd name="connsiteX8" fmla="*/ 1990933 w 1993076"/>
                  <a:gd name="connsiteY8" fmla="*/ 790138 h 1638418"/>
                  <a:gd name="connsiteX9" fmla="*/ 1924893 w 1993076"/>
                  <a:gd name="connsiteY9" fmla="*/ 990798 h 1638418"/>
                  <a:gd name="connsiteX10" fmla="*/ 1708993 w 1993076"/>
                  <a:gd name="connsiteY10" fmla="*/ 1072078 h 1638418"/>
                  <a:gd name="connsiteX11" fmla="*/ 1449913 w 1993076"/>
                  <a:gd name="connsiteY11" fmla="*/ 1051758 h 1638418"/>
                  <a:gd name="connsiteX12" fmla="*/ 1571833 w 1993076"/>
                  <a:gd name="connsiteY12" fmla="*/ 1285438 h 1638418"/>
                  <a:gd name="connsiteX13" fmla="*/ 1589613 w 1993076"/>
                  <a:gd name="connsiteY13" fmla="*/ 1374338 h 1638418"/>
                  <a:gd name="connsiteX14" fmla="*/ 1581993 w 1993076"/>
                  <a:gd name="connsiteY14" fmla="*/ 1447998 h 1638418"/>
                  <a:gd name="connsiteX15" fmla="*/ 1429593 w 1993076"/>
                  <a:gd name="connsiteY15" fmla="*/ 1620718 h 1638418"/>
                  <a:gd name="connsiteX16" fmla="*/ 1145113 w 1993076"/>
                  <a:gd name="connsiteY16" fmla="*/ 1620718 h 1638418"/>
                  <a:gd name="connsiteX17" fmla="*/ 1013033 w 1993076"/>
                  <a:gd name="connsiteY17" fmla="*/ 1514038 h 1638418"/>
                  <a:gd name="connsiteX18" fmla="*/ 921593 w 1993076"/>
                  <a:gd name="connsiteY18" fmla="*/ 1336238 h 1638418"/>
                  <a:gd name="connsiteX19" fmla="*/ 921593 w 1993076"/>
                  <a:gd name="connsiteY19" fmla="*/ 1346398 h 1638418"/>
                  <a:gd name="connsiteX20" fmla="*/ 789513 w 1993076"/>
                  <a:gd name="connsiteY20" fmla="*/ 1488638 h 1638418"/>
                  <a:gd name="connsiteX21" fmla="*/ 423753 w 1993076"/>
                  <a:gd name="connsiteY21" fmla="*/ 1539438 h 1638418"/>
                  <a:gd name="connsiteX22" fmla="*/ 271353 w 1993076"/>
                  <a:gd name="connsiteY22" fmla="*/ 1305758 h 1638418"/>
                  <a:gd name="connsiteX23" fmla="*/ 400893 w 1993076"/>
                  <a:gd name="connsiteY23" fmla="*/ 1056838 h 1638418"/>
                  <a:gd name="connsiteX24" fmla="*/ 474553 w 1993076"/>
                  <a:gd name="connsiteY24" fmla="*/ 970478 h 1638418"/>
                  <a:gd name="connsiteX25" fmla="*/ 230713 w 1993076"/>
                  <a:gd name="connsiteY25" fmla="*/ 879038 h 1638418"/>
                  <a:gd name="connsiteX26" fmla="*/ 47833 w 1993076"/>
                  <a:gd name="connsiteY26" fmla="*/ 726638 h 1638418"/>
                  <a:gd name="connsiteX27" fmla="*/ 17353 w 1993076"/>
                  <a:gd name="connsiteY27" fmla="*/ 442158 h 1638418"/>
                  <a:gd name="connsiteX28" fmla="*/ 281513 w 1993076"/>
                  <a:gd name="connsiteY28" fmla="*/ 340558 h 1638418"/>
                  <a:gd name="connsiteX29" fmla="*/ 489793 w 1993076"/>
                  <a:gd name="connsiteY29" fmla="*/ 391358 h 1638418"/>
                  <a:gd name="connsiteX30" fmla="*/ 710773 w 1993076"/>
                  <a:gd name="connsiteY30" fmla="*/ 462478 h 1638418"/>
                  <a:gd name="connsiteX0" fmla="*/ 710773 w 1993076"/>
                  <a:gd name="connsiteY0" fmla="*/ 462478 h 1638418"/>
                  <a:gd name="connsiteX1" fmla="*/ 878413 w 1993076"/>
                  <a:gd name="connsiteY1" fmla="*/ 177998 h 1638418"/>
                  <a:gd name="connsiteX2" fmla="*/ 1190833 w 1993076"/>
                  <a:gd name="connsiteY2" fmla="*/ 198 h 1638418"/>
                  <a:gd name="connsiteX3" fmla="*/ 1414353 w 1993076"/>
                  <a:gd name="connsiteY3" fmla="*/ 147518 h 1638418"/>
                  <a:gd name="connsiteX4" fmla="*/ 1462613 w 1993076"/>
                  <a:gd name="connsiteY4" fmla="*/ 353258 h 1638418"/>
                  <a:gd name="connsiteX5" fmla="*/ 1427053 w 1993076"/>
                  <a:gd name="connsiteY5" fmla="*/ 531058 h 1638418"/>
                  <a:gd name="connsiteX6" fmla="*/ 1625173 w 1993076"/>
                  <a:gd name="connsiteY6" fmla="*/ 556458 h 1638418"/>
                  <a:gd name="connsiteX7" fmla="*/ 1861393 w 1993076"/>
                  <a:gd name="connsiteY7" fmla="*/ 625038 h 1638418"/>
                  <a:gd name="connsiteX8" fmla="*/ 1990933 w 1993076"/>
                  <a:gd name="connsiteY8" fmla="*/ 790138 h 1638418"/>
                  <a:gd name="connsiteX9" fmla="*/ 1924893 w 1993076"/>
                  <a:gd name="connsiteY9" fmla="*/ 990798 h 1638418"/>
                  <a:gd name="connsiteX10" fmla="*/ 1708993 w 1993076"/>
                  <a:gd name="connsiteY10" fmla="*/ 1072078 h 1638418"/>
                  <a:gd name="connsiteX11" fmla="*/ 1449913 w 1993076"/>
                  <a:gd name="connsiteY11" fmla="*/ 1051758 h 1638418"/>
                  <a:gd name="connsiteX12" fmla="*/ 1564213 w 1993076"/>
                  <a:gd name="connsiteY12" fmla="*/ 1267658 h 1638418"/>
                  <a:gd name="connsiteX13" fmla="*/ 1589613 w 1993076"/>
                  <a:gd name="connsiteY13" fmla="*/ 1374338 h 1638418"/>
                  <a:gd name="connsiteX14" fmla="*/ 1581993 w 1993076"/>
                  <a:gd name="connsiteY14" fmla="*/ 1447998 h 1638418"/>
                  <a:gd name="connsiteX15" fmla="*/ 1429593 w 1993076"/>
                  <a:gd name="connsiteY15" fmla="*/ 1620718 h 1638418"/>
                  <a:gd name="connsiteX16" fmla="*/ 1145113 w 1993076"/>
                  <a:gd name="connsiteY16" fmla="*/ 1620718 h 1638418"/>
                  <a:gd name="connsiteX17" fmla="*/ 1013033 w 1993076"/>
                  <a:gd name="connsiteY17" fmla="*/ 1514038 h 1638418"/>
                  <a:gd name="connsiteX18" fmla="*/ 921593 w 1993076"/>
                  <a:gd name="connsiteY18" fmla="*/ 1336238 h 1638418"/>
                  <a:gd name="connsiteX19" fmla="*/ 921593 w 1993076"/>
                  <a:gd name="connsiteY19" fmla="*/ 1346398 h 1638418"/>
                  <a:gd name="connsiteX20" fmla="*/ 789513 w 1993076"/>
                  <a:gd name="connsiteY20" fmla="*/ 1488638 h 1638418"/>
                  <a:gd name="connsiteX21" fmla="*/ 423753 w 1993076"/>
                  <a:gd name="connsiteY21" fmla="*/ 1539438 h 1638418"/>
                  <a:gd name="connsiteX22" fmla="*/ 271353 w 1993076"/>
                  <a:gd name="connsiteY22" fmla="*/ 1305758 h 1638418"/>
                  <a:gd name="connsiteX23" fmla="*/ 400893 w 1993076"/>
                  <a:gd name="connsiteY23" fmla="*/ 1056838 h 1638418"/>
                  <a:gd name="connsiteX24" fmla="*/ 474553 w 1993076"/>
                  <a:gd name="connsiteY24" fmla="*/ 970478 h 1638418"/>
                  <a:gd name="connsiteX25" fmla="*/ 230713 w 1993076"/>
                  <a:gd name="connsiteY25" fmla="*/ 879038 h 1638418"/>
                  <a:gd name="connsiteX26" fmla="*/ 47833 w 1993076"/>
                  <a:gd name="connsiteY26" fmla="*/ 726638 h 1638418"/>
                  <a:gd name="connsiteX27" fmla="*/ 17353 w 1993076"/>
                  <a:gd name="connsiteY27" fmla="*/ 442158 h 1638418"/>
                  <a:gd name="connsiteX28" fmla="*/ 281513 w 1993076"/>
                  <a:gd name="connsiteY28" fmla="*/ 340558 h 1638418"/>
                  <a:gd name="connsiteX29" fmla="*/ 489793 w 1993076"/>
                  <a:gd name="connsiteY29" fmla="*/ 391358 h 1638418"/>
                  <a:gd name="connsiteX30" fmla="*/ 710773 w 1993076"/>
                  <a:gd name="connsiteY30" fmla="*/ 462478 h 1638418"/>
                  <a:gd name="connsiteX0" fmla="*/ 710773 w 1993076"/>
                  <a:gd name="connsiteY0" fmla="*/ 462478 h 1634212"/>
                  <a:gd name="connsiteX1" fmla="*/ 878413 w 1993076"/>
                  <a:gd name="connsiteY1" fmla="*/ 177998 h 1634212"/>
                  <a:gd name="connsiteX2" fmla="*/ 1190833 w 1993076"/>
                  <a:gd name="connsiteY2" fmla="*/ 198 h 1634212"/>
                  <a:gd name="connsiteX3" fmla="*/ 1414353 w 1993076"/>
                  <a:gd name="connsiteY3" fmla="*/ 147518 h 1634212"/>
                  <a:gd name="connsiteX4" fmla="*/ 1462613 w 1993076"/>
                  <a:gd name="connsiteY4" fmla="*/ 353258 h 1634212"/>
                  <a:gd name="connsiteX5" fmla="*/ 1427053 w 1993076"/>
                  <a:gd name="connsiteY5" fmla="*/ 531058 h 1634212"/>
                  <a:gd name="connsiteX6" fmla="*/ 1625173 w 1993076"/>
                  <a:gd name="connsiteY6" fmla="*/ 556458 h 1634212"/>
                  <a:gd name="connsiteX7" fmla="*/ 1861393 w 1993076"/>
                  <a:gd name="connsiteY7" fmla="*/ 625038 h 1634212"/>
                  <a:gd name="connsiteX8" fmla="*/ 1990933 w 1993076"/>
                  <a:gd name="connsiteY8" fmla="*/ 790138 h 1634212"/>
                  <a:gd name="connsiteX9" fmla="*/ 1924893 w 1993076"/>
                  <a:gd name="connsiteY9" fmla="*/ 990798 h 1634212"/>
                  <a:gd name="connsiteX10" fmla="*/ 1708993 w 1993076"/>
                  <a:gd name="connsiteY10" fmla="*/ 1072078 h 1634212"/>
                  <a:gd name="connsiteX11" fmla="*/ 1449913 w 1993076"/>
                  <a:gd name="connsiteY11" fmla="*/ 1051758 h 1634212"/>
                  <a:gd name="connsiteX12" fmla="*/ 1564213 w 1993076"/>
                  <a:gd name="connsiteY12" fmla="*/ 1267658 h 1634212"/>
                  <a:gd name="connsiteX13" fmla="*/ 1589613 w 1993076"/>
                  <a:gd name="connsiteY13" fmla="*/ 1374338 h 1634212"/>
                  <a:gd name="connsiteX14" fmla="*/ 1548973 w 1993076"/>
                  <a:gd name="connsiteY14" fmla="*/ 1511498 h 1634212"/>
                  <a:gd name="connsiteX15" fmla="*/ 1429593 w 1993076"/>
                  <a:gd name="connsiteY15" fmla="*/ 1620718 h 1634212"/>
                  <a:gd name="connsiteX16" fmla="*/ 1145113 w 1993076"/>
                  <a:gd name="connsiteY16" fmla="*/ 1620718 h 1634212"/>
                  <a:gd name="connsiteX17" fmla="*/ 1013033 w 1993076"/>
                  <a:gd name="connsiteY17" fmla="*/ 1514038 h 1634212"/>
                  <a:gd name="connsiteX18" fmla="*/ 921593 w 1993076"/>
                  <a:gd name="connsiteY18" fmla="*/ 1336238 h 1634212"/>
                  <a:gd name="connsiteX19" fmla="*/ 921593 w 1993076"/>
                  <a:gd name="connsiteY19" fmla="*/ 1346398 h 1634212"/>
                  <a:gd name="connsiteX20" fmla="*/ 789513 w 1993076"/>
                  <a:gd name="connsiteY20" fmla="*/ 1488638 h 1634212"/>
                  <a:gd name="connsiteX21" fmla="*/ 423753 w 1993076"/>
                  <a:gd name="connsiteY21" fmla="*/ 1539438 h 1634212"/>
                  <a:gd name="connsiteX22" fmla="*/ 271353 w 1993076"/>
                  <a:gd name="connsiteY22" fmla="*/ 1305758 h 1634212"/>
                  <a:gd name="connsiteX23" fmla="*/ 400893 w 1993076"/>
                  <a:gd name="connsiteY23" fmla="*/ 1056838 h 1634212"/>
                  <a:gd name="connsiteX24" fmla="*/ 474553 w 1993076"/>
                  <a:gd name="connsiteY24" fmla="*/ 970478 h 1634212"/>
                  <a:gd name="connsiteX25" fmla="*/ 230713 w 1993076"/>
                  <a:gd name="connsiteY25" fmla="*/ 879038 h 1634212"/>
                  <a:gd name="connsiteX26" fmla="*/ 47833 w 1993076"/>
                  <a:gd name="connsiteY26" fmla="*/ 726638 h 1634212"/>
                  <a:gd name="connsiteX27" fmla="*/ 17353 w 1993076"/>
                  <a:gd name="connsiteY27" fmla="*/ 442158 h 1634212"/>
                  <a:gd name="connsiteX28" fmla="*/ 281513 w 1993076"/>
                  <a:gd name="connsiteY28" fmla="*/ 340558 h 1634212"/>
                  <a:gd name="connsiteX29" fmla="*/ 489793 w 1993076"/>
                  <a:gd name="connsiteY29" fmla="*/ 391358 h 1634212"/>
                  <a:gd name="connsiteX30" fmla="*/ 710773 w 1993076"/>
                  <a:gd name="connsiteY30" fmla="*/ 462478 h 1634212"/>
                  <a:gd name="connsiteX0" fmla="*/ 710773 w 1993076"/>
                  <a:gd name="connsiteY0" fmla="*/ 462478 h 1628438"/>
                  <a:gd name="connsiteX1" fmla="*/ 878413 w 1993076"/>
                  <a:gd name="connsiteY1" fmla="*/ 177998 h 1628438"/>
                  <a:gd name="connsiteX2" fmla="*/ 1190833 w 1993076"/>
                  <a:gd name="connsiteY2" fmla="*/ 198 h 1628438"/>
                  <a:gd name="connsiteX3" fmla="*/ 1414353 w 1993076"/>
                  <a:gd name="connsiteY3" fmla="*/ 147518 h 1628438"/>
                  <a:gd name="connsiteX4" fmla="*/ 1462613 w 1993076"/>
                  <a:gd name="connsiteY4" fmla="*/ 353258 h 1628438"/>
                  <a:gd name="connsiteX5" fmla="*/ 1427053 w 1993076"/>
                  <a:gd name="connsiteY5" fmla="*/ 531058 h 1628438"/>
                  <a:gd name="connsiteX6" fmla="*/ 1625173 w 1993076"/>
                  <a:gd name="connsiteY6" fmla="*/ 556458 h 1628438"/>
                  <a:gd name="connsiteX7" fmla="*/ 1861393 w 1993076"/>
                  <a:gd name="connsiteY7" fmla="*/ 625038 h 1628438"/>
                  <a:gd name="connsiteX8" fmla="*/ 1990933 w 1993076"/>
                  <a:gd name="connsiteY8" fmla="*/ 790138 h 1628438"/>
                  <a:gd name="connsiteX9" fmla="*/ 1924893 w 1993076"/>
                  <a:gd name="connsiteY9" fmla="*/ 990798 h 1628438"/>
                  <a:gd name="connsiteX10" fmla="*/ 1708993 w 1993076"/>
                  <a:gd name="connsiteY10" fmla="*/ 1072078 h 1628438"/>
                  <a:gd name="connsiteX11" fmla="*/ 1449913 w 1993076"/>
                  <a:gd name="connsiteY11" fmla="*/ 1051758 h 1628438"/>
                  <a:gd name="connsiteX12" fmla="*/ 1564213 w 1993076"/>
                  <a:gd name="connsiteY12" fmla="*/ 1267658 h 1628438"/>
                  <a:gd name="connsiteX13" fmla="*/ 1589613 w 1993076"/>
                  <a:gd name="connsiteY13" fmla="*/ 1374338 h 1628438"/>
                  <a:gd name="connsiteX14" fmla="*/ 1548973 w 1993076"/>
                  <a:gd name="connsiteY14" fmla="*/ 1511498 h 1628438"/>
                  <a:gd name="connsiteX15" fmla="*/ 1419433 w 1993076"/>
                  <a:gd name="connsiteY15" fmla="*/ 1608018 h 1628438"/>
                  <a:gd name="connsiteX16" fmla="*/ 1145113 w 1993076"/>
                  <a:gd name="connsiteY16" fmla="*/ 1620718 h 1628438"/>
                  <a:gd name="connsiteX17" fmla="*/ 1013033 w 1993076"/>
                  <a:gd name="connsiteY17" fmla="*/ 1514038 h 1628438"/>
                  <a:gd name="connsiteX18" fmla="*/ 921593 w 1993076"/>
                  <a:gd name="connsiteY18" fmla="*/ 1336238 h 1628438"/>
                  <a:gd name="connsiteX19" fmla="*/ 921593 w 1993076"/>
                  <a:gd name="connsiteY19" fmla="*/ 1346398 h 1628438"/>
                  <a:gd name="connsiteX20" fmla="*/ 789513 w 1993076"/>
                  <a:gd name="connsiteY20" fmla="*/ 1488638 h 1628438"/>
                  <a:gd name="connsiteX21" fmla="*/ 423753 w 1993076"/>
                  <a:gd name="connsiteY21" fmla="*/ 1539438 h 1628438"/>
                  <a:gd name="connsiteX22" fmla="*/ 271353 w 1993076"/>
                  <a:gd name="connsiteY22" fmla="*/ 1305758 h 1628438"/>
                  <a:gd name="connsiteX23" fmla="*/ 400893 w 1993076"/>
                  <a:gd name="connsiteY23" fmla="*/ 1056838 h 1628438"/>
                  <a:gd name="connsiteX24" fmla="*/ 474553 w 1993076"/>
                  <a:gd name="connsiteY24" fmla="*/ 970478 h 1628438"/>
                  <a:gd name="connsiteX25" fmla="*/ 230713 w 1993076"/>
                  <a:gd name="connsiteY25" fmla="*/ 879038 h 1628438"/>
                  <a:gd name="connsiteX26" fmla="*/ 47833 w 1993076"/>
                  <a:gd name="connsiteY26" fmla="*/ 726638 h 1628438"/>
                  <a:gd name="connsiteX27" fmla="*/ 17353 w 1993076"/>
                  <a:gd name="connsiteY27" fmla="*/ 442158 h 1628438"/>
                  <a:gd name="connsiteX28" fmla="*/ 281513 w 1993076"/>
                  <a:gd name="connsiteY28" fmla="*/ 340558 h 1628438"/>
                  <a:gd name="connsiteX29" fmla="*/ 489793 w 1993076"/>
                  <a:gd name="connsiteY29" fmla="*/ 391358 h 1628438"/>
                  <a:gd name="connsiteX30" fmla="*/ 710773 w 1993076"/>
                  <a:gd name="connsiteY30" fmla="*/ 462478 h 1628438"/>
                  <a:gd name="connsiteX0" fmla="*/ 710773 w 1993076"/>
                  <a:gd name="connsiteY0" fmla="*/ 462478 h 1624721"/>
                  <a:gd name="connsiteX1" fmla="*/ 878413 w 1993076"/>
                  <a:gd name="connsiteY1" fmla="*/ 177998 h 1624721"/>
                  <a:gd name="connsiteX2" fmla="*/ 1190833 w 1993076"/>
                  <a:gd name="connsiteY2" fmla="*/ 198 h 1624721"/>
                  <a:gd name="connsiteX3" fmla="*/ 1414353 w 1993076"/>
                  <a:gd name="connsiteY3" fmla="*/ 147518 h 1624721"/>
                  <a:gd name="connsiteX4" fmla="*/ 1462613 w 1993076"/>
                  <a:gd name="connsiteY4" fmla="*/ 353258 h 1624721"/>
                  <a:gd name="connsiteX5" fmla="*/ 1427053 w 1993076"/>
                  <a:gd name="connsiteY5" fmla="*/ 531058 h 1624721"/>
                  <a:gd name="connsiteX6" fmla="*/ 1625173 w 1993076"/>
                  <a:gd name="connsiteY6" fmla="*/ 556458 h 1624721"/>
                  <a:gd name="connsiteX7" fmla="*/ 1861393 w 1993076"/>
                  <a:gd name="connsiteY7" fmla="*/ 625038 h 1624721"/>
                  <a:gd name="connsiteX8" fmla="*/ 1990933 w 1993076"/>
                  <a:gd name="connsiteY8" fmla="*/ 790138 h 1624721"/>
                  <a:gd name="connsiteX9" fmla="*/ 1924893 w 1993076"/>
                  <a:gd name="connsiteY9" fmla="*/ 990798 h 1624721"/>
                  <a:gd name="connsiteX10" fmla="*/ 1708993 w 1993076"/>
                  <a:gd name="connsiteY10" fmla="*/ 1072078 h 1624721"/>
                  <a:gd name="connsiteX11" fmla="*/ 1449913 w 1993076"/>
                  <a:gd name="connsiteY11" fmla="*/ 1051758 h 1624721"/>
                  <a:gd name="connsiteX12" fmla="*/ 1564213 w 1993076"/>
                  <a:gd name="connsiteY12" fmla="*/ 1267658 h 1624721"/>
                  <a:gd name="connsiteX13" fmla="*/ 1589613 w 1993076"/>
                  <a:gd name="connsiteY13" fmla="*/ 1374338 h 1624721"/>
                  <a:gd name="connsiteX14" fmla="*/ 1548973 w 1993076"/>
                  <a:gd name="connsiteY14" fmla="*/ 1511498 h 1624721"/>
                  <a:gd name="connsiteX15" fmla="*/ 1419433 w 1993076"/>
                  <a:gd name="connsiteY15" fmla="*/ 1608018 h 1624721"/>
                  <a:gd name="connsiteX16" fmla="*/ 1147653 w 1993076"/>
                  <a:gd name="connsiteY16" fmla="*/ 1615638 h 1624721"/>
                  <a:gd name="connsiteX17" fmla="*/ 1013033 w 1993076"/>
                  <a:gd name="connsiteY17" fmla="*/ 1514038 h 1624721"/>
                  <a:gd name="connsiteX18" fmla="*/ 921593 w 1993076"/>
                  <a:gd name="connsiteY18" fmla="*/ 1336238 h 1624721"/>
                  <a:gd name="connsiteX19" fmla="*/ 921593 w 1993076"/>
                  <a:gd name="connsiteY19" fmla="*/ 1346398 h 1624721"/>
                  <a:gd name="connsiteX20" fmla="*/ 789513 w 1993076"/>
                  <a:gd name="connsiteY20" fmla="*/ 1488638 h 1624721"/>
                  <a:gd name="connsiteX21" fmla="*/ 423753 w 1993076"/>
                  <a:gd name="connsiteY21" fmla="*/ 1539438 h 1624721"/>
                  <a:gd name="connsiteX22" fmla="*/ 271353 w 1993076"/>
                  <a:gd name="connsiteY22" fmla="*/ 1305758 h 1624721"/>
                  <a:gd name="connsiteX23" fmla="*/ 400893 w 1993076"/>
                  <a:gd name="connsiteY23" fmla="*/ 1056838 h 1624721"/>
                  <a:gd name="connsiteX24" fmla="*/ 474553 w 1993076"/>
                  <a:gd name="connsiteY24" fmla="*/ 970478 h 1624721"/>
                  <a:gd name="connsiteX25" fmla="*/ 230713 w 1993076"/>
                  <a:gd name="connsiteY25" fmla="*/ 879038 h 1624721"/>
                  <a:gd name="connsiteX26" fmla="*/ 47833 w 1993076"/>
                  <a:gd name="connsiteY26" fmla="*/ 726638 h 1624721"/>
                  <a:gd name="connsiteX27" fmla="*/ 17353 w 1993076"/>
                  <a:gd name="connsiteY27" fmla="*/ 442158 h 1624721"/>
                  <a:gd name="connsiteX28" fmla="*/ 281513 w 1993076"/>
                  <a:gd name="connsiteY28" fmla="*/ 340558 h 1624721"/>
                  <a:gd name="connsiteX29" fmla="*/ 489793 w 1993076"/>
                  <a:gd name="connsiteY29" fmla="*/ 391358 h 1624721"/>
                  <a:gd name="connsiteX30" fmla="*/ 710773 w 1993076"/>
                  <a:gd name="connsiteY30" fmla="*/ 462478 h 1624721"/>
                  <a:gd name="connsiteX0" fmla="*/ 710773 w 1993076"/>
                  <a:gd name="connsiteY0" fmla="*/ 462478 h 1626743"/>
                  <a:gd name="connsiteX1" fmla="*/ 878413 w 1993076"/>
                  <a:gd name="connsiteY1" fmla="*/ 177998 h 1626743"/>
                  <a:gd name="connsiteX2" fmla="*/ 1190833 w 1993076"/>
                  <a:gd name="connsiteY2" fmla="*/ 198 h 1626743"/>
                  <a:gd name="connsiteX3" fmla="*/ 1414353 w 1993076"/>
                  <a:gd name="connsiteY3" fmla="*/ 147518 h 1626743"/>
                  <a:gd name="connsiteX4" fmla="*/ 1462613 w 1993076"/>
                  <a:gd name="connsiteY4" fmla="*/ 353258 h 1626743"/>
                  <a:gd name="connsiteX5" fmla="*/ 1427053 w 1993076"/>
                  <a:gd name="connsiteY5" fmla="*/ 531058 h 1626743"/>
                  <a:gd name="connsiteX6" fmla="*/ 1625173 w 1993076"/>
                  <a:gd name="connsiteY6" fmla="*/ 556458 h 1626743"/>
                  <a:gd name="connsiteX7" fmla="*/ 1861393 w 1993076"/>
                  <a:gd name="connsiteY7" fmla="*/ 625038 h 1626743"/>
                  <a:gd name="connsiteX8" fmla="*/ 1990933 w 1993076"/>
                  <a:gd name="connsiteY8" fmla="*/ 790138 h 1626743"/>
                  <a:gd name="connsiteX9" fmla="*/ 1924893 w 1993076"/>
                  <a:gd name="connsiteY9" fmla="*/ 990798 h 1626743"/>
                  <a:gd name="connsiteX10" fmla="*/ 1708993 w 1993076"/>
                  <a:gd name="connsiteY10" fmla="*/ 1072078 h 1626743"/>
                  <a:gd name="connsiteX11" fmla="*/ 1449913 w 1993076"/>
                  <a:gd name="connsiteY11" fmla="*/ 1051758 h 1626743"/>
                  <a:gd name="connsiteX12" fmla="*/ 1564213 w 1993076"/>
                  <a:gd name="connsiteY12" fmla="*/ 1267658 h 1626743"/>
                  <a:gd name="connsiteX13" fmla="*/ 1589613 w 1993076"/>
                  <a:gd name="connsiteY13" fmla="*/ 1374338 h 1626743"/>
                  <a:gd name="connsiteX14" fmla="*/ 1548973 w 1993076"/>
                  <a:gd name="connsiteY14" fmla="*/ 1511498 h 1626743"/>
                  <a:gd name="connsiteX15" fmla="*/ 1419433 w 1993076"/>
                  <a:gd name="connsiteY15" fmla="*/ 1608018 h 1626743"/>
                  <a:gd name="connsiteX16" fmla="*/ 1147653 w 1993076"/>
                  <a:gd name="connsiteY16" fmla="*/ 1615638 h 1626743"/>
                  <a:gd name="connsiteX17" fmla="*/ 1015573 w 1993076"/>
                  <a:gd name="connsiteY17" fmla="*/ 1486098 h 1626743"/>
                  <a:gd name="connsiteX18" fmla="*/ 921593 w 1993076"/>
                  <a:gd name="connsiteY18" fmla="*/ 1336238 h 1626743"/>
                  <a:gd name="connsiteX19" fmla="*/ 921593 w 1993076"/>
                  <a:gd name="connsiteY19" fmla="*/ 1346398 h 1626743"/>
                  <a:gd name="connsiteX20" fmla="*/ 789513 w 1993076"/>
                  <a:gd name="connsiteY20" fmla="*/ 1488638 h 1626743"/>
                  <a:gd name="connsiteX21" fmla="*/ 423753 w 1993076"/>
                  <a:gd name="connsiteY21" fmla="*/ 1539438 h 1626743"/>
                  <a:gd name="connsiteX22" fmla="*/ 271353 w 1993076"/>
                  <a:gd name="connsiteY22" fmla="*/ 1305758 h 1626743"/>
                  <a:gd name="connsiteX23" fmla="*/ 400893 w 1993076"/>
                  <a:gd name="connsiteY23" fmla="*/ 1056838 h 1626743"/>
                  <a:gd name="connsiteX24" fmla="*/ 474553 w 1993076"/>
                  <a:gd name="connsiteY24" fmla="*/ 970478 h 1626743"/>
                  <a:gd name="connsiteX25" fmla="*/ 230713 w 1993076"/>
                  <a:gd name="connsiteY25" fmla="*/ 879038 h 1626743"/>
                  <a:gd name="connsiteX26" fmla="*/ 47833 w 1993076"/>
                  <a:gd name="connsiteY26" fmla="*/ 726638 h 1626743"/>
                  <a:gd name="connsiteX27" fmla="*/ 17353 w 1993076"/>
                  <a:gd name="connsiteY27" fmla="*/ 442158 h 1626743"/>
                  <a:gd name="connsiteX28" fmla="*/ 281513 w 1993076"/>
                  <a:gd name="connsiteY28" fmla="*/ 340558 h 1626743"/>
                  <a:gd name="connsiteX29" fmla="*/ 489793 w 1993076"/>
                  <a:gd name="connsiteY29" fmla="*/ 391358 h 1626743"/>
                  <a:gd name="connsiteX30" fmla="*/ 710773 w 1993076"/>
                  <a:gd name="connsiteY30" fmla="*/ 462478 h 1626743"/>
                  <a:gd name="connsiteX0" fmla="*/ 710773 w 1993076"/>
                  <a:gd name="connsiteY0" fmla="*/ 462478 h 1625821"/>
                  <a:gd name="connsiteX1" fmla="*/ 878413 w 1993076"/>
                  <a:gd name="connsiteY1" fmla="*/ 177998 h 1625821"/>
                  <a:gd name="connsiteX2" fmla="*/ 1190833 w 1993076"/>
                  <a:gd name="connsiteY2" fmla="*/ 198 h 1625821"/>
                  <a:gd name="connsiteX3" fmla="*/ 1414353 w 1993076"/>
                  <a:gd name="connsiteY3" fmla="*/ 147518 h 1625821"/>
                  <a:gd name="connsiteX4" fmla="*/ 1462613 w 1993076"/>
                  <a:gd name="connsiteY4" fmla="*/ 353258 h 1625821"/>
                  <a:gd name="connsiteX5" fmla="*/ 1427053 w 1993076"/>
                  <a:gd name="connsiteY5" fmla="*/ 531058 h 1625821"/>
                  <a:gd name="connsiteX6" fmla="*/ 1625173 w 1993076"/>
                  <a:gd name="connsiteY6" fmla="*/ 556458 h 1625821"/>
                  <a:gd name="connsiteX7" fmla="*/ 1861393 w 1993076"/>
                  <a:gd name="connsiteY7" fmla="*/ 625038 h 1625821"/>
                  <a:gd name="connsiteX8" fmla="*/ 1990933 w 1993076"/>
                  <a:gd name="connsiteY8" fmla="*/ 790138 h 1625821"/>
                  <a:gd name="connsiteX9" fmla="*/ 1924893 w 1993076"/>
                  <a:gd name="connsiteY9" fmla="*/ 990798 h 1625821"/>
                  <a:gd name="connsiteX10" fmla="*/ 1708993 w 1993076"/>
                  <a:gd name="connsiteY10" fmla="*/ 1072078 h 1625821"/>
                  <a:gd name="connsiteX11" fmla="*/ 1449913 w 1993076"/>
                  <a:gd name="connsiteY11" fmla="*/ 1051758 h 1625821"/>
                  <a:gd name="connsiteX12" fmla="*/ 1564213 w 1993076"/>
                  <a:gd name="connsiteY12" fmla="*/ 1267658 h 1625821"/>
                  <a:gd name="connsiteX13" fmla="*/ 1589613 w 1993076"/>
                  <a:gd name="connsiteY13" fmla="*/ 1374338 h 1625821"/>
                  <a:gd name="connsiteX14" fmla="*/ 1548973 w 1993076"/>
                  <a:gd name="connsiteY14" fmla="*/ 1511498 h 1625821"/>
                  <a:gd name="connsiteX15" fmla="*/ 1419433 w 1993076"/>
                  <a:gd name="connsiteY15" fmla="*/ 1608018 h 1625821"/>
                  <a:gd name="connsiteX16" fmla="*/ 1147653 w 1993076"/>
                  <a:gd name="connsiteY16" fmla="*/ 1615638 h 1625821"/>
                  <a:gd name="connsiteX17" fmla="*/ 1015573 w 1993076"/>
                  <a:gd name="connsiteY17" fmla="*/ 1498798 h 1625821"/>
                  <a:gd name="connsiteX18" fmla="*/ 921593 w 1993076"/>
                  <a:gd name="connsiteY18" fmla="*/ 1336238 h 1625821"/>
                  <a:gd name="connsiteX19" fmla="*/ 921593 w 1993076"/>
                  <a:gd name="connsiteY19" fmla="*/ 1346398 h 1625821"/>
                  <a:gd name="connsiteX20" fmla="*/ 789513 w 1993076"/>
                  <a:gd name="connsiteY20" fmla="*/ 1488638 h 1625821"/>
                  <a:gd name="connsiteX21" fmla="*/ 423753 w 1993076"/>
                  <a:gd name="connsiteY21" fmla="*/ 1539438 h 1625821"/>
                  <a:gd name="connsiteX22" fmla="*/ 271353 w 1993076"/>
                  <a:gd name="connsiteY22" fmla="*/ 1305758 h 1625821"/>
                  <a:gd name="connsiteX23" fmla="*/ 400893 w 1993076"/>
                  <a:gd name="connsiteY23" fmla="*/ 1056838 h 1625821"/>
                  <a:gd name="connsiteX24" fmla="*/ 474553 w 1993076"/>
                  <a:gd name="connsiteY24" fmla="*/ 970478 h 1625821"/>
                  <a:gd name="connsiteX25" fmla="*/ 230713 w 1993076"/>
                  <a:gd name="connsiteY25" fmla="*/ 879038 h 1625821"/>
                  <a:gd name="connsiteX26" fmla="*/ 47833 w 1993076"/>
                  <a:gd name="connsiteY26" fmla="*/ 726638 h 1625821"/>
                  <a:gd name="connsiteX27" fmla="*/ 17353 w 1993076"/>
                  <a:gd name="connsiteY27" fmla="*/ 442158 h 1625821"/>
                  <a:gd name="connsiteX28" fmla="*/ 281513 w 1993076"/>
                  <a:gd name="connsiteY28" fmla="*/ 340558 h 1625821"/>
                  <a:gd name="connsiteX29" fmla="*/ 489793 w 1993076"/>
                  <a:gd name="connsiteY29" fmla="*/ 391358 h 1625821"/>
                  <a:gd name="connsiteX30" fmla="*/ 710773 w 1993076"/>
                  <a:gd name="connsiteY30" fmla="*/ 462478 h 1625821"/>
                  <a:gd name="connsiteX0" fmla="*/ 710773 w 1993076"/>
                  <a:gd name="connsiteY0" fmla="*/ 462478 h 1624075"/>
                  <a:gd name="connsiteX1" fmla="*/ 878413 w 1993076"/>
                  <a:gd name="connsiteY1" fmla="*/ 177998 h 1624075"/>
                  <a:gd name="connsiteX2" fmla="*/ 1190833 w 1993076"/>
                  <a:gd name="connsiteY2" fmla="*/ 198 h 1624075"/>
                  <a:gd name="connsiteX3" fmla="*/ 1414353 w 1993076"/>
                  <a:gd name="connsiteY3" fmla="*/ 147518 h 1624075"/>
                  <a:gd name="connsiteX4" fmla="*/ 1462613 w 1993076"/>
                  <a:gd name="connsiteY4" fmla="*/ 353258 h 1624075"/>
                  <a:gd name="connsiteX5" fmla="*/ 1427053 w 1993076"/>
                  <a:gd name="connsiteY5" fmla="*/ 531058 h 1624075"/>
                  <a:gd name="connsiteX6" fmla="*/ 1625173 w 1993076"/>
                  <a:gd name="connsiteY6" fmla="*/ 556458 h 1624075"/>
                  <a:gd name="connsiteX7" fmla="*/ 1861393 w 1993076"/>
                  <a:gd name="connsiteY7" fmla="*/ 625038 h 1624075"/>
                  <a:gd name="connsiteX8" fmla="*/ 1990933 w 1993076"/>
                  <a:gd name="connsiteY8" fmla="*/ 790138 h 1624075"/>
                  <a:gd name="connsiteX9" fmla="*/ 1924893 w 1993076"/>
                  <a:gd name="connsiteY9" fmla="*/ 990798 h 1624075"/>
                  <a:gd name="connsiteX10" fmla="*/ 1708993 w 1993076"/>
                  <a:gd name="connsiteY10" fmla="*/ 1072078 h 1624075"/>
                  <a:gd name="connsiteX11" fmla="*/ 1449913 w 1993076"/>
                  <a:gd name="connsiteY11" fmla="*/ 1051758 h 1624075"/>
                  <a:gd name="connsiteX12" fmla="*/ 1564213 w 1993076"/>
                  <a:gd name="connsiteY12" fmla="*/ 1267658 h 1624075"/>
                  <a:gd name="connsiteX13" fmla="*/ 1589613 w 1993076"/>
                  <a:gd name="connsiteY13" fmla="*/ 1374338 h 1624075"/>
                  <a:gd name="connsiteX14" fmla="*/ 1548973 w 1993076"/>
                  <a:gd name="connsiteY14" fmla="*/ 1511498 h 1624075"/>
                  <a:gd name="connsiteX15" fmla="*/ 1419433 w 1993076"/>
                  <a:gd name="connsiteY15" fmla="*/ 1608018 h 1624075"/>
                  <a:gd name="connsiteX16" fmla="*/ 1167973 w 1993076"/>
                  <a:gd name="connsiteY16" fmla="*/ 1613098 h 1624075"/>
                  <a:gd name="connsiteX17" fmla="*/ 1015573 w 1993076"/>
                  <a:gd name="connsiteY17" fmla="*/ 1498798 h 1624075"/>
                  <a:gd name="connsiteX18" fmla="*/ 921593 w 1993076"/>
                  <a:gd name="connsiteY18" fmla="*/ 1336238 h 1624075"/>
                  <a:gd name="connsiteX19" fmla="*/ 921593 w 1993076"/>
                  <a:gd name="connsiteY19" fmla="*/ 1346398 h 1624075"/>
                  <a:gd name="connsiteX20" fmla="*/ 789513 w 1993076"/>
                  <a:gd name="connsiteY20" fmla="*/ 1488638 h 1624075"/>
                  <a:gd name="connsiteX21" fmla="*/ 423753 w 1993076"/>
                  <a:gd name="connsiteY21" fmla="*/ 1539438 h 1624075"/>
                  <a:gd name="connsiteX22" fmla="*/ 271353 w 1993076"/>
                  <a:gd name="connsiteY22" fmla="*/ 1305758 h 1624075"/>
                  <a:gd name="connsiteX23" fmla="*/ 400893 w 1993076"/>
                  <a:gd name="connsiteY23" fmla="*/ 1056838 h 1624075"/>
                  <a:gd name="connsiteX24" fmla="*/ 474553 w 1993076"/>
                  <a:gd name="connsiteY24" fmla="*/ 970478 h 1624075"/>
                  <a:gd name="connsiteX25" fmla="*/ 230713 w 1993076"/>
                  <a:gd name="connsiteY25" fmla="*/ 879038 h 1624075"/>
                  <a:gd name="connsiteX26" fmla="*/ 47833 w 1993076"/>
                  <a:gd name="connsiteY26" fmla="*/ 726638 h 1624075"/>
                  <a:gd name="connsiteX27" fmla="*/ 17353 w 1993076"/>
                  <a:gd name="connsiteY27" fmla="*/ 442158 h 1624075"/>
                  <a:gd name="connsiteX28" fmla="*/ 281513 w 1993076"/>
                  <a:gd name="connsiteY28" fmla="*/ 340558 h 1624075"/>
                  <a:gd name="connsiteX29" fmla="*/ 489793 w 1993076"/>
                  <a:gd name="connsiteY29" fmla="*/ 391358 h 1624075"/>
                  <a:gd name="connsiteX30" fmla="*/ 710773 w 1993076"/>
                  <a:gd name="connsiteY30" fmla="*/ 462478 h 1624075"/>
                  <a:gd name="connsiteX0" fmla="*/ 710773 w 1993076"/>
                  <a:gd name="connsiteY0" fmla="*/ 462478 h 1624075"/>
                  <a:gd name="connsiteX1" fmla="*/ 878413 w 1993076"/>
                  <a:gd name="connsiteY1" fmla="*/ 177998 h 1624075"/>
                  <a:gd name="connsiteX2" fmla="*/ 1190833 w 1993076"/>
                  <a:gd name="connsiteY2" fmla="*/ 198 h 1624075"/>
                  <a:gd name="connsiteX3" fmla="*/ 1414353 w 1993076"/>
                  <a:gd name="connsiteY3" fmla="*/ 147518 h 1624075"/>
                  <a:gd name="connsiteX4" fmla="*/ 1462613 w 1993076"/>
                  <a:gd name="connsiteY4" fmla="*/ 353258 h 1624075"/>
                  <a:gd name="connsiteX5" fmla="*/ 1427053 w 1993076"/>
                  <a:gd name="connsiteY5" fmla="*/ 531058 h 1624075"/>
                  <a:gd name="connsiteX6" fmla="*/ 1625173 w 1993076"/>
                  <a:gd name="connsiteY6" fmla="*/ 556458 h 1624075"/>
                  <a:gd name="connsiteX7" fmla="*/ 1861393 w 1993076"/>
                  <a:gd name="connsiteY7" fmla="*/ 625038 h 1624075"/>
                  <a:gd name="connsiteX8" fmla="*/ 1990933 w 1993076"/>
                  <a:gd name="connsiteY8" fmla="*/ 790138 h 1624075"/>
                  <a:gd name="connsiteX9" fmla="*/ 1924893 w 1993076"/>
                  <a:gd name="connsiteY9" fmla="*/ 990798 h 1624075"/>
                  <a:gd name="connsiteX10" fmla="*/ 1708993 w 1993076"/>
                  <a:gd name="connsiteY10" fmla="*/ 1072078 h 1624075"/>
                  <a:gd name="connsiteX11" fmla="*/ 1449913 w 1993076"/>
                  <a:gd name="connsiteY11" fmla="*/ 1051758 h 1624075"/>
                  <a:gd name="connsiteX12" fmla="*/ 1564213 w 1993076"/>
                  <a:gd name="connsiteY12" fmla="*/ 1267658 h 1624075"/>
                  <a:gd name="connsiteX13" fmla="*/ 1589613 w 1993076"/>
                  <a:gd name="connsiteY13" fmla="*/ 1374338 h 1624075"/>
                  <a:gd name="connsiteX14" fmla="*/ 1548973 w 1993076"/>
                  <a:gd name="connsiteY14" fmla="*/ 1511498 h 1624075"/>
                  <a:gd name="connsiteX15" fmla="*/ 1419433 w 1993076"/>
                  <a:gd name="connsiteY15" fmla="*/ 1608018 h 1624075"/>
                  <a:gd name="connsiteX16" fmla="*/ 1167973 w 1993076"/>
                  <a:gd name="connsiteY16" fmla="*/ 1613098 h 1624075"/>
                  <a:gd name="connsiteX17" fmla="*/ 1015573 w 1993076"/>
                  <a:gd name="connsiteY17" fmla="*/ 1498798 h 1624075"/>
                  <a:gd name="connsiteX18" fmla="*/ 921593 w 1993076"/>
                  <a:gd name="connsiteY18" fmla="*/ 1336238 h 1624075"/>
                  <a:gd name="connsiteX19" fmla="*/ 921593 w 1993076"/>
                  <a:gd name="connsiteY19" fmla="*/ 1346398 h 1624075"/>
                  <a:gd name="connsiteX20" fmla="*/ 771733 w 1993076"/>
                  <a:gd name="connsiteY20" fmla="*/ 1473398 h 1624075"/>
                  <a:gd name="connsiteX21" fmla="*/ 423753 w 1993076"/>
                  <a:gd name="connsiteY21" fmla="*/ 1539438 h 1624075"/>
                  <a:gd name="connsiteX22" fmla="*/ 271353 w 1993076"/>
                  <a:gd name="connsiteY22" fmla="*/ 1305758 h 1624075"/>
                  <a:gd name="connsiteX23" fmla="*/ 400893 w 1993076"/>
                  <a:gd name="connsiteY23" fmla="*/ 1056838 h 1624075"/>
                  <a:gd name="connsiteX24" fmla="*/ 474553 w 1993076"/>
                  <a:gd name="connsiteY24" fmla="*/ 970478 h 1624075"/>
                  <a:gd name="connsiteX25" fmla="*/ 230713 w 1993076"/>
                  <a:gd name="connsiteY25" fmla="*/ 879038 h 1624075"/>
                  <a:gd name="connsiteX26" fmla="*/ 47833 w 1993076"/>
                  <a:gd name="connsiteY26" fmla="*/ 726638 h 1624075"/>
                  <a:gd name="connsiteX27" fmla="*/ 17353 w 1993076"/>
                  <a:gd name="connsiteY27" fmla="*/ 442158 h 1624075"/>
                  <a:gd name="connsiteX28" fmla="*/ 281513 w 1993076"/>
                  <a:gd name="connsiteY28" fmla="*/ 340558 h 1624075"/>
                  <a:gd name="connsiteX29" fmla="*/ 489793 w 1993076"/>
                  <a:gd name="connsiteY29" fmla="*/ 391358 h 1624075"/>
                  <a:gd name="connsiteX30" fmla="*/ 710773 w 1993076"/>
                  <a:gd name="connsiteY30" fmla="*/ 462478 h 1624075"/>
                  <a:gd name="connsiteX0" fmla="*/ 710773 w 1993076"/>
                  <a:gd name="connsiteY0" fmla="*/ 462478 h 1624075"/>
                  <a:gd name="connsiteX1" fmla="*/ 878413 w 1993076"/>
                  <a:gd name="connsiteY1" fmla="*/ 177998 h 1624075"/>
                  <a:gd name="connsiteX2" fmla="*/ 1190833 w 1993076"/>
                  <a:gd name="connsiteY2" fmla="*/ 198 h 1624075"/>
                  <a:gd name="connsiteX3" fmla="*/ 1414353 w 1993076"/>
                  <a:gd name="connsiteY3" fmla="*/ 147518 h 1624075"/>
                  <a:gd name="connsiteX4" fmla="*/ 1462613 w 1993076"/>
                  <a:gd name="connsiteY4" fmla="*/ 353258 h 1624075"/>
                  <a:gd name="connsiteX5" fmla="*/ 1427053 w 1993076"/>
                  <a:gd name="connsiteY5" fmla="*/ 531058 h 1624075"/>
                  <a:gd name="connsiteX6" fmla="*/ 1625173 w 1993076"/>
                  <a:gd name="connsiteY6" fmla="*/ 556458 h 1624075"/>
                  <a:gd name="connsiteX7" fmla="*/ 1861393 w 1993076"/>
                  <a:gd name="connsiteY7" fmla="*/ 625038 h 1624075"/>
                  <a:gd name="connsiteX8" fmla="*/ 1990933 w 1993076"/>
                  <a:gd name="connsiteY8" fmla="*/ 790138 h 1624075"/>
                  <a:gd name="connsiteX9" fmla="*/ 1924893 w 1993076"/>
                  <a:gd name="connsiteY9" fmla="*/ 990798 h 1624075"/>
                  <a:gd name="connsiteX10" fmla="*/ 1708993 w 1993076"/>
                  <a:gd name="connsiteY10" fmla="*/ 1072078 h 1624075"/>
                  <a:gd name="connsiteX11" fmla="*/ 1449913 w 1993076"/>
                  <a:gd name="connsiteY11" fmla="*/ 1051758 h 1624075"/>
                  <a:gd name="connsiteX12" fmla="*/ 1564213 w 1993076"/>
                  <a:gd name="connsiteY12" fmla="*/ 1267658 h 1624075"/>
                  <a:gd name="connsiteX13" fmla="*/ 1589613 w 1993076"/>
                  <a:gd name="connsiteY13" fmla="*/ 1374338 h 1624075"/>
                  <a:gd name="connsiteX14" fmla="*/ 1548973 w 1993076"/>
                  <a:gd name="connsiteY14" fmla="*/ 1511498 h 1624075"/>
                  <a:gd name="connsiteX15" fmla="*/ 1419433 w 1993076"/>
                  <a:gd name="connsiteY15" fmla="*/ 1608018 h 1624075"/>
                  <a:gd name="connsiteX16" fmla="*/ 1167973 w 1993076"/>
                  <a:gd name="connsiteY16" fmla="*/ 1613098 h 1624075"/>
                  <a:gd name="connsiteX17" fmla="*/ 1015573 w 1993076"/>
                  <a:gd name="connsiteY17" fmla="*/ 1498798 h 1624075"/>
                  <a:gd name="connsiteX18" fmla="*/ 921593 w 1993076"/>
                  <a:gd name="connsiteY18" fmla="*/ 1336238 h 1624075"/>
                  <a:gd name="connsiteX19" fmla="*/ 921593 w 1993076"/>
                  <a:gd name="connsiteY19" fmla="*/ 1346398 h 1624075"/>
                  <a:gd name="connsiteX20" fmla="*/ 771733 w 1993076"/>
                  <a:gd name="connsiteY20" fmla="*/ 1473398 h 1624075"/>
                  <a:gd name="connsiteX21" fmla="*/ 423753 w 1993076"/>
                  <a:gd name="connsiteY21" fmla="*/ 1539438 h 1624075"/>
                  <a:gd name="connsiteX22" fmla="*/ 271353 w 1993076"/>
                  <a:gd name="connsiteY22" fmla="*/ 1305758 h 1624075"/>
                  <a:gd name="connsiteX23" fmla="*/ 400893 w 1993076"/>
                  <a:gd name="connsiteY23" fmla="*/ 1056838 h 1624075"/>
                  <a:gd name="connsiteX24" fmla="*/ 474553 w 1993076"/>
                  <a:gd name="connsiteY24" fmla="*/ 970478 h 1624075"/>
                  <a:gd name="connsiteX25" fmla="*/ 230713 w 1993076"/>
                  <a:gd name="connsiteY25" fmla="*/ 879038 h 1624075"/>
                  <a:gd name="connsiteX26" fmla="*/ 47833 w 1993076"/>
                  <a:gd name="connsiteY26" fmla="*/ 726638 h 1624075"/>
                  <a:gd name="connsiteX27" fmla="*/ 17353 w 1993076"/>
                  <a:gd name="connsiteY27" fmla="*/ 442158 h 1624075"/>
                  <a:gd name="connsiteX28" fmla="*/ 281513 w 1993076"/>
                  <a:gd name="connsiteY28" fmla="*/ 340558 h 1624075"/>
                  <a:gd name="connsiteX29" fmla="*/ 489793 w 1993076"/>
                  <a:gd name="connsiteY29" fmla="*/ 391358 h 1624075"/>
                  <a:gd name="connsiteX30" fmla="*/ 710773 w 1993076"/>
                  <a:gd name="connsiteY30" fmla="*/ 462478 h 1624075"/>
                  <a:gd name="connsiteX0" fmla="*/ 710773 w 1993076"/>
                  <a:gd name="connsiteY0" fmla="*/ 462478 h 1624075"/>
                  <a:gd name="connsiteX1" fmla="*/ 878413 w 1993076"/>
                  <a:gd name="connsiteY1" fmla="*/ 177998 h 1624075"/>
                  <a:gd name="connsiteX2" fmla="*/ 1190833 w 1993076"/>
                  <a:gd name="connsiteY2" fmla="*/ 198 h 1624075"/>
                  <a:gd name="connsiteX3" fmla="*/ 1414353 w 1993076"/>
                  <a:gd name="connsiteY3" fmla="*/ 147518 h 1624075"/>
                  <a:gd name="connsiteX4" fmla="*/ 1462613 w 1993076"/>
                  <a:gd name="connsiteY4" fmla="*/ 353258 h 1624075"/>
                  <a:gd name="connsiteX5" fmla="*/ 1427053 w 1993076"/>
                  <a:gd name="connsiteY5" fmla="*/ 531058 h 1624075"/>
                  <a:gd name="connsiteX6" fmla="*/ 1625173 w 1993076"/>
                  <a:gd name="connsiteY6" fmla="*/ 556458 h 1624075"/>
                  <a:gd name="connsiteX7" fmla="*/ 1861393 w 1993076"/>
                  <a:gd name="connsiteY7" fmla="*/ 625038 h 1624075"/>
                  <a:gd name="connsiteX8" fmla="*/ 1990933 w 1993076"/>
                  <a:gd name="connsiteY8" fmla="*/ 790138 h 1624075"/>
                  <a:gd name="connsiteX9" fmla="*/ 1924893 w 1993076"/>
                  <a:gd name="connsiteY9" fmla="*/ 990798 h 1624075"/>
                  <a:gd name="connsiteX10" fmla="*/ 1708993 w 1993076"/>
                  <a:gd name="connsiteY10" fmla="*/ 1072078 h 1624075"/>
                  <a:gd name="connsiteX11" fmla="*/ 1449913 w 1993076"/>
                  <a:gd name="connsiteY11" fmla="*/ 1051758 h 1624075"/>
                  <a:gd name="connsiteX12" fmla="*/ 1564213 w 1993076"/>
                  <a:gd name="connsiteY12" fmla="*/ 1267658 h 1624075"/>
                  <a:gd name="connsiteX13" fmla="*/ 1589613 w 1993076"/>
                  <a:gd name="connsiteY13" fmla="*/ 1374338 h 1624075"/>
                  <a:gd name="connsiteX14" fmla="*/ 1548973 w 1993076"/>
                  <a:gd name="connsiteY14" fmla="*/ 1511498 h 1624075"/>
                  <a:gd name="connsiteX15" fmla="*/ 1419433 w 1993076"/>
                  <a:gd name="connsiteY15" fmla="*/ 1608018 h 1624075"/>
                  <a:gd name="connsiteX16" fmla="*/ 1167973 w 1993076"/>
                  <a:gd name="connsiteY16" fmla="*/ 1613098 h 1624075"/>
                  <a:gd name="connsiteX17" fmla="*/ 1015573 w 1993076"/>
                  <a:gd name="connsiteY17" fmla="*/ 1498798 h 1624075"/>
                  <a:gd name="connsiteX18" fmla="*/ 921593 w 1993076"/>
                  <a:gd name="connsiteY18" fmla="*/ 1336238 h 1624075"/>
                  <a:gd name="connsiteX19" fmla="*/ 921593 w 1993076"/>
                  <a:gd name="connsiteY19" fmla="*/ 1346398 h 1624075"/>
                  <a:gd name="connsiteX20" fmla="*/ 771733 w 1993076"/>
                  <a:gd name="connsiteY20" fmla="*/ 1473398 h 1624075"/>
                  <a:gd name="connsiteX21" fmla="*/ 423753 w 1993076"/>
                  <a:gd name="connsiteY21" fmla="*/ 1539438 h 1624075"/>
                  <a:gd name="connsiteX22" fmla="*/ 271353 w 1993076"/>
                  <a:gd name="connsiteY22" fmla="*/ 1305758 h 1624075"/>
                  <a:gd name="connsiteX23" fmla="*/ 400893 w 1993076"/>
                  <a:gd name="connsiteY23" fmla="*/ 1056838 h 1624075"/>
                  <a:gd name="connsiteX24" fmla="*/ 474553 w 1993076"/>
                  <a:gd name="connsiteY24" fmla="*/ 970478 h 1624075"/>
                  <a:gd name="connsiteX25" fmla="*/ 230713 w 1993076"/>
                  <a:gd name="connsiteY25" fmla="*/ 879038 h 1624075"/>
                  <a:gd name="connsiteX26" fmla="*/ 47833 w 1993076"/>
                  <a:gd name="connsiteY26" fmla="*/ 726638 h 1624075"/>
                  <a:gd name="connsiteX27" fmla="*/ 17353 w 1993076"/>
                  <a:gd name="connsiteY27" fmla="*/ 442158 h 1624075"/>
                  <a:gd name="connsiteX28" fmla="*/ 281513 w 1993076"/>
                  <a:gd name="connsiteY28" fmla="*/ 340558 h 1624075"/>
                  <a:gd name="connsiteX29" fmla="*/ 489793 w 1993076"/>
                  <a:gd name="connsiteY29" fmla="*/ 391358 h 1624075"/>
                  <a:gd name="connsiteX30" fmla="*/ 710773 w 1993076"/>
                  <a:gd name="connsiteY30" fmla="*/ 462478 h 1624075"/>
                  <a:gd name="connsiteX0" fmla="*/ 710773 w 1993076"/>
                  <a:gd name="connsiteY0" fmla="*/ 462478 h 1624075"/>
                  <a:gd name="connsiteX1" fmla="*/ 878413 w 1993076"/>
                  <a:gd name="connsiteY1" fmla="*/ 177998 h 1624075"/>
                  <a:gd name="connsiteX2" fmla="*/ 1190833 w 1993076"/>
                  <a:gd name="connsiteY2" fmla="*/ 198 h 1624075"/>
                  <a:gd name="connsiteX3" fmla="*/ 1414353 w 1993076"/>
                  <a:gd name="connsiteY3" fmla="*/ 147518 h 1624075"/>
                  <a:gd name="connsiteX4" fmla="*/ 1462613 w 1993076"/>
                  <a:gd name="connsiteY4" fmla="*/ 353258 h 1624075"/>
                  <a:gd name="connsiteX5" fmla="*/ 1427053 w 1993076"/>
                  <a:gd name="connsiteY5" fmla="*/ 531058 h 1624075"/>
                  <a:gd name="connsiteX6" fmla="*/ 1625173 w 1993076"/>
                  <a:gd name="connsiteY6" fmla="*/ 556458 h 1624075"/>
                  <a:gd name="connsiteX7" fmla="*/ 1861393 w 1993076"/>
                  <a:gd name="connsiteY7" fmla="*/ 625038 h 1624075"/>
                  <a:gd name="connsiteX8" fmla="*/ 1990933 w 1993076"/>
                  <a:gd name="connsiteY8" fmla="*/ 790138 h 1624075"/>
                  <a:gd name="connsiteX9" fmla="*/ 1924893 w 1993076"/>
                  <a:gd name="connsiteY9" fmla="*/ 990798 h 1624075"/>
                  <a:gd name="connsiteX10" fmla="*/ 1708993 w 1993076"/>
                  <a:gd name="connsiteY10" fmla="*/ 1072078 h 1624075"/>
                  <a:gd name="connsiteX11" fmla="*/ 1449913 w 1993076"/>
                  <a:gd name="connsiteY11" fmla="*/ 1051758 h 1624075"/>
                  <a:gd name="connsiteX12" fmla="*/ 1564213 w 1993076"/>
                  <a:gd name="connsiteY12" fmla="*/ 1267658 h 1624075"/>
                  <a:gd name="connsiteX13" fmla="*/ 1589613 w 1993076"/>
                  <a:gd name="connsiteY13" fmla="*/ 1374338 h 1624075"/>
                  <a:gd name="connsiteX14" fmla="*/ 1548973 w 1993076"/>
                  <a:gd name="connsiteY14" fmla="*/ 1511498 h 1624075"/>
                  <a:gd name="connsiteX15" fmla="*/ 1419433 w 1993076"/>
                  <a:gd name="connsiteY15" fmla="*/ 1608018 h 1624075"/>
                  <a:gd name="connsiteX16" fmla="*/ 1167973 w 1993076"/>
                  <a:gd name="connsiteY16" fmla="*/ 1613098 h 1624075"/>
                  <a:gd name="connsiteX17" fmla="*/ 1015573 w 1993076"/>
                  <a:gd name="connsiteY17" fmla="*/ 1498798 h 1624075"/>
                  <a:gd name="connsiteX18" fmla="*/ 921593 w 1993076"/>
                  <a:gd name="connsiteY18" fmla="*/ 1336238 h 1624075"/>
                  <a:gd name="connsiteX19" fmla="*/ 921593 w 1993076"/>
                  <a:gd name="connsiteY19" fmla="*/ 1346398 h 1624075"/>
                  <a:gd name="connsiteX20" fmla="*/ 771733 w 1993076"/>
                  <a:gd name="connsiteY20" fmla="*/ 1473398 h 1624075"/>
                  <a:gd name="connsiteX21" fmla="*/ 423753 w 1993076"/>
                  <a:gd name="connsiteY21" fmla="*/ 1539438 h 1624075"/>
                  <a:gd name="connsiteX22" fmla="*/ 271353 w 1993076"/>
                  <a:gd name="connsiteY22" fmla="*/ 1305758 h 1624075"/>
                  <a:gd name="connsiteX23" fmla="*/ 393273 w 1993076"/>
                  <a:gd name="connsiteY23" fmla="*/ 1056838 h 1624075"/>
                  <a:gd name="connsiteX24" fmla="*/ 474553 w 1993076"/>
                  <a:gd name="connsiteY24" fmla="*/ 970478 h 1624075"/>
                  <a:gd name="connsiteX25" fmla="*/ 230713 w 1993076"/>
                  <a:gd name="connsiteY25" fmla="*/ 879038 h 1624075"/>
                  <a:gd name="connsiteX26" fmla="*/ 47833 w 1993076"/>
                  <a:gd name="connsiteY26" fmla="*/ 726638 h 1624075"/>
                  <a:gd name="connsiteX27" fmla="*/ 17353 w 1993076"/>
                  <a:gd name="connsiteY27" fmla="*/ 442158 h 1624075"/>
                  <a:gd name="connsiteX28" fmla="*/ 281513 w 1993076"/>
                  <a:gd name="connsiteY28" fmla="*/ 340558 h 1624075"/>
                  <a:gd name="connsiteX29" fmla="*/ 489793 w 1993076"/>
                  <a:gd name="connsiteY29" fmla="*/ 391358 h 1624075"/>
                  <a:gd name="connsiteX30" fmla="*/ 710773 w 1993076"/>
                  <a:gd name="connsiteY30" fmla="*/ 462478 h 1624075"/>
                  <a:gd name="connsiteX0" fmla="*/ 710773 w 1993076"/>
                  <a:gd name="connsiteY0" fmla="*/ 462478 h 1624075"/>
                  <a:gd name="connsiteX1" fmla="*/ 878413 w 1993076"/>
                  <a:gd name="connsiteY1" fmla="*/ 177998 h 1624075"/>
                  <a:gd name="connsiteX2" fmla="*/ 1190833 w 1993076"/>
                  <a:gd name="connsiteY2" fmla="*/ 198 h 1624075"/>
                  <a:gd name="connsiteX3" fmla="*/ 1414353 w 1993076"/>
                  <a:gd name="connsiteY3" fmla="*/ 147518 h 1624075"/>
                  <a:gd name="connsiteX4" fmla="*/ 1462613 w 1993076"/>
                  <a:gd name="connsiteY4" fmla="*/ 353258 h 1624075"/>
                  <a:gd name="connsiteX5" fmla="*/ 1427053 w 1993076"/>
                  <a:gd name="connsiteY5" fmla="*/ 531058 h 1624075"/>
                  <a:gd name="connsiteX6" fmla="*/ 1625173 w 1993076"/>
                  <a:gd name="connsiteY6" fmla="*/ 556458 h 1624075"/>
                  <a:gd name="connsiteX7" fmla="*/ 1861393 w 1993076"/>
                  <a:gd name="connsiteY7" fmla="*/ 625038 h 1624075"/>
                  <a:gd name="connsiteX8" fmla="*/ 1990933 w 1993076"/>
                  <a:gd name="connsiteY8" fmla="*/ 790138 h 1624075"/>
                  <a:gd name="connsiteX9" fmla="*/ 1924893 w 1993076"/>
                  <a:gd name="connsiteY9" fmla="*/ 990798 h 1624075"/>
                  <a:gd name="connsiteX10" fmla="*/ 1708993 w 1993076"/>
                  <a:gd name="connsiteY10" fmla="*/ 1072078 h 1624075"/>
                  <a:gd name="connsiteX11" fmla="*/ 1449913 w 1993076"/>
                  <a:gd name="connsiteY11" fmla="*/ 1051758 h 1624075"/>
                  <a:gd name="connsiteX12" fmla="*/ 1564213 w 1993076"/>
                  <a:gd name="connsiteY12" fmla="*/ 1267658 h 1624075"/>
                  <a:gd name="connsiteX13" fmla="*/ 1589613 w 1993076"/>
                  <a:gd name="connsiteY13" fmla="*/ 1374338 h 1624075"/>
                  <a:gd name="connsiteX14" fmla="*/ 1548973 w 1993076"/>
                  <a:gd name="connsiteY14" fmla="*/ 1511498 h 1624075"/>
                  <a:gd name="connsiteX15" fmla="*/ 1419433 w 1993076"/>
                  <a:gd name="connsiteY15" fmla="*/ 1608018 h 1624075"/>
                  <a:gd name="connsiteX16" fmla="*/ 1167973 w 1993076"/>
                  <a:gd name="connsiteY16" fmla="*/ 1613098 h 1624075"/>
                  <a:gd name="connsiteX17" fmla="*/ 1015573 w 1993076"/>
                  <a:gd name="connsiteY17" fmla="*/ 1498798 h 1624075"/>
                  <a:gd name="connsiteX18" fmla="*/ 921593 w 1993076"/>
                  <a:gd name="connsiteY18" fmla="*/ 1336238 h 1624075"/>
                  <a:gd name="connsiteX19" fmla="*/ 921593 w 1993076"/>
                  <a:gd name="connsiteY19" fmla="*/ 1346398 h 1624075"/>
                  <a:gd name="connsiteX20" fmla="*/ 771733 w 1993076"/>
                  <a:gd name="connsiteY20" fmla="*/ 1473398 h 1624075"/>
                  <a:gd name="connsiteX21" fmla="*/ 423753 w 1993076"/>
                  <a:gd name="connsiteY21" fmla="*/ 1539438 h 1624075"/>
                  <a:gd name="connsiteX22" fmla="*/ 271353 w 1993076"/>
                  <a:gd name="connsiteY22" fmla="*/ 1305758 h 1624075"/>
                  <a:gd name="connsiteX23" fmla="*/ 393273 w 1993076"/>
                  <a:gd name="connsiteY23" fmla="*/ 1056838 h 1624075"/>
                  <a:gd name="connsiteX24" fmla="*/ 461853 w 1993076"/>
                  <a:gd name="connsiteY24" fmla="*/ 973018 h 1624075"/>
                  <a:gd name="connsiteX25" fmla="*/ 230713 w 1993076"/>
                  <a:gd name="connsiteY25" fmla="*/ 879038 h 1624075"/>
                  <a:gd name="connsiteX26" fmla="*/ 47833 w 1993076"/>
                  <a:gd name="connsiteY26" fmla="*/ 726638 h 1624075"/>
                  <a:gd name="connsiteX27" fmla="*/ 17353 w 1993076"/>
                  <a:gd name="connsiteY27" fmla="*/ 442158 h 1624075"/>
                  <a:gd name="connsiteX28" fmla="*/ 281513 w 1993076"/>
                  <a:gd name="connsiteY28" fmla="*/ 340558 h 1624075"/>
                  <a:gd name="connsiteX29" fmla="*/ 489793 w 1993076"/>
                  <a:gd name="connsiteY29" fmla="*/ 391358 h 1624075"/>
                  <a:gd name="connsiteX30" fmla="*/ 710773 w 1993076"/>
                  <a:gd name="connsiteY30" fmla="*/ 462478 h 16240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1993076" h="1624075">
                    <a:moveTo>
                      <a:pt x="710773" y="462478"/>
                    </a:moveTo>
                    <a:cubicBezTo>
                      <a:pt x="775543" y="426918"/>
                      <a:pt x="798403" y="255045"/>
                      <a:pt x="878413" y="177998"/>
                    </a:cubicBezTo>
                    <a:cubicBezTo>
                      <a:pt x="958423" y="100951"/>
                      <a:pt x="1101510" y="5278"/>
                      <a:pt x="1190833" y="198"/>
                    </a:cubicBezTo>
                    <a:cubicBezTo>
                      <a:pt x="1280156" y="-4882"/>
                      <a:pt x="1369056" y="88675"/>
                      <a:pt x="1414353" y="147518"/>
                    </a:cubicBezTo>
                    <a:cubicBezTo>
                      <a:pt x="1459650" y="206361"/>
                      <a:pt x="1460496" y="289335"/>
                      <a:pt x="1462613" y="353258"/>
                    </a:cubicBezTo>
                    <a:cubicBezTo>
                      <a:pt x="1464730" y="417181"/>
                      <a:pt x="1399960" y="497191"/>
                      <a:pt x="1427053" y="531058"/>
                    </a:cubicBezTo>
                    <a:cubicBezTo>
                      <a:pt x="1454146" y="564925"/>
                      <a:pt x="1552783" y="540795"/>
                      <a:pt x="1625173" y="556458"/>
                    </a:cubicBezTo>
                    <a:cubicBezTo>
                      <a:pt x="1697563" y="572121"/>
                      <a:pt x="1800433" y="586091"/>
                      <a:pt x="1861393" y="625038"/>
                    </a:cubicBezTo>
                    <a:cubicBezTo>
                      <a:pt x="1922353" y="663985"/>
                      <a:pt x="1980350" y="729178"/>
                      <a:pt x="1990933" y="790138"/>
                    </a:cubicBezTo>
                    <a:cubicBezTo>
                      <a:pt x="2001516" y="851098"/>
                      <a:pt x="1971883" y="943808"/>
                      <a:pt x="1924893" y="990798"/>
                    </a:cubicBezTo>
                    <a:cubicBezTo>
                      <a:pt x="1877903" y="1037788"/>
                      <a:pt x="1788156" y="1061918"/>
                      <a:pt x="1708993" y="1072078"/>
                    </a:cubicBezTo>
                    <a:cubicBezTo>
                      <a:pt x="1629830" y="1082238"/>
                      <a:pt x="1474043" y="1019161"/>
                      <a:pt x="1449913" y="1051758"/>
                    </a:cubicBezTo>
                    <a:cubicBezTo>
                      <a:pt x="1425783" y="1084355"/>
                      <a:pt x="1540930" y="1213895"/>
                      <a:pt x="1564213" y="1267658"/>
                    </a:cubicBezTo>
                    <a:cubicBezTo>
                      <a:pt x="1587496" y="1321421"/>
                      <a:pt x="1592153" y="1333698"/>
                      <a:pt x="1589613" y="1374338"/>
                    </a:cubicBezTo>
                    <a:cubicBezTo>
                      <a:pt x="1587073" y="1414978"/>
                      <a:pt x="1577336" y="1472551"/>
                      <a:pt x="1548973" y="1511498"/>
                    </a:cubicBezTo>
                    <a:cubicBezTo>
                      <a:pt x="1520610" y="1550445"/>
                      <a:pt x="1482933" y="1591085"/>
                      <a:pt x="1419433" y="1608018"/>
                    </a:cubicBezTo>
                    <a:cubicBezTo>
                      <a:pt x="1355933" y="1624951"/>
                      <a:pt x="1235283" y="1631301"/>
                      <a:pt x="1167973" y="1613098"/>
                    </a:cubicBezTo>
                    <a:cubicBezTo>
                      <a:pt x="1100663" y="1594895"/>
                      <a:pt x="1052826" y="1546211"/>
                      <a:pt x="1015573" y="1498798"/>
                    </a:cubicBezTo>
                    <a:cubicBezTo>
                      <a:pt x="978320" y="1451385"/>
                      <a:pt x="937256" y="1361638"/>
                      <a:pt x="921593" y="1336238"/>
                    </a:cubicBezTo>
                    <a:cubicBezTo>
                      <a:pt x="905930" y="1310838"/>
                      <a:pt x="946570" y="1323538"/>
                      <a:pt x="921593" y="1346398"/>
                    </a:cubicBezTo>
                    <a:cubicBezTo>
                      <a:pt x="896616" y="1369258"/>
                      <a:pt x="877566" y="1415825"/>
                      <a:pt x="771733" y="1473398"/>
                    </a:cubicBezTo>
                    <a:cubicBezTo>
                      <a:pt x="665900" y="1530971"/>
                      <a:pt x="507150" y="1567378"/>
                      <a:pt x="423753" y="1539438"/>
                    </a:cubicBezTo>
                    <a:cubicBezTo>
                      <a:pt x="340356" y="1511498"/>
                      <a:pt x="276433" y="1386191"/>
                      <a:pt x="271353" y="1305758"/>
                    </a:cubicBezTo>
                    <a:cubicBezTo>
                      <a:pt x="266273" y="1225325"/>
                      <a:pt x="361523" y="1112295"/>
                      <a:pt x="393273" y="1056838"/>
                    </a:cubicBezTo>
                    <a:cubicBezTo>
                      <a:pt x="425023" y="1001381"/>
                      <a:pt x="488946" y="1002651"/>
                      <a:pt x="461853" y="973018"/>
                    </a:cubicBezTo>
                    <a:cubicBezTo>
                      <a:pt x="434760" y="943385"/>
                      <a:pt x="299716" y="920101"/>
                      <a:pt x="230713" y="879038"/>
                    </a:cubicBezTo>
                    <a:cubicBezTo>
                      <a:pt x="161710" y="837975"/>
                      <a:pt x="83393" y="799451"/>
                      <a:pt x="47833" y="726638"/>
                    </a:cubicBezTo>
                    <a:cubicBezTo>
                      <a:pt x="12273" y="653825"/>
                      <a:pt x="-21594" y="506504"/>
                      <a:pt x="17353" y="442158"/>
                    </a:cubicBezTo>
                    <a:cubicBezTo>
                      <a:pt x="56300" y="377812"/>
                      <a:pt x="202773" y="349025"/>
                      <a:pt x="281513" y="340558"/>
                    </a:cubicBezTo>
                    <a:cubicBezTo>
                      <a:pt x="360253" y="332091"/>
                      <a:pt x="418673" y="367651"/>
                      <a:pt x="489793" y="391358"/>
                    </a:cubicBezTo>
                    <a:cubicBezTo>
                      <a:pt x="560913" y="415065"/>
                      <a:pt x="646003" y="498038"/>
                      <a:pt x="710773" y="462478"/>
                    </a:cubicBezTo>
                    <a:close/>
                  </a:path>
                </a:pathLst>
              </a:custGeom>
              <a:solidFill>
                <a:srgbClr val="F09B58"/>
              </a:solidFill>
              <a:ln w="57150"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th-TH"/>
              </a:p>
            </p:txBody>
          </p:sp>
          <p:sp>
            <p:nvSpPr>
              <p:cNvPr id="28" name="วงรี 77">
                <a:extLst>
                  <a:ext uri="{FF2B5EF4-FFF2-40B4-BE49-F238E27FC236}">
                    <a16:creationId xmlns:a16="http://schemas.microsoft.com/office/drawing/2014/main" id="{145AEA0F-8858-4881-B26A-12677E49DC34}"/>
                  </a:ext>
                </a:extLst>
              </p:cNvPr>
              <p:cNvSpPr/>
              <p:nvPr/>
            </p:nvSpPr>
            <p:spPr>
              <a:xfrm>
                <a:off x="4579275" y="1400406"/>
                <a:ext cx="295962" cy="284142"/>
              </a:xfrm>
              <a:custGeom>
                <a:avLst/>
                <a:gdLst>
                  <a:gd name="connsiteX0" fmla="*/ 0 w 290429"/>
                  <a:gd name="connsiteY0" fmla="*/ 144699 h 289397"/>
                  <a:gd name="connsiteX1" fmla="*/ 145215 w 290429"/>
                  <a:gd name="connsiteY1" fmla="*/ 0 h 289397"/>
                  <a:gd name="connsiteX2" fmla="*/ 290430 w 290429"/>
                  <a:gd name="connsiteY2" fmla="*/ 144699 h 289397"/>
                  <a:gd name="connsiteX3" fmla="*/ 145215 w 290429"/>
                  <a:gd name="connsiteY3" fmla="*/ 289398 h 289397"/>
                  <a:gd name="connsiteX4" fmla="*/ 0 w 290429"/>
                  <a:gd name="connsiteY4" fmla="*/ 144699 h 289397"/>
                  <a:gd name="connsiteX0" fmla="*/ 8 w 290438"/>
                  <a:gd name="connsiteY0" fmla="*/ 144699 h 289398"/>
                  <a:gd name="connsiteX1" fmla="*/ 145223 w 290438"/>
                  <a:gd name="connsiteY1" fmla="*/ 0 h 289398"/>
                  <a:gd name="connsiteX2" fmla="*/ 290438 w 290438"/>
                  <a:gd name="connsiteY2" fmla="*/ 144699 h 289398"/>
                  <a:gd name="connsiteX3" fmla="*/ 140143 w 290438"/>
                  <a:gd name="connsiteY3" fmla="*/ 289398 h 289398"/>
                  <a:gd name="connsiteX4" fmla="*/ 8 w 290438"/>
                  <a:gd name="connsiteY4" fmla="*/ 144699 h 289398"/>
                  <a:gd name="connsiteX0" fmla="*/ 6 w 310756"/>
                  <a:gd name="connsiteY0" fmla="*/ 145377 h 292972"/>
                  <a:gd name="connsiteX1" fmla="*/ 145221 w 310756"/>
                  <a:gd name="connsiteY1" fmla="*/ 678 h 292972"/>
                  <a:gd name="connsiteX2" fmla="*/ 310756 w 310756"/>
                  <a:gd name="connsiteY2" fmla="*/ 206337 h 292972"/>
                  <a:gd name="connsiteX3" fmla="*/ 140141 w 310756"/>
                  <a:gd name="connsiteY3" fmla="*/ 290076 h 292972"/>
                  <a:gd name="connsiteX4" fmla="*/ 6 w 310756"/>
                  <a:gd name="connsiteY4" fmla="*/ 145377 h 292972"/>
                  <a:gd name="connsiteX0" fmla="*/ 5 w 313295"/>
                  <a:gd name="connsiteY0" fmla="*/ 190453 h 289862"/>
                  <a:gd name="connsiteX1" fmla="*/ 147760 w 313295"/>
                  <a:gd name="connsiteY1" fmla="*/ 34 h 289862"/>
                  <a:gd name="connsiteX2" fmla="*/ 313295 w 313295"/>
                  <a:gd name="connsiteY2" fmla="*/ 205693 h 289862"/>
                  <a:gd name="connsiteX3" fmla="*/ 142680 w 313295"/>
                  <a:gd name="connsiteY3" fmla="*/ 289432 h 289862"/>
                  <a:gd name="connsiteX4" fmla="*/ 5 w 313295"/>
                  <a:gd name="connsiteY4" fmla="*/ 190453 h 289862"/>
                  <a:gd name="connsiteX0" fmla="*/ 2796 w 316086"/>
                  <a:gd name="connsiteY0" fmla="*/ 175216 h 274625"/>
                  <a:gd name="connsiteX1" fmla="*/ 71811 w 316086"/>
                  <a:gd name="connsiteY1" fmla="*/ 37 h 274625"/>
                  <a:gd name="connsiteX2" fmla="*/ 316086 w 316086"/>
                  <a:gd name="connsiteY2" fmla="*/ 190456 h 274625"/>
                  <a:gd name="connsiteX3" fmla="*/ 145471 w 316086"/>
                  <a:gd name="connsiteY3" fmla="*/ 274195 h 274625"/>
                  <a:gd name="connsiteX4" fmla="*/ 2796 w 316086"/>
                  <a:gd name="connsiteY4" fmla="*/ 175216 h 274625"/>
                  <a:gd name="connsiteX0" fmla="*/ 2158 w 315952"/>
                  <a:gd name="connsiteY0" fmla="*/ 185068 h 284142"/>
                  <a:gd name="connsiteX1" fmla="*/ 71173 w 315952"/>
                  <a:gd name="connsiteY1" fmla="*/ 9889 h 284142"/>
                  <a:gd name="connsiteX2" fmla="*/ 235434 w 315952"/>
                  <a:gd name="connsiteY2" fmla="*/ 40983 h 284142"/>
                  <a:gd name="connsiteX3" fmla="*/ 315448 w 315952"/>
                  <a:gd name="connsiteY3" fmla="*/ 200308 h 284142"/>
                  <a:gd name="connsiteX4" fmla="*/ 144833 w 315952"/>
                  <a:gd name="connsiteY4" fmla="*/ 284047 h 284142"/>
                  <a:gd name="connsiteX5" fmla="*/ 2158 w 315952"/>
                  <a:gd name="connsiteY5" fmla="*/ 185068 h 284142"/>
                  <a:gd name="connsiteX0" fmla="*/ 2158 w 295962"/>
                  <a:gd name="connsiteY0" fmla="*/ 185068 h 284142"/>
                  <a:gd name="connsiteX1" fmla="*/ 71173 w 295962"/>
                  <a:gd name="connsiteY1" fmla="*/ 9889 h 284142"/>
                  <a:gd name="connsiteX2" fmla="*/ 235434 w 295962"/>
                  <a:gd name="connsiteY2" fmla="*/ 40983 h 284142"/>
                  <a:gd name="connsiteX3" fmla="*/ 295128 w 295962"/>
                  <a:gd name="connsiteY3" fmla="*/ 200308 h 284142"/>
                  <a:gd name="connsiteX4" fmla="*/ 144833 w 295962"/>
                  <a:gd name="connsiteY4" fmla="*/ 284047 h 284142"/>
                  <a:gd name="connsiteX5" fmla="*/ 2158 w 295962"/>
                  <a:gd name="connsiteY5" fmla="*/ 185068 h 2841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95962" h="284142">
                    <a:moveTo>
                      <a:pt x="2158" y="185068"/>
                    </a:moveTo>
                    <a:cubicBezTo>
                      <a:pt x="-10119" y="139375"/>
                      <a:pt x="32294" y="33903"/>
                      <a:pt x="71173" y="9889"/>
                    </a:cubicBezTo>
                    <a:cubicBezTo>
                      <a:pt x="110052" y="-14125"/>
                      <a:pt x="194722" y="9247"/>
                      <a:pt x="235434" y="40983"/>
                    </a:cubicBezTo>
                    <a:cubicBezTo>
                      <a:pt x="276147" y="72720"/>
                      <a:pt x="300915" y="162761"/>
                      <a:pt x="295128" y="200308"/>
                    </a:cubicBezTo>
                    <a:cubicBezTo>
                      <a:pt x="289341" y="237855"/>
                      <a:pt x="193661" y="286587"/>
                      <a:pt x="144833" y="284047"/>
                    </a:cubicBezTo>
                    <a:cubicBezTo>
                      <a:pt x="96005" y="281507"/>
                      <a:pt x="14435" y="230761"/>
                      <a:pt x="2158" y="185068"/>
                    </a:cubicBezTo>
                    <a:close/>
                  </a:path>
                </a:pathLst>
              </a:custGeom>
              <a:solidFill>
                <a:srgbClr val="FDC64E"/>
              </a:solidFill>
              <a:ln w="571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th-TH"/>
              </a:p>
            </p:txBody>
          </p:sp>
        </p:grpSp>
        <p:sp>
          <p:nvSpPr>
            <p:cNvPr id="19" name="เมฆ 45">
              <a:extLst>
                <a:ext uri="{FF2B5EF4-FFF2-40B4-BE49-F238E27FC236}">
                  <a16:creationId xmlns:a16="http://schemas.microsoft.com/office/drawing/2014/main" id="{2046AFE7-0FD8-4C8A-B4FA-64951158E400}"/>
                </a:ext>
              </a:extLst>
            </p:cNvPr>
            <p:cNvSpPr/>
            <p:nvPr/>
          </p:nvSpPr>
          <p:spPr>
            <a:xfrm rot="286334">
              <a:off x="2561745" y="2953826"/>
              <a:ext cx="4532927" cy="2666441"/>
            </a:xfrm>
            <a:custGeom>
              <a:avLst/>
              <a:gdLst>
                <a:gd name="connsiteX0" fmla="*/ 3900 w 43200"/>
                <a:gd name="connsiteY0" fmla="*/ 14370 h 43200"/>
                <a:gd name="connsiteX1" fmla="*/ 5623 w 43200"/>
                <a:gd name="connsiteY1" fmla="*/ 6907 h 43200"/>
                <a:gd name="connsiteX2" fmla="*/ 14005 w 43200"/>
                <a:gd name="connsiteY2" fmla="*/ 5202 h 43200"/>
                <a:gd name="connsiteX3" fmla="*/ 22456 w 43200"/>
                <a:gd name="connsiteY3" fmla="*/ 3432 h 43200"/>
                <a:gd name="connsiteX4" fmla="*/ 25749 w 43200"/>
                <a:gd name="connsiteY4" fmla="*/ 200 h 43200"/>
                <a:gd name="connsiteX5" fmla="*/ 29833 w 43200"/>
                <a:gd name="connsiteY5" fmla="*/ 2481 h 43200"/>
                <a:gd name="connsiteX6" fmla="*/ 35463 w 43200"/>
                <a:gd name="connsiteY6" fmla="*/ 690 h 43200"/>
                <a:gd name="connsiteX7" fmla="*/ 38318 w 43200"/>
                <a:gd name="connsiteY7" fmla="*/ 5576 h 43200"/>
                <a:gd name="connsiteX8" fmla="*/ 41982 w 43200"/>
                <a:gd name="connsiteY8" fmla="*/ 10318 h 43200"/>
                <a:gd name="connsiteX9" fmla="*/ 41818 w 43200"/>
                <a:gd name="connsiteY9" fmla="*/ 15460 h 43200"/>
                <a:gd name="connsiteX10" fmla="*/ 43016 w 43200"/>
                <a:gd name="connsiteY10" fmla="*/ 23322 h 43200"/>
                <a:gd name="connsiteX11" fmla="*/ 37404 w 43200"/>
                <a:gd name="connsiteY11" fmla="*/ 30204 h 43200"/>
                <a:gd name="connsiteX12" fmla="*/ 35395 w 43200"/>
                <a:gd name="connsiteY12" fmla="*/ 36101 h 43200"/>
                <a:gd name="connsiteX13" fmla="*/ 28555 w 43200"/>
                <a:gd name="connsiteY13" fmla="*/ 36815 h 43200"/>
                <a:gd name="connsiteX14" fmla="*/ 23667 w 43200"/>
                <a:gd name="connsiteY14" fmla="*/ 43106 h 43200"/>
                <a:gd name="connsiteX15" fmla="*/ 16480 w 43200"/>
                <a:gd name="connsiteY15" fmla="*/ 39266 h 43200"/>
                <a:gd name="connsiteX16" fmla="*/ 5804 w 43200"/>
                <a:gd name="connsiteY16" fmla="*/ 35472 h 43200"/>
                <a:gd name="connsiteX17" fmla="*/ 1110 w 43200"/>
                <a:gd name="connsiteY17" fmla="*/ 31250 h 43200"/>
                <a:gd name="connsiteX18" fmla="*/ 2113 w 43200"/>
                <a:gd name="connsiteY18" fmla="*/ 25551 h 43200"/>
                <a:gd name="connsiteX19" fmla="*/ -5 w 43200"/>
                <a:gd name="connsiteY19" fmla="*/ 19704 h 43200"/>
                <a:gd name="connsiteX20" fmla="*/ 3863 w 43200"/>
                <a:gd name="connsiteY20" fmla="*/ 14507 h 43200"/>
                <a:gd name="connsiteX21" fmla="*/ 3900 w 43200"/>
                <a:gd name="connsiteY21" fmla="*/ 14370 h 43200"/>
                <a:gd name="connsiteX0" fmla="*/ 4693 w 43200"/>
                <a:gd name="connsiteY0" fmla="*/ 26177 h 43200"/>
                <a:gd name="connsiteX1" fmla="*/ 2160 w 43200"/>
                <a:gd name="connsiteY1" fmla="*/ 25380 h 43200"/>
                <a:gd name="connsiteX2" fmla="*/ 6928 w 43200"/>
                <a:gd name="connsiteY2" fmla="*/ 34899 h 43200"/>
                <a:gd name="connsiteX3" fmla="*/ 5820 w 43200"/>
                <a:gd name="connsiteY3" fmla="*/ 35280 h 43200"/>
                <a:gd name="connsiteX4" fmla="*/ 16478 w 43200"/>
                <a:gd name="connsiteY4" fmla="*/ 39090 h 43200"/>
                <a:gd name="connsiteX5" fmla="*/ 15810 w 43200"/>
                <a:gd name="connsiteY5" fmla="*/ 37350 h 43200"/>
                <a:gd name="connsiteX6" fmla="*/ 28827 w 43200"/>
                <a:gd name="connsiteY6" fmla="*/ 34751 h 43200"/>
                <a:gd name="connsiteX7" fmla="*/ 28560 w 43200"/>
                <a:gd name="connsiteY7" fmla="*/ 36660 h 43200"/>
                <a:gd name="connsiteX8" fmla="*/ 34129 w 43200"/>
                <a:gd name="connsiteY8" fmla="*/ 22954 h 43200"/>
                <a:gd name="connsiteX9" fmla="*/ 37380 w 43200"/>
                <a:gd name="connsiteY9" fmla="*/ 30090 h 43200"/>
                <a:gd name="connsiteX10" fmla="*/ 41798 w 43200"/>
                <a:gd name="connsiteY10" fmla="*/ 15354 h 43200"/>
                <a:gd name="connsiteX11" fmla="*/ 40350 w 43200"/>
                <a:gd name="connsiteY11" fmla="*/ 18030 h 43200"/>
                <a:gd name="connsiteX12" fmla="*/ 38324 w 43200"/>
                <a:gd name="connsiteY12" fmla="*/ 5426 h 43200"/>
                <a:gd name="connsiteX13" fmla="*/ 38400 w 43200"/>
                <a:gd name="connsiteY13" fmla="*/ 6690 h 43200"/>
                <a:gd name="connsiteX14" fmla="*/ 29078 w 43200"/>
                <a:gd name="connsiteY14" fmla="*/ 3952 h 43200"/>
                <a:gd name="connsiteX15" fmla="*/ 29820 w 43200"/>
                <a:gd name="connsiteY15" fmla="*/ 2340 h 43200"/>
                <a:gd name="connsiteX16" fmla="*/ 22141 w 43200"/>
                <a:gd name="connsiteY16" fmla="*/ 4720 h 43200"/>
                <a:gd name="connsiteX17" fmla="*/ 22500 w 43200"/>
                <a:gd name="connsiteY17" fmla="*/ 3330 h 43200"/>
                <a:gd name="connsiteX18" fmla="*/ 14000 w 43200"/>
                <a:gd name="connsiteY18" fmla="*/ 5192 h 43200"/>
                <a:gd name="connsiteX19" fmla="*/ 15300 w 43200"/>
                <a:gd name="connsiteY19" fmla="*/ 6540 h 43200"/>
                <a:gd name="connsiteX20" fmla="*/ 4127 w 43200"/>
                <a:gd name="connsiteY20" fmla="*/ 15789 h 43200"/>
                <a:gd name="connsiteX21" fmla="*/ 3900 w 43200"/>
                <a:gd name="connsiteY21" fmla="*/ 14370 h 43200"/>
                <a:gd name="connsiteX0" fmla="*/ 3936 w 43256"/>
                <a:gd name="connsiteY0" fmla="*/ 14229 h 43219"/>
                <a:gd name="connsiteX1" fmla="*/ 5659 w 43256"/>
                <a:gd name="connsiteY1" fmla="*/ 6766 h 43219"/>
                <a:gd name="connsiteX2" fmla="*/ 14041 w 43256"/>
                <a:gd name="connsiteY2" fmla="*/ 5061 h 43219"/>
                <a:gd name="connsiteX3" fmla="*/ 22492 w 43256"/>
                <a:gd name="connsiteY3" fmla="*/ 3291 h 43219"/>
                <a:gd name="connsiteX4" fmla="*/ 25785 w 43256"/>
                <a:gd name="connsiteY4" fmla="*/ 59 h 43219"/>
                <a:gd name="connsiteX5" fmla="*/ 29869 w 43256"/>
                <a:gd name="connsiteY5" fmla="*/ 2340 h 43219"/>
                <a:gd name="connsiteX6" fmla="*/ 35499 w 43256"/>
                <a:gd name="connsiteY6" fmla="*/ 549 h 43219"/>
                <a:gd name="connsiteX7" fmla="*/ 38354 w 43256"/>
                <a:gd name="connsiteY7" fmla="*/ 5435 h 43219"/>
                <a:gd name="connsiteX8" fmla="*/ 42018 w 43256"/>
                <a:gd name="connsiteY8" fmla="*/ 10177 h 43219"/>
                <a:gd name="connsiteX9" fmla="*/ 41854 w 43256"/>
                <a:gd name="connsiteY9" fmla="*/ 15319 h 43219"/>
                <a:gd name="connsiteX10" fmla="*/ 43052 w 43256"/>
                <a:gd name="connsiteY10" fmla="*/ 23181 h 43219"/>
                <a:gd name="connsiteX11" fmla="*/ 37440 w 43256"/>
                <a:gd name="connsiteY11" fmla="*/ 30063 h 43219"/>
                <a:gd name="connsiteX12" fmla="*/ 35431 w 43256"/>
                <a:gd name="connsiteY12" fmla="*/ 35960 h 43219"/>
                <a:gd name="connsiteX13" fmla="*/ 28591 w 43256"/>
                <a:gd name="connsiteY13" fmla="*/ 36674 h 43219"/>
                <a:gd name="connsiteX14" fmla="*/ 23703 w 43256"/>
                <a:gd name="connsiteY14" fmla="*/ 42965 h 43219"/>
                <a:gd name="connsiteX15" fmla="*/ 16516 w 43256"/>
                <a:gd name="connsiteY15" fmla="*/ 39125 h 43219"/>
                <a:gd name="connsiteX16" fmla="*/ 5840 w 43256"/>
                <a:gd name="connsiteY16" fmla="*/ 35331 h 43219"/>
                <a:gd name="connsiteX17" fmla="*/ 1146 w 43256"/>
                <a:gd name="connsiteY17" fmla="*/ 31109 h 43219"/>
                <a:gd name="connsiteX18" fmla="*/ 2149 w 43256"/>
                <a:gd name="connsiteY18" fmla="*/ 25410 h 43219"/>
                <a:gd name="connsiteX19" fmla="*/ 31 w 43256"/>
                <a:gd name="connsiteY19" fmla="*/ 19563 h 43219"/>
                <a:gd name="connsiteX20" fmla="*/ 3899 w 43256"/>
                <a:gd name="connsiteY20" fmla="*/ 14366 h 43219"/>
                <a:gd name="connsiteX21" fmla="*/ 3936 w 43256"/>
                <a:gd name="connsiteY21" fmla="*/ 14229 h 43219"/>
                <a:gd name="connsiteX0" fmla="*/ 4729 w 43256"/>
                <a:gd name="connsiteY0" fmla="*/ 26036 h 43219"/>
                <a:gd name="connsiteX1" fmla="*/ 2196 w 43256"/>
                <a:gd name="connsiteY1" fmla="*/ 25239 h 43219"/>
                <a:gd name="connsiteX2" fmla="*/ 6964 w 43256"/>
                <a:gd name="connsiteY2" fmla="*/ 34758 h 43219"/>
                <a:gd name="connsiteX3" fmla="*/ 5856 w 43256"/>
                <a:gd name="connsiteY3" fmla="*/ 35139 h 43219"/>
                <a:gd name="connsiteX4" fmla="*/ 16514 w 43256"/>
                <a:gd name="connsiteY4" fmla="*/ 38949 h 43219"/>
                <a:gd name="connsiteX5" fmla="*/ 15846 w 43256"/>
                <a:gd name="connsiteY5" fmla="*/ 37209 h 43219"/>
                <a:gd name="connsiteX6" fmla="*/ 28863 w 43256"/>
                <a:gd name="connsiteY6" fmla="*/ 34610 h 43219"/>
                <a:gd name="connsiteX7" fmla="*/ 28596 w 43256"/>
                <a:gd name="connsiteY7" fmla="*/ 36519 h 43219"/>
                <a:gd name="connsiteX8" fmla="*/ 41834 w 43256"/>
                <a:gd name="connsiteY8" fmla="*/ 15213 h 43219"/>
                <a:gd name="connsiteX9" fmla="*/ 40386 w 43256"/>
                <a:gd name="connsiteY9" fmla="*/ 17889 h 43219"/>
                <a:gd name="connsiteX10" fmla="*/ 38360 w 43256"/>
                <a:gd name="connsiteY10" fmla="*/ 5285 h 43219"/>
                <a:gd name="connsiteX11" fmla="*/ 38436 w 43256"/>
                <a:gd name="connsiteY11" fmla="*/ 6549 h 43219"/>
                <a:gd name="connsiteX12" fmla="*/ 29114 w 43256"/>
                <a:gd name="connsiteY12" fmla="*/ 3811 h 43219"/>
                <a:gd name="connsiteX13" fmla="*/ 29856 w 43256"/>
                <a:gd name="connsiteY13" fmla="*/ 2199 h 43219"/>
                <a:gd name="connsiteX14" fmla="*/ 22177 w 43256"/>
                <a:gd name="connsiteY14" fmla="*/ 4579 h 43219"/>
                <a:gd name="connsiteX15" fmla="*/ 22536 w 43256"/>
                <a:gd name="connsiteY15" fmla="*/ 3189 h 43219"/>
                <a:gd name="connsiteX16" fmla="*/ 14036 w 43256"/>
                <a:gd name="connsiteY16" fmla="*/ 5051 h 43219"/>
                <a:gd name="connsiteX17" fmla="*/ 15336 w 43256"/>
                <a:gd name="connsiteY17" fmla="*/ 6399 h 43219"/>
                <a:gd name="connsiteX18" fmla="*/ 4163 w 43256"/>
                <a:gd name="connsiteY18" fmla="*/ 15648 h 43219"/>
                <a:gd name="connsiteX19" fmla="*/ 3936 w 43256"/>
                <a:gd name="connsiteY19" fmla="*/ 14229 h 43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3256" h="43219">
                  <a:moveTo>
                    <a:pt x="3936" y="14229"/>
                  </a:moveTo>
                  <a:cubicBezTo>
                    <a:pt x="3665" y="11516"/>
                    <a:pt x="4297" y="8780"/>
                    <a:pt x="5659" y="6766"/>
                  </a:cubicBezTo>
                  <a:cubicBezTo>
                    <a:pt x="7811" y="3585"/>
                    <a:pt x="11300" y="2876"/>
                    <a:pt x="14041" y="5061"/>
                  </a:cubicBezTo>
                  <a:cubicBezTo>
                    <a:pt x="15714" y="768"/>
                    <a:pt x="19950" y="-119"/>
                    <a:pt x="22492" y="3291"/>
                  </a:cubicBezTo>
                  <a:cubicBezTo>
                    <a:pt x="23133" y="1542"/>
                    <a:pt x="24364" y="333"/>
                    <a:pt x="25785" y="59"/>
                  </a:cubicBezTo>
                  <a:cubicBezTo>
                    <a:pt x="27349" y="-243"/>
                    <a:pt x="28911" y="629"/>
                    <a:pt x="29869" y="2340"/>
                  </a:cubicBezTo>
                  <a:cubicBezTo>
                    <a:pt x="31251" y="126"/>
                    <a:pt x="33537" y="-601"/>
                    <a:pt x="35499" y="549"/>
                  </a:cubicBezTo>
                  <a:cubicBezTo>
                    <a:pt x="36994" y="1425"/>
                    <a:pt x="38066" y="3259"/>
                    <a:pt x="38354" y="5435"/>
                  </a:cubicBezTo>
                  <a:cubicBezTo>
                    <a:pt x="40082" y="6077"/>
                    <a:pt x="41458" y="7857"/>
                    <a:pt x="42018" y="10177"/>
                  </a:cubicBezTo>
                  <a:cubicBezTo>
                    <a:pt x="42425" y="11861"/>
                    <a:pt x="42367" y="13690"/>
                    <a:pt x="41854" y="15319"/>
                  </a:cubicBezTo>
                  <a:cubicBezTo>
                    <a:pt x="43115" y="17553"/>
                    <a:pt x="43556" y="20449"/>
                    <a:pt x="43052" y="23181"/>
                  </a:cubicBezTo>
                  <a:cubicBezTo>
                    <a:pt x="42382" y="26813"/>
                    <a:pt x="40164" y="29533"/>
                    <a:pt x="37440" y="30063"/>
                  </a:cubicBezTo>
                  <a:cubicBezTo>
                    <a:pt x="37427" y="32330"/>
                    <a:pt x="36694" y="34480"/>
                    <a:pt x="35431" y="35960"/>
                  </a:cubicBezTo>
                  <a:cubicBezTo>
                    <a:pt x="33512" y="38209"/>
                    <a:pt x="30740" y="38498"/>
                    <a:pt x="28591" y="36674"/>
                  </a:cubicBezTo>
                  <a:cubicBezTo>
                    <a:pt x="27896" y="39807"/>
                    <a:pt x="26035" y="42202"/>
                    <a:pt x="23703" y="42965"/>
                  </a:cubicBezTo>
                  <a:cubicBezTo>
                    <a:pt x="20955" y="43864"/>
                    <a:pt x="18087" y="42332"/>
                    <a:pt x="16516" y="39125"/>
                  </a:cubicBezTo>
                  <a:cubicBezTo>
                    <a:pt x="12808" y="42169"/>
                    <a:pt x="7992" y="40458"/>
                    <a:pt x="5840" y="35331"/>
                  </a:cubicBezTo>
                  <a:cubicBezTo>
                    <a:pt x="3726" y="35668"/>
                    <a:pt x="1741" y="33883"/>
                    <a:pt x="1146" y="31109"/>
                  </a:cubicBezTo>
                  <a:cubicBezTo>
                    <a:pt x="715" y="29102"/>
                    <a:pt x="1096" y="26936"/>
                    <a:pt x="2149" y="25410"/>
                  </a:cubicBezTo>
                  <a:cubicBezTo>
                    <a:pt x="655" y="24213"/>
                    <a:pt x="-177" y="21916"/>
                    <a:pt x="31" y="19563"/>
                  </a:cubicBezTo>
                  <a:cubicBezTo>
                    <a:pt x="275" y="16808"/>
                    <a:pt x="1881" y="14650"/>
                    <a:pt x="3899" y="14366"/>
                  </a:cubicBezTo>
                  <a:cubicBezTo>
                    <a:pt x="3911" y="14320"/>
                    <a:pt x="3924" y="14275"/>
                    <a:pt x="3936" y="14229"/>
                  </a:cubicBezTo>
                  <a:close/>
                </a:path>
                <a:path w="43256" h="43219" fill="none" extrusionOk="0">
                  <a:moveTo>
                    <a:pt x="4729" y="26036"/>
                  </a:moveTo>
                  <a:cubicBezTo>
                    <a:pt x="3845" y="26130"/>
                    <a:pt x="2961" y="25852"/>
                    <a:pt x="2196" y="25239"/>
                  </a:cubicBezTo>
                  <a:moveTo>
                    <a:pt x="6964" y="34758"/>
                  </a:moveTo>
                  <a:cubicBezTo>
                    <a:pt x="6609" y="34951"/>
                    <a:pt x="6236" y="35079"/>
                    <a:pt x="5856" y="35139"/>
                  </a:cubicBezTo>
                  <a:moveTo>
                    <a:pt x="16514" y="38949"/>
                  </a:moveTo>
                  <a:cubicBezTo>
                    <a:pt x="16247" y="38403"/>
                    <a:pt x="16023" y="37820"/>
                    <a:pt x="15846" y="37209"/>
                  </a:cubicBezTo>
                  <a:moveTo>
                    <a:pt x="28863" y="34610"/>
                  </a:moveTo>
                  <a:cubicBezTo>
                    <a:pt x="28824" y="35257"/>
                    <a:pt x="28734" y="35897"/>
                    <a:pt x="28596" y="36519"/>
                  </a:cubicBezTo>
                  <a:moveTo>
                    <a:pt x="41834" y="15213"/>
                  </a:moveTo>
                  <a:cubicBezTo>
                    <a:pt x="41509" y="16245"/>
                    <a:pt x="41014" y="17161"/>
                    <a:pt x="40386" y="17889"/>
                  </a:cubicBezTo>
                  <a:moveTo>
                    <a:pt x="38360" y="5285"/>
                  </a:moveTo>
                  <a:cubicBezTo>
                    <a:pt x="38415" y="5702"/>
                    <a:pt x="38441" y="6125"/>
                    <a:pt x="38436" y="6549"/>
                  </a:cubicBezTo>
                  <a:moveTo>
                    <a:pt x="29114" y="3811"/>
                  </a:moveTo>
                  <a:cubicBezTo>
                    <a:pt x="29303" y="3228"/>
                    <a:pt x="29552" y="2685"/>
                    <a:pt x="29856" y="2199"/>
                  </a:cubicBezTo>
                  <a:moveTo>
                    <a:pt x="22177" y="4579"/>
                  </a:moveTo>
                  <a:cubicBezTo>
                    <a:pt x="22254" y="4097"/>
                    <a:pt x="22375" y="3630"/>
                    <a:pt x="22536" y="3189"/>
                  </a:cubicBezTo>
                  <a:moveTo>
                    <a:pt x="14036" y="5051"/>
                  </a:moveTo>
                  <a:cubicBezTo>
                    <a:pt x="14508" y="5427"/>
                    <a:pt x="14944" y="5880"/>
                    <a:pt x="15336" y="6399"/>
                  </a:cubicBezTo>
                  <a:moveTo>
                    <a:pt x="4163" y="15648"/>
                  </a:moveTo>
                  <a:cubicBezTo>
                    <a:pt x="4060" y="15184"/>
                    <a:pt x="3984" y="14710"/>
                    <a:pt x="3936" y="14229"/>
                  </a:cubicBezTo>
                </a:path>
              </a:pathLst>
            </a:custGeom>
            <a:solidFill>
              <a:srgbClr val="4D8047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sp>
          <p:nvSpPr>
            <p:cNvPr id="20" name="เมฆ 45">
              <a:extLst>
                <a:ext uri="{FF2B5EF4-FFF2-40B4-BE49-F238E27FC236}">
                  <a16:creationId xmlns:a16="http://schemas.microsoft.com/office/drawing/2014/main" id="{42F04DD1-22F2-4EDC-9529-3973DAE39495}"/>
                </a:ext>
              </a:extLst>
            </p:cNvPr>
            <p:cNvSpPr/>
            <p:nvPr/>
          </p:nvSpPr>
          <p:spPr>
            <a:xfrm rot="286334">
              <a:off x="5339111" y="2919834"/>
              <a:ext cx="4532927" cy="2666441"/>
            </a:xfrm>
            <a:custGeom>
              <a:avLst/>
              <a:gdLst>
                <a:gd name="connsiteX0" fmla="*/ 3900 w 43200"/>
                <a:gd name="connsiteY0" fmla="*/ 14370 h 43200"/>
                <a:gd name="connsiteX1" fmla="*/ 5623 w 43200"/>
                <a:gd name="connsiteY1" fmla="*/ 6907 h 43200"/>
                <a:gd name="connsiteX2" fmla="*/ 14005 w 43200"/>
                <a:gd name="connsiteY2" fmla="*/ 5202 h 43200"/>
                <a:gd name="connsiteX3" fmla="*/ 22456 w 43200"/>
                <a:gd name="connsiteY3" fmla="*/ 3432 h 43200"/>
                <a:gd name="connsiteX4" fmla="*/ 25749 w 43200"/>
                <a:gd name="connsiteY4" fmla="*/ 200 h 43200"/>
                <a:gd name="connsiteX5" fmla="*/ 29833 w 43200"/>
                <a:gd name="connsiteY5" fmla="*/ 2481 h 43200"/>
                <a:gd name="connsiteX6" fmla="*/ 35463 w 43200"/>
                <a:gd name="connsiteY6" fmla="*/ 690 h 43200"/>
                <a:gd name="connsiteX7" fmla="*/ 38318 w 43200"/>
                <a:gd name="connsiteY7" fmla="*/ 5576 h 43200"/>
                <a:gd name="connsiteX8" fmla="*/ 41982 w 43200"/>
                <a:gd name="connsiteY8" fmla="*/ 10318 h 43200"/>
                <a:gd name="connsiteX9" fmla="*/ 41818 w 43200"/>
                <a:gd name="connsiteY9" fmla="*/ 15460 h 43200"/>
                <a:gd name="connsiteX10" fmla="*/ 43016 w 43200"/>
                <a:gd name="connsiteY10" fmla="*/ 23322 h 43200"/>
                <a:gd name="connsiteX11" fmla="*/ 37404 w 43200"/>
                <a:gd name="connsiteY11" fmla="*/ 30204 h 43200"/>
                <a:gd name="connsiteX12" fmla="*/ 35395 w 43200"/>
                <a:gd name="connsiteY12" fmla="*/ 36101 h 43200"/>
                <a:gd name="connsiteX13" fmla="*/ 28555 w 43200"/>
                <a:gd name="connsiteY13" fmla="*/ 36815 h 43200"/>
                <a:gd name="connsiteX14" fmla="*/ 23667 w 43200"/>
                <a:gd name="connsiteY14" fmla="*/ 43106 h 43200"/>
                <a:gd name="connsiteX15" fmla="*/ 16480 w 43200"/>
                <a:gd name="connsiteY15" fmla="*/ 39266 h 43200"/>
                <a:gd name="connsiteX16" fmla="*/ 5804 w 43200"/>
                <a:gd name="connsiteY16" fmla="*/ 35472 h 43200"/>
                <a:gd name="connsiteX17" fmla="*/ 1110 w 43200"/>
                <a:gd name="connsiteY17" fmla="*/ 31250 h 43200"/>
                <a:gd name="connsiteX18" fmla="*/ 2113 w 43200"/>
                <a:gd name="connsiteY18" fmla="*/ 25551 h 43200"/>
                <a:gd name="connsiteX19" fmla="*/ -5 w 43200"/>
                <a:gd name="connsiteY19" fmla="*/ 19704 h 43200"/>
                <a:gd name="connsiteX20" fmla="*/ 3863 w 43200"/>
                <a:gd name="connsiteY20" fmla="*/ 14507 h 43200"/>
                <a:gd name="connsiteX21" fmla="*/ 3900 w 43200"/>
                <a:gd name="connsiteY21" fmla="*/ 14370 h 43200"/>
                <a:gd name="connsiteX0" fmla="*/ 4693 w 43200"/>
                <a:gd name="connsiteY0" fmla="*/ 26177 h 43200"/>
                <a:gd name="connsiteX1" fmla="*/ 2160 w 43200"/>
                <a:gd name="connsiteY1" fmla="*/ 25380 h 43200"/>
                <a:gd name="connsiteX2" fmla="*/ 6928 w 43200"/>
                <a:gd name="connsiteY2" fmla="*/ 34899 h 43200"/>
                <a:gd name="connsiteX3" fmla="*/ 5820 w 43200"/>
                <a:gd name="connsiteY3" fmla="*/ 35280 h 43200"/>
                <a:gd name="connsiteX4" fmla="*/ 16478 w 43200"/>
                <a:gd name="connsiteY4" fmla="*/ 39090 h 43200"/>
                <a:gd name="connsiteX5" fmla="*/ 15810 w 43200"/>
                <a:gd name="connsiteY5" fmla="*/ 37350 h 43200"/>
                <a:gd name="connsiteX6" fmla="*/ 28827 w 43200"/>
                <a:gd name="connsiteY6" fmla="*/ 34751 h 43200"/>
                <a:gd name="connsiteX7" fmla="*/ 28560 w 43200"/>
                <a:gd name="connsiteY7" fmla="*/ 36660 h 43200"/>
                <a:gd name="connsiteX8" fmla="*/ 34129 w 43200"/>
                <a:gd name="connsiteY8" fmla="*/ 22954 h 43200"/>
                <a:gd name="connsiteX9" fmla="*/ 37380 w 43200"/>
                <a:gd name="connsiteY9" fmla="*/ 30090 h 43200"/>
                <a:gd name="connsiteX10" fmla="*/ 41798 w 43200"/>
                <a:gd name="connsiteY10" fmla="*/ 15354 h 43200"/>
                <a:gd name="connsiteX11" fmla="*/ 40350 w 43200"/>
                <a:gd name="connsiteY11" fmla="*/ 18030 h 43200"/>
                <a:gd name="connsiteX12" fmla="*/ 38324 w 43200"/>
                <a:gd name="connsiteY12" fmla="*/ 5426 h 43200"/>
                <a:gd name="connsiteX13" fmla="*/ 38400 w 43200"/>
                <a:gd name="connsiteY13" fmla="*/ 6690 h 43200"/>
                <a:gd name="connsiteX14" fmla="*/ 29078 w 43200"/>
                <a:gd name="connsiteY14" fmla="*/ 3952 h 43200"/>
                <a:gd name="connsiteX15" fmla="*/ 29820 w 43200"/>
                <a:gd name="connsiteY15" fmla="*/ 2340 h 43200"/>
                <a:gd name="connsiteX16" fmla="*/ 22141 w 43200"/>
                <a:gd name="connsiteY16" fmla="*/ 4720 h 43200"/>
                <a:gd name="connsiteX17" fmla="*/ 22500 w 43200"/>
                <a:gd name="connsiteY17" fmla="*/ 3330 h 43200"/>
                <a:gd name="connsiteX18" fmla="*/ 14000 w 43200"/>
                <a:gd name="connsiteY18" fmla="*/ 5192 h 43200"/>
                <a:gd name="connsiteX19" fmla="*/ 15300 w 43200"/>
                <a:gd name="connsiteY19" fmla="*/ 6540 h 43200"/>
                <a:gd name="connsiteX20" fmla="*/ 4127 w 43200"/>
                <a:gd name="connsiteY20" fmla="*/ 15789 h 43200"/>
                <a:gd name="connsiteX21" fmla="*/ 3900 w 43200"/>
                <a:gd name="connsiteY21" fmla="*/ 14370 h 43200"/>
                <a:gd name="connsiteX0" fmla="*/ 3936 w 43256"/>
                <a:gd name="connsiteY0" fmla="*/ 14229 h 43219"/>
                <a:gd name="connsiteX1" fmla="*/ 5659 w 43256"/>
                <a:gd name="connsiteY1" fmla="*/ 6766 h 43219"/>
                <a:gd name="connsiteX2" fmla="*/ 14041 w 43256"/>
                <a:gd name="connsiteY2" fmla="*/ 5061 h 43219"/>
                <a:gd name="connsiteX3" fmla="*/ 22492 w 43256"/>
                <a:gd name="connsiteY3" fmla="*/ 3291 h 43219"/>
                <a:gd name="connsiteX4" fmla="*/ 25785 w 43256"/>
                <a:gd name="connsiteY4" fmla="*/ 59 h 43219"/>
                <a:gd name="connsiteX5" fmla="*/ 29869 w 43256"/>
                <a:gd name="connsiteY5" fmla="*/ 2340 h 43219"/>
                <a:gd name="connsiteX6" fmla="*/ 35499 w 43256"/>
                <a:gd name="connsiteY6" fmla="*/ 549 h 43219"/>
                <a:gd name="connsiteX7" fmla="*/ 38354 w 43256"/>
                <a:gd name="connsiteY7" fmla="*/ 5435 h 43219"/>
                <a:gd name="connsiteX8" fmla="*/ 42018 w 43256"/>
                <a:gd name="connsiteY8" fmla="*/ 10177 h 43219"/>
                <a:gd name="connsiteX9" fmla="*/ 41854 w 43256"/>
                <a:gd name="connsiteY9" fmla="*/ 15319 h 43219"/>
                <a:gd name="connsiteX10" fmla="*/ 43052 w 43256"/>
                <a:gd name="connsiteY10" fmla="*/ 23181 h 43219"/>
                <a:gd name="connsiteX11" fmla="*/ 37440 w 43256"/>
                <a:gd name="connsiteY11" fmla="*/ 30063 h 43219"/>
                <a:gd name="connsiteX12" fmla="*/ 35431 w 43256"/>
                <a:gd name="connsiteY12" fmla="*/ 35960 h 43219"/>
                <a:gd name="connsiteX13" fmla="*/ 28591 w 43256"/>
                <a:gd name="connsiteY13" fmla="*/ 36674 h 43219"/>
                <a:gd name="connsiteX14" fmla="*/ 23703 w 43256"/>
                <a:gd name="connsiteY14" fmla="*/ 42965 h 43219"/>
                <a:gd name="connsiteX15" fmla="*/ 16516 w 43256"/>
                <a:gd name="connsiteY15" fmla="*/ 39125 h 43219"/>
                <a:gd name="connsiteX16" fmla="*/ 5840 w 43256"/>
                <a:gd name="connsiteY16" fmla="*/ 35331 h 43219"/>
                <a:gd name="connsiteX17" fmla="*/ 1146 w 43256"/>
                <a:gd name="connsiteY17" fmla="*/ 31109 h 43219"/>
                <a:gd name="connsiteX18" fmla="*/ 2149 w 43256"/>
                <a:gd name="connsiteY18" fmla="*/ 25410 h 43219"/>
                <a:gd name="connsiteX19" fmla="*/ 31 w 43256"/>
                <a:gd name="connsiteY19" fmla="*/ 19563 h 43219"/>
                <a:gd name="connsiteX20" fmla="*/ 3899 w 43256"/>
                <a:gd name="connsiteY20" fmla="*/ 14366 h 43219"/>
                <a:gd name="connsiteX21" fmla="*/ 3936 w 43256"/>
                <a:gd name="connsiteY21" fmla="*/ 14229 h 43219"/>
                <a:gd name="connsiteX0" fmla="*/ 4729 w 43256"/>
                <a:gd name="connsiteY0" fmla="*/ 26036 h 43219"/>
                <a:gd name="connsiteX1" fmla="*/ 2196 w 43256"/>
                <a:gd name="connsiteY1" fmla="*/ 25239 h 43219"/>
                <a:gd name="connsiteX2" fmla="*/ 6964 w 43256"/>
                <a:gd name="connsiteY2" fmla="*/ 34758 h 43219"/>
                <a:gd name="connsiteX3" fmla="*/ 5856 w 43256"/>
                <a:gd name="connsiteY3" fmla="*/ 35139 h 43219"/>
                <a:gd name="connsiteX4" fmla="*/ 16514 w 43256"/>
                <a:gd name="connsiteY4" fmla="*/ 38949 h 43219"/>
                <a:gd name="connsiteX5" fmla="*/ 15846 w 43256"/>
                <a:gd name="connsiteY5" fmla="*/ 37209 h 43219"/>
                <a:gd name="connsiteX6" fmla="*/ 28863 w 43256"/>
                <a:gd name="connsiteY6" fmla="*/ 34610 h 43219"/>
                <a:gd name="connsiteX7" fmla="*/ 28596 w 43256"/>
                <a:gd name="connsiteY7" fmla="*/ 36519 h 43219"/>
                <a:gd name="connsiteX8" fmla="*/ 41834 w 43256"/>
                <a:gd name="connsiteY8" fmla="*/ 15213 h 43219"/>
                <a:gd name="connsiteX9" fmla="*/ 40386 w 43256"/>
                <a:gd name="connsiteY9" fmla="*/ 17889 h 43219"/>
                <a:gd name="connsiteX10" fmla="*/ 38360 w 43256"/>
                <a:gd name="connsiteY10" fmla="*/ 5285 h 43219"/>
                <a:gd name="connsiteX11" fmla="*/ 38436 w 43256"/>
                <a:gd name="connsiteY11" fmla="*/ 6549 h 43219"/>
                <a:gd name="connsiteX12" fmla="*/ 29114 w 43256"/>
                <a:gd name="connsiteY12" fmla="*/ 3811 h 43219"/>
                <a:gd name="connsiteX13" fmla="*/ 29856 w 43256"/>
                <a:gd name="connsiteY13" fmla="*/ 2199 h 43219"/>
                <a:gd name="connsiteX14" fmla="*/ 22177 w 43256"/>
                <a:gd name="connsiteY14" fmla="*/ 4579 h 43219"/>
                <a:gd name="connsiteX15" fmla="*/ 22536 w 43256"/>
                <a:gd name="connsiteY15" fmla="*/ 3189 h 43219"/>
                <a:gd name="connsiteX16" fmla="*/ 14036 w 43256"/>
                <a:gd name="connsiteY16" fmla="*/ 5051 h 43219"/>
                <a:gd name="connsiteX17" fmla="*/ 15336 w 43256"/>
                <a:gd name="connsiteY17" fmla="*/ 6399 h 43219"/>
                <a:gd name="connsiteX18" fmla="*/ 4163 w 43256"/>
                <a:gd name="connsiteY18" fmla="*/ 15648 h 43219"/>
                <a:gd name="connsiteX19" fmla="*/ 3936 w 43256"/>
                <a:gd name="connsiteY19" fmla="*/ 14229 h 43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3256" h="43219">
                  <a:moveTo>
                    <a:pt x="3936" y="14229"/>
                  </a:moveTo>
                  <a:cubicBezTo>
                    <a:pt x="3665" y="11516"/>
                    <a:pt x="4297" y="8780"/>
                    <a:pt x="5659" y="6766"/>
                  </a:cubicBezTo>
                  <a:cubicBezTo>
                    <a:pt x="7811" y="3585"/>
                    <a:pt x="11300" y="2876"/>
                    <a:pt x="14041" y="5061"/>
                  </a:cubicBezTo>
                  <a:cubicBezTo>
                    <a:pt x="15714" y="768"/>
                    <a:pt x="19950" y="-119"/>
                    <a:pt x="22492" y="3291"/>
                  </a:cubicBezTo>
                  <a:cubicBezTo>
                    <a:pt x="23133" y="1542"/>
                    <a:pt x="24364" y="333"/>
                    <a:pt x="25785" y="59"/>
                  </a:cubicBezTo>
                  <a:cubicBezTo>
                    <a:pt x="27349" y="-243"/>
                    <a:pt x="28911" y="629"/>
                    <a:pt x="29869" y="2340"/>
                  </a:cubicBezTo>
                  <a:cubicBezTo>
                    <a:pt x="31251" y="126"/>
                    <a:pt x="33537" y="-601"/>
                    <a:pt x="35499" y="549"/>
                  </a:cubicBezTo>
                  <a:cubicBezTo>
                    <a:pt x="36994" y="1425"/>
                    <a:pt x="38066" y="3259"/>
                    <a:pt x="38354" y="5435"/>
                  </a:cubicBezTo>
                  <a:cubicBezTo>
                    <a:pt x="40082" y="6077"/>
                    <a:pt x="41458" y="7857"/>
                    <a:pt x="42018" y="10177"/>
                  </a:cubicBezTo>
                  <a:cubicBezTo>
                    <a:pt x="42425" y="11861"/>
                    <a:pt x="42367" y="13690"/>
                    <a:pt x="41854" y="15319"/>
                  </a:cubicBezTo>
                  <a:cubicBezTo>
                    <a:pt x="43115" y="17553"/>
                    <a:pt x="43556" y="20449"/>
                    <a:pt x="43052" y="23181"/>
                  </a:cubicBezTo>
                  <a:cubicBezTo>
                    <a:pt x="42382" y="26813"/>
                    <a:pt x="40164" y="29533"/>
                    <a:pt x="37440" y="30063"/>
                  </a:cubicBezTo>
                  <a:cubicBezTo>
                    <a:pt x="37427" y="32330"/>
                    <a:pt x="36694" y="34480"/>
                    <a:pt x="35431" y="35960"/>
                  </a:cubicBezTo>
                  <a:cubicBezTo>
                    <a:pt x="33512" y="38209"/>
                    <a:pt x="30740" y="38498"/>
                    <a:pt x="28591" y="36674"/>
                  </a:cubicBezTo>
                  <a:cubicBezTo>
                    <a:pt x="27896" y="39807"/>
                    <a:pt x="26035" y="42202"/>
                    <a:pt x="23703" y="42965"/>
                  </a:cubicBezTo>
                  <a:cubicBezTo>
                    <a:pt x="20955" y="43864"/>
                    <a:pt x="18087" y="42332"/>
                    <a:pt x="16516" y="39125"/>
                  </a:cubicBezTo>
                  <a:cubicBezTo>
                    <a:pt x="12808" y="42169"/>
                    <a:pt x="7992" y="40458"/>
                    <a:pt x="5840" y="35331"/>
                  </a:cubicBezTo>
                  <a:cubicBezTo>
                    <a:pt x="3726" y="35668"/>
                    <a:pt x="1741" y="33883"/>
                    <a:pt x="1146" y="31109"/>
                  </a:cubicBezTo>
                  <a:cubicBezTo>
                    <a:pt x="715" y="29102"/>
                    <a:pt x="1096" y="26936"/>
                    <a:pt x="2149" y="25410"/>
                  </a:cubicBezTo>
                  <a:cubicBezTo>
                    <a:pt x="655" y="24213"/>
                    <a:pt x="-177" y="21916"/>
                    <a:pt x="31" y="19563"/>
                  </a:cubicBezTo>
                  <a:cubicBezTo>
                    <a:pt x="275" y="16808"/>
                    <a:pt x="1881" y="14650"/>
                    <a:pt x="3899" y="14366"/>
                  </a:cubicBezTo>
                  <a:cubicBezTo>
                    <a:pt x="3911" y="14320"/>
                    <a:pt x="3924" y="14275"/>
                    <a:pt x="3936" y="14229"/>
                  </a:cubicBezTo>
                  <a:close/>
                </a:path>
                <a:path w="43256" h="43219" fill="none" extrusionOk="0">
                  <a:moveTo>
                    <a:pt x="4729" y="26036"/>
                  </a:moveTo>
                  <a:cubicBezTo>
                    <a:pt x="3845" y="26130"/>
                    <a:pt x="2961" y="25852"/>
                    <a:pt x="2196" y="25239"/>
                  </a:cubicBezTo>
                  <a:moveTo>
                    <a:pt x="6964" y="34758"/>
                  </a:moveTo>
                  <a:cubicBezTo>
                    <a:pt x="6609" y="34951"/>
                    <a:pt x="6236" y="35079"/>
                    <a:pt x="5856" y="35139"/>
                  </a:cubicBezTo>
                  <a:moveTo>
                    <a:pt x="16514" y="38949"/>
                  </a:moveTo>
                  <a:cubicBezTo>
                    <a:pt x="16247" y="38403"/>
                    <a:pt x="16023" y="37820"/>
                    <a:pt x="15846" y="37209"/>
                  </a:cubicBezTo>
                  <a:moveTo>
                    <a:pt x="28863" y="34610"/>
                  </a:moveTo>
                  <a:cubicBezTo>
                    <a:pt x="28824" y="35257"/>
                    <a:pt x="28734" y="35897"/>
                    <a:pt x="28596" y="36519"/>
                  </a:cubicBezTo>
                  <a:moveTo>
                    <a:pt x="41834" y="15213"/>
                  </a:moveTo>
                  <a:cubicBezTo>
                    <a:pt x="41509" y="16245"/>
                    <a:pt x="41014" y="17161"/>
                    <a:pt x="40386" y="17889"/>
                  </a:cubicBezTo>
                  <a:moveTo>
                    <a:pt x="38360" y="5285"/>
                  </a:moveTo>
                  <a:cubicBezTo>
                    <a:pt x="38415" y="5702"/>
                    <a:pt x="38441" y="6125"/>
                    <a:pt x="38436" y="6549"/>
                  </a:cubicBezTo>
                  <a:moveTo>
                    <a:pt x="29114" y="3811"/>
                  </a:moveTo>
                  <a:cubicBezTo>
                    <a:pt x="29303" y="3228"/>
                    <a:pt x="29552" y="2685"/>
                    <a:pt x="29856" y="2199"/>
                  </a:cubicBezTo>
                  <a:moveTo>
                    <a:pt x="22177" y="4579"/>
                  </a:moveTo>
                  <a:cubicBezTo>
                    <a:pt x="22254" y="4097"/>
                    <a:pt x="22375" y="3630"/>
                    <a:pt x="22536" y="3189"/>
                  </a:cubicBezTo>
                  <a:moveTo>
                    <a:pt x="14036" y="5051"/>
                  </a:moveTo>
                  <a:cubicBezTo>
                    <a:pt x="14508" y="5427"/>
                    <a:pt x="14944" y="5880"/>
                    <a:pt x="15336" y="6399"/>
                  </a:cubicBezTo>
                  <a:moveTo>
                    <a:pt x="4163" y="15648"/>
                  </a:moveTo>
                  <a:cubicBezTo>
                    <a:pt x="4060" y="15184"/>
                    <a:pt x="3984" y="14710"/>
                    <a:pt x="3936" y="14229"/>
                  </a:cubicBezTo>
                </a:path>
              </a:pathLst>
            </a:custGeom>
            <a:solidFill>
              <a:srgbClr val="4D8047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grpSp>
          <p:nvGrpSpPr>
            <p:cNvPr id="21" name="กลุ่ม 20">
              <a:extLst>
                <a:ext uri="{FF2B5EF4-FFF2-40B4-BE49-F238E27FC236}">
                  <a16:creationId xmlns:a16="http://schemas.microsoft.com/office/drawing/2014/main" id="{E17D7F8E-7CBC-450F-8FBC-328005B377FC}"/>
                </a:ext>
              </a:extLst>
            </p:cNvPr>
            <p:cNvGrpSpPr/>
            <p:nvPr/>
          </p:nvGrpSpPr>
          <p:grpSpPr>
            <a:xfrm>
              <a:off x="4348779" y="3338388"/>
              <a:ext cx="492298" cy="419803"/>
              <a:chOff x="3730718" y="705949"/>
              <a:chExt cx="1993076" cy="1624075"/>
            </a:xfrm>
            <a:solidFill>
              <a:schemeClr val="bg1"/>
            </a:solidFill>
          </p:grpSpPr>
          <p:sp>
            <p:nvSpPr>
              <p:cNvPr id="25" name="รูปแบบอิสระ: รูปร่าง 24">
                <a:extLst>
                  <a:ext uri="{FF2B5EF4-FFF2-40B4-BE49-F238E27FC236}">
                    <a16:creationId xmlns:a16="http://schemas.microsoft.com/office/drawing/2014/main" id="{7F9392E5-4E4E-4527-83E8-5E6688C63D43}"/>
                  </a:ext>
                </a:extLst>
              </p:cNvPr>
              <p:cNvSpPr/>
              <p:nvPr/>
            </p:nvSpPr>
            <p:spPr>
              <a:xfrm>
                <a:off x="3730718" y="705949"/>
                <a:ext cx="1993076" cy="1624075"/>
              </a:xfrm>
              <a:custGeom>
                <a:avLst/>
                <a:gdLst>
                  <a:gd name="connsiteX0" fmla="*/ 708233 w 2019354"/>
                  <a:gd name="connsiteY0" fmla="*/ 498039 h 1664948"/>
                  <a:gd name="connsiteX1" fmla="*/ 850473 w 2019354"/>
                  <a:gd name="connsiteY1" fmla="*/ 183079 h 1664948"/>
                  <a:gd name="connsiteX2" fmla="*/ 1195913 w 2019354"/>
                  <a:gd name="connsiteY2" fmla="*/ 199 h 1664948"/>
                  <a:gd name="connsiteX3" fmla="*/ 1439753 w 2019354"/>
                  <a:gd name="connsiteY3" fmla="*/ 152599 h 1664948"/>
                  <a:gd name="connsiteX4" fmla="*/ 1500713 w 2019354"/>
                  <a:gd name="connsiteY4" fmla="*/ 386279 h 1664948"/>
                  <a:gd name="connsiteX5" fmla="*/ 1388953 w 2019354"/>
                  <a:gd name="connsiteY5" fmla="*/ 548839 h 1664948"/>
                  <a:gd name="connsiteX6" fmla="*/ 1541353 w 2019354"/>
                  <a:gd name="connsiteY6" fmla="*/ 518359 h 1664948"/>
                  <a:gd name="connsiteX7" fmla="*/ 1927433 w 2019354"/>
                  <a:gd name="connsiteY7" fmla="*/ 640279 h 1664948"/>
                  <a:gd name="connsiteX8" fmla="*/ 2018873 w 2019354"/>
                  <a:gd name="connsiteY8" fmla="*/ 823159 h 1664948"/>
                  <a:gd name="connsiteX9" fmla="*/ 1947753 w 2019354"/>
                  <a:gd name="connsiteY9" fmla="*/ 995879 h 1664948"/>
                  <a:gd name="connsiteX10" fmla="*/ 1653113 w 2019354"/>
                  <a:gd name="connsiteY10" fmla="*/ 1087319 h 1664948"/>
                  <a:gd name="connsiteX11" fmla="*/ 1449913 w 2019354"/>
                  <a:gd name="connsiteY11" fmla="*/ 1066999 h 1664948"/>
                  <a:gd name="connsiteX12" fmla="*/ 1571833 w 2019354"/>
                  <a:gd name="connsiteY12" fmla="*/ 1300679 h 1664948"/>
                  <a:gd name="connsiteX13" fmla="*/ 1581993 w 2019354"/>
                  <a:gd name="connsiteY13" fmla="*/ 1290519 h 1664948"/>
                  <a:gd name="connsiteX14" fmla="*/ 1581993 w 2019354"/>
                  <a:gd name="connsiteY14" fmla="*/ 1463239 h 1664948"/>
                  <a:gd name="connsiteX15" fmla="*/ 1429593 w 2019354"/>
                  <a:gd name="connsiteY15" fmla="*/ 1635959 h 1664948"/>
                  <a:gd name="connsiteX16" fmla="*/ 1145113 w 2019354"/>
                  <a:gd name="connsiteY16" fmla="*/ 1635959 h 1664948"/>
                  <a:gd name="connsiteX17" fmla="*/ 921593 w 2019354"/>
                  <a:gd name="connsiteY17" fmla="*/ 1351479 h 1664948"/>
                  <a:gd name="connsiteX18" fmla="*/ 921593 w 2019354"/>
                  <a:gd name="connsiteY18" fmla="*/ 1361639 h 1664948"/>
                  <a:gd name="connsiteX19" fmla="*/ 789513 w 2019354"/>
                  <a:gd name="connsiteY19" fmla="*/ 1503879 h 1664948"/>
                  <a:gd name="connsiteX20" fmla="*/ 423753 w 2019354"/>
                  <a:gd name="connsiteY20" fmla="*/ 1554679 h 1664948"/>
                  <a:gd name="connsiteX21" fmla="*/ 271353 w 2019354"/>
                  <a:gd name="connsiteY21" fmla="*/ 1320999 h 1664948"/>
                  <a:gd name="connsiteX22" fmla="*/ 403433 w 2019354"/>
                  <a:gd name="connsiteY22" fmla="*/ 1046679 h 1664948"/>
                  <a:gd name="connsiteX23" fmla="*/ 474553 w 2019354"/>
                  <a:gd name="connsiteY23" fmla="*/ 985719 h 1664948"/>
                  <a:gd name="connsiteX24" fmla="*/ 230713 w 2019354"/>
                  <a:gd name="connsiteY24" fmla="*/ 894279 h 1664948"/>
                  <a:gd name="connsiteX25" fmla="*/ 47833 w 2019354"/>
                  <a:gd name="connsiteY25" fmla="*/ 741879 h 1664948"/>
                  <a:gd name="connsiteX26" fmla="*/ 17353 w 2019354"/>
                  <a:gd name="connsiteY26" fmla="*/ 457399 h 1664948"/>
                  <a:gd name="connsiteX27" fmla="*/ 281513 w 2019354"/>
                  <a:gd name="connsiteY27" fmla="*/ 355799 h 1664948"/>
                  <a:gd name="connsiteX28" fmla="*/ 708233 w 2019354"/>
                  <a:gd name="connsiteY28" fmla="*/ 498039 h 1664948"/>
                  <a:gd name="connsiteX0" fmla="*/ 708233 w 2019354"/>
                  <a:gd name="connsiteY0" fmla="*/ 498039 h 1664948"/>
                  <a:gd name="connsiteX1" fmla="*/ 850473 w 2019354"/>
                  <a:gd name="connsiteY1" fmla="*/ 183079 h 1664948"/>
                  <a:gd name="connsiteX2" fmla="*/ 1195913 w 2019354"/>
                  <a:gd name="connsiteY2" fmla="*/ 199 h 1664948"/>
                  <a:gd name="connsiteX3" fmla="*/ 1439753 w 2019354"/>
                  <a:gd name="connsiteY3" fmla="*/ 152599 h 1664948"/>
                  <a:gd name="connsiteX4" fmla="*/ 1500713 w 2019354"/>
                  <a:gd name="connsiteY4" fmla="*/ 386279 h 1664948"/>
                  <a:gd name="connsiteX5" fmla="*/ 1388953 w 2019354"/>
                  <a:gd name="connsiteY5" fmla="*/ 548839 h 1664948"/>
                  <a:gd name="connsiteX6" fmla="*/ 1541353 w 2019354"/>
                  <a:gd name="connsiteY6" fmla="*/ 518359 h 1664948"/>
                  <a:gd name="connsiteX7" fmla="*/ 1927433 w 2019354"/>
                  <a:gd name="connsiteY7" fmla="*/ 640279 h 1664948"/>
                  <a:gd name="connsiteX8" fmla="*/ 2018873 w 2019354"/>
                  <a:gd name="connsiteY8" fmla="*/ 823159 h 1664948"/>
                  <a:gd name="connsiteX9" fmla="*/ 1947753 w 2019354"/>
                  <a:gd name="connsiteY9" fmla="*/ 995879 h 1664948"/>
                  <a:gd name="connsiteX10" fmla="*/ 1653113 w 2019354"/>
                  <a:gd name="connsiteY10" fmla="*/ 1087319 h 1664948"/>
                  <a:gd name="connsiteX11" fmla="*/ 1449913 w 2019354"/>
                  <a:gd name="connsiteY11" fmla="*/ 1066999 h 1664948"/>
                  <a:gd name="connsiteX12" fmla="*/ 1571833 w 2019354"/>
                  <a:gd name="connsiteY12" fmla="*/ 1300679 h 1664948"/>
                  <a:gd name="connsiteX13" fmla="*/ 1581993 w 2019354"/>
                  <a:gd name="connsiteY13" fmla="*/ 1290519 h 1664948"/>
                  <a:gd name="connsiteX14" fmla="*/ 1581993 w 2019354"/>
                  <a:gd name="connsiteY14" fmla="*/ 1463239 h 1664948"/>
                  <a:gd name="connsiteX15" fmla="*/ 1429593 w 2019354"/>
                  <a:gd name="connsiteY15" fmla="*/ 1635959 h 1664948"/>
                  <a:gd name="connsiteX16" fmla="*/ 1145113 w 2019354"/>
                  <a:gd name="connsiteY16" fmla="*/ 1635959 h 1664948"/>
                  <a:gd name="connsiteX17" fmla="*/ 921593 w 2019354"/>
                  <a:gd name="connsiteY17" fmla="*/ 1351479 h 1664948"/>
                  <a:gd name="connsiteX18" fmla="*/ 921593 w 2019354"/>
                  <a:gd name="connsiteY18" fmla="*/ 1361639 h 1664948"/>
                  <a:gd name="connsiteX19" fmla="*/ 789513 w 2019354"/>
                  <a:gd name="connsiteY19" fmla="*/ 1503879 h 1664948"/>
                  <a:gd name="connsiteX20" fmla="*/ 423753 w 2019354"/>
                  <a:gd name="connsiteY20" fmla="*/ 1554679 h 1664948"/>
                  <a:gd name="connsiteX21" fmla="*/ 271353 w 2019354"/>
                  <a:gd name="connsiteY21" fmla="*/ 1320999 h 1664948"/>
                  <a:gd name="connsiteX22" fmla="*/ 403433 w 2019354"/>
                  <a:gd name="connsiteY22" fmla="*/ 1046679 h 1664948"/>
                  <a:gd name="connsiteX23" fmla="*/ 474553 w 2019354"/>
                  <a:gd name="connsiteY23" fmla="*/ 985719 h 1664948"/>
                  <a:gd name="connsiteX24" fmla="*/ 230713 w 2019354"/>
                  <a:gd name="connsiteY24" fmla="*/ 894279 h 1664948"/>
                  <a:gd name="connsiteX25" fmla="*/ 47833 w 2019354"/>
                  <a:gd name="connsiteY25" fmla="*/ 741879 h 1664948"/>
                  <a:gd name="connsiteX26" fmla="*/ 17353 w 2019354"/>
                  <a:gd name="connsiteY26" fmla="*/ 457399 h 1664948"/>
                  <a:gd name="connsiteX27" fmla="*/ 281513 w 2019354"/>
                  <a:gd name="connsiteY27" fmla="*/ 355799 h 1664948"/>
                  <a:gd name="connsiteX28" fmla="*/ 489793 w 2019354"/>
                  <a:gd name="connsiteY28" fmla="*/ 406599 h 1664948"/>
                  <a:gd name="connsiteX29" fmla="*/ 708233 w 2019354"/>
                  <a:gd name="connsiteY29" fmla="*/ 498039 h 1664948"/>
                  <a:gd name="connsiteX0" fmla="*/ 708233 w 2019354"/>
                  <a:gd name="connsiteY0" fmla="*/ 498039 h 1664948"/>
                  <a:gd name="connsiteX1" fmla="*/ 850473 w 2019354"/>
                  <a:gd name="connsiteY1" fmla="*/ 183079 h 1664948"/>
                  <a:gd name="connsiteX2" fmla="*/ 1195913 w 2019354"/>
                  <a:gd name="connsiteY2" fmla="*/ 199 h 1664948"/>
                  <a:gd name="connsiteX3" fmla="*/ 1439753 w 2019354"/>
                  <a:gd name="connsiteY3" fmla="*/ 152599 h 1664948"/>
                  <a:gd name="connsiteX4" fmla="*/ 1500713 w 2019354"/>
                  <a:gd name="connsiteY4" fmla="*/ 386279 h 1664948"/>
                  <a:gd name="connsiteX5" fmla="*/ 1388953 w 2019354"/>
                  <a:gd name="connsiteY5" fmla="*/ 548839 h 1664948"/>
                  <a:gd name="connsiteX6" fmla="*/ 1541353 w 2019354"/>
                  <a:gd name="connsiteY6" fmla="*/ 518359 h 1664948"/>
                  <a:gd name="connsiteX7" fmla="*/ 1927433 w 2019354"/>
                  <a:gd name="connsiteY7" fmla="*/ 640279 h 1664948"/>
                  <a:gd name="connsiteX8" fmla="*/ 2018873 w 2019354"/>
                  <a:gd name="connsiteY8" fmla="*/ 823159 h 1664948"/>
                  <a:gd name="connsiteX9" fmla="*/ 1947753 w 2019354"/>
                  <a:gd name="connsiteY9" fmla="*/ 995879 h 1664948"/>
                  <a:gd name="connsiteX10" fmla="*/ 1653113 w 2019354"/>
                  <a:gd name="connsiteY10" fmla="*/ 1087319 h 1664948"/>
                  <a:gd name="connsiteX11" fmla="*/ 1449913 w 2019354"/>
                  <a:gd name="connsiteY11" fmla="*/ 1066999 h 1664948"/>
                  <a:gd name="connsiteX12" fmla="*/ 1571833 w 2019354"/>
                  <a:gd name="connsiteY12" fmla="*/ 1300679 h 1664948"/>
                  <a:gd name="connsiteX13" fmla="*/ 1581993 w 2019354"/>
                  <a:gd name="connsiteY13" fmla="*/ 1290519 h 1664948"/>
                  <a:gd name="connsiteX14" fmla="*/ 1581993 w 2019354"/>
                  <a:gd name="connsiteY14" fmla="*/ 1463239 h 1664948"/>
                  <a:gd name="connsiteX15" fmla="*/ 1429593 w 2019354"/>
                  <a:gd name="connsiteY15" fmla="*/ 1635959 h 1664948"/>
                  <a:gd name="connsiteX16" fmla="*/ 1145113 w 2019354"/>
                  <a:gd name="connsiteY16" fmla="*/ 1635959 h 1664948"/>
                  <a:gd name="connsiteX17" fmla="*/ 921593 w 2019354"/>
                  <a:gd name="connsiteY17" fmla="*/ 1351479 h 1664948"/>
                  <a:gd name="connsiteX18" fmla="*/ 921593 w 2019354"/>
                  <a:gd name="connsiteY18" fmla="*/ 1361639 h 1664948"/>
                  <a:gd name="connsiteX19" fmla="*/ 789513 w 2019354"/>
                  <a:gd name="connsiteY19" fmla="*/ 1503879 h 1664948"/>
                  <a:gd name="connsiteX20" fmla="*/ 423753 w 2019354"/>
                  <a:gd name="connsiteY20" fmla="*/ 1554679 h 1664948"/>
                  <a:gd name="connsiteX21" fmla="*/ 271353 w 2019354"/>
                  <a:gd name="connsiteY21" fmla="*/ 1320999 h 1664948"/>
                  <a:gd name="connsiteX22" fmla="*/ 400893 w 2019354"/>
                  <a:gd name="connsiteY22" fmla="*/ 1072079 h 1664948"/>
                  <a:gd name="connsiteX23" fmla="*/ 474553 w 2019354"/>
                  <a:gd name="connsiteY23" fmla="*/ 985719 h 1664948"/>
                  <a:gd name="connsiteX24" fmla="*/ 230713 w 2019354"/>
                  <a:gd name="connsiteY24" fmla="*/ 894279 h 1664948"/>
                  <a:gd name="connsiteX25" fmla="*/ 47833 w 2019354"/>
                  <a:gd name="connsiteY25" fmla="*/ 741879 h 1664948"/>
                  <a:gd name="connsiteX26" fmla="*/ 17353 w 2019354"/>
                  <a:gd name="connsiteY26" fmla="*/ 457399 h 1664948"/>
                  <a:gd name="connsiteX27" fmla="*/ 281513 w 2019354"/>
                  <a:gd name="connsiteY27" fmla="*/ 355799 h 1664948"/>
                  <a:gd name="connsiteX28" fmla="*/ 489793 w 2019354"/>
                  <a:gd name="connsiteY28" fmla="*/ 406599 h 1664948"/>
                  <a:gd name="connsiteX29" fmla="*/ 708233 w 2019354"/>
                  <a:gd name="connsiteY29" fmla="*/ 498039 h 1664948"/>
                  <a:gd name="connsiteX0" fmla="*/ 708233 w 2019354"/>
                  <a:gd name="connsiteY0" fmla="*/ 498039 h 1653659"/>
                  <a:gd name="connsiteX1" fmla="*/ 850473 w 2019354"/>
                  <a:gd name="connsiteY1" fmla="*/ 183079 h 1653659"/>
                  <a:gd name="connsiteX2" fmla="*/ 1195913 w 2019354"/>
                  <a:gd name="connsiteY2" fmla="*/ 199 h 1653659"/>
                  <a:gd name="connsiteX3" fmla="*/ 1439753 w 2019354"/>
                  <a:gd name="connsiteY3" fmla="*/ 152599 h 1653659"/>
                  <a:gd name="connsiteX4" fmla="*/ 1500713 w 2019354"/>
                  <a:gd name="connsiteY4" fmla="*/ 386279 h 1653659"/>
                  <a:gd name="connsiteX5" fmla="*/ 1388953 w 2019354"/>
                  <a:gd name="connsiteY5" fmla="*/ 548839 h 1653659"/>
                  <a:gd name="connsiteX6" fmla="*/ 1541353 w 2019354"/>
                  <a:gd name="connsiteY6" fmla="*/ 518359 h 1653659"/>
                  <a:gd name="connsiteX7" fmla="*/ 1927433 w 2019354"/>
                  <a:gd name="connsiteY7" fmla="*/ 640279 h 1653659"/>
                  <a:gd name="connsiteX8" fmla="*/ 2018873 w 2019354"/>
                  <a:gd name="connsiteY8" fmla="*/ 823159 h 1653659"/>
                  <a:gd name="connsiteX9" fmla="*/ 1947753 w 2019354"/>
                  <a:gd name="connsiteY9" fmla="*/ 995879 h 1653659"/>
                  <a:gd name="connsiteX10" fmla="*/ 1653113 w 2019354"/>
                  <a:gd name="connsiteY10" fmla="*/ 1087319 h 1653659"/>
                  <a:gd name="connsiteX11" fmla="*/ 1449913 w 2019354"/>
                  <a:gd name="connsiteY11" fmla="*/ 1066999 h 1653659"/>
                  <a:gd name="connsiteX12" fmla="*/ 1571833 w 2019354"/>
                  <a:gd name="connsiteY12" fmla="*/ 1300679 h 1653659"/>
                  <a:gd name="connsiteX13" fmla="*/ 1581993 w 2019354"/>
                  <a:gd name="connsiteY13" fmla="*/ 1290519 h 1653659"/>
                  <a:gd name="connsiteX14" fmla="*/ 1581993 w 2019354"/>
                  <a:gd name="connsiteY14" fmla="*/ 1463239 h 1653659"/>
                  <a:gd name="connsiteX15" fmla="*/ 1429593 w 2019354"/>
                  <a:gd name="connsiteY15" fmla="*/ 1635959 h 1653659"/>
                  <a:gd name="connsiteX16" fmla="*/ 1145113 w 2019354"/>
                  <a:gd name="connsiteY16" fmla="*/ 1635959 h 1653659"/>
                  <a:gd name="connsiteX17" fmla="*/ 1013033 w 2019354"/>
                  <a:gd name="connsiteY17" fmla="*/ 1529279 h 1653659"/>
                  <a:gd name="connsiteX18" fmla="*/ 921593 w 2019354"/>
                  <a:gd name="connsiteY18" fmla="*/ 1351479 h 1653659"/>
                  <a:gd name="connsiteX19" fmla="*/ 921593 w 2019354"/>
                  <a:gd name="connsiteY19" fmla="*/ 1361639 h 1653659"/>
                  <a:gd name="connsiteX20" fmla="*/ 789513 w 2019354"/>
                  <a:gd name="connsiteY20" fmla="*/ 1503879 h 1653659"/>
                  <a:gd name="connsiteX21" fmla="*/ 423753 w 2019354"/>
                  <a:gd name="connsiteY21" fmla="*/ 1554679 h 1653659"/>
                  <a:gd name="connsiteX22" fmla="*/ 271353 w 2019354"/>
                  <a:gd name="connsiteY22" fmla="*/ 1320999 h 1653659"/>
                  <a:gd name="connsiteX23" fmla="*/ 400893 w 2019354"/>
                  <a:gd name="connsiteY23" fmla="*/ 1072079 h 1653659"/>
                  <a:gd name="connsiteX24" fmla="*/ 474553 w 2019354"/>
                  <a:gd name="connsiteY24" fmla="*/ 985719 h 1653659"/>
                  <a:gd name="connsiteX25" fmla="*/ 230713 w 2019354"/>
                  <a:gd name="connsiteY25" fmla="*/ 894279 h 1653659"/>
                  <a:gd name="connsiteX26" fmla="*/ 47833 w 2019354"/>
                  <a:gd name="connsiteY26" fmla="*/ 741879 h 1653659"/>
                  <a:gd name="connsiteX27" fmla="*/ 17353 w 2019354"/>
                  <a:gd name="connsiteY27" fmla="*/ 457399 h 1653659"/>
                  <a:gd name="connsiteX28" fmla="*/ 281513 w 2019354"/>
                  <a:gd name="connsiteY28" fmla="*/ 355799 h 1653659"/>
                  <a:gd name="connsiteX29" fmla="*/ 489793 w 2019354"/>
                  <a:gd name="connsiteY29" fmla="*/ 406599 h 1653659"/>
                  <a:gd name="connsiteX30" fmla="*/ 708233 w 2019354"/>
                  <a:gd name="connsiteY30" fmla="*/ 498039 h 1653659"/>
                  <a:gd name="connsiteX0" fmla="*/ 708233 w 2019200"/>
                  <a:gd name="connsiteY0" fmla="*/ 498039 h 1653659"/>
                  <a:gd name="connsiteX1" fmla="*/ 850473 w 2019200"/>
                  <a:gd name="connsiteY1" fmla="*/ 183079 h 1653659"/>
                  <a:gd name="connsiteX2" fmla="*/ 1195913 w 2019200"/>
                  <a:gd name="connsiteY2" fmla="*/ 199 h 1653659"/>
                  <a:gd name="connsiteX3" fmla="*/ 1439753 w 2019200"/>
                  <a:gd name="connsiteY3" fmla="*/ 152599 h 1653659"/>
                  <a:gd name="connsiteX4" fmla="*/ 1500713 w 2019200"/>
                  <a:gd name="connsiteY4" fmla="*/ 386279 h 1653659"/>
                  <a:gd name="connsiteX5" fmla="*/ 1388953 w 2019200"/>
                  <a:gd name="connsiteY5" fmla="*/ 548839 h 1653659"/>
                  <a:gd name="connsiteX6" fmla="*/ 1541353 w 2019200"/>
                  <a:gd name="connsiteY6" fmla="*/ 518359 h 1653659"/>
                  <a:gd name="connsiteX7" fmla="*/ 1927433 w 2019200"/>
                  <a:gd name="connsiteY7" fmla="*/ 640279 h 1653659"/>
                  <a:gd name="connsiteX8" fmla="*/ 2018873 w 2019200"/>
                  <a:gd name="connsiteY8" fmla="*/ 823159 h 1653659"/>
                  <a:gd name="connsiteX9" fmla="*/ 1947753 w 2019200"/>
                  <a:gd name="connsiteY9" fmla="*/ 995879 h 1653659"/>
                  <a:gd name="connsiteX10" fmla="*/ 1708993 w 2019200"/>
                  <a:gd name="connsiteY10" fmla="*/ 1087319 h 1653659"/>
                  <a:gd name="connsiteX11" fmla="*/ 1449913 w 2019200"/>
                  <a:gd name="connsiteY11" fmla="*/ 1066999 h 1653659"/>
                  <a:gd name="connsiteX12" fmla="*/ 1571833 w 2019200"/>
                  <a:gd name="connsiteY12" fmla="*/ 1300679 h 1653659"/>
                  <a:gd name="connsiteX13" fmla="*/ 1581993 w 2019200"/>
                  <a:gd name="connsiteY13" fmla="*/ 1290519 h 1653659"/>
                  <a:gd name="connsiteX14" fmla="*/ 1581993 w 2019200"/>
                  <a:gd name="connsiteY14" fmla="*/ 1463239 h 1653659"/>
                  <a:gd name="connsiteX15" fmla="*/ 1429593 w 2019200"/>
                  <a:gd name="connsiteY15" fmla="*/ 1635959 h 1653659"/>
                  <a:gd name="connsiteX16" fmla="*/ 1145113 w 2019200"/>
                  <a:gd name="connsiteY16" fmla="*/ 1635959 h 1653659"/>
                  <a:gd name="connsiteX17" fmla="*/ 1013033 w 2019200"/>
                  <a:gd name="connsiteY17" fmla="*/ 1529279 h 1653659"/>
                  <a:gd name="connsiteX18" fmla="*/ 921593 w 2019200"/>
                  <a:gd name="connsiteY18" fmla="*/ 1351479 h 1653659"/>
                  <a:gd name="connsiteX19" fmla="*/ 921593 w 2019200"/>
                  <a:gd name="connsiteY19" fmla="*/ 1361639 h 1653659"/>
                  <a:gd name="connsiteX20" fmla="*/ 789513 w 2019200"/>
                  <a:gd name="connsiteY20" fmla="*/ 1503879 h 1653659"/>
                  <a:gd name="connsiteX21" fmla="*/ 423753 w 2019200"/>
                  <a:gd name="connsiteY21" fmla="*/ 1554679 h 1653659"/>
                  <a:gd name="connsiteX22" fmla="*/ 271353 w 2019200"/>
                  <a:gd name="connsiteY22" fmla="*/ 1320999 h 1653659"/>
                  <a:gd name="connsiteX23" fmla="*/ 400893 w 2019200"/>
                  <a:gd name="connsiteY23" fmla="*/ 1072079 h 1653659"/>
                  <a:gd name="connsiteX24" fmla="*/ 474553 w 2019200"/>
                  <a:gd name="connsiteY24" fmla="*/ 985719 h 1653659"/>
                  <a:gd name="connsiteX25" fmla="*/ 230713 w 2019200"/>
                  <a:gd name="connsiteY25" fmla="*/ 894279 h 1653659"/>
                  <a:gd name="connsiteX26" fmla="*/ 47833 w 2019200"/>
                  <a:gd name="connsiteY26" fmla="*/ 741879 h 1653659"/>
                  <a:gd name="connsiteX27" fmla="*/ 17353 w 2019200"/>
                  <a:gd name="connsiteY27" fmla="*/ 457399 h 1653659"/>
                  <a:gd name="connsiteX28" fmla="*/ 281513 w 2019200"/>
                  <a:gd name="connsiteY28" fmla="*/ 355799 h 1653659"/>
                  <a:gd name="connsiteX29" fmla="*/ 489793 w 2019200"/>
                  <a:gd name="connsiteY29" fmla="*/ 406599 h 1653659"/>
                  <a:gd name="connsiteX30" fmla="*/ 708233 w 2019200"/>
                  <a:gd name="connsiteY30" fmla="*/ 498039 h 1653659"/>
                  <a:gd name="connsiteX0" fmla="*/ 708233 w 2019200"/>
                  <a:gd name="connsiteY0" fmla="*/ 498039 h 1653659"/>
                  <a:gd name="connsiteX1" fmla="*/ 850473 w 2019200"/>
                  <a:gd name="connsiteY1" fmla="*/ 183079 h 1653659"/>
                  <a:gd name="connsiteX2" fmla="*/ 1195913 w 2019200"/>
                  <a:gd name="connsiteY2" fmla="*/ 199 h 1653659"/>
                  <a:gd name="connsiteX3" fmla="*/ 1439753 w 2019200"/>
                  <a:gd name="connsiteY3" fmla="*/ 152599 h 1653659"/>
                  <a:gd name="connsiteX4" fmla="*/ 1500713 w 2019200"/>
                  <a:gd name="connsiteY4" fmla="*/ 386279 h 1653659"/>
                  <a:gd name="connsiteX5" fmla="*/ 1388953 w 2019200"/>
                  <a:gd name="connsiteY5" fmla="*/ 548839 h 1653659"/>
                  <a:gd name="connsiteX6" fmla="*/ 1576913 w 2019200"/>
                  <a:gd name="connsiteY6" fmla="*/ 536139 h 1653659"/>
                  <a:gd name="connsiteX7" fmla="*/ 1927433 w 2019200"/>
                  <a:gd name="connsiteY7" fmla="*/ 640279 h 1653659"/>
                  <a:gd name="connsiteX8" fmla="*/ 2018873 w 2019200"/>
                  <a:gd name="connsiteY8" fmla="*/ 823159 h 1653659"/>
                  <a:gd name="connsiteX9" fmla="*/ 1947753 w 2019200"/>
                  <a:gd name="connsiteY9" fmla="*/ 995879 h 1653659"/>
                  <a:gd name="connsiteX10" fmla="*/ 1708993 w 2019200"/>
                  <a:gd name="connsiteY10" fmla="*/ 1087319 h 1653659"/>
                  <a:gd name="connsiteX11" fmla="*/ 1449913 w 2019200"/>
                  <a:gd name="connsiteY11" fmla="*/ 1066999 h 1653659"/>
                  <a:gd name="connsiteX12" fmla="*/ 1571833 w 2019200"/>
                  <a:gd name="connsiteY12" fmla="*/ 1300679 h 1653659"/>
                  <a:gd name="connsiteX13" fmla="*/ 1581993 w 2019200"/>
                  <a:gd name="connsiteY13" fmla="*/ 1290519 h 1653659"/>
                  <a:gd name="connsiteX14" fmla="*/ 1581993 w 2019200"/>
                  <a:gd name="connsiteY14" fmla="*/ 1463239 h 1653659"/>
                  <a:gd name="connsiteX15" fmla="*/ 1429593 w 2019200"/>
                  <a:gd name="connsiteY15" fmla="*/ 1635959 h 1653659"/>
                  <a:gd name="connsiteX16" fmla="*/ 1145113 w 2019200"/>
                  <a:gd name="connsiteY16" fmla="*/ 1635959 h 1653659"/>
                  <a:gd name="connsiteX17" fmla="*/ 1013033 w 2019200"/>
                  <a:gd name="connsiteY17" fmla="*/ 1529279 h 1653659"/>
                  <a:gd name="connsiteX18" fmla="*/ 921593 w 2019200"/>
                  <a:gd name="connsiteY18" fmla="*/ 1351479 h 1653659"/>
                  <a:gd name="connsiteX19" fmla="*/ 921593 w 2019200"/>
                  <a:gd name="connsiteY19" fmla="*/ 1361639 h 1653659"/>
                  <a:gd name="connsiteX20" fmla="*/ 789513 w 2019200"/>
                  <a:gd name="connsiteY20" fmla="*/ 1503879 h 1653659"/>
                  <a:gd name="connsiteX21" fmla="*/ 423753 w 2019200"/>
                  <a:gd name="connsiteY21" fmla="*/ 1554679 h 1653659"/>
                  <a:gd name="connsiteX22" fmla="*/ 271353 w 2019200"/>
                  <a:gd name="connsiteY22" fmla="*/ 1320999 h 1653659"/>
                  <a:gd name="connsiteX23" fmla="*/ 400893 w 2019200"/>
                  <a:gd name="connsiteY23" fmla="*/ 1072079 h 1653659"/>
                  <a:gd name="connsiteX24" fmla="*/ 474553 w 2019200"/>
                  <a:gd name="connsiteY24" fmla="*/ 985719 h 1653659"/>
                  <a:gd name="connsiteX25" fmla="*/ 230713 w 2019200"/>
                  <a:gd name="connsiteY25" fmla="*/ 894279 h 1653659"/>
                  <a:gd name="connsiteX26" fmla="*/ 47833 w 2019200"/>
                  <a:gd name="connsiteY26" fmla="*/ 741879 h 1653659"/>
                  <a:gd name="connsiteX27" fmla="*/ 17353 w 2019200"/>
                  <a:gd name="connsiteY27" fmla="*/ 457399 h 1653659"/>
                  <a:gd name="connsiteX28" fmla="*/ 281513 w 2019200"/>
                  <a:gd name="connsiteY28" fmla="*/ 355799 h 1653659"/>
                  <a:gd name="connsiteX29" fmla="*/ 489793 w 2019200"/>
                  <a:gd name="connsiteY29" fmla="*/ 406599 h 1653659"/>
                  <a:gd name="connsiteX30" fmla="*/ 708233 w 2019200"/>
                  <a:gd name="connsiteY30" fmla="*/ 498039 h 1653659"/>
                  <a:gd name="connsiteX0" fmla="*/ 708233 w 2019200"/>
                  <a:gd name="connsiteY0" fmla="*/ 498023 h 1653643"/>
                  <a:gd name="connsiteX1" fmla="*/ 850473 w 2019200"/>
                  <a:gd name="connsiteY1" fmla="*/ 183063 h 1653643"/>
                  <a:gd name="connsiteX2" fmla="*/ 1195913 w 2019200"/>
                  <a:gd name="connsiteY2" fmla="*/ 183 h 1653643"/>
                  <a:gd name="connsiteX3" fmla="*/ 1439753 w 2019200"/>
                  <a:gd name="connsiteY3" fmla="*/ 152583 h 1653643"/>
                  <a:gd name="connsiteX4" fmla="*/ 1477853 w 2019200"/>
                  <a:gd name="connsiteY4" fmla="*/ 332923 h 1653643"/>
                  <a:gd name="connsiteX5" fmla="*/ 1388953 w 2019200"/>
                  <a:gd name="connsiteY5" fmla="*/ 548823 h 1653643"/>
                  <a:gd name="connsiteX6" fmla="*/ 1576913 w 2019200"/>
                  <a:gd name="connsiteY6" fmla="*/ 536123 h 1653643"/>
                  <a:gd name="connsiteX7" fmla="*/ 1927433 w 2019200"/>
                  <a:gd name="connsiteY7" fmla="*/ 640263 h 1653643"/>
                  <a:gd name="connsiteX8" fmla="*/ 2018873 w 2019200"/>
                  <a:gd name="connsiteY8" fmla="*/ 823143 h 1653643"/>
                  <a:gd name="connsiteX9" fmla="*/ 1947753 w 2019200"/>
                  <a:gd name="connsiteY9" fmla="*/ 995863 h 1653643"/>
                  <a:gd name="connsiteX10" fmla="*/ 1708993 w 2019200"/>
                  <a:gd name="connsiteY10" fmla="*/ 1087303 h 1653643"/>
                  <a:gd name="connsiteX11" fmla="*/ 1449913 w 2019200"/>
                  <a:gd name="connsiteY11" fmla="*/ 1066983 h 1653643"/>
                  <a:gd name="connsiteX12" fmla="*/ 1571833 w 2019200"/>
                  <a:gd name="connsiteY12" fmla="*/ 1300663 h 1653643"/>
                  <a:gd name="connsiteX13" fmla="*/ 1581993 w 2019200"/>
                  <a:gd name="connsiteY13" fmla="*/ 1290503 h 1653643"/>
                  <a:gd name="connsiteX14" fmla="*/ 1581993 w 2019200"/>
                  <a:gd name="connsiteY14" fmla="*/ 1463223 h 1653643"/>
                  <a:gd name="connsiteX15" fmla="*/ 1429593 w 2019200"/>
                  <a:gd name="connsiteY15" fmla="*/ 1635943 h 1653643"/>
                  <a:gd name="connsiteX16" fmla="*/ 1145113 w 2019200"/>
                  <a:gd name="connsiteY16" fmla="*/ 1635943 h 1653643"/>
                  <a:gd name="connsiteX17" fmla="*/ 1013033 w 2019200"/>
                  <a:gd name="connsiteY17" fmla="*/ 1529263 h 1653643"/>
                  <a:gd name="connsiteX18" fmla="*/ 921593 w 2019200"/>
                  <a:gd name="connsiteY18" fmla="*/ 1351463 h 1653643"/>
                  <a:gd name="connsiteX19" fmla="*/ 921593 w 2019200"/>
                  <a:gd name="connsiteY19" fmla="*/ 1361623 h 1653643"/>
                  <a:gd name="connsiteX20" fmla="*/ 789513 w 2019200"/>
                  <a:gd name="connsiteY20" fmla="*/ 1503863 h 1653643"/>
                  <a:gd name="connsiteX21" fmla="*/ 423753 w 2019200"/>
                  <a:gd name="connsiteY21" fmla="*/ 1554663 h 1653643"/>
                  <a:gd name="connsiteX22" fmla="*/ 271353 w 2019200"/>
                  <a:gd name="connsiteY22" fmla="*/ 1320983 h 1653643"/>
                  <a:gd name="connsiteX23" fmla="*/ 400893 w 2019200"/>
                  <a:gd name="connsiteY23" fmla="*/ 1072063 h 1653643"/>
                  <a:gd name="connsiteX24" fmla="*/ 474553 w 2019200"/>
                  <a:gd name="connsiteY24" fmla="*/ 985703 h 1653643"/>
                  <a:gd name="connsiteX25" fmla="*/ 230713 w 2019200"/>
                  <a:gd name="connsiteY25" fmla="*/ 894263 h 1653643"/>
                  <a:gd name="connsiteX26" fmla="*/ 47833 w 2019200"/>
                  <a:gd name="connsiteY26" fmla="*/ 741863 h 1653643"/>
                  <a:gd name="connsiteX27" fmla="*/ 17353 w 2019200"/>
                  <a:gd name="connsiteY27" fmla="*/ 457383 h 1653643"/>
                  <a:gd name="connsiteX28" fmla="*/ 281513 w 2019200"/>
                  <a:gd name="connsiteY28" fmla="*/ 355783 h 1653643"/>
                  <a:gd name="connsiteX29" fmla="*/ 489793 w 2019200"/>
                  <a:gd name="connsiteY29" fmla="*/ 406583 h 1653643"/>
                  <a:gd name="connsiteX30" fmla="*/ 708233 w 2019200"/>
                  <a:gd name="connsiteY30" fmla="*/ 498023 h 1653643"/>
                  <a:gd name="connsiteX0" fmla="*/ 708233 w 2019200"/>
                  <a:gd name="connsiteY0" fmla="*/ 498023 h 1653643"/>
                  <a:gd name="connsiteX1" fmla="*/ 850473 w 2019200"/>
                  <a:gd name="connsiteY1" fmla="*/ 183063 h 1653643"/>
                  <a:gd name="connsiteX2" fmla="*/ 1195913 w 2019200"/>
                  <a:gd name="connsiteY2" fmla="*/ 183 h 1653643"/>
                  <a:gd name="connsiteX3" fmla="*/ 1439753 w 2019200"/>
                  <a:gd name="connsiteY3" fmla="*/ 152583 h 1653643"/>
                  <a:gd name="connsiteX4" fmla="*/ 1477853 w 2019200"/>
                  <a:gd name="connsiteY4" fmla="*/ 332923 h 1653643"/>
                  <a:gd name="connsiteX5" fmla="*/ 1427053 w 2019200"/>
                  <a:gd name="connsiteY5" fmla="*/ 546283 h 1653643"/>
                  <a:gd name="connsiteX6" fmla="*/ 1576913 w 2019200"/>
                  <a:gd name="connsiteY6" fmla="*/ 536123 h 1653643"/>
                  <a:gd name="connsiteX7" fmla="*/ 1927433 w 2019200"/>
                  <a:gd name="connsiteY7" fmla="*/ 640263 h 1653643"/>
                  <a:gd name="connsiteX8" fmla="*/ 2018873 w 2019200"/>
                  <a:gd name="connsiteY8" fmla="*/ 823143 h 1653643"/>
                  <a:gd name="connsiteX9" fmla="*/ 1947753 w 2019200"/>
                  <a:gd name="connsiteY9" fmla="*/ 995863 h 1653643"/>
                  <a:gd name="connsiteX10" fmla="*/ 1708993 w 2019200"/>
                  <a:gd name="connsiteY10" fmla="*/ 1087303 h 1653643"/>
                  <a:gd name="connsiteX11" fmla="*/ 1449913 w 2019200"/>
                  <a:gd name="connsiteY11" fmla="*/ 1066983 h 1653643"/>
                  <a:gd name="connsiteX12" fmla="*/ 1571833 w 2019200"/>
                  <a:gd name="connsiteY12" fmla="*/ 1300663 h 1653643"/>
                  <a:gd name="connsiteX13" fmla="*/ 1581993 w 2019200"/>
                  <a:gd name="connsiteY13" fmla="*/ 1290503 h 1653643"/>
                  <a:gd name="connsiteX14" fmla="*/ 1581993 w 2019200"/>
                  <a:gd name="connsiteY14" fmla="*/ 1463223 h 1653643"/>
                  <a:gd name="connsiteX15" fmla="*/ 1429593 w 2019200"/>
                  <a:gd name="connsiteY15" fmla="*/ 1635943 h 1653643"/>
                  <a:gd name="connsiteX16" fmla="*/ 1145113 w 2019200"/>
                  <a:gd name="connsiteY16" fmla="*/ 1635943 h 1653643"/>
                  <a:gd name="connsiteX17" fmla="*/ 1013033 w 2019200"/>
                  <a:gd name="connsiteY17" fmla="*/ 1529263 h 1653643"/>
                  <a:gd name="connsiteX18" fmla="*/ 921593 w 2019200"/>
                  <a:gd name="connsiteY18" fmla="*/ 1351463 h 1653643"/>
                  <a:gd name="connsiteX19" fmla="*/ 921593 w 2019200"/>
                  <a:gd name="connsiteY19" fmla="*/ 1361623 h 1653643"/>
                  <a:gd name="connsiteX20" fmla="*/ 789513 w 2019200"/>
                  <a:gd name="connsiteY20" fmla="*/ 1503863 h 1653643"/>
                  <a:gd name="connsiteX21" fmla="*/ 423753 w 2019200"/>
                  <a:gd name="connsiteY21" fmla="*/ 1554663 h 1653643"/>
                  <a:gd name="connsiteX22" fmla="*/ 271353 w 2019200"/>
                  <a:gd name="connsiteY22" fmla="*/ 1320983 h 1653643"/>
                  <a:gd name="connsiteX23" fmla="*/ 400893 w 2019200"/>
                  <a:gd name="connsiteY23" fmla="*/ 1072063 h 1653643"/>
                  <a:gd name="connsiteX24" fmla="*/ 474553 w 2019200"/>
                  <a:gd name="connsiteY24" fmla="*/ 985703 h 1653643"/>
                  <a:gd name="connsiteX25" fmla="*/ 230713 w 2019200"/>
                  <a:gd name="connsiteY25" fmla="*/ 894263 h 1653643"/>
                  <a:gd name="connsiteX26" fmla="*/ 47833 w 2019200"/>
                  <a:gd name="connsiteY26" fmla="*/ 741863 h 1653643"/>
                  <a:gd name="connsiteX27" fmla="*/ 17353 w 2019200"/>
                  <a:gd name="connsiteY27" fmla="*/ 457383 h 1653643"/>
                  <a:gd name="connsiteX28" fmla="*/ 281513 w 2019200"/>
                  <a:gd name="connsiteY28" fmla="*/ 355783 h 1653643"/>
                  <a:gd name="connsiteX29" fmla="*/ 489793 w 2019200"/>
                  <a:gd name="connsiteY29" fmla="*/ 406583 h 1653643"/>
                  <a:gd name="connsiteX30" fmla="*/ 708233 w 2019200"/>
                  <a:gd name="connsiteY30" fmla="*/ 498023 h 1653643"/>
                  <a:gd name="connsiteX0" fmla="*/ 708233 w 2019200"/>
                  <a:gd name="connsiteY0" fmla="*/ 498023 h 1653643"/>
                  <a:gd name="connsiteX1" fmla="*/ 850473 w 2019200"/>
                  <a:gd name="connsiteY1" fmla="*/ 183063 h 1653643"/>
                  <a:gd name="connsiteX2" fmla="*/ 1195913 w 2019200"/>
                  <a:gd name="connsiteY2" fmla="*/ 183 h 1653643"/>
                  <a:gd name="connsiteX3" fmla="*/ 1439753 w 2019200"/>
                  <a:gd name="connsiteY3" fmla="*/ 152583 h 1653643"/>
                  <a:gd name="connsiteX4" fmla="*/ 1477853 w 2019200"/>
                  <a:gd name="connsiteY4" fmla="*/ 332923 h 1653643"/>
                  <a:gd name="connsiteX5" fmla="*/ 1427053 w 2019200"/>
                  <a:gd name="connsiteY5" fmla="*/ 546283 h 1653643"/>
                  <a:gd name="connsiteX6" fmla="*/ 1622633 w 2019200"/>
                  <a:gd name="connsiteY6" fmla="*/ 558983 h 1653643"/>
                  <a:gd name="connsiteX7" fmla="*/ 1927433 w 2019200"/>
                  <a:gd name="connsiteY7" fmla="*/ 640263 h 1653643"/>
                  <a:gd name="connsiteX8" fmla="*/ 2018873 w 2019200"/>
                  <a:gd name="connsiteY8" fmla="*/ 823143 h 1653643"/>
                  <a:gd name="connsiteX9" fmla="*/ 1947753 w 2019200"/>
                  <a:gd name="connsiteY9" fmla="*/ 995863 h 1653643"/>
                  <a:gd name="connsiteX10" fmla="*/ 1708993 w 2019200"/>
                  <a:gd name="connsiteY10" fmla="*/ 1087303 h 1653643"/>
                  <a:gd name="connsiteX11" fmla="*/ 1449913 w 2019200"/>
                  <a:gd name="connsiteY11" fmla="*/ 1066983 h 1653643"/>
                  <a:gd name="connsiteX12" fmla="*/ 1571833 w 2019200"/>
                  <a:gd name="connsiteY12" fmla="*/ 1300663 h 1653643"/>
                  <a:gd name="connsiteX13" fmla="*/ 1581993 w 2019200"/>
                  <a:gd name="connsiteY13" fmla="*/ 1290503 h 1653643"/>
                  <a:gd name="connsiteX14" fmla="*/ 1581993 w 2019200"/>
                  <a:gd name="connsiteY14" fmla="*/ 1463223 h 1653643"/>
                  <a:gd name="connsiteX15" fmla="*/ 1429593 w 2019200"/>
                  <a:gd name="connsiteY15" fmla="*/ 1635943 h 1653643"/>
                  <a:gd name="connsiteX16" fmla="*/ 1145113 w 2019200"/>
                  <a:gd name="connsiteY16" fmla="*/ 1635943 h 1653643"/>
                  <a:gd name="connsiteX17" fmla="*/ 1013033 w 2019200"/>
                  <a:gd name="connsiteY17" fmla="*/ 1529263 h 1653643"/>
                  <a:gd name="connsiteX18" fmla="*/ 921593 w 2019200"/>
                  <a:gd name="connsiteY18" fmla="*/ 1351463 h 1653643"/>
                  <a:gd name="connsiteX19" fmla="*/ 921593 w 2019200"/>
                  <a:gd name="connsiteY19" fmla="*/ 1361623 h 1653643"/>
                  <a:gd name="connsiteX20" fmla="*/ 789513 w 2019200"/>
                  <a:gd name="connsiteY20" fmla="*/ 1503863 h 1653643"/>
                  <a:gd name="connsiteX21" fmla="*/ 423753 w 2019200"/>
                  <a:gd name="connsiteY21" fmla="*/ 1554663 h 1653643"/>
                  <a:gd name="connsiteX22" fmla="*/ 271353 w 2019200"/>
                  <a:gd name="connsiteY22" fmla="*/ 1320983 h 1653643"/>
                  <a:gd name="connsiteX23" fmla="*/ 400893 w 2019200"/>
                  <a:gd name="connsiteY23" fmla="*/ 1072063 h 1653643"/>
                  <a:gd name="connsiteX24" fmla="*/ 474553 w 2019200"/>
                  <a:gd name="connsiteY24" fmla="*/ 985703 h 1653643"/>
                  <a:gd name="connsiteX25" fmla="*/ 230713 w 2019200"/>
                  <a:gd name="connsiteY25" fmla="*/ 894263 h 1653643"/>
                  <a:gd name="connsiteX26" fmla="*/ 47833 w 2019200"/>
                  <a:gd name="connsiteY26" fmla="*/ 741863 h 1653643"/>
                  <a:gd name="connsiteX27" fmla="*/ 17353 w 2019200"/>
                  <a:gd name="connsiteY27" fmla="*/ 457383 h 1653643"/>
                  <a:gd name="connsiteX28" fmla="*/ 281513 w 2019200"/>
                  <a:gd name="connsiteY28" fmla="*/ 355783 h 1653643"/>
                  <a:gd name="connsiteX29" fmla="*/ 489793 w 2019200"/>
                  <a:gd name="connsiteY29" fmla="*/ 406583 h 1653643"/>
                  <a:gd name="connsiteX30" fmla="*/ 708233 w 2019200"/>
                  <a:gd name="connsiteY30" fmla="*/ 498023 h 1653643"/>
                  <a:gd name="connsiteX0" fmla="*/ 708233 w 2019200"/>
                  <a:gd name="connsiteY0" fmla="*/ 498156 h 1653776"/>
                  <a:gd name="connsiteX1" fmla="*/ 878413 w 2019200"/>
                  <a:gd name="connsiteY1" fmla="*/ 193356 h 1653776"/>
                  <a:gd name="connsiteX2" fmla="*/ 1195913 w 2019200"/>
                  <a:gd name="connsiteY2" fmla="*/ 316 h 1653776"/>
                  <a:gd name="connsiteX3" fmla="*/ 1439753 w 2019200"/>
                  <a:gd name="connsiteY3" fmla="*/ 152716 h 1653776"/>
                  <a:gd name="connsiteX4" fmla="*/ 1477853 w 2019200"/>
                  <a:gd name="connsiteY4" fmla="*/ 333056 h 1653776"/>
                  <a:gd name="connsiteX5" fmla="*/ 1427053 w 2019200"/>
                  <a:gd name="connsiteY5" fmla="*/ 546416 h 1653776"/>
                  <a:gd name="connsiteX6" fmla="*/ 1622633 w 2019200"/>
                  <a:gd name="connsiteY6" fmla="*/ 559116 h 1653776"/>
                  <a:gd name="connsiteX7" fmla="*/ 1927433 w 2019200"/>
                  <a:gd name="connsiteY7" fmla="*/ 640396 h 1653776"/>
                  <a:gd name="connsiteX8" fmla="*/ 2018873 w 2019200"/>
                  <a:gd name="connsiteY8" fmla="*/ 823276 h 1653776"/>
                  <a:gd name="connsiteX9" fmla="*/ 1947753 w 2019200"/>
                  <a:gd name="connsiteY9" fmla="*/ 995996 h 1653776"/>
                  <a:gd name="connsiteX10" fmla="*/ 1708993 w 2019200"/>
                  <a:gd name="connsiteY10" fmla="*/ 1087436 h 1653776"/>
                  <a:gd name="connsiteX11" fmla="*/ 1449913 w 2019200"/>
                  <a:gd name="connsiteY11" fmla="*/ 1067116 h 1653776"/>
                  <a:gd name="connsiteX12" fmla="*/ 1571833 w 2019200"/>
                  <a:gd name="connsiteY12" fmla="*/ 1300796 h 1653776"/>
                  <a:gd name="connsiteX13" fmla="*/ 1581993 w 2019200"/>
                  <a:gd name="connsiteY13" fmla="*/ 1290636 h 1653776"/>
                  <a:gd name="connsiteX14" fmla="*/ 1581993 w 2019200"/>
                  <a:gd name="connsiteY14" fmla="*/ 1463356 h 1653776"/>
                  <a:gd name="connsiteX15" fmla="*/ 1429593 w 2019200"/>
                  <a:gd name="connsiteY15" fmla="*/ 1636076 h 1653776"/>
                  <a:gd name="connsiteX16" fmla="*/ 1145113 w 2019200"/>
                  <a:gd name="connsiteY16" fmla="*/ 1636076 h 1653776"/>
                  <a:gd name="connsiteX17" fmla="*/ 1013033 w 2019200"/>
                  <a:gd name="connsiteY17" fmla="*/ 1529396 h 1653776"/>
                  <a:gd name="connsiteX18" fmla="*/ 921593 w 2019200"/>
                  <a:gd name="connsiteY18" fmla="*/ 1351596 h 1653776"/>
                  <a:gd name="connsiteX19" fmla="*/ 921593 w 2019200"/>
                  <a:gd name="connsiteY19" fmla="*/ 1361756 h 1653776"/>
                  <a:gd name="connsiteX20" fmla="*/ 789513 w 2019200"/>
                  <a:gd name="connsiteY20" fmla="*/ 1503996 h 1653776"/>
                  <a:gd name="connsiteX21" fmla="*/ 423753 w 2019200"/>
                  <a:gd name="connsiteY21" fmla="*/ 1554796 h 1653776"/>
                  <a:gd name="connsiteX22" fmla="*/ 271353 w 2019200"/>
                  <a:gd name="connsiteY22" fmla="*/ 1321116 h 1653776"/>
                  <a:gd name="connsiteX23" fmla="*/ 400893 w 2019200"/>
                  <a:gd name="connsiteY23" fmla="*/ 1072196 h 1653776"/>
                  <a:gd name="connsiteX24" fmla="*/ 474553 w 2019200"/>
                  <a:gd name="connsiteY24" fmla="*/ 985836 h 1653776"/>
                  <a:gd name="connsiteX25" fmla="*/ 230713 w 2019200"/>
                  <a:gd name="connsiteY25" fmla="*/ 894396 h 1653776"/>
                  <a:gd name="connsiteX26" fmla="*/ 47833 w 2019200"/>
                  <a:gd name="connsiteY26" fmla="*/ 741996 h 1653776"/>
                  <a:gd name="connsiteX27" fmla="*/ 17353 w 2019200"/>
                  <a:gd name="connsiteY27" fmla="*/ 457516 h 1653776"/>
                  <a:gd name="connsiteX28" fmla="*/ 281513 w 2019200"/>
                  <a:gd name="connsiteY28" fmla="*/ 355916 h 1653776"/>
                  <a:gd name="connsiteX29" fmla="*/ 489793 w 2019200"/>
                  <a:gd name="connsiteY29" fmla="*/ 406716 h 1653776"/>
                  <a:gd name="connsiteX30" fmla="*/ 708233 w 2019200"/>
                  <a:gd name="connsiteY30" fmla="*/ 498156 h 1653776"/>
                  <a:gd name="connsiteX0" fmla="*/ 708233 w 2019200"/>
                  <a:gd name="connsiteY0" fmla="*/ 498156 h 1653776"/>
                  <a:gd name="connsiteX1" fmla="*/ 878413 w 2019200"/>
                  <a:gd name="connsiteY1" fmla="*/ 193356 h 1653776"/>
                  <a:gd name="connsiteX2" fmla="*/ 1195913 w 2019200"/>
                  <a:gd name="connsiteY2" fmla="*/ 316 h 1653776"/>
                  <a:gd name="connsiteX3" fmla="*/ 1439753 w 2019200"/>
                  <a:gd name="connsiteY3" fmla="*/ 152716 h 1653776"/>
                  <a:gd name="connsiteX4" fmla="*/ 1477853 w 2019200"/>
                  <a:gd name="connsiteY4" fmla="*/ 333056 h 1653776"/>
                  <a:gd name="connsiteX5" fmla="*/ 1427053 w 2019200"/>
                  <a:gd name="connsiteY5" fmla="*/ 546416 h 1653776"/>
                  <a:gd name="connsiteX6" fmla="*/ 1622633 w 2019200"/>
                  <a:gd name="connsiteY6" fmla="*/ 559116 h 1653776"/>
                  <a:gd name="connsiteX7" fmla="*/ 1927433 w 2019200"/>
                  <a:gd name="connsiteY7" fmla="*/ 640396 h 1653776"/>
                  <a:gd name="connsiteX8" fmla="*/ 2018873 w 2019200"/>
                  <a:gd name="connsiteY8" fmla="*/ 823276 h 1653776"/>
                  <a:gd name="connsiteX9" fmla="*/ 1947753 w 2019200"/>
                  <a:gd name="connsiteY9" fmla="*/ 995996 h 1653776"/>
                  <a:gd name="connsiteX10" fmla="*/ 1708993 w 2019200"/>
                  <a:gd name="connsiteY10" fmla="*/ 1087436 h 1653776"/>
                  <a:gd name="connsiteX11" fmla="*/ 1449913 w 2019200"/>
                  <a:gd name="connsiteY11" fmla="*/ 1067116 h 1653776"/>
                  <a:gd name="connsiteX12" fmla="*/ 1571833 w 2019200"/>
                  <a:gd name="connsiteY12" fmla="*/ 1300796 h 1653776"/>
                  <a:gd name="connsiteX13" fmla="*/ 1581993 w 2019200"/>
                  <a:gd name="connsiteY13" fmla="*/ 1290636 h 1653776"/>
                  <a:gd name="connsiteX14" fmla="*/ 1581993 w 2019200"/>
                  <a:gd name="connsiteY14" fmla="*/ 1463356 h 1653776"/>
                  <a:gd name="connsiteX15" fmla="*/ 1429593 w 2019200"/>
                  <a:gd name="connsiteY15" fmla="*/ 1636076 h 1653776"/>
                  <a:gd name="connsiteX16" fmla="*/ 1145113 w 2019200"/>
                  <a:gd name="connsiteY16" fmla="*/ 1636076 h 1653776"/>
                  <a:gd name="connsiteX17" fmla="*/ 1013033 w 2019200"/>
                  <a:gd name="connsiteY17" fmla="*/ 1529396 h 1653776"/>
                  <a:gd name="connsiteX18" fmla="*/ 921593 w 2019200"/>
                  <a:gd name="connsiteY18" fmla="*/ 1351596 h 1653776"/>
                  <a:gd name="connsiteX19" fmla="*/ 921593 w 2019200"/>
                  <a:gd name="connsiteY19" fmla="*/ 1361756 h 1653776"/>
                  <a:gd name="connsiteX20" fmla="*/ 789513 w 2019200"/>
                  <a:gd name="connsiteY20" fmla="*/ 1503996 h 1653776"/>
                  <a:gd name="connsiteX21" fmla="*/ 423753 w 2019200"/>
                  <a:gd name="connsiteY21" fmla="*/ 1554796 h 1653776"/>
                  <a:gd name="connsiteX22" fmla="*/ 271353 w 2019200"/>
                  <a:gd name="connsiteY22" fmla="*/ 1321116 h 1653776"/>
                  <a:gd name="connsiteX23" fmla="*/ 400893 w 2019200"/>
                  <a:gd name="connsiteY23" fmla="*/ 1072196 h 1653776"/>
                  <a:gd name="connsiteX24" fmla="*/ 474553 w 2019200"/>
                  <a:gd name="connsiteY24" fmla="*/ 985836 h 1653776"/>
                  <a:gd name="connsiteX25" fmla="*/ 230713 w 2019200"/>
                  <a:gd name="connsiteY25" fmla="*/ 894396 h 1653776"/>
                  <a:gd name="connsiteX26" fmla="*/ 47833 w 2019200"/>
                  <a:gd name="connsiteY26" fmla="*/ 741996 h 1653776"/>
                  <a:gd name="connsiteX27" fmla="*/ 17353 w 2019200"/>
                  <a:gd name="connsiteY27" fmla="*/ 457516 h 1653776"/>
                  <a:gd name="connsiteX28" fmla="*/ 281513 w 2019200"/>
                  <a:gd name="connsiteY28" fmla="*/ 355916 h 1653776"/>
                  <a:gd name="connsiteX29" fmla="*/ 489793 w 2019200"/>
                  <a:gd name="connsiteY29" fmla="*/ 406716 h 1653776"/>
                  <a:gd name="connsiteX30" fmla="*/ 708233 w 2019200"/>
                  <a:gd name="connsiteY30" fmla="*/ 498156 h 1653776"/>
                  <a:gd name="connsiteX0" fmla="*/ 710773 w 2019200"/>
                  <a:gd name="connsiteY0" fmla="*/ 477836 h 1653776"/>
                  <a:gd name="connsiteX1" fmla="*/ 878413 w 2019200"/>
                  <a:gd name="connsiteY1" fmla="*/ 193356 h 1653776"/>
                  <a:gd name="connsiteX2" fmla="*/ 1195913 w 2019200"/>
                  <a:gd name="connsiteY2" fmla="*/ 316 h 1653776"/>
                  <a:gd name="connsiteX3" fmla="*/ 1439753 w 2019200"/>
                  <a:gd name="connsiteY3" fmla="*/ 152716 h 1653776"/>
                  <a:gd name="connsiteX4" fmla="*/ 1477853 w 2019200"/>
                  <a:gd name="connsiteY4" fmla="*/ 333056 h 1653776"/>
                  <a:gd name="connsiteX5" fmla="*/ 1427053 w 2019200"/>
                  <a:gd name="connsiteY5" fmla="*/ 546416 h 1653776"/>
                  <a:gd name="connsiteX6" fmla="*/ 1622633 w 2019200"/>
                  <a:gd name="connsiteY6" fmla="*/ 559116 h 1653776"/>
                  <a:gd name="connsiteX7" fmla="*/ 1927433 w 2019200"/>
                  <a:gd name="connsiteY7" fmla="*/ 640396 h 1653776"/>
                  <a:gd name="connsiteX8" fmla="*/ 2018873 w 2019200"/>
                  <a:gd name="connsiteY8" fmla="*/ 823276 h 1653776"/>
                  <a:gd name="connsiteX9" fmla="*/ 1947753 w 2019200"/>
                  <a:gd name="connsiteY9" fmla="*/ 995996 h 1653776"/>
                  <a:gd name="connsiteX10" fmla="*/ 1708993 w 2019200"/>
                  <a:gd name="connsiteY10" fmla="*/ 1087436 h 1653776"/>
                  <a:gd name="connsiteX11" fmla="*/ 1449913 w 2019200"/>
                  <a:gd name="connsiteY11" fmla="*/ 1067116 h 1653776"/>
                  <a:gd name="connsiteX12" fmla="*/ 1571833 w 2019200"/>
                  <a:gd name="connsiteY12" fmla="*/ 1300796 h 1653776"/>
                  <a:gd name="connsiteX13" fmla="*/ 1581993 w 2019200"/>
                  <a:gd name="connsiteY13" fmla="*/ 1290636 h 1653776"/>
                  <a:gd name="connsiteX14" fmla="*/ 1581993 w 2019200"/>
                  <a:gd name="connsiteY14" fmla="*/ 1463356 h 1653776"/>
                  <a:gd name="connsiteX15" fmla="*/ 1429593 w 2019200"/>
                  <a:gd name="connsiteY15" fmla="*/ 1636076 h 1653776"/>
                  <a:gd name="connsiteX16" fmla="*/ 1145113 w 2019200"/>
                  <a:gd name="connsiteY16" fmla="*/ 1636076 h 1653776"/>
                  <a:gd name="connsiteX17" fmla="*/ 1013033 w 2019200"/>
                  <a:gd name="connsiteY17" fmla="*/ 1529396 h 1653776"/>
                  <a:gd name="connsiteX18" fmla="*/ 921593 w 2019200"/>
                  <a:gd name="connsiteY18" fmla="*/ 1351596 h 1653776"/>
                  <a:gd name="connsiteX19" fmla="*/ 921593 w 2019200"/>
                  <a:gd name="connsiteY19" fmla="*/ 1361756 h 1653776"/>
                  <a:gd name="connsiteX20" fmla="*/ 789513 w 2019200"/>
                  <a:gd name="connsiteY20" fmla="*/ 1503996 h 1653776"/>
                  <a:gd name="connsiteX21" fmla="*/ 423753 w 2019200"/>
                  <a:gd name="connsiteY21" fmla="*/ 1554796 h 1653776"/>
                  <a:gd name="connsiteX22" fmla="*/ 271353 w 2019200"/>
                  <a:gd name="connsiteY22" fmla="*/ 1321116 h 1653776"/>
                  <a:gd name="connsiteX23" fmla="*/ 400893 w 2019200"/>
                  <a:gd name="connsiteY23" fmla="*/ 1072196 h 1653776"/>
                  <a:gd name="connsiteX24" fmla="*/ 474553 w 2019200"/>
                  <a:gd name="connsiteY24" fmla="*/ 985836 h 1653776"/>
                  <a:gd name="connsiteX25" fmla="*/ 230713 w 2019200"/>
                  <a:gd name="connsiteY25" fmla="*/ 894396 h 1653776"/>
                  <a:gd name="connsiteX26" fmla="*/ 47833 w 2019200"/>
                  <a:gd name="connsiteY26" fmla="*/ 741996 h 1653776"/>
                  <a:gd name="connsiteX27" fmla="*/ 17353 w 2019200"/>
                  <a:gd name="connsiteY27" fmla="*/ 457516 h 1653776"/>
                  <a:gd name="connsiteX28" fmla="*/ 281513 w 2019200"/>
                  <a:gd name="connsiteY28" fmla="*/ 355916 h 1653776"/>
                  <a:gd name="connsiteX29" fmla="*/ 489793 w 2019200"/>
                  <a:gd name="connsiteY29" fmla="*/ 406716 h 1653776"/>
                  <a:gd name="connsiteX30" fmla="*/ 710773 w 2019200"/>
                  <a:gd name="connsiteY30" fmla="*/ 477836 h 1653776"/>
                  <a:gd name="connsiteX0" fmla="*/ 710773 w 2019200"/>
                  <a:gd name="connsiteY0" fmla="*/ 449982 h 1625922"/>
                  <a:gd name="connsiteX1" fmla="*/ 878413 w 2019200"/>
                  <a:gd name="connsiteY1" fmla="*/ 165502 h 1625922"/>
                  <a:gd name="connsiteX2" fmla="*/ 1198453 w 2019200"/>
                  <a:gd name="connsiteY2" fmla="*/ 402 h 1625922"/>
                  <a:gd name="connsiteX3" fmla="*/ 1439753 w 2019200"/>
                  <a:gd name="connsiteY3" fmla="*/ 124862 h 1625922"/>
                  <a:gd name="connsiteX4" fmla="*/ 1477853 w 2019200"/>
                  <a:gd name="connsiteY4" fmla="*/ 305202 h 1625922"/>
                  <a:gd name="connsiteX5" fmla="*/ 1427053 w 2019200"/>
                  <a:gd name="connsiteY5" fmla="*/ 518562 h 1625922"/>
                  <a:gd name="connsiteX6" fmla="*/ 1622633 w 2019200"/>
                  <a:gd name="connsiteY6" fmla="*/ 531262 h 1625922"/>
                  <a:gd name="connsiteX7" fmla="*/ 1927433 w 2019200"/>
                  <a:gd name="connsiteY7" fmla="*/ 612542 h 1625922"/>
                  <a:gd name="connsiteX8" fmla="*/ 2018873 w 2019200"/>
                  <a:gd name="connsiteY8" fmla="*/ 795422 h 1625922"/>
                  <a:gd name="connsiteX9" fmla="*/ 1947753 w 2019200"/>
                  <a:gd name="connsiteY9" fmla="*/ 968142 h 1625922"/>
                  <a:gd name="connsiteX10" fmla="*/ 1708993 w 2019200"/>
                  <a:gd name="connsiteY10" fmla="*/ 1059582 h 1625922"/>
                  <a:gd name="connsiteX11" fmla="*/ 1449913 w 2019200"/>
                  <a:gd name="connsiteY11" fmla="*/ 1039262 h 1625922"/>
                  <a:gd name="connsiteX12" fmla="*/ 1571833 w 2019200"/>
                  <a:gd name="connsiteY12" fmla="*/ 1272942 h 1625922"/>
                  <a:gd name="connsiteX13" fmla="*/ 1581993 w 2019200"/>
                  <a:gd name="connsiteY13" fmla="*/ 1262782 h 1625922"/>
                  <a:gd name="connsiteX14" fmla="*/ 1581993 w 2019200"/>
                  <a:gd name="connsiteY14" fmla="*/ 1435502 h 1625922"/>
                  <a:gd name="connsiteX15" fmla="*/ 1429593 w 2019200"/>
                  <a:gd name="connsiteY15" fmla="*/ 1608222 h 1625922"/>
                  <a:gd name="connsiteX16" fmla="*/ 1145113 w 2019200"/>
                  <a:gd name="connsiteY16" fmla="*/ 1608222 h 1625922"/>
                  <a:gd name="connsiteX17" fmla="*/ 1013033 w 2019200"/>
                  <a:gd name="connsiteY17" fmla="*/ 1501542 h 1625922"/>
                  <a:gd name="connsiteX18" fmla="*/ 921593 w 2019200"/>
                  <a:gd name="connsiteY18" fmla="*/ 1323742 h 1625922"/>
                  <a:gd name="connsiteX19" fmla="*/ 921593 w 2019200"/>
                  <a:gd name="connsiteY19" fmla="*/ 1333902 h 1625922"/>
                  <a:gd name="connsiteX20" fmla="*/ 789513 w 2019200"/>
                  <a:gd name="connsiteY20" fmla="*/ 1476142 h 1625922"/>
                  <a:gd name="connsiteX21" fmla="*/ 423753 w 2019200"/>
                  <a:gd name="connsiteY21" fmla="*/ 1526942 h 1625922"/>
                  <a:gd name="connsiteX22" fmla="*/ 271353 w 2019200"/>
                  <a:gd name="connsiteY22" fmla="*/ 1293262 h 1625922"/>
                  <a:gd name="connsiteX23" fmla="*/ 400893 w 2019200"/>
                  <a:gd name="connsiteY23" fmla="*/ 1044342 h 1625922"/>
                  <a:gd name="connsiteX24" fmla="*/ 474553 w 2019200"/>
                  <a:gd name="connsiteY24" fmla="*/ 957982 h 1625922"/>
                  <a:gd name="connsiteX25" fmla="*/ 230713 w 2019200"/>
                  <a:gd name="connsiteY25" fmla="*/ 866542 h 1625922"/>
                  <a:gd name="connsiteX26" fmla="*/ 47833 w 2019200"/>
                  <a:gd name="connsiteY26" fmla="*/ 714142 h 1625922"/>
                  <a:gd name="connsiteX27" fmla="*/ 17353 w 2019200"/>
                  <a:gd name="connsiteY27" fmla="*/ 429662 h 1625922"/>
                  <a:gd name="connsiteX28" fmla="*/ 281513 w 2019200"/>
                  <a:gd name="connsiteY28" fmla="*/ 328062 h 1625922"/>
                  <a:gd name="connsiteX29" fmla="*/ 489793 w 2019200"/>
                  <a:gd name="connsiteY29" fmla="*/ 378862 h 1625922"/>
                  <a:gd name="connsiteX30" fmla="*/ 710773 w 2019200"/>
                  <a:gd name="connsiteY30" fmla="*/ 449982 h 1625922"/>
                  <a:gd name="connsiteX0" fmla="*/ 710773 w 2019200"/>
                  <a:gd name="connsiteY0" fmla="*/ 462637 h 1638577"/>
                  <a:gd name="connsiteX1" fmla="*/ 878413 w 2019200"/>
                  <a:gd name="connsiteY1" fmla="*/ 178157 h 1638577"/>
                  <a:gd name="connsiteX2" fmla="*/ 1190833 w 2019200"/>
                  <a:gd name="connsiteY2" fmla="*/ 357 h 1638577"/>
                  <a:gd name="connsiteX3" fmla="*/ 1439753 w 2019200"/>
                  <a:gd name="connsiteY3" fmla="*/ 137517 h 1638577"/>
                  <a:gd name="connsiteX4" fmla="*/ 1477853 w 2019200"/>
                  <a:gd name="connsiteY4" fmla="*/ 317857 h 1638577"/>
                  <a:gd name="connsiteX5" fmla="*/ 1427053 w 2019200"/>
                  <a:gd name="connsiteY5" fmla="*/ 531217 h 1638577"/>
                  <a:gd name="connsiteX6" fmla="*/ 1622633 w 2019200"/>
                  <a:gd name="connsiteY6" fmla="*/ 543917 h 1638577"/>
                  <a:gd name="connsiteX7" fmla="*/ 1927433 w 2019200"/>
                  <a:gd name="connsiteY7" fmla="*/ 625197 h 1638577"/>
                  <a:gd name="connsiteX8" fmla="*/ 2018873 w 2019200"/>
                  <a:gd name="connsiteY8" fmla="*/ 808077 h 1638577"/>
                  <a:gd name="connsiteX9" fmla="*/ 1947753 w 2019200"/>
                  <a:gd name="connsiteY9" fmla="*/ 980797 h 1638577"/>
                  <a:gd name="connsiteX10" fmla="*/ 1708993 w 2019200"/>
                  <a:gd name="connsiteY10" fmla="*/ 1072237 h 1638577"/>
                  <a:gd name="connsiteX11" fmla="*/ 1449913 w 2019200"/>
                  <a:gd name="connsiteY11" fmla="*/ 1051917 h 1638577"/>
                  <a:gd name="connsiteX12" fmla="*/ 1571833 w 2019200"/>
                  <a:gd name="connsiteY12" fmla="*/ 1285597 h 1638577"/>
                  <a:gd name="connsiteX13" fmla="*/ 1581993 w 2019200"/>
                  <a:gd name="connsiteY13" fmla="*/ 1275437 h 1638577"/>
                  <a:gd name="connsiteX14" fmla="*/ 1581993 w 2019200"/>
                  <a:gd name="connsiteY14" fmla="*/ 1448157 h 1638577"/>
                  <a:gd name="connsiteX15" fmla="*/ 1429593 w 2019200"/>
                  <a:gd name="connsiteY15" fmla="*/ 1620877 h 1638577"/>
                  <a:gd name="connsiteX16" fmla="*/ 1145113 w 2019200"/>
                  <a:gd name="connsiteY16" fmla="*/ 1620877 h 1638577"/>
                  <a:gd name="connsiteX17" fmla="*/ 1013033 w 2019200"/>
                  <a:gd name="connsiteY17" fmla="*/ 1514197 h 1638577"/>
                  <a:gd name="connsiteX18" fmla="*/ 921593 w 2019200"/>
                  <a:gd name="connsiteY18" fmla="*/ 1336397 h 1638577"/>
                  <a:gd name="connsiteX19" fmla="*/ 921593 w 2019200"/>
                  <a:gd name="connsiteY19" fmla="*/ 1346557 h 1638577"/>
                  <a:gd name="connsiteX20" fmla="*/ 789513 w 2019200"/>
                  <a:gd name="connsiteY20" fmla="*/ 1488797 h 1638577"/>
                  <a:gd name="connsiteX21" fmla="*/ 423753 w 2019200"/>
                  <a:gd name="connsiteY21" fmla="*/ 1539597 h 1638577"/>
                  <a:gd name="connsiteX22" fmla="*/ 271353 w 2019200"/>
                  <a:gd name="connsiteY22" fmla="*/ 1305917 h 1638577"/>
                  <a:gd name="connsiteX23" fmla="*/ 400893 w 2019200"/>
                  <a:gd name="connsiteY23" fmla="*/ 1056997 h 1638577"/>
                  <a:gd name="connsiteX24" fmla="*/ 474553 w 2019200"/>
                  <a:gd name="connsiteY24" fmla="*/ 970637 h 1638577"/>
                  <a:gd name="connsiteX25" fmla="*/ 230713 w 2019200"/>
                  <a:gd name="connsiteY25" fmla="*/ 879197 h 1638577"/>
                  <a:gd name="connsiteX26" fmla="*/ 47833 w 2019200"/>
                  <a:gd name="connsiteY26" fmla="*/ 726797 h 1638577"/>
                  <a:gd name="connsiteX27" fmla="*/ 17353 w 2019200"/>
                  <a:gd name="connsiteY27" fmla="*/ 442317 h 1638577"/>
                  <a:gd name="connsiteX28" fmla="*/ 281513 w 2019200"/>
                  <a:gd name="connsiteY28" fmla="*/ 340717 h 1638577"/>
                  <a:gd name="connsiteX29" fmla="*/ 489793 w 2019200"/>
                  <a:gd name="connsiteY29" fmla="*/ 391517 h 1638577"/>
                  <a:gd name="connsiteX30" fmla="*/ 710773 w 2019200"/>
                  <a:gd name="connsiteY30" fmla="*/ 462637 h 1638577"/>
                  <a:gd name="connsiteX0" fmla="*/ 710773 w 2019200"/>
                  <a:gd name="connsiteY0" fmla="*/ 462339 h 1638279"/>
                  <a:gd name="connsiteX1" fmla="*/ 878413 w 2019200"/>
                  <a:gd name="connsiteY1" fmla="*/ 177859 h 1638279"/>
                  <a:gd name="connsiteX2" fmla="*/ 1190833 w 2019200"/>
                  <a:gd name="connsiteY2" fmla="*/ 59 h 1638279"/>
                  <a:gd name="connsiteX3" fmla="*/ 1406733 w 2019200"/>
                  <a:gd name="connsiteY3" fmla="*/ 160079 h 1638279"/>
                  <a:gd name="connsiteX4" fmla="*/ 1477853 w 2019200"/>
                  <a:gd name="connsiteY4" fmla="*/ 317559 h 1638279"/>
                  <a:gd name="connsiteX5" fmla="*/ 1427053 w 2019200"/>
                  <a:gd name="connsiteY5" fmla="*/ 530919 h 1638279"/>
                  <a:gd name="connsiteX6" fmla="*/ 1622633 w 2019200"/>
                  <a:gd name="connsiteY6" fmla="*/ 543619 h 1638279"/>
                  <a:gd name="connsiteX7" fmla="*/ 1927433 w 2019200"/>
                  <a:gd name="connsiteY7" fmla="*/ 624899 h 1638279"/>
                  <a:gd name="connsiteX8" fmla="*/ 2018873 w 2019200"/>
                  <a:gd name="connsiteY8" fmla="*/ 807779 h 1638279"/>
                  <a:gd name="connsiteX9" fmla="*/ 1947753 w 2019200"/>
                  <a:gd name="connsiteY9" fmla="*/ 980499 h 1638279"/>
                  <a:gd name="connsiteX10" fmla="*/ 1708993 w 2019200"/>
                  <a:gd name="connsiteY10" fmla="*/ 1071939 h 1638279"/>
                  <a:gd name="connsiteX11" fmla="*/ 1449913 w 2019200"/>
                  <a:gd name="connsiteY11" fmla="*/ 1051619 h 1638279"/>
                  <a:gd name="connsiteX12" fmla="*/ 1571833 w 2019200"/>
                  <a:gd name="connsiteY12" fmla="*/ 1285299 h 1638279"/>
                  <a:gd name="connsiteX13" fmla="*/ 1581993 w 2019200"/>
                  <a:gd name="connsiteY13" fmla="*/ 1275139 h 1638279"/>
                  <a:gd name="connsiteX14" fmla="*/ 1581993 w 2019200"/>
                  <a:gd name="connsiteY14" fmla="*/ 1447859 h 1638279"/>
                  <a:gd name="connsiteX15" fmla="*/ 1429593 w 2019200"/>
                  <a:gd name="connsiteY15" fmla="*/ 1620579 h 1638279"/>
                  <a:gd name="connsiteX16" fmla="*/ 1145113 w 2019200"/>
                  <a:gd name="connsiteY16" fmla="*/ 1620579 h 1638279"/>
                  <a:gd name="connsiteX17" fmla="*/ 1013033 w 2019200"/>
                  <a:gd name="connsiteY17" fmla="*/ 1513899 h 1638279"/>
                  <a:gd name="connsiteX18" fmla="*/ 921593 w 2019200"/>
                  <a:gd name="connsiteY18" fmla="*/ 1336099 h 1638279"/>
                  <a:gd name="connsiteX19" fmla="*/ 921593 w 2019200"/>
                  <a:gd name="connsiteY19" fmla="*/ 1346259 h 1638279"/>
                  <a:gd name="connsiteX20" fmla="*/ 789513 w 2019200"/>
                  <a:gd name="connsiteY20" fmla="*/ 1488499 h 1638279"/>
                  <a:gd name="connsiteX21" fmla="*/ 423753 w 2019200"/>
                  <a:gd name="connsiteY21" fmla="*/ 1539299 h 1638279"/>
                  <a:gd name="connsiteX22" fmla="*/ 271353 w 2019200"/>
                  <a:gd name="connsiteY22" fmla="*/ 1305619 h 1638279"/>
                  <a:gd name="connsiteX23" fmla="*/ 400893 w 2019200"/>
                  <a:gd name="connsiteY23" fmla="*/ 1056699 h 1638279"/>
                  <a:gd name="connsiteX24" fmla="*/ 474553 w 2019200"/>
                  <a:gd name="connsiteY24" fmla="*/ 970339 h 1638279"/>
                  <a:gd name="connsiteX25" fmla="*/ 230713 w 2019200"/>
                  <a:gd name="connsiteY25" fmla="*/ 878899 h 1638279"/>
                  <a:gd name="connsiteX26" fmla="*/ 47833 w 2019200"/>
                  <a:gd name="connsiteY26" fmla="*/ 726499 h 1638279"/>
                  <a:gd name="connsiteX27" fmla="*/ 17353 w 2019200"/>
                  <a:gd name="connsiteY27" fmla="*/ 442019 h 1638279"/>
                  <a:gd name="connsiteX28" fmla="*/ 281513 w 2019200"/>
                  <a:gd name="connsiteY28" fmla="*/ 340419 h 1638279"/>
                  <a:gd name="connsiteX29" fmla="*/ 489793 w 2019200"/>
                  <a:gd name="connsiteY29" fmla="*/ 391219 h 1638279"/>
                  <a:gd name="connsiteX30" fmla="*/ 710773 w 2019200"/>
                  <a:gd name="connsiteY30" fmla="*/ 462339 h 1638279"/>
                  <a:gd name="connsiteX0" fmla="*/ 710773 w 2019200"/>
                  <a:gd name="connsiteY0" fmla="*/ 462467 h 1638407"/>
                  <a:gd name="connsiteX1" fmla="*/ 878413 w 2019200"/>
                  <a:gd name="connsiteY1" fmla="*/ 177987 h 1638407"/>
                  <a:gd name="connsiteX2" fmla="*/ 1190833 w 2019200"/>
                  <a:gd name="connsiteY2" fmla="*/ 187 h 1638407"/>
                  <a:gd name="connsiteX3" fmla="*/ 1414353 w 2019200"/>
                  <a:gd name="connsiteY3" fmla="*/ 147507 h 1638407"/>
                  <a:gd name="connsiteX4" fmla="*/ 1477853 w 2019200"/>
                  <a:gd name="connsiteY4" fmla="*/ 317687 h 1638407"/>
                  <a:gd name="connsiteX5" fmla="*/ 1427053 w 2019200"/>
                  <a:gd name="connsiteY5" fmla="*/ 531047 h 1638407"/>
                  <a:gd name="connsiteX6" fmla="*/ 1622633 w 2019200"/>
                  <a:gd name="connsiteY6" fmla="*/ 543747 h 1638407"/>
                  <a:gd name="connsiteX7" fmla="*/ 1927433 w 2019200"/>
                  <a:gd name="connsiteY7" fmla="*/ 625027 h 1638407"/>
                  <a:gd name="connsiteX8" fmla="*/ 2018873 w 2019200"/>
                  <a:gd name="connsiteY8" fmla="*/ 807907 h 1638407"/>
                  <a:gd name="connsiteX9" fmla="*/ 1947753 w 2019200"/>
                  <a:gd name="connsiteY9" fmla="*/ 980627 h 1638407"/>
                  <a:gd name="connsiteX10" fmla="*/ 1708993 w 2019200"/>
                  <a:gd name="connsiteY10" fmla="*/ 1072067 h 1638407"/>
                  <a:gd name="connsiteX11" fmla="*/ 1449913 w 2019200"/>
                  <a:gd name="connsiteY11" fmla="*/ 1051747 h 1638407"/>
                  <a:gd name="connsiteX12" fmla="*/ 1571833 w 2019200"/>
                  <a:gd name="connsiteY12" fmla="*/ 1285427 h 1638407"/>
                  <a:gd name="connsiteX13" fmla="*/ 1581993 w 2019200"/>
                  <a:gd name="connsiteY13" fmla="*/ 1275267 h 1638407"/>
                  <a:gd name="connsiteX14" fmla="*/ 1581993 w 2019200"/>
                  <a:gd name="connsiteY14" fmla="*/ 1447987 h 1638407"/>
                  <a:gd name="connsiteX15" fmla="*/ 1429593 w 2019200"/>
                  <a:gd name="connsiteY15" fmla="*/ 1620707 h 1638407"/>
                  <a:gd name="connsiteX16" fmla="*/ 1145113 w 2019200"/>
                  <a:gd name="connsiteY16" fmla="*/ 1620707 h 1638407"/>
                  <a:gd name="connsiteX17" fmla="*/ 1013033 w 2019200"/>
                  <a:gd name="connsiteY17" fmla="*/ 1514027 h 1638407"/>
                  <a:gd name="connsiteX18" fmla="*/ 921593 w 2019200"/>
                  <a:gd name="connsiteY18" fmla="*/ 1336227 h 1638407"/>
                  <a:gd name="connsiteX19" fmla="*/ 921593 w 2019200"/>
                  <a:gd name="connsiteY19" fmla="*/ 1346387 h 1638407"/>
                  <a:gd name="connsiteX20" fmla="*/ 789513 w 2019200"/>
                  <a:gd name="connsiteY20" fmla="*/ 1488627 h 1638407"/>
                  <a:gd name="connsiteX21" fmla="*/ 423753 w 2019200"/>
                  <a:gd name="connsiteY21" fmla="*/ 1539427 h 1638407"/>
                  <a:gd name="connsiteX22" fmla="*/ 271353 w 2019200"/>
                  <a:gd name="connsiteY22" fmla="*/ 1305747 h 1638407"/>
                  <a:gd name="connsiteX23" fmla="*/ 400893 w 2019200"/>
                  <a:gd name="connsiteY23" fmla="*/ 1056827 h 1638407"/>
                  <a:gd name="connsiteX24" fmla="*/ 474553 w 2019200"/>
                  <a:gd name="connsiteY24" fmla="*/ 970467 h 1638407"/>
                  <a:gd name="connsiteX25" fmla="*/ 230713 w 2019200"/>
                  <a:gd name="connsiteY25" fmla="*/ 879027 h 1638407"/>
                  <a:gd name="connsiteX26" fmla="*/ 47833 w 2019200"/>
                  <a:gd name="connsiteY26" fmla="*/ 726627 h 1638407"/>
                  <a:gd name="connsiteX27" fmla="*/ 17353 w 2019200"/>
                  <a:gd name="connsiteY27" fmla="*/ 442147 h 1638407"/>
                  <a:gd name="connsiteX28" fmla="*/ 281513 w 2019200"/>
                  <a:gd name="connsiteY28" fmla="*/ 340547 h 1638407"/>
                  <a:gd name="connsiteX29" fmla="*/ 489793 w 2019200"/>
                  <a:gd name="connsiteY29" fmla="*/ 391347 h 1638407"/>
                  <a:gd name="connsiteX30" fmla="*/ 710773 w 2019200"/>
                  <a:gd name="connsiteY30" fmla="*/ 462467 h 1638407"/>
                  <a:gd name="connsiteX0" fmla="*/ 710773 w 2019200"/>
                  <a:gd name="connsiteY0" fmla="*/ 462478 h 1638418"/>
                  <a:gd name="connsiteX1" fmla="*/ 878413 w 2019200"/>
                  <a:gd name="connsiteY1" fmla="*/ 177998 h 1638418"/>
                  <a:gd name="connsiteX2" fmla="*/ 1190833 w 2019200"/>
                  <a:gd name="connsiteY2" fmla="*/ 198 h 1638418"/>
                  <a:gd name="connsiteX3" fmla="*/ 1414353 w 2019200"/>
                  <a:gd name="connsiteY3" fmla="*/ 147518 h 1638418"/>
                  <a:gd name="connsiteX4" fmla="*/ 1462613 w 2019200"/>
                  <a:gd name="connsiteY4" fmla="*/ 353258 h 1638418"/>
                  <a:gd name="connsiteX5" fmla="*/ 1427053 w 2019200"/>
                  <a:gd name="connsiteY5" fmla="*/ 531058 h 1638418"/>
                  <a:gd name="connsiteX6" fmla="*/ 1622633 w 2019200"/>
                  <a:gd name="connsiteY6" fmla="*/ 543758 h 1638418"/>
                  <a:gd name="connsiteX7" fmla="*/ 1927433 w 2019200"/>
                  <a:gd name="connsiteY7" fmla="*/ 625038 h 1638418"/>
                  <a:gd name="connsiteX8" fmla="*/ 2018873 w 2019200"/>
                  <a:gd name="connsiteY8" fmla="*/ 807918 h 1638418"/>
                  <a:gd name="connsiteX9" fmla="*/ 1947753 w 2019200"/>
                  <a:gd name="connsiteY9" fmla="*/ 980638 h 1638418"/>
                  <a:gd name="connsiteX10" fmla="*/ 1708993 w 2019200"/>
                  <a:gd name="connsiteY10" fmla="*/ 1072078 h 1638418"/>
                  <a:gd name="connsiteX11" fmla="*/ 1449913 w 2019200"/>
                  <a:gd name="connsiteY11" fmla="*/ 1051758 h 1638418"/>
                  <a:gd name="connsiteX12" fmla="*/ 1571833 w 2019200"/>
                  <a:gd name="connsiteY12" fmla="*/ 1285438 h 1638418"/>
                  <a:gd name="connsiteX13" fmla="*/ 1581993 w 2019200"/>
                  <a:gd name="connsiteY13" fmla="*/ 1275278 h 1638418"/>
                  <a:gd name="connsiteX14" fmla="*/ 1581993 w 2019200"/>
                  <a:gd name="connsiteY14" fmla="*/ 1447998 h 1638418"/>
                  <a:gd name="connsiteX15" fmla="*/ 1429593 w 2019200"/>
                  <a:gd name="connsiteY15" fmla="*/ 1620718 h 1638418"/>
                  <a:gd name="connsiteX16" fmla="*/ 1145113 w 2019200"/>
                  <a:gd name="connsiteY16" fmla="*/ 1620718 h 1638418"/>
                  <a:gd name="connsiteX17" fmla="*/ 1013033 w 2019200"/>
                  <a:gd name="connsiteY17" fmla="*/ 1514038 h 1638418"/>
                  <a:gd name="connsiteX18" fmla="*/ 921593 w 2019200"/>
                  <a:gd name="connsiteY18" fmla="*/ 1336238 h 1638418"/>
                  <a:gd name="connsiteX19" fmla="*/ 921593 w 2019200"/>
                  <a:gd name="connsiteY19" fmla="*/ 1346398 h 1638418"/>
                  <a:gd name="connsiteX20" fmla="*/ 789513 w 2019200"/>
                  <a:gd name="connsiteY20" fmla="*/ 1488638 h 1638418"/>
                  <a:gd name="connsiteX21" fmla="*/ 423753 w 2019200"/>
                  <a:gd name="connsiteY21" fmla="*/ 1539438 h 1638418"/>
                  <a:gd name="connsiteX22" fmla="*/ 271353 w 2019200"/>
                  <a:gd name="connsiteY22" fmla="*/ 1305758 h 1638418"/>
                  <a:gd name="connsiteX23" fmla="*/ 400893 w 2019200"/>
                  <a:gd name="connsiteY23" fmla="*/ 1056838 h 1638418"/>
                  <a:gd name="connsiteX24" fmla="*/ 474553 w 2019200"/>
                  <a:gd name="connsiteY24" fmla="*/ 970478 h 1638418"/>
                  <a:gd name="connsiteX25" fmla="*/ 230713 w 2019200"/>
                  <a:gd name="connsiteY25" fmla="*/ 879038 h 1638418"/>
                  <a:gd name="connsiteX26" fmla="*/ 47833 w 2019200"/>
                  <a:gd name="connsiteY26" fmla="*/ 726638 h 1638418"/>
                  <a:gd name="connsiteX27" fmla="*/ 17353 w 2019200"/>
                  <a:gd name="connsiteY27" fmla="*/ 442158 h 1638418"/>
                  <a:gd name="connsiteX28" fmla="*/ 281513 w 2019200"/>
                  <a:gd name="connsiteY28" fmla="*/ 340558 h 1638418"/>
                  <a:gd name="connsiteX29" fmla="*/ 489793 w 2019200"/>
                  <a:gd name="connsiteY29" fmla="*/ 391358 h 1638418"/>
                  <a:gd name="connsiteX30" fmla="*/ 710773 w 2019200"/>
                  <a:gd name="connsiteY30" fmla="*/ 462478 h 1638418"/>
                  <a:gd name="connsiteX0" fmla="*/ 710773 w 2019200"/>
                  <a:gd name="connsiteY0" fmla="*/ 462478 h 1638418"/>
                  <a:gd name="connsiteX1" fmla="*/ 878413 w 2019200"/>
                  <a:gd name="connsiteY1" fmla="*/ 177998 h 1638418"/>
                  <a:gd name="connsiteX2" fmla="*/ 1190833 w 2019200"/>
                  <a:gd name="connsiteY2" fmla="*/ 198 h 1638418"/>
                  <a:gd name="connsiteX3" fmla="*/ 1414353 w 2019200"/>
                  <a:gd name="connsiteY3" fmla="*/ 147518 h 1638418"/>
                  <a:gd name="connsiteX4" fmla="*/ 1462613 w 2019200"/>
                  <a:gd name="connsiteY4" fmla="*/ 353258 h 1638418"/>
                  <a:gd name="connsiteX5" fmla="*/ 1427053 w 2019200"/>
                  <a:gd name="connsiteY5" fmla="*/ 531058 h 1638418"/>
                  <a:gd name="connsiteX6" fmla="*/ 1625173 w 2019200"/>
                  <a:gd name="connsiteY6" fmla="*/ 566618 h 1638418"/>
                  <a:gd name="connsiteX7" fmla="*/ 1927433 w 2019200"/>
                  <a:gd name="connsiteY7" fmla="*/ 625038 h 1638418"/>
                  <a:gd name="connsiteX8" fmla="*/ 2018873 w 2019200"/>
                  <a:gd name="connsiteY8" fmla="*/ 807918 h 1638418"/>
                  <a:gd name="connsiteX9" fmla="*/ 1947753 w 2019200"/>
                  <a:gd name="connsiteY9" fmla="*/ 980638 h 1638418"/>
                  <a:gd name="connsiteX10" fmla="*/ 1708993 w 2019200"/>
                  <a:gd name="connsiteY10" fmla="*/ 1072078 h 1638418"/>
                  <a:gd name="connsiteX11" fmla="*/ 1449913 w 2019200"/>
                  <a:gd name="connsiteY11" fmla="*/ 1051758 h 1638418"/>
                  <a:gd name="connsiteX12" fmla="*/ 1571833 w 2019200"/>
                  <a:gd name="connsiteY12" fmla="*/ 1285438 h 1638418"/>
                  <a:gd name="connsiteX13" fmla="*/ 1581993 w 2019200"/>
                  <a:gd name="connsiteY13" fmla="*/ 1275278 h 1638418"/>
                  <a:gd name="connsiteX14" fmla="*/ 1581993 w 2019200"/>
                  <a:gd name="connsiteY14" fmla="*/ 1447998 h 1638418"/>
                  <a:gd name="connsiteX15" fmla="*/ 1429593 w 2019200"/>
                  <a:gd name="connsiteY15" fmla="*/ 1620718 h 1638418"/>
                  <a:gd name="connsiteX16" fmla="*/ 1145113 w 2019200"/>
                  <a:gd name="connsiteY16" fmla="*/ 1620718 h 1638418"/>
                  <a:gd name="connsiteX17" fmla="*/ 1013033 w 2019200"/>
                  <a:gd name="connsiteY17" fmla="*/ 1514038 h 1638418"/>
                  <a:gd name="connsiteX18" fmla="*/ 921593 w 2019200"/>
                  <a:gd name="connsiteY18" fmla="*/ 1336238 h 1638418"/>
                  <a:gd name="connsiteX19" fmla="*/ 921593 w 2019200"/>
                  <a:gd name="connsiteY19" fmla="*/ 1346398 h 1638418"/>
                  <a:gd name="connsiteX20" fmla="*/ 789513 w 2019200"/>
                  <a:gd name="connsiteY20" fmla="*/ 1488638 h 1638418"/>
                  <a:gd name="connsiteX21" fmla="*/ 423753 w 2019200"/>
                  <a:gd name="connsiteY21" fmla="*/ 1539438 h 1638418"/>
                  <a:gd name="connsiteX22" fmla="*/ 271353 w 2019200"/>
                  <a:gd name="connsiteY22" fmla="*/ 1305758 h 1638418"/>
                  <a:gd name="connsiteX23" fmla="*/ 400893 w 2019200"/>
                  <a:gd name="connsiteY23" fmla="*/ 1056838 h 1638418"/>
                  <a:gd name="connsiteX24" fmla="*/ 474553 w 2019200"/>
                  <a:gd name="connsiteY24" fmla="*/ 970478 h 1638418"/>
                  <a:gd name="connsiteX25" fmla="*/ 230713 w 2019200"/>
                  <a:gd name="connsiteY25" fmla="*/ 879038 h 1638418"/>
                  <a:gd name="connsiteX26" fmla="*/ 47833 w 2019200"/>
                  <a:gd name="connsiteY26" fmla="*/ 726638 h 1638418"/>
                  <a:gd name="connsiteX27" fmla="*/ 17353 w 2019200"/>
                  <a:gd name="connsiteY27" fmla="*/ 442158 h 1638418"/>
                  <a:gd name="connsiteX28" fmla="*/ 281513 w 2019200"/>
                  <a:gd name="connsiteY28" fmla="*/ 340558 h 1638418"/>
                  <a:gd name="connsiteX29" fmla="*/ 489793 w 2019200"/>
                  <a:gd name="connsiteY29" fmla="*/ 391358 h 1638418"/>
                  <a:gd name="connsiteX30" fmla="*/ 710773 w 2019200"/>
                  <a:gd name="connsiteY30" fmla="*/ 462478 h 1638418"/>
                  <a:gd name="connsiteX0" fmla="*/ 710773 w 2019200"/>
                  <a:gd name="connsiteY0" fmla="*/ 462478 h 1638418"/>
                  <a:gd name="connsiteX1" fmla="*/ 878413 w 2019200"/>
                  <a:gd name="connsiteY1" fmla="*/ 177998 h 1638418"/>
                  <a:gd name="connsiteX2" fmla="*/ 1190833 w 2019200"/>
                  <a:gd name="connsiteY2" fmla="*/ 198 h 1638418"/>
                  <a:gd name="connsiteX3" fmla="*/ 1414353 w 2019200"/>
                  <a:gd name="connsiteY3" fmla="*/ 147518 h 1638418"/>
                  <a:gd name="connsiteX4" fmla="*/ 1462613 w 2019200"/>
                  <a:gd name="connsiteY4" fmla="*/ 353258 h 1638418"/>
                  <a:gd name="connsiteX5" fmla="*/ 1427053 w 2019200"/>
                  <a:gd name="connsiteY5" fmla="*/ 531058 h 1638418"/>
                  <a:gd name="connsiteX6" fmla="*/ 1625173 w 2019200"/>
                  <a:gd name="connsiteY6" fmla="*/ 556458 h 1638418"/>
                  <a:gd name="connsiteX7" fmla="*/ 1927433 w 2019200"/>
                  <a:gd name="connsiteY7" fmla="*/ 625038 h 1638418"/>
                  <a:gd name="connsiteX8" fmla="*/ 2018873 w 2019200"/>
                  <a:gd name="connsiteY8" fmla="*/ 807918 h 1638418"/>
                  <a:gd name="connsiteX9" fmla="*/ 1947753 w 2019200"/>
                  <a:gd name="connsiteY9" fmla="*/ 980638 h 1638418"/>
                  <a:gd name="connsiteX10" fmla="*/ 1708993 w 2019200"/>
                  <a:gd name="connsiteY10" fmla="*/ 1072078 h 1638418"/>
                  <a:gd name="connsiteX11" fmla="*/ 1449913 w 2019200"/>
                  <a:gd name="connsiteY11" fmla="*/ 1051758 h 1638418"/>
                  <a:gd name="connsiteX12" fmla="*/ 1571833 w 2019200"/>
                  <a:gd name="connsiteY12" fmla="*/ 1285438 h 1638418"/>
                  <a:gd name="connsiteX13" fmla="*/ 1581993 w 2019200"/>
                  <a:gd name="connsiteY13" fmla="*/ 1275278 h 1638418"/>
                  <a:gd name="connsiteX14" fmla="*/ 1581993 w 2019200"/>
                  <a:gd name="connsiteY14" fmla="*/ 1447998 h 1638418"/>
                  <a:gd name="connsiteX15" fmla="*/ 1429593 w 2019200"/>
                  <a:gd name="connsiteY15" fmla="*/ 1620718 h 1638418"/>
                  <a:gd name="connsiteX16" fmla="*/ 1145113 w 2019200"/>
                  <a:gd name="connsiteY16" fmla="*/ 1620718 h 1638418"/>
                  <a:gd name="connsiteX17" fmla="*/ 1013033 w 2019200"/>
                  <a:gd name="connsiteY17" fmla="*/ 1514038 h 1638418"/>
                  <a:gd name="connsiteX18" fmla="*/ 921593 w 2019200"/>
                  <a:gd name="connsiteY18" fmla="*/ 1336238 h 1638418"/>
                  <a:gd name="connsiteX19" fmla="*/ 921593 w 2019200"/>
                  <a:gd name="connsiteY19" fmla="*/ 1346398 h 1638418"/>
                  <a:gd name="connsiteX20" fmla="*/ 789513 w 2019200"/>
                  <a:gd name="connsiteY20" fmla="*/ 1488638 h 1638418"/>
                  <a:gd name="connsiteX21" fmla="*/ 423753 w 2019200"/>
                  <a:gd name="connsiteY21" fmla="*/ 1539438 h 1638418"/>
                  <a:gd name="connsiteX22" fmla="*/ 271353 w 2019200"/>
                  <a:gd name="connsiteY22" fmla="*/ 1305758 h 1638418"/>
                  <a:gd name="connsiteX23" fmla="*/ 400893 w 2019200"/>
                  <a:gd name="connsiteY23" fmla="*/ 1056838 h 1638418"/>
                  <a:gd name="connsiteX24" fmla="*/ 474553 w 2019200"/>
                  <a:gd name="connsiteY24" fmla="*/ 970478 h 1638418"/>
                  <a:gd name="connsiteX25" fmla="*/ 230713 w 2019200"/>
                  <a:gd name="connsiteY25" fmla="*/ 879038 h 1638418"/>
                  <a:gd name="connsiteX26" fmla="*/ 47833 w 2019200"/>
                  <a:gd name="connsiteY26" fmla="*/ 726638 h 1638418"/>
                  <a:gd name="connsiteX27" fmla="*/ 17353 w 2019200"/>
                  <a:gd name="connsiteY27" fmla="*/ 442158 h 1638418"/>
                  <a:gd name="connsiteX28" fmla="*/ 281513 w 2019200"/>
                  <a:gd name="connsiteY28" fmla="*/ 340558 h 1638418"/>
                  <a:gd name="connsiteX29" fmla="*/ 489793 w 2019200"/>
                  <a:gd name="connsiteY29" fmla="*/ 391358 h 1638418"/>
                  <a:gd name="connsiteX30" fmla="*/ 710773 w 2019200"/>
                  <a:gd name="connsiteY30" fmla="*/ 462478 h 1638418"/>
                  <a:gd name="connsiteX0" fmla="*/ 710773 w 2019438"/>
                  <a:gd name="connsiteY0" fmla="*/ 462478 h 1638418"/>
                  <a:gd name="connsiteX1" fmla="*/ 878413 w 2019438"/>
                  <a:gd name="connsiteY1" fmla="*/ 177998 h 1638418"/>
                  <a:gd name="connsiteX2" fmla="*/ 1190833 w 2019438"/>
                  <a:gd name="connsiteY2" fmla="*/ 198 h 1638418"/>
                  <a:gd name="connsiteX3" fmla="*/ 1414353 w 2019438"/>
                  <a:gd name="connsiteY3" fmla="*/ 147518 h 1638418"/>
                  <a:gd name="connsiteX4" fmla="*/ 1462613 w 2019438"/>
                  <a:gd name="connsiteY4" fmla="*/ 353258 h 1638418"/>
                  <a:gd name="connsiteX5" fmla="*/ 1427053 w 2019438"/>
                  <a:gd name="connsiteY5" fmla="*/ 531058 h 1638418"/>
                  <a:gd name="connsiteX6" fmla="*/ 1625173 w 2019438"/>
                  <a:gd name="connsiteY6" fmla="*/ 556458 h 1638418"/>
                  <a:gd name="connsiteX7" fmla="*/ 1919813 w 2019438"/>
                  <a:gd name="connsiteY7" fmla="*/ 673298 h 1638418"/>
                  <a:gd name="connsiteX8" fmla="*/ 2018873 w 2019438"/>
                  <a:gd name="connsiteY8" fmla="*/ 807918 h 1638418"/>
                  <a:gd name="connsiteX9" fmla="*/ 1947753 w 2019438"/>
                  <a:gd name="connsiteY9" fmla="*/ 980638 h 1638418"/>
                  <a:gd name="connsiteX10" fmla="*/ 1708993 w 2019438"/>
                  <a:gd name="connsiteY10" fmla="*/ 1072078 h 1638418"/>
                  <a:gd name="connsiteX11" fmla="*/ 1449913 w 2019438"/>
                  <a:gd name="connsiteY11" fmla="*/ 1051758 h 1638418"/>
                  <a:gd name="connsiteX12" fmla="*/ 1571833 w 2019438"/>
                  <a:gd name="connsiteY12" fmla="*/ 1285438 h 1638418"/>
                  <a:gd name="connsiteX13" fmla="*/ 1581993 w 2019438"/>
                  <a:gd name="connsiteY13" fmla="*/ 1275278 h 1638418"/>
                  <a:gd name="connsiteX14" fmla="*/ 1581993 w 2019438"/>
                  <a:gd name="connsiteY14" fmla="*/ 1447998 h 1638418"/>
                  <a:gd name="connsiteX15" fmla="*/ 1429593 w 2019438"/>
                  <a:gd name="connsiteY15" fmla="*/ 1620718 h 1638418"/>
                  <a:gd name="connsiteX16" fmla="*/ 1145113 w 2019438"/>
                  <a:gd name="connsiteY16" fmla="*/ 1620718 h 1638418"/>
                  <a:gd name="connsiteX17" fmla="*/ 1013033 w 2019438"/>
                  <a:gd name="connsiteY17" fmla="*/ 1514038 h 1638418"/>
                  <a:gd name="connsiteX18" fmla="*/ 921593 w 2019438"/>
                  <a:gd name="connsiteY18" fmla="*/ 1336238 h 1638418"/>
                  <a:gd name="connsiteX19" fmla="*/ 921593 w 2019438"/>
                  <a:gd name="connsiteY19" fmla="*/ 1346398 h 1638418"/>
                  <a:gd name="connsiteX20" fmla="*/ 789513 w 2019438"/>
                  <a:gd name="connsiteY20" fmla="*/ 1488638 h 1638418"/>
                  <a:gd name="connsiteX21" fmla="*/ 423753 w 2019438"/>
                  <a:gd name="connsiteY21" fmla="*/ 1539438 h 1638418"/>
                  <a:gd name="connsiteX22" fmla="*/ 271353 w 2019438"/>
                  <a:gd name="connsiteY22" fmla="*/ 1305758 h 1638418"/>
                  <a:gd name="connsiteX23" fmla="*/ 400893 w 2019438"/>
                  <a:gd name="connsiteY23" fmla="*/ 1056838 h 1638418"/>
                  <a:gd name="connsiteX24" fmla="*/ 474553 w 2019438"/>
                  <a:gd name="connsiteY24" fmla="*/ 970478 h 1638418"/>
                  <a:gd name="connsiteX25" fmla="*/ 230713 w 2019438"/>
                  <a:gd name="connsiteY25" fmla="*/ 879038 h 1638418"/>
                  <a:gd name="connsiteX26" fmla="*/ 47833 w 2019438"/>
                  <a:gd name="connsiteY26" fmla="*/ 726638 h 1638418"/>
                  <a:gd name="connsiteX27" fmla="*/ 17353 w 2019438"/>
                  <a:gd name="connsiteY27" fmla="*/ 442158 h 1638418"/>
                  <a:gd name="connsiteX28" fmla="*/ 281513 w 2019438"/>
                  <a:gd name="connsiteY28" fmla="*/ 340558 h 1638418"/>
                  <a:gd name="connsiteX29" fmla="*/ 489793 w 2019438"/>
                  <a:gd name="connsiteY29" fmla="*/ 391358 h 1638418"/>
                  <a:gd name="connsiteX30" fmla="*/ 710773 w 2019438"/>
                  <a:gd name="connsiteY30" fmla="*/ 462478 h 1638418"/>
                  <a:gd name="connsiteX0" fmla="*/ 710773 w 2022201"/>
                  <a:gd name="connsiteY0" fmla="*/ 462478 h 1638418"/>
                  <a:gd name="connsiteX1" fmla="*/ 878413 w 2022201"/>
                  <a:gd name="connsiteY1" fmla="*/ 177998 h 1638418"/>
                  <a:gd name="connsiteX2" fmla="*/ 1190833 w 2022201"/>
                  <a:gd name="connsiteY2" fmla="*/ 198 h 1638418"/>
                  <a:gd name="connsiteX3" fmla="*/ 1414353 w 2022201"/>
                  <a:gd name="connsiteY3" fmla="*/ 147518 h 1638418"/>
                  <a:gd name="connsiteX4" fmla="*/ 1462613 w 2022201"/>
                  <a:gd name="connsiteY4" fmla="*/ 353258 h 1638418"/>
                  <a:gd name="connsiteX5" fmla="*/ 1427053 w 2022201"/>
                  <a:gd name="connsiteY5" fmla="*/ 531058 h 1638418"/>
                  <a:gd name="connsiteX6" fmla="*/ 1625173 w 2022201"/>
                  <a:gd name="connsiteY6" fmla="*/ 556458 h 1638418"/>
                  <a:gd name="connsiteX7" fmla="*/ 1861393 w 2022201"/>
                  <a:gd name="connsiteY7" fmla="*/ 625038 h 1638418"/>
                  <a:gd name="connsiteX8" fmla="*/ 2018873 w 2022201"/>
                  <a:gd name="connsiteY8" fmla="*/ 807918 h 1638418"/>
                  <a:gd name="connsiteX9" fmla="*/ 1947753 w 2022201"/>
                  <a:gd name="connsiteY9" fmla="*/ 980638 h 1638418"/>
                  <a:gd name="connsiteX10" fmla="*/ 1708993 w 2022201"/>
                  <a:gd name="connsiteY10" fmla="*/ 1072078 h 1638418"/>
                  <a:gd name="connsiteX11" fmla="*/ 1449913 w 2022201"/>
                  <a:gd name="connsiteY11" fmla="*/ 1051758 h 1638418"/>
                  <a:gd name="connsiteX12" fmla="*/ 1571833 w 2022201"/>
                  <a:gd name="connsiteY12" fmla="*/ 1285438 h 1638418"/>
                  <a:gd name="connsiteX13" fmla="*/ 1581993 w 2022201"/>
                  <a:gd name="connsiteY13" fmla="*/ 1275278 h 1638418"/>
                  <a:gd name="connsiteX14" fmla="*/ 1581993 w 2022201"/>
                  <a:gd name="connsiteY14" fmla="*/ 1447998 h 1638418"/>
                  <a:gd name="connsiteX15" fmla="*/ 1429593 w 2022201"/>
                  <a:gd name="connsiteY15" fmla="*/ 1620718 h 1638418"/>
                  <a:gd name="connsiteX16" fmla="*/ 1145113 w 2022201"/>
                  <a:gd name="connsiteY16" fmla="*/ 1620718 h 1638418"/>
                  <a:gd name="connsiteX17" fmla="*/ 1013033 w 2022201"/>
                  <a:gd name="connsiteY17" fmla="*/ 1514038 h 1638418"/>
                  <a:gd name="connsiteX18" fmla="*/ 921593 w 2022201"/>
                  <a:gd name="connsiteY18" fmla="*/ 1336238 h 1638418"/>
                  <a:gd name="connsiteX19" fmla="*/ 921593 w 2022201"/>
                  <a:gd name="connsiteY19" fmla="*/ 1346398 h 1638418"/>
                  <a:gd name="connsiteX20" fmla="*/ 789513 w 2022201"/>
                  <a:gd name="connsiteY20" fmla="*/ 1488638 h 1638418"/>
                  <a:gd name="connsiteX21" fmla="*/ 423753 w 2022201"/>
                  <a:gd name="connsiteY21" fmla="*/ 1539438 h 1638418"/>
                  <a:gd name="connsiteX22" fmla="*/ 271353 w 2022201"/>
                  <a:gd name="connsiteY22" fmla="*/ 1305758 h 1638418"/>
                  <a:gd name="connsiteX23" fmla="*/ 400893 w 2022201"/>
                  <a:gd name="connsiteY23" fmla="*/ 1056838 h 1638418"/>
                  <a:gd name="connsiteX24" fmla="*/ 474553 w 2022201"/>
                  <a:gd name="connsiteY24" fmla="*/ 970478 h 1638418"/>
                  <a:gd name="connsiteX25" fmla="*/ 230713 w 2022201"/>
                  <a:gd name="connsiteY25" fmla="*/ 879038 h 1638418"/>
                  <a:gd name="connsiteX26" fmla="*/ 47833 w 2022201"/>
                  <a:gd name="connsiteY26" fmla="*/ 726638 h 1638418"/>
                  <a:gd name="connsiteX27" fmla="*/ 17353 w 2022201"/>
                  <a:gd name="connsiteY27" fmla="*/ 442158 h 1638418"/>
                  <a:gd name="connsiteX28" fmla="*/ 281513 w 2022201"/>
                  <a:gd name="connsiteY28" fmla="*/ 340558 h 1638418"/>
                  <a:gd name="connsiteX29" fmla="*/ 489793 w 2022201"/>
                  <a:gd name="connsiteY29" fmla="*/ 391358 h 1638418"/>
                  <a:gd name="connsiteX30" fmla="*/ 710773 w 2022201"/>
                  <a:gd name="connsiteY30" fmla="*/ 462478 h 1638418"/>
                  <a:gd name="connsiteX0" fmla="*/ 710773 w 1988680"/>
                  <a:gd name="connsiteY0" fmla="*/ 462478 h 1638418"/>
                  <a:gd name="connsiteX1" fmla="*/ 878413 w 1988680"/>
                  <a:gd name="connsiteY1" fmla="*/ 177998 h 1638418"/>
                  <a:gd name="connsiteX2" fmla="*/ 1190833 w 1988680"/>
                  <a:gd name="connsiteY2" fmla="*/ 198 h 1638418"/>
                  <a:gd name="connsiteX3" fmla="*/ 1414353 w 1988680"/>
                  <a:gd name="connsiteY3" fmla="*/ 147518 h 1638418"/>
                  <a:gd name="connsiteX4" fmla="*/ 1462613 w 1988680"/>
                  <a:gd name="connsiteY4" fmla="*/ 353258 h 1638418"/>
                  <a:gd name="connsiteX5" fmla="*/ 1427053 w 1988680"/>
                  <a:gd name="connsiteY5" fmla="*/ 531058 h 1638418"/>
                  <a:gd name="connsiteX6" fmla="*/ 1625173 w 1988680"/>
                  <a:gd name="connsiteY6" fmla="*/ 556458 h 1638418"/>
                  <a:gd name="connsiteX7" fmla="*/ 1861393 w 1988680"/>
                  <a:gd name="connsiteY7" fmla="*/ 625038 h 1638418"/>
                  <a:gd name="connsiteX8" fmla="*/ 1980773 w 1988680"/>
                  <a:gd name="connsiteY8" fmla="*/ 820618 h 1638418"/>
                  <a:gd name="connsiteX9" fmla="*/ 1947753 w 1988680"/>
                  <a:gd name="connsiteY9" fmla="*/ 980638 h 1638418"/>
                  <a:gd name="connsiteX10" fmla="*/ 1708993 w 1988680"/>
                  <a:gd name="connsiteY10" fmla="*/ 1072078 h 1638418"/>
                  <a:gd name="connsiteX11" fmla="*/ 1449913 w 1988680"/>
                  <a:gd name="connsiteY11" fmla="*/ 1051758 h 1638418"/>
                  <a:gd name="connsiteX12" fmla="*/ 1571833 w 1988680"/>
                  <a:gd name="connsiteY12" fmla="*/ 1285438 h 1638418"/>
                  <a:gd name="connsiteX13" fmla="*/ 1581993 w 1988680"/>
                  <a:gd name="connsiteY13" fmla="*/ 1275278 h 1638418"/>
                  <a:gd name="connsiteX14" fmla="*/ 1581993 w 1988680"/>
                  <a:gd name="connsiteY14" fmla="*/ 1447998 h 1638418"/>
                  <a:gd name="connsiteX15" fmla="*/ 1429593 w 1988680"/>
                  <a:gd name="connsiteY15" fmla="*/ 1620718 h 1638418"/>
                  <a:gd name="connsiteX16" fmla="*/ 1145113 w 1988680"/>
                  <a:gd name="connsiteY16" fmla="*/ 1620718 h 1638418"/>
                  <a:gd name="connsiteX17" fmla="*/ 1013033 w 1988680"/>
                  <a:gd name="connsiteY17" fmla="*/ 1514038 h 1638418"/>
                  <a:gd name="connsiteX18" fmla="*/ 921593 w 1988680"/>
                  <a:gd name="connsiteY18" fmla="*/ 1336238 h 1638418"/>
                  <a:gd name="connsiteX19" fmla="*/ 921593 w 1988680"/>
                  <a:gd name="connsiteY19" fmla="*/ 1346398 h 1638418"/>
                  <a:gd name="connsiteX20" fmla="*/ 789513 w 1988680"/>
                  <a:gd name="connsiteY20" fmla="*/ 1488638 h 1638418"/>
                  <a:gd name="connsiteX21" fmla="*/ 423753 w 1988680"/>
                  <a:gd name="connsiteY21" fmla="*/ 1539438 h 1638418"/>
                  <a:gd name="connsiteX22" fmla="*/ 271353 w 1988680"/>
                  <a:gd name="connsiteY22" fmla="*/ 1305758 h 1638418"/>
                  <a:gd name="connsiteX23" fmla="*/ 400893 w 1988680"/>
                  <a:gd name="connsiteY23" fmla="*/ 1056838 h 1638418"/>
                  <a:gd name="connsiteX24" fmla="*/ 474553 w 1988680"/>
                  <a:gd name="connsiteY24" fmla="*/ 970478 h 1638418"/>
                  <a:gd name="connsiteX25" fmla="*/ 230713 w 1988680"/>
                  <a:gd name="connsiteY25" fmla="*/ 879038 h 1638418"/>
                  <a:gd name="connsiteX26" fmla="*/ 47833 w 1988680"/>
                  <a:gd name="connsiteY26" fmla="*/ 726638 h 1638418"/>
                  <a:gd name="connsiteX27" fmla="*/ 17353 w 1988680"/>
                  <a:gd name="connsiteY27" fmla="*/ 442158 h 1638418"/>
                  <a:gd name="connsiteX28" fmla="*/ 281513 w 1988680"/>
                  <a:gd name="connsiteY28" fmla="*/ 340558 h 1638418"/>
                  <a:gd name="connsiteX29" fmla="*/ 489793 w 1988680"/>
                  <a:gd name="connsiteY29" fmla="*/ 391358 h 1638418"/>
                  <a:gd name="connsiteX30" fmla="*/ 710773 w 1988680"/>
                  <a:gd name="connsiteY30" fmla="*/ 462478 h 1638418"/>
                  <a:gd name="connsiteX0" fmla="*/ 710773 w 1985295"/>
                  <a:gd name="connsiteY0" fmla="*/ 462478 h 1638418"/>
                  <a:gd name="connsiteX1" fmla="*/ 878413 w 1985295"/>
                  <a:gd name="connsiteY1" fmla="*/ 177998 h 1638418"/>
                  <a:gd name="connsiteX2" fmla="*/ 1190833 w 1985295"/>
                  <a:gd name="connsiteY2" fmla="*/ 198 h 1638418"/>
                  <a:gd name="connsiteX3" fmla="*/ 1414353 w 1985295"/>
                  <a:gd name="connsiteY3" fmla="*/ 147518 h 1638418"/>
                  <a:gd name="connsiteX4" fmla="*/ 1462613 w 1985295"/>
                  <a:gd name="connsiteY4" fmla="*/ 353258 h 1638418"/>
                  <a:gd name="connsiteX5" fmla="*/ 1427053 w 1985295"/>
                  <a:gd name="connsiteY5" fmla="*/ 531058 h 1638418"/>
                  <a:gd name="connsiteX6" fmla="*/ 1625173 w 1985295"/>
                  <a:gd name="connsiteY6" fmla="*/ 556458 h 1638418"/>
                  <a:gd name="connsiteX7" fmla="*/ 1861393 w 1985295"/>
                  <a:gd name="connsiteY7" fmla="*/ 625038 h 1638418"/>
                  <a:gd name="connsiteX8" fmla="*/ 1980773 w 1985295"/>
                  <a:gd name="connsiteY8" fmla="*/ 820618 h 1638418"/>
                  <a:gd name="connsiteX9" fmla="*/ 1947753 w 1985295"/>
                  <a:gd name="connsiteY9" fmla="*/ 980638 h 1638418"/>
                  <a:gd name="connsiteX10" fmla="*/ 1708993 w 1985295"/>
                  <a:gd name="connsiteY10" fmla="*/ 1072078 h 1638418"/>
                  <a:gd name="connsiteX11" fmla="*/ 1449913 w 1985295"/>
                  <a:gd name="connsiteY11" fmla="*/ 1051758 h 1638418"/>
                  <a:gd name="connsiteX12" fmla="*/ 1571833 w 1985295"/>
                  <a:gd name="connsiteY12" fmla="*/ 1285438 h 1638418"/>
                  <a:gd name="connsiteX13" fmla="*/ 1581993 w 1985295"/>
                  <a:gd name="connsiteY13" fmla="*/ 1275278 h 1638418"/>
                  <a:gd name="connsiteX14" fmla="*/ 1581993 w 1985295"/>
                  <a:gd name="connsiteY14" fmla="*/ 1447998 h 1638418"/>
                  <a:gd name="connsiteX15" fmla="*/ 1429593 w 1985295"/>
                  <a:gd name="connsiteY15" fmla="*/ 1620718 h 1638418"/>
                  <a:gd name="connsiteX16" fmla="*/ 1145113 w 1985295"/>
                  <a:gd name="connsiteY16" fmla="*/ 1620718 h 1638418"/>
                  <a:gd name="connsiteX17" fmla="*/ 1013033 w 1985295"/>
                  <a:gd name="connsiteY17" fmla="*/ 1514038 h 1638418"/>
                  <a:gd name="connsiteX18" fmla="*/ 921593 w 1985295"/>
                  <a:gd name="connsiteY18" fmla="*/ 1336238 h 1638418"/>
                  <a:gd name="connsiteX19" fmla="*/ 921593 w 1985295"/>
                  <a:gd name="connsiteY19" fmla="*/ 1346398 h 1638418"/>
                  <a:gd name="connsiteX20" fmla="*/ 789513 w 1985295"/>
                  <a:gd name="connsiteY20" fmla="*/ 1488638 h 1638418"/>
                  <a:gd name="connsiteX21" fmla="*/ 423753 w 1985295"/>
                  <a:gd name="connsiteY21" fmla="*/ 1539438 h 1638418"/>
                  <a:gd name="connsiteX22" fmla="*/ 271353 w 1985295"/>
                  <a:gd name="connsiteY22" fmla="*/ 1305758 h 1638418"/>
                  <a:gd name="connsiteX23" fmla="*/ 400893 w 1985295"/>
                  <a:gd name="connsiteY23" fmla="*/ 1056838 h 1638418"/>
                  <a:gd name="connsiteX24" fmla="*/ 474553 w 1985295"/>
                  <a:gd name="connsiteY24" fmla="*/ 970478 h 1638418"/>
                  <a:gd name="connsiteX25" fmla="*/ 230713 w 1985295"/>
                  <a:gd name="connsiteY25" fmla="*/ 879038 h 1638418"/>
                  <a:gd name="connsiteX26" fmla="*/ 47833 w 1985295"/>
                  <a:gd name="connsiteY26" fmla="*/ 726638 h 1638418"/>
                  <a:gd name="connsiteX27" fmla="*/ 17353 w 1985295"/>
                  <a:gd name="connsiteY27" fmla="*/ 442158 h 1638418"/>
                  <a:gd name="connsiteX28" fmla="*/ 281513 w 1985295"/>
                  <a:gd name="connsiteY28" fmla="*/ 340558 h 1638418"/>
                  <a:gd name="connsiteX29" fmla="*/ 489793 w 1985295"/>
                  <a:gd name="connsiteY29" fmla="*/ 391358 h 1638418"/>
                  <a:gd name="connsiteX30" fmla="*/ 710773 w 1985295"/>
                  <a:gd name="connsiteY30" fmla="*/ 462478 h 1638418"/>
                  <a:gd name="connsiteX0" fmla="*/ 710773 w 1993653"/>
                  <a:gd name="connsiteY0" fmla="*/ 462478 h 1638418"/>
                  <a:gd name="connsiteX1" fmla="*/ 878413 w 1993653"/>
                  <a:gd name="connsiteY1" fmla="*/ 177998 h 1638418"/>
                  <a:gd name="connsiteX2" fmla="*/ 1190833 w 1993653"/>
                  <a:gd name="connsiteY2" fmla="*/ 198 h 1638418"/>
                  <a:gd name="connsiteX3" fmla="*/ 1414353 w 1993653"/>
                  <a:gd name="connsiteY3" fmla="*/ 147518 h 1638418"/>
                  <a:gd name="connsiteX4" fmla="*/ 1462613 w 1993653"/>
                  <a:gd name="connsiteY4" fmla="*/ 353258 h 1638418"/>
                  <a:gd name="connsiteX5" fmla="*/ 1427053 w 1993653"/>
                  <a:gd name="connsiteY5" fmla="*/ 531058 h 1638418"/>
                  <a:gd name="connsiteX6" fmla="*/ 1625173 w 1993653"/>
                  <a:gd name="connsiteY6" fmla="*/ 556458 h 1638418"/>
                  <a:gd name="connsiteX7" fmla="*/ 1861393 w 1993653"/>
                  <a:gd name="connsiteY7" fmla="*/ 625038 h 1638418"/>
                  <a:gd name="connsiteX8" fmla="*/ 1990933 w 1993653"/>
                  <a:gd name="connsiteY8" fmla="*/ 790138 h 1638418"/>
                  <a:gd name="connsiteX9" fmla="*/ 1947753 w 1993653"/>
                  <a:gd name="connsiteY9" fmla="*/ 980638 h 1638418"/>
                  <a:gd name="connsiteX10" fmla="*/ 1708993 w 1993653"/>
                  <a:gd name="connsiteY10" fmla="*/ 1072078 h 1638418"/>
                  <a:gd name="connsiteX11" fmla="*/ 1449913 w 1993653"/>
                  <a:gd name="connsiteY11" fmla="*/ 1051758 h 1638418"/>
                  <a:gd name="connsiteX12" fmla="*/ 1571833 w 1993653"/>
                  <a:gd name="connsiteY12" fmla="*/ 1285438 h 1638418"/>
                  <a:gd name="connsiteX13" fmla="*/ 1581993 w 1993653"/>
                  <a:gd name="connsiteY13" fmla="*/ 1275278 h 1638418"/>
                  <a:gd name="connsiteX14" fmla="*/ 1581993 w 1993653"/>
                  <a:gd name="connsiteY14" fmla="*/ 1447998 h 1638418"/>
                  <a:gd name="connsiteX15" fmla="*/ 1429593 w 1993653"/>
                  <a:gd name="connsiteY15" fmla="*/ 1620718 h 1638418"/>
                  <a:gd name="connsiteX16" fmla="*/ 1145113 w 1993653"/>
                  <a:gd name="connsiteY16" fmla="*/ 1620718 h 1638418"/>
                  <a:gd name="connsiteX17" fmla="*/ 1013033 w 1993653"/>
                  <a:gd name="connsiteY17" fmla="*/ 1514038 h 1638418"/>
                  <a:gd name="connsiteX18" fmla="*/ 921593 w 1993653"/>
                  <a:gd name="connsiteY18" fmla="*/ 1336238 h 1638418"/>
                  <a:gd name="connsiteX19" fmla="*/ 921593 w 1993653"/>
                  <a:gd name="connsiteY19" fmla="*/ 1346398 h 1638418"/>
                  <a:gd name="connsiteX20" fmla="*/ 789513 w 1993653"/>
                  <a:gd name="connsiteY20" fmla="*/ 1488638 h 1638418"/>
                  <a:gd name="connsiteX21" fmla="*/ 423753 w 1993653"/>
                  <a:gd name="connsiteY21" fmla="*/ 1539438 h 1638418"/>
                  <a:gd name="connsiteX22" fmla="*/ 271353 w 1993653"/>
                  <a:gd name="connsiteY22" fmla="*/ 1305758 h 1638418"/>
                  <a:gd name="connsiteX23" fmla="*/ 400893 w 1993653"/>
                  <a:gd name="connsiteY23" fmla="*/ 1056838 h 1638418"/>
                  <a:gd name="connsiteX24" fmla="*/ 474553 w 1993653"/>
                  <a:gd name="connsiteY24" fmla="*/ 970478 h 1638418"/>
                  <a:gd name="connsiteX25" fmla="*/ 230713 w 1993653"/>
                  <a:gd name="connsiteY25" fmla="*/ 879038 h 1638418"/>
                  <a:gd name="connsiteX26" fmla="*/ 47833 w 1993653"/>
                  <a:gd name="connsiteY26" fmla="*/ 726638 h 1638418"/>
                  <a:gd name="connsiteX27" fmla="*/ 17353 w 1993653"/>
                  <a:gd name="connsiteY27" fmla="*/ 442158 h 1638418"/>
                  <a:gd name="connsiteX28" fmla="*/ 281513 w 1993653"/>
                  <a:gd name="connsiteY28" fmla="*/ 340558 h 1638418"/>
                  <a:gd name="connsiteX29" fmla="*/ 489793 w 1993653"/>
                  <a:gd name="connsiteY29" fmla="*/ 391358 h 1638418"/>
                  <a:gd name="connsiteX30" fmla="*/ 710773 w 1993653"/>
                  <a:gd name="connsiteY30" fmla="*/ 462478 h 1638418"/>
                  <a:gd name="connsiteX0" fmla="*/ 710773 w 1993076"/>
                  <a:gd name="connsiteY0" fmla="*/ 462478 h 1638418"/>
                  <a:gd name="connsiteX1" fmla="*/ 878413 w 1993076"/>
                  <a:gd name="connsiteY1" fmla="*/ 177998 h 1638418"/>
                  <a:gd name="connsiteX2" fmla="*/ 1190833 w 1993076"/>
                  <a:gd name="connsiteY2" fmla="*/ 198 h 1638418"/>
                  <a:gd name="connsiteX3" fmla="*/ 1414353 w 1993076"/>
                  <a:gd name="connsiteY3" fmla="*/ 147518 h 1638418"/>
                  <a:gd name="connsiteX4" fmla="*/ 1462613 w 1993076"/>
                  <a:gd name="connsiteY4" fmla="*/ 353258 h 1638418"/>
                  <a:gd name="connsiteX5" fmla="*/ 1427053 w 1993076"/>
                  <a:gd name="connsiteY5" fmla="*/ 531058 h 1638418"/>
                  <a:gd name="connsiteX6" fmla="*/ 1625173 w 1993076"/>
                  <a:gd name="connsiteY6" fmla="*/ 556458 h 1638418"/>
                  <a:gd name="connsiteX7" fmla="*/ 1861393 w 1993076"/>
                  <a:gd name="connsiteY7" fmla="*/ 625038 h 1638418"/>
                  <a:gd name="connsiteX8" fmla="*/ 1990933 w 1993076"/>
                  <a:gd name="connsiteY8" fmla="*/ 790138 h 1638418"/>
                  <a:gd name="connsiteX9" fmla="*/ 1924893 w 1993076"/>
                  <a:gd name="connsiteY9" fmla="*/ 990798 h 1638418"/>
                  <a:gd name="connsiteX10" fmla="*/ 1708993 w 1993076"/>
                  <a:gd name="connsiteY10" fmla="*/ 1072078 h 1638418"/>
                  <a:gd name="connsiteX11" fmla="*/ 1449913 w 1993076"/>
                  <a:gd name="connsiteY11" fmla="*/ 1051758 h 1638418"/>
                  <a:gd name="connsiteX12" fmla="*/ 1571833 w 1993076"/>
                  <a:gd name="connsiteY12" fmla="*/ 1285438 h 1638418"/>
                  <a:gd name="connsiteX13" fmla="*/ 1581993 w 1993076"/>
                  <a:gd name="connsiteY13" fmla="*/ 1275278 h 1638418"/>
                  <a:gd name="connsiteX14" fmla="*/ 1581993 w 1993076"/>
                  <a:gd name="connsiteY14" fmla="*/ 1447998 h 1638418"/>
                  <a:gd name="connsiteX15" fmla="*/ 1429593 w 1993076"/>
                  <a:gd name="connsiteY15" fmla="*/ 1620718 h 1638418"/>
                  <a:gd name="connsiteX16" fmla="*/ 1145113 w 1993076"/>
                  <a:gd name="connsiteY16" fmla="*/ 1620718 h 1638418"/>
                  <a:gd name="connsiteX17" fmla="*/ 1013033 w 1993076"/>
                  <a:gd name="connsiteY17" fmla="*/ 1514038 h 1638418"/>
                  <a:gd name="connsiteX18" fmla="*/ 921593 w 1993076"/>
                  <a:gd name="connsiteY18" fmla="*/ 1336238 h 1638418"/>
                  <a:gd name="connsiteX19" fmla="*/ 921593 w 1993076"/>
                  <a:gd name="connsiteY19" fmla="*/ 1346398 h 1638418"/>
                  <a:gd name="connsiteX20" fmla="*/ 789513 w 1993076"/>
                  <a:gd name="connsiteY20" fmla="*/ 1488638 h 1638418"/>
                  <a:gd name="connsiteX21" fmla="*/ 423753 w 1993076"/>
                  <a:gd name="connsiteY21" fmla="*/ 1539438 h 1638418"/>
                  <a:gd name="connsiteX22" fmla="*/ 271353 w 1993076"/>
                  <a:gd name="connsiteY22" fmla="*/ 1305758 h 1638418"/>
                  <a:gd name="connsiteX23" fmla="*/ 400893 w 1993076"/>
                  <a:gd name="connsiteY23" fmla="*/ 1056838 h 1638418"/>
                  <a:gd name="connsiteX24" fmla="*/ 474553 w 1993076"/>
                  <a:gd name="connsiteY24" fmla="*/ 970478 h 1638418"/>
                  <a:gd name="connsiteX25" fmla="*/ 230713 w 1993076"/>
                  <a:gd name="connsiteY25" fmla="*/ 879038 h 1638418"/>
                  <a:gd name="connsiteX26" fmla="*/ 47833 w 1993076"/>
                  <a:gd name="connsiteY26" fmla="*/ 726638 h 1638418"/>
                  <a:gd name="connsiteX27" fmla="*/ 17353 w 1993076"/>
                  <a:gd name="connsiteY27" fmla="*/ 442158 h 1638418"/>
                  <a:gd name="connsiteX28" fmla="*/ 281513 w 1993076"/>
                  <a:gd name="connsiteY28" fmla="*/ 340558 h 1638418"/>
                  <a:gd name="connsiteX29" fmla="*/ 489793 w 1993076"/>
                  <a:gd name="connsiteY29" fmla="*/ 391358 h 1638418"/>
                  <a:gd name="connsiteX30" fmla="*/ 710773 w 1993076"/>
                  <a:gd name="connsiteY30" fmla="*/ 462478 h 1638418"/>
                  <a:gd name="connsiteX0" fmla="*/ 710773 w 1993076"/>
                  <a:gd name="connsiteY0" fmla="*/ 462478 h 1638418"/>
                  <a:gd name="connsiteX1" fmla="*/ 878413 w 1993076"/>
                  <a:gd name="connsiteY1" fmla="*/ 177998 h 1638418"/>
                  <a:gd name="connsiteX2" fmla="*/ 1190833 w 1993076"/>
                  <a:gd name="connsiteY2" fmla="*/ 198 h 1638418"/>
                  <a:gd name="connsiteX3" fmla="*/ 1414353 w 1993076"/>
                  <a:gd name="connsiteY3" fmla="*/ 147518 h 1638418"/>
                  <a:gd name="connsiteX4" fmla="*/ 1462613 w 1993076"/>
                  <a:gd name="connsiteY4" fmla="*/ 353258 h 1638418"/>
                  <a:gd name="connsiteX5" fmla="*/ 1427053 w 1993076"/>
                  <a:gd name="connsiteY5" fmla="*/ 531058 h 1638418"/>
                  <a:gd name="connsiteX6" fmla="*/ 1625173 w 1993076"/>
                  <a:gd name="connsiteY6" fmla="*/ 556458 h 1638418"/>
                  <a:gd name="connsiteX7" fmla="*/ 1861393 w 1993076"/>
                  <a:gd name="connsiteY7" fmla="*/ 625038 h 1638418"/>
                  <a:gd name="connsiteX8" fmla="*/ 1990933 w 1993076"/>
                  <a:gd name="connsiteY8" fmla="*/ 790138 h 1638418"/>
                  <a:gd name="connsiteX9" fmla="*/ 1924893 w 1993076"/>
                  <a:gd name="connsiteY9" fmla="*/ 990798 h 1638418"/>
                  <a:gd name="connsiteX10" fmla="*/ 1708993 w 1993076"/>
                  <a:gd name="connsiteY10" fmla="*/ 1072078 h 1638418"/>
                  <a:gd name="connsiteX11" fmla="*/ 1449913 w 1993076"/>
                  <a:gd name="connsiteY11" fmla="*/ 1051758 h 1638418"/>
                  <a:gd name="connsiteX12" fmla="*/ 1571833 w 1993076"/>
                  <a:gd name="connsiteY12" fmla="*/ 1285438 h 1638418"/>
                  <a:gd name="connsiteX13" fmla="*/ 1589613 w 1993076"/>
                  <a:gd name="connsiteY13" fmla="*/ 1374338 h 1638418"/>
                  <a:gd name="connsiteX14" fmla="*/ 1581993 w 1993076"/>
                  <a:gd name="connsiteY14" fmla="*/ 1447998 h 1638418"/>
                  <a:gd name="connsiteX15" fmla="*/ 1429593 w 1993076"/>
                  <a:gd name="connsiteY15" fmla="*/ 1620718 h 1638418"/>
                  <a:gd name="connsiteX16" fmla="*/ 1145113 w 1993076"/>
                  <a:gd name="connsiteY16" fmla="*/ 1620718 h 1638418"/>
                  <a:gd name="connsiteX17" fmla="*/ 1013033 w 1993076"/>
                  <a:gd name="connsiteY17" fmla="*/ 1514038 h 1638418"/>
                  <a:gd name="connsiteX18" fmla="*/ 921593 w 1993076"/>
                  <a:gd name="connsiteY18" fmla="*/ 1336238 h 1638418"/>
                  <a:gd name="connsiteX19" fmla="*/ 921593 w 1993076"/>
                  <a:gd name="connsiteY19" fmla="*/ 1346398 h 1638418"/>
                  <a:gd name="connsiteX20" fmla="*/ 789513 w 1993076"/>
                  <a:gd name="connsiteY20" fmla="*/ 1488638 h 1638418"/>
                  <a:gd name="connsiteX21" fmla="*/ 423753 w 1993076"/>
                  <a:gd name="connsiteY21" fmla="*/ 1539438 h 1638418"/>
                  <a:gd name="connsiteX22" fmla="*/ 271353 w 1993076"/>
                  <a:gd name="connsiteY22" fmla="*/ 1305758 h 1638418"/>
                  <a:gd name="connsiteX23" fmla="*/ 400893 w 1993076"/>
                  <a:gd name="connsiteY23" fmla="*/ 1056838 h 1638418"/>
                  <a:gd name="connsiteX24" fmla="*/ 474553 w 1993076"/>
                  <a:gd name="connsiteY24" fmla="*/ 970478 h 1638418"/>
                  <a:gd name="connsiteX25" fmla="*/ 230713 w 1993076"/>
                  <a:gd name="connsiteY25" fmla="*/ 879038 h 1638418"/>
                  <a:gd name="connsiteX26" fmla="*/ 47833 w 1993076"/>
                  <a:gd name="connsiteY26" fmla="*/ 726638 h 1638418"/>
                  <a:gd name="connsiteX27" fmla="*/ 17353 w 1993076"/>
                  <a:gd name="connsiteY27" fmla="*/ 442158 h 1638418"/>
                  <a:gd name="connsiteX28" fmla="*/ 281513 w 1993076"/>
                  <a:gd name="connsiteY28" fmla="*/ 340558 h 1638418"/>
                  <a:gd name="connsiteX29" fmla="*/ 489793 w 1993076"/>
                  <a:gd name="connsiteY29" fmla="*/ 391358 h 1638418"/>
                  <a:gd name="connsiteX30" fmla="*/ 710773 w 1993076"/>
                  <a:gd name="connsiteY30" fmla="*/ 462478 h 1638418"/>
                  <a:gd name="connsiteX0" fmla="*/ 710773 w 1993076"/>
                  <a:gd name="connsiteY0" fmla="*/ 462478 h 1638418"/>
                  <a:gd name="connsiteX1" fmla="*/ 878413 w 1993076"/>
                  <a:gd name="connsiteY1" fmla="*/ 177998 h 1638418"/>
                  <a:gd name="connsiteX2" fmla="*/ 1190833 w 1993076"/>
                  <a:gd name="connsiteY2" fmla="*/ 198 h 1638418"/>
                  <a:gd name="connsiteX3" fmla="*/ 1414353 w 1993076"/>
                  <a:gd name="connsiteY3" fmla="*/ 147518 h 1638418"/>
                  <a:gd name="connsiteX4" fmla="*/ 1462613 w 1993076"/>
                  <a:gd name="connsiteY4" fmla="*/ 353258 h 1638418"/>
                  <a:gd name="connsiteX5" fmla="*/ 1427053 w 1993076"/>
                  <a:gd name="connsiteY5" fmla="*/ 531058 h 1638418"/>
                  <a:gd name="connsiteX6" fmla="*/ 1625173 w 1993076"/>
                  <a:gd name="connsiteY6" fmla="*/ 556458 h 1638418"/>
                  <a:gd name="connsiteX7" fmla="*/ 1861393 w 1993076"/>
                  <a:gd name="connsiteY7" fmla="*/ 625038 h 1638418"/>
                  <a:gd name="connsiteX8" fmla="*/ 1990933 w 1993076"/>
                  <a:gd name="connsiteY8" fmla="*/ 790138 h 1638418"/>
                  <a:gd name="connsiteX9" fmla="*/ 1924893 w 1993076"/>
                  <a:gd name="connsiteY9" fmla="*/ 990798 h 1638418"/>
                  <a:gd name="connsiteX10" fmla="*/ 1708993 w 1993076"/>
                  <a:gd name="connsiteY10" fmla="*/ 1072078 h 1638418"/>
                  <a:gd name="connsiteX11" fmla="*/ 1449913 w 1993076"/>
                  <a:gd name="connsiteY11" fmla="*/ 1051758 h 1638418"/>
                  <a:gd name="connsiteX12" fmla="*/ 1564213 w 1993076"/>
                  <a:gd name="connsiteY12" fmla="*/ 1267658 h 1638418"/>
                  <a:gd name="connsiteX13" fmla="*/ 1589613 w 1993076"/>
                  <a:gd name="connsiteY13" fmla="*/ 1374338 h 1638418"/>
                  <a:gd name="connsiteX14" fmla="*/ 1581993 w 1993076"/>
                  <a:gd name="connsiteY14" fmla="*/ 1447998 h 1638418"/>
                  <a:gd name="connsiteX15" fmla="*/ 1429593 w 1993076"/>
                  <a:gd name="connsiteY15" fmla="*/ 1620718 h 1638418"/>
                  <a:gd name="connsiteX16" fmla="*/ 1145113 w 1993076"/>
                  <a:gd name="connsiteY16" fmla="*/ 1620718 h 1638418"/>
                  <a:gd name="connsiteX17" fmla="*/ 1013033 w 1993076"/>
                  <a:gd name="connsiteY17" fmla="*/ 1514038 h 1638418"/>
                  <a:gd name="connsiteX18" fmla="*/ 921593 w 1993076"/>
                  <a:gd name="connsiteY18" fmla="*/ 1336238 h 1638418"/>
                  <a:gd name="connsiteX19" fmla="*/ 921593 w 1993076"/>
                  <a:gd name="connsiteY19" fmla="*/ 1346398 h 1638418"/>
                  <a:gd name="connsiteX20" fmla="*/ 789513 w 1993076"/>
                  <a:gd name="connsiteY20" fmla="*/ 1488638 h 1638418"/>
                  <a:gd name="connsiteX21" fmla="*/ 423753 w 1993076"/>
                  <a:gd name="connsiteY21" fmla="*/ 1539438 h 1638418"/>
                  <a:gd name="connsiteX22" fmla="*/ 271353 w 1993076"/>
                  <a:gd name="connsiteY22" fmla="*/ 1305758 h 1638418"/>
                  <a:gd name="connsiteX23" fmla="*/ 400893 w 1993076"/>
                  <a:gd name="connsiteY23" fmla="*/ 1056838 h 1638418"/>
                  <a:gd name="connsiteX24" fmla="*/ 474553 w 1993076"/>
                  <a:gd name="connsiteY24" fmla="*/ 970478 h 1638418"/>
                  <a:gd name="connsiteX25" fmla="*/ 230713 w 1993076"/>
                  <a:gd name="connsiteY25" fmla="*/ 879038 h 1638418"/>
                  <a:gd name="connsiteX26" fmla="*/ 47833 w 1993076"/>
                  <a:gd name="connsiteY26" fmla="*/ 726638 h 1638418"/>
                  <a:gd name="connsiteX27" fmla="*/ 17353 w 1993076"/>
                  <a:gd name="connsiteY27" fmla="*/ 442158 h 1638418"/>
                  <a:gd name="connsiteX28" fmla="*/ 281513 w 1993076"/>
                  <a:gd name="connsiteY28" fmla="*/ 340558 h 1638418"/>
                  <a:gd name="connsiteX29" fmla="*/ 489793 w 1993076"/>
                  <a:gd name="connsiteY29" fmla="*/ 391358 h 1638418"/>
                  <a:gd name="connsiteX30" fmla="*/ 710773 w 1993076"/>
                  <a:gd name="connsiteY30" fmla="*/ 462478 h 1638418"/>
                  <a:gd name="connsiteX0" fmla="*/ 710773 w 1993076"/>
                  <a:gd name="connsiteY0" fmla="*/ 462478 h 1634212"/>
                  <a:gd name="connsiteX1" fmla="*/ 878413 w 1993076"/>
                  <a:gd name="connsiteY1" fmla="*/ 177998 h 1634212"/>
                  <a:gd name="connsiteX2" fmla="*/ 1190833 w 1993076"/>
                  <a:gd name="connsiteY2" fmla="*/ 198 h 1634212"/>
                  <a:gd name="connsiteX3" fmla="*/ 1414353 w 1993076"/>
                  <a:gd name="connsiteY3" fmla="*/ 147518 h 1634212"/>
                  <a:gd name="connsiteX4" fmla="*/ 1462613 w 1993076"/>
                  <a:gd name="connsiteY4" fmla="*/ 353258 h 1634212"/>
                  <a:gd name="connsiteX5" fmla="*/ 1427053 w 1993076"/>
                  <a:gd name="connsiteY5" fmla="*/ 531058 h 1634212"/>
                  <a:gd name="connsiteX6" fmla="*/ 1625173 w 1993076"/>
                  <a:gd name="connsiteY6" fmla="*/ 556458 h 1634212"/>
                  <a:gd name="connsiteX7" fmla="*/ 1861393 w 1993076"/>
                  <a:gd name="connsiteY7" fmla="*/ 625038 h 1634212"/>
                  <a:gd name="connsiteX8" fmla="*/ 1990933 w 1993076"/>
                  <a:gd name="connsiteY8" fmla="*/ 790138 h 1634212"/>
                  <a:gd name="connsiteX9" fmla="*/ 1924893 w 1993076"/>
                  <a:gd name="connsiteY9" fmla="*/ 990798 h 1634212"/>
                  <a:gd name="connsiteX10" fmla="*/ 1708993 w 1993076"/>
                  <a:gd name="connsiteY10" fmla="*/ 1072078 h 1634212"/>
                  <a:gd name="connsiteX11" fmla="*/ 1449913 w 1993076"/>
                  <a:gd name="connsiteY11" fmla="*/ 1051758 h 1634212"/>
                  <a:gd name="connsiteX12" fmla="*/ 1564213 w 1993076"/>
                  <a:gd name="connsiteY12" fmla="*/ 1267658 h 1634212"/>
                  <a:gd name="connsiteX13" fmla="*/ 1589613 w 1993076"/>
                  <a:gd name="connsiteY13" fmla="*/ 1374338 h 1634212"/>
                  <a:gd name="connsiteX14" fmla="*/ 1548973 w 1993076"/>
                  <a:gd name="connsiteY14" fmla="*/ 1511498 h 1634212"/>
                  <a:gd name="connsiteX15" fmla="*/ 1429593 w 1993076"/>
                  <a:gd name="connsiteY15" fmla="*/ 1620718 h 1634212"/>
                  <a:gd name="connsiteX16" fmla="*/ 1145113 w 1993076"/>
                  <a:gd name="connsiteY16" fmla="*/ 1620718 h 1634212"/>
                  <a:gd name="connsiteX17" fmla="*/ 1013033 w 1993076"/>
                  <a:gd name="connsiteY17" fmla="*/ 1514038 h 1634212"/>
                  <a:gd name="connsiteX18" fmla="*/ 921593 w 1993076"/>
                  <a:gd name="connsiteY18" fmla="*/ 1336238 h 1634212"/>
                  <a:gd name="connsiteX19" fmla="*/ 921593 w 1993076"/>
                  <a:gd name="connsiteY19" fmla="*/ 1346398 h 1634212"/>
                  <a:gd name="connsiteX20" fmla="*/ 789513 w 1993076"/>
                  <a:gd name="connsiteY20" fmla="*/ 1488638 h 1634212"/>
                  <a:gd name="connsiteX21" fmla="*/ 423753 w 1993076"/>
                  <a:gd name="connsiteY21" fmla="*/ 1539438 h 1634212"/>
                  <a:gd name="connsiteX22" fmla="*/ 271353 w 1993076"/>
                  <a:gd name="connsiteY22" fmla="*/ 1305758 h 1634212"/>
                  <a:gd name="connsiteX23" fmla="*/ 400893 w 1993076"/>
                  <a:gd name="connsiteY23" fmla="*/ 1056838 h 1634212"/>
                  <a:gd name="connsiteX24" fmla="*/ 474553 w 1993076"/>
                  <a:gd name="connsiteY24" fmla="*/ 970478 h 1634212"/>
                  <a:gd name="connsiteX25" fmla="*/ 230713 w 1993076"/>
                  <a:gd name="connsiteY25" fmla="*/ 879038 h 1634212"/>
                  <a:gd name="connsiteX26" fmla="*/ 47833 w 1993076"/>
                  <a:gd name="connsiteY26" fmla="*/ 726638 h 1634212"/>
                  <a:gd name="connsiteX27" fmla="*/ 17353 w 1993076"/>
                  <a:gd name="connsiteY27" fmla="*/ 442158 h 1634212"/>
                  <a:gd name="connsiteX28" fmla="*/ 281513 w 1993076"/>
                  <a:gd name="connsiteY28" fmla="*/ 340558 h 1634212"/>
                  <a:gd name="connsiteX29" fmla="*/ 489793 w 1993076"/>
                  <a:gd name="connsiteY29" fmla="*/ 391358 h 1634212"/>
                  <a:gd name="connsiteX30" fmla="*/ 710773 w 1993076"/>
                  <a:gd name="connsiteY30" fmla="*/ 462478 h 1634212"/>
                  <a:gd name="connsiteX0" fmla="*/ 710773 w 1993076"/>
                  <a:gd name="connsiteY0" fmla="*/ 462478 h 1628438"/>
                  <a:gd name="connsiteX1" fmla="*/ 878413 w 1993076"/>
                  <a:gd name="connsiteY1" fmla="*/ 177998 h 1628438"/>
                  <a:gd name="connsiteX2" fmla="*/ 1190833 w 1993076"/>
                  <a:gd name="connsiteY2" fmla="*/ 198 h 1628438"/>
                  <a:gd name="connsiteX3" fmla="*/ 1414353 w 1993076"/>
                  <a:gd name="connsiteY3" fmla="*/ 147518 h 1628438"/>
                  <a:gd name="connsiteX4" fmla="*/ 1462613 w 1993076"/>
                  <a:gd name="connsiteY4" fmla="*/ 353258 h 1628438"/>
                  <a:gd name="connsiteX5" fmla="*/ 1427053 w 1993076"/>
                  <a:gd name="connsiteY5" fmla="*/ 531058 h 1628438"/>
                  <a:gd name="connsiteX6" fmla="*/ 1625173 w 1993076"/>
                  <a:gd name="connsiteY6" fmla="*/ 556458 h 1628438"/>
                  <a:gd name="connsiteX7" fmla="*/ 1861393 w 1993076"/>
                  <a:gd name="connsiteY7" fmla="*/ 625038 h 1628438"/>
                  <a:gd name="connsiteX8" fmla="*/ 1990933 w 1993076"/>
                  <a:gd name="connsiteY8" fmla="*/ 790138 h 1628438"/>
                  <a:gd name="connsiteX9" fmla="*/ 1924893 w 1993076"/>
                  <a:gd name="connsiteY9" fmla="*/ 990798 h 1628438"/>
                  <a:gd name="connsiteX10" fmla="*/ 1708993 w 1993076"/>
                  <a:gd name="connsiteY10" fmla="*/ 1072078 h 1628438"/>
                  <a:gd name="connsiteX11" fmla="*/ 1449913 w 1993076"/>
                  <a:gd name="connsiteY11" fmla="*/ 1051758 h 1628438"/>
                  <a:gd name="connsiteX12" fmla="*/ 1564213 w 1993076"/>
                  <a:gd name="connsiteY12" fmla="*/ 1267658 h 1628438"/>
                  <a:gd name="connsiteX13" fmla="*/ 1589613 w 1993076"/>
                  <a:gd name="connsiteY13" fmla="*/ 1374338 h 1628438"/>
                  <a:gd name="connsiteX14" fmla="*/ 1548973 w 1993076"/>
                  <a:gd name="connsiteY14" fmla="*/ 1511498 h 1628438"/>
                  <a:gd name="connsiteX15" fmla="*/ 1419433 w 1993076"/>
                  <a:gd name="connsiteY15" fmla="*/ 1608018 h 1628438"/>
                  <a:gd name="connsiteX16" fmla="*/ 1145113 w 1993076"/>
                  <a:gd name="connsiteY16" fmla="*/ 1620718 h 1628438"/>
                  <a:gd name="connsiteX17" fmla="*/ 1013033 w 1993076"/>
                  <a:gd name="connsiteY17" fmla="*/ 1514038 h 1628438"/>
                  <a:gd name="connsiteX18" fmla="*/ 921593 w 1993076"/>
                  <a:gd name="connsiteY18" fmla="*/ 1336238 h 1628438"/>
                  <a:gd name="connsiteX19" fmla="*/ 921593 w 1993076"/>
                  <a:gd name="connsiteY19" fmla="*/ 1346398 h 1628438"/>
                  <a:gd name="connsiteX20" fmla="*/ 789513 w 1993076"/>
                  <a:gd name="connsiteY20" fmla="*/ 1488638 h 1628438"/>
                  <a:gd name="connsiteX21" fmla="*/ 423753 w 1993076"/>
                  <a:gd name="connsiteY21" fmla="*/ 1539438 h 1628438"/>
                  <a:gd name="connsiteX22" fmla="*/ 271353 w 1993076"/>
                  <a:gd name="connsiteY22" fmla="*/ 1305758 h 1628438"/>
                  <a:gd name="connsiteX23" fmla="*/ 400893 w 1993076"/>
                  <a:gd name="connsiteY23" fmla="*/ 1056838 h 1628438"/>
                  <a:gd name="connsiteX24" fmla="*/ 474553 w 1993076"/>
                  <a:gd name="connsiteY24" fmla="*/ 970478 h 1628438"/>
                  <a:gd name="connsiteX25" fmla="*/ 230713 w 1993076"/>
                  <a:gd name="connsiteY25" fmla="*/ 879038 h 1628438"/>
                  <a:gd name="connsiteX26" fmla="*/ 47833 w 1993076"/>
                  <a:gd name="connsiteY26" fmla="*/ 726638 h 1628438"/>
                  <a:gd name="connsiteX27" fmla="*/ 17353 w 1993076"/>
                  <a:gd name="connsiteY27" fmla="*/ 442158 h 1628438"/>
                  <a:gd name="connsiteX28" fmla="*/ 281513 w 1993076"/>
                  <a:gd name="connsiteY28" fmla="*/ 340558 h 1628438"/>
                  <a:gd name="connsiteX29" fmla="*/ 489793 w 1993076"/>
                  <a:gd name="connsiteY29" fmla="*/ 391358 h 1628438"/>
                  <a:gd name="connsiteX30" fmla="*/ 710773 w 1993076"/>
                  <a:gd name="connsiteY30" fmla="*/ 462478 h 1628438"/>
                  <a:gd name="connsiteX0" fmla="*/ 710773 w 1993076"/>
                  <a:gd name="connsiteY0" fmla="*/ 462478 h 1624721"/>
                  <a:gd name="connsiteX1" fmla="*/ 878413 w 1993076"/>
                  <a:gd name="connsiteY1" fmla="*/ 177998 h 1624721"/>
                  <a:gd name="connsiteX2" fmla="*/ 1190833 w 1993076"/>
                  <a:gd name="connsiteY2" fmla="*/ 198 h 1624721"/>
                  <a:gd name="connsiteX3" fmla="*/ 1414353 w 1993076"/>
                  <a:gd name="connsiteY3" fmla="*/ 147518 h 1624721"/>
                  <a:gd name="connsiteX4" fmla="*/ 1462613 w 1993076"/>
                  <a:gd name="connsiteY4" fmla="*/ 353258 h 1624721"/>
                  <a:gd name="connsiteX5" fmla="*/ 1427053 w 1993076"/>
                  <a:gd name="connsiteY5" fmla="*/ 531058 h 1624721"/>
                  <a:gd name="connsiteX6" fmla="*/ 1625173 w 1993076"/>
                  <a:gd name="connsiteY6" fmla="*/ 556458 h 1624721"/>
                  <a:gd name="connsiteX7" fmla="*/ 1861393 w 1993076"/>
                  <a:gd name="connsiteY7" fmla="*/ 625038 h 1624721"/>
                  <a:gd name="connsiteX8" fmla="*/ 1990933 w 1993076"/>
                  <a:gd name="connsiteY8" fmla="*/ 790138 h 1624721"/>
                  <a:gd name="connsiteX9" fmla="*/ 1924893 w 1993076"/>
                  <a:gd name="connsiteY9" fmla="*/ 990798 h 1624721"/>
                  <a:gd name="connsiteX10" fmla="*/ 1708993 w 1993076"/>
                  <a:gd name="connsiteY10" fmla="*/ 1072078 h 1624721"/>
                  <a:gd name="connsiteX11" fmla="*/ 1449913 w 1993076"/>
                  <a:gd name="connsiteY11" fmla="*/ 1051758 h 1624721"/>
                  <a:gd name="connsiteX12" fmla="*/ 1564213 w 1993076"/>
                  <a:gd name="connsiteY12" fmla="*/ 1267658 h 1624721"/>
                  <a:gd name="connsiteX13" fmla="*/ 1589613 w 1993076"/>
                  <a:gd name="connsiteY13" fmla="*/ 1374338 h 1624721"/>
                  <a:gd name="connsiteX14" fmla="*/ 1548973 w 1993076"/>
                  <a:gd name="connsiteY14" fmla="*/ 1511498 h 1624721"/>
                  <a:gd name="connsiteX15" fmla="*/ 1419433 w 1993076"/>
                  <a:gd name="connsiteY15" fmla="*/ 1608018 h 1624721"/>
                  <a:gd name="connsiteX16" fmla="*/ 1147653 w 1993076"/>
                  <a:gd name="connsiteY16" fmla="*/ 1615638 h 1624721"/>
                  <a:gd name="connsiteX17" fmla="*/ 1013033 w 1993076"/>
                  <a:gd name="connsiteY17" fmla="*/ 1514038 h 1624721"/>
                  <a:gd name="connsiteX18" fmla="*/ 921593 w 1993076"/>
                  <a:gd name="connsiteY18" fmla="*/ 1336238 h 1624721"/>
                  <a:gd name="connsiteX19" fmla="*/ 921593 w 1993076"/>
                  <a:gd name="connsiteY19" fmla="*/ 1346398 h 1624721"/>
                  <a:gd name="connsiteX20" fmla="*/ 789513 w 1993076"/>
                  <a:gd name="connsiteY20" fmla="*/ 1488638 h 1624721"/>
                  <a:gd name="connsiteX21" fmla="*/ 423753 w 1993076"/>
                  <a:gd name="connsiteY21" fmla="*/ 1539438 h 1624721"/>
                  <a:gd name="connsiteX22" fmla="*/ 271353 w 1993076"/>
                  <a:gd name="connsiteY22" fmla="*/ 1305758 h 1624721"/>
                  <a:gd name="connsiteX23" fmla="*/ 400893 w 1993076"/>
                  <a:gd name="connsiteY23" fmla="*/ 1056838 h 1624721"/>
                  <a:gd name="connsiteX24" fmla="*/ 474553 w 1993076"/>
                  <a:gd name="connsiteY24" fmla="*/ 970478 h 1624721"/>
                  <a:gd name="connsiteX25" fmla="*/ 230713 w 1993076"/>
                  <a:gd name="connsiteY25" fmla="*/ 879038 h 1624721"/>
                  <a:gd name="connsiteX26" fmla="*/ 47833 w 1993076"/>
                  <a:gd name="connsiteY26" fmla="*/ 726638 h 1624721"/>
                  <a:gd name="connsiteX27" fmla="*/ 17353 w 1993076"/>
                  <a:gd name="connsiteY27" fmla="*/ 442158 h 1624721"/>
                  <a:gd name="connsiteX28" fmla="*/ 281513 w 1993076"/>
                  <a:gd name="connsiteY28" fmla="*/ 340558 h 1624721"/>
                  <a:gd name="connsiteX29" fmla="*/ 489793 w 1993076"/>
                  <a:gd name="connsiteY29" fmla="*/ 391358 h 1624721"/>
                  <a:gd name="connsiteX30" fmla="*/ 710773 w 1993076"/>
                  <a:gd name="connsiteY30" fmla="*/ 462478 h 1624721"/>
                  <a:gd name="connsiteX0" fmla="*/ 710773 w 1993076"/>
                  <a:gd name="connsiteY0" fmla="*/ 462478 h 1626743"/>
                  <a:gd name="connsiteX1" fmla="*/ 878413 w 1993076"/>
                  <a:gd name="connsiteY1" fmla="*/ 177998 h 1626743"/>
                  <a:gd name="connsiteX2" fmla="*/ 1190833 w 1993076"/>
                  <a:gd name="connsiteY2" fmla="*/ 198 h 1626743"/>
                  <a:gd name="connsiteX3" fmla="*/ 1414353 w 1993076"/>
                  <a:gd name="connsiteY3" fmla="*/ 147518 h 1626743"/>
                  <a:gd name="connsiteX4" fmla="*/ 1462613 w 1993076"/>
                  <a:gd name="connsiteY4" fmla="*/ 353258 h 1626743"/>
                  <a:gd name="connsiteX5" fmla="*/ 1427053 w 1993076"/>
                  <a:gd name="connsiteY5" fmla="*/ 531058 h 1626743"/>
                  <a:gd name="connsiteX6" fmla="*/ 1625173 w 1993076"/>
                  <a:gd name="connsiteY6" fmla="*/ 556458 h 1626743"/>
                  <a:gd name="connsiteX7" fmla="*/ 1861393 w 1993076"/>
                  <a:gd name="connsiteY7" fmla="*/ 625038 h 1626743"/>
                  <a:gd name="connsiteX8" fmla="*/ 1990933 w 1993076"/>
                  <a:gd name="connsiteY8" fmla="*/ 790138 h 1626743"/>
                  <a:gd name="connsiteX9" fmla="*/ 1924893 w 1993076"/>
                  <a:gd name="connsiteY9" fmla="*/ 990798 h 1626743"/>
                  <a:gd name="connsiteX10" fmla="*/ 1708993 w 1993076"/>
                  <a:gd name="connsiteY10" fmla="*/ 1072078 h 1626743"/>
                  <a:gd name="connsiteX11" fmla="*/ 1449913 w 1993076"/>
                  <a:gd name="connsiteY11" fmla="*/ 1051758 h 1626743"/>
                  <a:gd name="connsiteX12" fmla="*/ 1564213 w 1993076"/>
                  <a:gd name="connsiteY12" fmla="*/ 1267658 h 1626743"/>
                  <a:gd name="connsiteX13" fmla="*/ 1589613 w 1993076"/>
                  <a:gd name="connsiteY13" fmla="*/ 1374338 h 1626743"/>
                  <a:gd name="connsiteX14" fmla="*/ 1548973 w 1993076"/>
                  <a:gd name="connsiteY14" fmla="*/ 1511498 h 1626743"/>
                  <a:gd name="connsiteX15" fmla="*/ 1419433 w 1993076"/>
                  <a:gd name="connsiteY15" fmla="*/ 1608018 h 1626743"/>
                  <a:gd name="connsiteX16" fmla="*/ 1147653 w 1993076"/>
                  <a:gd name="connsiteY16" fmla="*/ 1615638 h 1626743"/>
                  <a:gd name="connsiteX17" fmla="*/ 1015573 w 1993076"/>
                  <a:gd name="connsiteY17" fmla="*/ 1486098 h 1626743"/>
                  <a:gd name="connsiteX18" fmla="*/ 921593 w 1993076"/>
                  <a:gd name="connsiteY18" fmla="*/ 1336238 h 1626743"/>
                  <a:gd name="connsiteX19" fmla="*/ 921593 w 1993076"/>
                  <a:gd name="connsiteY19" fmla="*/ 1346398 h 1626743"/>
                  <a:gd name="connsiteX20" fmla="*/ 789513 w 1993076"/>
                  <a:gd name="connsiteY20" fmla="*/ 1488638 h 1626743"/>
                  <a:gd name="connsiteX21" fmla="*/ 423753 w 1993076"/>
                  <a:gd name="connsiteY21" fmla="*/ 1539438 h 1626743"/>
                  <a:gd name="connsiteX22" fmla="*/ 271353 w 1993076"/>
                  <a:gd name="connsiteY22" fmla="*/ 1305758 h 1626743"/>
                  <a:gd name="connsiteX23" fmla="*/ 400893 w 1993076"/>
                  <a:gd name="connsiteY23" fmla="*/ 1056838 h 1626743"/>
                  <a:gd name="connsiteX24" fmla="*/ 474553 w 1993076"/>
                  <a:gd name="connsiteY24" fmla="*/ 970478 h 1626743"/>
                  <a:gd name="connsiteX25" fmla="*/ 230713 w 1993076"/>
                  <a:gd name="connsiteY25" fmla="*/ 879038 h 1626743"/>
                  <a:gd name="connsiteX26" fmla="*/ 47833 w 1993076"/>
                  <a:gd name="connsiteY26" fmla="*/ 726638 h 1626743"/>
                  <a:gd name="connsiteX27" fmla="*/ 17353 w 1993076"/>
                  <a:gd name="connsiteY27" fmla="*/ 442158 h 1626743"/>
                  <a:gd name="connsiteX28" fmla="*/ 281513 w 1993076"/>
                  <a:gd name="connsiteY28" fmla="*/ 340558 h 1626743"/>
                  <a:gd name="connsiteX29" fmla="*/ 489793 w 1993076"/>
                  <a:gd name="connsiteY29" fmla="*/ 391358 h 1626743"/>
                  <a:gd name="connsiteX30" fmla="*/ 710773 w 1993076"/>
                  <a:gd name="connsiteY30" fmla="*/ 462478 h 1626743"/>
                  <a:gd name="connsiteX0" fmla="*/ 710773 w 1993076"/>
                  <a:gd name="connsiteY0" fmla="*/ 462478 h 1625821"/>
                  <a:gd name="connsiteX1" fmla="*/ 878413 w 1993076"/>
                  <a:gd name="connsiteY1" fmla="*/ 177998 h 1625821"/>
                  <a:gd name="connsiteX2" fmla="*/ 1190833 w 1993076"/>
                  <a:gd name="connsiteY2" fmla="*/ 198 h 1625821"/>
                  <a:gd name="connsiteX3" fmla="*/ 1414353 w 1993076"/>
                  <a:gd name="connsiteY3" fmla="*/ 147518 h 1625821"/>
                  <a:gd name="connsiteX4" fmla="*/ 1462613 w 1993076"/>
                  <a:gd name="connsiteY4" fmla="*/ 353258 h 1625821"/>
                  <a:gd name="connsiteX5" fmla="*/ 1427053 w 1993076"/>
                  <a:gd name="connsiteY5" fmla="*/ 531058 h 1625821"/>
                  <a:gd name="connsiteX6" fmla="*/ 1625173 w 1993076"/>
                  <a:gd name="connsiteY6" fmla="*/ 556458 h 1625821"/>
                  <a:gd name="connsiteX7" fmla="*/ 1861393 w 1993076"/>
                  <a:gd name="connsiteY7" fmla="*/ 625038 h 1625821"/>
                  <a:gd name="connsiteX8" fmla="*/ 1990933 w 1993076"/>
                  <a:gd name="connsiteY8" fmla="*/ 790138 h 1625821"/>
                  <a:gd name="connsiteX9" fmla="*/ 1924893 w 1993076"/>
                  <a:gd name="connsiteY9" fmla="*/ 990798 h 1625821"/>
                  <a:gd name="connsiteX10" fmla="*/ 1708993 w 1993076"/>
                  <a:gd name="connsiteY10" fmla="*/ 1072078 h 1625821"/>
                  <a:gd name="connsiteX11" fmla="*/ 1449913 w 1993076"/>
                  <a:gd name="connsiteY11" fmla="*/ 1051758 h 1625821"/>
                  <a:gd name="connsiteX12" fmla="*/ 1564213 w 1993076"/>
                  <a:gd name="connsiteY12" fmla="*/ 1267658 h 1625821"/>
                  <a:gd name="connsiteX13" fmla="*/ 1589613 w 1993076"/>
                  <a:gd name="connsiteY13" fmla="*/ 1374338 h 1625821"/>
                  <a:gd name="connsiteX14" fmla="*/ 1548973 w 1993076"/>
                  <a:gd name="connsiteY14" fmla="*/ 1511498 h 1625821"/>
                  <a:gd name="connsiteX15" fmla="*/ 1419433 w 1993076"/>
                  <a:gd name="connsiteY15" fmla="*/ 1608018 h 1625821"/>
                  <a:gd name="connsiteX16" fmla="*/ 1147653 w 1993076"/>
                  <a:gd name="connsiteY16" fmla="*/ 1615638 h 1625821"/>
                  <a:gd name="connsiteX17" fmla="*/ 1015573 w 1993076"/>
                  <a:gd name="connsiteY17" fmla="*/ 1498798 h 1625821"/>
                  <a:gd name="connsiteX18" fmla="*/ 921593 w 1993076"/>
                  <a:gd name="connsiteY18" fmla="*/ 1336238 h 1625821"/>
                  <a:gd name="connsiteX19" fmla="*/ 921593 w 1993076"/>
                  <a:gd name="connsiteY19" fmla="*/ 1346398 h 1625821"/>
                  <a:gd name="connsiteX20" fmla="*/ 789513 w 1993076"/>
                  <a:gd name="connsiteY20" fmla="*/ 1488638 h 1625821"/>
                  <a:gd name="connsiteX21" fmla="*/ 423753 w 1993076"/>
                  <a:gd name="connsiteY21" fmla="*/ 1539438 h 1625821"/>
                  <a:gd name="connsiteX22" fmla="*/ 271353 w 1993076"/>
                  <a:gd name="connsiteY22" fmla="*/ 1305758 h 1625821"/>
                  <a:gd name="connsiteX23" fmla="*/ 400893 w 1993076"/>
                  <a:gd name="connsiteY23" fmla="*/ 1056838 h 1625821"/>
                  <a:gd name="connsiteX24" fmla="*/ 474553 w 1993076"/>
                  <a:gd name="connsiteY24" fmla="*/ 970478 h 1625821"/>
                  <a:gd name="connsiteX25" fmla="*/ 230713 w 1993076"/>
                  <a:gd name="connsiteY25" fmla="*/ 879038 h 1625821"/>
                  <a:gd name="connsiteX26" fmla="*/ 47833 w 1993076"/>
                  <a:gd name="connsiteY26" fmla="*/ 726638 h 1625821"/>
                  <a:gd name="connsiteX27" fmla="*/ 17353 w 1993076"/>
                  <a:gd name="connsiteY27" fmla="*/ 442158 h 1625821"/>
                  <a:gd name="connsiteX28" fmla="*/ 281513 w 1993076"/>
                  <a:gd name="connsiteY28" fmla="*/ 340558 h 1625821"/>
                  <a:gd name="connsiteX29" fmla="*/ 489793 w 1993076"/>
                  <a:gd name="connsiteY29" fmla="*/ 391358 h 1625821"/>
                  <a:gd name="connsiteX30" fmla="*/ 710773 w 1993076"/>
                  <a:gd name="connsiteY30" fmla="*/ 462478 h 1625821"/>
                  <a:gd name="connsiteX0" fmla="*/ 710773 w 1993076"/>
                  <a:gd name="connsiteY0" fmla="*/ 462478 h 1624075"/>
                  <a:gd name="connsiteX1" fmla="*/ 878413 w 1993076"/>
                  <a:gd name="connsiteY1" fmla="*/ 177998 h 1624075"/>
                  <a:gd name="connsiteX2" fmla="*/ 1190833 w 1993076"/>
                  <a:gd name="connsiteY2" fmla="*/ 198 h 1624075"/>
                  <a:gd name="connsiteX3" fmla="*/ 1414353 w 1993076"/>
                  <a:gd name="connsiteY3" fmla="*/ 147518 h 1624075"/>
                  <a:gd name="connsiteX4" fmla="*/ 1462613 w 1993076"/>
                  <a:gd name="connsiteY4" fmla="*/ 353258 h 1624075"/>
                  <a:gd name="connsiteX5" fmla="*/ 1427053 w 1993076"/>
                  <a:gd name="connsiteY5" fmla="*/ 531058 h 1624075"/>
                  <a:gd name="connsiteX6" fmla="*/ 1625173 w 1993076"/>
                  <a:gd name="connsiteY6" fmla="*/ 556458 h 1624075"/>
                  <a:gd name="connsiteX7" fmla="*/ 1861393 w 1993076"/>
                  <a:gd name="connsiteY7" fmla="*/ 625038 h 1624075"/>
                  <a:gd name="connsiteX8" fmla="*/ 1990933 w 1993076"/>
                  <a:gd name="connsiteY8" fmla="*/ 790138 h 1624075"/>
                  <a:gd name="connsiteX9" fmla="*/ 1924893 w 1993076"/>
                  <a:gd name="connsiteY9" fmla="*/ 990798 h 1624075"/>
                  <a:gd name="connsiteX10" fmla="*/ 1708993 w 1993076"/>
                  <a:gd name="connsiteY10" fmla="*/ 1072078 h 1624075"/>
                  <a:gd name="connsiteX11" fmla="*/ 1449913 w 1993076"/>
                  <a:gd name="connsiteY11" fmla="*/ 1051758 h 1624075"/>
                  <a:gd name="connsiteX12" fmla="*/ 1564213 w 1993076"/>
                  <a:gd name="connsiteY12" fmla="*/ 1267658 h 1624075"/>
                  <a:gd name="connsiteX13" fmla="*/ 1589613 w 1993076"/>
                  <a:gd name="connsiteY13" fmla="*/ 1374338 h 1624075"/>
                  <a:gd name="connsiteX14" fmla="*/ 1548973 w 1993076"/>
                  <a:gd name="connsiteY14" fmla="*/ 1511498 h 1624075"/>
                  <a:gd name="connsiteX15" fmla="*/ 1419433 w 1993076"/>
                  <a:gd name="connsiteY15" fmla="*/ 1608018 h 1624075"/>
                  <a:gd name="connsiteX16" fmla="*/ 1167973 w 1993076"/>
                  <a:gd name="connsiteY16" fmla="*/ 1613098 h 1624075"/>
                  <a:gd name="connsiteX17" fmla="*/ 1015573 w 1993076"/>
                  <a:gd name="connsiteY17" fmla="*/ 1498798 h 1624075"/>
                  <a:gd name="connsiteX18" fmla="*/ 921593 w 1993076"/>
                  <a:gd name="connsiteY18" fmla="*/ 1336238 h 1624075"/>
                  <a:gd name="connsiteX19" fmla="*/ 921593 w 1993076"/>
                  <a:gd name="connsiteY19" fmla="*/ 1346398 h 1624075"/>
                  <a:gd name="connsiteX20" fmla="*/ 789513 w 1993076"/>
                  <a:gd name="connsiteY20" fmla="*/ 1488638 h 1624075"/>
                  <a:gd name="connsiteX21" fmla="*/ 423753 w 1993076"/>
                  <a:gd name="connsiteY21" fmla="*/ 1539438 h 1624075"/>
                  <a:gd name="connsiteX22" fmla="*/ 271353 w 1993076"/>
                  <a:gd name="connsiteY22" fmla="*/ 1305758 h 1624075"/>
                  <a:gd name="connsiteX23" fmla="*/ 400893 w 1993076"/>
                  <a:gd name="connsiteY23" fmla="*/ 1056838 h 1624075"/>
                  <a:gd name="connsiteX24" fmla="*/ 474553 w 1993076"/>
                  <a:gd name="connsiteY24" fmla="*/ 970478 h 1624075"/>
                  <a:gd name="connsiteX25" fmla="*/ 230713 w 1993076"/>
                  <a:gd name="connsiteY25" fmla="*/ 879038 h 1624075"/>
                  <a:gd name="connsiteX26" fmla="*/ 47833 w 1993076"/>
                  <a:gd name="connsiteY26" fmla="*/ 726638 h 1624075"/>
                  <a:gd name="connsiteX27" fmla="*/ 17353 w 1993076"/>
                  <a:gd name="connsiteY27" fmla="*/ 442158 h 1624075"/>
                  <a:gd name="connsiteX28" fmla="*/ 281513 w 1993076"/>
                  <a:gd name="connsiteY28" fmla="*/ 340558 h 1624075"/>
                  <a:gd name="connsiteX29" fmla="*/ 489793 w 1993076"/>
                  <a:gd name="connsiteY29" fmla="*/ 391358 h 1624075"/>
                  <a:gd name="connsiteX30" fmla="*/ 710773 w 1993076"/>
                  <a:gd name="connsiteY30" fmla="*/ 462478 h 1624075"/>
                  <a:gd name="connsiteX0" fmla="*/ 710773 w 1993076"/>
                  <a:gd name="connsiteY0" fmla="*/ 462478 h 1624075"/>
                  <a:gd name="connsiteX1" fmla="*/ 878413 w 1993076"/>
                  <a:gd name="connsiteY1" fmla="*/ 177998 h 1624075"/>
                  <a:gd name="connsiteX2" fmla="*/ 1190833 w 1993076"/>
                  <a:gd name="connsiteY2" fmla="*/ 198 h 1624075"/>
                  <a:gd name="connsiteX3" fmla="*/ 1414353 w 1993076"/>
                  <a:gd name="connsiteY3" fmla="*/ 147518 h 1624075"/>
                  <a:gd name="connsiteX4" fmla="*/ 1462613 w 1993076"/>
                  <a:gd name="connsiteY4" fmla="*/ 353258 h 1624075"/>
                  <a:gd name="connsiteX5" fmla="*/ 1427053 w 1993076"/>
                  <a:gd name="connsiteY5" fmla="*/ 531058 h 1624075"/>
                  <a:gd name="connsiteX6" fmla="*/ 1625173 w 1993076"/>
                  <a:gd name="connsiteY6" fmla="*/ 556458 h 1624075"/>
                  <a:gd name="connsiteX7" fmla="*/ 1861393 w 1993076"/>
                  <a:gd name="connsiteY7" fmla="*/ 625038 h 1624075"/>
                  <a:gd name="connsiteX8" fmla="*/ 1990933 w 1993076"/>
                  <a:gd name="connsiteY8" fmla="*/ 790138 h 1624075"/>
                  <a:gd name="connsiteX9" fmla="*/ 1924893 w 1993076"/>
                  <a:gd name="connsiteY9" fmla="*/ 990798 h 1624075"/>
                  <a:gd name="connsiteX10" fmla="*/ 1708993 w 1993076"/>
                  <a:gd name="connsiteY10" fmla="*/ 1072078 h 1624075"/>
                  <a:gd name="connsiteX11" fmla="*/ 1449913 w 1993076"/>
                  <a:gd name="connsiteY11" fmla="*/ 1051758 h 1624075"/>
                  <a:gd name="connsiteX12" fmla="*/ 1564213 w 1993076"/>
                  <a:gd name="connsiteY12" fmla="*/ 1267658 h 1624075"/>
                  <a:gd name="connsiteX13" fmla="*/ 1589613 w 1993076"/>
                  <a:gd name="connsiteY13" fmla="*/ 1374338 h 1624075"/>
                  <a:gd name="connsiteX14" fmla="*/ 1548973 w 1993076"/>
                  <a:gd name="connsiteY14" fmla="*/ 1511498 h 1624075"/>
                  <a:gd name="connsiteX15" fmla="*/ 1419433 w 1993076"/>
                  <a:gd name="connsiteY15" fmla="*/ 1608018 h 1624075"/>
                  <a:gd name="connsiteX16" fmla="*/ 1167973 w 1993076"/>
                  <a:gd name="connsiteY16" fmla="*/ 1613098 h 1624075"/>
                  <a:gd name="connsiteX17" fmla="*/ 1015573 w 1993076"/>
                  <a:gd name="connsiteY17" fmla="*/ 1498798 h 1624075"/>
                  <a:gd name="connsiteX18" fmla="*/ 921593 w 1993076"/>
                  <a:gd name="connsiteY18" fmla="*/ 1336238 h 1624075"/>
                  <a:gd name="connsiteX19" fmla="*/ 921593 w 1993076"/>
                  <a:gd name="connsiteY19" fmla="*/ 1346398 h 1624075"/>
                  <a:gd name="connsiteX20" fmla="*/ 771733 w 1993076"/>
                  <a:gd name="connsiteY20" fmla="*/ 1473398 h 1624075"/>
                  <a:gd name="connsiteX21" fmla="*/ 423753 w 1993076"/>
                  <a:gd name="connsiteY21" fmla="*/ 1539438 h 1624075"/>
                  <a:gd name="connsiteX22" fmla="*/ 271353 w 1993076"/>
                  <a:gd name="connsiteY22" fmla="*/ 1305758 h 1624075"/>
                  <a:gd name="connsiteX23" fmla="*/ 400893 w 1993076"/>
                  <a:gd name="connsiteY23" fmla="*/ 1056838 h 1624075"/>
                  <a:gd name="connsiteX24" fmla="*/ 474553 w 1993076"/>
                  <a:gd name="connsiteY24" fmla="*/ 970478 h 1624075"/>
                  <a:gd name="connsiteX25" fmla="*/ 230713 w 1993076"/>
                  <a:gd name="connsiteY25" fmla="*/ 879038 h 1624075"/>
                  <a:gd name="connsiteX26" fmla="*/ 47833 w 1993076"/>
                  <a:gd name="connsiteY26" fmla="*/ 726638 h 1624075"/>
                  <a:gd name="connsiteX27" fmla="*/ 17353 w 1993076"/>
                  <a:gd name="connsiteY27" fmla="*/ 442158 h 1624075"/>
                  <a:gd name="connsiteX28" fmla="*/ 281513 w 1993076"/>
                  <a:gd name="connsiteY28" fmla="*/ 340558 h 1624075"/>
                  <a:gd name="connsiteX29" fmla="*/ 489793 w 1993076"/>
                  <a:gd name="connsiteY29" fmla="*/ 391358 h 1624075"/>
                  <a:gd name="connsiteX30" fmla="*/ 710773 w 1993076"/>
                  <a:gd name="connsiteY30" fmla="*/ 462478 h 1624075"/>
                  <a:gd name="connsiteX0" fmla="*/ 710773 w 1993076"/>
                  <a:gd name="connsiteY0" fmla="*/ 462478 h 1624075"/>
                  <a:gd name="connsiteX1" fmla="*/ 878413 w 1993076"/>
                  <a:gd name="connsiteY1" fmla="*/ 177998 h 1624075"/>
                  <a:gd name="connsiteX2" fmla="*/ 1190833 w 1993076"/>
                  <a:gd name="connsiteY2" fmla="*/ 198 h 1624075"/>
                  <a:gd name="connsiteX3" fmla="*/ 1414353 w 1993076"/>
                  <a:gd name="connsiteY3" fmla="*/ 147518 h 1624075"/>
                  <a:gd name="connsiteX4" fmla="*/ 1462613 w 1993076"/>
                  <a:gd name="connsiteY4" fmla="*/ 353258 h 1624075"/>
                  <a:gd name="connsiteX5" fmla="*/ 1427053 w 1993076"/>
                  <a:gd name="connsiteY5" fmla="*/ 531058 h 1624075"/>
                  <a:gd name="connsiteX6" fmla="*/ 1625173 w 1993076"/>
                  <a:gd name="connsiteY6" fmla="*/ 556458 h 1624075"/>
                  <a:gd name="connsiteX7" fmla="*/ 1861393 w 1993076"/>
                  <a:gd name="connsiteY7" fmla="*/ 625038 h 1624075"/>
                  <a:gd name="connsiteX8" fmla="*/ 1990933 w 1993076"/>
                  <a:gd name="connsiteY8" fmla="*/ 790138 h 1624075"/>
                  <a:gd name="connsiteX9" fmla="*/ 1924893 w 1993076"/>
                  <a:gd name="connsiteY9" fmla="*/ 990798 h 1624075"/>
                  <a:gd name="connsiteX10" fmla="*/ 1708993 w 1993076"/>
                  <a:gd name="connsiteY10" fmla="*/ 1072078 h 1624075"/>
                  <a:gd name="connsiteX11" fmla="*/ 1449913 w 1993076"/>
                  <a:gd name="connsiteY11" fmla="*/ 1051758 h 1624075"/>
                  <a:gd name="connsiteX12" fmla="*/ 1564213 w 1993076"/>
                  <a:gd name="connsiteY12" fmla="*/ 1267658 h 1624075"/>
                  <a:gd name="connsiteX13" fmla="*/ 1589613 w 1993076"/>
                  <a:gd name="connsiteY13" fmla="*/ 1374338 h 1624075"/>
                  <a:gd name="connsiteX14" fmla="*/ 1548973 w 1993076"/>
                  <a:gd name="connsiteY14" fmla="*/ 1511498 h 1624075"/>
                  <a:gd name="connsiteX15" fmla="*/ 1419433 w 1993076"/>
                  <a:gd name="connsiteY15" fmla="*/ 1608018 h 1624075"/>
                  <a:gd name="connsiteX16" fmla="*/ 1167973 w 1993076"/>
                  <a:gd name="connsiteY16" fmla="*/ 1613098 h 1624075"/>
                  <a:gd name="connsiteX17" fmla="*/ 1015573 w 1993076"/>
                  <a:gd name="connsiteY17" fmla="*/ 1498798 h 1624075"/>
                  <a:gd name="connsiteX18" fmla="*/ 921593 w 1993076"/>
                  <a:gd name="connsiteY18" fmla="*/ 1336238 h 1624075"/>
                  <a:gd name="connsiteX19" fmla="*/ 921593 w 1993076"/>
                  <a:gd name="connsiteY19" fmla="*/ 1346398 h 1624075"/>
                  <a:gd name="connsiteX20" fmla="*/ 771733 w 1993076"/>
                  <a:gd name="connsiteY20" fmla="*/ 1473398 h 1624075"/>
                  <a:gd name="connsiteX21" fmla="*/ 423753 w 1993076"/>
                  <a:gd name="connsiteY21" fmla="*/ 1539438 h 1624075"/>
                  <a:gd name="connsiteX22" fmla="*/ 271353 w 1993076"/>
                  <a:gd name="connsiteY22" fmla="*/ 1305758 h 1624075"/>
                  <a:gd name="connsiteX23" fmla="*/ 400893 w 1993076"/>
                  <a:gd name="connsiteY23" fmla="*/ 1056838 h 1624075"/>
                  <a:gd name="connsiteX24" fmla="*/ 474553 w 1993076"/>
                  <a:gd name="connsiteY24" fmla="*/ 970478 h 1624075"/>
                  <a:gd name="connsiteX25" fmla="*/ 230713 w 1993076"/>
                  <a:gd name="connsiteY25" fmla="*/ 879038 h 1624075"/>
                  <a:gd name="connsiteX26" fmla="*/ 47833 w 1993076"/>
                  <a:gd name="connsiteY26" fmla="*/ 726638 h 1624075"/>
                  <a:gd name="connsiteX27" fmla="*/ 17353 w 1993076"/>
                  <a:gd name="connsiteY27" fmla="*/ 442158 h 1624075"/>
                  <a:gd name="connsiteX28" fmla="*/ 281513 w 1993076"/>
                  <a:gd name="connsiteY28" fmla="*/ 340558 h 1624075"/>
                  <a:gd name="connsiteX29" fmla="*/ 489793 w 1993076"/>
                  <a:gd name="connsiteY29" fmla="*/ 391358 h 1624075"/>
                  <a:gd name="connsiteX30" fmla="*/ 710773 w 1993076"/>
                  <a:gd name="connsiteY30" fmla="*/ 462478 h 1624075"/>
                  <a:gd name="connsiteX0" fmla="*/ 710773 w 1993076"/>
                  <a:gd name="connsiteY0" fmla="*/ 462478 h 1624075"/>
                  <a:gd name="connsiteX1" fmla="*/ 878413 w 1993076"/>
                  <a:gd name="connsiteY1" fmla="*/ 177998 h 1624075"/>
                  <a:gd name="connsiteX2" fmla="*/ 1190833 w 1993076"/>
                  <a:gd name="connsiteY2" fmla="*/ 198 h 1624075"/>
                  <a:gd name="connsiteX3" fmla="*/ 1414353 w 1993076"/>
                  <a:gd name="connsiteY3" fmla="*/ 147518 h 1624075"/>
                  <a:gd name="connsiteX4" fmla="*/ 1462613 w 1993076"/>
                  <a:gd name="connsiteY4" fmla="*/ 353258 h 1624075"/>
                  <a:gd name="connsiteX5" fmla="*/ 1427053 w 1993076"/>
                  <a:gd name="connsiteY5" fmla="*/ 531058 h 1624075"/>
                  <a:gd name="connsiteX6" fmla="*/ 1625173 w 1993076"/>
                  <a:gd name="connsiteY6" fmla="*/ 556458 h 1624075"/>
                  <a:gd name="connsiteX7" fmla="*/ 1861393 w 1993076"/>
                  <a:gd name="connsiteY7" fmla="*/ 625038 h 1624075"/>
                  <a:gd name="connsiteX8" fmla="*/ 1990933 w 1993076"/>
                  <a:gd name="connsiteY8" fmla="*/ 790138 h 1624075"/>
                  <a:gd name="connsiteX9" fmla="*/ 1924893 w 1993076"/>
                  <a:gd name="connsiteY9" fmla="*/ 990798 h 1624075"/>
                  <a:gd name="connsiteX10" fmla="*/ 1708993 w 1993076"/>
                  <a:gd name="connsiteY10" fmla="*/ 1072078 h 1624075"/>
                  <a:gd name="connsiteX11" fmla="*/ 1449913 w 1993076"/>
                  <a:gd name="connsiteY11" fmla="*/ 1051758 h 1624075"/>
                  <a:gd name="connsiteX12" fmla="*/ 1564213 w 1993076"/>
                  <a:gd name="connsiteY12" fmla="*/ 1267658 h 1624075"/>
                  <a:gd name="connsiteX13" fmla="*/ 1589613 w 1993076"/>
                  <a:gd name="connsiteY13" fmla="*/ 1374338 h 1624075"/>
                  <a:gd name="connsiteX14" fmla="*/ 1548973 w 1993076"/>
                  <a:gd name="connsiteY14" fmla="*/ 1511498 h 1624075"/>
                  <a:gd name="connsiteX15" fmla="*/ 1419433 w 1993076"/>
                  <a:gd name="connsiteY15" fmla="*/ 1608018 h 1624075"/>
                  <a:gd name="connsiteX16" fmla="*/ 1167973 w 1993076"/>
                  <a:gd name="connsiteY16" fmla="*/ 1613098 h 1624075"/>
                  <a:gd name="connsiteX17" fmla="*/ 1015573 w 1993076"/>
                  <a:gd name="connsiteY17" fmla="*/ 1498798 h 1624075"/>
                  <a:gd name="connsiteX18" fmla="*/ 921593 w 1993076"/>
                  <a:gd name="connsiteY18" fmla="*/ 1336238 h 1624075"/>
                  <a:gd name="connsiteX19" fmla="*/ 921593 w 1993076"/>
                  <a:gd name="connsiteY19" fmla="*/ 1346398 h 1624075"/>
                  <a:gd name="connsiteX20" fmla="*/ 771733 w 1993076"/>
                  <a:gd name="connsiteY20" fmla="*/ 1473398 h 1624075"/>
                  <a:gd name="connsiteX21" fmla="*/ 423753 w 1993076"/>
                  <a:gd name="connsiteY21" fmla="*/ 1539438 h 1624075"/>
                  <a:gd name="connsiteX22" fmla="*/ 271353 w 1993076"/>
                  <a:gd name="connsiteY22" fmla="*/ 1305758 h 1624075"/>
                  <a:gd name="connsiteX23" fmla="*/ 400893 w 1993076"/>
                  <a:gd name="connsiteY23" fmla="*/ 1056838 h 1624075"/>
                  <a:gd name="connsiteX24" fmla="*/ 474553 w 1993076"/>
                  <a:gd name="connsiteY24" fmla="*/ 970478 h 1624075"/>
                  <a:gd name="connsiteX25" fmla="*/ 230713 w 1993076"/>
                  <a:gd name="connsiteY25" fmla="*/ 879038 h 1624075"/>
                  <a:gd name="connsiteX26" fmla="*/ 47833 w 1993076"/>
                  <a:gd name="connsiteY26" fmla="*/ 726638 h 1624075"/>
                  <a:gd name="connsiteX27" fmla="*/ 17353 w 1993076"/>
                  <a:gd name="connsiteY27" fmla="*/ 442158 h 1624075"/>
                  <a:gd name="connsiteX28" fmla="*/ 281513 w 1993076"/>
                  <a:gd name="connsiteY28" fmla="*/ 340558 h 1624075"/>
                  <a:gd name="connsiteX29" fmla="*/ 489793 w 1993076"/>
                  <a:gd name="connsiteY29" fmla="*/ 391358 h 1624075"/>
                  <a:gd name="connsiteX30" fmla="*/ 710773 w 1993076"/>
                  <a:gd name="connsiteY30" fmla="*/ 462478 h 1624075"/>
                  <a:gd name="connsiteX0" fmla="*/ 710773 w 1993076"/>
                  <a:gd name="connsiteY0" fmla="*/ 462478 h 1624075"/>
                  <a:gd name="connsiteX1" fmla="*/ 878413 w 1993076"/>
                  <a:gd name="connsiteY1" fmla="*/ 177998 h 1624075"/>
                  <a:gd name="connsiteX2" fmla="*/ 1190833 w 1993076"/>
                  <a:gd name="connsiteY2" fmla="*/ 198 h 1624075"/>
                  <a:gd name="connsiteX3" fmla="*/ 1414353 w 1993076"/>
                  <a:gd name="connsiteY3" fmla="*/ 147518 h 1624075"/>
                  <a:gd name="connsiteX4" fmla="*/ 1462613 w 1993076"/>
                  <a:gd name="connsiteY4" fmla="*/ 353258 h 1624075"/>
                  <a:gd name="connsiteX5" fmla="*/ 1427053 w 1993076"/>
                  <a:gd name="connsiteY5" fmla="*/ 531058 h 1624075"/>
                  <a:gd name="connsiteX6" fmla="*/ 1625173 w 1993076"/>
                  <a:gd name="connsiteY6" fmla="*/ 556458 h 1624075"/>
                  <a:gd name="connsiteX7" fmla="*/ 1861393 w 1993076"/>
                  <a:gd name="connsiteY7" fmla="*/ 625038 h 1624075"/>
                  <a:gd name="connsiteX8" fmla="*/ 1990933 w 1993076"/>
                  <a:gd name="connsiteY8" fmla="*/ 790138 h 1624075"/>
                  <a:gd name="connsiteX9" fmla="*/ 1924893 w 1993076"/>
                  <a:gd name="connsiteY9" fmla="*/ 990798 h 1624075"/>
                  <a:gd name="connsiteX10" fmla="*/ 1708993 w 1993076"/>
                  <a:gd name="connsiteY10" fmla="*/ 1072078 h 1624075"/>
                  <a:gd name="connsiteX11" fmla="*/ 1449913 w 1993076"/>
                  <a:gd name="connsiteY11" fmla="*/ 1051758 h 1624075"/>
                  <a:gd name="connsiteX12" fmla="*/ 1564213 w 1993076"/>
                  <a:gd name="connsiteY12" fmla="*/ 1267658 h 1624075"/>
                  <a:gd name="connsiteX13" fmla="*/ 1589613 w 1993076"/>
                  <a:gd name="connsiteY13" fmla="*/ 1374338 h 1624075"/>
                  <a:gd name="connsiteX14" fmla="*/ 1548973 w 1993076"/>
                  <a:gd name="connsiteY14" fmla="*/ 1511498 h 1624075"/>
                  <a:gd name="connsiteX15" fmla="*/ 1419433 w 1993076"/>
                  <a:gd name="connsiteY15" fmla="*/ 1608018 h 1624075"/>
                  <a:gd name="connsiteX16" fmla="*/ 1167973 w 1993076"/>
                  <a:gd name="connsiteY16" fmla="*/ 1613098 h 1624075"/>
                  <a:gd name="connsiteX17" fmla="*/ 1015573 w 1993076"/>
                  <a:gd name="connsiteY17" fmla="*/ 1498798 h 1624075"/>
                  <a:gd name="connsiteX18" fmla="*/ 921593 w 1993076"/>
                  <a:gd name="connsiteY18" fmla="*/ 1336238 h 1624075"/>
                  <a:gd name="connsiteX19" fmla="*/ 921593 w 1993076"/>
                  <a:gd name="connsiteY19" fmla="*/ 1346398 h 1624075"/>
                  <a:gd name="connsiteX20" fmla="*/ 771733 w 1993076"/>
                  <a:gd name="connsiteY20" fmla="*/ 1473398 h 1624075"/>
                  <a:gd name="connsiteX21" fmla="*/ 423753 w 1993076"/>
                  <a:gd name="connsiteY21" fmla="*/ 1539438 h 1624075"/>
                  <a:gd name="connsiteX22" fmla="*/ 271353 w 1993076"/>
                  <a:gd name="connsiteY22" fmla="*/ 1305758 h 1624075"/>
                  <a:gd name="connsiteX23" fmla="*/ 393273 w 1993076"/>
                  <a:gd name="connsiteY23" fmla="*/ 1056838 h 1624075"/>
                  <a:gd name="connsiteX24" fmla="*/ 474553 w 1993076"/>
                  <a:gd name="connsiteY24" fmla="*/ 970478 h 1624075"/>
                  <a:gd name="connsiteX25" fmla="*/ 230713 w 1993076"/>
                  <a:gd name="connsiteY25" fmla="*/ 879038 h 1624075"/>
                  <a:gd name="connsiteX26" fmla="*/ 47833 w 1993076"/>
                  <a:gd name="connsiteY26" fmla="*/ 726638 h 1624075"/>
                  <a:gd name="connsiteX27" fmla="*/ 17353 w 1993076"/>
                  <a:gd name="connsiteY27" fmla="*/ 442158 h 1624075"/>
                  <a:gd name="connsiteX28" fmla="*/ 281513 w 1993076"/>
                  <a:gd name="connsiteY28" fmla="*/ 340558 h 1624075"/>
                  <a:gd name="connsiteX29" fmla="*/ 489793 w 1993076"/>
                  <a:gd name="connsiteY29" fmla="*/ 391358 h 1624075"/>
                  <a:gd name="connsiteX30" fmla="*/ 710773 w 1993076"/>
                  <a:gd name="connsiteY30" fmla="*/ 462478 h 1624075"/>
                  <a:gd name="connsiteX0" fmla="*/ 710773 w 1993076"/>
                  <a:gd name="connsiteY0" fmla="*/ 462478 h 1624075"/>
                  <a:gd name="connsiteX1" fmla="*/ 878413 w 1993076"/>
                  <a:gd name="connsiteY1" fmla="*/ 177998 h 1624075"/>
                  <a:gd name="connsiteX2" fmla="*/ 1190833 w 1993076"/>
                  <a:gd name="connsiteY2" fmla="*/ 198 h 1624075"/>
                  <a:gd name="connsiteX3" fmla="*/ 1414353 w 1993076"/>
                  <a:gd name="connsiteY3" fmla="*/ 147518 h 1624075"/>
                  <a:gd name="connsiteX4" fmla="*/ 1462613 w 1993076"/>
                  <a:gd name="connsiteY4" fmla="*/ 353258 h 1624075"/>
                  <a:gd name="connsiteX5" fmla="*/ 1427053 w 1993076"/>
                  <a:gd name="connsiteY5" fmla="*/ 531058 h 1624075"/>
                  <a:gd name="connsiteX6" fmla="*/ 1625173 w 1993076"/>
                  <a:gd name="connsiteY6" fmla="*/ 556458 h 1624075"/>
                  <a:gd name="connsiteX7" fmla="*/ 1861393 w 1993076"/>
                  <a:gd name="connsiteY7" fmla="*/ 625038 h 1624075"/>
                  <a:gd name="connsiteX8" fmla="*/ 1990933 w 1993076"/>
                  <a:gd name="connsiteY8" fmla="*/ 790138 h 1624075"/>
                  <a:gd name="connsiteX9" fmla="*/ 1924893 w 1993076"/>
                  <a:gd name="connsiteY9" fmla="*/ 990798 h 1624075"/>
                  <a:gd name="connsiteX10" fmla="*/ 1708993 w 1993076"/>
                  <a:gd name="connsiteY10" fmla="*/ 1072078 h 1624075"/>
                  <a:gd name="connsiteX11" fmla="*/ 1449913 w 1993076"/>
                  <a:gd name="connsiteY11" fmla="*/ 1051758 h 1624075"/>
                  <a:gd name="connsiteX12" fmla="*/ 1564213 w 1993076"/>
                  <a:gd name="connsiteY12" fmla="*/ 1267658 h 1624075"/>
                  <a:gd name="connsiteX13" fmla="*/ 1589613 w 1993076"/>
                  <a:gd name="connsiteY13" fmla="*/ 1374338 h 1624075"/>
                  <a:gd name="connsiteX14" fmla="*/ 1548973 w 1993076"/>
                  <a:gd name="connsiteY14" fmla="*/ 1511498 h 1624075"/>
                  <a:gd name="connsiteX15" fmla="*/ 1419433 w 1993076"/>
                  <a:gd name="connsiteY15" fmla="*/ 1608018 h 1624075"/>
                  <a:gd name="connsiteX16" fmla="*/ 1167973 w 1993076"/>
                  <a:gd name="connsiteY16" fmla="*/ 1613098 h 1624075"/>
                  <a:gd name="connsiteX17" fmla="*/ 1015573 w 1993076"/>
                  <a:gd name="connsiteY17" fmla="*/ 1498798 h 1624075"/>
                  <a:gd name="connsiteX18" fmla="*/ 921593 w 1993076"/>
                  <a:gd name="connsiteY18" fmla="*/ 1336238 h 1624075"/>
                  <a:gd name="connsiteX19" fmla="*/ 921593 w 1993076"/>
                  <a:gd name="connsiteY19" fmla="*/ 1346398 h 1624075"/>
                  <a:gd name="connsiteX20" fmla="*/ 771733 w 1993076"/>
                  <a:gd name="connsiteY20" fmla="*/ 1473398 h 1624075"/>
                  <a:gd name="connsiteX21" fmla="*/ 423753 w 1993076"/>
                  <a:gd name="connsiteY21" fmla="*/ 1539438 h 1624075"/>
                  <a:gd name="connsiteX22" fmla="*/ 271353 w 1993076"/>
                  <a:gd name="connsiteY22" fmla="*/ 1305758 h 1624075"/>
                  <a:gd name="connsiteX23" fmla="*/ 393273 w 1993076"/>
                  <a:gd name="connsiteY23" fmla="*/ 1056838 h 1624075"/>
                  <a:gd name="connsiteX24" fmla="*/ 461853 w 1993076"/>
                  <a:gd name="connsiteY24" fmla="*/ 973018 h 1624075"/>
                  <a:gd name="connsiteX25" fmla="*/ 230713 w 1993076"/>
                  <a:gd name="connsiteY25" fmla="*/ 879038 h 1624075"/>
                  <a:gd name="connsiteX26" fmla="*/ 47833 w 1993076"/>
                  <a:gd name="connsiteY26" fmla="*/ 726638 h 1624075"/>
                  <a:gd name="connsiteX27" fmla="*/ 17353 w 1993076"/>
                  <a:gd name="connsiteY27" fmla="*/ 442158 h 1624075"/>
                  <a:gd name="connsiteX28" fmla="*/ 281513 w 1993076"/>
                  <a:gd name="connsiteY28" fmla="*/ 340558 h 1624075"/>
                  <a:gd name="connsiteX29" fmla="*/ 489793 w 1993076"/>
                  <a:gd name="connsiteY29" fmla="*/ 391358 h 1624075"/>
                  <a:gd name="connsiteX30" fmla="*/ 710773 w 1993076"/>
                  <a:gd name="connsiteY30" fmla="*/ 462478 h 16240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1993076" h="1624075">
                    <a:moveTo>
                      <a:pt x="710773" y="462478"/>
                    </a:moveTo>
                    <a:cubicBezTo>
                      <a:pt x="775543" y="426918"/>
                      <a:pt x="798403" y="255045"/>
                      <a:pt x="878413" y="177998"/>
                    </a:cubicBezTo>
                    <a:cubicBezTo>
                      <a:pt x="958423" y="100951"/>
                      <a:pt x="1101510" y="5278"/>
                      <a:pt x="1190833" y="198"/>
                    </a:cubicBezTo>
                    <a:cubicBezTo>
                      <a:pt x="1280156" y="-4882"/>
                      <a:pt x="1369056" y="88675"/>
                      <a:pt x="1414353" y="147518"/>
                    </a:cubicBezTo>
                    <a:cubicBezTo>
                      <a:pt x="1459650" y="206361"/>
                      <a:pt x="1460496" y="289335"/>
                      <a:pt x="1462613" y="353258"/>
                    </a:cubicBezTo>
                    <a:cubicBezTo>
                      <a:pt x="1464730" y="417181"/>
                      <a:pt x="1399960" y="497191"/>
                      <a:pt x="1427053" y="531058"/>
                    </a:cubicBezTo>
                    <a:cubicBezTo>
                      <a:pt x="1454146" y="564925"/>
                      <a:pt x="1552783" y="540795"/>
                      <a:pt x="1625173" y="556458"/>
                    </a:cubicBezTo>
                    <a:cubicBezTo>
                      <a:pt x="1697563" y="572121"/>
                      <a:pt x="1800433" y="586091"/>
                      <a:pt x="1861393" y="625038"/>
                    </a:cubicBezTo>
                    <a:cubicBezTo>
                      <a:pt x="1922353" y="663985"/>
                      <a:pt x="1980350" y="729178"/>
                      <a:pt x="1990933" y="790138"/>
                    </a:cubicBezTo>
                    <a:cubicBezTo>
                      <a:pt x="2001516" y="851098"/>
                      <a:pt x="1971883" y="943808"/>
                      <a:pt x="1924893" y="990798"/>
                    </a:cubicBezTo>
                    <a:cubicBezTo>
                      <a:pt x="1877903" y="1037788"/>
                      <a:pt x="1788156" y="1061918"/>
                      <a:pt x="1708993" y="1072078"/>
                    </a:cubicBezTo>
                    <a:cubicBezTo>
                      <a:pt x="1629830" y="1082238"/>
                      <a:pt x="1474043" y="1019161"/>
                      <a:pt x="1449913" y="1051758"/>
                    </a:cubicBezTo>
                    <a:cubicBezTo>
                      <a:pt x="1425783" y="1084355"/>
                      <a:pt x="1540930" y="1213895"/>
                      <a:pt x="1564213" y="1267658"/>
                    </a:cubicBezTo>
                    <a:cubicBezTo>
                      <a:pt x="1587496" y="1321421"/>
                      <a:pt x="1592153" y="1333698"/>
                      <a:pt x="1589613" y="1374338"/>
                    </a:cubicBezTo>
                    <a:cubicBezTo>
                      <a:pt x="1587073" y="1414978"/>
                      <a:pt x="1577336" y="1472551"/>
                      <a:pt x="1548973" y="1511498"/>
                    </a:cubicBezTo>
                    <a:cubicBezTo>
                      <a:pt x="1520610" y="1550445"/>
                      <a:pt x="1482933" y="1591085"/>
                      <a:pt x="1419433" y="1608018"/>
                    </a:cubicBezTo>
                    <a:cubicBezTo>
                      <a:pt x="1355933" y="1624951"/>
                      <a:pt x="1235283" y="1631301"/>
                      <a:pt x="1167973" y="1613098"/>
                    </a:cubicBezTo>
                    <a:cubicBezTo>
                      <a:pt x="1100663" y="1594895"/>
                      <a:pt x="1052826" y="1546211"/>
                      <a:pt x="1015573" y="1498798"/>
                    </a:cubicBezTo>
                    <a:cubicBezTo>
                      <a:pt x="978320" y="1451385"/>
                      <a:pt x="937256" y="1361638"/>
                      <a:pt x="921593" y="1336238"/>
                    </a:cubicBezTo>
                    <a:cubicBezTo>
                      <a:pt x="905930" y="1310838"/>
                      <a:pt x="946570" y="1323538"/>
                      <a:pt x="921593" y="1346398"/>
                    </a:cubicBezTo>
                    <a:cubicBezTo>
                      <a:pt x="896616" y="1369258"/>
                      <a:pt x="877566" y="1415825"/>
                      <a:pt x="771733" y="1473398"/>
                    </a:cubicBezTo>
                    <a:cubicBezTo>
                      <a:pt x="665900" y="1530971"/>
                      <a:pt x="507150" y="1567378"/>
                      <a:pt x="423753" y="1539438"/>
                    </a:cubicBezTo>
                    <a:cubicBezTo>
                      <a:pt x="340356" y="1511498"/>
                      <a:pt x="276433" y="1386191"/>
                      <a:pt x="271353" y="1305758"/>
                    </a:cubicBezTo>
                    <a:cubicBezTo>
                      <a:pt x="266273" y="1225325"/>
                      <a:pt x="361523" y="1112295"/>
                      <a:pt x="393273" y="1056838"/>
                    </a:cubicBezTo>
                    <a:cubicBezTo>
                      <a:pt x="425023" y="1001381"/>
                      <a:pt x="488946" y="1002651"/>
                      <a:pt x="461853" y="973018"/>
                    </a:cubicBezTo>
                    <a:cubicBezTo>
                      <a:pt x="434760" y="943385"/>
                      <a:pt x="299716" y="920101"/>
                      <a:pt x="230713" y="879038"/>
                    </a:cubicBezTo>
                    <a:cubicBezTo>
                      <a:pt x="161710" y="837975"/>
                      <a:pt x="83393" y="799451"/>
                      <a:pt x="47833" y="726638"/>
                    </a:cubicBezTo>
                    <a:cubicBezTo>
                      <a:pt x="12273" y="653825"/>
                      <a:pt x="-21594" y="506504"/>
                      <a:pt x="17353" y="442158"/>
                    </a:cubicBezTo>
                    <a:cubicBezTo>
                      <a:pt x="56300" y="377812"/>
                      <a:pt x="202773" y="349025"/>
                      <a:pt x="281513" y="340558"/>
                    </a:cubicBezTo>
                    <a:cubicBezTo>
                      <a:pt x="360253" y="332091"/>
                      <a:pt x="418673" y="367651"/>
                      <a:pt x="489793" y="391358"/>
                    </a:cubicBezTo>
                    <a:cubicBezTo>
                      <a:pt x="560913" y="415065"/>
                      <a:pt x="646003" y="498038"/>
                      <a:pt x="710773" y="462478"/>
                    </a:cubicBezTo>
                    <a:close/>
                  </a:path>
                </a:pathLst>
              </a:custGeom>
              <a:solidFill>
                <a:srgbClr val="DC516E"/>
              </a:solidFill>
              <a:ln w="57150"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th-TH" dirty="0"/>
              </a:p>
            </p:txBody>
          </p:sp>
          <p:sp>
            <p:nvSpPr>
              <p:cNvPr id="26" name="วงรี 77">
                <a:extLst>
                  <a:ext uri="{FF2B5EF4-FFF2-40B4-BE49-F238E27FC236}">
                    <a16:creationId xmlns:a16="http://schemas.microsoft.com/office/drawing/2014/main" id="{513DEDF3-D01B-4936-B631-5B45B4007DED}"/>
                  </a:ext>
                </a:extLst>
              </p:cNvPr>
              <p:cNvSpPr/>
              <p:nvPr/>
            </p:nvSpPr>
            <p:spPr>
              <a:xfrm>
                <a:off x="4579275" y="1400406"/>
                <a:ext cx="295962" cy="284142"/>
              </a:xfrm>
              <a:custGeom>
                <a:avLst/>
                <a:gdLst>
                  <a:gd name="connsiteX0" fmla="*/ 0 w 290429"/>
                  <a:gd name="connsiteY0" fmla="*/ 144699 h 289397"/>
                  <a:gd name="connsiteX1" fmla="*/ 145215 w 290429"/>
                  <a:gd name="connsiteY1" fmla="*/ 0 h 289397"/>
                  <a:gd name="connsiteX2" fmla="*/ 290430 w 290429"/>
                  <a:gd name="connsiteY2" fmla="*/ 144699 h 289397"/>
                  <a:gd name="connsiteX3" fmla="*/ 145215 w 290429"/>
                  <a:gd name="connsiteY3" fmla="*/ 289398 h 289397"/>
                  <a:gd name="connsiteX4" fmla="*/ 0 w 290429"/>
                  <a:gd name="connsiteY4" fmla="*/ 144699 h 289397"/>
                  <a:gd name="connsiteX0" fmla="*/ 8 w 290438"/>
                  <a:gd name="connsiteY0" fmla="*/ 144699 h 289398"/>
                  <a:gd name="connsiteX1" fmla="*/ 145223 w 290438"/>
                  <a:gd name="connsiteY1" fmla="*/ 0 h 289398"/>
                  <a:gd name="connsiteX2" fmla="*/ 290438 w 290438"/>
                  <a:gd name="connsiteY2" fmla="*/ 144699 h 289398"/>
                  <a:gd name="connsiteX3" fmla="*/ 140143 w 290438"/>
                  <a:gd name="connsiteY3" fmla="*/ 289398 h 289398"/>
                  <a:gd name="connsiteX4" fmla="*/ 8 w 290438"/>
                  <a:gd name="connsiteY4" fmla="*/ 144699 h 289398"/>
                  <a:gd name="connsiteX0" fmla="*/ 6 w 310756"/>
                  <a:gd name="connsiteY0" fmla="*/ 145377 h 292972"/>
                  <a:gd name="connsiteX1" fmla="*/ 145221 w 310756"/>
                  <a:gd name="connsiteY1" fmla="*/ 678 h 292972"/>
                  <a:gd name="connsiteX2" fmla="*/ 310756 w 310756"/>
                  <a:gd name="connsiteY2" fmla="*/ 206337 h 292972"/>
                  <a:gd name="connsiteX3" fmla="*/ 140141 w 310756"/>
                  <a:gd name="connsiteY3" fmla="*/ 290076 h 292972"/>
                  <a:gd name="connsiteX4" fmla="*/ 6 w 310756"/>
                  <a:gd name="connsiteY4" fmla="*/ 145377 h 292972"/>
                  <a:gd name="connsiteX0" fmla="*/ 5 w 313295"/>
                  <a:gd name="connsiteY0" fmla="*/ 190453 h 289862"/>
                  <a:gd name="connsiteX1" fmla="*/ 147760 w 313295"/>
                  <a:gd name="connsiteY1" fmla="*/ 34 h 289862"/>
                  <a:gd name="connsiteX2" fmla="*/ 313295 w 313295"/>
                  <a:gd name="connsiteY2" fmla="*/ 205693 h 289862"/>
                  <a:gd name="connsiteX3" fmla="*/ 142680 w 313295"/>
                  <a:gd name="connsiteY3" fmla="*/ 289432 h 289862"/>
                  <a:gd name="connsiteX4" fmla="*/ 5 w 313295"/>
                  <a:gd name="connsiteY4" fmla="*/ 190453 h 289862"/>
                  <a:gd name="connsiteX0" fmla="*/ 2796 w 316086"/>
                  <a:gd name="connsiteY0" fmla="*/ 175216 h 274625"/>
                  <a:gd name="connsiteX1" fmla="*/ 71811 w 316086"/>
                  <a:gd name="connsiteY1" fmla="*/ 37 h 274625"/>
                  <a:gd name="connsiteX2" fmla="*/ 316086 w 316086"/>
                  <a:gd name="connsiteY2" fmla="*/ 190456 h 274625"/>
                  <a:gd name="connsiteX3" fmla="*/ 145471 w 316086"/>
                  <a:gd name="connsiteY3" fmla="*/ 274195 h 274625"/>
                  <a:gd name="connsiteX4" fmla="*/ 2796 w 316086"/>
                  <a:gd name="connsiteY4" fmla="*/ 175216 h 274625"/>
                  <a:gd name="connsiteX0" fmla="*/ 2158 w 315952"/>
                  <a:gd name="connsiteY0" fmla="*/ 185068 h 284142"/>
                  <a:gd name="connsiteX1" fmla="*/ 71173 w 315952"/>
                  <a:gd name="connsiteY1" fmla="*/ 9889 h 284142"/>
                  <a:gd name="connsiteX2" fmla="*/ 235434 w 315952"/>
                  <a:gd name="connsiteY2" fmla="*/ 40983 h 284142"/>
                  <a:gd name="connsiteX3" fmla="*/ 315448 w 315952"/>
                  <a:gd name="connsiteY3" fmla="*/ 200308 h 284142"/>
                  <a:gd name="connsiteX4" fmla="*/ 144833 w 315952"/>
                  <a:gd name="connsiteY4" fmla="*/ 284047 h 284142"/>
                  <a:gd name="connsiteX5" fmla="*/ 2158 w 315952"/>
                  <a:gd name="connsiteY5" fmla="*/ 185068 h 284142"/>
                  <a:gd name="connsiteX0" fmla="*/ 2158 w 295962"/>
                  <a:gd name="connsiteY0" fmla="*/ 185068 h 284142"/>
                  <a:gd name="connsiteX1" fmla="*/ 71173 w 295962"/>
                  <a:gd name="connsiteY1" fmla="*/ 9889 h 284142"/>
                  <a:gd name="connsiteX2" fmla="*/ 235434 w 295962"/>
                  <a:gd name="connsiteY2" fmla="*/ 40983 h 284142"/>
                  <a:gd name="connsiteX3" fmla="*/ 295128 w 295962"/>
                  <a:gd name="connsiteY3" fmla="*/ 200308 h 284142"/>
                  <a:gd name="connsiteX4" fmla="*/ 144833 w 295962"/>
                  <a:gd name="connsiteY4" fmla="*/ 284047 h 284142"/>
                  <a:gd name="connsiteX5" fmla="*/ 2158 w 295962"/>
                  <a:gd name="connsiteY5" fmla="*/ 185068 h 2841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95962" h="284142">
                    <a:moveTo>
                      <a:pt x="2158" y="185068"/>
                    </a:moveTo>
                    <a:cubicBezTo>
                      <a:pt x="-10119" y="139375"/>
                      <a:pt x="32294" y="33903"/>
                      <a:pt x="71173" y="9889"/>
                    </a:cubicBezTo>
                    <a:cubicBezTo>
                      <a:pt x="110052" y="-14125"/>
                      <a:pt x="194722" y="9247"/>
                      <a:pt x="235434" y="40983"/>
                    </a:cubicBezTo>
                    <a:cubicBezTo>
                      <a:pt x="276147" y="72720"/>
                      <a:pt x="300915" y="162761"/>
                      <a:pt x="295128" y="200308"/>
                    </a:cubicBezTo>
                    <a:cubicBezTo>
                      <a:pt x="289341" y="237855"/>
                      <a:pt x="193661" y="286587"/>
                      <a:pt x="144833" y="284047"/>
                    </a:cubicBezTo>
                    <a:cubicBezTo>
                      <a:pt x="96005" y="281507"/>
                      <a:pt x="14435" y="230761"/>
                      <a:pt x="2158" y="185068"/>
                    </a:cubicBezTo>
                    <a:close/>
                  </a:path>
                </a:pathLst>
              </a:custGeom>
              <a:solidFill>
                <a:srgbClr val="FDC64E"/>
              </a:solidFill>
              <a:ln w="571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th-TH"/>
              </a:p>
            </p:txBody>
          </p:sp>
        </p:grpSp>
        <p:grpSp>
          <p:nvGrpSpPr>
            <p:cNvPr id="22" name="กลุ่ม 21">
              <a:extLst>
                <a:ext uri="{FF2B5EF4-FFF2-40B4-BE49-F238E27FC236}">
                  <a16:creationId xmlns:a16="http://schemas.microsoft.com/office/drawing/2014/main" id="{B277213B-2E95-4B17-AD45-AC722295762F}"/>
                </a:ext>
              </a:extLst>
            </p:cNvPr>
            <p:cNvGrpSpPr/>
            <p:nvPr/>
          </p:nvGrpSpPr>
          <p:grpSpPr>
            <a:xfrm>
              <a:off x="7237131" y="3351648"/>
              <a:ext cx="492299" cy="424956"/>
              <a:chOff x="3730718" y="705949"/>
              <a:chExt cx="1993076" cy="1624075"/>
            </a:xfrm>
            <a:solidFill>
              <a:schemeClr val="bg1"/>
            </a:solidFill>
          </p:grpSpPr>
          <p:sp>
            <p:nvSpPr>
              <p:cNvPr id="23" name="รูปแบบอิสระ: รูปร่าง 22">
                <a:extLst>
                  <a:ext uri="{FF2B5EF4-FFF2-40B4-BE49-F238E27FC236}">
                    <a16:creationId xmlns:a16="http://schemas.microsoft.com/office/drawing/2014/main" id="{71EB705C-1814-4D04-82BC-5468C388C3E7}"/>
                  </a:ext>
                </a:extLst>
              </p:cNvPr>
              <p:cNvSpPr/>
              <p:nvPr/>
            </p:nvSpPr>
            <p:spPr>
              <a:xfrm>
                <a:off x="3730718" y="705949"/>
                <a:ext cx="1993076" cy="1624075"/>
              </a:xfrm>
              <a:custGeom>
                <a:avLst/>
                <a:gdLst>
                  <a:gd name="connsiteX0" fmla="*/ 708233 w 2019354"/>
                  <a:gd name="connsiteY0" fmla="*/ 498039 h 1664948"/>
                  <a:gd name="connsiteX1" fmla="*/ 850473 w 2019354"/>
                  <a:gd name="connsiteY1" fmla="*/ 183079 h 1664948"/>
                  <a:gd name="connsiteX2" fmla="*/ 1195913 w 2019354"/>
                  <a:gd name="connsiteY2" fmla="*/ 199 h 1664948"/>
                  <a:gd name="connsiteX3" fmla="*/ 1439753 w 2019354"/>
                  <a:gd name="connsiteY3" fmla="*/ 152599 h 1664948"/>
                  <a:gd name="connsiteX4" fmla="*/ 1500713 w 2019354"/>
                  <a:gd name="connsiteY4" fmla="*/ 386279 h 1664948"/>
                  <a:gd name="connsiteX5" fmla="*/ 1388953 w 2019354"/>
                  <a:gd name="connsiteY5" fmla="*/ 548839 h 1664948"/>
                  <a:gd name="connsiteX6" fmla="*/ 1541353 w 2019354"/>
                  <a:gd name="connsiteY6" fmla="*/ 518359 h 1664948"/>
                  <a:gd name="connsiteX7" fmla="*/ 1927433 w 2019354"/>
                  <a:gd name="connsiteY7" fmla="*/ 640279 h 1664948"/>
                  <a:gd name="connsiteX8" fmla="*/ 2018873 w 2019354"/>
                  <a:gd name="connsiteY8" fmla="*/ 823159 h 1664948"/>
                  <a:gd name="connsiteX9" fmla="*/ 1947753 w 2019354"/>
                  <a:gd name="connsiteY9" fmla="*/ 995879 h 1664948"/>
                  <a:gd name="connsiteX10" fmla="*/ 1653113 w 2019354"/>
                  <a:gd name="connsiteY10" fmla="*/ 1087319 h 1664948"/>
                  <a:gd name="connsiteX11" fmla="*/ 1449913 w 2019354"/>
                  <a:gd name="connsiteY11" fmla="*/ 1066999 h 1664948"/>
                  <a:gd name="connsiteX12" fmla="*/ 1571833 w 2019354"/>
                  <a:gd name="connsiteY12" fmla="*/ 1300679 h 1664948"/>
                  <a:gd name="connsiteX13" fmla="*/ 1581993 w 2019354"/>
                  <a:gd name="connsiteY13" fmla="*/ 1290519 h 1664948"/>
                  <a:gd name="connsiteX14" fmla="*/ 1581993 w 2019354"/>
                  <a:gd name="connsiteY14" fmla="*/ 1463239 h 1664948"/>
                  <a:gd name="connsiteX15" fmla="*/ 1429593 w 2019354"/>
                  <a:gd name="connsiteY15" fmla="*/ 1635959 h 1664948"/>
                  <a:gd name="connsiteX16" fmla="*/ 1145113 w 2019354"/>
                  <a:gd name="connsiteY16" fmla="*/ 1635959 h 1664948"/>
                  <a:gd name="connsiteX17" fmla="*/ 921593 w 2019354"/>
                  <a:gd name="connsiteY17" fmla="*/ 1351479 h 1664948"/>
                  <a:gd name="connsiteX18" fmla="*/ 921593 w 2019354"/>
                  <a:gd name="connsiteY18" fmla="*/ 1361639 h 1664948"/>
                  <a:gd name="connsiteX19" fmla="*/ 789513 w 2019354"/>
                  <a:gd name="connsiteY19" fmla="*/ 1503879 h 1664948"/>
                  <a:gd name="connsiteX20" fmla="*/ 423753 w 2019354"/>
                  <a:gd name="connsiteY20" fmla="*/ 1554679 h 1664948"/>
                  <a:gd name="connsiteX21" fmla="*/ 271353 w 2019354"/>
                  <a:gd name="connsiteY21" fmla="*/ 1320999 h 1664948"/>
                  <a:gd name="connsiteX22" fmla="*/ 403433 w 2019354"/>
                  <a:gd name="connsiteY22" fmla="*/ 1046679 h 1664948"/>
                  <a:gd name="connsiteX23" fmla="*/ 474553 w 2019354"/>
                  <a:gd name="connsiteY23" fmla="*/ 985719 h 1664948"/>
                  <a:gd name="connsiteX24" fmla="*/ 230713 w 2019354"/>
                  <a:gd name="connsiteY24" fmla="*/ 894279 h 1664948"/>
                  <a:gd name="connsiteX25" fmla="*/ 47833 w 2019354"/>
                  <a:gd name="connsiteY25" fmla="*/ 741879 h 1664948"/>
                  <a:gd name="connsiteX26" fmla="*/ 17353 w 2019354"/>
                  <a:gd name="connsiteY26" fmla="*/ 457399 h 1664948"/>
                  <a:gd name="connsiteX27" fmla="*/ 281513 w 2019354"/>
                  <a:gd name="connsiteY27" fmla="*/ 355799 h 1664948"/>
                  <a:gd name="connsiteX28" fmla="*/ 708233 w 2019354"/>
                  <a:gd name="connsiteY28" fmla="*/ 498039 h 1664948"/>
                  <a:gd name="connsiteX0" fmla="*/ 708233 w 2019354"/>
                  <a:gd name="connsiteY0" fmla="*/ 498039 h 1664948"/>
                  <a:gd name="connsiteX1" fmla="*/ 850473 w 2019354"/>
                  <a:gd name="connsiteY1" fmla="*/ 183079 h 1664948"/>
                  <a:gd name="connsiteX2" fmla="*/ 1195913 w 2019354"/>
                  <a:gd name="connsiteY2" fmla="*/ 199 h 1664948"/>
                  <a:gd name="connsiteX3" fmla="*/ 1439753 w 2019354"/>
                  <a:gd name="connsiteY3" fmla="*/ 152599 h 1664948"/>
                  <a:gd name="connsiteX4" fmla="*/ 1500713 w 2019354"/>
                  <a:gd name="connsiteY4" fmla="*/ 386279 h 1664948"/>
                  <a:gd name="connsiteX5" fmla="*/ 1388953 w 2019354"/>
                  <a:gd name="connsiteY5" fmla="*/ 548839 h 1664948"/>
                  <a:gd name="connsiteX6" fmla="*/ 1541353 w 2019354"/>
                  <a:gd name="connsiteY6" fmla="*/ 518359 h 1664948"/>
                  <a:gd name="connsiteX7" fmla="*/ 1927433 w 2019354"/>
                  <a:gd name="connsiteY7" fmla="*/ 640279 h 1664948"/>
                  <a:gd name="connsiteX8" fmla="*/ 2018873 w 2019354"/>
                  <a:gd name="connsiteY8" fmla="*/ 823159 h 1664948"/>
                  <a:gd name="connsiteX9" fmla="*/ 1947753 w 2019354"/>
                  <a:gd name="connsiteY9" fmla="*/ 995879 h 1664948"/>
                  <a:gd name="connsiteX10" fmla="*/ 1653113 w 2019354"/>
                  <a:gd name="connsiteY10" fmla="*/ 1087319 h 1664948"/>
                  <a:gd name="connsiteX11" fmla="*/ 1449913 w 2019354"/>
                  <a:gd name="connsiteY11" fmla="*/ 1066999 h 1664948"/>
                  <a:gd name="connsiteX12" fmla="*/ 1571833 w 2019354"/>
                  <a:gd name="connsiteY12" fmla="*/ 1300679 h 1664948"/>
                  <a:gd name="connsiteX13" fmla="*/ 1581993 w 2019354"/>
                  <a:gd name="connsiteY13" fmla="*/ 1290519 h 1664948"/>
                  <a:gd name="connsiteX14" fmla="*/ 1581993 w 2019354"/>
                  <a:gd name="connsiteY14" fmla="*/ 1463239 h 1664948"/>
                  <a:gd name="connsiteX15" fmla="*/ 1429593 w 2019354"/>
                  <a:gd name="connsiteY15" fmla="*/ 1635959 h 1664948"/>
                  <a:gd name="connsiteX16" fmla="*/ 1145113 w 2019354"/>
                  <a:gd name="connsiteY16" fmla="*/ 1635959 h 1664948"/>
                  <a:gd name="connsiteX17" fmla="*/ 921593 w 2019354"/>
                  <a:gd name="connsiteY17" fmla="*/ 1351479 h 1664948"/>
                  <a:gd name="connsiteX18" fmla="*/ 921593 w 2019354"/>
                  <a:gd name="connsiteY18" fmla="*/ 1361639 h 1664948"/>
                  <a:gd name="connsiteX19" fmla="*/ 789513 w 2019354"/>
                  <a:gd name="connsiteY19" fmla="*/ 1503879 h 1664948"/>
                  <a:gd name="connsiteX20" fmla="*/ 423753 w 2019354"/>
                  <a:gd name="connsiteY20" fmla="*/ 1554679 h 1664948"/>
                  <a:gd name="connsiteX21" fmla="*/ 271353 w 2019354"/>
                  <a:gd name="connsiteY21" fmla="*/ 1320999 h 1664948"/>
                  <a:gd name="connsiteX22" fmla="*/ 403433 w 2019354"/>
                  <a:gd name="connsiteY22" fmla="*/ 1046679 h 1664948"/>
                  <a:gd name="connsiteX23" fmla="*/ 474553 w 2019354"/>
                  <a:gd name="connsiteY23" fmla="*/ 985719 h 1664948"/>
                  <a:gd name="connsiteX24" fmla="*/ 230713 w 2019354"/>
                  <a:gd name="connsiteY24" fmla="*/ 894279 h 1664948"/>
                  <a:gd name="connsiteX25" fmla="*/ 47833 w 2019354"/>
                  <a:gd name="connsiteY25" fmla="*/ 741879 h 1664948"/>
                  <a:gd name="connsiteX26" fmla="*/ 17353 w 2019354"/>
                  <a:gd name="connsiteY26" fmla="*/ 457399 h 1664948"/>
                  <a:gd name="connsiteX27" fmla="*/ 281513 w 2019354"/>
                  <a:gd name="connsiteY27" fmla="*/ 355799 h 1664948"/>
                  <a:gd name="connsiteX28" fmla="*/ 489793 w 2019354"/>
                  <a:gd name="connsiteY28" fmla="*/ 406599 h 1664948"/>
                  <a:gd name="connsiteX29" fmla="*/ 708233 w 2019354"/>
                  <a:gd name="connsiteY29" fmla="*/ 498039 h 1664948"/>
                  <a:gd name="connsiteX0" fmla="*/ 708233 w 2019354"/>
                  <a:gd name="connsiteY0" fmla="*/ 498039 h 1664948"/>
                  <a:gd name="connsiteX1" fmla="*/ 850473 w 2019354"/>
                  <a:gd name="connsiteY1" fmla="*/ 183079 h 1664948"/>
                  <a:gd name="connsiteX2" fmla="*/ 1195913 w 2019354"/>
                  <a:gd name="connsiteY2" fmla="*/ 199 h 1664948"/>
                  <a:gd name="connsiteX3" fmla="*/ 1439753 w 2019354"/>
                  <a:gd name="connsiteY3" fmla="*/ 152599 h 1664948"/>
                  <a:gd name="connsiteX4" fmla="*/ 1500713 w 2019354"/>
                  <a:gd name="connsiteY4" fmla="*/ 386279 h 1664948"/>
                  <a:gd name="connsiteX5" fmla="*/ 1388953 w 2019354"/>
                  <a:gd name="connsiteY5" fmla="*/ 548839 h 1664948"/>
                  <a:gd name="connsiteX6" fmla="*/ 1541353 w 2019354"/>
                  <a:gd name="connsiteY6" fmla="*/ 518359 h 1664948"/>
                  <a:gd name="connsiteX7" fmla="*/ 1927433 w 2019354"/>
                  <a:gd name="connsiteY7" fmla="*/ 640279 h 1664948"/>
                  <a:gd name="connsiteX8" fmla="*/ 2018873 w 2019354"/>
                  <a:gd name="connsiteY8" fmla="*/ 823159 h 1664948"/>
                  <a:gd name="connsiteX9" fmla="*/ 1947753 w 2019354"/>
                  <a:gd name="connsiteY9" fmla="*/ 995879 h 1664948"/>
                  <a:gd name="connsiteX10" fmla="*/ 1653113 w 2019354"/>
                  <a:gd name="connsiteY10" fmla="*/ 1087319 h 1664948"/>
                  <a:gd name="connsiteX11" fmla="*/ 1449913 w 2019354"/>
                  <a:gd name="connsiteY11" fmla="*/ 1066999 h 1664948"/>
                  <a:gd name="connsiteX12" fmla="*/ 1571833 w 2019354"/>
                  <a:gd name="connsiteY12" fmla="*/ 1300679 h 1664948"/>
                  <a:gd name="connsiteX13" fmla="*/ 1581993 w 2019354"/>
                  <a:gd name="connsiteY13" fmla="*/ 1290519 h 1664948"/>
                  <a:gd name="connsiteX14" fmla="*/ 1581993 w 2019354"/>
                  <a:gd name="connsiteY14" fmla="*/ 1463239 h 1664948"/>
                  <a:gd name="connsiteX15" fmla="*/ 1429593 w 2019354"/>
                  <a:gd name="connsiteY15" fmla="*/ 1635959 h 1664948"/>
                  <a:gd name="connsiteX16" fmla="*/ 1145113 w 2019354"/>
                  <a:gd name="connsiteY16" fmla="*/ 1635959 h 1664948"/>
                  <a:gd name="connsiteX17" fmla="*/ 921593 w 2019354"/>
                  <a:gd name="connsiteY17" fmla="*/ 1351479 h 1664948"/>
                  <a:gd name="connsiteX18" fmla="*/ 921593 w 2019354"/>
                  <a:gd name="connsiteY18" fmla="*/ 1361639 h 1664948"/>
                  <a:gd name="connsiteX19" fmla="*/ 789513 w 2019354"/>
                  <a:gd name="connsiteY19" fmla="*/ 1503879 h 1664948"/>
                  <a:gd name="connsiteX20" fmla="*/ 423753 w 2019354"/>
                  <a:gd name="connsiteY20" fmla="*/ 1554679 h 1664948"/>
                  <a:gd name="connsiteX21" fmla="*/ 271353 w 2019354"/>
                  <a:gd name="connsiteY21" fmla="*/ 1320999 h 1664948"/>
                  <a:gd name="connsiteX22" fmla="*/ 400893 w 2019354"/>
                  <a:gd name="connsiteY22" fmla="*/ 1072079 h 1664948"/>
                  <a:gd name="connsiteX23" fmla="*/ 474553 w 2019354"/>
                  <a:gd name="connsiteY23" fmla="*/ 985719 h 1664948"/>
                  <a:gd name="connsiteX24" fmla="*/ 230713 w 2019354"/>
                  <a:gd name="connsiteY24" fmla="*/ 894279 h 1664948"/>
                  <a:gd name="connsiteX25" fmla="*/ 47833 w 2019354"/>
                  <a:gd name="connsiteY25" fmla="*/ 741879 h 1664948"/>
                  <a:gd name="connsiteX26" fmla="*/ 17353 w 2019354"/>
                  <a:gd name="connsiteY26" fmla="*/ 457399 h 1664948"/>
                  <a:gd name="connsiteX27" fmla="*/ 281513 w 2019354"/>
                  <a:gd name="connsiteY27" fmla="*/ 355799 h 1664948"/>
                  <a:gd name="connsiteX28" fmla="*/ 489793 w 2019354"/>
                  <a:gd name="connsiteY28" fmla="*/ 406599 h 1664948"/>
                  <a:gd name="connsiteX29" fmla="*/ 708233 w 2019354"/>
                  <a:gd name="connsiteY29" fmla="*/ 498039 h 1664948"/>
                  <a:gd name="connsiteX0" fmla="*/ 708233 w 2019354"/>
                  <a:gd name="connsiteY0" fmla="*/ 498039 h 1653659"/>
                  <a:gd name="connsiteX1" fmla="*/ 850473 w 2019354"/>
                  <a:gd name="connsiteY1" fmla="*/ 183079 h 1653659"/>
                  <a:gd name="connsiteX2" fmla="*/ 1195913 w 2019354"/>
                  <a:gd name="connsiteY2" fmla="*/ 199 h 1653659"/>
                  <a:gd name="connsiteX3" fmla="*/ 1439753 w 2019354"/>
                  <a:gd name="connsiteY3" fmla="*/ 152599 h 1653659"/>
                  <a:gd name="connsiteX4" fmla="*/ 1500713 w 2019354"/>
                  <a:gd name="connsiteY4" fmla="*/ 386279 h 1653659"/>
                  <a:gd name="connsiteX5" fmla="*/ 1388953 w 2019354"/>
                  <a:gd name="connsiteY5" fmla="*/ 548839 h 1653659"/>
                  <a:gd name="connsiteX6" fmla="*/ 1541353 w 2019354"/>
                  <a:gd name="connsiteY6" fmla="*/ 518359 h 1653659"/>
                  <a:gd name="connsiteX7" fmla="*/ 1927433 w 2019354"/>
                  <a:gd name="connsiteY7" fmla="*/ 640279 h 1653659"/>
                  <a:gd name="connsiteX8" fmla="*/ 2018873 w 2019354"/>
                  <a:gd name="connsiteY8" fmla="*/ 823159 h 1653659"/>
                  <a:gd name="connsiteX9" fmla="*/ 1947753 w 2019354"/>
                  <a:gd name="connsiteY9" fmla="*/ 995879 h 1653659"/>
                  <a:gd name="connsiteX10" fmla="*/ 1653113 w 2019354"/>
                  <a:gd name="connsiteY10" fmla="*/ 1087319 h 1653659"/>
                  <a:gd name="connsiteX11" fmla="*/ 1449913 w 2019354"/>
                  <a:gd name="connsiteY11" fmla="*/ 1066999 h 1653659"/>
                  <a:gd name="connsiteX12" fmla="*/ 1571833 w 2019354"/>
                  <a:gd name="connsiteY12" fmla="*/ 1300679 h 1653659"/>
                  <a:gd name="connsiteX13" fmla="*/ 1581993 w 2019354"/>
                  <a:gd name="connsiteY13" fmla="*/ 1290519 h 1653659"/>
                  <a:gd name="connsiteX14" fmla="*/ 1581993 w 2019354"/>
                  <a:gd name="connsiteY14" fmla="*/ 1463239 h 1653659"/>
                  <a:gd name="connsiteX15" fmla="*/ 1429593 w 2019354"/>
                  <a:gd name="connsiteY15" fmla="*/ 1635959 h 1653659"/>
                  <a:gd name="connsiteX16" fmla="*/ 1145113 w 2019354"/>
                  <a:gd name="connsiteY16" fmla="*/ 1635959 h 1653659"/>
                  <a:gd name="connsiteX17" fmla="*/ 1013033 w 2019354"/>
                  <a:gd name="connsiteY17" fmla="*/ 1529279 h 1653659"/>
                  <a:gd name="connsiteX18" fmla="*/ 921593 w 2019354"/>
                  <a:gd name="connsiteY18" fmla="*/ 1351479 h 1653659"/>
                  <a:gd name="connsiteX19" fmla="*/ 921593 w 2019354"/>
                  <a:gd name="connsiteY19" fmla="*/ 1361639 h 1653659"/>
                  <a:gd name="connsiteX20" fmla="*/ 789513 w 2019354"/>
                  <a:gd name="connsiteY20" fmla="*/ 1503879 h 1653659"/>
                  <a:gd name="connsiteX21" fmla="*/ 423753 w 2019354"/>
                  <a:gd name="connsiteY21" fmla="*/ 1554679 h 1653659"/>
                  <a:gd name="connsiteX22" fmla="*/ 271353 w 2019354"/>
                  <a:gd name="connsiteY22" fmla="*/ 1320999 h 1653659"/>
                  <a:gd name="connsiteX23" fmla="*/ 400893 w 2019354"/>
                  <a:gd name="connsiteY23" fmla="*/ 1072079 h 1653659"/>
                  <a:gd name="connsiteX24" fmla="*/ 474553 w 2019354"/>
                  <a:gd name="connsiteY24" fmla="*/ 985719 h 1653659"/>
                  <a:gd name="connsiteX25" fmla="*/ 230713 w 2019354"/>
                  <a:gd name="connsiteY25" fmla="*/ 894279 h 1653659"/>
                  <a:gd name="connsiteX26" fmla="*/ 47833 w 2019354"/>
                  <a:gd name="connsiteY26" fmla="*/ 741879 h 1653659"/>
                  <a:gd name="connsiteX27" fmla="*/ 17353 w 2019354"/>
                  <a:gd name="connsiteY27" fmla="*/ 457399 h 1653659"/>
                  <a:gd name="connsiteX28" fmla="*/ 281513 w 2019354"/>
                  <a:gd name="connsiteY28" fmla="*/ 355799 h 1653659"/>
                  <a:gd name="connsiteX29" fmla="*/ 489793 w 2019354"/>
                  <a:gd name="connsiteY29" fmla="*/ 406599 h 1653659"/>
                  <a:gd name="connsiteX30" fmla="*/ 708233 w 2019354"/>
                  <a:gd name="connsiteY30" fmla="*/ 498039 h 1653659"/>
                  <a:gd name="connsiteX0" fmla="*/ 708233 w 2019200"/>
                  <a:gd name="connsiteY0" fmla="*/ 498039 h 1653659"/>
                  <a:gd name="connsiteX1" fmla="*/ 850473 w 2019200"/>
                  <a:gd name="connsiteY1" fmla="*/ 183079 h 1653659"/>
                  <a:gd name="connsiteX2" fmla="*/ 1195913 w 2019200"/>
                  <a:gd name="connsiteY2" fmla="*/ 199 h 1653659"/>
                  <a:gd name="connsiteX3" fmla="*/ 1439753 w 2019200"/>
                  <a:gd name="connsiteY3" fmla="*/ 152599 h 1653659"/>
                  <a:gd name="connsiteX4" fmla="*/ 1500713 w 2019200"/>
                  <a:gd name="connsiteY4" fmla="*/ 386279 h 1653659"/>
                  <a:gd name="connsiteX5" fmla="*/ 1388953 w 2019200"/>
                  <a:gd name="connsiteY5" fmla="*/ 548839 h 1653659"/>
                  <a:gd name="connsiteX6" fmla="*/ 1541353 w 2019200"/>
                  <a:gd name="connsiteY6" fmla="*/ 518359 h 1653659"/>
                  <a:gd name="connsiteX7" fmla="*/ 1927433 w 2019200"/>
                  <a:gd name="connsiteY7" fmla="*/ 640279 h 1653659"/>
                  <a:gd name="connsiteX8" fmla="*/ 2018873 w 2019200"/>
                  <a:gd name="connsiteY8" fmla="*/ 823159 h 1653659"/>
                  <a:gd name="connsiteX9" fmla="*/ 1947753 w 2019200"/>
                  <a:gd name="connsiteY9" fmla="*/ 995879 h 1653659"/>
                  <a:gd name="connsiteX10" fmla="*/ 1708993 w 2019200"/>
                  <a:gd name="connsiteY10" fmla="*/ 1087319 h 1653659"/>
                  <a:gd name="connsiteX11" fmla="*/ 1449913 w 2019200"/>
                  <a:gd name="connsiteY11" fmla="*/ 1066999 h 1653659"/>
                  <a:gd name="connsiteX12" fmla="*/ 1571833 w 2019200"/>
                  <a:gd name="connsiteY12" fmla="*/ 1300679 h 1653659"/>
                  <a:gd name="connsiteX13" fmla="*/ 1581993 w 2019200"/>
                  <a:gd name="connsiteY13" fmla="*/ 1290519 h 1653659"/>
                  <a:gd name="connsiteX14" fmla="*/ 1581993 w 2019200"/>
                  <a:gd name="connsiteY14" fmla="*/ 1463239 h 1653659"/>
                  <a:gd name="connsiteX15" fmla="*/ 1429593 w 2019200"/>
                  <a:gd name="connsiteY15" fmla="*/ 1635959 h 1653659"/>
                  <a:gd name="connsiteX16" fmla="*/ 1145113 w 2019200"/>
                  <a:gd name="connsiteY16" fmla="*/ 1635959 h 1653659"/>
                  <a:gd name="connsiteX17" fmla="*/ 1013033 w 2019200"/>
                  <a:gd name="connsiteY17" fmla="*/ 1529279 h 1653659"/>
                  <a:gd name="connsiteX18" fmla="*/ 921593 w 2019200"/>
                  <a:gd name="connsiteY18" fmla="*/ 1351479 h 1653659"/>
                  <a:gd name="connsiteX19" fmla="*/ 921593 w 2019200"/>
                  <a:gd name="connsiteY19" fmla="*/ 1361639 h 1653659"/>
                  <a:gd name="connsiteX20" fmla="*/ 789513 w 2019200"/>
                  <a:gd name="connsiteY20" fmla="*/ 1503879 h 1653659"/>
                  <a:gd name="connsiteX21" fmla="*/ 423753 w 2019200"/>
                  <a:gd name="connsiteY21" fmla="*/ 1554679 h 1653659"/>
                  <a:gd name="connsiteX22" fmla="*/ 271353 w 2019200"/>
                  <a:gd name="connsiteY22" fmla="*/ 1320999 h 1653659"/>
                  <a:gd name="connsiteX23" fmla="*/ 400893 w 2019200"/>
                  <a:gd name="connsiteY23" fmla="*/ 1072079 h 1653659"/>
                  <a:gd name="connsiteX24" fmla="*/ 474553 w 2019200"/>
                  <a:gd name="connsiteY24" fmla="*/ 985719 h 1653659"/>
                  <a:gd name="connsiteX25" fmla="*/ 230713 w 2019200"/>
                  <a:gd name="connsiteY25" fmla="*/ 894279 h 1653659"/>
                  <a:gd name="connsiteX26" fmla="*/ 47833 w 2019200"/>
                  <a:gd name="connsiteY26" fmla="*/ 741879 h 1653659"/>
                  <a:gd name="connsiteX27" fmla="*/ 17353 w 2019200"/>
                  <a:gd name="connsiteY27" fmla="*/ 457399 h 1653659"/>
                  <a:gd name="connsiteX28" fmla="*/ 281513 w 2019200"/>
                  <a:gd name="connsiteY28" fmla="*/ 355799 h 1653659"/>
                  <a:gd name="connsiteX29" fmla="*/ 489793 w 2019200"/>
                  <a:gd name="connsiteY29" fmla="*/ 406599 h 1653659"/>
                  <a:gd name="connsiteX30" fmla="*/ 708233 w 2019200"/>
                  <a:gd name="connsiteY30" fmla="*/ 498039 h 1653659"/>
                  <a:gd name="connsiteX0" fmla="*/ 708233 w 2019200"/>
                  <a:gd name="connsiteY0" fmla="*/ 498039 h 1653659"/>
                  <a:gd name="connsiteX1" fmla="*/ 850473 w 2019200"/>
                  <a:gd name="connsiteY1" fmla="*/ 183079 h 1653659"/>
                  <a:gd name="connsiteX2" fmla="*/ 1195913 w 2019200"/>
                  <a:gd name="connsiteY2" fmla="*/ 199 h 1653659"/>
                  <a:gd name="connsiteX3" fmla="*/ 1439753 w 2019200"/>
                  <a:gd name="connsiteY3" fmla="*/ 152599 h 1653659"/>
                  <a:gd name="connsiteX4" fmla="*/ 1500713 w 2019200"/>
                  <a:gd name="connsiteY4" fmla="*/ 386279 h 1653659"/>
                  <a:gd name="connsiteX5" fmla="*/ 1388953 w 2019200"/>
                  <a:gd name="connsiteY5" fmla="*/ 548839 h 1653659"/>
                  <a:gd name="connsiteX6" fmla="*/ 1576913 w 2019200"/>
                  <a:gd name="connsiteY6" fmla="*/ 536139 h 1653659"/>
                  <a:gd name="connsiteX7" fmla="*/ 1927433 w 2019200"/>
                  <a:gd name="connsiteY7" fmla="*/ 640279 h 1653659"/>
                  <a:gd name="connsiteX8" fmla="*/ 2018873 w 2019200"/>
                  <a:gd name="connsiteY8" fmla="*/ 823159 h 1653659"/>
                  <a:gd name="connsiteX9" fmla="*/ 1947753 w 2019200"/>
                  <a:gd name="connsiteY9" fmla="*/ 995879 h 1653659"/>
                  <a:gd name="connsiteX10" fmla="*/ 1708993 w 2019200"/>
                  <a:gd name="connsiteY10" fmla="*/ 1087319 h 1653659"/>
                  <a:gd name="connsiteX11" fmla="*/ 1449913 w 2019200"/>
                  <a:gd name="connsiteY11" fmla="*/ 1066999 h 1653659"/>
                  <a:gd name="connsiteX12" fmla="*/ 1571833 w 2019200"/>
                  <a:gd name="connsiteY12" fmla="*/ 1300679 h 1653659"/>
                  <a:gd name="connsiteX13" fmla="*/ 1581993 w 2019200"/>
                  <a:gd name="connsiteY13" fmla="*/ 1290519 h 1653659"/>
                  <a:gd name="connsiteX14" fmla="*/ 1581993 w 2019200"/>
                  <a:gd name="connsiteY14" fmla="*/ 1463239 h 1653659"/>
                  <a:gd name="connsiteX15" fmla="*/ 1429593 w 2019200"/>
                  <a:gd name="connsiteY15" fmla="*/ 1635959 h 1653659"/>
                  <a:gd name="connsiteX16" fmla="*/ 1145113 w 2019200"/>
                  <a:gd name="connsiteY16" fmla="*/ 1635959 h 1653659"/>
                  <a:gd name="connsiteX17" fmla="*/ 1013033 w 2019200"/>
                  <a:gd name="connsiteY17" fmla="*/ 1529279 h 1653659"/>
                  <a:gd name="connsiteX18" fmla="*/ 921593 w 2019200"/>
                  <a:gd name="connsiteY18" fmla="*/ 1351479 h 1653659"/>
                  <a:gd name="connsiteX19" fmla="*/ 921593 w 2019200"/>
                  <a:gd name="connsiteY19" fmla="*/ 1361639 h 1653659"/>
                  <a:gd name="connsiteX20" fmla="*/ 789513 w 2019200"/>
                  <a:gd name="connsiteY20" fmla="*/ 1503879 h 1653659"/>
                  <a:gd name="connsiteX21" fmla="*/ 423753 w 2019200"/>
                  <a:gd name="connsiteY21" fmla="*/ 1554679 h 1653659"/>
                  <a:gd name="connsiteX22" fmla="*/ 271353 w 2019200"/>
                  <a:gd name="connsiteY22" fmla="*/ 1320999 h 1653659"/>
                  <a:gd name="connsiteX23" fmla="*/ 400893 w 2019200"/>
                  <a:gd name="connsiteY23" fmla="*/ 1072079 h 1653659"/>
                  <a:gd name="connsiteX24" fmla="*/ 474553 w 2019200"/>
                  <a:gd name="connsiteY24" fmla="*/ 985719 h 1653659"/>
                  <a:gd name="connsiteX25" fmla="*/ 230713 w 2019200"/>
                  <a:gd name="connsiteY25" fmla="*/ 894279 h 1653659"/>
                  <a:gd name="connsiteX26" fmla="*/ 47833 w 2019200"/>
                  <a:gd name="connsiteY26" fmla="*/ 741879 h 1653659"/>
                  <a:gd name="connsiteX27" fmla="*/ 17353 w 2019200"/>
                  <a:gd name="connsiteY27" fmla="*/ 457399 h 1653659"/>
                  <a:gd name="connsiteX28" fmla="*/ 281513 w 2019200"/>
                  <a:gd name="connsiteY28" fmla="*/ 355799 h 1653659"/>
                  <a:gd name="connsiteX29" fmla="*/ 489793 w 2019200"/>
                  <a:gd name="connsiteY29" fmla="*/ 406599 h 1653659"/>
                  <a:gd name="connsiteX30" fmla="*/ 708233 w 2019200"/>
                  <a:gd name="connsiteY30" fmla="*/ 498039 h 1653659"/>
                  <a:gd name="connsiteX0" fmla="*/ 708233 w 2019200"/>
                  <a:gd name="connsiteY0" fmla="*/ 498023 h 1653643"/>
                  <a:gd name="connsiteX1" fmla="*/ 850473 w 2019200"/>
                  <a:gd name="connsiteY1" fmla="*/ 183063 h 1653643"/>
                  <a:gd name="connsiteX2" fmla="*/ 1195913 w 2019200"/>
                  <a:gd name="connsiteY2" fmla="*/ 183 h 1653643"/>
                  <a:gd name="connsiteX3" fmla="*/ 1439753 w 2019200"/>
                  <a:gd name="connsiteY3" fmla="*/ 152583 h 1653643"/>
                  <a:gd name="connsiteX4" fmla="*/ 1477853 w 2019200"/>
                  <a:gd name="connsiteY4" fmla="*/ 332923 h 1653643"/>
                  <a:gd name="connsiteX5" fmla="*/ 1388953 w 2019200"/>
                  <a:gd name="connsiteY5" fmla="*/ 548823 h 1653643"/>
                  <a:gd name="connsiteX6" fmla="*/ 1576913 w 2019200"/>
                  <a:gd name="connsiteY6" fmla="*/ 536123 h 1653643"/>
                  <a:gd name="connsiteX7" fmla="*/ 1927433 w 2019200"/>
                  <a:gd name="connsiteY7" fmla="*/ 640263 h 1653643"/>
                  <a:gd name="connsiteX8" fmla="*/ 2018873 w 2019200"/>
                  <a:gd name="connsiteY8" fmla="*/ 823143 h 1653643"/>
                  <a:gd name="connsiteX9" fmla="*/ 1947753 w 2019200"/>
                  <a:gd name="connsiteY9" fmla="*/ 995863 h 1653643"/>
                  <a:gd name="connsiteX10" fmla="*/ 1708993 w 2019200"/>
                  <a:gd name="connsiteY10" fmla="*/ 1087303 h 1653643"/>
                  <a:gd name="connsiteX11" fmla="*/ 1449913 w 2019200"/>
                  <a:gd name="connsiteY11" fmla="*/ 1066983 h 1653643"/>
                  <a:gd name="connsiteX12" fmla="*/ 1571833 w 2019200"/>
                  <a:gd name="connsiteY12" fmla="*/ 1300663 h 1653643"/>
                  <a:gd name="connsiteX13" fmla="*/ 1581993 w 2019200"/>
                  <a:gd name="connsiteY13" fmla="*/ 1290503 h 1653643"/>
                  <a:gd name="connsiteX14" fmla="*/ 1581993 w 2019200"/>
                  <a:gd name="connsiteY14" fmla="*/ 1463223 h 1653643"/>
                  <a:gd name="connsiteX15" fmla="*/ 1429593 w 2019200"/>
                  <a:gd name="connsiteY15" fmla="*/ 1635943 h 1653643"/>
                  <a:gd name="connsiteX16" fmla="*/ 1145113 w 2019200"/>
                  <a:gd name="connsiteY16" fmla="*/ 1635943 h 1653643"/>
                  <a:gd name="connsiteX17" fmla="*/ 1013033 w 2019200"/>
                  <a:gd name="connsiteY17" fmla="*/ 1529263 h 1653643"/>
                  <a:gd name="connsiteX18" fmla="*/ 921593 w 2019200"/>
                  <a:gd name="connsiteY18" fmla="*/ 1351463 h 1653643"/>
                  <a:gd name="connsiteX19" fmla="*/ 921593 w 2019200"/>
                  <a:gd name="connsiteY19" fmla="*/ 1361623 h 1653643"/>
                  <a:gd name="connsiteX20" fmla="*/ 789513 w 2019200"/>
                  <a:gd name="connsiteY20" fmla="*/ 1503863 h 1653643"/>
                  <a:gd name="connsiteX21" fmla="*/ 423753 w 2019200"/>
                  <a:gd name="connsiteY21" fmla="*/ 1554663 h 1653643"/>
                  <a:gd name="connsiteX22" fmla="*/ 271353 w 2019200"/>
                  <a:gd name="connsiteY22" fmla="*/ 1320983 h 1653643"/>
                  <a:gd name="connsiteX23" fmla="*/ 400893 w 2019200"/>
                  <a:gd name="connsiteY23" fmla="*/ 1072063 h 1653643"/>
                  <a:gd name="connsiteX24" fmla="*/ 474553 w 2019200"/>
                  <a:gd name="connsiteY24" fmla="*/ 985703 h 1653643"/>
                  <a:gd name="connsiteX25" fmla="*/ 230713 w 2019200"/>
                  <a:gd name="connsiteY25" fmla="*/ 894263 h 1653643"/>
                  <a:gd name="connsiteX26" fmla="*/ 47833 w 2019200"/>
                  <a:gd name="connsiteY26" fmla="*/ 741863 h 1653643"/>
                  <a:gd name="connsiteX27" fmla="*/ 17353 w 2019200"/>
                  <a:gd name="connsiteY27" fmla="*/ 457383 h 1653643"/>
                  <a:gd name="connsiteX28" fmla="*/ 281513 w 2019200"/>
                  <a:gd name="connsiteY28" fmla="*/ 355783 h 1653643"/>
                  <a:gd name="connsiteX29" fmla="*/ 489793 w 2019200"/>
                  <a:gd name="connsiteY29" fmla="*/ 406583 h 1653643"/>
                  <a:gd name="connsiteX30" fmla="*/ 708233 w 2019200"/>
                  <a:gd name="connsiteY30" fmla="*/ 498023 h 1653643"/>
                  <a:gd name="connsiteX0" fmla="*/ 708233 w 2019200"/>
                  <a:gd name="connsiteY0" fmla="*/ 498023 h 1653643"/>
                  <a:gd name="connsiteX1" fmla="*/ 850473 w 2019200"/>
                  <a:gd name="connsiteY1" fmla="*/ 183063 h 1653643"/>
                  <a:gd name="connsiteX2" fmla="*/ 1195913 w 2019200"/>
                  <a:gd name="connsiteY2" fmla="*/ 183 h 1653643"/>
                  <a:gd name="connsiteX3" fmla="*/ 1439753 w 2019200"/>
                  <a:gd name="connsiteY3" fmla="*/ 152583 h 1653643"/>
                  <a:gd name="connsiteX4" fmla="*/ 1477853 w 2019200"/>
                  <a:gd name="connsiteY4" fmla="*/ 332923 h 1653643"/>
                  <a:gd name="connsiteX5" fmla="*/ 1427053 w 2019200"/>
                  <a:gd name="connsiteY5" fmla="*/ 546283 h 1653643"/>
                  <a:gd name="connsiteX6" fmla="*/ 1576913 w 2019200"/>
                  <a:gd name="connsiteY6" fmla="*/ 536123 h 1653643"/>
                  <a:gd name="connsiteX7" fmla="*/ 1927433 w 2019200"/>
                  <a:gd name="connsiteY7" fmla="*/ 640263 h 1653643"/>
                  <a:gd name="connsiteX8" fmla="*/ 2018873 w 2019200"/>
                  <a:gd name="connsiteY8" fmla="*/ 823143 h 1653643"/>
                  <a:gd name="connsiteX9" fmla="*/ 1947753 w 2019200"/>
                  <a:gd name="connsiteY9" fmla="*/ 995863 h 1653643"/>
                  <a:gd name="connsiteX10" fmla="*/ 1708993 w 2019200"/>
                  <a:gd name="connsiteY10" fmla="*/ 1087303 h 1653643"/>
                  <a:gd name="connsiteX11" fmla="*/ 1449913 w 2019200"/>
                  <a:gd name="connsiteY11" fmla="*/ 1066983 h 1653643"/>
                  <a:gd name="connsiteX12" fmla="*/ 1571833 w 2019200"/>
                  <a:gd name="connsiteY12" fmla="*/ 1300663 h 1653643"/>
                  <a:gd name="connsiteX13" fmla="*/ 1581993 w 2019200"/>
                  <a:gd name="connsiteY13" fmla="*/ 1290503 h 1653643"/>
                  <a:gd name="connsiteX14" fmla="*/ 1581993 w 2019200"/>
                  <a:gd name="connsiteY14" fmla="*/ 1463223 h 1653643"/>
                  <a:gd name="connsiteX15" fmla="*/ 1429593 w 2019200"/>
                  <a:gd name="connsiteY15" fmla="*/ 1635943 h 1653643"/>
                  <a:gd name="connsiteX16" fmla="*/ 1145113 w 2019200"/>
                  <a:gd name="connsiteY16" fmla="*/ 1635943 h 1653643"/>
                  <a:gd name="connsiteX17" fmla="*/ 1013033 w 2019200"/>
                  <a:gd name="connsiteY17" fmla="*/ 1529263 h 1653643"/>
                  <a:gd name="connsiteX18" fmla="*/ 921593 w 2019200"/>
                  <a:gd name="connsiteY18" fmla="*/ 1351463 h 1653643"/>
                  <a:gd name="connsiteX19" fmla="*/ 921593 w 2019200"/>
                  <a:gd name="connsiteY19" fmla="*/ 1361623 h 1653643"/>
                  <a:gd name="connsiteX20" fmla="*/ 789513 w 2019200"/>
                  <a:gd name="connsiteY20" fmla="*/ 1503863 h 1653643"/>
                  <a:gd name="connsiteX21" fmla="*/ 423753 w 2019200"/>
                  <a:gd name="connsiteY21" fmla="*/ 1554663 h 1653643"/>
                  <a:gd name="connsiteX22" fmla="*/ 271353 w 2019200"/>
                  <a:gd name="connsiteY22" fmla="*/ 1320983 h 1653643"/>
                  <a:gd name="connsiteX23" fmla="*/ 400893 w 2019200"/>
                  <a:gd name="connsiteY23" fmla="*/ 1072063 h 1653643"/>
                  <a:gd name="connsiteX24" fmla="*/ 474553 w 2019200"/>
                  <a:gd name="connsiteY24" fmla="*/ 985703 h 1653643"/>
                  <a:gd name="connsiteX25" fmla="*/ 230713 w 2019200"/>
                  <a:gd name="connsiteY25" fmla="*/ 894263 h 1653643"/>
                  <a:gd name="connsiteX26" fmla="*/ 47833 w 2019200"/>
                  <a:gd name="connsiteY26" fmla="*/ 741863 h 1653643"/>
                  <a:gd name="connsiteX27" fmla="*/ 17353 w 2019200"/>
                  <a:gd name="connsiteY27" fmla="*/ 457383 h 1653643"/>
                  <a:gd name="connsiteX28" fmla="*/ 281513 w 2019200"/>
                  <a:gd name="connsiteY28" fmla="*/ 355783 h 1653643"/>
                  <a:gd name="connsiteX29" fmla="*/ 489793 w 2019200"/>
                  <a:gd name="connsiteY29" fmla="*/ 406583 h 1653643"/>
                  <a:gd name="connsiteX30" fmla="*/ 708233 w 2019200"/>
                  <a:gd name="connsiteY30" fmla="*/ 498023 h 1653643"/>
                  <a:gd name="connsiteX0" fmla="*/ 708233 w 2019200"/>
                  <a:gd name="connsiteY0" fmla="*/ 498023 h 1653643"/>
                  <a:gd name="connsiteX1" fmla="*/ 850473 w 2019200"/>
                  <a:gd name="connsiteY1" fmla="*/ 183063 h 1653643"/>
                  <a:gd name="connsiteX2" fmla="*/ 1195913 w 2019200"/>
                  <a:gd name="connsiteY2" fmla="*/ 183 h 1653643"/>
                  <a:gd name="connsiteX3" fmla="*/ 1439753 w 2019200"/>
                  <a:gd name="connsiteY3" fmla="*/ 152583 h 1653643"/>
                  <a:gd name="connsiteX4" fmla="*/ 1477853 w 2019200"/>
                  <a:gd name="connsiteY4" fmla="*/ 332923 h 1653643"/>
                  <a:gd name="connsiteX5" fmla="*/ 1427053 w 2019200"/>
                  <a:gd name="connsiteY5" fmla="*/ 546283 h 1653643"/>
                  <a:gd name="connsiteX6" fmla="*/ 1622633 w 2019200"/>
                  <a:gd name="connsiteY6" fmla="*/ 558983 h 1653643"/>
                  <a:gd name="connsiteX7" fmla="*/ 1927433 w 2019200"/>
                  <a:gd name="connsiteY7" fmla="*/ 640263 h 1653643"/>
                  <a:gd name="connsiteX8" fmla="*/ 2018873 w 2019200"/>
                  <a:gd name="connsiteY8" fmla="*/ 823143 h 1653643"/>
                  <a:gd name="connsiteX9" fmla="*/ 1947753 w 2019200"/>
                  <a:gd name="connsiteY9" fmla="*/ 995863 h 1653643"/>
                  <a:gd name="connsiteX10" fmla="*/ 1708993 w 2019200"/>
                  <a:gd name="connsiteY10" fmla="*/ 1087303 h 1653643"/>
                  <a:gd name="connsiteX11" fmla="*/ 1449913 w 2019200"/>
                  <a:gd name="connsiteY11" fmla="*/ 1066983 h 1653643"/>
                  <a:gd name="connsiteX12" fmla="*/ 1571833 w 2019200"/>
                  <a:gd name="connsiteY12" fmla="*/ 1300663 h 1653643"/>
                  <a:gd name="connsiteX13" fmla="*/ 1581993 w 2019200"/>
                  <a:gd name="connsiteY13" fmla="*/ 1290503 h 1653643"/>
                  <a:gd name="connsiteX14" fmla="*/ 1581993 w 2019200"/>
                  <a:gd name="connsiteY14" fmla="*/ 1463223 h 1653643"/>
                  <a:gd name="connsiteX15" fmla="*/ 1429593 w 2019200"/>
                  <a:gd name="connsiteY15" fmla="*/ 1635943 h 1653643"/>
                  <a:gd name="connsiteX16" fmla="*/ 1145113 w 2019200"/>
                  <a:gd name="connsiteY16" fmla="*/ 1635943 h 1653643"/>
                  <a:gd name="connsiteX17" fmla="*/ 1013033 w 2019200"/>
                  <a:gd name="connsiteY17" fmla="*/ 1529263 h 1653643"/>
                  <a:gd name="connsiteX18" fmla="*/ 921593 w 2019200"/>
                  <a:gd name="connsiteY18" fmla="*/ 1351463 h 1653643"/>
                  <a:gd name="connsiteX19" fmla="*/ 921593 w 2019200"/>
                  <a:gd name="connsiteY19" fmla="*/ 1361623 h 1653643"/>
                  <a:gd name="connsiteX20" fmla="*/ 789513 w 2019200"/>
                  <a:gd name="connsiteY20" fmla="*/ 1503863 h 1653643"/>
                  <a:gd name="connsiteX21" fmla="*/ 423753 w 2019200"/>
                  <a:gd name="connsiteY21" fmla="*/ 1554663 h 1653643"/>
                  <a:gd name="connsiteX22" fmla="*/ 271353 w 2019200"/>
                  <a:gd name="connsiteY22" fmla="*/ 1320983 h 1653643"/>
                  <a:gd name="connsiteX23" fmla="*/ 400893 w 2019200"/>
                  <a:gd name="connsiteY23" fmla="*/ 1072063 h 1653643"/>
                  <a:gd name="connsiteX24" fmla="*/ 474553 w 2019200"/>
                  <a:gd name="connsiteY24" fmla="*/ 985703 h 1653643"/>
                  <a:gd name="connsiteX25" fmla="*/ 230713 w 2019200"/>
                  <a:gd name="connsiteY25" fmla="*/ 894263 h 1653643"/>
                  <a:gd name="connsiteX26" fmla="*/ 47833 w 2019200"/>
                  <a:gd name="connsiteY26" fmla="*/ 741863 h 1653643"/>
                  <a:gd name="connsiteX27" fmla="*/ 17353 w 2019200"/>
                  <a:gd name="connsiteY27" fmla="*/ 457383 h 1653643"/>
                  <a:gd name="connsiteX28" fmla="*/ 281513 w 2019200"/>
                  <a:gd name="connsiteY28" fmla="*/ 355783 h 1653643"/>
                  <a:gd name="connsiteX29" fmla="*/ 489793 w 2019200"/>
                  <a:gd name="connsiteY29" fmla="*/ 406583 h 1653643"/>
                  <a:gd name="connsiteX30" fmla="*/ 708233 w 2019200"/>
                  <a:gd name="connsiteY30" fmla="*/ 498023 h 1653643"/>
                  <a:gd name="connsiteX0" fmla="*/ 708233 w 2019200"/>
                  <a:gd name="connsiteY0" fmla="*/ 498156 h 1653776"/>
                  <a:gd name="connsiteX1" fmla="*/ 878413 w 2019200"/>
                  <a:gd name="connsiteY1" fmla="*/ 193356 h 1653776"/>
                  <a:gd name="connsiteX2" fmla="*/ 1195913 w 2019200"/>
                  <a:gd name="connsiteY2" fmla="*/ 316 h 1653776"/>
                  <a:gd name="connsiteX3" fmla="*/ 1439753 w 2019200"/>
                  <a:gd name="connsiteY3" fmla="*/ 152716 h 1653776"/>
                  <a:gd name="connsiteX4" fmla="*/ 1477853 w 2019200"/>
                  <a:gd name="connsiteY4" fmla="*/ 333056 h 1653776"/>
                  <a:gd name="connsiteX5" fmla="*/ 1427053 w 2019200"/>
                  <a:gd name="connsiteY5" fmla="*/ 546416 h 1653776"/>
                  <a:gd name="connsiteX6" fmla="*/ 1622633 w 2019200"/>
                  <a:gd name="connsiteY6" fmla="*/ 559116 h 1653776"/>
                  <a:gd name="connsiteX7" fmla="*/ 1927433 w 2019200"/>
                  <a:gd name="connsiteY7" fmla="*/ 640396 h 1653776"/>
                  <a:gd name="connsiteX8" fmla="*/ 2018873 w 2019200"/>
                  <a:gd name="connsiteY8" fmla="*/ 823276 h 1653776"/>
                  <a:gd name="connsiteX9" fmla="*/ 1947753 w 2019200"/>
                  <a:gd name="connsiteY9" fmla="*/ 995996 h 1653776"/>
                  <a:gd name="connsiteX10" fmla="*/ 1708993 w 2019200"/>
                  <a:gd name="connsiteY10" fmla="*/ 1087436 h 1653776"/>
                  <a:gd name="connsiteX11" fmla="*/ 1449913 w 2019200"/>
                  <a:gd name="connsiteY11" fmla="*/ 1067116 h 1653776"/>
                  <a:gd name="connsiteX12" fmla="*/ 1571833 w 2019200"/>
                  <a:gd name="connsiteY12" fmla="*/ 1300796 h 1653776"/>
                  <a:gd name="connsiteX13" fmla="*/ 1581993 w 2019200"/>
                  <a:gd name="connsiteY13" fmla="*/ 1290636 h 1653776"/>
                  <a:gd name="connsiteX14" fmla="*/ 1581993 w 2019200"/>
                  <a:gd name="connsiteY14" fmla="*/ 1463356 h 1653776"/>
                  <a:gd name="connsiteX15" fmla="*/ 1429593 w 2019200"/>
                  <a:gd name="connsiteY15" fmla="*/ 1636076 h 1653776"/>
                  <a:gd name="connsiteX16" fmla="*/ 1145113 w 2019200"/>
                  <a:gd name="connsiteY16" fmla="*/ 1636076 h 1653776"/>
                  <a:gd name="connsiteX17" fmla="*/ 1013033 w 2019200"/>
                  <a:gd name="connsiteY17" fmla="*/ 1529396 h 1653776"/>
                  <a:gd name="connsiteX18" fmla="*/ 921593 w 2019200"/>
                  <a:gd name="connsiteY18" fmla="*/ 1351596 h 1653776"/>
                  <a:gd name="connsiteX19" fmla="*/ 921593 w 2019200"/>
                  <a:gd name="connsiteY19" fmla="*/ 1361756 h 1653776"/>
                  <a:gd name="connsiteX20" fmla="*/ 789513 w 2019200"/>
                  <a:gd name="connsiteY20" fmla="*/ 1503996 h 1653776"/>
                  <a:gd name="connsiteX21" fmla="*/ 423753 w 2019200"/>
                  <a:gd name="connsiteY21" fmla="*/ 1554796 h 1653776"/>
                  <a:gd name="connsiteX22" fmla="*/ 271353 w 2019200"/>
                  <a:gd name="connsiteY22" fmla="*/ 1321116 h 1653776"/>
                  <a:gd name="connsiteX23" fmla="*/ 400893 w 2019200"/>
                  <a:gd name="connsiteY23" fmla="*/ 1072196 h 1653776"/>
                  <a:gd name="connsiteX24" fmla="*/ 474553 w 2019200"/>
                  <a:gd name="connsiteY24" fmla="*/ 985836 h 1653776"/>
                  <a:gd name="connsiteX25" fmla="*/ 230713 w 2019200"/>
                  <a:gd name="connsiteY25" fmla="*/ 894396 h 1653776"/>
                  <a:gd name="connsiteX26" fmla="*/ 47833 w 2019200"/>
                  <a:gd name="connsiteY26" fmla="*/ 741996 h 1653776"/>
                  <a:gd name="connsiteX27" fmla="*/ 17353 w 2019200"/>
                  <a:gd name="connsiteY27" fmla="*/ 457516 h 1653776"/>
                  <a:gd name="connsiteX28" fmla="*/ 281513 w 2019200"/>
                  <a:gd name="connsiteY28" fmla="*/ 355916 h 1653776"/>
                  <a:gd name="connsiteX29" fmla="*/ 489793 w 2019200"/>
                  <a:gd name="connsiteY29" fmla="*/ 406716 h 1653776"/>
                  <a:gd name="connsiteX30" fmla="*/ 708233 w 2019200"/>
                  <a:gd name="connsiteY30" fmla="*/ 498156 h 1653776"/>
                  <a:gd name="connsiteX0" fmla="*/ 708233 w 2019200"/>
                  <a:gd name="connsiteY0" fmla="*/ 498156 h 1653776"/>
                  <a:gd name="connsiteX1" fmla="*/ 878413 w 2019200"/>
                  <a:gd name="connsiteY1" fmla="*/ 193356 h 1653776"/>
                  <a:gd name="connsiteX2" fmla="*/ 1195913 w 2019200"/>
                  <a:gd name="connsiteY2" fmla="*/ 316 h 1653776"/>
                  <a:gd name="connsiteX3" fmla="*/ 1439753 w 2019200"/>
                  <a:gd name="connsiteY3" fmla="*/ 152716 h 1653776"/>
                  <a:gd name="connsiteX4" fmla="*/ 1477853 w 2019200"/>
                  <a:gd name="connsiteY4" fmla="*/ 333056 h 1653776"/>
                  <a:gd name="connsiteX5" fmla="*/ 1427053 w 2019200"/>
                  <a:gd name="connsiteY5" fmla="*/ 546416 h 1653776"/>
                  <a:gd name="connsiteX6" fmla="*/ 1622633 w 2019200"/>
                  <a:gd name="connsiteY6" fmla="*/ 559116 h 1653776"/>
                  <a:gd name="connsiteX7" fmla="*/ 1927433 w 2019200"/>
                  <a:gd name="connsiteY7" fmla="*/ 640396 h 1653776"/>
                  <a:gd name="connsiteX8" fmla="*/ 2018873 w 2019200"/>
                  <a:gd name="connsiteY8" fmla="*/ 823276 h 1653776"/>
                  <a:gd name="connsiteX9" fmla="*/ 1947753 w 2019200"/>
                  <a:gd name="connsiteY9" fmla="*/ 995996 h 1653776"/>
                  <a:gd name="connsiteX10" fmla="*/ 1708993 w 2019200"/>
                  <a:gd name="connsiteY10" fmla="*/ 1087436 h 1653776"/>
                  <a:gd name="connsiteX11" fmla="*/ 1449913 w 2019200"/>
                  <a:gd name="connsiteY11" fmla="*/ 1067116 h 1653776"/>
                  <a:gd name="connsiteX12" fmla="*/ 1571833 w 2019200"/>
                  <a:gd name="connsiteY12" fmla="*/ 1300796 h 1653776"/>
                  <a:gd name="connsiteX13" fmla="*/ 1581993 w 2019200"/>
                  <a:gd name="connsiteY13" fmla="*/ 1290636 h 1653776"/>
                  <a:gd name="connsiteX14" fmla="*/ 1581993 w 2019200"/>
                  <a:gd name="connsiteY14" fmla="*/ 1463356 h 1653776"/>
                  <a:gd name="connsiteX15" fmla="*/ 1429593 w 2019200"/>
                  <a:gd name="connsiteY15" fmla="*/ 1636076 h 1653776"/>
                  <a:gd name="connsiteX16" fmla="*/ 1145113 w 2019200"/>
                  <a:gd name="connsiteY16" fmla="*/ 1636076 h 1653776"/>
                  <a:gd name="connsiteX17" fmla="*/ 1013033 w 2019200"/>
                  <a:gd name="connsiteY17" fmla="*/ 1529396 h 1653776"/>
                  <a:gd name="connsiteX18" fmla="*/ 921593 w 2019200"/>
                  <a:gd name="connsiteY18" fmla="*/ 1351596 h 1653776"/>
                  <a:gd name="connsiteX19" fmla="*/ 921593 w 2019200"/>
                  <a:gd name="connsiteY19" fmla="*/ 1361756 h 1653776"/>
                  <a:gd name="connsiteX20" fmla="*/ 789513 w 2019200"/>
                  <a:gd name="connsiteY20" fmla="*/ 1503996 h 1653776"/>
                  <a:gd name="connsiteX21" fmla="*/ 423753 w 2019200"/>
                  <a:gd name="connsiteY21" fmla="*/ 1554796 h 1653776"/>
                  <a:gd name="connsiteX22" fmla="*/ 271353 w 2019200"/>
                  <a:gd name="connsiteY22" fmla="*/ 1321116 h 1653776"/>
                  <a:gd name="connsiteX23" fmla="*/ 400893 w 2019200"/>
                  <a:gd name="connsiteY23" fmla="*/ 1072196 h 1653776"/>
                  <a:gd name="connsiteX24" fmla="*/ 474553 w 2019200"/>
                  <a:gd name="connsiteY24" fmla="*/ 985836 h 1653776"/>
                  <a:gd name="connsiteX25" fmla="*/ 230713 w 2019200"/>
                  <a:gd name="connsiteY25" fmla="*/ 894396 h 1653776"/>
                  <a:gd name="connsiteX26" fmla="*/ 47833 w 2019200"/>
                  <a:gd name="connsiteY26" fmla="*/ 741996 h 1653776"/>
                  <a:gd name="connsiteX27" fmla="*/ 17353 w 2019200"/>
                  <a:gd name="connsiteY27" fmla="*/ 457516 h 1653776"/>
                  <a:gd name="connsiteX28" fmla="*/ 281513 w 2019200"/>
                  <a:gd name="connsiteY28" fmla="*/ 355916 h 1653776"/>
                  <a:gd name="connsiteX29" fmla="*/ 489793 w 2019200"/>
                  <a:gd name="connsiteY29" fmla="*/ 406716 h 1653776"/>
                  <a:gd name="connsiteX30" fmla="*/ 708233 w 2019200"/>
                  <a:gd name="connsiteY30" fmla="*/ 498156 h 1653776"/>
                  <a:gd name="connsiteX0" fmla="*/ 710773 w 2019200"/>
                  <a:gd name="connsiteY0" fmla="*/ 477836 h 1653776"/>
                  <a:gd name="connsiteX1" fmla="*/ 878413 w 2019200"/>
                  <a:gd name="connsiteY1" fmla="*/ 193356 h 1653776"/>
                  <a:gd name="connsiteX2" fmla="*/ 1195913 w 2019200"/>
                  <a:gd name="connsiteY2" fmla="*/ 316 h 1653776"/>
                  <a:gd name="connsiteX3" fmla="*/ 1439753 w 2019200"/>
                  <a:gd name="connsiteY3" fmla="*/ 152716 h 1653776"/>
                  <a:gd name="connsiteX4" fmla="*/ 1477853 w 2019200"/>
                  <a:gd name="connsiteY4" fmla="*/ 333056 h 1653776"/>
                  <a:gd name="connsiteX5" fmla="*/ 1427053 w 2019200"/>
                  <a:gd name="connsiteY5" fmla="*/ 546416 h 1653776"/>
                  <a:gd name="connsiteX6" fmla="*/ 1622633 w 2019200"/>
                  <a:gd name="connsiteY6" fmla="*/ 559116 h 1653776"/>
                  <a:gd name="connsiteX7" fmla="*/ 1927433 w 2019200"/>
                  <a:gd name="connsiteY7" fmla="*/ 640396 h 1653776"/>
                  <a:gd name="connsiteX8" fmla="*/ 2018873 w 2019200"/>
                  <a:gd name="connsiteY8" fmla="*/ 823276 h 1653776"/>
                  <a:gd name="connsiteX9" fmla="*/ 1947753 w 2019200"/>
                  <a:gd name="connsiteY9" fmla="*/ 995996 h 1653776"/>
                  <a:gd name="connsiteX10" fmla="*/ 1708993 w 2019200"/>
                  <a:gd name="connsiteY10" fmla="*/ 1087436 h 1653776"/>
                  <a:gd name="connsiteX11" fmla="*/ 1449913 w 2019200"/>
                  <a:gd name="connsiteY11" fmla="*/ 1067116 h 1653776"/>
                  <a:gd name="connsiteX12" fmla="*/ 1571833 w 2019200"/>
                  <a:gd name="connsiteY12" fmla="*/ 1300796 h 1653776"/>
                  <a:gd name="connsiteX13" fmla="*/ 1581993 w 2019200"/>
                  <a:gd name="connsiteY13" fmla="*/ 1290636 h 1653776"/>
                  <a:gd name="connsiteX14" fmla="*/ 1581993 w 2019200"/>
                  <a:gd name="connsiteY14" fmla="*/ 1463356 h 1653776"/>
                  <a:gd name="connsiteX15" fmla="*/ 1429593 w 2019200"/>
                  <a:gd name="connsiteY15" fmla="*/ 1636076 h 1653776"/>
                  <a:gd name="connsiteX16" fmla="*/ 1145113 w 2019200"/>
                  <a:gd name="connsiteY16" fmla="*/ 1636076 h 1653776"/>
                  <a:gd name="connsiteX17" fmla="*/ 1013033 w 2019200"/>
                  <a:gd name="connsiteY17" fmla="*/ 1529396 h 1653776"/>
                  <a:gd name="connsiteX18" fmla="*/ 921593 w 2019200"/>
                  <a:gd name="connsiteY18" fmla="*/ 1351596 h 1653776"/>
                  <a:gd name="connsiteX19" fmla="*/ 921593 w 2019200"/>
                  <a:gd name="connsiteY19" fmla="*/ 1361756 h 1653776"/>
                  <a:gd name="connsiteX20" fmla="*/ 789513 w 2019200"/>
                  <a:gd name="connsiteY20" fmla="*/ 1503996 h 1653776"/>
                  <a:gd name="connsiteX21" fmla="*/ 423753 w 2019200"/>
                  <a:gd name="connsiteY21" fmla="*/ 1554796 h 1653776"/>
                  <a:gd name="connsiteX22" fmla="*/ 271353 w 2019200"/>
                  <a:gd name="connsiteY22" fmla="*/ 1321116 h 1653776"/>
                  <a:gd name="connsiteX23" fmla="*/ 400893 w 2019200"/>
                  <a:gd name="connsiteY23" fmla="*/ 1072196 h 1653776"/>
                  <a:gd name="connsiteX24" fmla="*/ 474553 w 2019200"/>
                  <a:gd name="connsiteY24" fmla="*/ 985836 h 1653776"/>
                  <a:gd name="connsiteX25" fmla="*/ 230713 w 2019200"/>
                  <a:gd name="connsiteY25" fmla="*/ 894396 h 1653776"/>
                  <a:gd name="connsiteX26" fmla="*/ 47833 w 2019200"/>
                  <a:gd name="connsiteY26" fmla="*/ 741996 h 1653776"/>
                  <a:gd name="connsiteX27" fmla="*/ 17353 w 2019200"/>
                  <a:gd name="connsiteY27" fmla="*/ 457516 h 1653776"/>
                  <a:gd name="connsiteX28" fmla="*/ 281513 w 2019200"/>
                  <a:gd name="connsiteY28" fmla="*/ 355916 h 1653776"/>
                  <a:gd name="connsiteX29" fmla="*/ 489793 w 2019200"/>
                  <a:gd name="connsiteY29" fmla="*/ 406716 h 1653776"/>
                  <a:gd name="connsiteX30" fmla="*/ 710773 w 2019200"/>
                  <a:gd name="connsiteY30" fmla="*/ 477836 h 1653776"/>
                  <a:gd name="connsiteX0" fmla="*/ 710773 w 2019200"/>
                  <a:gd name="connsiteY0" fmla="*/ 449982 h 1625922"/>
                  <a:gd name="connsiteX1" fmla="*/ 878413 w 2019200"/>
                  <a:gd name="connsiteY1" fmla="*/ 165502 h 1625922"/>
                  <a:gd name="connsiteX2" fmla="*/ 1198453 w 2019200"/>
                  <a:gd name="connsiteY2" fmla="*/ 402 h 1625922"/>
                  <a:gd name="connsiteX3" fmla="*/ 1439753 w 2019200"/>
                  <a:gd name="connsiteY3" fmla="*/ 124862 h 1625922"/>
                  <a:gd name="connsiteX4" fmla="*/ 1477853 w 2019200"/>
                  <a:gd name="connsiteY4" fmla="*/ 305202 h 1625922"/>
                  <a:gd name="connsiteX5" fmla="*/ 1427053 w 2019200"/>
                  <a:gd name="connsiteY5" fmla="*/ 518562 h 1625922"/>
                  <a:gd name="connsiteX6" fmla="*/ 1622633 w 2019200"/>
                  <a:gd name="connsiteY6" fmla="*/ 531262 h 1625922"/>
                  <a:gd name="connsiteX7" fmla="*/ 1927433 w 2019200"/>
                  <a:gd name="connsiteY7" fmla="*/ 612542 h 1625922"/>
                  <a:gd name="connsiteX8" fmla="*/ 2018873 w 2019200"/>
                  <a:gd name="connsiteY8" fmla="*/ 795422 h 1625922"/>
                  <a:gd name="connsiteX9" fmla="*/ 1947753 w 2019200"/>
                  <a:gd name="connsiteY9" fmla="*/ 968142 h 1625922"/>
                  <a:gd name="connsiteX10" fmla="*/ 1708993 w 2019200"/>
                  <a:gd name="connsiteY10" fmla="*/ 1059582 h 1625922"/>
                  <a:gd name="connsiteX11" fmla="*/ 1449913 w 2019200"/>
                  <a:gd name="connsiteY11" fmla="*/ 1039262 h 1625922"/>
                  <a:gd name="connsiteX12" fmla="*/ 1571833 w 2019200"/>
                  <a:gd name="connsiteY12" fmla="*/ 1272942 h 1625922"/>
                  <a:gd name="connsiteX13" fmla="*/ 1581993 w 2019200"/>
                  <a:gd name="connsiteY13" fmla="*/ 1262782 h 1625922"/>
                  <a:gd name="connsiteX14" fmla="*/ 1581993 w 2019200"/>
                  <a:gd name="connsiteY14" fmla="*/ 1435502 h 1625922"/>
                  <a:gd name="connsiteX15" fmla="*/ 1429593 w 2019200"/>
                  <a:gd name="connsiteY15" fmla="*/ 1608222 h 1625922"/>
                  <a:gd name="connsiteX16" fmla="*/ 1145113 w 2019200"/>
                  <a:gd name="connsiteY16" fmla="*/ 1608222 h 1625922"/>
                  <a:gd name="connsiteX17" fmla="*/ 1013033 w 2019200"/>
                  <a:gd name="connsiteY17" fmla="*/ 1501542 h 1625922"/>
                  <a:gd name="connsiteX18" fmla="*/ 921593 w 2019200"/>
                  <a:gd name="connsiteY18" fmla="*/ 1323742 h 1625922"/>
                  <a:gd name="connsiteX19" fmla="*/ 921593 w 2019200"/>
                  <a:gd name="connsiteY19" fmla="*/ 1333902 h 1625922"/>
                  <a:gd name="connsiteX20" fmla="*/ 789513 w 2019200"/>
                  <a:gd name="connsiteY20" fmla="*/ 1476142 h 1625922"/>
                  <a:gd name="connsiteX21" fmla="*/ 423753 w 2019200"/>
                  <a:gd name="connsiteY21" fmla="*/ 1526942 h 1625922"/>
                  <a:gd name="connsiteX22" fmla="*/ 271353 w 2019200"/>
                  <a:gd name="connsiteY22" fmla="*/ 1293262 h 1625922"/>
                  <a:gd name="connsiteX23" fmla="*/ 400893 w 2019200"/>
                  <a:gd name="connsiteY23" fmla="*/ 1044342 h 1625922"/>
                  <a:gd name="connsiteX24" fmla="*/ 474553 w 2019200"/>
                  <a:gd name="connsiteY24" fmla="*/ 957982 h 1625922"/>
                  <a:gd name="connsiteX25" fmla="*/ 230713 w 2019200"/>
                  <a:gd name="connsiteY25" fmla="*/ 866542 h 1625922"/>
                  <a:gd name="connsiteX26" fmla="*/ 47833 w 2019200"/>
                  <a:gd name="connsiteY26" fmla="*/ 714142 h 1625922"/>
                  <a:gd name="connsiteX27" fmla="*/ 17353 w 2019200"/>
                  <a:gd name="connsiteY27" fmla="*/ 429662 h 1625922"/>
                  <a:gd name="connsiteX28" fmla="*/ 281513 w 2019200"/>
                  <a:gd name="connsiteY28" fmla="*/ 328062 h 1625922"/>
                  <a:gd name="connsiteX29" fmla="*/ 489793 w 2019200"/>
                  <a:gd name="connsiteY29" fmla="*/ 378862 h 1625922"/>
                  <a:gd name="connsiteX30" fmla="*/ 710773 w 2019200"/>
                  <a:gd name="connsiteY30" fmla="*/ 449982 h 1625922"/>
                  <a:gd name="connsiteX0" fmla="*/ 710773 w 2019200"/>
                  <a:gd name="connsiteY0" fmla="*/ 462637 h 1638577"/>
                  <a:gd name="connsiteX1" fmla="*/ 878413 w 2019200"/>
                  <a:gd name="connsiteY1" fmla="*/ 178157 h 1638577"/>
                  <a:gd name="connsiteX2" fmla="*/ 1190833 w 2019200"/>
                  <a:gd name="connsiteY2" fmla="*/ 357 h 1638577"/>
                  <a:gd name="connsiteX3" fmla="*/ 1439753 w 2019200"/>
                  <a:gd name="connsiteY3" fmla="*/ 137517 h 1638577"/>
                  <a:gd name="connsiteX4" fmla="*/ 1477853 w 2019200"/>
                  <a:gd name="connsiteY4" fmla="*/ 317857 h 1638577"/>
                  <a:gd name="connsiteX5" fmla="*/ 1427053 w 2019200"/>
                  <a:gd name="connsiteY5" fmla="*/ 531217 h 1638577"/>
                  <a:gd name="connsiteX6" fmla="*/ 1622633 w 2019200"/>
                  <a:gd name="connsiteY6" fmla="*/ 543917 h 1638577"/>
                  <a:gd name="connsiteX7" fmla="*/ 1927433 w 2019200"/>
                  <a:gd name="connsiteY7" fmla="*/ 625197 h 1638577"/>
                  <a:gd name="connsiteX8" fmla="*/ 2018873 w 2019200"/>
                  <a:gd name="connsiteY8" fmla="*/ 808077 h 1638577"/>
                  <a:gd name="connsiteX9" fmla="*/ 1947753 w 2019200"/>
                  <a:gd name="connsiteY9" fmla="*/ 980797 h 1638577"/>
                  <a:gd name="connsiteX10" fmla="*/ 1708993 w 2019200"/>
                  <a:gd name="connsiteY10" fmla="*/ 1072237 h 1638577"/>
                  <a:gd name="connsiteX11" fmla="*/ 1449913 w 2019200"/>
                  <a:gd name="connsiteY11" fmla="*/ 1051917 h 1638577"/>
                  <a:gd name="connsiteX12" fmla="*/ 1571833 w 2019200"/>
                  <a:gd name="connsiteY12" fmla="*/ 1285597 h 1638577"/>
                  <a:gd name="connsiteX13" fmla="*/ 1581993 w 2019200"/>
                  <a:gd name="connsiteY13" fmla="*/ 1275437 h 1638577"/>
                  <a:gd name="connsiteX14" fmla="*/ 1581993 w 2019200"/>
                  <a:gd name="connsiteY14" fmla="*/ 1448157 h 1638577"/>
                  <a:gd name="connsiteX15" fmla="*/ 1429593 w 2019200"/>
                  <a:gd name="connsiteY15" fmla="*/ 1620877 h 1638577"/>
                  <a:gd name="connsiteX16" fmla="*/ 1145113 w 2019200"/>
                  <a:gd name="connsiteY16" fmla="*/ 1620877 h 1638577"/>
                  <a:gd name="connsiteX17" fmla="*/ 1013033 w 2019200"/>
                  <a:gd name="connsiteY17" fmla="*/ 1514197 h 1638577"/>
                  <a:gd name="connsiteX18" fmla="*/ 921593 w 2019200"/>
                  <a:gd name="connsiteY18" fmla="*/ 1336397 h 1638577"/>
                  <a:gd name="connsiteX19" fmla="*/ 921593 w 2019200"/>
                  <a:gd name="connsiteY19" fmla="*/ 1346557 h 1638577"/>
                  <a:gd name="connsiteX20" fmla="*/ 789513 w 2019200"/>
                  <a:gd name="connsiteY20" fmla="*/ 1488797 h 1638577"/>
                  <a:gd name="connsiteX21" fmla="*/ 423753 w 2019200"/>
                  <a:gd name="connsiteY21" fmla="*/ 1539597 h 1638577"/>
                  <a:gd name="connsiteX22" fmla="*/ 271353 w 2019200"/>
                  <a:gd name="connsiteY22" fmla="*/ 1305917 h 1638577"/>
                  <a:gd name="connsiteX23" fmla="*/ 400893 w 2019200"/>
                  <a:gd name="connsiteY23" fmla="*/ 1056997 h 1638577"/>
                  <a:gd name="connsiteX24" fmla="*/ 474553 w 2019200"/>
                  <a:gd name="connsiteY24" fmla="*/ 970637 h 1638577"/>
                  <a:gd name="connsiteX25" fmla="*/ 230713 w 2019200"/>
                  <a:gd name="connsiteY25" fmla="*/ 879197 h 1638577"/>
                  <a:gd name="connsiteX26" fmla="*/ 47833 w 2019200"/>
                  <a:gd name="connsiteY26" fmla="*/ 726797 h 1638577"/>
                  <a:gd name="connsiteX27" fmla="*/ 17353 w 2019200"/>
                  <a:gd name="connsiteY27" fmla="*/ 442317 h 1638577"/>
                  <a:gd name="connsiteX28" fmla="*/ 281513 w 2019200"/>
                  <a:gd name="connsiteY28" fmla="*/ 340717 h 1638577"/>
                  <a:gd name="connsiteX29" fmla="*/ 489793 w 2019200"/>
                  <a:gd name="connsiteY29" fmla="*/ 391517 h 1638577"/>
                  <a:gd name="connsiteX30" fmla="*/ 710773 w 2019200"/>
                  <a:gd name="connsiteY30" fmla="*/ 462637 h 1638577"/>
                  <a:gd name="connsiteX0" fmla="*/ 710773 w 2019200"/>
                  <a:gd name="connsiteY0" fmla="*/ 462339 h 1638279"/>
                  <a:gd name="connsiteX1" fmla="*/ 878413 w 2019200"/>
                  <a:gd name="connsiteY1" fmla="*/ 177859 h 1638279"/>
                  <a:gd name="connsiteX2" fmla="*/ 1190833 w 2019200"/>
                  <a:gd name="connsiteY2" fmla="*/ 59 h 1638279"/>
                  <a:gd name="connsiteX3" fmla="*/ 1406733 w 2019200"/>
                  <a:gd name="connsiteY3" fmla="*/ 160079 h 1638279"/>
                  <a:gd name="connsiteX4" fmla="*/ 1477853 w 2019200"/>
                  <a:gd name="connsiteY4" fmla="*/ 317559 h 1638279"/>
                  <a:gd name="connsiteX5" fmla="*/ 1427053 w 2019200"/>
                  <a:gd name="connsiteY5" fmla="*/ 530919 h 1638279"/>
                  <a:gd name="connsiteX6" fmla="*/ 1622633 w 2019200"/>
                  <a:gd name="connsiteY6" fmla="*/ 543619 h 1638279"/>
                  <a:gd name="connsiteX7" fmla="*/ 1927433 w 2019200"/>
                  <a:gd name="connsiteY7" fmla="*/ 624899 h 1638279"/>
                  <a:gd name="connsiteX8" fmla="*/ 2018873 w 2019200"/>
                  <a:gd name="connsiteY8" fmla="*/ 807779 h 1638279"/>
                  <a:gd name="connsiteX9" fmla="*/ 1947753 w 2019200"/>
                  <a:gd name="connsiteY9" fmla="*/ 980499 h 1638279"/>
                  <a:gd name="connsiteX10" fmla="*/ 1708993 w 2019200"/>
                  <a:gd name="connsiteY10" fmla="*/ 1071939 h 1638279"/>
                  <a:gd name="connsiteX11" fmla="*/ 1449913 w 2019200"/>
                  <a:gd name="connsiteY11" fmla="*/ 1051619 h 1638279"/>
                  <a:gd name="connsiteX12" fmla="*/ 1571833 w 2019200"/>
                  <a:gd name="connsiteY12" fmla="*/ 1285299 h 1638279"/>
                  <a:gd name="connsiteX13" fmla="*/ 1581993 w 2019200"/>
                  <a:gd name="connsiteY13" fmla="*/ 1275139 h 1638279"/>
                  <a:gd name="connsiteX14" fmla="*/ 1581993 w 2019200"/>
                  <a:gd name="connsiteY14" fmla="*/ 1447859 h 1638279"/>
                  <a:gd name="connsiteX15" fmla="*/ 1429593 w 2019200"/>
                  <a:gd name="connsiteY15" fmla="*/ 1620579 h 1638279"/>
                  <a:gd name="connsiteX16" fmla="*/ 1145113 w 2019200"/>
                  <a:gd name="connsiteY16" fmla="*/ 1620579 h 1638279"/>
                  <a:gd name="connsiteX17" fmla="*/ 1013033 w 2019200"/>
                  <a:gd name="connsiteY17" fmla="*/ 1513899 h 1638279"/>
                  <a:gd name="connsiteX18" fmla="*/ 921593 w 2019200"/>
                  <a:gd name="connsiteY18" fmla="*/ 1336099 h 1638279"/>
                  <a:gd name="connsiteX19" fmla="*/ 921593 w 2019200"/>
                  <a:gd name="connsiteY19" fmla="*/ 1346259 h 1638279"/>
                  <a:gd name="connsiteX20" fmla="*/ 789513 w 2019200"/>
                  <a:gd name="connsiteY20" fmla="*/ 1488499 h 1638279"/>
                  <a:gd name="connsiteX21" fmla="*/ 423753 w 2019200"/>
                  <a:gd name="connsiteY21" fmla="*/ 1539299 h 1638279"/>
                  <a:gd name="connsiteX22" fmla="*/ 271353 w 2019200"/>
                  <a:gd name="connsiteY22" fmla="*/ 1305619 h 1638279"/>
                  <a:gd name="connsiteX23" fmla="*/ 400893 w 2019200"/>
                  <a:gd name="connsiteY23" fmla="*/ 1056699 h 1638279"/>
                  <a:gd name="connsiteX24" fmla="*/ 474553 w 2019200"/>
                  <a:gd name="connsiteY24" fmla="*/ 970339 h 1638279"/>
                  <a:gd name="connsiteX25" fmla="*/ 230713 w 2019200"/>
                  <a:gd name="connsiteY25" fmla="*/ 878899 h 1638279"/>
                  <a:gd name="connsiteX26" fmla="*/ 47833 w 2019200"/>
                  <a:gd name="connsiteY26" fmla="*/ 726499 h 1638279"/>
                  <a:gd name="connsiteX27" fmla="*/ 17353 w 2019200"/>
                  <a:gd name="connsiteY27" fmla="*/ 442019 h 1638279"/>
                  <a:gd name="connsiteX28" fmla="*/ 281513 w 2019200"/>
                  <a:gd name="connsiteY28" fmla="*/ 340419 h 1638279"/>
                  <a:gd name="connsiteX29" fmla="*/ 489793 w 2019200"/>
                  <a:gd name="connsiteY29" fmla="*/ 391219 h 1638279"/>
                  <a:gd name="connsiteX30" fmla="*/ 710773 w 2019200"/>
                  <a:gd name="connsiteY30" fmla="*/ 462339 h 1638279"/>
                  <a:gd name="connsiteX0" fmla="*/ 710773 w 2019200"/>
                  <a:gd name="connsiteY0" fmla="*/ 462467 h 1638407"/>
                  <a:gd name="connsiteX1" fmla="*/ 878413 w 2019200"/>
                  <a:gd name="connsiteY1" fmla="*/ 177987 h 1638407"/>
                  <a:gd name="connsiteX2" fmla="*/ 1190833 w 2019200"/>
                  <a:gd name="connsiteY2" fmla="*/ 187 h 1638407"/>
                  <a:gd name="connsiteX3" fmla="*/ 1414353 w 2019200"/>
                  <a:gd name="connsiteY3" fmla="*/ 147507 h 1638407"/>
                  <a:gd name="connsiteX4" fmla="*/ 1477853 w 2019200"/>
                  <a:gd name="connsiteY4" fmla="*/ 317687 h 1638407"/>
                  <a:gd name="connsiteX5" fmla="*/ 1427053 w 2019200"/>
                  <a:gd name="connsiteY5" fmla="*/ 531047 h 1638407"/>
                  <a:gd name="connsiteX6" fmla="*/ 1622633 w 2019200"/>
                  <a:gd name="connsiteY6" fmla="*/ 543747 h 1638407"/>
                  <a:gd name="connsiteX7" fmla="*/ 1927433 w 2019200"/>
                  <a:gd name="connsiteY7" fmla="*/ 625027 h 1638407"/>
                  <a:gd name="connsiteX8" fmla="*/ 2018873 w 2019200"/>
                  <a:gd name="connsiteY8" fmla="*/ 807907 h 1638407"/>
                  <a:gd name="connsiteX9" fmla="*/ 1947753 w 2019200"/>
                  <a:gd name="connsiteY9" fmla="*/ 980627 h 1638407"/>
                  <a:gd name="connsiteX10" fmla="*/ 1708993 w 2019200"/>
                  <a:gd name="connsiteY10" fmla="*/ 1072067 h 1638407"/>
                  <a:gd name="connsiteX11" fmla="*/ 1449913 w 2019200"/>
                  <a:gd name="connsiteY11" fmla="*/ 1051747 h 1638407"/>
                  <a:gd name="connsiteX12" fmla="*/ 1571833 w 2019200"/>
                  <a:gd name="connsiteY12" fmla="*/ 1285427 h 1638407"/>
                  <a:gd name="connsiteX13" fmla="*/ 1581993 w 2019200"/>
                  <a:gd name="connsiteY13" fmla="*/ 1275267 h 1638407"/>
                  <a:gd name="connsiteX14" fmla="*/ 1581993 w 2019200"/>
                  <a:gd name="connsiteY14" fmla="*/ 1447987 h 1638407"/>
                  <a:gd name="connsiteX15" fmla="*/ 1429593 w 2019200"/>
                  <a:gd name="connsiteY15" fmla="*/ 1620707 h 1638407"/>
                  <a:gd name="connsiteX16" fmla="*/ 1145113 w 2019200"/>
                  <a:gd name="connsiteY16" fmla="*/ 1620707 h 1638407"/>
                  <a:gd name="connsiteX17" fmla="*/ 1013033 w 2019200"/>
                  <a:gd name="connsiteY17" fmla="*/ 1514027 h 1638407"/>
                  <a:gd name="connsiteX18" fmla="*/ 921593 w 2019200"/>
                  <a:gd name="connsiteY18" fmla="*/ 1336227 h 1638407"/>
                  <a:gd name="connsiteX19" fmla="*/ 921593 w 2019200"/>
                  <a:gd name="connsiteY19" fmla="*/ 1346387 h 1638407"/>
                  <a:gd name="connsiteX20" fmla="*/ 789513 w 2019200"/>
                  <a:gd name="connsiteY20" fmla="*/ 1488627 h 1638407"/>
                  <a:gd name="connsiteX21" fmla="*/ 423753 w 2019200"/>
                  <a:gd name="connsiteY21" fmla="*/ 1539427 h 1638407"/>
                  <a:gd name="connsiteX22" fmla="*/ 271353 w 2019200"/>
                  <a:gd name="connsiteY22" fmla="*/ 1305747 h 1638407"/>
                  <a:gd name="connsiteX23" fmla="*/ 400893 w 2019200"/>
                  <a:gd name="connsiteY23" fmla="*/ 1056827 h 1638407"/>
                  <a:gd name="connsiteX24" fmla="*/ 474553 w 2019200"/>
                  <a:gd name="connsiteY24" fmla="*/ 970467 h 1638407"/>
                  <a:gd name="connsiteX25" fmla="*/ 230713 w 2019200"/>
                  <a:gd name="connsiteY25" fmla="*/ 879027 h 1638407"/>
                  <a:gd name="connsiteX26" fmla="*/ 47833 w 2019200"/>
                  <a:gd name="connsiteY26" fmla="*/ 726627 h 1638407"/>
                  <a:gd name="connsiteX27" fmla="*/ 17353 w 2019200"/>
                  <a:gd name="connsiteY27" fmla="*/ 442147 h 1638407"/>
                  <a:gd name="connsiteX28" fmla="*/ 281513 w 2019200"/>
                  <a:gd name="connsiteY28" fmla="*/ 340547 h 1638407"/>
                  <a:gd name="connsiteX29" fmla="*/ 489793 w 2019200"/>
                  <a:gd name="connsiteY29" fmla="*/ 391347 h 1638407"/>
                  <a:gd name="connsiteX30" fmla="*/ 710773 w 2019200"/>
                  <a:gd name="connsiteY30" fmla="*/ 462467 h 1638407"/>
                  <a:gd name="connsiteX0" fmla="*/ 710773 w 2019200"/>
                  <a:gd name="connsiteY0" fmla="*/ 462478 h 1638418"/>
                  <a:gd name="connsiteX1" fmla="*/ 878413 w 2019200"/>
                  <a:gd name="connsiteY1" fmla="*/ 177998 h 1638418"/>
                  <a:gd name="connsiteX2" fmla="*/ 1190833 w 2019200"/>
                  <a:gd name="connsiteY2" fmla="*/ 198 h 1638418"/>
                  <a:gd name="connsiteX3" fmla="*/ 1414353 w 2019200"/>
                  <a:gd name="connsiteY3" fmla="*/ 147518 h 1638418"/>
                  <a:gd name="connsiteX4" fmla="*/ 1462613 w 2019200"/>
                  <a:gd name="connsiteY4" fmla="*/ 353258 h 1638418"/>
                  <a:gd name="connsiteX5" fmla="*/ 1427053 w 2019200"/>
                  <a:gd name="connsiteY5" fmla="*/ 531058 h 1638418"/>
                  <a:gd name="connsiteX6" fmla="*/ 1622633 w 2019200"/>
                  <a:gd name="connsiteY6" fmla="*/ 543758 h 1638418"/>
                  <a:gd name="connsiteX7" fmla="*/ 1927433 w 2019200"/>
                  <a:gd name="connsiteY7" fmla="*/ 625038 h 1638418"/>
                  <a:gd name="connsiteX8" fmla="*/ 2018873 w 2019200"/>
                  <a:gd name="connsiteY8" fmla="*/ 807918 h 1638418"/>
                  <a:gd name="connsiteX9" fmla="*/ 1947753 w 2019200"/>
                  <a:gd name="connsiteY9" fmla="*/ 980638 h 1638418"/>
                  <a:gd name="connsiteX10" fmla="*/ 1708993 w 2019200"/>
                  <a:gd name="connsiteY10" fmla="*/ 1072078 h 1638418"/>
                  <a:gd name="connsiteX11" fmla="*/ 1449913 w 2019200"/>
                  <a:gd name="connsiteY11" fmla="*/ 1051758 h 1638418"/>
                  <a:gd name="connsiteX12" fmla="*/ 1571833 w 2019200"/>
                  <a:gd name="connsiteY12" fmla="*/ 1285438 h 1638418"/>
                  <a:gd name="connsiteX13" fmla="*/ 1581993 w 2019200"/>
                  <a:gd name="connsiteY13" fmla="*/ 1275278 h 1638418"/>
                  <a:gd name="connsiteX14" fmla="*/ 1581993 w 2019200"/>
                  <a:gd name="connsiteY14" fmla="*/ 1447998 h 1638418"/>
                  <a:gd name="connsiteX15" fmla="*/ 1429593 w 2019200"/>
                  <a:gd name="connsiteY15" fmla="*/ 1620718 h 1638418"/>
                  <a:gd name="connsiteX16" fmla="*/ 1145113 w 2019200"/>
                  <a:gd name="connsiteY16" fmla="*/ 1620718 h 1638418"/>
                  <a:gd name="connsiteX17" fmla="*/ 1013033 w 2019200"/>
                  <a:gd name="connsiteY17" fmla="*/ 1514038 h 1638418"/>
                  <a:gd name="connsiteX18" fmla="*/ 921593 w 2019200"/>
                  <a:gd name="connsiteY18" fmla="*/ 1336238 h 1638418"/>
                  <a:gd name="connsiteX19" fmla="*/ 921593 w 2019200"/>
                  <a:gd name="connsiteY19" fmla="*/ 1346398 h 1638418"/>
                  <a:gd name="connsiteX20" fmla="*/ 789513 w 2019200"/>
                  <a:gd name="connsiteY20" fmla="*/ 1488638 h 1638418"/>
                  <a:gd name="connsiteX21" fmla="*/ 423753 w 2019200"/>
                  <a:gd name="connsiteY21" fmla="*/ 1539438 h 1638418"/>
                  <a:gd name="connsiteX22" fmla="*/ 271353 w 2019200"/>
                  <a:gd name="connsiteY22" fmla="*/ 1305758 h 1638418"/>
                  <a:gd name="connsiteX23" fmla="*/ 400893 w 2019200"/>
                  <a:gd name="connsiteY23" fmla="*/ 1056838 h 1638418"/>
                  <a:gd name="connsiteX24" fmla="*/ 474553 w 2019200"/>
                  <a:gd name="connsiteY24" fmla="*/ 970478 h 1638418"/>
                  <a:gd name="connsiteX25" fmla="*/ 230713 w 2019200"/>
                  <a:gd name="connsiteY25" fmla="*/ 879038 h 1638418"/>
                  <a:gd name="connsiteX26" fmla="*/ 47833 w 2019200"/>
                  <a:gd name="connsiteY26" fmla="*/ 726638 h 1638418"/>
                  <a:gd name="connsiteX27" fmla="*/ 17353 w 2019200"/>
                  <a:gd name="connsiteY27" fmla="*/ 442158 h 1638418"/>
                  <a:gd name="connsiteX28" fmla="*/ 281513 w 2019200"/>
                  <a:gd name="connsiteY28" fmla="*/ 340558 h 1638418"/>
                  <a:gd name="connsiteX29" fmla="*/ 489793 w 2019200"/>
                  <a:gd name="connsiteY29" fmla="*/ 391358 h 1638418"/>
                  <a:gd name="connsiteX30" fmla="*/ 710773 w 2019200"/>
                  <a:gd name="connsiteY30" fmla="*/ 462478 h 1638418"/>
                  <a:gd name="connsiteX0" fmla="*/ 710773 w 2019200"/>
                  <a:gd name="connsiteY0" fmla="*/ 462478 h 1638418"/>
                  <a:gd name="connsiteX1" fmla="*/ 878413 w 2019200"/>
                  <a:gd name="connsiteY1" fmla="*/ 177998 h 1638418"/>
                  <a:gd name="connsiteX2" fmla="*/ 1190833 w 2019200"/>
                  <a:gd name="connsiteY2" fmla="*/ 198 h 1638418"/>
                  <a:gd name="connsiteX3" fmla="*/ 1414353 w 2019200"/>
                  <a:gd name="connsiteY3" fmla="*/ 147518 h 1638418"/>
                  <a:gd name="connsiteX4" fmla="*/ 1462613 w 2019200"/>
                  <a:gd name="connsiteY4" fmla="*/ 353258 h 1638418"/>
                  <a:gd name="connsiteX5" fmla="*/ 1427053 w 2019200"/>
                  <a:gd name="connsiteY5" fmla="*/ 531058 h 1638418"/>
                  <a:gd name="connsiteX6" fmla="*/ 1625173 w 2019200"/>
                  <a:gd name="connsiteY6" fmla="*/ 566618 h 1638418"/>
                  <a:gd name="connsiteX7" fmla="*/ 1927433 w 2019200"/>
                  <a:gd name="connsiteY7" fmla="*/ 625038 h 1638418"/>
                  <a:gd name="connsiteX8" fmla="*/ 2018873 w 2019200"/>
                  <a:gd name="connsiteY8" fmla="*/ 807918 h 1638418"/>
                  <a:gd name="connsiteX9" fmla="*/ 1947753 w 2019200"/>
                  <a:gd name="connsiteY9" fmla="*/ 980638 h 1638418"/>
                  <a:gd name="connsiteX10" fmla="*/ 1708993 w 2019200"/>
                  <a:gd name="connsiteY10" fmla="*/ 1072078 h 1638418"/>
                  <a:gd name="connsiteX11" fmla="*/ 1449913 w 2019200"/>
                  <a:gd name="connsiteY11" fmla="*/ 1051758 h 1638418"/>
                  <a:gd name="connsiteX12" fmla="*/ 1571833 w 2019200"/>
                  <a:gd name="connsiteY12" fmla="*/ 1285438 h 1638418"/>
                  <a:gd name="connsiteX13" fmla="*/ 1581993 w 2019200"/>
                  <a:gd name="connsiteY13" fmla="*/ 1275278 h 1638418"/>
                  <a:gd name="connsiteX14" fmla="*/ 1581993 w 2019200"/>
                  <a:gd name="connsiteY14" fmla="*/ 1447998 h 1638418"/>
                  <a:gd name="connsiteX15" fmla="*/ 1429593 w 2019200"/>
                  <a:gd name="connsiteY15" fmla="*/ 1620718 h 1638418"/>
                  <a:gd name="connsiteX16" fmla="*/ 1145113 w 2019200"/>
                  <a:gd name="connsiteY16" fmla="*/ 1620718 h 1638418"/>
                  <a:gd name="connsiteX17" fmla="*/ 1013033 w 2019200"/>
                  <a:gd name="connsiteY17" fmla="*/ 1514038 h 1638418"/>
                  <a:gd name="connsiteX18" fmla="*/ 921593 w 2019200"/>
                  <a:gd name="connsiteY18" fmla="*/ 1336238 h 1638418"/>
                  <a:gd name="connsiteX19" fmla="*/ 921593 w 2019200"/>
                  <a:gd name="connsiteY19" fmla="*/ 1346398 h 1638418"/>
                  <a:gd name="connsiteX20" fmla="*/ 789513 w 2019200"/>
                  <a:gd name="connsiteY20" fmla="*/ 1488638 h 1638418"/>
                  <a:gd name="connsiteX21" fmla="*/ 423753 w 2019200"/>
                  <a:gd name="connsiteY21" fmla="*/ 1539438 h 1638418"/>
                  <a:gd name="connsiteX22" fmla="*/ 271353 w 2019200"/>
                  <a:gd name="connsiteY22" fmla="*/ 1305758 h 1638418"/>
                  <a:gd name="connsiteX23" fmla="*/ 400893 w 2019200"/>
                  <a:gd name="connsiteY23" fmla="*/ 1056838 h 1638418"/>
                  <a:gd name="connsiteX24" fmla="*/ 474553 w 2019200"/>
                  <a:gd name="connsiteY24" fmla="*/ 970478 h 1638418"/>
                  <a:gd name="connsiteX25" fmla="*/ 230713 w 2019200"/>
                  <a:gd name="connsiteY25" fmla="*/ 879038 h 1638418"/>
                  <a:gd name="connsiteX26" fmla="*/ 47833 w 2019200"/>
                  <a:gd name="connsiteY26" fmla="*/ 726638 h 1638418"/>
                  <a:gd name="connsiteX27" fmla="*/ 17353 w 2019200"/>
                  <a:gd name="connsiteY27" fmla="*/ 442158 h 1638418"/>
                  <a:gd name="connsiteX28" fmla="*/ 281513 w 2019200"/>
                  <a:gd name="connsiteY28" fmla="*/ 340558 h 1638418"/>
                  <a:gd name="connsiteX29" fmla="*/ 489793 w 2019200"/>
                  <a:gd name="connsiteY29" fmla="*/ 391358 h 1638418"/>
                  <a:gd name="connsiteX30" fmla="*/ 710773 w 2019200"/>
                  <a:gd name="connsiteY30" fmla="*/ 462478 h 1638418"/>
                  <a:gd name="connsiteX0" fmla="*/ 710773 w 2019200"/>
                  <a:gd name="connsiteY0" fmla="*/ 462478 h 1638418"/>
                  <a:gd name="connsiteX1" fmla="*/ 878413 w 2019200"/>
                  <a:gd name="connsiteY1" fmla="*/ 177998 h 1638418"/>
                  <a:gd name="connsiteX2" fmla="*/ 1190833 w 2019200"/>
                  <a:gd name="connsiteY2" fmla="*/ 198 h 1638418"/>
                  <a:gd name="connsiteX3" fmla="*/ 1414353 w 2019200"/>
                  <a:gd name="connsiteY3" fmla="*/ 147518 h 1638418"/>
                  <a:gd name="connsiteX4" fmla="*/ 1462613 w 2019200"/>
                  <a:gd name="connsiteY4" fmla="*/ 353258 h 1638418"/>
                  <a:gd name="connsiteX5" fmla="*/ 1427053 w 2019200"/>
                  <a:gd name="connsiteY5" fmla="*/ 531058 h 1638418"/>
                  <a:gd name="connsiteX6" fmla="*/ 1625173 w 2019200"/>
                  <a:gd name="connsiteY6" fmla="*/ 556458 h 1638418"/>
                  <a:gd name="connsiteX7" fmla="*/ 1927433 w 2019200"/>
                  <a:gd name="connsiteY7" fmla="*/ 625038 h 1638418"/>
                  <a:gd name="connsiteX8" fmla="*/ 2018873 w 2019200"/>
                  <a:gd name="connsiteY8" fmla="*/ 807918 h 1638418"/>
                  <a:gd name="connsiteX9" fmla="*/ 1947753 w 2019200"/>
                  <a:gd name="connsiteY9" fmla="*/ 980638 h 1638418"/>
                  <a:gd name="connsiteX10" fmla="*/ 1708993 w 2019200"/>
                  <a:gd name="connsiteY10" fmla="*/ 1072078 h 1638418"/>
                  <a:gd name="connsiteX11" fmla="*/ 1449913 w 2019200"/>
                  <a:gd name="connsiteY11" fmla="*/ 1051758 h 1638418"/>
                  <a:gd name="connsiteX12" fmla="*/ 1571833 w 2019200"/>
                  <a:gd name="connsiteY12" fmla="*/ 1285438 h 1638418"/>
                  <a:gd name="connsiteX13" fmla="*/ 1581993 w 2019200"/>
                  <a:gd name="connsiteY13" fmla="*/ 1275278 h 1638418"/>
                  <a:gd name="connsiteX14" fmla="*/ 1581993 w 2019200"/>
                  <a:gd name="connsiteY14" fmla="*/ 1447998 h 1638418"/>
                  <a:gd name="connsiteX15" fmla="*/ 1429593 w 2019200"/>
                  <a:gd name="connsiteY15" fmla="*/ 1620718 h 1638418"/>
                  <a:gd name="connsiteX16" fmla="*/ 1145113 w 2019200"/>
                  <a:gd name="connsiteY16" fmla="*/ 1620718 h 1638418"/>
                  <a:gd name="connsiteX17" fmla="*/ 1013033 w 2019200"/>
                  <a:gd name="connsiteY17" fmla="*/ 1514038 h 1638418"/>
                  <a:gd name="connsiteX18" fmla="*/ 921593 w 2019200"/>
                  <a:gd name="connsiteY18" fmla="*/ 1336238 h 1638418"/>
                  <a:gd name="connsiteX19" fmla="*/ 921593 w 2019200"/>
                  <a:gd name="connsiteY19" fmla="*/ 1346398 h 1638418"/>
                  <a:gd name="connsiteX20" fmla="*/ 789513 w 2019200"/>
                  <a:gd name="connsiteY20" fmla="*/ 1488638 h 1638418"/>
                  <a:gd name="connsiteX21" fmla="*/ 423753 w 2019200"/>
                  <a:gd name="connsiteY21" fmla="*/ 1539438 h 1638418"/>
                  <a:gd name="connsiteX22" fmla="*/ 271353 w 2019200"/>
                  <a:gd name="connsiteY22" fmla="*/ 1305758 h 1638418"/>
                  <a:gd name="connsiteX23" fmla="*/ 400893 w 2019200"/>
                  <a:gd name="connsiteY23" fmla="*/ 1056838 h 1638418"/>
                  <a:gd name="connsiteX24" fmla="*/ 474553 w 2019200"/>
                  <a:gd name="connsiteY24" fmla="*/ 970478 h 1638418"/>
                  <a:gd name="connsiteX25" fmla="*/ 230713 w 2019200"/>
                  <a:gd name="connsiteY25" fmla="*/ 879038 h 1638418"/>
                  <a:gd name="connsiteX26" fmla="*/ 47833 w 2019200"/>
                  <a:gd name="connsiteY26" fmla="*/ 726638 h 1638418"/>
                  <a:gd name="connsiteX27" fmla="*/ 17353 w 2019200"/>
                  <a:gd name="connsiteY27" fmla="*/ 442158 h 1638418"/>
                  <a:gd name="connsiteX28" fmla="*/ 281513 w 2019200"/>
                  <a:gd name="connsiteY28" fmla="*/ 340558 h 1638418"/>
                  <a:gd name="connsiteX29" fmla="*/ 489793 w 2019200"/>
                  <a:gd name="connsiteY29" fmla="*/ 391358 h 1638418"/>
                  <a:gd name="connsiteX30" fmla="*/ 710773 w 2019200"/>
                  <a:gd name="connsiteY30" fmla="*/ 462478 h 1638418"/>
                  <a:gd name="connsiteX0" fmla="*/ 710773 w 2019438"/>
                  <a:gd name="connsiteY0" fmla="*/ 462478 h 1638418"/>
                  <a:gd name="connsiteX1" fmla="*/ 878413 w 2019438"/>
                  <a:gd name="connsiteY1" fmla="*/ 177998 h 1638418"/>
                  <a:gd name="connsiteX2" fmla="*/ 1190833 w 2019438"/>
                  <a:gd name="connsiteY2" fmla="*/ 198 h 1638418"/>
                  <a:gd name="connsiteX3" fmla="*/ 1414353 w 2019438"/>
                  <a:gd name="connsiteY3" fmla="*/ 147518 h 1638418"/>
                  <a:gd name="connsiteX4" fmla="*/ 1462613 w 2019438"/>
                  <a:gd name="connsiteY4" fmla="*/ 353258 h 1638418"/>
                  <a:gd name="connsiteX5" fmla="*/ 1427053 w 2019438"/>
                  <a:gd name="connsiteY5" fmla="*/ 531058 h 1638418"/>
                  <a:gd name="connsiteX6" fmla="*/ 1625173 w 2019438"/>
                  <a:gd name="connsiteY6" fmla="*/ 556458 h 1638418"/>
                  <a:gd name="connsiteX7" fmla="*/ 1919813 w 2019438"/>
                  <a:gd name="connsiteY7" fmla="*/ 673298 h 1638418"/>
                  <a:gd name="connsiteX8" fmla="*/ 2018873 w 2019438"/>
                  <a:gd name="connsiteY8" fmla="*/ 807918 h 1638418"/>
                  <a:gd name="connsiteX9" fmla="*/ 1947753 w 2019438"/>
                  <a:gd name="connsiteY9" fmla="*/ 980638 h 1638418"/>
                  <a:gd name="connsiteX10" fmla="*/ 1708993 w 2019438"/>
                  <a:gd name="connsiteY10" fmla="*/ 1072078 h 1638418"/>
                  <a:gd name="connsiteX11" fmla="*/ 1449913 w 2019438"/>
                  <a:gd name="connsiteY11" fmla="*/ 1051758 h 1638418"/>
                  <a:gd name="connsiteX12" fmla="*/ 1571833 w 2019438"/>
                  <a:gd name="connsiteY12" fmla="*/ 1285438 h 1638418"/>
                  <a:gd name="connsiteX13" fmla="*/ 1581993 w 2019438"/>
                  <a:gd name="connsiteY13" fmla="*/ 1275278 h 1638418"/>
                  <a:gd name="connsiteX14" fmla="*/ 1581993 w 2019438"/>
                  <a:gd name="connsiteY14" fmla="*/ 1447998 h 1638418"/>
                  <a:gd name="connsiteX15" fmla="*/ 1429593 w 2019438"/>
                  <a:gd name="connsiteY15" fmla="*/ 1620718 h 1638418"/>
                  <a:gd name="connsiteX16" fmla="*/ 1145113 w 2019438"/>
                  <a:gd name="connsiteY16" fmla="*/ 1620718 h 1638418"/>
                  <a:gd name="connsiteX17" fmla="*/ 1013033 w 2019438"/>
                  <a:gd name="connsiteY17" fmla="*/ 1514038 h 1638418"/>
                  <a:gd name="connsiteX18" fmla="*/ 921593 w 2019438"/>
                  <a:gd name="connsiteY18" fmla="*/ 1336238 h 1638418"/>
                  <a:gd name="connsiteX19" fmla="*/ 921593 w 2019438"/>
                  <a:gd name="connsiteY19" fmla="*/ 1346398 h 1638418"/>
                  <a:gd name="connsiteX20" fmla="*/ 789513 w 2019438"/>
                  <a:gd name="connsiteY20" fmla="*/ 1488638 h 1638418"/>
                  <a:gd name="connsiteX21" fmla="*/ 423753 w 2019438"/>
                  <a:gd name="connsiteY21" fmla="*/ 1539438 h 1638418"/>
                  <a:gd name="connsiteX22" fmla="*/ 271353 w 2019438"/>
                  <a:gd name="connsiteY22" fmla="*/ 1305758 h 1638418"/>
                  <a:gd name="connsiteX23" fmla="*/ 400893 w 2019438"/>
                  <a:gd name="connsiteY23" fmla="*/ 1056838 h 1638418"/>
                  <a:gd name="connsiteX24" fmla="*/ 474553 w 2019438"/>
                  <a:gd name="connsiteY24" fmla="*/ 970478 h 1638418"/>
                  <a:gd name="connsiteX25" fmla="*/ 230713 w 2019438"/>
                  <a:gd name="connsiteY25" fmla="*/ 879038 h 1638418"/>
                  <a:gd name="connsiteX26" fmla="*/ 47833 w 2019438"/>
                  <a:gd name="connsiteY26" fmla="*/ 726638 h 1638418"/>
                  <a:gd name="connsiteX27" fmla="*/ 17353 w 2019438"/>
                  <a:gd name="connsiteY27" fmla="*/ 442158 h 1638418"/>
                  <a:gd name="connsiteX28" fmla="*/ 281513 w 2019438"/>
                  <a:gd name="connsiteY28" fmla="*/ 340558 h 1638418"/>
                  <a:gd name="connsiteX29" fmla="*/ 489793 w 2019438"/>
                  <a:gd name="connsiteY29" fmla="*/ 391358 h 1638418"/>
                  <a:gd name="connsiteX30" fmla="*/ 710773 w 2019438"/>
                  <a:gd name="connsiteY30" fmla="*/ 462478 h 1638418"/>
                  <a:gd name="connsiteX0" fmla="*/ 710773 w 2022201"/>
                  <a:gd name="connsiteY0" fmla="*/ 462478 h 1638418"/>
                  <a:gd name="connsiteX1" fmla="*/ 878413 w 2022201"/>
                  <a:gd name="connsiteY1" fmla="*/ 177998 h 1638418"/>
                  <a:gd name="connsiteX2" fmla="*/ 1190833 w 2022201"/>
                  <a:gd name="connsiteY2" fmla="*/ 198 h 1638418"/>
                  <a:gd name="connsiteX3" fmla="*/ 1414353 w 2022201"/>
                  <a:gd name="connsiteY3" fmla="*/ 147518 h 1638418"/>
                  <a:gd name="connsiteX4" fmla="*/ 1462613 w 2022201"/>
                  <a:gd name="connsiteY4" fmla="*/ 353258 h 1638418"/>
                  <a:gd name="connsiteX5" fmla="*/ 1427053 w 2022201"/>
                  <a:gd name="connsiteY5" fmla="*/ 531058 h 1638418"/>
                  <a:gd name="connsiteX6" fmla="*/ 1625173 w 2022201"/>
                  <a:gd name="connsiteY6" fmla="*/ 556458 h 1638418"/>
                  <a:gd name="connsiteX7" fmla="*/ 1861393 w 2022201"/>
                  <a:gd name="connsiteY7" fmla="*/ 625038 h 1638418"/>
                  <a:gd name="connsiteX8" fmla="*/ 2018873 w 2022201"/>
                  <a:gd name="connsiteY8" fmla="*/ 807918 h 1638418"/>
                  <a:gd name="connsiteX9" fmla="*/ 1947753 w 2022201"/>
                  <a:gd name="connsiteY9" fmla="*/ 980638 h 1638418"/>
                  <a:gd name="connsiteX10" fmla="*/ 1708993 w 2022201"/>
                  <a:gd name="connsiteY10" fmla="*/ 1072078 h 1638418"/>
                  <a:gd name="connsiteX11" fmla="*/ 1449913 w 2022201"/>
                  <a:gd name="connsiteY11" fmla="*/ 1051758 h 1638418"/>
                  <a:gd name="connsiteX12" fmla="*/ 1571833 w 2022201"/>
                  <a:gd name="connsiteY12" fmla="*/ 1285438 h 1638418"/>
                  <a:gd name="connsiteX13" fmla="*/ 1581993 w 2022201"/>
                  <a:gd name="connsiteY13" fmla="*/ 1275278 h 1638418"/>
                  <a:gd name="connsiteX14" fmla="*/ 1581993 w 2022201"/>
                  <a:gd name="connsiteY14" fmla="*/ 1447998 h 1638418"/>
                  <a:gd name="connsiteX15" fmla="*/ 1429593 w 2022201"/>
                  <a:gd name="connsiteY15" fmla="*/ 1620718 h 1638418"/>
                  <a:gd name="connsiteX16" fmla="*/ 1145113 w 2022201"/>
                  <a:gd name="connsiteY16" fmla="*/ 1620718 h 1638418"/>
                  <a:gd name="connsiteX17" fmla="*/ 1013033 w 2022201"/>
                  <a:gd name="connsiteY17" fmla="*/ 1514038 h 1638418"/>
                  <a:gd name="connsiteX18" fmla="*/ 921593 w 2022201"/>
                  <a:gd name="connsiteY18" fmla="*/ 1336238 h 1638418"/>
                  <a:gd name="connsiteX19" fmla="*/ 921593 w 2022201"/>
                  <a:gd name="connsiteY19" fmla="*/ 1346398 h 1638418"/>
                  <a:gd name="connsiteX20" fmla="*/ 789513 w 2022201"/>
                  <a:gd name="connsiteY20" fmla="*/ 1488638 h 1638418"/>
                  <a:gd name="connsiteX21" fmla="*/ 423753 w 2022201"/>
                  <a:gd name="connsiteY21" fmla="*/ 1539438 h 1638418"/>
                  <a:gd name="connsiteX22" fmla="*/ 271353 w 2022201"/>
                  <a:gd name="connsiteY22" fmla="*/ 1305758 h 1638418"/>
                  <a:gd name="connsiteX23" fmla="*/ 400893 w 2022201"/>
                  <a:gd name="connsiteY23" fmla="*/ 1056838 h 1638418"/>
                  <a:gd name="connsiteX24" fmla="*/ 474553 w 2022201"/>
                  <a:gd name="connsiteY24" fmla="*/ 970478 h 1638418"/>
                  <a:gd name="connsiteX25" fmla="*/ 230713 w 2022201"/>
                  <a:gd name="connsiteY25" fmla="*/ 879038 h 1638418"/>
                  <a:gd name="connsiteX26" fmla="*/ 47833 w 2022201"/>
                  <a:gd name="connsiteY26" fmla="*/ 726638 h 1638418"/>
                  <a:gd name="connsiteX27" fmla="*/ 17353 w 2022201"/>
                  <a:gd name="connsiteY27" fmla="*/ 442158 h 1638418"/>
                  <a:gd name="connsiteX28" fmla="*/ 281513 w 2022201"/>
                  <a:gd name="connsiteY28" fmla="*/ 340558 h 1638418"/>
                  <a:gd name="connsiteX29" fmla="*/ 489793 w 2022201"/>
                  <a:gd name="connsiteY29" fmla="*/ 391358 h 1638418"/>
                  <a:gd name="connsiteX30" fmla="*/ 710773 w 2022201"/>
                  <a:gd name="connsiteY30" fmla="*/ 462478 h 1638418"/>
                  <a:gd name="connsiteX0" fmla="*/ 710773 w 1988680"/>
                  <a:gd name="connsiteY0" fmla="*/ 462478 h 1638418"/>
                  <a:gd name="connsiteX1" fmla="*/ 878413 w 1988680"/>
                  <a:gd name="connsiteY1" fmla="*/ 177998 h 1638418"/>
                  <a:gd name="connsiteX2" fmla="*/ 1190833 w 1988680"/>
                  <a:gd name="connsiteY2" fmla="*/ 198 h 1638418"/>
                  <a:gd name="connsiteX3" fmla="*/ 1414353 w 1988680"/>
                  <a:gd name="connsiteY3" fmla="*/ 147518 h 1638418"/>
                  <a:gd name="connsiteX4" fmla="*/ 1462613 w 1988680"/>
                  <a:gd name="connsiteY4" fmla="*/ 353258 h 1638418"/>
                  <a:gd name="connsiteX5" fmla="*/ 1427053 w 1988680"/>
                  <a:gd name="connsiteY5" fmla="*/ 531058 h 1638418"/>
                  <a:gd name="connsiteX6" fmla="*/ 1625173 w 1988680"/>
                  <a:gd name="connsiteY6" fmla="*/ 556458 h 1638418"/>
                  <a:gd name="connsiteX7" fmla="*/ 1861393 w 1988680"/>
                  <a:gd name="connsiteY7" fmla="*/ 625038 h 1638418"/>
                  <a:gd name="connsiteX8" fmla="*/ 1980773 w 1988680"/>
                  <a:gd name="connsiteY8" fmla="*/ 820618 h 1638418"/>
                  <a:gd name="connsiteX9" fmla="*/ 1947753 w 1988680"/>
                  <a:gd name="connsiteY9" fmla="*/ 980638 h 1638418"/>
                  <a:gd name="connsiteX10" fmla="*/ 1708993 w 1988680"/>
                  <a:gd name="connsiteY10" fmla="*/ 1072078 h 1638418"/>
                  <a:gd name="connsiteX11" fmla="*/ 1449913 w 1988680"/>
                  <a:gd name="connsiteY11" fmla="*/ 1051758 h 1638418"/>
                  <a:gd name="connsiteX12" fmla="*/ 1571833 w 1988680"/>
                  <a:gd name="connsiteY12" fmla="*/ 1285438 h 1638418"/>
                  <a:gd name="connsiteX13" fmla="*/ 1581993 w 1988680"/>
                  <a:gd name="connsiteY13" fmla="*/ 1275278 h 1638418"/>
                  <a:gd name="connsiteX14" fmla="*/ 1581993 w 1988680"/>
                  <a:gd name="connsiteY14" fmla="*/ 1447998 h 1638418"/>
                  <a:gd name="connsiteX15" fmla="*/ 1429593 w 1988680"/>
                  <a:gd name="connsiteY15" fmla="*/ 1620718 h 1638418"/>
                  <a:gd name="connsiteX16" fmla="*/ 1145113 w 1988680"/>
                  <a:gd name="connsiteY16" fmla="*/ 1620718 h 1638418"/>
                  <a:gd name="connsiteX17" fmla="*/ 1013033 w 1988680"/>
                  <a:gd name="connsiteY17" fmla="*/ 1514038 h 1638418"/>
                  <a:gd name="connsiteX18" fmla="*/ 921593 w 1988680"/>
                  <a:gd name="connsiteY18" fmla="*/ 1336238 h 1638418"/>
                  <a:gd name="connsiteX19" fmla="*/ 921593 w 1988680"/>
                  <a:gd name="connsiteY19" fmla="*/ 1346398 h 1638418"/>
                  <a:gd name="connsiteX20" fmla="*/ 789513 w 1988680"/>
                  <a:gd name="connsiteY20" fmla="*/ 1488638 h 1638418"/>
                  <a:gd name="connsiteX21" fmla="*/ 423753 w 1988680"/>
                  <a:gd name="connsiteY21" fmla="*/ 1539438 h 1638418"/>
                  <a:gd name="connsiteX22" fmla="*/ 271353 w 1988680"/>
                  <a:gd name="connsiteY22" fmla="*/ 1305758 h 1638418"/>
                  <a:gd name="connsiteX23" fmla="*/ 400893 w 1988680"/>
                  <a:gd name="connsiteY23" fmla="*/ 1056838 h 1638418"/>
                  <a:gd name="connsiteX24" fmla="*/ 474553 w 1988680"/>
                  <a:gd name="connsiteY24" fmla="*/ 970478 h 1638418"/>
                  <a:gd name="connsiteX25" fmla="*/ 230713 w 1988680"/>
                  <a:gd name="connsiteY25" fmla="*/ 879038 h 1638418"/>
                  <a:gd name="connsiteX26" fmla="*/ 47833 w 1988680"/>
                  <a:gd name="connsiteY26" fmla="*/ 726638 h 1638418"/>
                  <a:gd name="connsiteX27" fmla="*/ 17353 w 1988680"/>
                  <a:gd name="connsiteY27" fmla="*/ 442158 h 1638418"/>
                  <a:gd name="connsiteX28" fmla="*/ 281513 w 1988680"/>
                  <a:gd name="connsiteY28" fmla="*/ 340558 h 1638418"/>
                  <a:gd name="connsiteX29" fmla="*/ 489793 w 1988680"/>
                  <a:gd name="connsiteY29" fmla="*/ 391358 h 1638418"/>
                  <a:gd name="connsiteX30" fmla="*/ 710773 w 1988680"/>
                  <a:gd name="connsiteY30" fmla="*/ 462478 h 1638418"/>
                  <a:gd name="connsiteX0" fmla="*/ 710773 w 1985295"/>
                  <a:gd name="connsiteY0" fmla="*/ 462478 h 1638418"/>
                  <a:gd name="connsiteX1" fmla="*/ 878413 w 1985295"/>
                  <a:gd name="connsiteY1" fmla="*/ 177998 h 1638418"/>
                  <a:gd name="connsiteX2" fmla="*/ 1190833 w 1985295"/>
                  <a:gd name="connsiteY2" fmla="*/ 198 h 1638418"/>
                  <a:gd name="connsiteX3" fmla="*/ 1414353 w 1985295"/>
                  <a:gd name="connsiteY3" fmla="*/ 147518 h 1638418"/>
                  <a:gd name="connsiteX4" fmla="*/ 1462613 w 1985295"/>
                  <a:gd name="connsiteY4" fmla="*/ 353258 h 1638418"/>
                  <a:gd name="connsiteX5" fmla="*/ 1427053 w 1985295"/>
                  <a:gd name="connsiteY5" fmla="*/ 531058 h 1638418"/>
                  <a:gd name="connsiteX6" fmla="*/ 1625173 w 1985295"/>
                  <a:gd name="connsiteY6" fmla="*/ 556458 h 1638418"/>
                  <a:gd name="connsiteX7" fmla="*/ 1861393 w 1985295"/>
                  <a:gd name="connsiteY7" fmla="*/ 625038 h 1638418"/>
                  <a:gd name="connsiteX8" fmla="*/ 1980773 w 1985295"/>
                  <a:gd name="connsiteY8" fmla="*/ 820618 h 1638418"/>
                  <a:gd name="connsiteX9" fmla="*/ 1947753 w 1985295"/>
                  <a:gd name="connsiteY9" fmla="*/ 980638 h 1638418"/>
                  <a:gd name="connsiteX10" fmla="*/ 1708993 w 1985295"/>
                  <a:gd name="connsiteY10" fmla="*/ 1072078 h 1638418"/>
                  <a:gd name="connsiteX11" fmla="*/ 1449913 w 1985295"/>
                  <a:gd name="connsiteY11" fmla="*/ 1051758 h 1638418"/>
                  <a:gd name="connsiteX12" fmla="*/ 1571833 w 1985295"/>
                  <a:gd name="connsiteY12" fmla="*/ 1285438 h 1638418"/>
                  <a:gd name="connsiteX13" fmla="*/ 1581993 w 1985295"/>
                  <a:gd name="connsiteY13" fmla="*/ 1275278 h 1638418"/>
                  <a:gd name="connsiteX14" fmla="*/ 1581993 w 1985295"/>
                  <a:gd name="connsiteY14" fmla="*/ 1447998 h 1638418"/>
                  <a:gd name="connsiteX15" fmla="*/ 1429593 w 1985295"/>
                  <a:gd name="connsiteY15" fmla="*/ 1620718 h 1638418"/>
                  <a:gd name="connsiteX16" fmla="*/ 1145113 w 1985295"/>
                  <a:gd name="connsiteY16" fmla="*/ 1620718 h 1638418"/>
                  <a:gd name="connsiteX17" fmla="*/ 1013033 w 1985295"/>
                  <a:gd name="connsiteY17" fmla="*/ 1514038 h 1638418"/>
                  <a:gd name="connsiteX18" fmla="*/ 921593 w 1985295"/>
                  <a:gd name="connsiteY18" fmla="*/ 1336238 h 1638418"/>
                  <a:gd name="connsiteX19" fmla="*/ 921593 w 1985295"/>
                  <a:gd name="connsiteY19" fmla="*/ 1346398 h 1638418"/>
                  <a:gd name="connsiteX20" fmla="*/ 789513 w 1985295"/>
                  <a:gd name="connsiteY20" fmla="*/ 1488638 h 1638418"/>
                  <a:gd name="connsiteX21" fmla="*/ 423753 w 1985295"/>
                  <a:gd name="connsiteY21" fmla="*/ 1539438 h 1638418"/>
                  <a:gd name="connsiteX22" fmla="*/ 271353 w 1985295"/>
                  <a:gd name="connsiteY22" fmla="*/ 1305758 h 1638418"/>
                  <a:gd name="connsiteX23" fmla="*/ 400893 w 1985295"/>
                  <a:gd name="connsiteY23" fmla="*/ 1056838 h 1638418"/>
                  <a:gd name="connsiteX24" fmla="*/ 474553 w 1985295"/>
                  <a:gd name="connsiteY24" fmla="*/ 970478 h 1638418"/>
                  <a:gd name="connsiteX25" fmla="*/ 230713 w 1985295"/>
                  <a:gd name="connsiteY25" fmla="*/ 879038 h 1638418"/>
                  <a:gd name="connsiteX26" fmla="*/ 47833 w 1985295"/>
                  <a:gd name="connsiteY26" fmla="*/ 726638 h 1638418"/>
                  <a:gd name="connsiteX27" fmla="*/ 17353 w 1985295"/>
                  <a:gd name="connsiteY27" fmla="*/ 442158 h 1638418"/>
                  <a:gd name="connsiteX28" fmla="*/ 281513 w 1985295"/>
                  <a:gd name="connsiteY28" fmla="*/ 340558 h 1638418"/>
                  <a:gd name="connsiteX29" fmla="*/ 489793 w 1985295"/>
                  <a:gd name="connsiteY29" fmla="*/ 391358 h 1638418"/>
                  <a:gd name="connsiteX30" fmla="*/ 710773 w 1985295"/>
                  <a:gd name="connsiteY30" fmla="*/ 462478 h 1638418"/>
                  <a:gd name="connsiteX0" fmla="*/ 710773 w 1993653"/>
                  <a:gd name="connsiteY0" fmla="*/ 462478 h 1638418"/>
                  <a:gd name="connsiteX1" fmla="*/ 878413 w 1993653"/>
                  <a:gd name="connsiteY1" fmla="*/ 177998 h 1638418"/>
                  <a:gd name="connsiteX2" fmla="*/ 1190833 w 1993653"/>
                  <a:gd name="connsiteY2" fmla="*/ 198 h 1638418"/>
                  <a:gd name="connsiteX3" fmla="*/ 1414353 w 1993653"/>
                  <a:gd name="connsiteY3" fmla="*/ 147518 h 1638418"/>
                  <a:gd name="connsiteX4" fmla="*/ 1462613 w 1993653"/>
                  <a:gd name="connsiteY4" fmla="*/ 353258 h 1638418"/>
                  <a:gd name="connsiteX5" fmla="*/ 1427053 w 1993653"/>
                  <a:gd name="connsiteY5" fmla="*/ 531058 h 1638418"/>
                  <a:gd name="connsiteX6" fmla="*/ 1625173 w 1993653"/>
                  <a:gd name="connsiteY6" fmla="*/ 556458 h 1638418"/>
                  <a:gd name="connsiteX7" fmla="*/ 1861393 w 1993653"/>
                  <a:gd name="connsiteY7" fmla="*/ 625038 h 1638418"/>
                  <a:gd name="connsiteX8" fmla="*/ 1990933 w 1993653"/>
                  <a:gd name="connsiteY8" fmla="*/ 790138 h 1638418"/>
                  <a:gd name="connsiteX9" fmla="*/ 1947753 w 1993653"/>
                  <a:gd name="connsiteY9" fmla="*/ 980638 h 1638418"/>
                  <a:gd name="connsiteX10" fmla="*/ 1708993 w 1993653"/>
                  <a:gd name="connsiteY10" fmla="*/ 1072078 h 1638418"/>
                  <a:gd name="connsiteX11" fmla="*/ 1449913 w 1993653"/>
                  <a:gd name="connsiteY11" fmla="*/ 1051758 h 1638418"/>
                  <a:gd name="connsiteX12" fmla="*/ 1571833 w 1993653"/>
                  <a:gd name="connsiteY12" fmla="*/ 1285438 h 1638418"/>
                  <a:gd name="connsiteX13" fmla="*/ 1581993 w 1993653"/>
                  <a:gd name="connsiteY13" fmla="*/ 1275278 h 1638418"/>
                  <a:gd name="connsiteX14" fmla="*/ 1581993 w 1993653"/>
                  <a:gd name="connsiteY14" fmla="*/ 1447998 h 1638418"/>
                  <a:gd name="connsiteX15" fmla="*/ 1429593 w 1993653"/>
                  <a:gd name="connsiteY15" fmla="*/ 1620718 h 1638418"/>
                  <a:gd name="connsiteX16" fmla="*/ 1145113 w 1993653"/>
                  <a:gd name="connsiteY16" fmla="*/ 1620718 h 1638418"/>
                  <a:gd name="connsiteX17" fmla="*/ 1013033 w 1993653"/>
                  <a:gd name="connsiteY17" fmla="*/ 1514038 h 1638418"/>
                  <a:gd name="connsiteX18" fmla="*/ 921593 w 1993653"/>
                  <a:gd name="connsiteY18" fmla="*/ 1336238 h 1638418"/>
                  <a:gd name="connsiteX19" fmla="*/ 921593 w 1993653"/>
                  <a:gd name="connsiteY19" fmla="*/ 1346398 h 1638418"/>
                  <a:gd name="connsiteX20" fmla="*/ 789513 w 1993653"/>
                  <a:gd name="connsiteY20" fmla="*/ 1488638 h 1638418"/>
                  <a:gd name="connsiteX21" fmla="*/ 423753 w 1993653"/>
                  <a:gd name="connsiteY21" fmla="*/ 1539438 h 1638418"/>
                  <a:gd name="connsiteX22" fmla="*/ 271353 w 1993653"/>
                  <a:gd name="connsiteY22" fmla="*/ 1305758 h 1638418"/>
                  <a:gd name="connsiteX23" fmla="*/ 400893 w 1993653"/>
                  <a:gd name="connsiteY23" fmla="*/ 1056838 h 1638418"/>
                  <a:gd name="connsiteX24" fmla="*/ 474553 w 1993653"/>
                  <a:gd name="connsiteY24" fmla="*/ 970478 h 1638418"/>
                  <a:gd name="connsiteX25" fmla="*/ 230713 w 1993653"/>
                  <a:gd name="connsiteY25" fmla="*/ 879038 h 1638418"/>
                  <a:gd name="connsiteX26" fmla="*/ 47833 w 1993653"/>
                  <a:gd name="connsiteY26" fmla="*/ 726638 h 1638418"/>
                  <a:gd name="connsiteX27" fmla="*/ 17353 w 1993653"/>
                  <a:gd name="connsiteY27" fmla="*/ 442158 h 1638418"/>
                  <a:gd name="connsiteX28" fmla="*/ 281513 w 1993653"/>
                  <a:gd name="connsiteY28" fmla="*/ 340558 h 1638418"/>
                  <a:gd name="connsiteX29" fmla="*/ 489793 w 1993653"/>
                  <a:gd name="connsiteY29" fmla="*/ 391358 h 1638418"/>
                  <a:gd name="connsiteX30" fmla="*/ 710773 w 1993653"/>
                  <a:gd name="connsiteY30" fmla="*/ 462478 h 1638418"/>
                  <a:gd name="connsiteX0" fmla="*/ 710773 w 1993076"/>
                  <a:gd name="connsiteY0" fmla="*/ 462478 h 1638418"/>
                  <a:gd name="connsiteX1" fmla="*/ 878413 w 1993076"/>
                  <a:gd name="connsiteY1" fmla="*/ 177998 h 1638418"/>
                  <a:gd name="connsiteX2" fmla="*/ 1190833 w 1993076"/>
                  <a:gd name="connsiteY2" fmla="*/ 198 h 1638418"/>
                  <a:gd name="connsiteX3" fmla="*/ 1414353 w 1993076"/>
                  <a:gd name="connsiteY3" fmla="*/ 147518 h 1638418"/>
                  <a:gd name="connsiteX4" fmla="*/ 1462613 w 1993076"/>
                  <a:gd name="connsiteY4" fmla="*/ 353258 h 1638418"/>
                  <a:gd name="connsiteX5" fmla="*/ 1427053 w 1993076"/>
                  <a:gd name="connsiteY5" fmla="*/ 531058 h 1638418"/>
                  <a:gd name="connsiteX6" fmla="*/ 1625173 w 1993076"/>
                  <a:gd name="connsiteY6" fmla="*/ 556458 h 1638418"/>
                  <a:gd name="connsiteX7" fmla="*/ 1861393 w 1993076"/>
                  <a:gd name="connsiteY7" fmla="*/ 625038 h 1638418"/>
                  <a:gd name="connsiteX8" fmla="*/ 1990933 w 1993076"/>
                  <a:gd name="connsiteY8" fmla="*/ 790138 h 1638418"/>
                  <a:gd name="connsiteX9" fmla="*/ 1924893 w 1993076"/>
                  <a:gd name="connsiteY9" fmla="*/ 990798 h 1638418"/>
                  <a:gd name="connsiteX10" fmla="*/ 1708993 w 1993076"/>
                  <a:gd name="connsiteY10" fmla="*/ 1072078 h 1638418"/>
                  <a:gd name="connsiteX11" fmla="*/ 1449913 w 1993076"/>
                  <a:gd name="connsiteY11" fmla="*/ 1051758 h 1638418"/>
                  <a:gd name="connsiteX12" fmla="*/ 1571833 w 1993076"/>
                  <a:gd name="connsiteY12" fmla="*/ 1285438 h 1638418"/>
                  <a:gd name="connsiteX13" fmla="*/ 1581993 w 1993076"/>
                  <a:gd name="connsiteY13" fmla="*/ 1275278 h 1638418"/>
                  <a:gd name="connsiteX14" fmla="*/ 1581993 w 1993076"/>
                  <a:gd name="connsiteY14" fmla="*/ 1447998 h 1638418"/>
                  <a:gd name="connsiteX15" fmla="*/ 1429593 w 1993076"/>
                  <a:gd name="connsiteY15" fmla="*/ 1620718 h 1638418"/>
                  <a:gd name="connsiteX16" fmla="*/ 1145113 w 1993076"/>
                  <a:gd name="connsiteY16" fmla="*/ 1620718 h 1638418"/>
                  <a:gd name="connsiteX17" fmla="*/ 1013033 w 1993076"/>
                  <a:gd name="connsiteY17" fmla="*/ 1514038 h 1638418"/>
                  <a:gd name="connsiteX18" fmla="*/ 921593 w 1993076"/>
                  <a:gd name="connsiteY18" fmla="*/ 1336238 h 1638418"/>
                  <a:gd name="connsiteX19" fmla="*/ 921593 w 1993076"/>
                  <a:gd name="connsiteY19" fmla="*/ 1346398 h 1638418"/>
                  <a:gd name="connsiteX20" fmla="*/ 789513 w 1993076"/>
                  <a:gd name="connsiteY20" fmla="*/ 1488638 h 1638418"/>
                  <a:gd name="connsiteX21" fmla="*/ 423753 w 1993076"/>
                  <a:gd name="connsiteY21" fmla="*/ 1539438 h 1638418"/>
                  <a:gd name="connsiteX22" fmla="*/ 271353 w 1993076"/>
                  <a:gd name="connsiteY22" fmla="*/ 1305758 h 1638418"/>
                  <a:gd name="connsiteX23" fmla="*/ 400893 w 1993076"/>
                  <a:gd name="connsiteY23" fmla="*/ 1056838 h 1638418"/>
                  <a:gd name="connsiteX24" fmla="*/ 474553 w 1993076"/>
                  <a:gd name="connsiteY24" fmla="*/ 970478 h 1638418"/>
                  <a:gd name="connsiteX25" fmla="*/ 230713 w 1993076"/>
                  <a:gd name="connsiteY25" fmla="*/ 879038 h 1638418"/>
                  <a:gd name="connsiteX26" fmla="*/ 47833 w 1993076"/>
                  <a:gd name="connsiteY26" fmla="*/ 726638 h 1638418"/>
                  <a:gd name="connsiteX27" fmla="*/ 17353 w 1993076"/>
                  <a:gd name="connsiteY27" fmla="*/ 442158 h 1638418"/>
                  <a:gd name="connsiteX28" fmla="*/ 281513 w 1993076"/>
                  <a:gd name="connsiteY28" fmla="*/ 340558 h 1638418"/>
                  <a:gd name="connsiteX29" fmla="*/ 489793 w 1993076"/>
                  <a:gd name="connsiteY29" fmla="*/ 391358 h 1638418"/>
                  <a:gd name="connsiteX30" fmla="*/ 710773 w 1993076"/>
                  <a:gd name="connsiteY30" fmla="*/ 462478 h 1638418"/>
                  <a:gd name="connsiteX0" fmla="*/ 710773 w 1993076"/>
                  <a:gd name="connsiteY0" fmla="*/ 462478 h 1638418"/>
                  <a:gd name="connsiteX1" fmla="*/ 878413 w 1993076"/>
                  <a:gd name="connsiteY1" fmla="*/ 177998 h 1638418"/>
                  <a:gd name="connsiteX2" fmla="*/ 1190833 w 1993076"/>
                  <a:gd name="connsiteY2" fmla="*/ 198 h 1638418"/>
                  <a:gd name="connsiteX3" fmla="*/ 1414353 w 1993076"/>
                  <a:gd name="connsiteY3" fmla="*/ 147518 h 1638418"/>
                  <a:gd name="connsiteX4" fmla="*/ 1462613 w 1993076"/>
                  <a:gd name="connsiteY4" fmla="*/ 353258 h 1638418"/>
                  <a:gd name="connsiteX5" fmla="*/ 1427053 w 1993076"/>
                  <a:gd name="connsiteY5" fmla="*/ 531058 h 1638418"/>
                  <a:gd name="connsiteX6" fmla="*/ 1625173 w 1993076"/>
                  <a:gd name="connsiteY6" fmla="*/ 556458 h 1638418"/>
                  <a:gd name="connsiteX7" fmla="*/ 1861393 w 1993076"/>
                  <a:gd name="connsiteY7" fmla="*/ 625038 h 1638418"/>
                  <a:gd name="connsiteX8" fmla="*/ 1990933 w 1993076"/>
                  <a:gd name="connsiteY8" fmla="*/ 790138 h 1638418"/>
                  <a:gd name="connsiteX9" fmla="*/ 1924893 w 1993076"/>
                  <a:gd name="connsiteY9" fmla="*/ 990798 h 1638418"/>
                  <a:gd name="connsiteX10" fmla="*/ 1708993 w 1993076"/>
                  <a:gd name="connsiteY10" fmla="*/ 1072078 h 1638418"/>
                  <a:gd name="connsiteX11" fmla="*/ 1449913 w 1993076"/>
                  <a:gd name="connsiteY11" fmla="*/ 1051758 h 1638418"/>
                  <a:gd name="connsiteX12" fmla="*/ 1571833 w 1993076"/>
                  <a:gd name="connsiteY12" fmla="*/ 1285438 h 1638418"/>
                  <a:gd name="connsiteX13" fmla="*/ 1589613 w 1993076"/>
                  <a:gd name="connsiteY13" fmla="*/ 1374338 h 1638418"/>
                  <a:gd name="connsiteX14" fmla="*/ 1581993 w 1993076"/>
                  <a:gd name="connsiteY14" fmla="*/ 1447998 h 1638418"/>
                  <a:gd name="connsiteX15" fmla="*/ 1429593 w 1993076"/>
                  <a:gd name="connsiteY15" fmla="*/ 1620718 h 1638418"/>
                  <a:gd name="connsiteX16" fmla="*/ 1145113 w 1993076"/>
                  <a:gd name="connsiteY16" fmla="*/ 1620718 h 1638418"/>
                  <a:gd name="connsiteX17" fmla="*/ 1013033 w 1993076"/>
                  <a:gd name="connsiteY17" fmla="*/ 1514038 h 1638418"/>
                  <a:gd name="connsiteX18" fmla="*/ 921593 w 1993076"/>
                  <a:gd name="connsiteY18" fmla="*/ 1336238 h 1638418"/>
                  <a:gd name="connsiteX19" fmla="*/ 921593 w 1993076"/>
                  <a:gd name="connsiteY19" fmla="*/ 1346398 h 1638418"/>
                  <a:gd name="connsiteX20" fmla="*/ 789513 w 1993076"/>
                  <a:gd name="connsiteY20" fmla="*/ 1488638 h 1638418"/>
                  <a:gd name="connsiteX21" fmla="*/ 423753 w 1993076"/>
                  <a:gd name="connsiteY21" fmla="*/ 1539438 h 1638418"/>
                  <a:gd name="connsiteX22" fmla="*/ 271353 w 1993076"/>
                  <a:gd name="connsiteY22" fmla="*/ 1305758 h 1638418"/>
                  <a:gd name="connsiteX23" fmla="*/ 400893 w 1993076"/>
                  <a:gd name="connsiteY23" fmla="*/ 1056838 h 1638418"/>
                  <a:gd name="connsiteX24" fmla="*/ 474553 w 1993076"/>
                  <a:gd name="connsiteY24" fmla="*/ 970478 h 1638418"/>
                  <a:gd name="connsiteX25" fmla="*/ 230713 w 1993076"/>
                  <a:gd name="connsiteY25" fmla="*/ 879038 h 1638418"/>
                  <a:gd name="connsiteX26" fmla="*/ 47833 w 1993076"/>
                  <a:gd name="connsiteY26" fmla="*/ 726638 h 1638418"/>
                  <a:gd name="connsiteX27" fmla="*/ 17353 w 1993076"/>
                  <a:gd name="connsiteY27" fmla="*/ 442158 h 1638418"/>
                  <a:gd name="connsiteX28" fmla="*/ 281513 w 1993076"/>
                  <a:gd name="connsiteY28" fmla="*/ 340558 h 1638418"/>
                  <a:gd name="connsiteX29" fmla="*/ 489793 w 1993076"/>
                  <a:gd name="connsiteY29" fmla="*/ 391358 h 1638418"/>
                  <a:gd name="connsiteX30" fmla="*/ 710773 w 1993076"/>
                  <a:gd name="connsiteY30" fmla="*/ 462478 h 1638418"/>
                  <a:gd name="connsiteX0" fmla="*/ 710773 w 1993076"/>
                  <a:gd name="connsiteY0" fmla="*/ 462478 h 1638418"/>
                  <a:gd name="connsiteX1" fmla="*/ 878413 w 1993076"/>
                  <a:gd name="connsiteY1" fmla="*/ 177998 h 1638418"/>
                  <a:gd name="connsiteX2" fmla="*/ 1190833 w 1993076"/>
                  <a:gd name="connsiteY2" fmla="*/ 198 h 1638418"/>
                  <a:gd name="connsiteX3" fmla="*/ 1414353 w 1993076"/>
                  <a:gd name="connsiteY3" fmla="*/ 147518 h 1638418"/>
                  <a:gd name="connsiteX4" fmla="*/ 1462613 w 1993076"/>
                  <a:gd name="connsiteY4" fmla="*/ 353258 h 1638418"/>
                  <a:gd name="connsiteX5" fmla="*/ 1427053 w 1993076"/>
                  <a:gd name="connsiteY5" fmla="*/ 531058 h 1638418"/>
                  <a:gd name="connsiteX6" fmla="*/ 1625173 w 1993076"/>
                  <a:gd name="connsiteY6" fmla="*/ 556458 h 1638418"/>
                  <a:gd name="connsiteX7" fmla="*/ 1861393 w 1993076"/>
                  <a:gd name="connsiteY7" fmla="*/ 625038 h 1638418"/>
                  <a:gd name="connsiteX8" fmla="*/ 1990933 w 1993076"/>
                  <a:gd name="connsiteY8" fmla="*/ 790138 h 1638418"/>
                  <a:gd name="connsiteX9" fmla="*/ 1924893 w 1993076"/>
                  <a:gd name="connsiteY9" fmla="*/ 990798 h 1638418"/>
                  <a:gd name="connsiteX10" fmla="*/ 1708993 w 1993076"/>
                  <a:gd name="connsiteY10" fmla="*/ 1072078 h 1638418"/>
                  <a:gd name="connsiteX11" fmla="*/ 1449913 w 1993076"/>
                  <a:gd name="connsiteY11" fmla="*/ 1051758 h 1638418"/>
                  <a:gd name="connsiteX12" fmla="*/ 1564213 w 1993076"/>
                  <a:gd name="connsiteY12" fmla="*/ 1267658 h 1638418"/>
                  <a:gd name="connsiteX13" fmla="*/ 1589613 w 1993076"/>
                  <a:gd name="connsiteY13" fmla="*/ 1374338 h 1638418"/>
                  <a:gd name="connsiteX14" fmla="*/ 1581993 w 1993076"/>
                  <a:gd name="connsiteY14" fmla="*/ 1447998 h 1638418"/>
                  <a:gd name="connsiteX15" fmla="*/ 1429593 w 1993076"/>
                  <a:gd name="connsiteY15" fmla="*/ 1620718 h 1638418"/>
                  <a:gd name="connsiteX16" fmla="*/ 1145113 w 1993076"/>
                  <a:gd name="connsiteY16" fmla="*/ 1620718 h 1638418"/>
                  <a:gd name="connsiteX17" fmla="*/ 1013033 w 1993076"/>
                  <a:gd name="connsiteY17" fmla="*/ 1514038 h 1638418"/>
                  <a:gd name="connsiteX18" fmla="*/ 921593 w 1993076"/>
                  <a:gd name="connsiteY18" fmla="*/ 1336238 h 1638418"/>
                  <a:gd name="connsiteX19" fmla="*/ 921593 w 1993076"/>
                  <a:gd name="connsiteY19" fmla="*/ 1346398 h 1638418"/>
                  <a:gd name="connsiteX20" fmla="*/ 789513 w 1993076"/>
                  <a:gd name="connsiteY20" fmla="*/ 1488638 h 1638418"/>
                  <a:gd name="connsiteX21" fmla="*/ 423753 w 1993076"/>
                  <a:gd name="connsiteY21" fmla="*/ 1539438 h 1638418"/>
                  <a:gd name="connsiteX22" fmla="*/ 271353 w 1993076"/>
                  <a:gd name="connsiteY22" fmla="*/ 1305758 h 1638418"/>
                  <a:gd name="connsiteX23" fmla="*/ 400893 w 1993076"/>
                  <a:gd name="connsiteY23" fmla="*/ 1056838 h 1638418"/>
                  <a:gd name="connsiteX24" fmla="*/ 474553 w 1993076"/>
                  <a:gd name="connsiteY24" fmla="*/ 970478 h 1638418"/>
                  <a:gd name="connsiteX25" fmla="*/ 230713 w 1993076"/>
                  <a:gd name="connsiteY25" fmla="*/ 879038 h 1638418"/>
                  <a:gd name="connsiteX26" fmla="*/ 47833 w 1993076"/>
                  <a:gd name="connsiteY26" fmla="*/ 726638 h 1638418"/>
                  <a:gd name="connsiteX27" fmla="*/ 17353 w 1993076"/>
                  <a:gd name="connsiteY27" fmla="*/ 442158 h 1638418"/>
                  <a:gd name="connsiteX28" fmla="*/ 281513 w 1993076"/>
                  <a:gd name="connsiteY28" fmla="*/ 340558 h 1638418"/>
                  <a:gd name="connsiteX29" fmla="*/ 489793 w 1993076"/>
                  <a:gd name="connsiteY29" fmla="*/ 391358 h 1638418"/>
                  <a:gd name="connsiteX30" fmla="*/ 710773 w 1993076"/>
                  <a:gd name="connsiteY30" fmla="*/ 462478 h 1638418"/>
                  <a:gd name="connsiteX0" fmla="*/ 710773 w 1993076"/>
                  <a:gd name="connsiteY0" fmla="*/ 462478 h 1634212"/>
                  <a:gd name="connsiteX1" fmla="*/ 878413 w 1993076"/>
                  <a:gd name="connsiteY1" fmla="*/ 177998 h 1634212"/>
                  <a:gd name="connsiteX2" fmla="*/ 1190833 w 1993076"/>
                  <a:gd name="connsiteY2" fmla="*/ 198 h 1634212"/>
                  <a:gd name="connsiteX3" fmla="*/ 1414353 w 1993076"/>
                  <a:gd name="connsiteY3" fmla="*/ 147518 h 1634212"/>
                  <a:gd name="connsiteX4" fmla="*/ 1462613 w 1993076"/>
                  <a:gd name="connsiteY4" fmla="*/ 353258 h 1634212"/>
                  <a:gd name="connsiteX5" fmla="*/ 1427053 w 1993076"/>
                  <a:gd name="connsiteY5" fmla="*/ 531058 h 1634212"/>
                  <a:gd name="connsiteX6" fmla="*/ 1625173 w 1993076"/>
                  <a:gd name="connsiteY6" fmla="*/ 556458 h 1634212"/>
                  <a:gd name="connsiteX7" fmla="*/ 1861393 w 1993076"/>
                  <a:gd name="connsiteY7" fmla="*/ 625038 h 1634212"/>
                  <a:gd name="connsiteX8" fmla="*/ 1990933 w 1993076"/>
                  <a:gd name="connsiteY8" fmla="*/ 790138 h 1634212"/>
                  <a:gd name="connsiteX9" fmla="*/ 1924893 w 1993076"/>
                  <a:gd name="connsiteY9" fmla="*/ 990798 h 1634212"/>
                  <a:gd name="connsiteX10" fmla="*/ 1708993 w 1993076"/>
                  <a:gd name="connsiteY10" fmla="*/ 1072078 h 1634212"/>
                  <a:gd name="connsiteX11" fmla="*/ 1449913 w 1993076"/>
                  <a:gd name="connsiteY11" fmla="*/ 1051758 h 1634212"/>
                  <a:gd name="connsiteX12" fmla="*/ 1564213 w 1993076"/>
                  <a:gd name="connsiteY12" fmla="*/ 1267658 h 1634212"/>
                  <a:gd name="connsiteX13" fmla="*/ 1589613 w 1993076"/>
                  <a:gd name="connsiteY13" fmla="*/ 1374338 h 1634212"/>
                  <a:gd name="connsiteX14" fmla="*/ 1548973 w 1993076"/>
                  <a:gd name="connsiteY14" fmla="*/ 1511498 h 1634212"/>
                  <a:gd name="connsiteX15" fmla="*/ 1429593 w 1993076"/>
                  <a:gd name="connsiteY15" fmla="*/ 1620718 h 1634212"/>
                  <a:gd name="connsiteX16" fmla="*/ 1145113 w 1993076"/>
                  <a:gd name="connsiteY16" fmla="*/ 1620718 h 1634212"/>
                  <a:gd name="connsiteX17" fmla="*/ 1013033 w 1993076"/>
                  <a:gd name="connsiteY17" fmla="*/ 1514038 h 1634212"/>
                  <a:gd name="connsiteX18" fmla="*/ 921593 w 1993076"/>
                  <a:gd name="connsiteY18" fmla="*/ 1336238 h 1634212"/>
                  <a:gd name="connsiteX19" fmla="*/ 921593 w 1993076"/>
                  <a:gd name="connsiteY19" fmla="*/ 1346398 h 1634212"/>
                  <a:gd name="connsiteX20" fmla="*/ 789513 w 1993076"/>
                  <a:gd name="connsiteY20" fmla="*/ 1488638 h 1634212"/>
                  <a:gd name="connsiteX21" fmla="*/ 423753 w 1993076"/>
                  <a:gd name="connsiteY21" fmla="*/ 1539438 h 1634212"/>
                  <a:gd name="connsiteX22" fmla="*/ 271353 w 1993076"/>
                  <a:gd name="connsiteY22" fmla="*/ 1305758 h 1634212"/>
                  <a:gd name="connsiteX23" fmla="*/ 400893 w 1993076"/>
                  <a:gd name="connsiteY23" fmla="*/ 1056838 h 1634212"/>
                  <a:gd name="connsiteX24" fmla="*/ 474553 w 1993076"/>
                  <a:gd name="connsiteY24" fmla="*/ 970478 h 1634212"/>
                  <a:gd name="connsiteX25" fmla="*/ 230713 w 1993076"/>
                  <a:gd name="connsiteY25" fmla="*/ 879038 h 1634212"/>
                  <a:gd name="connsiteX26" fmla="*/ 47833 w 1993076"/>
                  <a:gd name="connsiteY26" fmla="*/ 726638 h 1634212"/>
                  <a:gd name="connsiteX27" fmla="*/ 17353 w 1993076"/>
                  <a:gd name="connsiteY27" fmla="*/ 442158 h 1634212"/>
                  <a:gd name="connsiteX28" fmla="*/ 281513 w 1993076"/>
                  <a:gd name="connsiteY28" fmla="*/ 340558 h 1634212"/>
                  <a:gd name="connsiteX29" fmla="*/ 489793 w 1993076"/>
                  <a:gd name="connsiteY29" fmla="*/ 391358 h 1634212"/>
                  <a:gd name="connsiteX30" fmla="*/ 710773 w 1993076"/>
                  <a:gd name="connsiteY30" fmla="*/ 462478 h 1634212"/>
                  <a:gd name="connsiteX0" fmla="*/ 710773 w 1993076"/>
                  <a:gd name="connsiteY0" fmla="*/ 462478 h 1628438"/>
                  <a:gd name="connsiteX1" fmla="*/ 878413 w 1993076"/>
                  <a:gd name="connsiteY1" fmla="*/ 177998 h 1628438"/>
                  <a:gd name="connsiteX2" fmla="*/ 1190833 w 1993076"/>
                  <a:gd name="connsiteY2" fmla="*/ 198 h 1628438"/>
                  <a:gd name="connsiteX3" fmla="*/ 1414353 w 1993076"/>
                  <a:gd name="connsiteY3" fmla="*/ 147518 h 1628438"/>
                  <a:gd name="connsiteX4" fmla="*/ 1462613 w 1993076"/>
                  <a:gd name="connsiteY4" fmla="*/ 353258 h 1628438"/>
                  <a:gd name="connsiteX5" fmla="*/ 1427053 w 1993076"/>
                  <a:gd name="connsiteY5" fmla="*/ 531058 h 1628438"/>
                  <a:gd name="connsiteX6" fmla="*/ 1625173 w 1993076"/>
                  <a:gd name="connsiteY6" fmla="*/ 556458 h 1628438"/>
                  <a:gd name="connsiteX7" fmla="*/ 1861393 w 1993076"/>
                  <a:gd name="connsiteY7" fmla="*/ 625038 h 1628438"/>
                  <a:gd name="connsiteX8" fmla="*/ 1990933 w 1993076"/>
                  <a:gd name="connsiteY8" fmla="*/ 790138 h 1628438"/>
                  <a:gd name="connsiteX9" fmla="*/ 1924893 w 1993076"/>
                  <a:gd name="connsiteY9" fmla="*/ 990798 h 1628438"/>
                  <a:gd name="connsiteX10" fmla="*/ 1708993 w 1993076"/>
                  <a:gd name="connsiteY10" fmla="*/ 1072078 h 1628438"/>
                  <a:gd name="connsiteX11" fmla="*/ 1449913 w 1993076"/>
                  <a:gd name="connsiteY11" fmla="*/ 1051758 h 1628438"/>
                  <a:gd name="connsiteX12" fmla="*/ 1564213 w 1993076"/>
                  <a:gd name="connsiteY12" fmla="*/ 1267658 h 1628438"/>
                  <a:gd name="connsiteX13" fmla="*/ 1589613 w 1993076"/>
                  <a:gd name="connsiteY13" fmla="*/ 1374338 h 1628438"/>
                  <a:gd name="connsiteX14" fmla="*/ 1548973 w 1993076"/>
                  <a:gd name="connsiteY14" fmla="*/ 1511498 h 1628438"/>
                  <a:gd name="connsiteX15" fmla="*/ 1419433 w 1993076"/>
                  <a:gd name="connsiteY15" fmla="*/ 1608018 h 1628438"/>
                  <a:gd name="connsiteX16" fmla="*/ 1145113 w 1993076"/>
                  <a:gd name="connsiteY16" fmla="*/ 1620718 h 1628438"/>
                  <a:gd name="connsiteX17" fmla="*/ 1013033 w 1993076"/>
                  <a:gd name="connsiteY17" fmla="*/ 1514038 h 1628438"/>
                  <a:gd name="connsiteX18" fmla="*/ 921593 w 1993076"/>
                  <a:gd name="connsiteY18" fmla="*/ 1336238 h 1628438"/>
                  <a:gd name="connsiteX19" fmla="*/ 921593 w 1993076"/>
                  <a:gd name="connsiteY19" fmla="*/ 1346398 h 1628438"/>
                  <a:gd name="connsiteX20" fmla="*/ 789513 w 1993076"/>
                  <a:gd name="connsiteY20" fmla="*/ 1488638 h 1628438"/>
                  <a:gd name="connsiteX21" fmla="*/ 423753 w 1993076"/>
                  <a:gd name="connsiteY21" fmla="*/ 1539438 h 1628438"/>
                  <a:gd name="connsiteX22" fmla="*/ 271353 w 1993076"/>
                  <a:gd name="connsiteY22" fmla="*/ 1305758 h 1628438"/>
                  <a:gd name="connsiteX23" fmla="*/ 400893 w 1993076"/>
                  <a:gd name="connsiteY23" fmla="*/ 1056838 h 1628438"/>
                  <a:gd name="connsiteX24" fmla="*/ 474553 w 1993076"/>
                  <a:gd name="connsiteY24" fmla="*/ 970478 h 1628438"/>
                  <a:gd name="connsiteX25" fmla="*/ 230713 w 1993076"/>
                  <a:gd name="connsiteY25" fmla="*/ 879038 h 1628438"/>
                  <a:gd name="connsiteX26" fmla="*/ 47833 w 1993076"/>
                  <a:gd name="connsiteY26" fmla="*/ 726638 h 1628438"/>
                  <a:gd name="connsiteX27" fmla="*/ 17353 w 1993076"/>
                  <a:gd name="connsiteY27" fmla="*/ 442158 h 1628438"/>
                  <a:gd name="connsiteX28" fmla="*/ 281513 w 1993076"/>
                  <a:gd name="connsiteY28" fmla="*/ 340558 h 1628438"/>
                  <a:gd name="connsiteX29" fmla="*/ 489793 w 1993076"/>
                  <a:gd name="connsiteY29" fmla="*/ 391358 h 1628438"/>
                  <a:gd name="connsiteX30" fmla="*/ 710773 w 1993076"/>
                  <a:gd name="connsiteY30" fmla="*/ 462478 h 1628438"/>
                  <a:gd name="connsiteX0" fmla="*/ 710773 w 1993076"/>
                  <a:gd name="connsiteY0" fmla="*/ 462478 h 1624721"/>
                  <a:gd name="connsiteX1" fmla="*/ 878413 w 1993076"/>
                  <a:gd name="connsiteY1" fmla="*/ 177998 h 1624721"/>
                  <a:gd name="connsiteX2" fmla="*/ 1190833 w 1993076"/>
                  <a:gd name="connsiteY2" fmla="*/ 198 h 1624721"/>
                  <a:gd name="connsiteX3" fmla="*/ 1414353 w 1993076"/>
                  <a:gd name="connsiteY3" fmla="*/ 147518 h 1624721"/>
                  <a:gd name="connsiteX4" fmla="*/ 1462613 w 1993076"/>
                  <a:gd name="connsiteY4" fmla="*/ 353258 h 1624721"/>
                  <a:gd name="connsiteX5" fmla="*/ 1427053 w 1993076"/>
                  <a:gd name="connsiteY5" fmla="*/ 531058 h 1624721"/>
                  <a:gd name="connsiteX6" fmla="*/ 1625173 w 1993076"/>
                  <a:gd name="connsiteY6" fmla="*/ 556458 h 1624721"/>
                  <a:gd name="connsiteX7" fmla="*/ 1861393 w 1993076"/>
                  <a:gd name="connsiteY7" fmla="*/ 625038 h 1624721"/>
                  <a:gd name="connsiteX8" fmla="*/ 1990933 w 1993076"/>
                  <a:gd name="connsiteY8" fmla="*/ 790138 h 1624721"/>
                  <a:gd name="connsiteX9" fmla="*/ 1924893 w 1993076"/>
                  <a:gd name="connsiteY9" fmla="*/ 990798 h 1624721"/>
                  <a:gd name="connsiteX10" fmla="*/ 1708993 w 1993076"/>
                  <a:gd name="connsiteY10" fmla="*/ 1072078 h 1624721"/>
                  <a:gd name="connsiteX11" fmla="*/ 1449913 w 1993076"/>
                  <a:gd name="connsiteY11" fmla="*/ 1051758 h 1624721"/>
                  <a:gd name="connsiteX12" fmla="*/ 1564213 w 1993076"/>
                  <a:gd name="connsiteY12" fmla="*/ 1267658 h 1624721"/>
                  <a:gd name="connsiteX13" fmla="*/ 1589613 w 1993076"/>
                  <a:gd name="connsiteY13" fmla="*/ 1374338 h 1624721"/>
                  <a:gd name="connsiteX14" fmla="*/ 1548973 w 1993076"/>
                  <a:gd name="connsiteY14" fmla="*/ 1511498 h 1624721"/>
                  <a:gd name="connsiteX15" fmla="*/ 1419433 w 1993076"/>
                  <a:gd name="connsiteY15" fmla="*/ 1608018 h 1624721"/>
                  <a:gd name="connsiteX16" fmla="*/ 1147653 w 1993076"/>
                  <a:gd name="connsiteY16" fmla="*/ 1615638 h 1624721"/>
                  <a:gd name="connsiteX17" fmla="*/ 1013033 w 1993076"/>
                  <a:gd name="connsiteY17" fmla="*/ 1514038 h 1624721"/>
                  <a:gd name="connsiteX18" fmla="*/ 921593 w 1993076"/>
                  <a:gd name="connsiteY18" fmla="*/ 1336238 h 1624721"/>
                  <a:gd name="connsiteX19" fmla="*/ 921593 w 1993076"/>
                  <a:gd name="connsiteY19" fmla="*/ 1346398 h 1624721"/>
                  <a:gd name="connsiteX20" fmla="*/ 789513 w 1993076"/>
                  <a:gd name="connsiteY20" fmla="*/ 1488638 h 1624721"/>
                  <a:gd name="connsiteX21" fmla="*/ 423753 w 1993076"/>
                  <a:gd name="connsiteY21" fmla="*/ 1539438 h 1624721"/>
                  <a:gd name="connsiteX22" fmla="*/ 271353 w 1993076"/>
                  <a:gd name="connsiteY22" fmla="*/ 1305758 h 1624721"/>
                  <a:gd name="connsiteX23" fmla="*/ 400893 w 1993076"/>
                  <a:gd name="connsiteY23" fmla="*/ 1056838 h 1624721"/>
                  <a:gd name="connsiteX24" fmla="*/ 474553 w 1993076"/>
                  <a:gd name="connsiteY24" fmla="*/ 970478 h 1624721"/>
                  <a:gd name="connsiteX25" fmla="*/ 230713 w 1993076"/>
                  <a:gd name="connsiteY25" fmla="*/ 879038 h 1624721"/>
                  <a:gd name="connsiteX26" fmla="*/ 47833 w 1993076"/>
                  <a:gd name="connsiteY26" fmla="*/ 726638 h 1624721"/>
                  <a:gd name="connsiteX27" fmla="*/ 17353 w 1993076"/>
                  <a:gd name="connsiteY27" fmla="*/ 442158 h 1624721"/>
                  <a:gd name="connsiteX28" fmla="*/ 281513 w 1993076"/>
                  <a:gd name="connsiteY28" fmla="*/ 340558 h 1624721"/>
                  <a:gd name="connsiteX29" fmla="*/ 489793 w 1993076"/>
                  <a:gd name="connsiteY29" fmla="*/ 391358 h 1624721"/>
                  <a:gd name="connsiteX30" fmla="*/ 710773 w 1993076"/>
                  <a:gd name="connsiteY30" fmla="*/ 462478 h 1624721"/>
                  <a:gd name="connsiteX0" fmla="*/ 710773 w 1993076"/>
                  <a:gd name="connsiteY0" fmla="*/ 462478 h 1626743"/>
                  <a:gd name="connsiteX1" fmla="*/ 878413 w 1993076"/>
                  <a:gd name="connsiteY1" fmla="*/ 177998 h 1626743"/>
                  <a:gd name="connsiteX2" fmla="*/ 1190833 w 1993076"/>
                  <a:gd name="connsiteY2" fmla="*/ 198 h 1626743"/>
                  <a:gd name="connsiteX3" fmla="*/ 1414353 w 1993076"/>
                  <a:gd name="connsiteY3" fmla="*/ 147518 h 1626743"/>
                  <a:gd name="connsiteX4" fmla="*/ 1462613 w 1993076"/>
                  <a:gd name="connsiteY4" fmla="*/ 353258 h 1626743"/>
                  <a:gd name="connsiteX5" fmla="*/ 1427053 w 1993076"/>
                  <a:gd name="connsiteY5" fmla="*/ 531058 h 1626743"/>
                  <a:gd name="connsiteX6" fmla="*/ 1625173 w 1993076"/>
                  <a:gd name="connsiteY6" fmla="*/ 556458 h 1626743"/>
                  <a:gd name="connsiteX7" fmla="*/ 1861393 w 1993076"/>
                  <a:gd name="connsiteY7" fmla="*/ 625038 h 1626743"/>
                  <a:gd name="connsiteX8" fmla="*/ 1990933 w 1993076"/>
                  <a:gd name="connsiteY8" fmla="*/ 790138 h 1626743"/>
                  <a:gd name="connsiteX9" fmla="*/ 1924893 w 1993076"/>
                  <a:gd name="connsiteY9" fmla="*/ 990798 h 1626743"/>
                  <a:gd name="connsiteX10" fmla="*/ 1708993 w 1993076"/>
                  <a:gd name="connsiteY10" fmla="*/ 1072078 h 1626743"/>
                  <a:gd name="connsiteX11" fmla="*/ 1449913 w 1993076"/>
                  <a:gd name="connsiteY11" fmla="*/ 1051758 h 1626743"/>
                  <a:gd name="connsiteX12" fmla="*/ 1564213 w 1993076"/>
                  <a:gd name="connsiteY12" fmla="*/ 1267658 h 1626743"/>
                  <a:gd name="connsiteX13" fmla="*/ 1589613 w 1993076"/>
                  <a:gd name="connsiteY13" fmla="*/ 1374338 h 1626743"/>
                  <a:gd name="connsiteX14" fmla="*/ 1548973 w 1993076"/>
                  <a:gd name="connsiteY14" fmla="*/ 1511498 h 1626743"/>
                  <a:gd name="connsiteX15" fmla="*/ 1419433 w 1993076"/>
                  <a:gd name="connsiteY15" fmla="*/ 1608018 h 1626743"/>
                  <a:gd name="connsiteX16" fmla="*/ 1147653 w 1993076"/>
                  <a:gd name="connsiteY16" fmla="*/ 1615638 h 1626743"/>
                  <a:gd name="connsiteX17" fmla="*/ 1015573 w 1993076"/>
                  <a:gd name="connsiteY17" fmla="*/ 1486098 h 1626743"/>
                  <a:gd name="connsiteX18" fmla="*/ 921593 w 1993076"/>
                  <a:gd name="connsiteY18" fmla="*/ 1336238 h 1626743"/>
                  <a:gd name="connsiteX19" fmla="*/ 921593 w 1993076"/>
                  <a:gd name="connsiteY19" fmla="*/ 1346398 h 1626743"/>
                  <a:gd name="connsiteX20" fmla="*/ 789513 w 1993076"/>
                  <a:gd name="connsiteY20" fmla="*/ 1488638 h 1626743"/>
                  <a:gd name="connsiteX21" fmla="*/ 423753 w 1993076"/>
                  <a:gd name="connsiteY21" fmla="*/ 1539438 h 1626743"/>
                  <a:gd name="connsiteX22" fmla="*/ 271353 w 1993076"/>
                  <a:gd name="connsiteY22" fmla="*/ 1305758 h 1626743"/>
                  <a:gd name="connsiteX23" fmla="*/ 400893 w 1993076"/>
                  <a:gd name="connsiteY23" fmla="*/ 1056838 h 1626743"/>
                  <a:gd name="connsiteX24" fmla="*/ 474553 w 1993076"/>
                  <a:gd name="connsiteY24" fmla="*/ 970478 h 1626743"/>
                  <a:gd name="connsiteX25" fmla="*/ 230713 w 1993076"/>
                  <a:gd name="connsiteY25" fmla="*/ 879038 h 1626743"/>
                  <a:gd name="connsiteX26" fmla="*/ 47833 w 1993076"/>
                  <a:gd name="connsiteY26" fmla="*/ 726638 h 1626743"/>
                  <a:gd name="connsiteX27" fmla="*/ 17353 w 1993076"/>
                  <a:gd name="connsiteY27" fmla="*/ 442158 h 1626743"/>
                  <a:gd name="connsiteX28" fmla="*/ 281513 w 1993076"/>
                  <a:gd name="connsiteY28" fmla="*/ 340558 h 1626743"/>
                  <a:gd name="connsiteX29" fmla="*/ 489793 w 1993076"/>
                  <a:gd name="connsiteY29" fmla="*/ 391358 h 1626743"/>
                  <a:gd name="connsiteX30" fmla="*/ 710773 w 1993076"/>
                  <a:gd name="connsiteY30" fmla="*/ 462478 h 1626743"/>
                  <a:gd name="connsiteX0" fmla="*/ 710773 w 1993076"/>
                  <a:gd name="connsiteY0" fmla="*/ 462478 h 1625821"/>
                  <a:gd name="connsiteX1" fmla="*/ 878413 w 1993076"/>
                  <a:gd name="connsiteY1" fmla="*/ 177998 h 1625821"/>
                  <a:gd name="connsiteX2" fmla="*/ 1190833 w 1993076"/>
                  <a:gd name="connsiteY2" fmla="*/ 198 h 1625821"/>
                  <a:gd name="connsiteX3" fmla="*/ 1414353 w 1993076"/>
                  <a:gd name="connsiteY3" fmla="*/ 147518 h 1625821"/>
                  <a:gd name="connsiteX4" fmla="*/ 1462613 w 1993076"/>
                  <a:gd name="connsiteY4" fmla="*/ 353258 h 1625821"/>
                  <a:gd name="connsiteX5" fmla="*/ 1427053 w 1993076"/>
                  <a:gd name="connsiteY5" fmla="*/ 531058 h 1625821"/>
                  <a:gd name="connsiteX6" fmla="*/ 1625173 w 1993076"/>
                  <a:gd name="connsiteY6" fmla="*/ 556458 h 1625821"/>
                  <a:gd name="connsiteX7" fmla="*/ 1861393 w 1993076"/>
                  <a:gd name="connsiteY7" fmla="*/ 625038 h 1625821"/>
                  <a:gd name="connsiteX8" fmla="*/ 1990933 w 1993076"/>
                  <a:gd name="connsiteY8" fmla="*/ 790138 h 1625821"/>
                  <a:gd name="connsiteX9" fmla="*/ 1924893 w 1993076"/>
                  <a:gd name="connsiteY9" fmla="*/ 990798 h 1625821"/>
                  <a:gd name="connsiteX10" fmla="*/ 1708993 w 1993076"/>
                  <a:gd name="connsiteY10" fmla="*/ 1072078 h 1625821"/>
                  <a:gd name="connsiteX11" fmla="*/ 1449913 w 1993076"/>
                  <a:gd name="connsiteY11" fmla="*/ 1051758 h 1625821"/>
                  <a:gd name="connsiteX12" fmla="*/ 1564213 w 1993076"/>
                  <a:gd name="connsiteY12" fmla="*/ 1267658 h 1625821"/>
                  <a:gd name="connsiteX13" fmla="*/ 1589613 w 1993076"/>
                  <a:gd name="connsiteY13" fmla="*/ 1374338 h 1625821"/>
                  <a:gd name="connsiteX14" fmla="*/ 1548973 w 1993076"/>
                  <a:gd name="connsiteY14" fmla="*/ 1511498 h 1625821"/>
                  <a:gd name="connsiteX15" fmla="*/ 1419433 w 1993076"/>
                  <a:gd name="connsiteY15" fmla="*/ 1608018 h 1625821"/>
                  <a:gd name="connsiteX16" fmla="*/ 1147653 w 1993076"/>
                  <a:gd name="connsiteY16" fmla="*/ 1615638 h 1625821"/>
                  <a:gd name="connsiteX17" fmla="*/ 1015573 w 1993076"/>
                  <a:gd name="connsiteY17" fmla="*/ 1498798 h 1625821"/>
                  <a:gd name="connsiteX18" fmla="*/ 921593 w 1993076"/>
                  <a:gd name="connsiteY18" fmla="*/ 1336238 h 1625821"/>
                  <a:gd name="connsiteX19" fmla="*/ 921593 w 1993076"/>
                  <a:gd name="connsiteY19" fmla="*/ 1346398 h 1625821"/>
                  <a:gd name="connsiteX20" fmla="*/ 789513 w 1993076"/>
                  <a:gd name="connsiteY20" fmla="*/ 1488638 h 1625821"/>
                  <a:gd name="connsiteX21" fmla="*/ 423753 w 1993076"/>
                  <a:gd name="connsiteY21" fmla="*/ 1539438 h 1625821"/>
                  <a:gd name="connsiteX22" fmla="*/ 271353 w 1993076"/>
                  <a:gd name="connsiteY22" fmla="*/ 1305758 h 1625821"/>
                  <a:gd name="connsiteX23" fmla="*/ 400893 w 1993076"/>
                  <a:gd name="connsiteY23" fmla="*/ 1056838 h 1625821"/>
                  <a:gd name="connsiteX24" fmla="*/ 474553 w 1993076"/>
                  <a:gd name="connsiteY24" fmla="*/ 970478 h 1625821"/>
                  <a:gd name="connsiteX25" fmla="*/ 230713 w 1993076"/>
                  <a:gd name="connsiteY25" fmla="*/ 879038 h 1625821"/>
                  <a:gd name="connsiteX26" fmla="*/ 47833 w 1993076"/>
                  <a:gd name="connsiteY26" fmla="*/ 726638 h 1625821"/>
                  <a:gd name="connsiteX27" fmla="*/ 17353 w 1993076"/>
                  <a:gd name="connsiteY27" fmla="*/ 442158 h 1625821"/>
                  <a:gd name="connsiteX28" fmla="*/ 281513 w 1993076"/>
                  <a:gd name="connsiteY28" fmla="*/ 340558 h 1625821"/>
                  <a:gd name="connsiteX29" fmla="*/ 489793 w 1993076"/>
                  <a:gd name="connsiteY29" fmla="*/ 391358 h 1625821"/>
                  <a:gd name="connsiteX30" fmla="*/ 710773 w 1993076"/>
                  <a:gd name="connsiteY30" fmla="*/ 462478 h 1625821"/>
                  <a:gd name="connsiteX0" fmla="*/ 710773 w 1993076"/>
                  <a:gd name="connsiteY0" fmla="*/ 462478 h 1624075"/>
                  <a:gd name="connsiteX1" fmla="*/ 878413 w 1993076"/>
                  <a:gd name="connsiteY1" fmla="*/ 177998 h 1624075"/>
                  <a:gd name="connsiteX2" fmla="*/ 1190833 w 1993076"/>
                  <a:gd name="connsiteY2" fmla="*/ 198 h 1624075"/>
                  <a:gd name="connsiteX3" fmla="*/ 1414353 w 1993076"/>
                  <a:gd name="connsiteY3" fmla="*/ 147518 h 1624075"/>
                  <a:gd name="connsiteX4" fmla="*/ 1462613 w 1993076"/>
                  <a:gd name="connsiteY4" fmla="*/ 353258 h 1624075"/>
                  <a:gd name="connsiteX5" fmla="*/ 1427053 w 1993076"/>
                  <a:gd name="connsiteY5" fmla="*/ 531058 h 1624075"/>
                  <a:gd name="connsiteX6" fmla="*/ 1625173 w 1993076"/>
                  <a:gd name="connsiteY6" fmla="*/ 556458 h 1624075"/>
                  <a:gd name="connsiteX7" fmla="*/ 1861393 w 1993076"/>
                  <a:gd name="connsiteY7" fmla="*/ 625038 h 1624075"/>
                  <a:gd name="connsiteX8" fmla="*/ 1990933 w 1993076"/>
                  <a:gd name="connsiteY8" fmla="*/ 790138 h 1624075"/>
                  <a:gd name="connsiteX9" fmla="*/ 1924893 w 1993076"/>
                  <a:gd name="connsiteY9" fmla="*/ 990798 h 1624075"/>
                  <a:gd name="connsiteX10" fmla="*/ 1708993 w 1993076"/>
                  <a:gd name="connsiteY10" fmla="*/ 1072078 h 1624075"/>
                  <a:gd name="connsiteX11" fmla="*/ 1449913 w 1993076"/>
                  <a:gd name="connsiteY11" fmla="*/ 1051758 h 1624075"/>
                  <a:gd name="connsiteX12" fmla="*/ 1564213 w 1993076"/>
                  <a:gd name="connsiteY12" fmla="*/ 1267658 h 1624075"/>
                  <a:gd name="connsiteX13" fmla="*/ 1589613 w 1993076"/>
                  <a:gd name="connsiteY13" fmla="*/ 1374338 h 1624075"/>
                  <a:gd name="connsiteX14" fmla="*/ 1548973 w 1993076"/>
                  <a:gd name="connsiteY14" fmla="*/ 1511498 h 1624075"/>
                  <a:gd name="connsiteX15" fmla="*/ 1419433 w 1993076"/>
                  <a:gd name="connsiteY15" fmla="*/ 1608018 h 1624075"/>
                  <a:gd name="connsiteX16" fmla="*/ 1167973 w 1993076"/>
                  <a:gd name="connsiteY16" fmla="*/ 1613098 h 1624075"/>
                  <a:gd name="connsiteX17" fmla="*/ 1015573 w 1993076"/>
                  <a:gd name="connsiteY17" fmla="*/ 1498798 h 1624075"/>
                  <a:gd name="connsiteX18" fmla="*/ 921593 w 1993076"/>
                  <a:gd name="connsiteY18" fmla="*/ 1336238 h 1624075"/>
                  <a:gd name="connsiteX19" fmla="*/ 921593 w 1993076"/>
                  <a:gd name="connsiteY19" fmla="*/ 1346398 h 1624075"/>
                  <a:gd name="connsiteX20" fmla="*/ 789513 w 1993076"/>
                  <a:gd name="connsiteY20" fmla="*/ 1488638 h 1624075"/>
                  <a:gd name="connsiteX21" fmla="*/ 423753 w 1993076"/>
                  <a:gd name="connsiteY21" fmla="*/ 1539438 h 1624075"/>
                  <a:gd name="connsiteX22" fmla="*/ 271353 w 1993076"/>
                  <a:gd name="connsiteY22" fmla="*/ 1305758 h 1624075"/>
                  <a:gd name="connsiteX23" fmla="*/ 400893 w 1993076"/>
                  <a:gd name="connsiteY23" fmla="*/ 1056838 h 1624075"/>
                  <a:gd name="connsiteX24" fmla="*/ 474553 w 1993076"/>
                  <a:gd name="connsiteY24" fmla="*/ 970478 h 1624075"/>
                  <a:gd name="connsiteX25" fmla="*/ 230713 w 1993076"/>
                  <a:gd name="connsiteY25" fmla="*/ 879038 h 1624075"/>
                  <a:gd name="connsiteX26" fmla="*/ 47833 w 1993076"/>
                  <a:gd name="connsiteY26" fmla="*/ 726638 h 1624075"/>
                  <a:gd name="connsiteX27" fmla="*/ 17353 w 1993076"/>
                  <a:gd name="connsiteY27" fmla="*/ 442158 h 1624075"/>
                  <a:gd name="connsiteX28" fmla="*/ 281513 w 1993076"/>
                  <a:gd name="connsiteY28" fmla="*/ 340558 h 1624075"/>
                  <a:gd name="connsiteX29" fmla="*/ 489793 w 1993076"/>
                  <a:gd name="connsiteY29" fmla="*/ 391358 h 1624075"/>
                  <a:gd name="connsiteX30" fmla="*/ 710773 w 1993076"/>
                  <a:gd name="connsiteY30" fmla="*/ 462478 h 1624075"/>
                  <a:gd name="connsiteX0" fmla="*/ 710773 w 1993076"/>
                  <a:gd name="connsiteY0" fmla="*/ 462478 h 1624075"/>
                  <a:gd name="connsiteX1" fmla="*/ 878413 w 1993076"/>
                  <a:gd name="connsiteY1" fmla="*/ 177998 h 1624075"/>
                  <a:gd name="connsiteX2" fmla="*/ 1190833 w 1993076"/>
                  <a:gd name="connsiteY2" fmla="*/ 198 h 1624075"/>
                  <a:gd name="connsiteX3" fmla="*/ 1414353 w 1993076"/>
                  <a:gd name="connsiteY3" fmla="*/ 147518 h 1624075"/>
                  <a:gd name="connsiteX4" fmla="*/ 1462613 w 1993076"/>
                  <a:gd name="connsiteY4" fmla="*/ 353258 h 1624075"/>
                  <a:gd name="connsiteX5" fmla="*/ 1427053 w 1993076"/>
                  <a:gd name="connsiteY5" fmla="*/ 531058 h 1624075"/>
                  <a:gd name="connsiteX6" fmla="*/ 1625173 w 1993076"/>
                  <a:gd name="connsiteY6" fmla="*/ 556458 h 1624075"/>
                  <a:gd name="connsiteX7" fmla="*/ 1861393 w 1993076"/>
                  <a:gd name="connsiteY7" fmla="*/ 625038 h 1624075"/>
                  <a:gd name="connsiteX8" fmla="*/ 1990933 w 1993076"/>
                  <a:gd name="connsiteY8" fmla="*/ 790138 h 1624075"/>
                  <a:gd name="connsiteX9" fmla="*/ 1924893 w 1993076"/>
                  <a:gd name="connsiteY9" fmla="*/ 990798 h 1624075"/>
                  <a:gd name="connsiteX10" fmla="*/ 1708993 w 1993076"/>
                  <a:gd name="connsiteY10" fmla="*/ 1072078 h 1624075"/>
                  <a:gd name="connsiteX11" fmla="*/ 1449913 w 1993076"/>
                  <a:gd name="connsiteY11" fmla="*/ 1051758 h 1624075"/>
                  <a:gd name="connsiteX12" fmla="*/ 1564213 w 1993076"/>
                  <a:gd name="connsiteY12" fmla="*/ 1267658 h 1624075"/>
                  <a:gd name="connsiteX13" fmla="*/ 1589613 w 1993076"/>
                  <a:gd name="connsiteY13" fmla="*/ 1374338 h 1624075"/>
                  <a:gd name="connsiteX14" fmla="*/ 1548973 w 1993076"/>
                  <a:gd name="connsiteY14" fmla="*/ 1511498 h 1624075"/>
                  <a:gd name="connsiteX15" fmla="*/ 1419433 w 1993076"/>
                  <a:gd name="connsiteY15" fmla="*/ 1608018 h 1624075"/>
                  <a:gd name="connsiteX16" fmla="*/ 1167973 w 1993076"/>
                  <a:gd name="connsiteY16" fmla="*/ 1613098 h 1624075"/>
                  <a:gd name="connsiteX17" fmla="*/ 1015573 w 1993076"/>
                  <a:gd name="connsiteY17" fmla="*/ 1498798 h 1624075"/>
                  <a:gd name="connsiteX18" fmla="*/ 921593 w 1993076"/>
                  <a:gd name="connsiteY18" fmla="*/ 1336238 h 1624075"/>
                  <a:gd name="connsiteX19" fmla="*/ 921593 w 1993076"/>
                  <a:gd name="connsiteY19" fmla="*/ 1346398 h 1624075"/>
                  <a:gd name="connsiteX20" fmla="*/ 771733 w 1993076"/>
                  <a:gd name="connsiteY20" fmla="*/ 1473398 h 1624075"/>
                  <a:gd name="connsiteX21" fmla="*/ 423753 w 1993076"/>
                  <a:gd name="connsiteY21" fmla="*/ 1539438 h 1624075"/>
                  <a:gd name="connsiteX22" fmla="*/ 271353 w 1993076"/>
                  <a:gd name="connsiteY22" fmla="*/ 1305758 h 1624075"/>
                  <a:gd name="connsiteX23" fmla="*/ 400893 w 1993076"/>
                  <a:gd name="connsiteY23" fmla="*/ 1056838 h 1624075"/>
                  <a:gd name="connsiteX24" fmla="*/ 474553 w 1993076"/>
                  <a:gd name="connsiteY24" fmla="*/ 970478 h 1624075"/>
                  <a:gd name="connsiteX25" fmla="*/ 230713 w 1993076"/>
                  <a:gd name="connsiteY25" fmla="*/ 879038 h 1624075"/>
                  <a:gd name="connsiteX26" fmla="*/ 47833 w 1993076"/>
                  <a:gd name="connsiteY26" fmla="*/ 726638 h 1624075"/>
                  <a:gd name="connsiteX27" fmla="*/ 17353 w 1993076"/>
                  <a:gd name="connsiteY27" fmla="*/ 442158 h 1624075"/>
                  <a:gd name="connsiteX28" fmla="*/ 281513 w 1993076"/>
                  <a:gd name="connsiteY28" fmla="*/ 340558 h 1624075"/>
                  <a:gd name="connsiteX29" fmla="*/ 489793 w 1993076"/>
                  <a:gd name="connsiteY29" fmla="*/ 391358 h 1624075"/>
                  <a:gd name="connsiteX30" fmla="*/ 710773 w 1993076"/>
                  <a:gd name="connsiteY30" fmla="*/ 462478 h 1624075"/>
                  <a:gd name="connsiteX0" fmla="*/ 710773 w 1993076"/>
                  <a:gd name="connsiteY0" fmla="*/ 462478 h 1624075"/>
                  <a:gd name="connsiteX1" fmla="*/ 878413 w 1993076"/>
                  <a:gd name="connsiteY1" fmla="*/ 177998 h 1624075"/>
                  <a:gd name="connsiteX2" fmla="*/ 1190833 w 1993076"/>
                  <a:gd name="connsiteY2" fmla="*/ 198 h 1624075"/>
                  <a:gd name="connsiteX3" fmla="*/ 1414353 w 1993076"/>
                  <a:gd name="connsiteY3" fmla="*/ 147518 h 1624075"/>
                  <a:gd name="connsiteX4" fmla="*/ 1462613 w 1993076"/>
                  <a:gd name="connsiteY4" fmla="*/ 353258 h 1624075"/>
                  <a:gd name="connsiteX5" fmla="*/ 1427053 w 1993076"/>
                  <a:gd name="connsiteY5" fmla="*/ 531058 h 1624075"/>
                  <a:gd name="connsiteX6" fmla="*/ 1625173 w 1993076"/>
                  <a:gd name="connsiteY6" fmla="*/ 556458 h 1624075"/>
                  <a:gd name="connsiteX7" fmla="*/ 1861393 w 1993076"/>
                  <a:gd name="connsiteY7" fmla="*/ 625038 h 1624075"/>
                  <a:gd name="connsiteX8" fmla="*/ 1990933 w 1993076"/>
                  <a:gd name="connsiteY8" fmla="*/ 790138 h 1624075"/>
                  <a:gd name="connsiteX9" fmla="*/ 1924893 w 1993076"/>
                  <a:gd name="connsiteY9" fmla="*/ 990798 h 1624075"/>
                  <a:gd name="connsiteX10" fmla="*/ 1708993 w 1993076"/>
                  <a:gd name="connsiteY10" fmla="*/ 1072078 h 1624075"/>
                  <a:gd name="connsiteX11" fmla="*/ 1449913 w 1993076"/>
                  <a:gd name="connsiteY11" fmla="*/ 1051758 h 1624075"/>
                  <a:gd name="connsiteX12" fmla="*/ 1564213 w 1993076"/>
                  <a:gd name="connsiteY12" fmla="*/ 1267658 h 1624075"/>
                  <a:gd name="connsiteX13" fmla="*/ 1589613 w 1993076"/>
                  <a:gd name="connsiteY13" fmla="*/ 1374338 h 1624075"/>
                  <a:gd name="connsiteX14" fmla="*/ 1548973 w 1993076"/>
                  <a:gd name="connsiteY14" fmla="*/ 1511498 h 1624075"/>
                  <a:gd name="connsiteX15" fmla="*/ 1419433 w 1993076"/>
                  <a:gd name="connsiteY15" fmla="*/ 1608018 h 1624075"/>
                  <a:gd name="connsiteX16" fmla="*/ 1167973 w 1993076"/>
                  <a:gd name="connsiteY16" fmla="*/ 1613098 h 1624075"/>
                  <a:gd name="connsiteX17" fmla="*/ 1015573 w 1993076"/>
                  <a:gd name="connsiteY17" fmla="*/ 1498798 h 1624075"/>
                  <a:gd name="connsiteX18" fmla="*/ 921593 w 1993076"/>
                  <a:gd name="connsiteY18" fmla="*/ 1336238 h 1624075"/>
                  <a:gd name="connsiteX19" fmla="*/ 921593 w 1993076"/>
                  <a:gd name="connsiteY19" fmla="*/ 1346398 h 1624075"/>
                  <a:gd name="connsiteX20" fmla="*/ 771733 w 1993076"/>
                  <a:gd name="connsiteY20" fmla="*/ 1473398 h 1624075"/>
                  <a:gd name="connsiteX21" fmla="*/ 423753 w 1993076"/>
                  <a:gd name="connsiteY21" fmla="*/ 1539438 h 1624075"/>
                  <a:gd name="connsiteX22" fmla="*/ 271353 w 1993076"/>
                  <a:gd name="connsiteY22" fmla="*/ 1305758 h 1624075"/>
                  <a:gd name="connsiteX23" fmla="*/ 400893 w 1993076"/>
                  <a:gd name="connsiteY23" fmla="*/ 1056838 h 1624075"/>
                  <a:gd name="connsiteX24" fmla="*/ 474553 w 1993076"/>
                  <a:gd name="connsiteY24" fmla="*/ 970478 h 1624075"/>
                  <a:gd name="connsiteX25" fmla="*/ 230713 w 1993076"/>
                  <a:gd name="connsiteY25" fmla="*/ 879038 h 1624075"/>
                  <a:gd name="connsiteX26" fmla="*/ 47833 w 1993076"/>
                  <a:gd name="connsiteY26" fmla="*/ 726638 h 1624075"/>
                  <a:gd name="connsiteX27" fmla="*/ 17353 w 1993076"/>
                  <a:gd name="connsiteY27" fmla="*/ 442158 h 1624075"/>
                  <a:gd name="connsiteX28" fmla="*/ 281513 w 1993076"/>
                  <a:gd name="connsiteY28" fmla="*/ 340558 h 1624075"/>
                  <a:gd name="connsiteX29" fmla="*/ 489793 w 1993076"/>
                  <a:gd name="connsiteY29" fmla="*/ 391358 h 1624075"/>
                  <a:gd name="connsiteX30" fmla="*/ 710773 w 1993076"/>
                  <a:gd name="connsiteY30" fmla="*/ 462478 h 1624075"/>
                  <a:gd name="connsiteX0" fmla="*/ 710773 w 1993076"/>
                  <a:gd name="connsiteY0" fmla="*/ 462478 h 1624075"/>
                  <a:gd name="connsiteX1" fmla="*/ 878413 w 1993076"/>
                  <a:gd name="connsiteY1" fmla="*/ 177998 h 1624075"/>
                  <a:gd name="connsiteX2" fmla="*/ 1190833 w 1993076"/>
                  <a:gd name="connsiteY2" fmla="*/ 198 h 1624075"/>
                  <a:gd name="connsiteX3" fmla="*/ 1414353 w 1993076"/>
                  <a:gd name="connsiteY3" fmla="*/ 147518 h 1624075"/>
                  <a:gd name="connsiteX4" fmla="*/ 1462613 w 1993076"/>
                  <a:gd name="connsiteY4" fmla="*/ 353258 h 1624075"/>
                  <a:gd name="connsiteX5" fmla="*/ 1427053 w 1993076"/>
                  <a:gd name="connsiteY5" fmla="*/ 531058 h 1624075"/>
                  <a:gd name="connsiteX6" fmla="*/ 1625173 w 1993076"/>
                  <a:gd name="connsiteY6" fmla="*/ 556458 h 1624075"/>
                  <a:gd name="connsiteX7" fmla="*/ 1861393 w 1993076"/>
                  <a:gd name="connsiteY7" fmla="*/ 625038 h 1624075"/>
                  <a:gd name="connsiteX8" fmla="*/ 1990933 w 1993076"/>
                  <a:gd name="connsiteY8" fmla="*/ 790138 h 1624075"/>
                  <a:gd name="connsiteX9" fmla="*/ 1924893 w 1993076"/>
                  <a:gd name="connsiteY9" fmla="*/ 990798 h 1624075"/>
                  <a:gd name="connsiteX10" fmla="*/ 1708993 w 1993076"/>
                  <a:gd name="connsiteY10" fmla="*/ 1072078 h 1624075"/>
                  <a:gd name="connsiteX11" fmla="*/ 1449913 w 1993076"/>
                  <a:gd name="connsiteY11" fmla="*/ 1051758 h 1624075"/>
                  <a:gd name="connsiteX12" fmla="*/ 1564213 w 1993076"/>
                  <a:gd name="connsiteY12" fmla="*/ 1267658 h 1624075"/>
                  <a:gd name="connsiteX13" fmla="*/ 1589613 w 1993076"/>
                  <a:gd name="connsiteY13" fmla="*/ 1374338 h 1624075"/>
                  <a:gd name="connsiteX14" fmla="*/ 1548973 w 1993076"/>
                  <a:gd name="connsiteY14" fmla="*/ 1511498 h 1624075"/>
                  <a:gd name="connsiteX15" fmla="*/ 1419433 w 1993076"/>
                  <a:gd name="connsiteY15" fmla="*/ 1608018 h 1624075"/>
                  <a:gd name="connsiteX16" fmla="*/ 1167973 w 1993076"/>
                  <a:gd name="connsiteY16" fmla="*/ 1613098 h 1624075"/>
                  <a:gd name="connsiteX17" fmla="*/ 1015573 w 1993076"/>
                  <a:gd name="connsiteY17" fmla="*/ 1498798 h 1624075"/>
                  <a:gd name="connsiteX18" fmla="*/ 921593 w 1993076"/>
                  <a:gd name="connsiteY18" fmla="*/ 1336238 h 1624075"/>
                  <a:gd name="connsiteX19" fmla="*/ 921593 w 1993076"/>
                  <a:gd name="connsiteY19" fmla="*/ 1346398 h 1624075"/>
                  <a:gd name="connsiteX20" fmla="*/ 771733 w 1993076"/>
                  <a:gd name="connsiteY20" fmla="*/ 1473398 h 1624075"/>
                  <a:gd name="connsiteX21" fmla="*/ 423753 w 1993076"/>
                  <a:gd name="connsiteY21" fmla="*/ 1539438 h 1624075"/>
                  <a:gd name="connsiteX22" fmla="*/ 271353 w 1993076"/>
                  <a:gd name="connsiteY22" fmla="*/ 1305758 h 1624075"/>
                  <a:gd name="connsiteX23" fmla="*/ 400893 w 1993076"/>
                  <a:gd name="connsiteY23" fmla="*/ 1056838 h 1624075"/>
                  <a:gd name="connsiteX24" fmla="*/ 474553 w 1993076"/>
                  <a:gd name="connsiteY24" fmla="*/ 970478 h 1624075"/>
                  <a:gd name="connsiteX25" fmla="*/ 230713 w 1993076"/>
                  <a:gd name="connsiteY25" fmla="*/ 879038 h 1624075"/>
                  <a:gd name="connsiteX26" fmla="*/ 47833 w 1993076"/>
                  <a:gd name="connsiteY26" fmla="*/ 726638 h 1624075"/>
                  <a:gd name="connsiteX27" fmla="*/ 17353 w 1993076"/>
                  <a:gd name="connsiteY27" fmla="*/ 442158 h 1624075"/>
                  <a:gd name="connsiteX28" fmla="*/ 281513 w 1993076"/>
                  <a:gd name="connsiteY28" fmla="*/ 340558 h 1624075"/>
                  <a:gd name="connsiteX29" fmla="*/ 489793 w 1993076"/>
                  <a:gd name="connsiteY29" fmla="*/ 391358 h 1624075"/>
                  <a:gd name="connsiteX30" fmla="*/ 710773 w 1993076"/>
                  <a:gd name="connsiteY30" fmla="*/ 462478 h 1624075"/>
                  <a:gd name="connsiteX0" fmla="*/ 710773 w 1993076"/>
                  <a:gd name="connsiteY0" fmla="*/ 462478 h 1624075"/>
                  <a:gd name="connsiteX1" fmla="*/ 878413 w 1993076"/>
                  <a:gd name="connsiteY1" fmla="*/ 177998 h 1624075"/>
                  <a:gd name="connsiteX2" fmla="*/ 1190833 w 1993076"/>
                  <a:gd name="connsiteY2" fmla="*/ 198 h 1624075"/>
                  <a:gd name="connsiteX3" fmla="*/ 1414353 w 1993076"/>
                  <a:gd name="connsiteY3" fmla="*/ 147518 h 1624075"/>
                  <a:gd name="connsiteX4" fmla="*/ 1462613 w 1993076"/>
                  <a:gd name="connsiteY4" fmla="*/ 353258 h 1624075"/>
                  <a:gd name="connsiteX5" fmla="*/ 1427053 w 1993076"/>
                  <a:gd name="connsiteY5" fmla="*/ 531058 h 1624075"/>
                  <a:gd name="connsiteX6" fmla="*/ 1625173 w 1993076"/>
                  <a:gd name="connsiteY6" fmla="*/ 556458 h 1624075"/>
                  <a:gd name="connsiteX7" fmla="*/ 1861393 w 1993076"/>
                  <a:gd name="connsiteY7" fmla="*/ 625038 h 1624075"/>
                  <a:gd name="connsiteX8" fmla="*/ 1990933 w 1993076"/>
                  <a:gd name="connsiteY8" fmla="*/ 790138 h 1624075"/>
                  <a:gd name="connsiteX9" fmla="*/ 1924893 w 1993076"/>
                  <a:gd name="connsiteY9" fmla="*/ 990798 h 1624075"/>
                  <a:gd name="connsiteX10" fmla="*/ 1708993 w 1993076"/>
                  <a:gd name="connsiteY10" fmla="*/ 1072078 h 1624075"/>
                  <a:gd name="connsiteX11" fmla="*/ 1449913 w 1993076"/>
                  <a:gd name="connsiteY11" fmla="*/ 1051758 h 1624075"/>
                  <a:gd name="connsiteX12" fmla="*/ 1564213 w 1993076"/>
                  <a:gd name="connsiteY12" fmla="*/ 1267658 h 1624075"/>
                  <a:gd name="connsiteX13" fmla="*/ 1589613 w 1993076"/>
                  <a:gd name="connsiteY13" fmla="*/ 1374338 h 1624075"/>
                  <a:gd name="connsiteX14" fmla="*/ 1548973 w 1993076"/>
                  <a:gd name="connsiteY14" fmla="*/ 1511498 h 1624075"/>
                  <a:gd name="connsiteX15" fmla="*/ 1419433 w 1993076"/>
                  <a:gd name="connsiteY15" fmla="*/ 1608018 h 1624075"/>
                  <a:gd name="connsiteX16" fmla="*/ 1167973 w 1993076"/>
                  <a:gd name="connsiteY16" fmla="*/ 1613098 h 1624075"/>
                  <a:gd name="connsiteX17" fmla="*/ 1015573 w 1993076"/>
                  <a:gd name="connsiteY17" fmla="*/ 1498798 h 1624075"/>
                  <a:gd name="connsiteX18" fmla="*/ 921593 w 1993076"/>
                  <a:gd name="connsiteY18" fmla="*/ 1336238 h 1624075"/>
                  <a:gd name="connsiteX19" fmla="*/ 921593 w 1993076"/>
                  <a:gd name="connsiteY19" fmla="*/ 1346398 h 1624075"/>
                  <a:gd name="connsiteX20" fmla="*/ 771733 w 1993076"/>
                  <a:gd name="connsiteY20" fmla="*/ 1473398 h 1624075"/>
                  <a:gd name="connsiteX21" fmla="*/ 423753 w 1993076"/>
                  <a:gd name="connsiteY21" fmla="*/ 1539438 h 1624075"/>
                  <a:gd name="connsiteX22" fmla="*/ 271353 w 1993076"/>
                  <a:gd name="connsiteY22" fmla="*/ 1305758 h 1624075"/>
                  <a:gd name="connsiteX23" fmla="*/ 393273 w 1993076"/>
                  <a:gd name="connsiteY23" fmla="*/ 1056838 h 1624075"/>
                  <a:gd name="connsiteX24" fmla="*/ 474553 w 1993076"/>
                  <a:gd name="connsiteY24" fmla="*/ 970478 h 1624075"/>
                  <a:gd name="connsiteX25" fmla="*/ 230713 w 1993076"/>
                  <a:gd name="connsiteY25" fmla="*/ 879038 h 1624075"/>
                  <a:gd name="connsiteX26" fmla="*/ 47833 w 1993076"/>
                  <a:gd name="connsiteY26" fmla="*/ 726638 h 1624075"/>
                  <a:gd name="connsiteX27" fmla="*/ 17353 w 1993076"/>
                  <a:gd name="connsiteY27" fmla="*/ 442158 h 1624075"/>
                  <a:gd name="connsiteX28" fmla="*/ 281513 w 1993076"/>
                  <a:gd name="connsiteY28" fmla="*/ 340558 h 1624075"/>
                  <a:gd name="connsiteX29" fmla="*/ 489793 w 1993076"/>
                  <a:gd name="connsiteY29" fmla="*/ 391358 h 1624075"/>
                  <a:gd name="connsiteX30" fmla="*/ 710773 w 1993076"/>
                  <a:gd name="connsiteY30" fmla="*/ 462478 h 1624075"/>
                  <a:gd name="connsiteX0" fmla="*/ 710773 w 1993076"/>
                  <a:gd name="connsiteY0" fmla="*/ 462478 h 1624075"/>
                  <a:gd name="connsiteX1" fmla="*/ 878413 w 1993076"/>
                  <a:gd name="connsiteY1" fmla="*/ 177998 h 1624075"/>
                  <a:gd name="connsiteX2" fmla="*/ 1190833 w 1993076"/>
                  <a:gd name="connsiteY2" fmla="*/ 198 h 1624075"/>
                  <a:gd name="connsiteX3" fmla="*/ 1414353 w 1993076"/>
                  <a:gd name="connsiteY3" fmla="*/ 147518 h 1624075"/>
                  <a:gd name="connsiteX4" fmla="*/ 1462613 w 1993076"/>
                  <a:gd name="connsiteY4" fmla="*/ 353258 h 1624075"/>
                  <a:gd name="connsiteX5" fmla="*/ 1427053 w 1993076"/>
                  <a:gd name="connsiteY5" fmla="*/ 531058 h 1624075"/>
                  <a:gd name="connsiteX6" fmla="*/ 1625173 w 1993076"/>
                  <a:gd name="connsiteY6" fmla="*/ 556458 h 1624075"/>
                  <a:gd name="connsiteX7" fmla="*/ 1861393 w 1993076"/>
                  <a:gd name="connsiteY7" fmla="*/ 625038 h 1624075"/>
                  <a:gd name="connsiteX8" fmla="*/ 1990933 w 1993076"/>
                  <a:gd name="connsiteY8" fmla="*/ 790138 h 1624075"/>
                  <a:gd name="connsiteX9" fmla="*/ 1924893 w 1993076"/>
                  <a:gd name="connsiteY9" fmla="*/ 990798 h 1624075"/>
                  <a:gd name="connsiteX10" fmla="*/ 1708993 w 1993076"/>
                  <a:gd name="connsiteY10" fmla="*/ 1072078 h 1624075"/>
                  <a:gd name="connsiteX11" fmla="*/ 1449913 w 1993076"/>
                  <a:gd name="connsiteY11" fmla="*/ 1051758 h 1624075"/>
                  <a:gd name="connsiteX12" fmla="*/ 1564213 w 1993076"/>
                  <a:gd name="connsiteY12" fmla="*/ 1267658 h 1624075"/>
                  <a:gd name="connsiteX13" fmla="*/ 1589613 w 1993076"/>
                  <a:gd name="connsiteY13" fmla="*/ 1374338 h 1624075"/>
                  <a:gd name="connsiteX14" fmla="*/ 1548973 w 1993076"/>
                  <a:gd name="connsiteY14" fmla="*/ 1511498 h 1624075"/>
                  <a:gd name="connsiteX15" fmla="*/ 1419433 w 1993076"/>
                  <a:gd name="connsiteY15" fmla="*/ 1608018 h 1624075"/>
                  <a:gd name="connsiteX16" fmla="*/ 1167973 w 1993076"/>
                  <a:gd name="connsiteY16" fmla="*/ 1613098 h 1624075"/>
                  <a:gd name="connsiteX17" fmla="*/ 1015573 w 1993076"/>
                  <a:gd name="connsiteY17" fmla="*/ 1498798 h 1624075"/>
                  <a:gd name="connsiteX18" fmla="*/ 921593 w 1993076"/>
                  <a:gd name="connsiteY18" fmla="*/ 1336238 h 1624075"/>
                  <a:gd name="connsiteX19" fmla="*/ 921593 w 1993076"/>
                  <a:gd name="connsiteY19" fmla="*/ 1346398 h 1624075"/>
                  <a:gd name="connsiteX20" fmla="*/ 771733 w 1993076"/>
                  <a:gd name="connsiteY20" fmla="*/ 1473398 h 1624075"/>
                  <a:gd name="connsiteX21" fmla="*/ 423753 w 1993076"/>
                  <a:gd name="connsiteY21" fmla="*/ 1539438 h 1624075"/>
                  <a:gd name="connsiteX22" fmla="*/ 271353 w 1993076"/>
                  <a:gd name="connsiteY22" fmla="*/ 1305758 h 1624075"/>
                  <a:gd name="connsiteX23" fmla="*/ 393273 w 1993076"/>
                  <a:gd name="connsiteY23" fmla="*/ 1056838 h 1624075"/>
                  <a:gd name="connsiteX24" fmla="*/ 461853 w 1993076"/>
                  <a:gd name="connsiteY24" fmla="*/ 973018 h 1624075"/>
                  <a:gd name="connsiteX25" fmla="*/ 230713 w 1993076"/>
                  <a:gd name="connsiteY25" fmla="*/ 879038 h 1624075"/>
                  <a:gd name="connsiteX26" fmla="*/ 47833 w 1993076"/>
                  <a:gd name="connsiteY26" fmla="*/ 726638 h 1624075"/>
                  <a:gd name="connsiteX27" fmla="*/ 17353 w 1993076"/>
                  <a:gd name="connsiteY27" fmla="*/ 442158 h 1624075"/>
                  <a:gd name="connsiteX28" fmla="*/ 281513 w 1993076"/>
                  <a:gd name="connsiteY28" fmla="*/ 340558 h 1624075"/>
                  <a:gd name="connsiteX29" fmla="*/ 489793 w 1993076"/>
                  <a:gd name="connsiteY29" fmla="*/ 391358 h 1624075"/>
                  <a:gd name="connsiteX30" fmla="*/ 710773 w 1993076"/>
                  <a:gd name="connsiteY30" fmla="*/ 462478 h 16240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1993076" h="1624075">
                    <a:moveTo>
                      <a:pt x="710773" y="462478"/>
                    </a:moveTo>
                    <a:cubicBezTo>
                      <a:pt x="775543" y="426918"/>
                      <a:pt x="798403" y="255045"/>
                      <a:pt x="878413" y="177998"/>
                    </a:cubicBezTo>
                    <a:cubicBezTo>
                      <a:pt x="958423" y="100951"/>
                      <a:pt x="1101510" y="5278"/>
                      <a:pt x="1190833" y="198"/>
                    </a:cubicBezTo>
                    <a:cubicBezTo>
                      <a:pt x="1280156" y="-4882"/>
                      <a:pt x="1369056" y="88675"/>
                      <a:pt x="1414353" y="147518"/>
                    </a:cubicBezTo>
                    <a:cubicBezTo>
                      <a:pt x="1459650" y="206361"/>
                      <a:pt x="1460496" y="289335"/>
                      <a:pt x="1462613" y="353258"/>
                    </a:cubicBezTo>
                    <a:cubicBezTo>
                      <a:pt x="1464730" y="417181"/>
                      <a:pt x="1399960" y="497191"/>
                      <a:pt x="1427053" y="531058"/>
                    </a:cubicBezTo>
                    <a:cubicBezTo>
                      <a:pt x="1454146" y="564925"/>
                      <a:pt x="1552783" y="540795"/>
                      <a:pt x="1625173" y="556458"/>
                    </a:cubicBezTo>
                    <a:cubicBezTo>
                      <a:pt x="1697563" y="572121"/>
                      <a:pt x="1800433" y="586091"/>
                      <a:pt x="1861393" y="625038"/>
                    </a:cubicBezTo>
                    <a:cubicBezTo>
                      <a:pt x="1922353" y="663985"/>
                      <a:pt x="1980350" y="729178"/>
                      <a:pt x="1990933" y="790138"/>
                    </a:cubicBezTo>
                    <a:cubicBezTo>
                      <a:pt x="2001516" y="851098"/>
                      <a:pt x="1971883" y="943808"/>
                      <a:pt x="1924893" y="990798"/>
                    </a:cubicBezTo>
                    <a:cubicBezTo>
                      <a:pt x="1877903" y="1037788"/>
                      <a:pt x="1788156" y="1061918"/>
                      <a:pt x="1708993" y="1072078"/>
                    </a:cubicBezTo>
                    <a:cubicBezTo>
                      <a:pt x="1629830" y="1082238"/>
                      <a:pt x="1474043" y="1019161"/>
                      <a:pt x="1449913" y="1051758"/>
                    </a:cubicBezTo>
                    <a:cubicBezTo>
                      <a:pt x="1425783" y="1084355"/>
                      <a:pt x="1540930" y="1213895"/>
                      <a:pt x="1564213" y="1267658"/>
                    </a:cubicBezTo>
                    <a:cubicBezTo>
                      <a:pt x="1587496" y="1321421"/>
                      <a:pt x="1592153" y="1333698"/>
                      <a:pt x="1589613" y="1374338"/>
                    </a:cubicBezTo>
                    <a:cubicBezTo>
                      <a:pt x="1587073" y="1414978"/>
                      <a:pt x="1577336" y="1472551"/>
                      <a:pt x="1548973" y="1511498"/>
                    </a:cubicBezTo>
                    <a:cubicBezTo>
                      <a:pt x="1520610" y="1550445"/>
                      <a:pt x="1482933" y="1591085"/>
                      <a:pt x="1419433" y="1608018"/>
                    </a:cubicBezTo>
                    <a:cubicBezTo>
                      <a:pt x="1355933" y="1624951"/>
                      <a:pt x="1235283" y="1631301"/>
                      <a:pt x="1167973" y="1613098"/>
                    </a:cubicBezTo>
                    <a:cubicBezTo>
                      <a:pt x="1100663" y="1594895"/>
                      <a:pt x="1052826" y="1546211"/>
                      <a:pt x="1015573" y="1498798"/>
                    </a:cubicBezTo>
                    <a:cubicBezTo>
                      <a:pt x="978320" y="1451385"/>
                      <a:pt x="937256" y="1361638"/>
                      <a:pt x="921593" y="1336238"/>
                    </a:cubicBezTo>
                    <a:cubicBezTo>
                      <a:pt x="905930" y="1310838"/>
                      <a:pt x="946570" y="1323538"/>
                      <a:pt x="921593" y="1346398"/>
                    </a:cubicBezTo>
                    <a:cubicBezTo>
                      <a:pt x="896616" y="1369258"/>
                      <a:pt x="877566" y="1415825"/>
                      <a:pt x="771733" y="1473398"/>
                    </a:cubicBezTo>
                    <a:cubicBezTo>
                      <a:pt x="665900" y="1530971"/>
                      <a:pt x="507150" y="1567378"/>
                      <a:pt x="423753" y="1539438"/>
                    </a:cubicBezTo>
                    <a:cubicBezTo>
                      <a:pt x="340356" y="1511498"/>
                      <a:pt x="276433" y="1386191"/>
                      <a:pt x="271353" y="1305758"/>
                    </a:cubicBezTo>
                    <a:cubicBezTo>
                      <a:pt x="266273" y="1225325"/>
                      <a:pt x="361523" y="1112295"/>
                      <a:pt x="393273" y="1056838"/>
                    </a:cubicBezTo>
                    <a:cubicBezTo>
                      <a:pt x="425023" y="1001381"/>
                      <a:pt x="488946" y="1002651"/>
                      <a:pt x="461853" y="973018"/>
                    </a:cubicBezTo>
                    <a:cubicBezTo>
                      <a:pt x="434760" y="943385"/>
                      <a:pt x="299716" y="920101"/>
                      <a:pt x="230713" y="879038"/>
                    </a:cubicBezTo>
                    <a:cubicBezTo>
                      <a:pt x="161710" y="837975"/>
                      <a:pt x="83393" y="799451"/>
                      <a:pt x="47833" y="726638"/>
                    </a:cubicBezTo>
                    <a:cubicBezTo>
                      <a:pt x="12273" y="653825"/>
                      <a:pt x="-21594" y="506504"/>
                      <a:pt x="17353" y="442158"/>
                    </a:cubicBezTo>
                    <a:cubicBezTo>
                      <a:pt x="56300" y="377812"/>
                      <a:pt x="202773" y="349025"/>
                      <a:pt x="281513" y="340558"/>
                    </a:cubicBezTo>
                    <a:cubicBezTo>
                      <a:pt x="360253" y="332091"/>
                      <a:pt x="418673" y="367651"/>
                      <a:pt x="489793" y="391358"/>
                    </a:cubicBezTo>
                    <a:cubicBezTo>
                      <a:pt x="560913" y="415065"/>
                      <a:pt x="646003" y="498038"/>
                      <a:pt x="710773" y="462478"/>
                    </a:cubicBezTo>
                    <a:close/>
                  </a:path>
                </a:pathLst>
              </a:custGeom>
              <a:solidFill>
                <a:srgbClr val="A9D3DC"/>
              </a:solidFill>
              <a:ln w="57150"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th-TH"/>
              </a:p>
            </p:txBody>
          </p:sp>
          <p:sp>
            <p:nvSpPr>
              <p:cNvPr id="24" name="วงรี 77">
                <a:extLst>
                  <a:ext uri="{FF2B5EF4-FFF2-40B4-BE49-F238E27FC236}">
                    <a16:creationId xmlns:a16="http://schemas.microsoft.com/office/drawing/2014/main" id="{CA1D2717-98DA-4E75-ADAA-DA3518840542}"/>
                  </a:ext>
                </a:extLst>
              </p:cNvPr>
              <p:cNvSpPr/>
              <p:nvPr/>
            </p:nvSpPr>
            <p:spPr>
              <a:xfrm>
                <a:off x="4579275" y="1400406"/>
                <a:ext cx="295962" cy="284142"/>
              </a:xfrm>
              <a:custGeom>
                <a:avLst/>
                <a:gdLst>
                  <a:gd name="connsiteX0" fmla="*/ 0 w 290429"/>
                  <a:gd name="connsiteY0" fmla="*/ 144699 h 289397"/>
                  <a:gd name="connsiteX1" fmla="*/ 145215 w 290429"/>
                  <a:gd name="connsiteY1" fmla="*/ 0 h 289397"/>
                  <a:gd name="connsiteX2" fmla="*/ 290430 w 290429"/>
                  <a:gd name="connsiteY2" fmla="*/ 144699 h 289397"/>
                  <a:gd name="connsiteX3" fmla="*/ 145215 w 290429"/>
                  <a:gd name="connsiteY3" fmla="*/ 289398 h 289397"/>
                  <a:gd name="connsiteX4" fmla="*/ 0 w 290429"/>
                  <a:gd name="connsiteY4" fmla="*/ 144699 h 289397"/>
                  <a:gd name="connsiteX0" fmla="*/ 8 w 290438"/>
                  <a:gd name="connsiteY0" fmla="*/ 144699 h 289398"/>
                  <a:gd name="connsiteX1" fmla="*/ 145223 w 290438"/>
                  <a:gd name="connsiteY1" fmla="*/ 0 h 289398"/>
                  <a:gd name="connsiteX2" fmla="*/ 290438 w 290438"/>
                  <a:gd name="connsiteY2" fmla="*/ 144699 h 289398"/>
                  <a:gd name="connsiteX3" fmla="*/ 140143 w 290438"/>
                  <a:gd name="connsiteY3" fmla="*/ 289398 h 289398"/>
                  <a:gd name="connsiteX4" fmla="*/ 8 w 290438"/>
                  <a:gd name="connsiteY4" fmla="*/ 144699 h 289398"/>
                  <a:gd name="connsiteX0" fmla="*/ 6 w 310756"/>
                  <a:gd name="connsiteY0" fmla="*/ 145377 h 292972"/>
                  <a:gd name="connsiteX1" fmla="*/ 145221 w 310756"/>
                  <a:gd name="connsiteY1" fmla="*/ 678 h 292972"/>
                  <a:gd name="connsiteX2" fmla="*/ 310756 w 310756"/>
                  <a:gd name="connsiteY2" fmla="*/ 206337 h 292972"/>
                  <a:gd name="connsiteX3" fmla="*/ 140141 w 310756"/>
                  <a:gd name="connsiteY3" fmla="*/ 290076 h 292972"/>
                  <a:gd name="connsiteX4" fmla="*/ 6 w 310756"/>
                  <a:gd name="connsiteY4" fmla="*/ 145377 h 292972"/>
                  <a:gd name="connsiteX0" fmla="*/ 5 w 313295"/>
                  <a:gd name="connsiteY0" fmla="*/ 190453 h 289862"/>
                  <a:gd name="connsiteX1" fmla="*/ 147760 w 313295"/>
                  <a:gd name="connsiteY1" fmla="*/ 34 h 289862"/>
                  <a:gd name="connsiteX2" fmla="*/ 313295 w 313295"/>
                  <a:gd name="connsiteY2" fmla="*/ 205693 h 289862"/>
                  <a:gd name="connsiteX3" fmla="*/ 142680 w 313295"/>
                  <a:gd name="connsiteY3" fmla="*/ 289432 h 289862"/>
                  <a:gd name="connsiteX4" fmla="*/ 5 w 313295"/>
                  <a:gd name="connsiteY4" fmla="*/ 190453 h 289862"/>
                  <a:gd name="connsiteX0" fmla="*/ 2796 w 316086"/>
                  <a:gd name="connsiteY0" fmla="*/ 175216 h 274625"/>
                  <a:gd name="connsiteX1" fmla="*/ 71811 w 316086"/>
                  <a:gd name="connsiteY1" fmla="*/ 37 h 274625"/>
                  <a:gd name="connsiteX2" fmla="*/ 316086 w 316086"/>
                  <a:gd name="connsiteY2" fmla="*/ 190456 h 274625"/>
                  <a:gd name="connsiteX3" fmla="*/ 145471 w 316086"/>
                  <a:gd name="connsiteY3" fmla="*/ 274195 h 274625"/>
                  <a:gd name="connsiteX4" fmla="*/ 2796 w 316086"/>
                  <a:gd name="connsiteY4" fmla="*/ 175216 h 274625"/>
                  <a:gd name="connsiteX0" fmla="*/ 2158 w 315952"/>
                  <a:gd name="connsiteY0" fmla="*/ 185068 h 284142"/>
                  <a:gd name="connsiteX1" fmla="*/ 71173 w 315952"/>
                  <a:gd name="connsiteY1" fmla="*/ 9889 h 284142"/>
                  <a:gd name="connsiteX2" fmla="*/ 235434 w 315952"/>
                  <a:gd name="connsiteY2" fmla="*/ 40983 h 284142"/>
                  <a:gd name="connsiteX3" fmla="*/ 315448 w 315952"/>
                  <a:gd name="connsiteY3" fmla="*/ 200308 h 284142"/>
                  <a:gd name="connsiteX4" fmla="*/ 144833 w 315952"/>
                  <a:gd name="connsiteY4" fmla="*/ 284047 h 284142"/>
                  <a:gd name="connsiteX5" fmla="*/ 2158 w 315952"/>
                  <a:gd name="connsiteY5" fmla="*/ 185068 h 284142"/>
                  <a:gd name="connsiteX0" fmla="*/ 2158 w 295962"/>
                  <a:gd name="connsiteY0" fmla="*/ 185068 h 284142"/>
                  <a:gd name="connsiteX1" fmla="*/ 71173 w 295962"/>
                  <a:gd name="connsiteY1" fmla="*/ 9889 h 284142"/>
                  <a:gd name="connsiteX2" fmla="*/ 235434 w 295962"/>
                  <a:gd name="connsiteY2" fmla="*/ 40983 h 284142"/>
                  <a:gd name="connsiteX3" fmla="*/ 295128 w 295962"/>
                  <a:gd name="connsiteY3" fmla="*/ 200308 h 284142"/>
                  <a:gd name="connsiteX4" fmla="*/ 144833 w 295962"/>
                  <a:gd name="connsiteY4" fmla="*/ 284047 h 284142"/>
                  <a:gd name="connsiteX5" fmla="*/ 2158 w 295962"/>
                  <a:gd name="connsiteY5" fmla="*/ 185068 h 2841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95962" h="284142">
                    <a:moveTo>
                      <a:pt x="2158" y="185068"/>
                    </a:moveTo>
                    <a:cubicBezTo>
                      <a:pt x="-10119" y="139375"/>
                      <a:pt x="32294" y="33903"/>
                      <a:pt x="71173" y="9889"/>
                    </a:cubicBezTo>
                    <a:cubicBezTo>
                      <a:pt x="110052" y="-14125"/>
                      <a:pt x="194722" y="9247"/>
                      <a:pt x="235434" y="40983"/>
                    </a:cubicBezTo>
                    <a:cubicBezTo>
                      <a:pt x="276147" y="72720"/>
                      <a:pt x="300915" y="162761"/>
                      <a:pt x="295128" y="200308"/>
                    </a:cubicBezTo>
                    <a:cubicBezTo>
                      <a:pt x="289341" y="237855"/>
                      <a:pt x="193661" y="286587"/>
                      <a:pt x="144833" y="284047"/>
                    </a:cubicBezTo>
                    <a:cubicBezTo>
                      <a:pt x="96005" y="281507"/>
                      <a:pt x="14435" y="230761"/>
                      <a:pt x="2158" y="185068"/>
                    </a:cubicBezTo>
                    <a:close/>
                  </a:path>
                </a:pathLst>
              </a:custGeom>
              <a:solidFill>
                <a:srgbClr val="FDC64E"/>
              </a:solidFill>
              <a:ln w="571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th-TH"/>
              </a:p>
            </p:txBody>
          </p:sp>
        </p:grpSp>
      </p:grpSp>
      <p:sp>
        <p:nvSpPr>
          <p:cNvPr id="45" name="สี่เหลี่ยมผืนผ้า 44">
            <a:extLst>
              <a:ext uri="{FF2B5EF4-FFF2-40B4-BE49-F238E27FC236}">
                <a16:creationId xmlns:a16="http://schemas.microsoft.com/office/drawing/2014/main" id="{81A22EDD-BC26-4821-AD1F-2DC8D16C15EE}"/>
              </a:ext>
            </a:extLst>
          </p:cNvPr>
          <p:cNvSpPr/>
          <p:nvPr userDrawn="1"/>
        </p:nvSpPr>
        <p:spPr>
          <a:xfrm>
            <a:off x="13648" y="4779412"/>
            <a:ext cx="12192000" cy="2494343"/>
          </a:xfrm>
          <a:prstGeom prst="rect">
            <a:avLst/>
          </a:prstGeom>
          <a:solidFill>
            <a:srgbClr val="A06A3E"/>
          </a:solidFill>
          <a:ln w="5715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33" name="รูปแบบอิสระ: รูปร่าง 132">
            <a:extLst>
              <a:ext uri="{FF2B5EF4-FFF2-40B4-BE49-F238E27FC236}">
                <a16:creationId xmlns:a16="http://schemas.microsoft.com/office/drawing/2014/main" id="{D098E404-0E13-4AE8-BA40-CA28D908B357}"/>
              </a:ext>
            </a:extLst>
          </p:cNvPr>
          <p:cNvSpPr/>
          <p:nvPr userDrawn="1"/>
        </p:nvSpPr>
        <p:spPr>
          <a:xfrm rot="1072314">
            <a:off x="1186788" y="2731034"/>
            <a:ext cx="843280" cy="330327"/>
          </a:xfrm>
          <a:custGeom>
            <a:avLst/>
            <a:gdLst>
              <a:gd name="connsiteX0" fmla="*/ 0 w 843280"/>
              <a:gd name="connsiteY0" fmla="*/ 330327 h 330327"/>
              <a:gd name="connsiteX1" fmla="*/ 91440 w 843280"/>
              <a:gd name="connsiteY1" fmla="*/ 177927 h 330327"/>
              <a:gd name="connsiteX2" fmla="*/ 294640 w 843280"/>
              <a:gd name="connsiteY2" fmla="*/ 249047 h 330327"/>
              <a:gd name="connsiteX3" fmla="*/ 386080 w 843280"/>
              <a:gd name="connsiteY3" fmla="*/ 116967 h 330327"/>
              <a:gd name="connsiteX4" fmla="*/ 568960 w 843280"/>
              <a:gd name="connsiteY4" fmla="*/ 167767 h 330327"/>
              <a:gd name="connsiteX5" fmla="*/ 721360 w 843280"/>
              <a:gd name="connsiteY5" fmla="*/ 5207 h 330327"/>
              <a:gd name="connsiteX6" fmla="*/ 843280 w 843280"/>
              <a:gd name="connsiteY6" fmla="*/ 56007 h 330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43280" h="330327">
                <a:moveTo>
                  <a:pt x="0" y="330327"/>
                </a:moveTo>
                <a:cubicBezTo>
                  <a:pt x="21166" y="260900"/>
                  <a:pt x="42333" y="191474"/>
                  <a:pt x="91440" y="177927"/>
                </a:cubicBezTo>
                <a:cubicBezTo>
                  <a:pt x="140547" y="164380"/>
                  <a:pt x="245533" y="259207"/>
                  <a:pt x="294640" y="249047"/>
                </a:cubicBezTo>
                <a:cubicBezTo>
                  <a:pt x="343747" y="238887"/>
                  <a:pt x="340360" y="130514"/>
                  <a:pt x="386080" y="116967"/>
                </a:cubicBezTo>
                <a:cubicBezTo>
                  <a:pt x="431800" y="103420"/>
                  <a:pt x="513080" y="186394"/>
                  <a:pt x="568960" y="167767"/>
                </a:cubicBezTo>
                <a:cubicBezTo>
                  <a:pt x="624840" y="149140"/>
                  <a:pt x="675640" y="23834"/>
                  <a:pt x="721360" y="5207"/>
                </a:cubicBezTo>
                <a:cubicBezTo>
                  <a:pt x="767080" y="-13420"/>
                  <a:pt x="805180" y="21293"/>
                  <a:pt x="843280" y="56007"/>
                </a:cubicBezTo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134" name="รูปแบบอิสระ: รูปร่าง 133">
            <a:extLst>
              <a:ext uri="{FF2B5EF4-FFF2-40B4-BE49-F238E27FC236}">
                <a16:creationId xmlns:a16="http://schemas.microsoft.com/office/drawing/2014/main" id="{C56E0E87-69E7-4618-A31A-AAFBE79E44D6}"/>
              </a:ext>
            </a:extLst>
          </p:cNvPr>
          <p:cNvSpPr/>
          <p:nvPr userDrawn="1"/>
        </p:nvSpPr>
        <p:spPr>
          <a:xfrm>
            <a:off x="1332983" y="6756101"/>
            <a:ext cx="896600" cy="109781"/>
          </a:xfrm>
          <a:custGeom>
            <a:avLst/>
            <a:gdLst>
              <a:gd name="connsiteX0" fmla="*/ 0 w 1097280"/>
              <a:gd name="connsiteY0" fmla="*/ 297053 h 297053"/>
              <a:gd name="connsiteX1" fmla="*/ 111760 w 1097280"/>
              <a:gd name="connsiteY1" fmla="*/ 134493 h 297053"/>
              <a:gd name="connsiteX2" fmla="*/ 386080 w 1097280"/>
              <a:gd name="connsiteY2" fmla="*/ 205613 h 297053"/>
              <a:gd name="connsiteX3" fmla="*/ 518160 w 1097280"/>
              <a:gd name="connsiteY3" fmla="*/ 2413 h 297053"/>
              <a:gd name="connsiteX4" fmla="*/ 822960 w 1097280"/>
              <a:gd name="connsiteY4" fmla="*/ 93853 h 297053"/>
              <a:gd name="connsiteX5" fmla="*/ 1005840 w 1097280"/>
              <a:gd name="connsiteY5" fmla="*/ 93853 h 297053"/>
              <a:gd name="connsiteX6" fmla="*/ 1097280 w 1097280"/>
              <a:gd name="connsiteY6" fmla="*/ 144653 h 297053"/>
              <a:gd name="connsiteX0" fmla="*/ 0 w 1097280"/>
              <a:gd name="connsiteY0" fmla="*/ 294690 h 294690"/>
              <a:gd name="connsiteX1" fmla="*/ 111760 w 1097280"/>
              <a:gd name="connsiteY1" fmla="*/ 132130 h 294690"/>
              <a:gd name="connsiteX2" fmla="*/ 386080 w 1097280"/>
              <a:gd name="connsiteY2" fmla="*/ 203250 h 294690"/>
              <a:gd name="connsiteX3" fmla="*/ 518160 w 1097280"/>
              <a:gd name="connsiteY3" fmla="*/ 50 h 294690"/>
              <a:gd name="connsiteX4" fmla="*/ 812800 w 1097280"/>
              <a:gd name="connsiteY4" fmla="*/ 182930 h 294690"/>
              <a:gd name="connsiteX5" fmla="*/ 1005840 w 1097280"/>
              <a:gd name="connsiteY5" fmla="*/ 91490 h 294690"/>
              <a:gd name="connsiteX6" fmla="*/ 1097280 w 1097280"/>
              <a:gd name="connsiteY6" fmla="*/ 142290 h 294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97280" h="294690">
                <a:moveTo>
                  <a:pt x="0" y="294690"/>
                </a:moveTo>
                <a:cubicBezTo>
                  <a:pt x="23706" y="221030"/>
                  <a:pt x="47413" y="147370"/>
                  <a:pt x="111760" y="132130"/>
                </a:cubicBezTo>
                <a:cubicBezTo>
                  <a:pt x="176107" y="116890"/>
                  <a:pt x="318347" y="225263"/>
                  <a:pt x="386080" y="203250"/>
                </a:cubicBezTo>
                <a:cubicBezTo>
                  <a:pt x="453813" y="181237"/>
                  <a:pt x="447040" y="3437"/>
                  <a:pt x="518160" y="50"/>
                </a:cubicBezTo>
                <a:cubicBezTo>
                  <a:pt x="589280" y="-3337"/>
                  <a:pt x="731520" y="167690"/>
                  <a:pt x="812800" y="182930"/>
                </a:cubicBezTo>
                <a:cubicBezTo>
                  <a:pt x="894080" y="198170"/>
                  <a:pt x="960120" y="83023"/>
                  <a:pt x="1005840" y="91490"/>
                </a:cubicBezTo>
                <a:cubicBezTo>
                  <a:pt x="1051560" y="99957"/>
                  <a:pt x="1074420" y="121123"/>
                  <a:pt x="1097280" y="142290"/>
                </a:cubicBezTo>
              </a:path>
            </a:pathLst>
          </a:custGeom>
          <a:noFill/>
          <a:ln w="57150">
            <a:solidFill>
              <a:srgbClr val="5E27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135" name="รูปแบบอิสระ: รูปร่าง 134">
            <a:extLst>
              <a:ext uri="{FF2B5EF4-FFF2-40B4-BE49-F238E27FC236}">
                <a16:creationId xmlns:a16="http://schemas.microsoft.com/office/drawing/2014/main" id="{FD060F2D-A5A9-46B8-960C-84140BC7AC0A}"/>
              </a:ext>
            </a:extLst>
          </p:cNvPr>
          <p:cNvSpPr/>
          <p:nvPr userDrawn="1"/>
        </p:nvSpPr>
        <p:spPr>
          <a:xfrm>
            <a:off x="3891589" y="5018751"/>
            <a:ext cx="896600" cy="109781"/>
          </a:xfrm>
          <a:custGeom>
            <a:avLst/>
            <a:gdLst>
              <a:gd name="connsiteX0" fmla="*/ 0 w 1097280"/>
              <a:gd name="connsiteY0" fmla="*/ 297053 h 297053"/>
              <a:gd name="connsiteX1" fmla="*/ 111760 w 1097280"/>
              <a:gd name="connsiteY1" fmla="*/ 134493 h 297053"/>
              <a:gd name="connsiteX2" fmla="*/ 386080 w 1097280"/>
              <a:gd name="connsiteY2" fmla="*/ 205613 h 297053"/>
              <a:gd name="connsiteX3" fmla="*/ 518160 w 1097280"/>
              <a:gd name="connsiteY3" fmla="*/ 2413 h 297053"/>
              <a:gd name="connsiteX4" fmla="*/ 822960 w 1097280"/>
              <a:gd name="connsiteY4" fmla="*/ 93853 h 297053"/>
              <a:gd name="connsiteX5" fmla="*/ 1005840 w 1097280"/>
              <a:gd name="connsiteY5" fmla="*/ 93853 h 297053"/>
              <a:gd name="connsiteX6" fmla="*/ 1097280 w 1097280"/>
              <a:gd name="connsiteY6" fmla="*/ 144653 h 297053"/>
              <a:gd name="connsiteX0" fmla="*/ 0 w 1097280"/>
              <a:gd name="connsiteY0" fmla="*/ 294690 h 294690"/>
              <a:gd name="connsiteX1" fmla="*/ 111760 w 1097280"/>
              <a:gd name="connsiteY1" fmla="*/ 132130 h 294690"/>
              <a:gd name="connsiteX2" fmla="*/ 386080 w 1097280"/>
              <a:gd name="connsiteY2" fmla="*/ 203250 h 294690"/>
              <a:gd name="connsiteX3" fmla="*/ 518160 w 1097280"/>
              <a:gd name="connsiteY3" fmla="*/ 50 h 294690"/>
              <a:gd name="connsiteX4" fmla="*/ 812800 w 1097280"/>
              <a:gd name="connsiteY4" fmla="*/ 182930 h 294690"/>
              <a:gd name="connsiteX5" fmla="*/ 1005840 w 1097280"/>
              <a:gd name="connsiteY5" fmla="*/ 91490 h 294690"/>
              <a:gd name="connsiteX6" fmla="*/ 1097280 w 1097280"/>
              <a:gd name="connsiteY6" fmla="*/ 142290 h 294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97280" h="294690">
                <a:moveTo>
                  <a:pt x="0" y="294690"/>
                </a:moveTo>
                <a:cubicBezTo>
                  <a:pt x="23706" y="221030"/>
                  <a:pt x="47413" y="147370"/>
                  <a:pt x="111760" y="132130"/>
                </a:cubicBezTo>
                <a:cubicBezTo>
                  <a:pt x="176107" y="116890"/>
                  <a:pt x="318347" y="225263"/>
                  <a:pt x="386080" y="203250"/>
                </a:cubicBezTo>
                <a:cubicBezTo>
                  <a:pt x="453813" y="181237"/>
                  <a:pt x="447040" y="3437"/>
                  <a:pt x="518160" y="50"/>
                </a:cubicBezTo>
                <a:cubicBezTo>
                  <a:pt x="589280" y="-3337"/>
                  <a:pt x="731520" y="167690"/>
                  <a:pt x="812800" y="182930"/>
                </a:cubicBezTo>
                <a:cubicBezTo>
                  <a:pt x="894080" y="198170"/>
                  <a:pt x="960120" y="83023"/>
                  <a:pt x="1005840" y="91490"/>
                </a:cubicBezTo>
                <a:cubicBezTo>
                  <a:pt x="1051560" y="99957"/>
                  <a:pt x="1074420" y="121123"/>
                  <a:pt x="1097280" y="142290"/>
                </a:cubicBezTo>
              </a:path>
            </a:pathLst>
          </a:custGeom>
          <a:noFill/>
          <a:ln w="57150">
            <a:solidFill>
              <a:srgbClr val="5E27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136" name="รูปแบบอิสระ: รูปร่าง 135">
            <a:extLst>
              <a:ext uri="{FF2B5EF4-FFF2-40B4-BE49-F238E27FC236}">
                <a16:creationId xmlns:a16="http://schemas.microsoft.com/office/drawing/2014/main" id="{FAC40250-0C82-4AD1-9264-29BAD63B99C9}"/>
              </a:ext>
            </a:extLst>
          </p:cNvPr>
          <p:cNvSpPr/>
          <p:nvPr userDrawn="1"/>
        </p:nvSpPr>
        <p:spPr>
          <a:xfrm>
            <a:off x="10930020" y="6463413"/>
            <a:ext cx="896600" cy="71586"/>
          </a:xfrm>
          <a:custGeom>
            <a:avLst/>
            <a:gdLst>
              <a:gd name="connsiteX0" fmla="*/ 0 w 1097280"/>
              <a:gd name="connsiteY0" fmla="*/ 297053 h 297053"/>
              <a:gd name="connsiteX1" fmla="*/ 111760 w 1097280"/>
              <a:gd name="connsiteY1" fmla="*/ 134493 h 297053"/>
              <a:gd name="connsiteX2" fmla="*/ 386080 w 1097280"/>
              <a:gd name="connsiteY2" fmla="*/ 205613 h 297053"/>
              <a:gd name="connsiteX3" fmla="*/ 518160 w 1097280"/>
              <a:gd name="connsiteY3" fmla="*/ 2413 h 297053"/>
              <a:gd name="connsiteX4" fmla="*/ 822960 w 1097280"/>
              <a:gd name="connsiteY4" fmla="*/ 93853 h 297053"/>
              <a:gd name="connsiteX5" fmla="*/ 1005840 w 1097280"/>
              <a:gd name="connsiteY5" fmla="*/ 93853 h 297053"/>
              <a:gd name="connsiteX6" fmla="*/ 1097280 w 1097280"/>
              <a:gd name="connsiteY6" fmla="*/ 144653 h 297053"/>
              <a:gd name="connsiteX0" fmla="*/ 0 w 1097280"/>
              <a:gd name="connsiteY0" fmla="*/ 294690 h 294690"/>
              <a:gd name="connsiteX1" fmla="*/ 111760 w 1097280"/>
              <a:gd name="connsiteY1" fmla="*/ 132130 h 294690"/>
              <a:gd name="connsiteX2" fmla="*/ 386080 w 1097280"/>
              <a:gd name="connsiteY2" fmla="*/ 203250 h 294690"/>
              <a:gd name="connsiteX3" fmla="*/ 518160 w 1097280"/>
              <a:gd name="connsiteY3" fmla="*/ 50 h 294690"/>
              <a:gd name="connsiteX4" fmla="*/ 812800 w 1097280"/>
              <a:gd name="connsiteY4" fmla="*/ 182930 h 294690"/>
              <a:gd name="connsiteX5" fmla="*/ 1005840 w 1097280"/>
              <a:gd name="connsiteY5" fmla="*/ 91490 h 294690"/>
              <a:gd name="connsiteX6" fmla="*/ 1097280 w 1097280"/>
              <a:gd name="connsiteY6" fmla="*/ 142290 h 294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97280" h="294690">
                <a:moveTo>
                  <a:pt x="0" y="294690"/>
                </a:moveTo>
                <a:cubicBezTo>
                  <a:pt x="23706" y="221030"/>
                  <a:pt x="47413" y="147370"/>
                  <a:pt x="111760" y="132130"/>
                </a:cubicBezTo>
                <a:cubicBezTo>
                  <a:pt x="176107" y="116890"/>
                  <a:pt x="318347" y="225263"/>
                  <a:pt x="386080" y="203250"/>
                </a:cubicBezTo>
                <a:cubicBezTo>
                  <a:pt x="453813" y="181237"/>
                  <a:pt x="447040" y="3437"/>
                  <a:pt x="518160" y="50"/>
                </a:cubicBezTo>
                <a:cubicBezTo>
                  <a:pt x="589280" y="-3337"/>
                  <a:pt x="731520" y="167690"/>
                  <a:pt x="812800" y="182930"/>
                </a:cubicBezTo>
                <a:cubicBezTo>
                  <a:pt x="894080" y="198170"/>
                  <a:pt x="960120" y="83023"/>
                  <a:pt x="1005840" y="91490"/>
                </a:cubicBezTo>
                <a:cubicBezTo>
                  <a:pt x="1051560" y="99957"/>
                  <a:pt x="1074420" y="121123"/>
                  <a:pt x="1097280" y="142290"/>
                </a:cubicBezTo>
              </a:path>
            </a:pathLst>
          </a:custGeom>
          <a:noFill/>
          <a:ln w="57150">
            <a:solidFill>
              <a:srgbClr val="5E27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173" name="ชื่อเรื่อง 384">
            <a:extLst>
              <a:ext uri="{FF2B5EF4-FFF2-40B4-BE49-F238E27FC236}">
                <a16:creationId xmlns:a16="http://schemas.microsoft.com/office/drawing/2014/main" id="{5014BAAE-5FFD-44A2-AB4E-9888AD4711E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99435" y="85894"/>
            <a:ext cx="5287986" cy="2044671"/>
          </a:xfrm>
        </p:spPr>
        <p:txBody>
          <a:bodyPr>
            <a:no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 algn="ctr">
              <a:defRPr sz="6600" b="1" cap="none" spc="0" baseline="0">
                <a:ln>
                  <a:noFill/>
                </a:ln>
                <a:solidFill>
                  <a:srgbClr val="562503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Itim" panose="00000500000000000000" pitchFamily="2" charset="-34"/>
                <a:cs typeface="TH Mali Grade 6" panose="02000506000000020004" pitchFamily="2" charset="-34"/>
              </a:defRPr>
            </a:lvl1pPr>
          </a:lstStyle>
          <a:p>
            <a:r>
              <a:rPr lang="en-US" dirty="0"/>
              <a:t>Thank you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61149352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101BE-6407-4218-ABA7-256317181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E5B801-73D9-4376-A778-ACBAAC4109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65B103-8E4C-496B-8C42-73DF68496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ED7BD-95F7-4C63-844C-5B7020ECD5A2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26C52D-7200-4AE0-A39D-76D3B0640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34989-82AF-41C6-AE2A-5F16D0602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A4BB0-D160-476C-84A8-3C0521B53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584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BE45F-C1AD-4E57-B83D-24D871520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B750B9-448A-4416-8BCF-0142FC4087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9C20B7-93CD-487F-AB3F-4A7CBC75E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ED7BD-95F7-4C63-844C-5B7020ECD5A2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CEAD48-FB21-465C-931A-45375609A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2E22B1-0F49-4DAA-9190-4EE74A68F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A4BB0-D160-476C-84A8-3C0521B53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492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00886-7A1E-4F4F-80DC-0E5A5EFD1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BA796B-8785-4623-A005-739FA06479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539C1-037A-4023-98A6-EA2B14056D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E30E1B-A348-4AED-9C35-02F9E2241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ED7BD-95F7-4C63-844C-5B7020ECD5A2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52153A-E3BE-4220-BFA4-BCFD592F7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6D5133-1129-4B3F-8066-797F918D3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A4BB0-D160-476C-84A8-3C0521B53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140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D524C-1E27-41F6-AA76-C52D297F3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D3C66F-567D-48FA-AF76-908748C5FF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906E49-8E20-45ED-9F58-BE978F9C03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C5A193-C325-4A75-AE8B-203DBB3B19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0E03EE-A25F-487C-B048-C0B3DCA840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2BCE00-01A4-4187-BB9E-7BEBE7E09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ED7BD-95F7-4C63-844C-5B7020ECD5A2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4F31E5-29B4-4992-ACAF-71CA0440D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511961-5B92-4DF2-ABD0-5BA80DC55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A4BB0-D160-476C-84A8-3C0521B53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008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BD4E7-11F9-4D57-9CFA-A6E6CF95D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CBD460-385B-47CB-B8F1-DB0CA51CA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ED7BD-95F7-4C63-844C-5B7020ECD5A2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BFD90E-10C5-44E0-81CE-3D5FB23E3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6212B2-CAFE-487E-ADEE-BD1A62071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A4BB0-D160-476C-84A8-3C0521B53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614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559A0C2-CB1C-4326-B7C9-6E1CBCFB6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ED7BD-95F7-4C63-844C-5B7020ECD5A2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AE940A-F82F-4DD7-AA4D-567DE1B62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DA552E-4AAC-4982-8999-4D7BE6A89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A4BB0-D160-476C-84A8-3C0521B53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335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CCC5F-63D7-4F17-A7BD-BF658FCB9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492FFC-0E55-41E0-A492-B9F5AA383C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A65D55-2922-4C16-9064-67C3F76D3C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6CEEFC-FFB9-49D0-8D63-D5CD26FA5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ED7BD-95F7-4C63-844C-5B7020ECD5A2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14C2AF-A578-41BC-A413-17DE2F860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A92D69-8F4A-4687-A1BE-227ACB048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A4BB0-D160-476C-84A8-3C0521B53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143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BACCF-88DC-4EB5-A215-3751E385F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09941C7-3EA4-4AC2-896E-E6B1071767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BE3036-86EA-4FC1-84F5-4AF30D6884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4EAF31-9A69-4FF5-9E87-487C1D5BF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ED7BD-95F7-4C63-844C-5B7020ECD5A2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5F917E-9772-4CF5-8B2C-5B038251D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6189CA-8FFC-47DC-AF44-03FABEC07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A4BB0-D160-476C-84A8-3C0521B53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676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9B3AC7-4272-44F6-88EE-9C4B17A26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2D05CB-B142-4E98-89C8-4C70314C24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788647-32B3-4482-8E28-BA2C786D03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6ED7BD-95F7-4C63-844C-5B7020ECD5A2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443EE2-1D87-4E4C-80F1-63FC305325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B5EB50-260A-4A5B-AFE5-6C83E17AB5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6A4BB0-D160-476C-84A8-3C0521B53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386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  <p:sldLayoutId id="2147483787" r:id="rId12"/>
    <p:sldLayoutId id="2147483788" r:id="rId13"/>
    <p:sldLayoutId id="2147483789" r:id="rId14"/>
    <p:sldLayoutId id="2147483790" r:id="rId15"/>
    <p:sldLayoutId id="2147483791" r:id="rId16"/>
    <p:sldLayoutId id="2147483792" r:id="rId17"/>
    <p:sldLayoutId id="2147483793" r:id="rId18"/>
    <p:sldLayoutId id="2147483794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0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1090863" cy="109086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474335" y="0"/>
            <a:ext cx="8614999" cy="666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733" b="1" dirty="0">
                <a:solidFill>
                  <a:srgbClr val="002060"/>
                </a:solidFill>
                <a:latin typeface="UVN Van Chuong Nang" panose="00000400000000000000" pitchFamily="2" charset="0"/>
              </a:rPr>
              <a:t>TRƯỜNG TIỂU HỌC PHÚC LỢI</a:t>
            </a:r>
            <a:endParaRPr lang="vi-VN" sz="3733" b="1" dirty="0">
              <a:solidFill>
                <a:srgbClr val="00206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C6FF74-A3CD-43E9-B936-B3D00B198B50}"/>
              </a:ext>
            </a:extLst>
          </p:cNvPr>
          <p:cNvSpPr txBox="1"/>
          <p:nvPr/>
        </p:nvSpPr>
        <p:spPr>
          <a:xfrm>
            <a:off x="3764526" y="1016339"/>
            <a:ext cx="46629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5400" spc="-151" dirty="0">
                <a:solidFill>
                  <a:srgbClr val="135E98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oiny" panose="02000903060500060000" pitchFamily="2" charset="0"/>
                <a:ea typeface="LNTH-Kids  Chinese Font 1" panose="02010600030101010101" pitchFamily="2" charset="-128"/>
              </a:rPr>
              <a:t>TUẦN 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00050" y="1970448"/>
            <a:ext cx="1114424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.VnMemorandum" panose="020B7200000000000000" pitchFamily="34" charset="0"/>
                <a:ea typeface="Zilla Slab" pitchFamily="2" charset="0"/>
              </a:rPr>
              <a:t>TOÁN</a:t>
            </a:r>
          </a:p>
          <a:p>
            <a:pPr algn="ctr"/>
            <a:r>
              <a:rPr lang="en-US" sz="5400" b="1" dirty="0" err="1">
                <a:solidFill>
                  <a:srgbClr val="FF0000"/>
                </a:solidFill>
                <a:latin typeface=".VnMemorandum" panose="020B7200000000000000" pitchFamily="34" charset="0"/>
                <a:ea typeface="Zilla Slab" pitchFamily="2" charset="0"/>
              </a:rPr>
              <a:t>Bài</a:t>
            </a:r>
            <a:r>
              <a:rPr lang="en-US" sz="5400" b="1" dirty="0">
                <a:solidFill>
                  <a:srgbClr val="FF0000"/>
                </a:solidFill>
                <a:latin typeface=".VnMemorandum" panose="020B7200000000000000" pitchFamily="34" charset="0"/>
                <a:ea typeface="Zilla Slab" pitchFamily="2" charset="0"/>
              </a:rPr>
              <a:t> 3:</a:t>
            </a:r>
          </a:p>
          <a:p>
            <a:pPr algn="ctr"/>
            <a:r>
              <a:rPr lang="en-US" sz="5400" b="1" dirty="0" err="1">
                <a:solidFill>
                  <a:srgbClr val="0070C0"/>
                </a:solidFill>
                <a:latin typeface="Zilla Slab" pitchFamily="2" charset="0"/>
                <a:ea typeface="Zilla Slab" pitchFamily="2" charset="0"/>
              </a:rPr>
              <a:t>Tìm</a:t>
            </a:r>
            <a:r>
              <a:rPr lang="en-US" sz="5400" b="1" dirty="0">
                <a:solidFill>
                  <a:srgbClr val="0070C0"/>
                </a:solidFill>
                <a:latin typeface="Zilla Slab" pitchFamily="2" charset="0"/>
                <a:ea typeface="Zilla Slab" pitchFamily="2" charset="0"/>
              </a:rPr>
              <a:t> </a:t>
            </a:r>
            <a:r>
              <a:rPr lang="en-US" sz="5400" b="1" dirty="0" err="1">
                <a:solidFill>
                  <a:srgbClr val="0070C0"/>
                </a:solidFill>
                <a:latin typeface="Zilla Slab" pitchFamily="2" charset="0"/>
                <a:ea typeface="Zilla Slab" pitchFamily="2" charset="0"/>
              </a:rPr>
              <a:t>số</a:t>
            </a:r>
            <a:r>
              <a:rPr lang="en-US" sz="5400" b="1" dirty="0">
                <a:solidFill>
                  <a:srgbClr val="0070C0"/>
                </a:solidFill>
                <a:latin typeface="Zilla Slab" pitchFamily="2" charset="0"/>
                <a:ea typeface="Zilla Slab" pitchFamily="2" charset="0"/>
              </a:rPr>
              <a:t> </a:t>
            </a:r>
            <a:r>
              <a:rPr lang="en-US" sz="5400" b="1" dirty="0" err="1">
                <a:solidFill>
                  <a:srgbClr val="0070C0"/>
                </a:solidFill>
                <a:latin typeface="Zilla Slab" pitchFamily="2" charset="0"/>
                <a:ea typeface="Zilla Slab" pitchFamily="2" charset="0"/>
              </a:rPr>
              <a:t>bị</a:t>
            </a:r>
            <a:r>
              <a:rPr lang="en-US" sz="5400" b="1" dirty="0">
                <a:solidFill>
                  <a:srgbClr val="0070C0"/>
                </a:solidFill>
                <a:latin typeface="Zilla Slab" pitchFamily="2" charset="0"/>
                <a:ea typeface="Zilla Slab" pitchFamily="2" charset="0"/>
              </a:rPr>
              <a:t> </a:t>
            </a:r>
            <a:r>
              <a:rPr lang="en-US" sz="5400" b="1" dirty="0" err="1">
                <a:solidFill>
                  <a:srgbClr val="0070C0"/>
                </a:solidFill>
                <a:latin typeface="Zilla Slab" pitchFamily="2" charset="0"/>
                <a:ea typeface="Zilla Slab" pitchFamily="2" charset="0"/>
              </a:rPr>
              <a:t>trừ</a:t>
            </a:r>
            <a:r>
              <a:rPr lang="en-US" sz="5400" b="1" dirty="0">
                <a:solidFill>
                  <a:srgbClr val="0070C0"/>
                </a:solidFill>
                <a:latin typeface="Zilla Slab" pitchFamily="2" charset="0"/>
                <a:ea typeface="Zilla Slab" pitchFamily="2" charset="0"/>
              </a:rPr>
              <a:t>, </a:t>
            </a:r>
            <a:r>
              <a:rPr lang="en-US" sz="5400" b="1" dirty="0" err="1">
                <a:solidFill>
                  <a:srgbClr val="0070C0"/>
                </a:solidFill>
                <a:latin typeface="Zilla Slab" pitchFamily="2" charset="0"/>
                <a:ea typeface="Zilla Slab" pitchFamily="2" charset="0"/>
              </a:rPr>
              <a:t>số</a:t>
            </a:r>
            <a:r>
              <a:rPr lang="en-US" sz="5400" b="1" dirty="0">
                <a:solidFill>
                  <a:srgbClr val="0070C0"/>
                </a:solidFill>
                <a:latin typeface="Zilla Slab" pitchFamily="2" charset="0"/>
                <a:ea typeface="Zilla Slab" pitchFamily="2" charset="0"/>
              </a:rPr>
              <a:t> </a:t>
            </a:r>
            <a:r>
              <a:rPr lang="en-US" sz="5400" b="1" dirty="0" err="1">
                <a:solidFill>
                  <a:srgbClr val="0070C0"/>
                </a:solidFill>
                <a:latin typeface="Zilla Slab" pitchFamily="2" charset="0"/>
                <a:ea typeface="Zilla Slab" pitchFamily="2" charset="0"/>
              </a:rPr>
              <a:t>trừ</a:t>
            </a:r>
            <a:endParaRPr lang="vi-VN" sz="5400" b="1" dirty="0">
              <a:solidFill>
                <a:srgbClr val="0070C0"/>
              </a:solidFill>
              <a:ea typeface="Zilla Slab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705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ชื่อเรื่อง 826">
            <a:extLst>
              <a:ext uri="{FF2B5EF4-FFF2-40B4-BE49-F238E27FC236}">
                <a16:creationId xmlns:a16="http://schemas.microsoft.com/office/drawing/2014/main" id="{3C0F92EF-031B-428F-9B10-2626DCF47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6528" y="877038"/>
            <a:ext cx="6447820" cy="958872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  <a:scene3d>
              <a:camera prst="orthographicFront"/>
              <a:lightRig rig="soft" dir="t">
                <a:rot lat="0" lon="0" rev="15600000"/>
              </a:lightRig>
            </a:scene3d>
            <a:sp3d prstMaterial="softEdge"/>
          </a:bodyPr>
          <a:lstStyle/>
          <a:p>
            <a:pPr algn="ctr"/>
            <a:r>
              <a:rPr lang="en-US" sz="4800" dirty="0" err="1">
                <a:ln>
                  <a:solidFill>
                    <a:srgbClr val="5E2700"/>
                  </a:solidFill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4800" dirty="0">
                <a:ln>
                  <a:solidFill>
                    <a:srgbClr val="5E2700"/>
                  </a:solidFill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n>
                  <a:solidFill>
                    <a:srgbClr val="5E2700"/>
                  </a:solidFill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800" dirty="0">
                <a:ln>
                  <a:solidFill>
                    <a:srgbClr val="5E2700"/>
                  </a:solidFill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n>
                  <a:solidFill>
                    <a:srgbClr val="5E2700"/>
                  </a:solidFill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4800" dirty="0">
                <a:ln>
                  <a:solidFill>
                    <a:srgbClr val="5E2700"/>
                  </a:solidFill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n>
                  <a:solidFill>
                    <a:srgbClr val="5E2700"/>
                  </a:solidFill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4800" dirty="0">
                <a:ln>
                  <a:solidFill>
                    <a:srgbClr val="5E2700"/>
                  </a:solidFill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4800" dirty="0" err="1">
                <a:ln>
                  <a:solidFill>
                    <a:srgbClr val="5E2700"/>
                  </a:solidFill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4800" dirty="0">
                <a:ln>
                  <a:solidFill>
                    <a:srgbClr val="5E2700"/>
                  </a:solidFill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n>
                  <a:solidFill>
                    <a:srgbClr val="5E2700"/>
                  </a:solidFill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4800" dirty="0">
                <a:ln>
                  <a:solidFill>
                    <a:srgbClr val="5E2700"/>
                  </a:solidFill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th-TH" sz="4800" dirty="0">
              <a:ln>
                <a:solidFill>
                  <a:srgbClr val="5E2700"/>
                </a:solidFill>
              </a:ln>
              <a:effectLst/>
              <a:latin typeface="Times New Roman" panose="02020603050405020304" pitchFamily="18" charset="0"/>
            </a:endParaRPr>
          </a:p>
        </p:txBody>
      </p:sp>
      <p:sp>
        <p:nvSpPr>
          <p:cNvPr id="268" name="Oval 267">
            <a:extLst>
              <a:ext uri="{FF2B5EF4-FFF2-40B4-BE49-F238E27FC236}">
                <a16:creationId xmlns:a16="http://schemas.microsoft.com/office/drawing/2014/main" id="{5466F8A4-1FA1-4B16-9B7A-65082140E592}"/>
              </a:ext>
            </a:extLst>
          </p:cNvPr>
          <p:cNvSpPr/>
          <p:nvPr/>
        </p:nvSpPr>
        <p:spPr>
          <a:xfrm>
            <a:off x="2223460" y="831291"/>
            <a:ext cx="760073" cy="741044"/>
          </a:xfrm>
          <a:prstGeom prst="ellipse">
            <a:avLst/>
          </a:prstGeom>
          <a:solidFill>
            <a:srgbClr val="FFFF99"/>
          </a:solidFill>
          <a:ln>
            <a:solidFill>
              <a:srgbClr val="5E27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5E27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7DF20EE-3691-9068-2625-E78BDFD097DA}"/>
              </a:ext>
            </a:extLst>
          </p:cNvPr>
          <p:cNvGrpSpPr/>
          <p:nvPr/>
        </p:nvGrpSpPr>
        <p:grpSpPr>
          <a:xfrm>
            <a:off x="428190" y="2334906"/>
            <a:ext cx="3979218" cy="1679310"/>
            <a:chOff x="428190" y="2334906"/>
            <a:chExt cx="3979218" cy="1679310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9C4BA238-A304-5FC5-C83B-EF0FC2739E90}"/>
                </a:ext>
              </a:extLst>
            </p:cNvPr>
            <p:cNvSpPr/>
            <p:nvPr/>
          </p:nvSpPr>
          <p:spPr>
            <a:xfrm>
              <a:off x="428190" y="2334906"/>
              <a:ext cx="3704898" cy="1679310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Mẫu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</a:p>
            <a:p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5762883A-CB79-0726-685C-41B355457746}"/>
                </a:ext>
              </a:extLst>
            </p:cNvPr>
            <p:cNvSpPr/>
            <p:nvPr/>
          </p:nvSpPr>
          <p:spPr>
            <a:xfrm>
              <a:off x="1671324" y="2413538"/>
              <a:ext cx="512064" cy="504932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D89E441E-2763-E424-A7CC-F4624737FF32}"/>
                </a:ext>
              </a:extLst>
            </p:cNvPr>
            <p:cNvSpPr txBox="1"/>
            <p:nvPr/>
          </p:nvSpPr>
          <p:spPr>
            <a:xfrm>
              <a:off x="2185416" y="2429814"/>
              <a:ext cx="194767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- 10 = 30</a:t>
              </a:r>
            </a:p>
          </p:txBody>
        </p:sp>
        <p:sp>
          <p:nvSpPr>
            <p:cNvPr id="264" name="TextBox 263">
              <a:extLst>
                <a:ext uri="{FF2B5EF4-FFF2-40B4-BE49-F238E27FC236}">
                  <a16:creationId xmlns:a16="http://schemas.microsoft.com/office/drawing/2014/main" id="{63BF603F-8F54-170E-C2E0-376BB6FFE6A7}"/>
                </a:ext>
              </a:extLst>
            </p:cNvPr>
            <p:cNvSpPr txBox="1"/>
            <p:nvPr/>
          </p:nvSpPr>
          <p:spPr>
            <a:xfrm>
              <a:off x="1629660" y="3076991"/>
              <a:ext cx="277774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30 + 10 = 40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2104DC1E-DE5A-986F-5D05-2BBA929626BF}"/>
              </a:ext>
            </a:extLst>
          </p:cNvPr>
          <p:cNvGrpSpPr/>
          <p:nvPr/>
        </p:nvGrpSpPr>
        <p:grpSpPr>
          <a:xfrm>
            <a:off x="5728212" y="2413538"/>
            <a:ext cx="2525772" cy="1873922"/>
            <a:chOff x="5728212" y="2413538"/>
            <a:chExt cx="2525772" cy="1873922"/>
          </a:xfrm>
        </p:grpSpPr>
        <p:sp>
          <p:nvSpPr>
            <p:cNvPr id="291" name="Rectangle: Rounded Corners 290">
              <a:extLst>
                <a:ext uri="{FF2B5EF4-FFF2-40B4-BE49-F238E27FC236}">
                  <a16:creationId xmlns:a16="http://schemas.microsoft.com/office/drawing/2014/main" id="{6F09B5E6-1B7D-E454-3880-8898334C3F01}"/>
                </a:ext>
              </a:extLst>
            </p:cNvPr>
            <p:cNvSpPr/>
            <p:nvPr/>
          </p:nvSpPr>
          <p:spPr>
            <a:xfrm>
              <a:off x="5728212" y="2429814"/>
              <a:ext cx="512064" cy="504932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  <p:sp>
          <p:nvSpPr>
            <p:cNvPr id="292" name="TextBox 291">
              <a:extLst>
                <a:ext uri="{FF2B5EF4-FFF2-40B4-BE49-F238E27FC236}">
                  <a16:creationId xmlns:a16="http://schemas.microsoft.com/office/drawing/2014/main" id="{45F282B0-385A-8361-7D4C-3B3B69E8E3A0}"/>
                </a:ext>
              </a:extLst>
            </p:cNvPr>
            <p:cNvSpPr txBox="1"/>
            <p:nvPr/>
          </p:nvSpPr>
          <p:spPr>
            <a:xfrm>
              <a:off x="6306312" y="2413538"/>
              <a:ext cx="194767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- 20 = 40</a:t>
              </a:r>
            </a:p>
          </p:txBody>
        </p:sp>
        <p:sp>
          <p:nvSpPr>
            <p:cNvPr id="293" name="Rectangle: Rounded Corners 292">
              <a:extLst>
                <a:ext uri="{FF2B5EF4-FFF2-40B4-BE49-F238E27FC236}">
                  <a16:creationId xmlns:a16="http://schemas.microsoft.com/office/drawing/2014/main" id="{C05A37D6-217D-EA5E-29AF-3EE4DE0F2B2A}"/>
                </a:ext>
              </a:extLst>
            </p:cNvPr>
            <p:cNvSpPr/>
            <p:nvPr/>
          </p:nvSpPr>
          <p:spPr>
            <a:xfrm>
              <a:off x="5728212" y="3104874"/>
              <a:ext cx="512064" cy="504932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  <p:sp>
          <p:nvSpPr>
            <p:cNvPr id="294" name="TextBox 293">
              <a:extLst>
                <a:ext uri="{FF2B5EF4-FFF2-40B4-BE49-F238E27FC236}">
                  <a16:creationId xmlns:a16="http://schemas.microsoft.com/office/drawing/2014/main" id="{1CF3565A-E808-8DEC-18CD-2D5042CA4CAA}"/>
                </a:ext>
              </a:extLst>
            </p:cNvPr>
            <p:cNvSpPr txBox="1"/>
            <p:nvPr/>
          </p:nvSpPr>
          <p:spPr>
            <a:xfrm>
              <a:off x="6306312" y="3064952"/>
              <a:ext cx="194767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- 12 = 25</a:t>
              </a:r>
            </a:p>
          </p:txBody>
        </p:sp>
        <p:sp>
          <p:nvSpPr>
            <p:cNvPr id="295" name="Rectangle: Rounded Corners 294">
              <a:extLst>
                <a:ext uri="{FF2B5EF4-FFF2-40B4-BE49-F238E27FC236}">
                  <a16:creationId xmlns:a16="http://schemas.microsoft.com/office/drawing/2014/main" id="{145E1FD2-5F99-C431-EB2B-A625716B93F1}"/>
                </a:ext>
              </a:extLst>
            </p:cNvPr>
            <p:cNvSpPr/>
            <p:nvPr/>
          </p:nvSpPr>
          <p:spPr>
            <a:xfrm>
              <a:off x="5728212" y="3761750"/>
              <a:ext cx="512064" cy="504932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  <p:sp>
          <p:nvSpPr>
            <p:cNvPr id="296" name="TextBox 295">
              <a:extLst>
                <a:ext uri="{FF2B5EF4-FFF2-40B4-BE49-F238E27FC236}">
                  <a16:creationId xmlns:a16="http://schemas.microsoft.com/office/drawing/2014/main" id="{4C93912B-FF3B-39E0-62DE-3B4A17AC9FB1}"/>
                </a:ext>
              </a:extLst>
            </p:cNvPr>
            <p:cNvSpPr txBox="1"/>
            <p:nvPr/>
          </p:nvSpPr>
          <p:spPr>
            <a:xfrm>
              <a:off x="6306312" y="3702685"/>
              <a:ext cx="194767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- 18 = 42</a:t>
              </a:r>
            </a:p>
          </p:txBody>
        </p:sp>
      </p:grpSp>
      <p:sp>
        <p:nvSpPr>
          <p:cNvPr id="459" name="Rectangle: Rounded Corners 458">
            <a:extLst>
              <a:ext uri="{FF2B5EF4-FFF2-40B4-BE49-F238E27FC236}">
                <a16:creationId xmlns:a16="http://schemas.microsoft.com/office/drawing/2014/main" id="{EAA62998-CB0E-9613-3168-03E75FB522BB}"/>
              </a:ext>
            </a:extLst>
          </p:cNvPr>
          <p:cNvSpPr/>
          <p:nvPr/>
        </p:nvSpPr>
        <p:spPr>
          <a:xfrm>
            <a:off x="4455617" y="5413419"/>
            <a:ext cx="3280766" cy="1276678"/>
          </a:xfrm>
          <a:prstGeom prst="roundRect">
            <a:avLst/>
          </a:prstGeom>
          <a:solidFill>
            <a:srgbClr val="FFC000"/>
          </a:solidFill>
          <a:ln w="38100"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3" name="Rectangle: Rounded Corners 462">
            <a:extLst>
              <a:ext uri="{FF2B5EF4-FFF2-40B4-BE49-F238E27FC236}">
                <a16:creationId xmlns:a16="http://schemas.microsoft.com/office/drawing/2014/main" id="{9064C270-9F00-0C85-983A-42C2E9F318E8}"/>
              </a:ext>
            </a:extLst>
          </p:cNvPr>
          <p:cNvSpPr/>
          <p:nvPr/>
        </p:nvSpPr>
        <p:spPr>
          <a:xfrm>
            <a:off x="8584612" y="5399746"/>
            <a:ext cx="3280766" cy="1276678"/>
          </a:xfrm>
          <a:prstGeom prst="roundRect">
            <a:avLst/>
          </a:prstGeom>
          <a:solidFill>
            <a:srgbClr val="FFC000"/>
          </a:solidFill>
          <a:ln w="38100"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1" name="Rectangle: Rounded Corners 470">
            <a:extLst>
              <a:ext uri="{FF2B5EF4-FFF2-40B4-BE49-F238E27FC236}">
                <a16:creationId xmlns:a16="http://schemas.microsoft.com/office/drawing/2014/main" id="{09ADB1A2-E40E-86E6-34B5-4C73406CF3ED}"/>
              </a:ext>
            </a:extLst>
          </p:cNvPr>
          <p:cNvSpPr/>
          <p:nvPr/>
        </p:nvSpPr>
        <p:spPr>
          <a:xfrm>
            <a:off x="358546" y="5456470"/>
            <a:ext cx="3280766" cy="1276678"/>
          </a:xfrm>
          <a:prstGeom prst="roundRect">
            <a:avLst/>
          </a:prstGeom>
          <a:solidFill>
            <a:srgbClr val="FFC000"/>
          </a:solidFill>
          <a:ln w="38100"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77" name="Group 476">
            <a:extLst>
              <a:ext uri="{FF2B5EF4-FFF2-40B4-BE49-F238E27FC236}">
                <a16:creationId xmlns:a16="http://schemas.microsoft.com/office/drawing/2014/main" id="{B536698C-ADBD-DA48-7DFA-08BBDC8DB717}"/>
              </a:ext>
            </a:extLst>
          </p:cNvPr>
          <p:cNvGrpSpPr/>
          <p:nvPr/>
        </p:nvGrpSpPr>
        <p:grpSpPr>
          <a:xfrm>
            <a:off x="517059" y="5477945"/>
            <a:ext cx="2501475" cy="584775"/>
            <a:chOff x="517059" y="5477945"/>
            <a:chExt cx="2501475" cy="584775"/>
          </a:xfrm>
        </p:grpSpPr>
        <p:sp>
          <p:nvSpPr>
            <p:cNvPr id="478" name="Rectangle: Rounded Corners 477">
              <a:extLst>
                <a:ext uri="{FF2B5EF4-FFF2-40B4-BE49-F238E27FC236}">
                  <a16:creationId xmlns:a16="http://schemas.microsoft.com/office/drawing/2014/main" id="{8938B9C5-489E-5C17-2D49-F4AC38EFF6F2}"/>
                </a:ext>
              </a:extLst>
            </p:cNvPr>
            <p:cNvSpPr/>
            <p:nvPr/>
          </p:nvSpPr>
          <p:spPr>
            <a:xfrm>
              <a:off x="517059" y="5536088"/>
              <a:ext cx="512064" cy="504932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  <p:sp>
          <p:nvSpPr>
            <p:cNvPr id="479" name="TextBox 478">
              <a:extLst>
                <a:ext uri="{FF2B5EF4-FFF2-40B4-BE49-F238E27FC236}">
                  <a16:creationId xmlns:a16="http://schemas.microsoft.com/office/drawing/2014/main" id="{C3B747D8-2062-C140-05A0-4AAECB8B23B1}"/>
                </a:ext>
              </a:extLst>
            </p:cNvPr>
            <p:cNvSpPr txBox="1"/>
            <p:nvPr/>
          </p:nvSpPr>
          <p:spPr>
            <a:xfrm>
              <a:off x="1070862" y="5477945"/>
              <a:ext cx="194767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- 20 = 40</a:t>
              </a:r>
            </a:p>
          </p:txBody>
        </p:sp>
      </p:grpSp>
      <p:sp>
        <p:nvSpPr>
          <p:cNvPr id="480" name="TextBox 479">
            <a:extLst>
              <a:ext uri="{FF2B5EF4-FFF2-40B4-BE49-F238E27FC236}">
                <a16:creationId xmlns:a16="http://schemas.microsoft.com/office/drawing/2014/main" id="{9936347B-F617-6339-17CC-3F815F436383}"/>
              </a:ext>
            </a:extLst>
          </p:cNvPr>
          <p:cNvSpPr txBox="1"/>
          <p:nvPr/>
        </p:nvSpPr>
        <p:spPr>
          <a:xfrm>
            <a:off x="510130" y="6169848"/>
            <a:ext cx="25875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 + 20 = 60</a:t>
            </a:r>
          </a:p>
        </p:txBody>
      </p:sp>
      <p:sp>
        <p:nvSpPr>
          <p:cNvPr id="481" name="Rectangle: Rounded Corners 480">
            <a:extLst>
              <a:ext uri="{FF2B5EF4-FFF2-40B4-BE49-F238E27FC236}">
                <a16:creationId xmlns:a16="http://schemas.microsoft.com/office/drawing/2014/main" id="{21283754-15F6-9484-B845-C29967461294}"/>
              </a:ext>
            </a:extLst>
          </p:cNvPr>
          <p:cNvSpPr/>
          <p:nvPr/>
        </p:nvSpPr>
        <p:spPr>
          <a:xfrm>
            <a:off x="465282" y="5522534"/>
            <a:ext cx="670577" cy="51049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</a:p>
        </p:txBody>
      </p:sp>
      <p:grpSp>
        <p:nvGrpSpPr>
          <p:cNvPr id="482" name="Group 481">
            <a:extLst>
              <a:ext uri="{FF2B5EF4-FFF2-40B4-BE49-F238E27FC236}">
                <a16:creationId xmlns:a16="http://schemas.microsoft.com/office/drawing/2014/main" id="{99391624-293D-1A89-1052-14FF245720CA}"/>
              </a:ext>
            </a:extLst>
          </p:cNvPr>
          <p:cNvGrpSpPr/>
          <p:nvPr/>
        </p:nvGrpSpPr>
        <p:grpSpPr>
          <a:xfrm>
            <a:off x="4614130" y="5434894"/>
            <a:ext cx="2501475" cy="584775"/>
            <a:chOff x="517059" y="5477945"/>
            <a:chExt cx="2501475" cy="584775"/>
          </a:xfrm>
        </p:grpSpPr>
        <p:sp>
          <p:nvSpPr>
            <p:cNvPr id="483" name="Rectangle: Rounded Corners 482">
              <a:extLst>
                <a:ext uri="{FF2B5EF4-FFF2-40B4-BE49-F238E27FC236}">
                  <a16:creationId xmlns:a16="http://schemas.microsoft.com/office/drawing/2014/main" id="{BA67AFA8-E0C1-12E7-B593-D66C238B447C}"/>
                </a:ext>
              </a:extLst>
            </p:cNvPr>
            <p:cNvSpPr/>
            <p:nvPr/>
          </p:nvSpPr>
          <p:spPr>
            <a:xfrm>
              <a:off x="517059" y="5536088"/>
              <a:ext cx="512064" cy="504932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  <p:sp>
          <p:nvSpPr>
            <p:cNvPr id="484" name="TextBox 483">
              <a:extLst>
                <a:ext uri="{FF2B5EF4-FFF2-40B4-BE49-F238E27FC236}">
                  <a16:creationId xmlns:a16="http://schemas.microsoft.com/office/drawing/2014/main" id="{234DF6A2-07DC-66B9-94CD-80840325196A}"/>
                </a:ext>
              </a:extLst>
            </p:cNvPr>
            <p:cNvSpPr txBox="1"/>
            <p:nvPr/>
          </p:nvSpPr>
          <p:spPr>
            <a:xfrm>
              <a:off x="1070862" y="5477945"/>
              <a:ext cx="194767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- 12 = 25</a:t>
              </a:r>
            </a:p>
          </p:txBody>
        </p:sp>
      </p:grpSp>
      <p:sp>
        <p:nvSpPr>
          <p:cNvPr id="485" name="TextBox 484">
            <a:extLst>
              <a:ext uri="{FF2B5EF4-FFF2-40B4-BE49-F238E27FC236}">
                <a16:creationId xmlns:a16="http://schemas.microsoft.com/office/drawing/2014/main" id="{752FC552-A791-B2CC-A9F5-72446E242273}"/>
              </a:ext>
            </a:extLst>
          </p:cNvPr>
          <p:cNvSpPr txBox="1"/>
          <p:nvPr/>
        </p:nvSpPr>
        <p:spPr>
          <a:xfrm>
            <a:off x="4614130" y="6099287"/>
            <a:ext cx="29205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 + 12 = 37</a:t>
            </a:r>
          </a:p>
        </p:txBody>
      </p:sp>
      <p:sp>
        <p:nvSpPr>
          <p:cNvPr id="486" name="Rectangle: Rounded Corners 485">
            <a:extLst>
              <a:ext uri="{FF2B5EF4-FFF2-40B4-BE49-F238E27FC236}">
                <a16:creationId xmlns:a16="http://schemas.microsoft.com/office/drawing/2014/main" id="{0B2774AB-FEB0-A726-DCA2-040DC3C67E25}"/>
              </a:ext>
            </a:extLst>
          </p:cNvPr>
          <p:cNvSpPr/>
          <p:nvPr/>
        </p:nvSpPr>
        <p:spPr>
          <a:xfrm>
            <a:off x="4497356" y="5490256"/>
            <a:ext cx="670577" cy="51049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</a:t>
            </a:r>
          </a:p>
        </p:txBody>
      </p:sp>
      <p:grpSp>
        <p:nvGrpSpPr>
          <p:cNvPr id="487" name="Group 486">
            <a:extLst>
              <a:ext uri="{FF2B5EF4-FFF2-40B4-BE49-F238E27FC236}">
                <a16:creationId xmlns:a16="http://schemas.microsoft.com/office/drawing/2014/main" id="{D80DB576-890A-E591-EFEE-EE2E7137B44F}"/>
              </a:ext>
            </a:extLst>
          </p:cNvPr>
          <p:cNvGrpSpPr/>
          <p:nvPr/>
        </p:nvGrpSpPr>
        <p:grpSpPr>
          <a:xfrm>
            <a:off x="8743125" y="5421221"/>
            <a:ext cx="2501475" cy="584775"/>
            <a:chOff x="517059" y="5477945"/>
            <a:chExt cx="2501475" cy="584775"/>
          </a:xfrm>
        </p:grpSpPr>
        <p:sp>
          <p:nvSpPr>
            <p:cNvPr id="488" name="Rectangle: Rounded Corners 487">
              <a:extLst>
                <a:ext uri="{FF2B5EF4-FFF2-40B4-BE49-F238E27FC236}">
                  <a16:creationId xmlns:a16="http://schemas.microsoft.com/office/drawing/2014/main" id="{5372C27A-FD67-B3DD-9E10-D615B9795E68}"/>
                </a:ext>
              </a:extLst>
            </p:cNvPr>
            <p:cNvSpPr/>
            <p:nvPr/>
          </p:nvSpPr>
          <p:spPr>
            <a:xfrm>
              <a:off x="517059" y="5536088"/>
              <a:ext cx="512064" cy="504932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  <p:sp>
          <p:nvSpPr>
            <p:cNvPr id="489" name="TextBox 488">
              <a:extLst>
                <a:ext uri="{FF2B5EF4-FFF2-40B4-BE49-F238E27FC236}">
                  <a16:creationId xmlns:a16="http://schemas.microsoft.com/office/drawing/2014/main" id="{40A4E7C2-E606-9153-EBFA-FC7475FFA0A2}"/>
                </a:ext>
              </a:extLst>
            </p:cNvPr>
            <p:cNvSpPr txBox="1"/>
            <p:nvPr/>
          </p:nvSpPr>
          <p:spPr>
            <a:xfrm>
              <a:off x="1070862" y="5477945"/>
              <a:ext cx="194767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- 18 = 42</a:t>
              </a:r>
            </a:p>
          </p:txBody>
        </p:sp>
      </p:grpSp>
      <p:sp>
        <p:nvSpPr>
          <p:cNvPr id="490" name="TextBox 489">
            <a:extLst>
              <a:ext uri="{FF2B5EF4-FFF2-40B4-BE49-F238E27FC236}">
                <a16:creationId xmlns:a16="http://schemas.microsoft.com/office/drawing/2014/main" id="{D6549324-1384-18C9-6662-D99EDB58BD42}"/>
              </a:ext>
            </a:extLst>
          </p:cNvPr>
          <p:cNvSpPr txBox="1"/>
          <p:nvPr/>
        </p:nvSpPr>
        <p:spPr>
          <a:xfrm>
            <a:off x="8724577" y="6048822"/>
            <a:ext cx="29205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42 + 18 = 60</a:t>
            </a:r>
          </a:p>
        </p:txBody>
      </p:sp>
      <p:sp>
        <p:nvSpPr>
          <p:cNvPr id="491" name="Rectangle: Rounded Corners 490">
            <a:extLst>
              <a:ext uri="{FF2B5EF4-FFF2-40B4-BE49-F238E27FC236}">
                <a16:creationId xmlns:a16="http://schemas.microsoft.com/office/drawing/2014/main" id="{B95C3A6C-2323-2095-FF35-D49C3744A95D}"/>
              </a:ext>
            </a:extLst>
          </p:cNvPr>
          <p:cNvSpPr/>
          <p:nvPr/>
        </p:nvSpPr>
        <p:spPr>
          <a:xfrm>
            <a:off x="8663868" y="5469037"/>
            <a:ext cx="670577" cy="51049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</a:p>
        </p:txBody>
      </p:sp>
    </p:spTree>
    <p:extLst>
      <p:ext uri="{BB962C8B-B14F-4D97-AF65-F5344CB8AC3E}">
        <p14:creationId xmlns:p14="http://schemas.microsoft.com/office/powerpoint/2010/main" val="235246387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9" grpId="0" animBg="1"/>
      <p:bldP spid="463" grpId="0" animBg="1"/>
      <p:bldP spid="471" grpId="0" animBg="1"/>
      <p:bldP spid="480" grpId="0"/>
      <p:bldP spid="481" grpId="0" animBg="1"/>
      <p:bldP spid="485" grpId="0"/>
      <p:bldP spid="486" grpId="0" animBg="1"/>
      <p:bldP spid="490" grpId="0"/>
      <p:bldP spid="49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ชื่อเรื่อง 826">
            <a:extLst>
              <a:ext uri="{FF2B5EF4-FFF2-40B4-BE49-F238E27FC236}">
                <a16:creationId xmlns:a16="http://schemas.microsoft.com/office/drawing/2014/main" id="{3C0F92EF-031B-428F-9B10-2626DCF47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6528" y="877038"/>
            <a:ext cx="6447820" cy="958872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prstMaterial="softEdge"/>
          </a:bodyPr>
          <a:lstStyle/>
          <a:p>
            <a:pPr algn="ctr"/>
            <a:r>
              <a:rPr lang="en-US" sz="4800" dirty="0" err="1">
                <a:ln>
                  <a:solidFill>
                    <a:srgbClr val="5E2700"/>
                  </a:solidFill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4800" dirty="0">
                <a:ln>
                  <a:solidFill>
                    <a:srgbClr val="5E2700"/>
                  </a:solidFill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n>
                  <a:solidFill>
                    <a:srgbClr val="5E2700"/>
                  </a:solidFill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800" dirty="0">
                <a:ln>
                  <a:solidFill>
                    <a:srgbClr val="5E2700"/>
                  </a:solidFill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n>
                  <a:solidFill>
                    <a:srgbClr val="5E2700"/>
                  </a:solidFill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4800" dirty="0">
                <a:ln>
                  <a:solidFill>
                    <a:srgbClr val="5E2700"/>
                  </a:solidFill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4800" dirty="0" err="1">
                <a:ln>
                  <a:solidFill>
                    <a:srgbClr val="5E2700"/>
                  </a:solidFill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4800" dirty="0">
                <a:ln>
                  <a:solidFill>
                    <a:srgbClr val="5E2700"/>
                  </a:solidFill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n>
                  <a:solidFill>
                    <a:srgbClr val="5E2700"/>
                  </a:solidFill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4800" dirty="0">
                <a:ln>
                  <a:solidFill>
                    <a:srgbClr val="5E2700"/>
                  </a:solidFill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th-TH" sz="4800" dirty="0">
              <a:ln>
                <a:solidFill>
                  <a:srgbClr val="5E2700"/>
                </a:solidFill>
              </a:ln>
              <a:effectLst/>
              <a:latin typeface="Times New Roman" panose="02020603050405020304" pitchFamily="18" charset="0"/>
            </a:endParaRPr>
          </a:p>
        </p:txBody>
      </p:sp>
      <p:sp>
        <p:nvSpPr>
          <p:cNvPr id="268" name="Oval 267">
            <a:extLst>
              <a:ext uri="{FF2B5EF4-FFF2-40B4-BE49-F238E27FC236}">
                <a16:creationId xmlns:a16="http://schemas.microsoft.com/office/drawing/2014/main" id="{5466F8A4-1FA1-4B16-9B7A-65082140E592}"/>
              </a:ext>
            </a:extLst>
          </p:cNvPr>
          <p:cNvSpPr/>
          <p:nvPr/>
        </p:nvSpPr>
        <p:spPr>
          <a:xfrm>
            <a:off x="2223460" y="831291"/>
            <a:ext cx="760073" cy="741044"/>
          </a:xfrm>
          <a:prstGeom prst="ellipse">
            <a:avLst/>
          </a:prstGeom>
          <a:solidFill>
            <a:srgbClr val="FFFF99"/>
          </a:solidFill>
          <a:ln>
            <a:solidFill>
              <a:srgbClr val="5E27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5E27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7DF20EE-3691-9068-2625-E78BDFD097DA}"/>
              </a:ext>
            </a:extLst>
          </p:cNvPr>
          <p:cNvGrpSpPr/>
          <p:nvPr/>
        </p:nvGrpSpPr>
        <p:grpSpPr>
          <a:xfrm>
            <a:off x="428190" y="2334906"/>
            <a:ext cx="3979218" cy="1679310"/>
            <a:chOff x="428190" y="2334906"/>
            <a:chExt cx="3979218" cy="1679310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9C4BA238-A304-5FC5-C83B-EF0FC2739E90}"/>
                </a:ext>
              </a:extLst>
            </p:cNvPr>
            <p:cNvSpPr/>
            <p:nvPr/>
          </p:nvSpPr>
          <p:spPr>
            <a:xfrm>
              <a:off x="428190" y="2334906"/>
              <a:ext cx="3704898" cy="1679310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Mẫu</a:t>
              </a: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5762883A-CB79-0726-685C-41B355457746}"/>
                </a:ext>
              </a:extLst>
            </p:cNvPr>
            <p:cNvSpPr/>
            <p:nvPr/>
          </p:nvSpPr>
          <p:spPr>
            <a:xfrm>
              <a:off x="2468366" y="2509657"/>
              <a:ext cx="512064" cy="504932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D89E441E-2763-E424-A7CC-F4624737FF32}"/>
                </a:ext>
              </a:extLst>
            </p:cNvPr>
            <p:cNvSpPr txBox="1"/>
            <p:nvPr/>
          </p:nvSpPr>
          <p:spPr>
            <a:xfrm>
              <a:off x="1563979" y="2466174"/>
              <a:ext cx="256910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30 -       = 20</a:t>
              </a:r>
            </a:p>
          </p:txBody>
        </p:sp>
        <p:sp>
          <p:nvSpPr>
            <p:cNvPr id="264" name="TextBox 263">
              <a:extLst>
                <a:ext uri="{FF2B5EF4-FFF2-40B4-BE49-F238E27FC236}">
                  <a16:creationId xmlns:a16="http://schemas.microsoft.com/office/drawing/2014/main" id="{63BF603F-8F54-170E-C2E0-376BB6FFE6A7}"/>
                </a:ext>
              </a:extLst>
            </p:cNvPr>
            <p:cNvSpPr txBox="1"/>
            <p:nvPr/>
          </p:nvSpPr>
          <p:spPr>
            <a:xfrm>
              <a:off x="1629660" y="3076991"/>
              <a:ext cx="277774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30 - 20 = 10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2104DC1E-DE5A-986F-5D05-2BBA929626BF}"/>
              </a:ext>
            </a:extLst>
          </p:cNvPr>
          <p:cNvGrpSpPr/>
          <p:nvPr/>
        </p:nvGrpSpPr>
        <p:grpSpPr>
          <a:xfrm>
            <a:off x="5097174" y="2440368"/>
            <a:ext cx="2961740" cy="1877412"/>
            <a:chOff x="5097174" y="2440368"/>
            <a:chExt cx="2961740" cy="1877412"/>
          </a:xfrm>
        </p:grpSpPr>
        <p:sp>
          <p:nvSpPr>
            <p:cNvPr id="291" name="Rectangle: Rounded Corners 290">
              <a:extLst>
                <a:ext uri="{FF2B5EF4-FFF2-40B4-BE49-F238E27FC236}">
                  <a16:creationId xmlns:a16="http://schemas.microsoft.com/office/drawing/2014/main" id="{6F09B5E6-1B7D-E454-3880-8898334C3F01}"/>
                </a:ext>
              </a:extLst>
            </p:cNvPr>
            <p:cNvSpPr/>
            <p:nvPr/>
          </p:nvSpPr>
          <p:spPr>
            <a:xfrm>
              <a:off x="5943703" y="2447998"/>
              <a:ext cx="512064" cy="504932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  <p:sp>
          <p:nvSpPr>
            <p:cNvPr id="292" name="TextBox 291">
              <a:extLst>
                <a:ext uri="{FF2B5EF4-FFF2-40B4-BE49-F238E27FC236}">
                  <a16:creationId xmlns:a16="http://schemas.microsoft.com/office/drawing/2014/main" id="{45F282B0-385A-8361-7D4C-3B3B69E8E3A0}"/>
                </a:ext>
              </a:extLst>
            </p:cNvPr>
            <p:cNvSpPr txBox="1"/>
            <p:nvPr/>
          </p:nvSpPr>
          <p:spPr>
            <a:xfrm>
              <a:off x="5097174" y="2440368"/>
              <a:ext cx="296174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50 -      = 10</a:t>
              </a:r>
            </a:p>
          </p:txBody>
        </p:sp>
        <p:sp>
          <p:nvSpPr>
            <p:cNvPr id="293" name="Rectangle: Rounded Corners 292">
              <a:extLst>
                <a:ext uri="{FF2B5EF4-FFF2-40B4-BE49-F238E27FC236}">
                  <a16:creationId xmlns:a16="http://schemas.microsoft.com/office/drawing/2014/main" id="{C05A37D6-217D-EA5E-29AF-3EE4DE0F2B2A}"/>
                </a:ext>
              </a:extLst>
            </p:cNvPr>
            <p:cNvSpPr/>
            <p:nvPr/>
          </p:nvSpPr>
          <p:spPr>
            <a:xfrm>
              <a:off x="5984244" y="3096250"/>
              <a:ext cx="512064" cy="504932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  <p:sp>
          <p:nvSpPr>
            <p:cNvPr id="294" name="TextBox 293">
              <a:extLst>
                <a:ext uri="{FF2B5EF4-FFF2-40B4-BE49-F238E27FC236}">
                  <a16:creationId xmlns:a16="http://schemas.microsoft.com/office/drawing/2014/main" id="{1CF3565A-E808-8DEC-18CD-2D5042CA4CAA}"/>
                </a:ext>
              </a:extLst>
            </p:cNvPr>
            <p:cNvSpPr txBox="1"/>
            <p:nvPr/>
          </p:nvSpPr>
          <p:spPr>
            <a:xfrm>
              <a:off x="5113745" y="3063372"/>
              <a:ext cx="288687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35 -      = 15</a:t>
              </a:r>
            </a:p>
          </p:txBody>
        </p:sp>
        <p:sp>
          <p:nvSpPr>
            <p:cNvPr id="295" name="Rectangle: Rounded Corners 294">
              <a:extLst>
                <a:ext uri="{FF2B5EF4-FFF2-40B4-BE49-F238E27FC236}">
                  <a16:creationId xmlns:a16="http://schemas.microsoft.com/office/drawing/2014/main" id="{145E1FD2-5F99-C431-EB2B-A625716B93F1}"/>
                </a:ext>
              </a:extLst>
            </p:cNvPr>
            <p:cNvSpPr/>
            <p:nvPr/>
          </p:nvSpPr>
          <p:spPr>
            <a:xfrm>
              <a:off x="5984244" y="3746805"/>
              <a:ext cx="512064" cy="504932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  <p:sp>
          <p:nvSpPr>
            <p:cNvPr id="296" name="TextBox 295">
              <a:extLst>
                <a:ext uri="{FF2B5EF4-FFF2-40B4-BE49-F238E27FC236}">
                  <a16:creationId xmlns:a16="http://schemas.microsoft.com/office/drawing/2014/main" id="{4C93912B-FF3B-39E0-62DE-3B4A17AC9FB1}"/>
                </a:ext>
              </a:extLst>
            </p:cNvPr>
            <p:cNvSpPr txBox="1"/>
            <p:nvPr/>
          </p:nvSpPr>
          <p:spPr>
            <a:xfrm>
              <a:off x="5176601" y="3733005"/>
              <a:ext cx="248482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51-      = 18 </a:t>
              </a:r>
            </a:p>
          </p:txBody>
        </p:sp>
      </p:grpSp>
      <p:sp>
        <p:nvSpPr>
          <p:cNvPr id="459" name="Rectangle: Rounded Corners 458">
            <a:extLst>
              <a:ext uri="{FF2B5EF4-FFF2-40B4-BE49-F238E27FC236}">
                <a16:creationId xmlns:a16="http://schemas.microsoft.com/office/drawing/2014/main" id="{EAA62998-CB0E-9613-3168-03E75FB522BB}"/>
              </a:ext>
            </a:extLst>
          </p:cNvPr>
          <p:cNvSpPr/>
          <p:nvPr/>
        </p:nvSpPr>
        <p:spPr>
          <a:xfrm>
            <a:off x="4455617" y="5413419"/>
            <a:ext cx="3280766" cy="1276678"/>
          </a:xfrm>
          <a:prstGeom prst="roundRect">
            <a:avLst/>
          </a:prstGeom>
          <a:solidFill>
            <a:srgbClr val="FFC000"/>
          </a:solidFill>
          <a:ln w="38100"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3" name="Rectangle: Rounded Corners 462">
            <a:extLst>
              <a:ext uri="{FF2B5EF4-FFF2-40B4-BE49-F238E27FC236}">
                <a16:creationId xmlns:a16="http://schemas.microsoft.com/office/drawing/2014/main" id="{9064C270-9F00-0C85-983A-42C2E9F318E8}"/>
              </a:ext>
            </a:extLst>
          </p:cNvPr>
          <p:cNvSpPr/>
          <p:nvPr/>
        </p:nvSpPr>
        <p:spPr>
          <a:xfrm>
            <a:off x="8584612" y="5399746"/>
            <a:ext cx="3280766" cy="1276678"/>
          </a:xfrm>
          <a:prstGeom prst="roundRect">
            <a:avLst/>
          </a:prstGeom>
          <a:solidFill>
            <a:srgbClr val="FFC000"/>
          </a:solidFill>
          <a:ln w="38100"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1" name="Rectangle: Rounded Corners 470">
            <a:extLst>
              <a:ext uri="{FF2B5EF4-FFF2-40B4-BE49-F238E27FC236}">
                <a16:creationId xmlns:a16="http://schemas.microsoft.com/office/drawing/2014/main" id="{09ADB1A2-E40E-86E6-34B5-4C73406CF3ED}"/>
              </a:ext>
            </a:extLst>
          </p:cNvPr>
          <p:cNvSpPr/>
          <p:nvPr/>
        </p:nvSpPr>
        <p:spPr>
          <a:xfrm>
            <a:off x="358546" y="5456470"/>
            <a:ext cx="3280766" cy="1276678"/>
          </a:xfrm>
          <a:prstGeom prst="roundRect">
            <a:avLst/>
          </a:prstGeom>
          <a:solidFill>
            <a:srgbClr val="FFC000"/>
          </a:solidFill>
          <a:ln w="38100"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77" name="Group 476">
            <a:extLst>
              <a:ext uri="{FF2B5EF4-FFF2-40B4-BE49-F238E27FC236}">
                <a16:creationId xmlns:a16="http://schemas.microsoft.com/office/drawing/2014/main" id="{B536698C-ADBD-DA48-7DFA-08BBDC8DB717}"/>
              </a:ext>
            </a:extLst>
          </p:cNvPr>
          <p:cNvGrpSpPr/>
          <p:nvPr/>
        </p:nvGrpSpPr>
        <p:grpSpPr>
          <a:xfrm>
            <a:off x="450120" y="5520578"/>
            <a:ext cx="2807657" cy="590053"/>
            <a:chOff x="403326" y="5429616"/>
            <a:chExt cx="2807657" cy="590053"/>
          </a:xfrm>
        </p:grpSpPr>
        <p:sp>
          <p:nvSpPr>
            <p:cNvPr id="478" name="Rectangle: Rounded Corners 477">
              <a:extLst>
                <a:ext uri="{FF2B5EF4-FFF2-40B4-BE49-F238E27FC236}">
                  <a16:creationId xmlns:a16="http://schemas.microsoft.com/office/drawing/2014/main" id="{8938B9C5-489E-5C17-2D49-F4AC38EFF6F2}"/>
                </a:ext>
              </a:extLst>
            </p:cNvPr>
            <p:cNvSpPr/>
            <p:nvPr/>
          </p:nvSpPr>
          <p:spPr>
            <a:xfrm>
              <a:off x="1265248" y="5514737"/>
              <a:ext cx="512064" cy="504932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  <p:sp>
          <p:nvSpPr>
            <p:cNvPr id="479" name="TextBox 478">
              <a:extLst>
                <a:ext uri="{FF2B5EF4-FFF2-40B4-BE49-F238E27FC236}">
                  <a16:creationId xmlns:a16="http://schemas.microsoft.com/office/drawing/2014/main" id="{C3B747D8-2062-C140-05A0-4AAECB8B23B1}"/>
                </a:ext>
              </a:extLst>
            </p:cNvPr>
            <p:cNvSpPr txBox="1"/>
            <p:nvPr/>
          </p:nvSpPr>
          <p:spPr>
            <a:xfrm>
              <a:off x="403326" y="5429616"/>
              <a:ext cx="280765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50 -       = 10 </a:t>
              </a:r>
            </a:p>
          </p:txBody>
        </p:sp>
      </p:grpSp>
      <p:sp>
        <p:nvSpPr>
          <p:cNvPr id="480" name="TextBox 479">
            <a:extLst>
              <a:ext uri="{FF2B5EF4-FFF2-40B4-BE49-F238E27FC236}">
                <a16:creationId xmlns:a16="http://schemas.microsoft.com/office/drawing/2014/main" id="{9936347B-F617-6339-17CC-3F815F436383}"/>
              </a:ext>
            </a:extLst>
          </p:cNvPr>
          <p:cNvSpPr txBox="1"/>
          <p:nvPr/>
        </p:nvSpPr>
        <p:spPr>
          <a:xfrm>
            <a:off x="510130" y="6169848"/>
            <a:ext cx="25875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50 –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10 = 40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4" name="TextBox 483">
            <a:extLst>
              <a:ext uri="{FF2B5EF4-FFF2-40B4-BE49-F238E27FC236}">
                <a16:creationId xmlns:a16="http://schemas.microsoft.com/office/drawing/2014/main" id="{234DF6A2-07DC-66B9-94CD-80840325196A}"/>
              </a:ext>
            </a:extLst>
          </p:cNvPr>
          <p:cNvSpPr txBox="1"/>
          <p:nvPr/>
        </p:nvSpPr>
        <p:spPr>
          <a:xfrm>
            <a:off x="4785418" y="5979531"/>
            <a:ext cx="25875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35 – 15 = 20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F52232E-A1B2-E13A-351C-5277EE6D9E6E}"/>
              </a:ext>
            </a:extLst>
          </p:cNvPr>
          <p:cNvGrpSpPr/>
          <p:nvPr/>
        </p:nvGrpSpPr>
        <p:grpSpPr>
          <a:xfrm>
            <a:off x="4690175" y="5404683"/>
            <a:ext cx="2920526" cy="584775"/>
            <a:chOff x="4690175" y="5404683"/>
            <a:chExt cx="2920526" cy="584775"/>
          </a:xfrm>
        </p:grpSpPr>
        <p:sp>
          <p:nvSpPr>
            <p:cNvPr id="483" name="Rectangle: Rounded Corners 482">
              <a:extLst>
                <a:ext uri="{FF2B5EF4-FFF2-40B4-BE49-F238E27FC236}">
                  <a16:creationId xmlns:a16="http://schemas.microsoft.com/office/drawing/2014/main" id="{BA67AFA8-E0C1-12E7-B593-D66C238B447C}"/>
                </a:ext>
              </a:extLst>
            </p:cNvPr>
            <p:cNvSpPr/>
            <p:nvPr/>
          </p:nvSpPr>
          <p:spPr>
            <a:xfrm>
              <a:off x="5656483" y="5474599"/>
              <a:ext cx="512064" cy="504932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  <p:sp>
          <p:nvSpPr>
            <p:cNvPr id="485" name="TextBox 484">
              <a:extLst>
                <a:ext uri="{FF2B5EF4-FFF2-40B4-BE49-F238E27FC236}">
                  <a16:creationId xmlns:a16="http://schemas.microsoft.com/office/drawing/2014/main" id="{752FC552-A791-B2CC-A9F5-72446E242273}"/>
                </a:ext>
              </a:extLst>
            </p:cNvPr>
            <p:cNvSpPr txBox="1"/>
            <p:nvPr/>
          </p:nvSpPr>
          <p:spPr>
            <a:xfrm>
              <a:off x="4690175" y="5404683"/>
              <a:ext cx="292052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35 -       = 15</a:t>
              </a:r>
              <a:endPara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87" name="Group 486">
            <a:extLst>
              <a:ext uri="{FF2B5EF4-FFF2-40B4-BE49-F238E27FC236}">
                <a16:creationId xmlns:a16="http://schemas.microsoft.com/office/drawing/2014/main" id="{D80DB576-890A-E591-EFEE-EE2E7137B44F}"/>
              </a:ext>
            </a:extLst>
          </p:cNvPr>
          <p:cNvGrpSpPr/>
          <p:nvPr/>
        </p:nvGrpSpPr>
        <p:grpSpPr>
          <a:xfrm>
            <a:off x="8690118" y="5510034"/>
            <a:ext cx="3314134" cy="584775"/>
            <a:chOff x="464052" y="5566758"/>
            <a:chExt cx="3314134" cy="584775"/>
          </a:xfrm>
        </p:grpSpPr>
        <p:sp>
          <p:nvSpPr>
            <p:cNvPr id="488" name="Rectangle: Rounded Corners 487">
              <a:extLst>
                <a:ext uri="{FF2B5EF4-FFF2-40B4-BE49-F238E27FC236}">
                  <a16:creationId xmlns:a16="http://schemas.microsoft.com/office/drawing/2014/main" id="{5372C27A-FD67-B3DD-9E10-D615B9795E68}"/>
                </a:ext>
              </a:extLst>
            </p:cNvPr>
            <p:cNvSpPr/>
            <p:nvPr/>
          </p:nvSpPr>
          <p:spPr>
            <a:xfrm>
              <a:off x="1349117" y="5566758"/>
              <a:ext cx="512064" cy="504932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  <p:sp>
          <p:nvSpPr>
            <p:cNvPr id="489" name="TextBox 488">
              <a:extLst>
                <a:ext uri="{FF2B5EF4-FFF2-40B4-BE49-F238E27FC236}">
                  <a16:creationId xmlns:a16="http://schemas.microsoft.com/office/drawing/2014/main" id="{40A4E7C2-E606-9153-EBFA-FC7475FFA0A2}"/>
                </a:ext>
              </a:extLst>
            </p:cNvPr>
            <p:cNvSpPr txBox="1"/>
            <p:nvPr/>
          </p:nvSpPr>
          <p:spPr>
            <a:xfrm>
              <a:off x="464052" y="5566758"/>
              <a:ext cx="331413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51 -       = 18</a:t>
              </a:r>
              <a:endPara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90" name="TextBox 489">
            <a:extLst>
              <a:ext uri="{FF2B5EF4-FFF2-40B4-BE49-F238E27FC236}">
                <a16:creationId xmlns:a16="http://schemas.microsoft.com/office/drawing/2014/main" id="{D6549324-1384-18C9-6662-D99EDB58BD42}"/>
              </a:ext>
            </a:extLst>
          </p:cNvPr>
          <p:cNvSpPr txBox="1"/>
          <p:nvPr/>
        </p:nvSpPr>
        <p:spPr>
          <a:xfrm>
            <a:off x="8724577" y="6048822"/>
            <a:ext cx="29205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51 – 18 = 33</a:t>
            </a:r>
          </a:p>
        </p:txBody>
      </p:sp>
    </p:spTree>
    <p:extLst>
      <p:ext uri="{BB962C8B-B14F-4D97-AF65-F5344CB8AC3E}">
        <p14:creationId xmlns:p14="http://schemas.microsoft.com/office/powerpoint/2010/main" val="68156598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9" grpId="0" animBg="1"/>
      <p:bldP spid="463" grpId="0" animBg="1"/>
      <p:bldP spid="471" grpId="0" animBg="1"/>
      <p:bldP spid="480" grpId="0"/>
      <p:bldP spid="484" grpId="0"/>
      <p:bldP spid="49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ชื่อเรื่อง 826">
            <a:extLst>
              <a:ext uri="{FF2B5EF4-FFF2-40B4-BE49-F238E27FC236}">
                <a16:creationId xmlns:a16="http://schemas.microsoft.com/office/drawing/2014/main" id="{217FDE8C-D04E-42F4-94F4-1DC825414683}"/>
              </a:ext>
            </a:extLst>
          </p:cNvPr>
          <p:cNvSpPr txBox="1">
            <a:spLocks/>
          </p:cNvSpPr>
          <p:nvPr/>
        </p:nvSpPr>
        <p:spPr>
          <a:xfrm>
            <a:off x="1002333" y="219813"/>
            <a:ext cx="6447820" cy="958872"/>
          </a:xfrm>
          <a:prstGeom prst="rect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prstMaterial="softEdge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 err="1">
                <a:ln>
                  <a:solidFill>
                    <a:srgbClr val="5E2700"/>
                  </a:solidFill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th-TH" sz="4800" dirty="0">
              <a:ln>
                <a:solidFill>
                  <a:srgbClr val="5E2700"/>
                </a:solidFill>
              </a:ln>
              <a:latin typeface="Times New Roman" panose="02020603050405020304" pitchFamily="18" charset="0"/>
            </a:endParaRPr>
          </a:p>
        </p:txBody>
      </p:sp>
      <p:sp>
        <p:nvSpPr>
          <p:cNvPr id="117" name="Oval 116">
            <a:extLst>
              <a:ext uri="{FF2B5EF4-FFF2-40B4-BE49-F238E27FC236}">
                <a16:creationId xmlns:a16="http://schemas.microsoft.com/office/drawing/2014/main" id="{5AAD5852-0934-49CD-AE19-1AF2F3653E5A}"/>
              </a:ext>
            </a:extLst>
          </p:cNvPr>
          <p:cNvSpPr/>
          <p:nvPr/>
        </p:nvSpPr>
        <p:spPr>
          <a:xfrm>
            <a:off x="242260" y="135966"/>
            <a:ext cx="760073" cy="741044"/>
          </a:xfrm>
          <a:prstGeom prst="ellipse">
            <a:avLst/>
          </a:prstGeom>
          <a:solidFill>
            <a:srgbClr val="FFFF99"/>
          </a:solidFill>
          <a:ln>
            <a:solidFill>
              <a:srgbClr val="5E27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5E27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5C9AE570-FC48-4E37-AA37-B727C2E484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099946"/>
              </p:ext>
            </p:extLst>
          </p:nvPr>
        </p:nvGraphicFramePr>
        <p:xfrm>
          <a:off x="1409700" y="3276600"/>
          <a:ext cx="9896478" cy="21568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>
                  <a:extLst>
                    <a:ext uri="{9D8B030D-6E8A-4147-A177-3AD203B41FA5}">
                      <a16:colId xmlns:a16="http://schemas.microsoft.com/office/drawing/2014/main" val="1582773303"/>
                    </a:ext>
                  </a:extLst>
                </a:gridCol>
                <a:gridCol w="1533525">
                  <a:extLst>
                    <a:ext uri="{9D8B030D-6E8A-4147-A177-3AD203B41FA5}">
                      <a16:colId xmlns:a16="http://schemas.microsoft.com/office/drawing/2014/main" val="1568185502"/>
                    </a:ext>
                  </a:extLst>
                </a:gridCol>
                <a:gridCol w="1562100">
                  <a:extLst>
                    <a:ext uri="{9D8B030D-6E8A-4147-A177-3AD203B41FA5}">
                      <a16:colId xmlns:a16="http://schemas.microsoft.com/office/drawing/2014/main" val="1128983682"/>
                    </a:ext>
                  </a:extLst>
                </a:gridCol>
                <a:gridCol w="1695450">
                  <a:extLst>
                    <a:ext uri="{9D8B030D-6E8A-4147-A177-3AD203B41FA5}">
                      <a16:colId xmlns:a16="http://schemas.microsoft.com/office/drawing/2014/main" val="4198805853"/>
                    </a:ext>
                  </a:extLst>
                </a:gridCol>
                <a:gridCol w="1590675">
                  <a:extLst>
                    <a:ext uri="{9D8B030D-6E8A-4147-A177-3AD203B41FA5}">
                      <a16:colId xmlns:a16="http://schemas.microsoft.com/office/drawing/2014/main" val="1151174776"/>
                    </a:ext>
                  </a:extLst>
                </a:gridCol>
                <a:gridCol w="1381128">
                  <a:extLst>
                    <a:ext uri="{9D8B030D-6E8A-4147-A177-3AD203B41FA5}">
                      <a16:colId xmlns:a16="http://schemas.microsoft.com/office/drawing/2014/main" val="404476565"/>
                    </a:ext>
                  </a:extLst>
                </a:gridCol>
              </a:tblGrid>
              <a:tr h="718961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>
                          <a:solidFill>
                            <a:schemeClr val="bg1">
                              <a:lumMod val="9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3600" b="1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chemeClr val="bg1">
                              <a:lumMod val="9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bị</a:t>
                      </a:r>
                      <a:r>
                        <a:rPr lang="en-US" sz="3600" b="1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chemeClr val="bg1">
                              <a:lumMod val="9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trừ</a:t>
                      </a:r>
                      <a:endParaRPr lang="en-US" sz="3600" b="1" dirty="0">
                        <a:solidFill>
                          <a:schemeClr val="bg1">
                            <a:lumMod val="9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830308"/>
                  </a:ext>
                </a:extLst>
              </a:tr>
              <a:tr h="718961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>
                          <a:solidFill>
                            <a:schemeClr val="bg1">
                              <a:lumMod val="9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3600" b="1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chemeClr val="bg1">
                              <a:lumMod val="9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trừ</a:t>
                      </a:r>
                      <a:endParaRPr lang="en-US" sz="3600" b="1" dirty="0">
                        <a:solidFill>
                          <a:schemeClr val="bg1">
                            <a:lumMod val="9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182118"/>
                  </a:ext>
                </a:extLst>
              </a:tr>
              <a:tr h="718961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>
                          <a:solidFill>
                            <a:schemeClr val="bg1">
                              <a:lumMod val="9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Hiệu</a:t>
                      </a:r>
                      <a:endParaRPr lang="en-US" sz="3600" b="1" dirty="0">
                        <a:solidFill>
                          <a:schemeClr val="bg1">
                            <a:lumMod val="9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2587911"/>
                  </a:ext>
                </a:extLst>
              </a:tr>
            </a:tbl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E6CF7374-5858-4D56-8306-213F0DE371B1}"/>
              </a:ext>
            </a:extLst>
          </p:cNvPr>
          <p:cNvSpPr/>
          <p:nvPr/>
        </p:nvSpPr>
        <p:spPr>
          <a:xfrm>
            <a:off x="5334000" y="3362325"/>
            <a:ext cx="1162050" cy="54292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39</a:t>
            </a:r>
          </a:p>
        </p:txBody>
      </p:sp>
      <p:sp>
        <p:nvSpPr>
          <p:cNvPr id="120" name="สี่เหลี่ยมผืนผ้า 71">
            <a:extLst>
              <a:ext uri="{FF2B5EF4-FFF2-40B4-BE49-F238E27FC236}">
                <a16:creationId xmlns:a16="http://schemas.microsoft.com/office/drawing/2014/main" id="{117563BB-E91F-4826-9412-C6FB439D4B12}"/>
              </a:ext>
            </a:extLst>
          </p:cNvPr>
          <p:cNvSpPr/>
          <p:nvPr/>
        </p:nvSpPr>
        <p:spPr>
          <a:xfrm>
            <a:off x="3474493" y="1530207"/>
            <a:ext cx="6294975" cy="119283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endParaRPr kumimoji="0" lang="th-TH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Itim"/>
            </a:endParaRPr>
          </a:p>
        </p:txBody>
      </p:sp>
      <p:sp>
        <p:nvSpPr>
          <p:cNvPr id="121" name="สี่เหลี่ยมผืนผ้า 71">
            <a:extLst>
              <a:ext uri="{FF2B5EF4-FFF2-40B4-BE49-F238E27FC236}">
                <a16:creationId xmlns:a16="http://schemas.microsoft.com/office/drawing/2014/main" id="{EDF03E40-3D7E-4C2E-8529-712B92DB1DBF}"/>
              </a:ext>
            </a:extLst>
          </p:cNvPr>
          <p:cNvSpPr/>
          <p:nvPr/>
        </p:nvSpPr>
        <p:spPr>
          <a:xfrm>
            <a:off x="3474493" y="1530207"/>
            <a:ext cx="6294975" cy="119283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endParaRPr kumimoji="0" lang="th-TH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Itim"/>
            </a:endParaRPr>
          </a:p>
        </p:txBody>
      </p:sp>
      <p:sp>
        <p:nvSpPr>
          <p:cNvPr id="122" name="Rectangle: Rounded Corners 121">
            <a:extLst>
              <a:ext uri="{FF2B5EF4-FFF2-40B4-BE49-F238E27FC236}">
                <a16:creationId xmlns:a16="http://schemas.microsoft.com/office/drawing/2014/main" id="{5720589E-411F-4045-A12C-244E4C107CCC}"/>
              </a:ext>
            </a:extLst>
          </p:cNvPr>
          <p:cNvSpPr/>
          <p:nvPr/>
        </p:nvSpPr>
        <p:spPr>
          <a:xfrm>
            <a:off x="6953250" y="4083578"/>
            <a:ext cx="1162050" cy="54292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</a:p>
        </p:txBody>
      </p:sp>
      <p:sp>
        <p:nvSpPr>
          <p:cNvPr id="124" name="Rectangle: Rounded Corners 123">
            <a:extLst>
              <a:ext uri="{FF2B5EF4-FFF2-40B4-BE49-F238E27FC236}">
                <a16:creationId xmlns:a16="http://schemas.microsoft.com/office/drawing/2014/main" id="{894D185B-637D-4252-BF47-AC16F176CC74}"/>
              </a:ext>
            </a:extLst>
          </p:cNvPr>
          <p:cNvSpPr/>
          <p:nvPr/>
        </p:nvSpPr>
        <p:spPr>
          <a:xfrm>
            <a:off x="8607418" y="3362325"/>
            <a:ext cx="1162050" cy="54292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44</a:t>
            </a:r>
          </a:p>
        </p:txBody>
      </p:sp>
      <p:sp>
        <p:nvSpPr>
          <p:cNvPr id="126" name="Rectangle: Rounded Corners 125">
            <a:extLst>
              <a:ext uri="{FF2B5EF4-FFF2-40B4-BE49-F238E27FC236}">
                <a16:creationId xmlns:a16="http://schemas.microsoft.com/office/drawing/2014/main" id="{B0589B18-F45C-4147-A58B-5F205164E199}"/>
              </a:ext>
            </a:extLst>
          </p:cNvPr>
          <p:cNvSpPr/>
          <p:nvPr/>
        </p:nvSpPr>
        <p:spPr>
          <a:xfrm>
            <a:off x="10045693" y="4083578"/>
            <a:ext cx="1162050" cy="54292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</a:p>
        </p:txBody>
      </p:sp>
    </p:spTree>
    <p:extLst>
      <p:ext uri="{BB962C8B-B14F-4D97-AF65-F5344CB8AC3E}">
        <p14:creationId xmlns:p14="http://schemas.microsoft.com/office/powerpoint/2010/main" val="178160022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" grpId="0" animBg="1"/>
      <p:bldP spid="12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กลุ่ม 69">
            <a:extLst>
              <a:ext uri="{FF2B5EF4-FFF2-40B4-BE49-F238E27FC236}">
                <a16:creationId xmlns:a16="http://schemas.microsoft.com/office/drawing/2014/main" id="{19C5D7FD-81B2-46EA-B034-C8A090B8BA7E}"/>
              </a:ext>
            </a:extLst>
          </p:cNvPr>
          <p:cNvGrpSpPr/>
          <p:nvPr/>
        </p:nvGrpSpPr>
        <p:grpSpPr>
          <a:xfrm>
            <a:off x="-127508" y="-30065"/>
            <a:ext cx="1101156" cy="884384"/>
            <a:chOff x="1752751" y="749874"/>
            <a:chExt cx="1101156" cy="884384"/>
          </a:xfrm>
        </p:grpSpPr>
        <p:cxnSp>
          <p:nvCxnSpPr>
            <p:cNvPr id="71" name="ตัวเชื่อมต่อตรง 70">
              <a:extLst>
                <a:ext uri="{FF2B5EF4-FFF2-40B4-BE49-F238E27FC236}">
                  <a16:creationId xmlns:a16="http://schemas.microsoft.com/office/drawing/2014/main" id="{075B8F06-0B89-49D0-BFCA-C31A039395D7}"/>
                </a:ext>
              </a:extLst>
            </p:cNvPr>
            <p:cNvCxnSpPr>
              <a:cxnSpLocks/>
            </p:cNvCxnSpPr>
            <p:nvPr/>
          </p:nvCxnSpPr>
          <p:spPr>
            <a:xfrm>
              <a:off x="2280622" y="749874"/>
              <a:ext cx="1" cy="32096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ตัวเชื่อมต่อตรง 71">
              <a:extLst>
                <a:ext uri="{FF2B5EF4-FFF2-40B4-BE49-F238E27FC236}">
                  <a16:creationId xmlns:a16="http://schemas.microsoft.com/office/drawing/2014/main" id="{9AEDA110-DA8F-4C40-A3D5-21C3BA539F57}"/>
                </a:ext>
              </a:extLst>
            </p:cNvPr>
            <p:cNvCxnSpPr/>
            <p:nvPr/>
          </p:nvCxnSpPr>
          <p:spPr>
            <a:xfrm>
              <a:off x="1819089" y="1070842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ตัวเชื่อมต่อตรง 72">
              <a:extLst>
                <a:ext uri="{FF2B5EF4-FFF2-40B4-BE49-F238E27FC236}">
                  <a16:creationId xmlns:a16="http://schemas.microsoft.com/office/drawing/2014/main" id="{581E0BDD-BA52-4204-9F74-9715D2931807}"/>
                </a:ext>
              </a:extLst>
            </p:cNvPr>
            <p:cNvCxnSpPr>
              <a:cxnSpLocks/>
            </p:cNvCxnSpPr>
            <p:nvPr/>
          </p:nvCxnSpPr>
          <p:spPr>
            <a:xfrm>
              <a:off x="1950530" y="1070842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ตัวเชื่อมต่อตรง 73">
              <a:extLst>
                <a:ext uri="{FF2B5EF4-FFF2-40B4-BE49-F238E27FC236}">
                  <a16:creationId xmlns:a16="http://schemas.microsoft.com/office/drawing/2014/main" id="{07FF9580-E132-4326-A278-85D5FF5E9D6C}"/>
                </a:ext>
              </a:extLst>
            </p:cNvPr>
            <p:cNvCxnSpPr>
              <a:cxnSpLocks/>
            </p:cNvCxnSpPr>
            <p:nvPr/>
          </p:nvCxnSpPr>
          <p:spPr>
            <a:xfrm>
              <a:off x="2506795" y="1070842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ตัวเชื่อมต่อตรง 74">
              <a:extLst>
                <a:ext uri="{FF2B5EF4-FFF2-40B4-BE49-F238E27FC236}">
                  <a16:creationId xmlns:a16="http://schemas.microsoft.com/office/drawing/2014/main" id="{BE1271BD-3182-4C16-9583-C609366B7425}"/>
                </a:ext>
              </a:extLst>
            </p:cNvPr>
            <p:cNvCxnSpPr/>
            <p:nvPr/>
          </p:nvCxnSpPr>
          <p:spPr>
            <a:xfrm>
              <a:off x="2006410" y="1352550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ตัวเชื่อมต่อตรง 75">
              <a:extLst>
                <a:ext uri="{FF2B5EF4-FFF2-40B4-BE49-F238E27FC236}">
                  <a16:creationId xmlns:a16="http://schemas.microsoft.com/office/drawing/2014/main" id="{4F0DE2F7-534C-4949-803C-6B1FC1040130}"/>
                </a:ext>
              </a:extLst>
            </p:cNvPr>
            <p:cNvCxnSpPr>
              <a:cxnSpLocks/>
            </p:cNvCxnSpPr>
            <p:nvPr/>
          </p:nvCxnSpPr>
          <p:spPr>
            <a:xfrm>
              <a:off x="2788735" y="1352550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ตัวเชื่อมต่อตรง 76">
              <a:extLst>
                <a:ext uri="{FF2B5EF4-FFF2-40B4-BE49-F238E27FC236}">
                  <a16:creationId xmlns:a16="http://schemas.microsoft.com/office/drawing/2014/main" id="{BBFE9B83-4D36-44A0-84FC-A25D9484985C}"/>
                </a:ext>
              </a:extLst>
            </p:cNvPr>
            <p:cNvCxnSpPr>
              <a:cxnSpLocks/>
            </p:cNvCxnSpPr>
            <p:nvPr/>
          </p:nvCxnSpPr>
          <p:spPr>
            <a:xfrm>
              <a:off x="2156275" y="133742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ตัวเชื่อมต่อตรง 77">
              <a:extLst>
                <a:ext uri="{FF2B5EF4-FFF2-40B4-BE49-F238E27FC236}">
                  <a16:creationId xmlns:a16="http://schemas.microsoft.com/office/drawing/2014/main" id="{94C16986-7AB5-4B9F-A80F-44C3C930F54D}"/>
                </a:ext>
              </a:extLst>
            </p:cNvPr>
            <p:cNvCxnSpPr/>
            <p:nvPr/>
          </p:nvCxnSpPr>
          <p:spPr>
            <a:xfrm>
              <a:off x="1752751" y="161555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5" name="กลุ่ม 164">
            <a:extLst>
              <a:ext uri="{FF2B5EF4-FFF2-40B4-BE49-F238E27FC236}">
                <a16:creationId xmlns:a16="http://schemas.microsoft.com/office/drawing/2014/main" id="{8EC439C7-12C2-4C8E-A468-4845FC4142E8}"/>
              </a:ext>
            </a:extLst>
          </p:cNvPr>
          <p:cNvGrpSpPr/>
          <p:nvPr/>
        </p:nvGrpSpPr>
        <p:grpSpPr>
          <a:xfrm rot="20560470">
            <a:off x="9454343" y="1434332"/>
            <a:ext cx="3021684" cy="4143942"/>
            <a:chOff x="5263424" y="1674618"/>
            <a:chExt cx="2268181" cy="2959191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grpSpPr>
        <p:sp>
          <p:nvSpPr>
            <p:cNvPr id="166" name="รูปแบบอิสระ: รูปร่าง 165">
              <a:extLst>
                <a:ext uri="{FF2B5EF4-FFF2-40B4-BE49-F238E27FC236}">
                  <a16:creationId xmlns:a16="http://schemas.microsoft.com/office/drawing/2014/main" id="{CBB55676-2940-4C71-9267-598F926EBD7F}"/>
                </a:ext>
              </a:extLst>
            </p:cNvPr>
            <p:cNvSpPr/>
            <p:nvPr/>
          </p:nvSpPr>
          <p:spPr>
            <a:xfrm>
              <a:off x="5263424" y="1674618"/>
              <a:ext cx="2237116" cy="2959191"/>
            </a:xfrm>
            <a:custGeom>
              <a:avLst/>
              <a:gdLst>
                <a:gd name="connsiteX0" fmla="*/ 55229 w 606091"/>
                <a:gd name="connsiteY0" fmla="*/ 691793 h 823633"/>
                <a:gd name="connsiteX1" fmla="*/ 111109 w 606091"/>
                <a:gd name="connsiteY1" fmla="*/ 216813 h 823633"/>
                <a:gd name="connsiteX2" fmla="*/ 78089 w 606091"/>
                <a:gd name="connsiteY2" fmla="*/ 23773 h 823633"/>
                <a:gd name="connsiteX3" fmla="*/ 217789 w 606091"/>
                <a:gd name="connsiteY3" fmla="*/ 74573 h 823633"/>
                <a:gd name="connsiteX4" fmla="*/ 255889 w 606091"/>
                <a:gd name="connsiteY4" fmla="*/ 56793 h 823633"/>
                <a:gd name="connsiteX5" fmla="*/ 360029 w 606091"/>
                <a:gd name="connsiteY5" fmla="*/ 49173 h 823633"/>
                <a:gd name="connsiteX6" fmla="*/ 451469 w 606091"/>
                <a:gd name="connsiteY6" fmla="*/ 69493 h 823633"/>
                <a:gd name="connsiteX7" fmla="*/ 563229 w 606091"/>
                <a:gd name="connsiteY7" fmla="*/ 3453 h 823633"/>
                <a:gd name="connsiteX8" fmla="*/ 537829 w 606091"/>
                <a:gd name="connsiteY8" fmla="*/ 193953 h 823633"/>
                <a:gd name="connsiteX9" fmla="*/ 593709 w 606091"/>
                <a:gd name="connsiteY9" fmla="*/ 681633 h 823633"/>
                <a:gd name="connsiteX10" fmla="*/ 588629 w 606091"/>
                <a:gd name="connsiteY10" fmla="*/ 803553 h 823633"/>
                <a:gd name="connsiteX11" fmla="*/ 410829 w 606091"/>
                <a:gd name="connsiteY11" fmla="*/ 821333 h 823633"/>
                <a:gd name="connsiteX12" fmla="*/ 22209 w 606091"/>
                <a:gd name="connsiteY12" fmla="*/ 808633 h 823633"/>
                <a:gd name="connsiteX13" fmla="*/ 55229 w 606091"/>
                <a:gd name="connsiteY13" fmla="*/ 691793 h 823633"/>
                <a:gd name="connsiteX0" fmla="*/ 55229 w 606091"/>
                <a:gd name="connsiteY0" fmla="*/ 691793 h 823633"/>
                <a:gd name="connsiteX1" fmla="*/ 111109 w 606091"/>
                <a:gd name="connsiteY1" fmla="*/ 216813 h 823633"/>
                <a:gd name="connsiteX2" fmla="*/ 78089 w 606091"/>
                <a:gd name="connsiteY2" fmla="*/ 23773 h 823633"/>
                <a:gd name="connsiteX3" fmla="*/ 217789 w 606091"/>
                <a:gd name="connsiteY3" fmla="*/ 74573 h 823633"/>
                <a:gd name="connsiteX4" fmla="*/ 263509 w 606091"/>
                <a:gd name="connsiteY4" fmla="*/ 60603 h 823633"/>
                <a:gd name="connsiteX5" fmla="*/ 360029 w 606091"/>
                <a:gd name="connsiteY5" fmla="*/ 49173 h 823633"/>
                <a:gd name="connsiteX6" fmla="*/ 451469 w 606091"/>
                <a:gd name="connsiteY6" fmla="*/ 69493 h 823633"/>
                <a:gd name="connsiteX7" fmla="*/ 563229 w 606091"/>
                <a:gd name="connsiteY7" fmla="*/ 3453 h 823633"/>
                <a:gd name="connsiteX8" fmla="*/ 537829 w 606091"/>
                <a:gd name="connsiteY8" fmla="*/ 193953 h 823633"/>
                <a:gd name="connsiteX9" fmla="*/ 593709 w 606091"/>
                <a:gd name="connsiteY9" fmla="*/ 681633 h 823633"/>
                <a:gd name="connsiteX10" fmla="*/ 588629 w 606091"/>
                <a:gd name="connsiteY10" fmla="*/ 803553 h 823633"/>
                <a:gd name="connsiteX11" fmla="*/ 410829 w 606091"/>
                <a:gd name="connsiteY11" fmla="*/ 821333 h 823633"/>
                <a:gd name="connsiteX12" fmla="*/ 22209 w 606091"/>
                <a:gd name="connsiteY12" fmla="*/ 808633 h 823633"/>
                <a:gd name="connsiteX13" fmla="*/ 55229 w 606091"/>
                <a:gd name="connsiteY13" fmla="*/ 691793 h 823633"/>
                <a:gd name="connsiteX0" fmla="*/ 19655 w 570517"/>
                <a:gd name="connsiteY0" fmla="*/ 691793 h 826605"/>
                <a:gd name="connsiteX1" fmla="*/ 75535 w 570517"/>
                <a:gd name="connsiteY1" fmla="*/ 216813 h 826605"/>
                <a:gd name="connsiteX2" fmla="*/ 42515 w 570517"/>
                <a:gd name="connsiteY2" fmla="*/ 23773 h 826605"/>
                <a:gd name="connsiteX3" fmla="*/ 182215 w 570517"/>
                <a:gd name="connsiteY3" fmla="*/ 74573 h 826605"/>
                <a:gd name="connsiteX4" fmla="*/ 227935 w 570517"/>
                <a:gd name="connsiteY4" fmla="*/ 60603 h 826605"/>
                <a:gd name="connsiteX5" fmla="*/ 324455 w 570517"/>
                <a:gd name="connsiteY5" fmla="*/ 49173 h 826605"/>
                <a:gd name="connsiteX6" fmla="*/ 415895 w 570517"/>
                <a:gd name="connsiteY6" fmla="*/ 69493 h 826605"/>
                <a:gd name="connsiteX7" fmla="*/ 527655 w 570517"/>
                <a:gd name="connsiteY7" fmla="*/ 3453 h 826605"/>
                <a:gd name="connsiteX8" fmla="*/ 502255 w 570517"/>
                <a:gd name="connsiteY8" fmla="*/ 193953 h 826605"/>
                <a:gd name="connsiteX9" fmla="*/ 558135 w 570517"/>
                <a:gd name="connsiteY9" fmla="*/ 681633 h 826605"/>
                <a:gd name="connsiteX10" fmla="*/ 553055 w 570517"/>
                <a:gd name="connsiteY10" fmla="*/ 803553 h 826605"/>
                <a:gd name="connsiteX11" fmla="*/ 375255 w 570517"/>
                <a:gd name="connsiteY11" fmla="*/ 821333 h 826605"/>
                <a:gd name="connsiteX12" fmla="*/ 32355 w 570517"/>
                <a:gd name="connsiteY12" fmla="*/ 814348 h 826605"/>
                <a:gd name="connsiteX13" fmla="*/ 19655 w 570517"/>
                <a:gd name="connsiteY13" fmla="*/ 691793 h 826605"/>
                <a:gd name="connsiteX0" fmla="*/ 27872 w 578734"/>
                <a:gd name="connsiteY0" fmla="*/ 691793 h 821583"/>
                <a:gd name="connsiteX1" fmla="*/ 83752 w 578734"/>
                <a:gd name="connsiteY1" fmla="*/ 216813 h 821583"/>
                <a:gd name="connsiteX2" fmla="*/ 50732 w 578734"/>
                <a:gd name="connsiteY2" fmla="*/ 23773 h 821583"/>
                <a:gd name="connsiteX3" fmla="*/ 190432 w 578734"/>
                <a:gd name="connsiteY3" fmla="*/ 74573 h 821583"/>
                <a:gd name="connsiteX4" fmla="*/ 236152 w 578734"/>
                <a:gd name="connsiteY4" fmla="*/ 60603 h 821583"/>
                <a:gd name="connsiteX5" fmla="*/ 332672 w 578734"/>
                <a:gd name="connsiteY5" fmla="*/ 49173 h 821583"/>
                <a:gd name="connsiteX6" fmla="*/ 424112 w 578734"/>
                <a:gd name="connsiteY6" fmla="*/ 69493 h 821583"/>
                <a:gd name="connsiteX7" fmla="*/ 535872 w 578734"/>
                <a:gd name="connsiteY7" fmla="*/ 3453 h 821583"/>
                <a:gd name="connsiteX8" fmla="*/ 510472 w 578734"/>
                <a:gd name="connsiteY8" fmla="*/ 193953 h 821583"/>
                <a:gd name="connsiteX9" fmla="*/ 566352 w 578734"/>
                <a:gd name="connsiteY9" fmla="*/ 681633 h 821583"/>
                <a:gd name="connsiteX10" fmla="*/ 561272 w 578734"/>
                <a:gd name="connsiteY10" fmla="*/ 803553 h 821583"/>
                <a:gd name="connsiteX11" fmla="*/ 383472 w 578734"/>
                <a:gd name="connsiteY11" fmla="*/ 821333 h 821583"/>
                <a:gd name="connsiteX12" fmla="*/ 40572 w 578734"/>
                <a:gd name="connsiteY12" fmla="*/ 814348 h 821583"/>
                <a:gd name="connsiteX13" fmla="*/ 27872 w 578734"/>
                <a:gd name="connsiteY13" fmla="*/ 691793 h 821583"/>
                <a:gd name="connsiteX0" fmla="*/ 11104 w 579111"/>
                <a:gd name="connsiteY0" fmla="*/ 701318 h 825770"/>
                <a:gd name="connsiteX1" fmla="*/ 84129 w 579111"/>
                <a:gd name="connsiteY1" fmla="*/ 216813 h 825770"/>
                <a:gd name="connsiteX2" fmla="*/ 51109 w 579111"/>
                <a:gd name="connsiteY2" fmla="*/ 23773 h 825770"/>
                <a:gd name="connsiteX3" fmla="*/ 190809 w 579111"/>
                <a:gd name="connsiteY3" fmla="*/ 74573 h 825770"/>
                <a:gd name="connsiteX4" fmla="*/ 236529 w 579111"/>
                <a:gd name="connsiteY4" fmla="*/ 60603 h 825770"/>
                <a:gd name="connsiteX5" fmla="*/ 333049 w 579111"/>
                <a:gd name="connsiteY5" fmla="*/ 49173 h 825770"/>
                <a:gd name="connsiteX6" fmla="*/ 424489 w 579111"/>
                <a:gd name="connsiteY6" fmla="*/ 69493 h 825770"/>
                <a:gd name="connsiteX7" fmla="*/ 536249 w 579111"/>
                <a:gd name="connsiteY7" fmla="*/ 3453 h 825770"/>
                <a:gd name="connsiteX8" fmla="*/ 510849 w 579111"/>
                <a:gd name="connsiteY8" fmla="*/ 193953 h 825770"/>
                <a:gd name="connsiteX9" fmla="*/ 566729 w 579111"/>
                <a:gd name="connsiteY9" fmla="*/ 681633 h 825770"/>
                <a:gd name="connsiteX10" fmla="*/ 561649 w 579111"/>
                <a:gd name="connsiteY10" fmla="*/ 803553 h 825770"/>
                <a:gd name="connsiteX11" fmla="*/ 383849 w 579111"/>
                <a:gd name="connsiteY11" fmla="*/ 821333 h 825770"/>
                <a:gd name="connsiteX12" fmla="*/ 40949 w 579111"/>
                <a:gd name="connsiteY12" fmla="*/ 814348 h 825770"/>
                <a:gd name="connsiteX13" fmla="*/ 11104 w 579111"/>
                <a:gd name="connsiteY13" fmla="*/ 701318 h 825770"/>
                <a:gd name="connsiteX0" fmla="*/ 12598 w 580605"/>
                <a:gd name="connsiteY0" fmla="*/ 701318 h 825770"/>
                <a:gd name="connsiteX1" fmla="*/ 85623 w 580605"/>
                <a:gd name="connsiteY1" fmla="*/ 216813 h 825770"/>
                <a:gd name="connsiteX2" fmla="*/ 52603 w 580605"/>
                <a:gd name="connsiteY2" fmla="*/ 23773 h 825770"/>
                <a:gd name="connsiteX3" fmla="*/ 192303 w 580605"/>
                <a:gd name="connsiteY3" fmla="*/ 74573 h 825770"/>
                <a:gd name="connsiteX4" fmla="*/ 238023 w 580605"/>
                <a:gd name="connsiteY4" fmla="*/ 60603 h 825770"/>
                <a:gd name="connsiteX5" fmla="*/ 334543 w 580605"/>
                <a:gd name="connsiteY5" fmla="*/ 49173 h 825770"/>
                <a:gd name="connsiteX6" fmla="*/ 425983 w 580605"/>
                <a:gd name="connsiteY6" fmla="*/ 69493 h 825770"/>
                <a:gd name="connsiteX7" fmla="*/ 537743 w 580605"/>
                <a:gd name="connsiteY7" fmla="*/ 3453 h 825770"/>
                <a:gd name="connsiteX8" fmla="*/ 512343 w 580605"/>
                <a:gd name="connsiteY8" fmla="*/ 193953 h 825770"/>
                <a:gd name="connsiteX9" fmla="*/ 568223 w 580605"/>
                <a:gd name="connsiteY9" fmla="*/ 681633 h 825770"/>
                <a:gd name="connsiteX10" fmla="*/ 563143 w 580605"/>
                <a:gd name="connsiteY10" fmla="*/ 803553 h 825770"/>
                <a:gd name="connsiteX11" fmla="*/ 385343 w 580605"/>
                <a:gd name="connsiteY11" fmla="*/ 821333 h 825770"/>
                <a:gd name="connsiteX12" fmla="*/ 42443 w 580605"/>
                <a:gd name="connsiteY12" fmla="*/ 814348 h 825770"/>
                <a:gd name="connsiteX13" fmla="*/ 12598 w 580605"/>
                <a:gd name="connsiteY13" fmla="*/ 701318 h 825770"/>
                <a:gd name="connsiteX0" fmla="*/ 12598 w 585924"/>
                <a:gd name="connsiteY0" fmla="*/ 701318 h 825770"/>
                <a:gd name="connsiteX1" fmla="*/ 85623 w 585924"/>
                <a:gd name="connsiteY1" fmla="*/ 216813 h 825770"/>
                <a:gd name="connsiteX2" fmla="*/ 52603 w 585924"/>
                <a:gd name="connsiteY2" fmla="*/ 23773 h 825770"/>
                <a:gd name="connsiteX3" fmla="*/ 192303 w 585924"/>
                <a:gd name="connsiteY3" fmla="*/ 74573 h 825770"/>
                <a:gd name="connsiteX4" fmla="*/ 238023 w 585924"/>
                <a:gd name="connsiteY4" fmla="*/ 60603 h 825770"/>
                <a:gd name="connsiteX5" fmla="*/ 334543 w 585924"/>
                <a:gd name="connsiteY5" fmla="*/ 49173 h 825770"/>
                <a:gd name="connsiteX6" fmla="*/ 425983 w 585924"/>
                <a:gd name="connsiteY6" fmla="*/ 69493 h 825770"/>
                <a:gd name="connsiteX7" fmla="*/ 537743 w 585924"/>
                <a:gd name="connsiteY7" fmla="*/ 3453 h 825770"/>
                <a:gd name="connsiteX8" fmla="*/ 512343 w 585924"/>
                <a:gd name="connsiteY8" fmla="*/ 193953 h 825770"/>
                <a:gd name="connsiteX9" fmla="*/ 568223 w 585924"/>
                <a:gd name="connsiteY9" fmla="*/ 681633 h 825770"/>
                <a:gd name="connsiteX10" fmla="*/ 570763 w 585924"/>
                <a:gd name="connsiteY10" fmla="*/ 809268 h 825770"/>
                <a:gd name="connsiteX11" fmla="*/ 385343 w 585924"/>
                <a:gd name="connsiteY11" fmla="*/ 821333 h 825770"/>
                <a:gd name="connsiteX12" fmla="*/ 42443 w 585924"/>
                <a:gd name="connsiteY12" fmla="*/ 814348 h 825770"/>
                <a:gd name="connsiteX13" fmla="*/ 12598 w 585924"/>
                <a:gd name="connsiteY13" fmla="*/ 701318 h 825770"/>
                <a:gd name="connsiteX0" fmla="*/ 12710 w 585897"/>
                <a:gd name="connsiteY0" fmla="*/ 701318 h 830313"/>
                <a:gd name="connsiteX1" fmla="*/ 85735 w 585897"/>
                <a:gd name="connsiteY1" fmla="*/ 216813 h 830313"/>
                <a:gd name="connsiteX2" fmla="*/ 52715 w 585897"/>
                <a:gd name="connsiteY2" fmla="*/ 23773 h 830313"/>
                <a:gd name="connsiteX3" fmla="*/ 192415 w 585897"/>
                <a:gd name="connsiteY3" fmla="*/ 74573 h 830313"/>
                <a:gd name="connsiteX4" fmla="*/ 238135 w 585897"/>
                <a:gd name="connsiteY4" fmla="*/ 60603 h 830313"/>
                <a:gd name="connsiteX5" fmla="*/ 334655 w 585897"/>
                <a:gd name="connsiteY5" fmla="*/ 49173 h 830313"/>
                <a:gd name="connsiteX6" fmla="*/ 426095 w 585897"/>
                <a:gd name="connsiteY6" fmla="*/ 69493 h 830313"/>
                <a:gd name="connsiteX7" fmla="*/ 537855 w 585897"/>
                <a:gd name="connsiteY7" fmla="*/ 3453 h 830313"/>
                <a:gd name="connsiteX8" fmla="*/ 512455 w 585897"/>
                <a:gd name="connsiteY8" fmla="*/ 193953 h 830313"/>
                <a:gd name="connsiteX9" fmla="*/ 568335 w 585897"/>
                <a:gd name="connsiteY9" fmla="*/ 681633 h 830313"/>
                <a:gd name="connsiteX10" fmla="*/ 570875 w 585897"/>
                <a:gd name="connsiteY10" fmla="*/ 809268 h 830313"/>
                <a:gd name="connsiteX11" fmla="*/ 387360 w 585897"/>
                <a:gd name="connsiteY11" fmla="*/ 828953 h 830313"/>
                <a:gd name="connsiteX12" fmla="*/ 42555 w 585897"/>
                <a:gd name="connsiteY12" fmla="*/ 814348 h 830313"/>
                <a:gd name="connsiteX13" fmla="*/ 12710 w 585897"/>
                <a:gd name="connsiteY13" fmla="*/ 701318 h 830313"/>
                <a:gd name="connsiteX0" fmla="*/ 12710 w 591041"/>
                <a:gd name="connsiteY0" fmla="*/ 701318 h 830313"/>
                <a:gd name="connsiteX1" fmla="*/ 85735 w 591041"/>
                <a:gd name="connsiteY1" fmla="*/ 216813 h 830313"/>
                <a:gd name="connsiteX2" fmla="*/ 52715 w 591041"/>
                <a:gd name="connsiteY2" fmla="*/ 23773 h 830313"/>
                <a:gd name="connsiteX3" fmla="*/ 192415 w 591041"/>
                <a:gd name="connsiteY3" fmla="*/ 74573 h 830313"/>
                <a:gd name="connsiteX4" fmla="*/ 238135 w 591041"/>
                <a:gd name="connsiteY4" fmla="*/ 60603 h 830313"/>
                <a:gd name="connsiteX5" fmla="*/ 334655 w 591041"/>
                <a:gd name="connsiteY5" fmla="*/ 49173 h 830313"/>
                <a:gd name="connsiteX6" fmla="*/ 426095 w 591041"/>
                <a:gd name="connsiteY6" fmla="*/ 69493 h 830313"/>
                <a:gd name="connsiteX7" fmla="*/ 537855 w 591041"/>
                <a:gd name="connsiteY7" fmla="*/ 3453 h 830313"/>
                <a:gd name="connsiteX8" fmla="*/ 512455 w 591041"/>
                <a:gd name="connsiteY8" fmla="*/ 193953 h 830313"/>
                <a:gd name="connsiteX9" fmla="*/ 579765 w 591041"/>
                <a:gd name="connsiteY9" fmla="*/ 681633 h 830313"/>
                <a:gd name="connsiteX10" fmla="*/ 570875 w 591041"/>
                <a:gd name="connsiteY10" fmla="*/ 809268 h 830313"/>
                <a:gd name="connsiteX11" fmla="*/ 387360 w 591041"/>
                <a:gd name="connsiteY11" fmla="*/ 828953 h 830313"/>
                <a:gd name="connsiteX12" fmla="*/ 42555 w 591041"/>
                <a:gd name="connsiteY12" fmla="*/ 814348 h 830313"/>
                <a:gd name="connsiteX13" fmla="*/ 12710 w 591041"/>
                <a:gd name="connsiteY13" fmla="*/ 701318 h 830313"/>
                <a:gd name="connsiteX0" fmla="*/ 12710 w 591041"/>
                <a:gd name="connsiteY0" fmla="*/ 701318 h 830313"/>
                <a:gd name="connsiteX1" fmla="*/ 85735 w 591041"/>
                <a:gd name="connsiteY1" fmla="*/ 216813 h 830313"/>
                <a:gd name="connsiteX2" fmla="*/ 52715 w 591041"/>
                <a:gd name="connsiteY2" fmla="*/ 23773 h 830313"/>
                <a:gd name="connsiteX3" fmla="*/ 192415 w 591041"/>
                <a:gd name="connsiteY3" fmla="*/ 74573 h 830313"/>
                <a:gd name="connsiteX4" fmla="*/ 192415 w 591041"/>
                <a:gd name="connsiteY4" fmla="*/ 73938 h 830313"/>
                <a:gd name="connsiteX5" fmla="*/ 334655 w 591041"/>
                <a:gd name="connsiteY5" fmla="*/ 49173 h 830313"/>
                <a:gd name="connsiteX6" fmla="*/ 426095 w 591041"/>
                <a:gd name="connsiteY6" fmla="*/ 69493 h 830313"/>
                <a:gd name="connsiteX7" fmla="*/ 537855 w 591041"/>
                <a:gd name="connsiteY7" fmla="*/ 3453 h 830313"/>
                <a:gd name="connsiteX8" fmla="*/ 512455 w 591041"/>
                <a:gd name="connsiteY8" fmla="*/ 193953 h 830313"/>
                <a:gd name="connsiteX9" fmla="*/ 579765 w 591041"/>
                <a:gd name="connsiteY9" fmla="*/ 681633 h 830313"/>
                <a:gd name="connsiteX10" fmla="*/ 570875 w 591041"/>
                <a:gd name="connsiteY10" fmla="*/ 809268 h 830313"/>
                <a:gd name="connsiteX11" fmla="*/ 387360 w 591041"/>
                <a:gd name="connsiteY11" fmla="*/ 828953 h 830313"/>
                <a:gd name="connsiteX12" fmla="*/ 42555 w 591041"/>
                <a:gd name="connsiteY12" fmla="*/ 814348 h 830313"/>
                <a:gd name="connsiteX13" fmla="*/ 12710 w 591041"/>
                <a:gd name="connsiteY13" fmla="*/ 701318 h 830313"/>
                <a:gd name="connsiteX0" fmla="*/ 12710 w 591041"/>
                <a:gd name="connsiteY0" fmla="*/ 701340 h 830335"/>
                <a:gd name="connsiteX1" fmla="*/ 85735 w 591041"/>
                <a:gd name="connsiteY1" fmla="*/ 216835 h 830335"/>
                <a:gd name="connsiteX2" fmla="*/ 52715 w 591041"/>
                <a:gd name="connsiteY2" fmla="*/ 23795 h 830335"/>
                <a:gd name="connsiteX3" fmla="*/ 192415 w 591041"/>
                <a:gd name="connsiteY3" fmla="*/ 74595 h 830335"/>
                <a:gd name="connsiteX4" fmla="*/ 192415 w 591041"/>
                <a:gd name="connsiteY4" fmla="*/ 73960 h 830335"/>
                <a:gd name="connsiteX5" fmla="*/ 319415 w 591041"/>
                <a:gd name="connsiteY5" fmla="*/ 53005 h 830335"/>
                <a:gd name="connsiteX6" fmla="*/ 426095 w 591041"/>
                <a:gd name="connsiteY6" fmla="*/ 69515 h 830335"/>
                <a:gd name="connsiteX7" fmla="*/ 537855 w 591041"/>
                <a:gd name="connsiteY7" fmla="*/ 3475 h 830335"/>
                <a:gd name="connsiteX8" fmla="*/ 512455 w 591041"/>
                <a:gd name="connsiteY8" fmla="*/ 193975 h 830335"/>
                <a:gd name="connsiteX9" fmla="*/ 579765 w 591041"/>
                <a:gd name="connsiteY9" fmla="*/ 681655 h 830335"/>
                <a:gd name="connsiteX10" fmla="*/ 570875 w 591041"/>
                <a:gd name="connsiteY10" fmla="*/ 809290 h 830335"/>
                <a:gd name="connsiteX11" fmla="*/ 387360 w 591041"/>
                <a:gd name="connsiteY11" fmla="*/ 828975 h 830335"/>
                <a:gd name="connsiteX12" fmla="*/ 42555 w 591041"/>
                <a:gd name="connsiteY12" fmla="*/ 814370 h 830335"/>
                <a:gd name="connsiteX13" fmla="*/ 12710 w 591041"/>
                <a:gd name="connsiteY13" fmla="*/ 701340 h 830335"/>
                <a:gd name="connsiteX0" fmla="*/ 12710 w 591041"/>
                <a:gd name="connsiteY0" fmla="*/ 701340 h 830335"/>
                <a:gd name="connsiteX1" fmla="*/ 85735 w 591041"/>
                <a:gd name="connsiteY1" fmla="*/ 216835 h 830335"/>
                <a:gd name="connsiteX2" fmla="*/ 52715 w 591041"/>
                <a:gd name="connsiteY2" fmla="*/ 23795 h 830335"/>
                <a:gd name="connsiteX3" fmla="*/ 192415 w 591041"/>
                <a:gd name="connsiteY3" fmla="*/ 74595 h 830335"/>
                <a:gd name="connsiteX4" fmla="*/ 234325 w 591041"/>
                <a:gd name="connsiteY4" fmla="*/ 64435 h 830335"/>
                <a:gd name="connsiteX5" fmla="*/ 319415 w 591041"/>
                <a:gd name="connsiteY5" fmla="*/ 53005 h 830335"/>
                <a:gd name="connsiteX6" fmla="*/ 426095 w 591041"/>
                <a:gd name="connsiteY6" fmla="*/ 69515 h 830335"/>
                <a:gd name="connsiteX7" fmla="*/ 537855 w 591041"/>
                <a:gd name="connsiteY7" fmla="*/ 3475 h 830335"/>
                <a:gd name="connsiteX8" fmla="*/ 512455 w 591041"/>
                <a:gd name="connsiteY8" fmla="*/ 193975 h 830335"/>
                <a:gd name="connsiteX9" fmla="*/ 579765 w 591041"/>
                <a:gd name="connsiteY9" fmla="*/ 681655 h 830335"/>
                <a:gd name="connsiteX10" fmla="*/ 570875 w 591041"/>
                <a:gd name="connsiteY10" fmla="*/ 809290 h 830335"/>
                <a:gd name="connsiteX11" fmla="*/ 387360 w 591041"/>
                <a:gd name="connsiteY11" fmla="*/ 828975 h 830335"/>
                <a:gd name="connsiteX12" fmla="*/ 42555 w 591041"/>
                <a:gd name="connsiteY12" fmla="*/ 814370 h 830335"/>
                <a:gd name="connsiteX13" fmla="*/ 12710 w 591041"/>
                <a:gd name="connsiteY13" fmla="*/ 701340 h 830335"/>
                <a:gd name="connsiteX0" fmla="*/ 12710 w 591041"/>
                <a:gd name="connsiteY0" fmla="*/ 701340 h 830335"/>
                <a:gd name="connsiteX1" fmla="*/ 85735 w 591041"/>
                <a:gd name="connsiteY1" fmla="*/ 216835 h 830335"/>
                <a:gd name="connsiteX2" fmla="*/ 52715 w 591041"/>
                <a:gd name="connsiteY2" fmla="*/ 23795 h 830335"/>
                <a:gd name="connsiteX3" fmla="*/ 192415 w 591041"/>
                <a:gd name="connsiteY3" fmla="*/ 74595 h 830335"/>
                <a:gd name="connsiteX4" fmla="*/ 243850 w 591041"/>
                <a:gd name="connsiteY4" fmla="*/ 64435 h 830335"/>
                <a:gd name="connsiteX5" fmla="*/ 319415 w 591041"/>
                <a:gd name="connsiteY5" fmla="*/ 53005 h 830335"/>
                <a:gd name="connsiteX6" fmla="*/ 426095 w 591041"/>
                <a:gd name="connsiteY6" fmla="*/ 69515 h 830335"/>
                <a:gd name="connsiteX7" fmla="*/ 537855 w 591041"/>
                <a:gd name="connsiteY7" fmla="*/ 3475 h 830335"/>
                <a:gd name="connsiteX8" fmla="*/ 512455 w 591041"/>
                <a:gd name="connsiteY8" fmla="*/ 193975 h 830335"/>
                <a:gd name="connsiteX9" fmla="*/ 579765 w 591041"/>
                <a:gd name="connsiteY9" fmla="*/ 681655 h 830335"/>
                <a:gd name="connsiteX10" fmla="*/ 570875 w 591041"/>
                <a:gd name="connsiteY10" fmla="*/ 809290 h 830335"/>
                <a:gd name="connsiteX11" fmla="*/ 387360 w 591041"/>
                <a:gd name="connsiteY11" fmla="*/ 828975 h 830335"/>
                <a:gd name="connsiteX12" fmla="*/ 42555 w 591041"/>
                <a:gd name="connsiteY12" fmla="*/ 814370 h 830335"/>
                <a:gd name="connsiteX13" fmla="*/ 12710 w 591041"/>
                <a:gd name="connsiteY13" fmla="*/ 701340 h 830335"/>
                <a:gd name="connsiteX0" fmla="*/ 12710 w 591041"/>
                <a:gd name="connsiteY0" fmla="*/ 701340 h 830335"/>
                <a:gd name="connsiteX1" fmla="*/ 85735 w 591041"/>
                <a:gd name="connsiteY1" fmla="*/ 216835 h 830335"/>
                <a:gd name="connsiteX2" fmla="*/ 52715 w 591041"/>
                <a:gd name="connsiteY2" fmla="*/ 23795 h 830335"/>
                <a:gd name="connsiteX3" fmla="*/ 192415 w 591041"/>
                <a:gd name="connsiteY3" fmla="*/ 74595 h 830335"/>
                <a:gd name="connsiteX4" fmla="*/ 243850 w 591041"/>
                <a:gd name="connsiteY4" fmla="*/ 64435 h 830335"/>
                <a:gd name="connsiteX5" fmla="*/ 313700 w 591041"/>
                <a:gd name="connsiteY5" fmla="*/ 53005 h 830335"/>
                <a:gd name="connsiteX6" fmla="*/ 426095 w 591041"/>
                <a:gd name="connsiteY6" fmla="*/ 69515 h 830335"/>
                <a:gd name="connsiteX7" fmla="*/ 537855 w 591041"/>
                <a:gd name="connsiteY7" fmla="*/ 3475 h 830335"/>
                <a:gd name="connsiteX8" fmla="*/ 512455 w 591041"/>
                <a:gd name="connsiteY8" fmla="*/ 193975 h 830335"/>
                <a:gd name="connsiteX9" fmla="*/ 579765 w 591041"/>
                <a:gd name="connsiteY9" fmla="*/ 681655 h 830335"/>
                <a:gd name="connsiteX10" fmla="*/ 570875 w 591041"/>
                <a:gd name="connsiteY10" fmla="*/ 809290 h 830335"/>
                <a:gd name="connsiteX11" fmla="*/ 387360 w 591041"/>
                <a:gd name="connsiteY11" fmla="*/ 828975 h 830335"/>
                <a:gd name="connsiteX12" fmla="*/ 42555 w 591041"/>
                <a:gd name="connsiteY12" fmla="*/ 814370 h 830335"/>
                <a:gd name="connsiteX13" fmla="*/ 12710 w 591041"/>
                <a:gd name="connsiteY13" fmla="*/ 701340 h 830335"/>
                <a:gd name="connsiteX0" fmla="*/ 12710 w 591041"/>
                <a:gd name="connsiteY0" fmla="*/ 701340 h 830335"/>
                <a:gd name="connsiteX1" fmla="*/ 85735 w 591041"/>
                <a:gd name="connsiteY1" fmla="*/ 216835 h 830335"/>
                <a:gd name="connsiteX2" fmla="*/ 52715 w 591041"/>
                <a:gd name="connsiteY2" fmla="*/ 23795 h 830335"/>
                <a:gd name="connsiteX3" fmla="*/ 192415 w 591041"/>
                <a:gd name="connsiteY3" fmla="*/ 74595 h 830335"/>
                <a:gd name="connsiteX4" fmla="*/ 243850 w 591041"/>
                <a:gd name="connsiteY4" fmla="*/ 64435 h 830335"/>
                <a:gd name="connsiteX5" fmla="*/ 313700 w 591041"/>
                <a:gd name="connsiteY5" fmla="*/ 53005 h 830335"/>
                <a:gd name="connsiteX6" fmla="*/ 426095 w 591041"/>
                <a:gd name="connsiteY6" fmla="*/ 69515 h 830335"/>
                <a:gd name="connsiteX7" fmla="*/ 537855 w 591041"/>
                <a:gd name="connsiteY7" fmla="*/ 3475 h 830335"/>
                <a:gd name="connsiteX8" fmla="*/ 512455 w 591041"/>
                <a:gd name="connsiteY8" fmla="*/ 193975 h 830335"/>
                <a:gd name="connsiteX9" fmla="*/ 579765 w 591041"/>
                <a:gd name="connsiteY9" fmla="*/ 681655 h 830335"/>
                <a:gd name="connsiteX10" fmla="*/ 570875 w 591041"/>
                <a:gd name="connsiteY10" fmla="*/ 809290 h 830335"/>
                <a:gd name="connsiteX11" fmla="*/ 387360 w 591041"/>
                <a:gd name="connsiteY11" fmla="*/ 828975 h 830335"/>
                <a:gd name="connsiteX12" fmla="*/ 42555 w 591041"/>
                <a:gd name="connsiteY12" fmla="*/ 814370 h 830335"/>
                <a:gd name="connsiteX13" fmla="*/ 12710 w 591041"/>
                <a:gd name="connsiteY13" fmla="*/ 701340 h 8303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91041" h="830335">
                  <a:moveTo>
                    <a:pt x="12710" y="701340"/>
                  </a:moveTo>
                  <a:cubicBezTo>
                    <a:pt x="23717" y="597941"/>
                    <a:pt x="79068" y="329759"/>
                    <a:pt x="85735" y="216835"/>
                  </a:cubicBezTo>
                  <a:cubicBezTo>
                    <a:pt x="92402" y="103911"/>
                    <a:pt x="34935" y="47502"/>
                    <a:pt x="52715" y="23795"/>
                  </a:cubicBezTo>
                  <a:cubicBezTo>
                    <a:pt x="70495" y="88"/>
                    <a:pt x="160559" y="67822"/>
                    <a:pt x="192415" y="74595"/>
                  </a:cubicBezTo>
                  <a:cubicBezTo>
                    <a:pt x="224271" y="81368"/>
                    <a:pt x="223636" y="68033"/>
                    <a:pt x="243850" y="64435"/>
                  </a:cubicBezTo>
                  <a:cubicBezTo>
                    <a:pt x="264064" y="60837"/>
                    <a:pt x="260466" y="55968"/>
                    <a:pt x="313700" y="53005"/>
                  </a:cubicBezTo>
                  <a:cubicBezTo>
                    <a:pt x="366934" y="50042"/>
                    <a:pt x="388736" y="77770"/>
                    <a:pt x="426095" y="69515"/>
                  </a:cubicBezTo>
                  <a:cubicBezTo>
                    <a:pt x="463454" y="61260"/>
                    <a:pt x="523462" y="-17268"/>
                    <a:pt x="537855" y="3475"/>
                  </a:cubicBezTo>
                  <a:cubicBezTo>
                    <a:pt x="552248" y="24218"/>
                    <a:pt x="505470" y="80945"/>
                    <a:pt x="512455" y="193975"/>
                  </a:cubicBezTo>
                  <a:cubicBezTo>
                    <a:pt x="519440" y="307005"/>
                    <a:pt x="570028" y="579103"/>
                    <a:pt x="579765" y="681655"/>
                  </a:cubicBezTo>
                  <a:cubicBezTo>
                    <a:pt x="589502" y="784207"/>
                    <a:pt x="602942" y="784737"/>
                    <a:pt x="570875" y="809290"/>
                  </a:cubicBezTo>
                  <a:cubicBezTo>
                    <a:pt x="538808" y="833843"/>
                    <a:pt x="481763" y="828128"/>
                    <a:pt x="387360" y="828975"/>
                  </a:cubicBezTo>
                  <a:cubicBezTo>
                    <a:pt x="292957" y="829822"/>
                    <a:pt x="104997" y="835642"/>
                    <a:pt x="42555" y="814370"/>
                  </a:cubicBezTo>
                  <a:cubicBezTo>
                    <a:pt x="-19887" y="793098"/>
                    <a:pt x="1703" y="804739"/>
                    <a:pt x="12710" y="701340"/>
                  </a:cubicBezTo>
                  <a:close/>
                </a:path>
              </a:pathLst>
            </a:custGeom>
            <a:solidFill>
              <a:srgbClr val="FFFFFF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  <p:sp>
          <p:nvSpPr>
            <p:cNvPr id="167" name="รูปแบบอิสระ: รูปร่าง 166">
              <a:extLst>
                <a:ext uri="{FF2B5EF4-FFF2-40B4-BE49-F238E27FC236}">
                  <a16:creationId xmlns:a16="http://schemas.microsoft.com/office/drawing/2014/main" id="{19276D62-4187-4429-970C-4F09BDAF0F13}"/>
                </a:ext>
              </a:extLst>
            </p:cNvPr>
            <p:cNvSpPr/>
            <p:nvPr/>
          </p:nvSpPr>
          <p:spPr>
            <a:xfrm rot="21410072" flipH="1">
              <a:off x="7058660" y="1724474"/>
              <a:ext cx="256260" cy="514816"/>
            </a:xfrm>
            <a:custGeom>
              <a:avLst/>
              <a:gdLst>
                <a:gd name="connsiteX0" fmla="*/ 13019 w 247887"/>
                <a:gd name="connsiteY0" fmla="*/ 1589 h 506747"/>
                <a:gd name="connsiteX1" fmla="*/ 178754 w 247887"/>
                <a:gd name="connsiteY1" fmla="*/ 171134 h 506747"/>
                <a:gd name="connsiteX2" fmla="*/ 247334 w 247887"/>
                <a:gd name="connsiteY2" fmla="*/ 430214 h 506747"/>
                <a:gd name="connsiteX3" fmla="*/ 146369 w 247887"/>
                <a:gd name="connsiteY3" fmla="*/ 506414 h 506747"/>
                <a:gd name="connsiteX4" fmla="*/ 119699 w 247887"/>
                <a:gd name="connsiteY4" fmla="*/ 409259 h 506747"/>
                <a:gd name="connsiteX5" fmla="*/ 79694 w 247887"/>
                <a:gd name="connsiteY5" fmla="*/ 264479 h 506747"/>
                <a:gd name="connsiteX6" fmla="*/ 41594 w 247887"/>
                <a:gd name="connsiteY6" fmla="*/ 173039 h 506747"/>
                <a:gd name="connsiteX7" fmla="*/ 14924 w 247887"/>
                <a:gd name="connsiteY7" fmla="*/ 89219 h 506747"/>
                <a:gd name="connsiteX8" fmla="*/ 13019 w 247887"/>
                <a:gd name="connsiteY8" fmla="*/ 1589 h 506747"/>
                <a:gd name="connsiteX0" fmla="*/ 16160 w 239574"/>
                <a:gd name="connsiteY0" fmla="*/ 1830 h 499368"/>
                <a:gd name="connsiteX1" fmla="*/ 170465 w 239574"/>
                <a:gd name="connsiteY1" fmla="*/ 163755 h 499368"/>
                <a:gd name="connsiteX2" fmla="*/ 239045 w 239574"/>
                <a:gd name="connsiteY2" fmla="*/ 422835 h 499368"/>
                <a:gd name="connsiteX3" fmla="*/ 138080 w 239574"/>
                <a:gd name="connsiteY3" fmla="*/ 499035 h 499368"/>
                <a:gd name="connsiteX4" fmla="*/ 111410 w 239574"/>
                <a:gd name="connsiteY4" fmla="*/ 401880 h 499368"/>
                <a:gd name="connsiteX5" fmla="*/ 71405 w 239574"/>
                <a:gd name="connsiteY5" fmla="*/ 257100 h 499368"/>
                <a:gd name="connsiteX6" fmla="*/ 33305 w 239574"/>
                <a:gd name="connsiteY6" fmla="*/ 165660 h 499368"/>
                <a:gd name="connsiteX7" fmla="*/ 6635 w 239574"/>
                <a:gd name="connsiteY7" fmla="*/ 81840 h 499368"/>
                <a:gd name="connsiteX8" fmla="*/ 16160 w 239574"/>
                <a:gd name="connsiteY8" fmla="*/ 1830 h 499368"/>
                <a:gd name="connsiteX0" fmla="*/ 24936 w 248350"/>
                <a:gd name="connsiteY0" fmla="*/ 6204 h 503742"/>
                <a:gd name="connsiteX1" fmla="*/ 179241 w 248350"/>
                <a:gd name="connsiteY1" fmla="*/ 168129 h 503742"/>
                <a:gd name="connsiteX2" fmla="*/ 247821 w 248350"/>
                <a:gd name="connsiteY2" fmla="*/ 427209 h 503742"/>
                <a:gd name="connsiteX3" fmla="*/ 146856 w 248350"/>
                <a:gd name="connsiteY3" fmla="*/ 503409 h 503742"/>
                <a:gd name="connsiteX4" fmla="*/ 120186 w 248350"/>
                <a:gd name="connsiteY4" fmla="*/ 406254 h 503742"/>
                <a:gd name="connsiteX5" fmla="*/ 80181 w 248350"/>
                <a:gd name="connsiteY5" fmla="*/ 261474 h 503742"/>
                <a:gd name="connsiteX6" fmla="*/ 42081 w 248350"/>
                <a:gd name="connsiteY6" fmla="*/ 170034 h 503742"/>
                <a:gd name="connsiteX7" fmla="*/ 15411 w 248350"/>
                <a:gd name="connsiteY7" fmla="*/ 86214 h 503742"/>
                <a:gd name="connsiteX8" fmla="*/ 170 w 248350"/>
                <a:gd name="connsiteY8" fmla="*/ 38588 h 503742"/>
                <a:gd name="connsiteX9" fmla="*/ 24936 w 248350"/>
                <a:gd name="connsiteY9" fmla="*/ 6204 h 503742"/>
                <a:gd name="connsiteX0" fmla="*/ 24936 w 248585"/>
                <a:gd name="connsiteY0" fmla="*/ 6204 h 509409"/>
                <a:gd name="connsiteX1" fmla="*/ 179241 w 248585"/>
                <a:gd name="connsiteY1" fmla="*/ 168129 h 509409"/>
                <a:gd name="connsiteX2" fmla="*/ 247821 w 248585"/>
                <a:gd name="connsiteY2" fmla="*/ 427209 h 509409"/>
                <a:gd name="connsiteX3" fmla="*/ 139236 w 248585"/>
                <a:gd name="connsiteY3" fmla="*/ 509124 h 509409"/>
                <a:gd name="connsiteX4" fmla="*/ 120186 w 248585"/>
                <a:gd name="connsiteY4" fmla="*/ 406254 h 509409"/>
                <a:gd name="connsiteX5" fmla="*/ 80181 w 248585"/>
                <a:gd name="connsiteY5" fmla="*/ 261474 h 509409"/>
                <a:gd name="connsiteX6" fmla="*/ 42081 w 248585"/>
                <a:gd name="connsiteY6" fmla="*/ 170034 h 509409"/>
                <a:gd name="connsiteX7" fmla="*/ 15411 w 248585"/>
                <a:gd name="connsiteY7" fmla="*/ 86214 h 509409"/>
                <a:gd name="connsiteX8" fmla="*/ 170 w 248585"/>
                <a:gd name="connsiteY8" fmla="*/ 38588 h 509409"/>
                <a:gd name="connsiteX9" fmla="*/ 24936 w 248585"/>
                <a:gd name="connsiteY9" fmla="*/ 6204 h 509409"/>
                <a:gd name="connsiteX0" fmla="*/ 24936 w 248585"/>
                <a:gd name="connsiteY0" fmla="*/ 6204 h 513448"/>
                <a:gd name="connsiteX1" fmla="*/ 179241 w 248585"/>
                <a:gd name="connsiteY1" fmla="*/ 168129 h 513448"/>
                <a:gd name="connsiteX2" fmla="*/ 247821 w 248585"/>
                <a:gd name="connsiteY2" fmla="*/ 427209 h 513448"/>
                <a:gd name="connsiteX3" fmla="*/ 139236 w 248585"/>
                <a:gd name="connsiteY3" fmla="*/ 509124 h 513448"/>
                <a:gd name="connsiteX4" fmla="*/ 131615 w 248585"/>
                <a:gd name="connsiteY4" fmla="*/ 491978 h 513448"/>
                <a:gd name="connsiteX5" fmla="*/ 120186 w 248585"/>
                <a:gd name="connsiteY5" fmla="*/ 406254 h 513448"/>
                <a:gd name="connsiteX6" fmla="*/ 80181 w 248585"/>
                <a:gd name="connsiteY6" fmla="*/ 261474 h 513448"/>
                <a:gd name="connsiteX7" fmla="*/ 42081 w 248585"/>
                <a:gd name="connsiteY7" fmla="*/ 170034 h 513448"/>
                <a:gd name="connsiteX8" fmla="*/ 15411 w 248585"/>
                <a:gd name="connsiteY8" fmla="*/ 86214 h 513448"/>
                <a:gd name="connsiteX9" fmla="*/ 170 w 248585"/>
                <a:gd name="connsiteY9" fmla="*/ 38588 h 513448"/>
                <a:gd name="connsiteX10" fmla="*/ 24936 w 248585"/>
                <a:gd name="connsiteY10" fmla="*/ 6204 h 513448"/>
                <a:gd name="connsiteX0" fmla="*/ 24936 w 248244"/>
                <a:gd name="connsiteY0" fmla="*/ 6204 h 513448"/>
                <a:gd name="connsiteX1" fmla="*/ 179241 w 248244"/>
                <a:gd name="connsiteY1" fmla="*/ 168129 h 513448"/>
                <a:gd name="connsiteX2" fmla="*/ 247821 w 248244"/>
                <a:gd name="connsiteY2" fmla="*/ 427209 h 513448"/>
                <a:gd name="connsiteX3" fmla="*/ 150666 w 248244"/>
                <a:gd name="connsiteY3" fmla="*/ 509124 h 513448"/>
                <a:gd name="connsiteX4" fmla="*/ 131615 w 248244"/>
                <a:gd name="connsiteY4" fmla="*/ 491978 h 513448"/>
                <a:gd name="connsiteX5" fmla="*/ 120186 w 248244"/>
                <a:gd name="connsiteY5" fmla="*/ 406254 h 513448"/>
                <a:gd name="connsiteX6" fmla="*/ 80181 w 248244"/>
                <a:gd name="connsiteY6" fmla="*/ 261474 h 513448"/>
                <a:gd name="connsiteX7" fmla="*/ 42081 w 248244"/>
                <a:gd name="connsiteY7" fmla="*/ 170034 h 513448"/>
                <a:gd name="connsiteX8" fmla="*/ 15411 w 248244"/>
                <a:gd name="connsiteY8" fmla="*/ 86214 h 513448"/>
                <a:gd name="connsiteX9" fmla="*/ 170 w 248244"/>
                <a:gd name="connsiteY9" fmla="*/ 38588 h 513448"/>
                <a:gd name="connsiteX10" fmla="*/ 24936 w 248244"/>
                <a:gd name="connsiteY10" fmla="*/ 6204 h 513448"/>
                <a:gd name="connsiteX0" fmla="*/ 25104 w 248412"/>
                <a:gd name="connsiteY0" fmla="*/ 6204 h 513448"/>
                <a:gd name="connsiteX1" fmla="*/ 179409 w 248412"/>
                <a:gd name="connsiteY1" fmla="*/ 168129 h 513448"/>
                <a:gd name="connsiteX2" fmla="*/ 247989 w 248412"/>
                <a:gd name="connsiteY2" fmla="*/ 427209 h 513448"/>
                <a:gd name="connsiteX3" fmla="*/ 150834 w 248412"/>
                <a:gd name="connsiteY3" fmla="*/ 509124 h 513448"/>
                <a:gd name="connsiteX4" fmla="*/ 131783 w 248412"/>
                <a:gd name="connsiteY4" fmla="*/ 491978 h 513448"/>
                <a:gd name="connsiteX5" fmla="*/ 120354 w 248412"/>
                <a:gd name="connsiteY5" fmla="*/ 406254 h 513448"/>
                <a:gd name="connsiteX6" fmla="*/ 80349 w 248412"/>
                <a:gd name="connsiteY6" fmla="*/ 261474 h 513448"/>
                <a:gd name="connsiteX7" fmla="*/ 42249 w 248412"/>
                <a:gd name="connsiteY7" fmla="*/ 170034 h 513448"/>
                <a:gd name="connsiteX8" fmla="*/ 9864 w 248412"/>
                <a:gd name="connsiteY8" fmla="*/ 84309 h 513448"/>
                <a:gd name="connsiteX9" fmla="*/ 338 w 248412"/>
                <a:gd name="connsiteY9" fmla="*/ 38588 h 513448"/>
                <a:gd name="connsiteX10" fmla="*/ 25104 w 248412"/>
                <a:gd name="connsiteY10" fmla="*/ 6204 h 513448"/>
                <a:gd name="connsiteX0" fmla="*/ 32952 w 256260"/>
                <a:gd name="connsiteY0" fmla="*/ 7572 h 514816"/>
                <a:gd name="connsiteX1" fmla="*/ 187257 w 256260"/>
                <a:gd name="connsiteY1" fmla="*/ 169497 h 514816"/>
                <a:gd name="connsiteX2" fmla="*/ 255837 w 256260"/>
                <a:gd name="connsiteY2" fmla="*/ 428577 h 514816"/>
                <a:gd name="connsiteX3" fmla="*/ 158682 w 256260"/>
                <a:gd name="connsiteY3" fmla="*/ 510492 h 514816"/>
                <a:gd name="connsiteX4" fmla="*/ 139631 w 256260"/>
                <a:gd name="connsiteY4" fmla="*/ 493346 h 514816"/>
                <a:gd name="connsiteX5" fmla="*/ 128202 w 256260"/>
                <a:gd name="connsiteY5" fmla="*/ 407622 h 514816"/>
                <a:gd name="connsiteX6" fmla="*/ 88197 w 256260"/>
                <a:gd name="connsiteY6" fmla="*/ 262842 h 514816"/>
                <a:gd name="connsiteX7" fmla="*/ 50097 w 256260"/>
                <a:gd name="connsiteY7" fmla="*/ 171402 h 514816"/>
                <a:gd name="connsiteX8" fmla="*/ 17712 w 256260"/>
                <a:gd name="connsiteY8" fmla="*/ 85677 h 514816"/>
                <a:gd name="connsiteX9" fmla="*/ 156 w 256260"/>
                <a:gd name="connsiteY9" fmla="*/ 32768 h 514816"/>
                <a:gd name="connsiteX10" fmla="*/ 32952 w 256260"/>
                <a:gd name="connsiteY10" fmla="*/ 7572 h 514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56260" h="514816">
                  <a:moveTo>
                    <a:pt x="32952" y="7572"/>
                  </a:moveTo>
                  <a:cubicBezTo>
                    <a:pt x="64135" y="30360"/>
                    <a:pt x="150110" y="99330"/>
                    <a:pt x="187257" y="169497"/>
                  </a:cubicBezTo>
                  <a:cubicBezTo>
                    <a:pt x="224404" y="239664"/>
                    <a:pt x="260599" y="371745"/>
                    <a:pt x="255837" y="428577"/>
                  </a:cubicBezTo>
                  <a:cubicBezTo>
                    <a:pt x="251075" y="485409"/>
                    <a:pt x="178050" y="499697"/>
                    <a:pt x="158682" y="510492"/>
                  </a:cubicBezTo>
                  <a:cubicBezTo>
                    <a:pt x="139314" y="521287"/>
                    <a:pt x="142806" y="510491"/>
                    <a:pt x="139631" y="493346"/>
                  </a:cubicBezTo>
                  <a:cubicBezTo>
                    <a:pt x="136456" y="476201"/>
                    <a:pt x="136774" y="446039"/>
                    <a:pt x="128202" y="407622"/>
                  </a:cubicBezTo>
                  <a:cubicBezTo>
                    <a:pt x="119630" y="369205"/>
                    <a:pt x="101214" y="302212"/>
                    <a:pt x="88197" y="262842"/>
                  </a:cubicBezTo>
                  <a:cubicBezTo>
                    <a:pt x="75180" y="223472"/>
                    <a:pt x="60892" y="200612"/>
                    <a:pt x="50097" y="171402"/>
                  </a:cubicBezTo>
                  <a:cubicBezTo>
                    <a:pt x="39302" y="142192"/>
                    <a:pt x="26035" y="108783"/>
                    <a:pt x="17712" y="85677"/>
                  </a:cubicBezTo>
                  <a:cubicBezTo>
                    <a:pt x="9389" y="62571"/>
                    <a:pt x="-1431" y="46103"/>
                    <a:pt x="156" y="32768"/>
                  </a:cubicBezTo>
                  <a:cubicBezTo>
                    <a:pt x="1743" y="19433"/>
                    <a:pt x="1769" y="-15216"/>
                    <a:pt x="32952" y="7572"/>
                  </a:cubicBezTo>
                  <a:close/>
                </a:path>
              </a:pathLst>
            </a:custGeom>
            <a:solidFill>
              <a:srgbClr val="F37161"/>
            </a:solidFill>
            <a:ln w="19050">
              <a:solidFill>
                <a:schemeClr val="tx1"/>
              </a:solidFill>
            </a:ln>
            <a:effectLst>
              <a:innerShdw blurRad="63500" dist="50800" dir="16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  <p:sp>
          <p:nvSpPr>
            <p:cNvPr id="168" name="รูปแบบอิสระ: รูปร่าง 167">
              <a:extLst>
                <a:ext uri="{FF2B5EF4-FFF2-40B4-BE49-F238E27FC236}">
                  <a16:creationId xmlns:a16="http://schemas.microsoft.com/office/drawing/2014/main" id="{B06C1515-D1D5-412A-842B-82AAE3F437EA}"/>
                </a:ext>
              </a:extLst>
            </p:cNvPr>
            <p:cNvSpPr/>
            <p:nvPr/>
          </p:nvSpPr>
          <p:spPr>
            <a:xfrm>
              <a:off x="5463830" y="1753101"/>
              <a:ext cx="879308" cy="996669"/>
            </a:xfrm>
            <a:custGeom>
              <a:avLst/>
              <a:gdLst>
                <a:gd name="connsiteX0" fmla="*/ 116550 w 878744"/>
                <a:gd name="connsiteY0" fmla="*/ 913496 h 967141"/>
                <a:gd name="connsiteX1" fmla="*/ 520410 w 878744"/>
                <a:gd name="connsiteY1" fmla="*/ 946516 h 967141"/>
                <a:gd name="connsiteX2" fmla="*/ 830290 w 878744"/>
                <a:gd name="connsiteY2" fmla="*/ 778876 h 967141"/>
                <a:gd name="connsiteX3" fmla="*/ 873470 w 878744"/>
                <a:gd name="connsiteY3" fmla="*/ 430896 h 967141"/>
                <a:gd name="connsiteX4" fmla="*/ 784570 w 878744"/>
                <a:gd name="connsiteY4" fmla="*/ 166736 h 967141"/>
                <a:gd name="connsiteX5" fmla="*/ 583910 w 878744"/>
                <a:gd name="connsiteY5" fmla="*/ 202296 h 967141"/>
                <a:gd name="connsiteX6" fmla="*/ 324830 w 878744"/>
                <a:gd name="connsiteY6" fmla="*/ 110856 h 967141"/>
                <a:gd name="connsiteX7" fmla="*/ 131790 w 878744"/>
                <a:gd name="connsiteY7" fmla="*/ 27036 h 967141"/>
                <a:gd name="connsiteX8" fmla="*/ 12410 w 878744"/>
                <a:gd name="connsiteY8" fmla="*/ 9256 h 967141"/>
                <a:gd name="connsiteX9" fmla="*/ 17490 w 878744"/>
                <a:gd name="connsiteY9" fmla="*/ 161656 h 967141"/>
                <a:gd name="connsiteX10" fmla="*/ 134330 w 878744"/>
                <a:gd name="connsiteY10" fmla="*/ 489316 h 967141"/>
                <a:gd name="connsiteX11" fmla="*/ 116550 w 878744"/>
                <a:gd name="connsiteY11" fmla="*/ 913496 h 967141"/>
                <a:gd name="connsiteX0" fmla="*/ 116550 w 878744"/>
                <a:gd name="connsiteY0" fmla="*/ 913496 h 956006"/>
                <a:gd name="connsiteX1" fmla="*/ 520410 w 878744"/>
                <a:gd name="connsiteY1" fmla="*/ 946516 h 956006"/>
                <a:gd name="connsiteX2" fmla="*/ 830290 w 878744"/>
                <a:gd name="connsiteY2" fmla="*/ 778876 h 956006"/>
                <a:gd name="connsiteX3" fmla="*/ 873470 w 878744"/>
                <a:gd name="connsiteY3" fmla="*/ 430896 h 956006"/>
                <a:gd name="connsiteX4" fmla="*/ 784570 w 878744"/>
                <a:gd name="connsiteY4" fmla="*/ 166736 h 956006"/>
                <a:gd name="connsiteX5" fmla="*/ 583910 w 878744"/>
                <a:gd name="connsiteY5" fmla="*/ 202296 h 956006"/>
                <a:gd name="connsiteX6" fmla="*/ 324830 w 878744"/>
                <a:gd name="connsiteY6" fmla="*/ 110856 h 956006"/>
                <a:gd name="connsiteX7" fmla="*/ 131790 w 878744"/>
                <a:gd name="connsiteY7" fmla="*/ 27036 h 956006"/>
                <a:gd name="connsiteX8" fmla="*/ 12410 w 878744"/>
                <a:gd name="connsiteY8" fmla="*/ 9256 h 956006"/>
                <a:gd name="connsiteX9" fmla="*/ 17490 w 878744"/>
                <a:gd name="connsiteY9" fmla="*/ 161656 h 956006"/>
                <a:gd name="connsiteX10" fmla="*/ 134330 w 878744"/>
                <a:gd name="connsiteY10" fmla="*/ 489316 h 956006"/>
                <a:gd name="connsiteX11" fmla="*/ 131790 w 878744"/>
                <a:gd name="connsiteY11" fmla="*/ 733156 h 956006"/>
                <a:gd name="connsiteX12" fmla="*/ 116550 w 878744"/>
                <a:gd name="connsiteY12" fmla="*/ 913496 h 956006"/>
                <a:gd name="connsiteX0" fmla="*/ 121630 w 878744"/>
                <a:gd name="connsiteY0" fmla="*/ 918576 h 957529"/>
                <a:gd name="connsiteX1" fmla="*/ 520410 w 878744"/>
                <a:gd name="connsiteY1" fmla="*/ 946516 h 957529"/>
                <a:gd name="connsiteX2" fmla="*/ 830290 w 878744"/>
                <a:gd name="connsiteY2" fmla="*/ 778876 h 957529"/>
                <a:gd name="connsiteX3" fmla="*/ 873470 w 878744"/>
                <a:gd name="connsiteY3" fmla="*/ 430896 h 957529"/>
                <a:gd name="connsiteX4" fmla="*/ 784570 w 878744"/>
                <a:gd name="connsiteY4" fmla="*/ 166736 h 957529"/>
                <a:gd name="connsiteX5" fmla="*/ 583910 w 878744"/>
                <a:gd name="connsiteY5" fmla="*/ 202296 h 957529"/>
                <a:gd name="connsiteX6" fmla="*/ 324830 w 878744"/>
                <a:gd name="connsiteY6" fmla="*/ 110856 h 957529"/>
                <a:gd name="connsiteX7" fmla="*/ 131790 w 878744"/>
                <a:gd name="connsiteY7" fmla="*/ 27036 h 957529"/>
                <a:gd name="connsiteX8" fmla="*/ 12410 w 878744"/>
                <a:gd name="connsiteY8" fmla="*/ 9256 h 957529"/>
                <a:gd name="connsiteX9" fmla="*/ 17490 w 878744"/>
                <a:gd name="connsiteY9" fmla="*/ 161656 h 957529"/>
                <a:gd name="connsiteX10" fmla="*/ 134330 w 878744"/>
                <a:gd name="connsiteY10" fmla="*/ 489316 h 957529"/>
                <a:gd name="connsiteX11" fmla="*/ 131790 w 878744"/>
                <a:gd name="connsiteY11" fmla="*/ 733156 h 957529"/>
                <a:gd name="connsiteX12" fmla="*/ 121630 w 878744"/>
                <a:gd name="connsiteY12" fmla="*/ 918576 h 957529"/>
                <a:gd name="connsiteX0" fmla="*/ 121630 w 878744"/>
                <a:gd name="connsiteY0" fmla="*/ 918576 h 968012"/>
                <a:gd name="connsiteX1" fmla="*/ 520410 w 878744"/>
                <a:gd name="connsiteY1" fmla="*/ 946516 h 968012"/>
                <a:gd name="connsiteX2" fmla="*/ 830290 w 878744"/>
                <a:gd name="connsiteY2" fmla="*/ 778876 h 968012"/>
                <a:gd name="connsiteX3" fmla="*/ 873470 w 878744"/>
                <a:gd name="connsiteY3" fmla="*/ 430896 h 968012"/>
                <a:gd name="connsiteX4" fmla="*/ 784570 w 878744"/>
                <a:gd name="connsiteY4" fmla="*/ 166736 h 968012"/>
                <a:gd name="connsiteX5" fmla="*/ 583910 w 878744"/>
                <a:gd name="connsiteY5" fmla="*/ 202296 h 968012"/>
                <a:gd name="connsiteX6" fmla="*/ 324830 w 878744"/>
                <a:gd name="connsiteY6" fmla="*/ 110856 h 968012"/>
                <a:gd name="connsiteX7" fmla="*/ 131790 w 878744"/>
                <a:gd name="connsiteY7" fmla="*/ 27036 h 968012"/>
                <a:gd name="connsiteX8" fmla="*/ 12410 w 878744"/>
                <a:gd name="connsiteY8" fmla="*/ 9256 h 968012"/>
                <a:gd name="connsiteX9" fmla="*/ 17490 w 878744"/>
                <a:gd name="connsiteY9" fmla="*/ 161656 h 968012"/>
                <a:gd name="connsiteX10" fmla="*/ 134330 w 878744"/>
                <a:gd name="connsiteY10" fmla="*/ 489316 h 968012"/>
                <a:gd name="connsiteX11" fmla="*/ 131790 w 878744"/>
                <a:gd name="connsiteY11" fmla="*/ 733156 h 968012"/>
                <a:gd name="connsiteX12" fmla="*/ 121630 w 878744"/>
                <a:gd name="connsiteY12" fmla="*/ 918576 h 968012"/>
                <a:gd name="connsiteX0" fmla="*/ 108930 w 878744"/>
                <a:gd name="connsiteY0" fmla="*/ 916036 h 966682"/>
                <a:gd name="connsiteX1" fmla="*/ 520410 w 878744"/>
                <a:gd name="connsiteY1" fmla="*/ 946516 h 966682"/>
                <a:gd name="connsiteX2" fmla="*/ 830290 w 878744"/>
                <a:gd name="connsiteY2" fmla="*/ 778876 h 966682"/>
                <a:gd name="connsiteX3" fmla="*/ 873470 w 878744"/>
                <a:gd name="connsiteY3" fmla="*/ 430896 h 966682"/>
                <a:gd name="connsiteX4" fmla="*/ 784570 w 878744"/>
                <a:gd name="connsiteY4" fmla="*/ 166736 h 966682"/>
                <a:gd name="connsiteX5" fmla="*/ 583910 w 878744"/>
                <a:gd name="connsiteY5" fmla="*/ 202296 h 966682"/>
                <a:gd name="connsiteX6" fmla="*/ 324830 w 878744"/>
                <a:gd name="connsiteY6" fmla="*/ 110856 h 966682"/>
                <a:gd name="connsiteX7" fmla="*/ 131790 w 878744"/>
                <a:gd name="connsiteY7" fmla="*/ 27036 h 966682"/>
                <a:gd name="connsiteX8" fmla="*/ 12410 w 878744"/>
                <a:gd name="connsiteY8" fmla="*/ 9256 h 966682"/>
                <a:gd name="connsiteX9" fmla="*/ 17490 w 878744"/>
                <a:gd name="connsiteY9" fmla="*/ 161656 h 966682"/>
                <a:gd name="connsiteX10" fmla="*/ 134330 w 878744"/>
                <a:gd name="connsiteY10" fmla="*/ 489316 h 966682"/>
                <a:gd name="connsiteX11" fmla="*/ 131790 w 878744"/>
                <a:gd name="connsiteY11" fmla="*/ 733156 h 966682"/>
                <a:gd name="connsiteX12" fmla="*/ 108930 w 878744"/>
                <a:gd name="connsiteY12" fmla="*/ 916036 h 966682"/>
                <a:gd name="connsiteX0" fmla="*/ 108930 w 878744"/>
                <a:gd name="connsiteY0" fmla="*/ 916036 h 956909"/>
                <a:gd name="connsiteX1" fmla="*/ 520410 w 878744"/>
                <a:gd name="connsiteY1" fmla="*/ 946516 h 956909"/>
                <a:gd name="connsiteX2" fmla="*/ 830290 w 878744"/>
                <a:gd name="connsiteY2" fmla="*/ 778876 h 956909"/>
                <a:gd name="connsiteX3" fmla="*/ 873470 w 878744"/>
                <a:gd name="connsiteY3" fmla="*/ 430896 h 956909"/>
                <a:gd name="connsiteX4" fmla="*/ 784570 w 878744"/>
                <a:gd name="connsiteY4" fmla="*/ 166736 h 956909"/>
                <a:gd name="connsiteX5" fmla="*/ 583910 w 878744"/>
                <a:gd name="connsiteY5" fmla="*/ 202296 h 956909"/>
                <a:gd name="connsiteX6" fmla="*/ 324830 w 878744"/>
                <a:gd name="connsiteY6" fmla="*/ 110856 h 956909"/>
                <a:gd name="connsiteX7" fmla="*/ 131790 w 878744"/>
                <a:gd name="connsiteY7" fmla="*/ 27036 h 956909"/>
                <a:gd name="connsiteX8" fmla="*/ 12410 w 878744"/>
                <a:gd name="connsiteY8" fmla="*/ 9256 h 956909"/>
                <a:gd name="connsiteX9" fmla="*/ 17490 w 878744"/>
                <a:gd name="connsiteY9" fmla="*/ 161656 h 956909"/>
                <a:gd name="connsiteX10" fmla="*/ 134330 w 878744"/>
                <a:gd name="connsiteY10" fmla="*/ 489316 h 956909"/>
                <a:gd name="connsiteX11" fmla="*/ 124170 w 878744"/>
                <a:gd name="connsiteY11" fmla="*/ 728076 h 956909"/>
                <a:gd name="connsiteX12" fmla="*/ 108930 w 878744"/>
                <a:gd name="connsiteY12" fmla="*/ 916036 h 956909"/>
                <a:gd name="connsiteX0" fmla="*/ 111470 w 878744"/>
                <a:gd name="connsiteY0" fmla="*/ 976996 h 992714"/>
                <a:gd name="connsiteX1" fmla="*/ 520410 w 878744"/>
                <a:gd name="connsiteY1" fmla="*/ 946516 h 992714"/>
                <a:gd name="connsiteX2" fmla="*/ 830290 w 878744"/>
                <a:gd name="connsiteY2" fmla="*/ 778876 h 992714"/>
                <a:gd name="connsiteX3" fmla="*/ 873470 w 878744"/>
                <a:gd name="connsiteY3" fmla="*/ 430896 h 992714"/>
                <a:gd name="connsiteX4" fmla="*/ 784570 w 878744"/>
                <a:gd name="connsiteY4" fmla="*/ 166736 h 992714"/>
                <a:gd name="connsiteX5" fmla="*/ 583910 w 878744"/>
                <a:gd name="connsiteY5" fmla="*/ 202296 h 992714"/>
                <a:gd name="connsiteX6" fmla="*/ 324830 w 878744"/>
                <a:gd name="connsiteY6" fmla="*/ 110856 h 992714"/>
                <a:gd name="connsiteX7" fmla="*/ 131790 w 878744"/>
                <a:gd name="connsiteY7" fmla="*/ 27036 h 992714"/>
                <a:gd name="connsiteX8" fmla="*/ 12410 w 878744"/>
                <a:gd name="connsiteY8" fmla="*/ 9256 h 992714"/>
                <a:gd name="connsiteX9" fmla="*/ 17490 w 878744"/>
                <a:gd name="connsiteY9" fmla="*/ 161656 h 992714"/>
                <a:gd name="connsiteX10" fmla="*/ 134330 w 878744"/>
                <a:gd name="connsiteY10" fmla="*/ 489316 h 992714"/>
                <a:gd name="connsiteX11" fmla="*/ 124170 w 878744"/>
                <a:gd name="connsiteY11" fmla="*/ 728076 h 992714"/>
                <a:gd name="connsiteX12" fmla="*/ 111470 w 878744"/>
                <a:gd name="connsiteY12" fmla="*/ 976996 h 992714"/>
                <a:gd name="connsiteX0" fmla="*/ 111470 w 878744"/>
                <a:gd name="connsiteY0" fmla="*/ 976996 h 992714"/>
                <a:gd name="connsiteX1" fmla="*/ 520410 w 878744"/>
                <a:gd name="connsiteY1" fmla="*/ 946516 h 992714"/>
                <a:gd name="connsiteX2" fmla="*/ 830290 w 878744"/>
                <a:gd name="connsiteY2" fmla="*/ 778876 h 992714"/>
                <a:gd name="connsiteX3" fmla="*/ 873470 w 878744"/>
                <a:gd name="connsiteY3" fmla="*/ 430896 h 992714"/>
                <a:gd name="connsiteX4" fmla="*/ 784570 w 878744"/>
                <a:gd name="connsiteY4" fmla="*/ 166736 h 992714"/>
                <a:gd name="connsiteX5" fmla="*/ 583910 w 878744"/>
                <a:gd name="connsiteY5" fmla="*/ 202296 h 992714"/>
                <a:gd name="connsiteX6" fmla="*/ 324830 w 878744"/>
                <a:gd name="connsiteY6" fmla="*/ 110856 h 992714"/>
                <a:gd name="connsiteX7" fmla="*/ 131790 w 878744"/>
                <a:gd name="connsiteY7" fmla="*/ 27036 h 992714"/>
                <a:gd name="connsiteX8" fmla="*/ 12410 w 878744"/>
                <a:gd name="connsiteY8" fmla="*/ 9256 h 992714"/>
                <a:gd name="connsiteX9" fmla="*/ 17490 w 878744"/>
                <a:gd name="connsiteY9" fmla="*/ 161656 h 992714"/>
                <a:gd name="connsiteX10" fmla="*/ 111470 w 878744"/>
                <a:gd name="connsiteY10" fmla="*/ 494396 h 992714"/>
                <a:gd name="connsiteX11" fmla="*/ 124170 w 878744"/>
                <a:gd name="connsiteY11" fmla="*/ 728076 h 992714"/>
                <a:gd name="connsiteX12" fmla="*/ 111470 w 878744"/>
                <a:gd name="connsiteY12" fmla="*/ 976996 h 992714"/>
                <a:gd name="connsiteX0" fmla="*/ 136870 w 878744"/>
                <a:gd name="connsiteY0" fmla="*/ 979536 h 994781"/>
                <a:gd name="connsiteX1" fmla="*/ 520410 w 878744"/>
                <a:gd name="connsiteY1" fmla="*/ 946516 h 994781"/>
                <a:gd name="connsiteX2" fmla="*/ 830290 w 878744"/>
                <a:gd name="connsiteY2" fmla="*/ 778876 h 994781"/>
                <a:gd name="connsiteX3" fmla="*/ 873470 w 878744"/>
                <a:gd name="connsiteY3" fmla="*/ 430896 h 994781"/>
                <a:gd name="connsiteX4" fmla="*/ 784570 w 878744"/>
                <a:gd name="connsiteY4" fmla="*/ 166736 h 994781"/>
                <a:gd name="connsiteX5" fmla="*/ 583910 w 878744"/>
                <a:gd name="connsiteY5" fmla="*/ 202296 h 994781"/>
                <a:gd name="connsiteX6" fmla="*/ 324830 w 878744"/>
                <a:gd name="connsiteY6" fmla="*/ 110856 h 994781"/>
                <a:gd name="connsiteX7" fmla="*/ 131790 w 878744"/>
                <a:gd name="connsiteY7" fmla="*/ 27036 h 994781"/>
                <a:gd name="connsiteX8" fmla="*/ 12410 w 878744"/>
                <a:gd name="connsiteY8" fmla="*/ 9256 h 994781"/>
                <a:gd name="connsiteX9" fmla="*/ 17490 w 878744"/>
                <a:gd name="connsiteY9" fmla="*/ 161656 h 994781"/>
                <a:gd name="connsiteX10" fmla="*/ 111470 w 878744"/>
                <a:gd name="connsiteY10" fmla="*/ 494396 h 994781"/>
                <a:gd name="connsiteX11" fmla="*/ 124170 w 878744"/>
                <a:gd name="connsiteY11" fmla="*/ 728076 h 994781"/>
                <a:gd name="connsiteX12" fmla="*/ 136870 w 878744"/>
                <a:gd name="connsiteY12" fmla="*/ 979536 h 994781"/>
                <a:gd name="connsiteX0" fmla="*/ 162270 w 878744"/>
                <a:gd name="connsiteY0" fmla="*/ 979536 h 994781"/>
                <a:gd name="connsiteX1" fmla="*/ 520410 w 878744"/>
                <a:gd name="connsiteY1" fmla="*/ 946516 h 994781"/>
                <a:gd name="connsiteX2" fmla="*/ 830290 w 878744"/>
                <a:gd name="connsiteY2" fmla="*/ 778876 h 994781"/>
                <a:gd name="connsiteX3" fmla="*/ 873470 w 878744"/>
                <a:gd name="connsiteY3" fmla="*/ 430896 h 994781"/>
                <a:gd name="connsiteX4" fmla="*/ 784570 w 878744"/>
                <a:gd name="connsiteY4" fmla="*/ 166736 h 994781"/>
                <a:gd name="connsiteX5" fmla="*/ 583910 w 878744"/>
                <a:gd name="connsiteY5" fmla="*/ 202296 h 994781"/>
                <a:gd name="connsiteX6" fmla="*/ 324830 w 878744"/>
                <a:gd name="connsiteY6" fmla="*/ 110856 h 994781"/>
                <a:gd name="connsiteX7" fmla="*/ 131790 w 878744"/>
                <a:gd name="connsiteY7" fmla="*/ 27036 h 994781"/>
                <a:gd name="connsiteX8" fmla="*/ 12410 w 878744"/>
                <a:gd name="connsiteY8" fmla="*/ 9256 h 994781"/>
                <a:gd name="connsiteX9" fmla="*/ 17490 w 878744"/>
                <a:gd name="connsiteY9" fmla="*/ 161656 h 994781"/>
                <a:gd name="connsiteX10" fmla="*/ 111470 w 878744"/>
                <a:gd name="connsiteY10" fmla="*/ 494396 h 994781"/>
                <a:gd name="connsiteX11" fmla="*/ 124170 w 878744"/>
                <a:gd name="connsiteY11" fmla="*/ 728076 h 994781"/>
                <a:gd name="connsiteX12" fmla="*/ 162270 w 878744"/>
                <a:gd name="connsiteY12" fmla="*/ 979536 h 994781"/>
                <a:gd name="connsiteX0" fmla="*/ 131790 w 878744"/>
                <a:gd name="connsiteY0" fmla="*/ 979536 h 994781"/>
                <a:gd name="connsiteX1" fmla="*/ 520410 w 878744"/>
                <a:gd name="connsiteY1" fmla="*/ 946516 h 994781"/>
                <a:gd name="connsiteX2" fmla="*/ 830290 w 878744"/>
                <a:gd name="connsiteY2" fmla="*/ 778876 h 994781"/>
                <a:gd name="connsiteX3" fmla="*/ 873470 w 878744"/>
                <a:gd name="connsiteY3" fmla="*/ 430896 h 994781"/>
                <a:gd name="connsiteX4" fmla="*/ 784570 w 878744"/>
                <a:gd name="connsiteY4" fmla="*/ 166736 h 994781"/>
                <a:gd name="connsiteX5" fmla="*/ 583910 w 878744"/>
                <a:gd name="connsiteY5" fmla="*/ 202296 h 994781"/>
                <a:gd name="connsiteX6" fmla="*/ 324830 w 878744"/>
                <a:gd name="connsiteY6" fmla="*/ 110856 h 994781"/>
                <a:gd name="connsiteX7" fmla="*/ 131790 w 878744"/>
                <a:gd name="connsiteY7" fmla="*/ 27036 h 994781"/>
                <a:gd name="connsiteX8" fmla="*/ 12410 w 878744"/>
                <a:gd name="connsiteY8" fmla="*/ 9256 h 994781"/>
                <a:gd name="connsiteX9" fmla="*/ 17490 w 878744"/>
                <a:gd name="connsiteY9" fmla="*/ 161656 h 994781"/>
                <a:gd name="connsiteX10" fmla="*/ 111470 w 878744"/>
                <a:gd name="connsiteY10" fmla="*/ 494396 h 994781"/>
                <a:gd name="connsiteX11" fmla="*/ 124170 w 878744"/>
                <a:gd name="connsiteY11" fmla="*/ 728076 h 994781"/>
                <a:gd name="connsiteX12" fmla="*/ 131790 w 878744"/>
                <a:gd name="connsiteY12" fmla="*/ 979536 h 994781"/>
                <a:gd name="connsiteX0" fmla="*/ 131790 w 878462"/>
                <a:gd name="connsiteY0" fmla="*/ 979536 h 994781"/>
                <a:gd name="connsiteX1" fmla="*/ 520410 w 878462"/>
                <a:gd name="connsiteY1" fmla="*/ 946516 h 994781"/>
                <a:gd name="connsiteX2" fmla="*/ 830290 w 878462"/>
                <a:gd name="connsiteY2" fmla="*/ 778876 h 994781"/>
                <a:gd name="connsiteX3" fmla="*/ 873470 w 878462"/>
                <a:gd name="connsiteY3" fmla="*/ 430896 h 994781"/>
                <a:gd name="connsiteX4" fmla="*/ 788380 w 878462"/>
                <a:gd name="connsiteY4" fmla="*/ 193406 h 994781"/>
                <a:gd name="connsiteX5" fmla="*/ 583910 w 878462"/>
                <a:gd name="connsiteY5" fmla="*/ 202296 h 994781"/>
                <a:gd name="connsiteX6" fmla="*/ 324830 w 878462"/>
                <a:gd name="connsiteY6" fmla="*/ 110856 h 994781"/>
                <a:gd name="connsiteX7" fmla="*/ 131790 w 878462"/>
                <a:gd name="connsiteY7" fmla="*/ 27036 h 994781"/>
                <a:gd name="connsiteX8" fmla="*/ 12410 w 878462"/>
                <a:gd name="connsiteY8" fmla="*/ 9256 h 994781"/>
                <a:gd name="connsiteX9" fmla="*/ 17490 w 878462"/>
                <a:gd name="connsiteY9" fmla="*/ 161656 h 994781"/>
                <a:gd name="connsiteX10" fmla="*/ 111470 w 878462"/>
                <a:gd name="connsiteY10" fmla="*/ 494396 h 994781"/>
                <a:gd name="connsiteX11" fmla="*/ 124170 w 878462"/>
                <a:gd name="connsiteY11" fmla="*/ 728076 h 994781"/>
                <a:gd name="connsiteX12" fmla="*/ 131790 w 878462"/>
                <a:gd name="connsiteY12" fmla="*/ 979536 h 994781"/>
                <a:gd name="connsiteX0" fmla="*/ 131790 w 878180"/>
                <a:gd name="connsiteY0" fmla="*/ 979536 h 994781"/>
                <a:gd name="connsiteX1" fmla="*/ 520410 w 878180"/>
                <a:gd name="connsiteY1" fmla="*/ 946516 h 994781"/>
                <a:gd name="connsiteX2" fmla="*/ 830290 w 878180"/>
                <a:gd name="connsiteY2" fmla="*/ 778876 h 994781"/>
                <a:gd name="connsiteX3" fmla="*/ 873470 w 878180"/>
                <a:gd name="connsiteY3" fmla="*/ 430896 h 994781"/>
                <a:gd name="connsiteX4" fmla="*/ 792190 w 878180"/>
                <a:gd name="connsiteY4" fmla="*/ 185786 h 994781"/>
                <a:gd name="connsiteX5" fmla="*/ 583910 w 878180"/>
                <a:gd name="connsiteY5" fmla="*/ 202296 h 994781"/>
                <a:gd name="connsiteX6" fmla="*/ 324830 w 878180"/>
                <a:gd name="connsiteY6" fmla="*/ 110856 h 994781"/>
                <a:gd name="connsiteX7" fmla="*/ 131790 w 878180"/>
                <a:gd name="connsiteY7" fmla="*/ 27036 h 994781"/>
                <a:gd name="connsiteX8" fmla="*/ 12410 w 878180"/>
                <a:gd name="connsiteY8" fmla="*/ 9256 h 994781"/>
                <a:gd name="connsiteX9" fmla="*/ 17490 w 878180"/>
                <a:gd name="connsiteY9" fmla="*/ 161656 h 994781"/>
                <a:gd name="connsiteX10" fmla="*/ 111470 w 878180"/>
                <a:gd name="connsiteY10" fmla="*/ 494396 h 994781"/>
                <a:gd name="connsiteX11" fmla="*/ 124170 w 878180"/>
                <a:gd name="connsiteY11" fmla="*/ 728076 h 994781"/>
                <a:gd name="connsiteX12" fmla="*/ 131790 w 878180"/>
                <a:gd name="connsiteY12" fmla="*/ 979536 h 994781"/>
                <a:gd name="connsiteX0" fmla="*/ 131790 w 878180"/>
                <a:gd name="connsiteY0" fmla="*/ 979536 h 994781"/>
                <a:gd name="connsiteX1" fmla="*/ 520410 w 878180"/>
                <a:gd name="connsiteY1" fmla="*/ 946516 h 994781"/>
                <a:gd name="connsiteX2" fmla="*/ 830290 w 878180"/>
                <a:gd name="connsiteY2" fmla="*/ 778876 h 994781"/>
                <a:gd name="connsiteX3" fmla="*/ 873470 w 878180"/>
                <a:gd name="connsiteY3" fmla="*/ 430896 h 994781"/>
                <a:gd name="connsiteX4" fmla="*/ 792190 w 878180"/>
                <a:gd name="connsiteY4" fmla="*/ 185786 h 994781"/>
                <a:gd name="connsiteX5" fmla="*/ 576290 w 878180"/>
                <a:gd name="connsiteY5" fmla="*/ 221346 h 994781"/>
                <a:gd name="connsiteX6" fmla="*/ 324830 w 878180"/>
                <a:gd name="connsiteY6" fmla="*/ 110856 h 994781"/>
                <a:gd name="connsiteX7" fmla="*/ 131790 w 878180"/>
                <a:gd name="connsiteY7" fmla="*/ 27036 h 994781"/>
                <a:gd name="connsiteX8" fmla="*/ 12410 w 878180"/>
                <a:gd name="connsiteY8" fmla="*/ 9256 h 994781"/>
                <a:gd name="connsiteX9" fmla="*/ 17490 w 878180"/>
                <a:gd name="connsiteY9" fmla="*/ 161656 h 994781"/>
                <a:gd name="connsiteX10" fmla="*/ 111470 w 878180"/>
                <a:gd name="connsiteY10" fmla="*/ 494396 h 994781"/>
                <a:gd name="connsiteX11" fmla="*/ 124170 w 878180"/>
                <a:gd name="connsiteY11" fmla="*/ 728076 h 994781"/>
                <a:gd name="connsiteX12" fmla="*/ 131790 w 878180"/>
                <a:gd name="connsiteY12" fmla="*/ 979536 h 994781"/>
                <a:gd name="connsiteX0" fmla="*/ 131790 w 878180"/>
                <a:gd name="connsiteY0" fmla="*/ 980277 h 995522"/>
                <a:gd name="connsiteX1" fmla="*/ 520410 w 878180"/>
                <a:gd name="connsiteY1" fmla="*/ 947257 h 995522"/>
                <a:gd name="connsiteX2" fmla="*/ 830290 w 878180"/>
                <a:gd name="connsiteY2" fmla="*/ 779617 h 995522"/>
                <a:gd name="connsiteX3" fmla="*/ 873470 w 878180"/>
                <a:gd name="connsiteY3" fmla="*/ 431637 h 995522"/>
                <a:gd name="connsiteX4" fmla="*/ 792190 w 878180"/>
                <a:gd name="connsiteY4" fmla="*/ 186527 h 995522"/>
                <a:gd name="connsiteX5" fmla="*/ 576290 w 878180"/>
                <a:gd name="connsiteY5" fmla="*/ 222087 h 995522"/>
                <a:gd name="connsiteX6" fmla="*/ 340070 w 878180"/>
                <a:gd name="connsiteY6" fmla="*/ 134457 h 995522"/>
                <a:gd name="connsiteX7" fmla="*/ 131790 w 878180"/>
                <a:gd name="connsiteY7" fmla="*/ 27777 h 995522"/>
                <a:gd name="connsiteX8" fmla="*/ 12410 w 878180"/>
                <a:gd name="connsiteY8" fmla="*/ 9997 h 995522"/>
                <a:gd name="connsiteX9" fmla="*/ 17490 w 878180"/>
                <a:gd name="connsiteY9" fmla="*/ 162397 h 995522"/>
                <a:gd name="connsiteX10" fmla="*/ 111470 w 878180"/>
                <a:gd name="connsiteY10" fmla="*/ 495137 h 995522"/>
                <a:gd name="connsiteX11" fmla="*/ 124170 w 878180"/>
                <a:gd name="connsiteY11" fmla="*/ 728817 h 995522"/>
                <a:gd name="connsiteX12" fmla="*/ 131790 w 878180"/>
                <a:gd name="connsiteY12" fmla="*/ 980277 h 995522"/>
                <a:gd name="connsiteX0" fmla="*/ 131790 w 878180"/>
                <a:gd name="connsiteY0" fmla="*/ 980277 h 994404"/>
                <a:gd name="connsiteX1" fmla="*/ 520410 w 878180"/>
                <a:gd name="connsiteY1" fmla="*/ 947257 h 994404"/>
                <a:gd name="connsiteX2" fmla="*/ 830290 w 878180"/>
                <a:gd name="connsiteY2" fmla="*/ 779617 h 994404"/>
                <a:gd name="connsiteX3" fmla="*/ 873470 w 878180"/>
                <a:gd name="connsiteY3" fmla="*/ 431637 h 994404"/>
                <a:gd name="connsiteX4" fmla="*/ 792190 w 878180"/>
                <a:gd name="connsiteY4" fmla="*/ 186527 h 994404"/>
                <a:gd name="connsiteX5" fmla="*/ 576290 w 878180"/>
                <a:gd name="connsiteY5" fmla="*/ 222087 h 994404"/>
                <a:gd name="connsiteX6" fmla="*/ 340070 w 878180"/>
                <a:gd name="connsiteY6" fmla="*/ 134457 h 994404"/>
                <a:gd name="connsiteX7" fmla="*/ 131790 w 878180"/>
                <a:gd name="connsiteY7" fmla="*/ 27777 h 994404"/>
                <a:gd name="connsiteX8" fmla="*/ 12410 w 878180"/>
                <a:gd name="connsiteY8" fmla="*/ 9997 h 994404"/>
                <a:gd name="connsiteX9" fmla="*/ 17490 w 878180"/>
                <a:gd name="connsiteY9" fmla="*/ 162397 h 994404"/>
                <a:gd name="connsiteX10" fmla="*/ 111470 w 878180"/>
                <a:gd name="connsiteY10" fmla="*/ 495137 h 994404"/>
                <a:gd name="connsiteX11" fmla="*/ 147030 w 878180"/>
                <a:gd name="connsiteY11" fmla="*/ 744057 h 994404"/>
                <a:gd name="connsiteX12" fmla="*/ 131790 w 878180"/>
                <a:gd name="connsiteY12" fmla="*/ 980277 h 994404"/>
                <a:gd name="connsiteX0" fmla="*/ 131790 w 878180"/>
                <a:gd name="connsiteY0" fmla="*/ 980277 h 993845"/>
                <a:gd name="connsiteX1" fmla="*/ 520410 w 878180"/>
                <a:gd name="connsiteY1" fmla="*/ 947257 h 993845"/>
                <a:gd name="connsiteX2" fmla="*/ 830290 w 878180"/>
                <a:gd name="connsiteY2" fmla="*/ 779617 h 993845"/>
                <a:gd name="connsiteX3" fmla="*/ 873470 w 878180"/>
                <a:gd name="connsiteY3" fmla="*/ 431637 h 993845"/>
                <a:gd name="connsiteX4" fmla="*/ 792190 w 878180"/>
                <a:gd name="connsiteY4" fmla="*/ 186527 h 993845"/>
                <a:gd name="connsiteX5" fmla="*/ 576290 w 878180"/>
                <a:gd name="connsiteY5" fmla="*/ 222087 h 993845"/>
                <a:gd name="connsiteX6" fmla="*/ 340070 w 878180"/>
                <a:gd name="connsiteY6" fmla="*/ 134457 h 993845"/>
                <a:gd name="connsiteX7" fmla="*/ 131790 w 878180"/>
                <a:gd name="connsiteY7" fmla="*/ 27777 h 993845"/>
                <a:gd name="connsiteX8" fmla="*/ 12410 w 878180"/>
                <a:gd name="connsiteY8" fmla="*/ 9997 h 993845"/>
                <a:gd name="connsiteX9" fmla="*/ 17490 w 878180"/>
                <a:gd name="connsiteY9" fmla="*/ 162397 h 993845"/>
                <a:gd name="connsiteX10" fmla="*/ 111470 w 878180"/>
                <a:gd name="connsiteY10" fmla="*/ 495137 h 993845"/>
                <a:gd name="connsiteX11" fmla="*/ 135600 w 878180"/>
                <a:gd name="connsiteY11" fmla="*/ 751677 h 993845"/>
                <a:gd name="connsiteX12" fmla="*/ 131790 w 878180"/>
                <a:gd name="connsiteY12" fmla="*/ 980277 h 993845"/>
                <a:gd name="connsiteX0" fmla="*/ 154650 w 878180"/>
                <a:gd name="connsiteY0" fmla="*/ 987897 h 1000223"/>
                <a:gd name="connsiteX1" fmla="*/ 520410 w 878180"/>
                <a:gd name="connsiteY1" fmla="*/ 947257 h 1000223"/>
                <a:gd name="connsiteX2" fmla="*/ 830290 w 878180"/>
                <a:gd name="connsiteY2" fmla="*/ 779617 h 1000223"/>
                <a:gd name="connsiteX3" fmla="*/ 873470 w 878180"/>
                <a:gd name="connsiteY3" fmla="*/ 431637 h 1000223"/>
                <a:gd name="connsiteX4" fmla="*/ 792190 w 878180"/>
                <a:gd name="connsiteY4" fmla="*/ 186527 h 1000223"/>
                <a:gd name="connsiteX5" fmla="*/ 576290 w 878180"/>
                <a:gd name="connsiteY5" fmla="*/ 222087 h 1000223"/>
                <a:gd name="connsiteX6" fmla="*/ 340070 w 878180"/>
                <a:gd name="connsiteY6" fmla="*/ 134457 h 1000223"/>
                <a:gd name="connsiteX7" fmla="*/ 131790 w 878180"/>
                <a:gd name="connsiteY7" fmla="*/ 27777 h 1000223"/>
                <a:gd name="connsiteX8" fmla="*/ 12410 w 878180"/>
                <a:gd name="connsiteY8" fmla="*/ 9997 h 1000223"/>
                <a:gd name="connsiteX9" fmla="*/ 17490 w 878180"/>
                <a:gd name="connsiteY9" fmla="*/ 162397 h 1000223"/>
                <a:gd name="connsiteX10" fmla="*/ 111470 w 878180"/>
                <a:gd name="connsiteY10" fmla="*/ 495137 h 1000223"/>
                <a:gd name="connsiteX11" fmla="*/ 135600 w 878180"/>
                <a:gd name="connsiteY11" fmla="*/ 751677 h 1000223"/>
                <a:gd name="connsiteX12" fmla="*/ 154650 w 878180"/>
                <a:gd name="connsiteY12" fmla="*/ 987897 h 1000223"/>
                <a:gd name="connsiteX0" fmla="*/ 154650 w 878180"/>
                <a:gd name="connsiteY0" fmla="*/ 984087 h 997007"/>
                <a:gd name="connsiteX1" fmla="*/ 520410 w 878180"/>
                <a:gd name="connsiteY1" fmla="*/ 947257 h 997007"/>
                <a:gd name="connsiteX2" fmla="*/ 830290 w 878180"/>
                <a:gd name="connsiteY2" fmla="*/ 779617 h 997007"/>
                <a:gd name="connsiteX3" fmla="*/ 873470 w 878180"/>
                <a:gd name="connsiteY3" fmla="*/ 431637 h 997007"/>
                <a:gd name="connsiteX4" fmla="*/ 792190 w 878180"/>
                <a:gd name="connsiteY4" fmla="*/ 186527 h 997007"/>
                <a:gd name="connsiteX5" fmla="*/ 576290 w 878180"/>
                <a:gd name="connsiteY5" fmla="*/ 222087 h 997007"/>
                <a:gd name="connsiteX6" fmla="*/ 340070 w 878180"/>
                <a:gd name="connsiteY6" fmla="*/ 134457 h 997007"/>
                <a:gd name="connsiteX7" fmla="*/ 131790 w 878180"/>
                <a:gd name="connsiteY7" fmla="*/ 27777 h 997007"/>
                <a:gd name="connsiteX8" fmla="*/ 12410 w 878180"/>
                <a:gd name="connsiteY8" fmla="*/ 9997 h 997007"/>
                <a:gd name="connsiteX9" fmla="*/ 17490 w 878180"/>
                <a:gd name="connsiteY9" fmla="*/ 162397 h 997007"/>
                <a:gd name="connsiteX10" fmla="*/ 111470 w 878180"/>
                <a:gd name="connsiteY10" fmla="*/ 495137 h 997007"/>
                <a:gd name="connsiteX11" fmla="*/ 135600 w 878180"/>
                <a:gd name="connsiteY11" fmla="*/ 751677 h 997007"/>
                <a:gd name="connsiteX12" fmla="*/ 154650 w 878180"/>
                <a:gd name="connsiteY12" fmla="*/ 984087 h 997007"/>
                <a:gd name="connsiteX0" fmla="*/ 154650 w 879308"/>
                <a:gd name="connsiteY0" fmla="*/ 984087 h 997007"/>
                <a:gd name="connsiteX1" fmla="*/ 520410 w 879308"/>
                <a:gd name="connsiteY1" fmla="*/ 947257 h 997007"/>
                <a:gd name="connsiteX2" fmla="*/ 830290 w 879308"/>
                <a:gd name="connsiteY2" fmla="*/ 779617 h 997007"/>
                <a:gd name="connsiteX3" fmla="*/ 873470 w 879308"/>
                <a:gd name="connsiteY3" fmla="*/ 431637 h 997007"/>
                <a:gd name="connsiteX4" fmla="*/ 776950 w 879308"/>
                <a:gd name="connsiteY4" fmla="*/ 182717 h 997007"/>
                <a:gd name="connsiteX5" fmla="*/ 576290 w 879308"/>
                <a:gd name="connsiteY5" fmla="*/ 222087 h 997007"/>
                <a:gd name="connsiteX6" fmla="*/ 340070 w 879308"/>
                <a:gd name="connsiteY6" fmla="*/ 134457 h 997007"/>
                <a:gd name="connsiteX7" fmla="*/ 131790 w 879308"/>
                <a:gd name="connsiteY7" fmla="*/ 27777 h 997007"/>
                <a:gd name="connsiteX8" fmla="*/ 12410 w 879308"/>
                <a:gd name="connsiteY8" fmla="*/ 9997 h 997007"/>
                <a:gd name="connsiteX9" fmla="*/ 17490 w 879308"/>
                <a:gd name="connsiteY9" fmla="*/ 162397 h 997007"/>
                <a:gd name="connsiteX10" fmla="*/ 111470 w 879308"/>
                <a:gd name="connsiteY10" fmla="*/ 495137 h 997007"/>
                <a:gd name="connsiteX11" fmla="*/ 135600 w 879308"/>
                <a:gd name="connsiteY11" fmla="*/ 751677 h 997007"/>
                <a:gd name="connsiteX12" fmla="*/ 154650 w 879308"/>
                <a:gd name="connsiteY12" fmla="*/ 984087 h 997007"/>
                <a:gd name="connsiteX0" fmla="*/ 154650 w 879308"/>
                <a:gd name="connsiteY0" fmla="*/ 983749 h 996669"/>
                <a:gd name="connsiteX1" fmla="*/ 520410 w 879308"/>
                <a:gd name="connsiteY1" fmla="*/ 946919 h 996669"/>
                <a:gd name="connsiteX2" fmla="*/ 830290 w 879308"/>
                <a:gd name="connsiteY2" fmla="*/ 779279 h 996669"/>
                <a:gd name="connsiteX3" fmla="*/ 873470 w 879308"/>
                <a:gd name="connsiteY3" fmla="*/ 431299 h 996669"/>
                <a:gd name="connsiteX4" fmla="*/ 776950 w 879308"/>
                <a:gd name="connsiteY4" fmla="*/ 182379 h 996669"/>
                <a:gd name="connsiteX5" fmla="*/ 576290 w 879308"/>
                <a:gd name="connsiteY5" fmla="*/ 221749 h 996669"/>
                <a:gd name="connsiteX6" fmla="*/ 340070 w 879308"/>
                <a:gd name="connsiteY6" fmla="*/ 123959 h 996669"/>
                <a:gd name="connsiteX7" fmla="*/ 131790 w 879308"/>
                <a:gd name="connsiteY7" fmla="*/ 27439 h 996669"/>
                <a:gd name="connsiteX8" fmla="*/ 12410 w 879308"/>
                <a:gd name="connsiteY8" fmla="*/ 9659 h 996669"/>
                <a:gd name="connsiteX9" fmla="*/ 17490 w 879308"/>
                <a:gd name="connsiteY9" fmla="*/ 162059 h 996669"/>
                <a:gd name="connsiteX10" fmla="*/ 111470 w 879308"/>
                <a:gd name="connsiteY10" fmla="*/ 494799 h 996669"/>
                <a:gd name="connsiteX11" fmla="*/ 135600 w 879308"/>
                <a:gd name="connsiteY11" fmla="*/ 751339 h 996669"/>
                <a:gd name="connsiteX12" fmla="*/ 154650 w 879308"/>
                <a:gd name="connsiteY12" fmla="*/ 983749 h 996669"/>
                <a:gd name="connsiteX0" fmla="*/ 154650 w 879308"/>
                <a:gd name="connsiteY0" fmla="*/ 983749 h 996669"/>
                <a:gd name="connsiteX1" fmla="*/ 520410 w 879308"/>
                <a:gd name="connsiteY1" fmla="*/ 946919 h 996669"/>
                <a:gd name="connsiteX2" fmla="*/ 830290 w 879308"/>
                <a:gd name="connsiteY2" fmla="*/ 779279 h 996669"/>
                <a:gd name="connsiteX3" fmla="*/ 873470 w 879308"/>
                <a:gd name="connsiteY3" fmla="*/ 431299 h 996669"/>
                <a:gd name="connsiteX4" fmla="*/ 776950 w 879308"/>
                <a:gd name="connsiteY4" fmla="*/ 182379 h 996669"/>
                <a:gd name="connsiteX5" fmla="*/ 578830 w 879308"/>
                <a:gd name="connsiteY5" fmla="*/ 203969 h 996669"/>
                <a:gd name="connsiteX6" fmla="*/ 340070 w 879308"/>
                <a:gd name="connsiteY6" fmla="*/ 123959 h 996669"/>
                <a:gd name="connsiteX7" fmla="*/ 131790 w 879308"/>
                <a:gd name="connsiteY7" fmla="*/ 27439 h 996669"/>
                <a:gd name="connsiteX8" fmla="*/ 12410 w 879308"/>
                <a:gd name="connsiteY8" fmla="*/ 9659 h 996669"/>
                <a:gd name="connsiteX9" fmla="*/ 17490 w 879308"/>
                <a:gd name="connsiteY9" fmla="*/ 162059 h 996669"/>
                <a:gd name="connsiteX10" fmla="*/ 111470 w 879308"/>
                <a:gd name="connsiteY10" fmla="*/ 494799 h 996669"/>
                <a:gd name="connsiteX11" fmla="*/ 135600 w 879308"/>
                <a:gd name="connsiteY11" fmla="*/ 751339 h 996669"/>
                <a:gd name="connsiteX12" fmla="*/ 154650 w 879308"/>
                <a:gd name="connsiteY12" fmla="*/ 983749 h 996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79308" h="996669">
                  <a:moveTo>
                    <a:pt x="154650" y="983749"/>
                  </a:moveTo>
                  <a:cubicBezTo>
                    <a:pt x="218785" y="1016346"/>
                    <a:pt x="407803" y="980997"/>
                    <a:pt x="520410" y="946919"/>
                  </a:cubicBezTo>
                  <a:cubicBezTo>
                    <a:pt x="633017" y="912841"/>
                    <a:pt x="771447" y="865216"/>
                    <a:pt x="830290" y="779279"/>
                  </a:cubicBezTo>
                  <a:cubicBezTo>
                    <a:pt x="889133" y="693342"/>
                    <a:pt x="882360" y="530782"/>
                    <a:pt x="873470" y="431299"/>
                  </a:cubicBezTo>
                  <a:cubicBezTo>
                    <a:pt x="864580" y="331816"/>
                    <a:pt x="826057" y="220267"/>
                    <a:pt x="776950" y="182379"/>
                  </a:cubicBezTo>
                  <a:cubicBezTo>
                    <a:pt x="727843" y="144491"/>
                    <a:pt x="651643" y="213706"/>
                    <a:pt x="578830" y="203969"/>
                  </a:cubicBezTo>
                  <a:cubicBezTo>
                    <a:pt x="506017" y="194232"/>
                    <a:pt x="414577" y="153381"/>
                    <a:pt x="340070" y="123959"/>
                  </a:cubicBezTo>
                  <a:cubicBezTo>
                    <a:pt x="265563" y="94537"/>
                    <a:pt x="186400" y="46489"/>
                    <a:pt x="131790" y="27439"/>
                  </a:cubicBezTo>
                  <a:cubicBezTo>
                    <a:pt x="77180" y="8389"/>
                    <a:pt x="31460" y="-12778"/>
                    <a:pt x="12410" y="9659"/>
                  </a:cubicBezTo>
                  <a:cubicBezTo>
                    <a:pt x="-6640" y="32096"/>
                    <a:pt x="-2830" y="82049"/>
                    <a:pt x="17490" y="162059"/>
                  </a:cubicBezTo>
                  <a:cubicBezTo>
                    <a:pt x="37810" y="242069"/>
                    <a:pt x="91785" y="396586"/>
                    <a:pt x="111470" y="494799"/>
                  </a:cubicBezTo>
                  <a:cubicBezTo>
                    <a:pt x="131155" y="593012"/>
                    <a:pt x="138563" y="680642"/>
                    <a:pt x="135600" y="751339"/>
                  </a:cubicBezTo>
                  <a:cubicBezTo>
                    <a:pt x="132637" y="822036"/>
                    <a:pt x="90515" y="951152"/>
                    <a:pt x="154650" y="983749"/>
                  </a:cubicBezTo>
                  <a:close/>
                </a:path>
              </a:pathLst>
            </a:custGeom>
            <a:solidFill>
              <a:srgbClr val="F4B945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  <p:sp>
          <p:nvSpPr>
            <p:cNvPr id="169" name="รูปแบบอิสระ: รูปร่าง 168">
              <a:extLst>
                <a:ext uri="{FF2B5EF4-FFF2-40B4-BE49-F238E27FC236}">
                  <a16:creationId xmlns:a16="http://schemas.microsoft.com/office/drawing/2014/main" id="{3C2B4B1A-DF52-4CDF-AFC5-53891EDEF6F0}"/>
                </a:ext>
              </a:extLst>
            </p:cNvPr>
            <p:cNvSpPr/>
            <p:nvPr/>
          </p:nvSpPr>
          <p:spPr>
            <a:xfrm>
              <a:off x="5450671" y="1801876"/>
              <a:ext cx="248412" cy="513448"/>
            </a:xfrm>
            <a:custGeom>
              <a:avLst/>
              <a:gdLst>
                <a:gd name="connsiteX0" fmla="*/ 13019 w 247887"/>
                <a:gd name="connsiteY0" fmla="*/ 1589 h 506747"/>
                <a:gd name="connsiteX1" fmla="*/ 178754 w 247887"/>
                <a:gd name="connsiteY1" fmla="*/ 171134 h 506747"/>
                <a:gd name="connsiteX2" fmla="*/ 247334 w 247887"/>
                <a:gd name="connsiteY2" fmla="*/ 430214 h 506747"/>
                <a:gd name="connsiteX3" fmla="*/ 146369 w 247887"/>
                <a:gd name="connsiteY3" fmla="*/ 506414 h 506747"/>
                <a:gd name="connsiteX4" fmla="*/ 119699 w 247887"/>
                <a:gd name="connsiteY4" fmla="*/ 409259 h 506747"/>
                <a:gd name="connsiteX5" fmla="*/ 79694 w 247887"/>
                <a:gd name="connsiteY5" fmla="*/ 264479 h 506747"/>
                <a:gd name="connsiteX6" fmla="*/ 41594 w 247887"/>
                <a:gd name="connsiteY6" fmla="*/ 173039 h 506747"/>
                <a:gd name="connsiteX7" fmla="*/ 14924 w 247887"/>
                <a:gd name="connsiteY7" fmla="*/ 89219 h 506747"/>
                <a:gd name="connsiteX8" fmla="*/ 13019 w 247887"/>
                <a:gd name="connsiteY8" fmla="*/ 1589 h 506747"/>
                <a:gd name="connsiteX0" fmla="*/ 16160 w 239574"/>
                <a:gd name="connsiteY0" fmla="*/ 1830 h 499368"/>
                <a:gd name="connsiteX1" fmla="*/ 170465 w 239574"/>
                <a:gd name="connsiteY1" fmla="*/ 163755 h 499368"/>
                <a:gd name="connsiteX2" fmla="*/ 239045 w 239574"/>
                <a:gd name="connsiteY2" fmla="*/ 422835 h 499368"/>
                <a:gd name="connsiteX3" fmla="*/ 138080 w 239574"/>
                <a:gd name="connsiteY3" fmla="*/ 499035 h 499368"/>
                <a:gd name="connsiteX4" fmla="*/ 111410 w 239574"/>
                <a:gd name="connsiteY4" fmla="*/ 401880 h 499368"/>
                <a:gd name="connsiteX5" fmla="*/ 71405 w 239574"/>
                <a:gd name="connsiteY5" fmla="*/ 257100 h 499368"/>
                <a:gd name="connsiteX6" fmla="*/ 33305 w 239574"/>
                <a:gd name="connsiteY6" fmla="*/ 165660 h 499368"/>
                <a:gd name="connsiteX7" fmla="*/ 6635 w 239574"/>
                <a:gd name="connsiteY7" fmla="*/ 81840 h 499368"/>
                <a:gd name="connsiteX8" fmla="*/ 16160 w 239574"/>
                <a:gd name="connsiteY8" fmla="*/ 1830 h 499368"/>
                <a:gd name="connsiteX0" fmla="*/ 24936 w 248350"/>
                <a:gd name="connsiteY0" fmla="*/ 6204 h 503742"/>
                <a:gd name="connsiteX1" fmla="*/ 179241 w 248350"/>
                <a:gd name="connsiteY1" fmla="*/ 168129 h 503742"/>
                <a:gd name="connsiteX2" fmla="*/ 247821 w 248350"/>
                <a:gd name="connsiteY2" fmla="*/ 427209 h 503742"/>
                <a:gd name="connsiteX3" fmla="*/ 146856 w 248350"/>
                <a:gd name="connsiteY3" fmla="*/ 503409 h 503742"/>
                <a:gd name="connsiteX4" fmla="*/ 120186 w 248350"/>
                <a:gd name="connsiteY4" fmla="*/ 406254 h 503742"/>
                <a:gd name="connsiteX5" fmla="*/ 80181 w 248350"/>
                <a:gd name="connsiteY5" fmla="*/ 261474 h 503742"/>
                <a:gd name="connsiteX6" fmla="*/ 42081 w 248350"/>
                <a:gd name="connsiteY6" fmla="*/ 170034 h 503742"/>
                <a:gd name="connsiteX7" fmla="*/ 15411 w 248350"/>
                <a:gd name="connsiteY7" fmla="*/ 86214 h 503742"/>
                <a:gd name="connsiteX8" fmla="*/ 170 w 248350"/>
                <a:gd name="connsiteY8" fmla="*/ 38588 h 503742"/>
                <a:gd name="connsiteX9" fmla="*/ 24936 w 248350"/>
                <a:gd name="connsiteY9" fmla="*/ 6204 h 503742"/>
                <a:gd name="connsiteX0" fmla="*/ 24936 w 248585"/>
                <a:gd name="connsiteY0" fmla="*/ 6204 h 509409"/>
                <a:gd name="connsiteX1" fmla="*/ 179241 w 248585"/>
                <a:gd name="connsiteY1" fmla="*/ 168129 h 509409"/>
                <a:gd name="connsiteX2" fmla="*/ 247821 w 248585"/>
                <a:gd name="connsiteY2" fmla="*/ 427209 h 509409"/>
                <a:gd name="connsiteX3" fmla="*/ 139236 w 248585"/>
                <a:gd name="connsiteY3" fmla="*/ 509124 h 509409"/>
                <a:gd name="connsiteX4" fmla="*/ 120186 w 248585"/>
                <a:gd name="connsiteY4" fmla="*/ 406254 h 509409"/>
                <a:gd name="connsiteX5" fmla="*/ 80181 w 248585"/>
                <a:gd name="connsiteY5" fmla="*/ 261474 h 509409"/>
                <a:gd name="connsiteX6" fmla="*/ 42081 w 248585"/>
                <a:gd name="connsiteY6" fmla="*/ 170034 h 509409"/>
                <a:gd name="connsiteX7" fmla="*/ 15411 w 248585"/>
                <a:gd name="connsiteY7" fmla="*/ 86214 h 509409"/>
                <a:gd name="connsiteX8" fmla="*/ 170 w 248585"/>
                <a:gd name="connsiteY8" fmla="*/ 38588 h 509409"/>
                <a:gd name="connsiteX9" fmla="*/ 24936 w 248585"/>
                <a:gd name="connsiteY9" fmla="*/ 6204 h 509409"/>
                <a:gd name="connsiteX0" fmla="*/ 24936 w 248585"/>
                <a:gd name="connsiteY0" fmla="*/ 6204 h 513448"/>
                <a:gd name="connsiteX1" fmla="*/ 179241 w 248585"/>
                <a:gd name="connsiteY1" fmla="*/ 168129 h 513448"/>
                <a:gd name="connsiteX2" fmla="*/ 247821 w 248585"/>
                <a:gd name="connsiteY2" fmla="*/ 427209 h 513448"/>
                <a:gd name="connsiteX3" fmla="*/ 139236 w 248585"/>
                <a:gd name="connsiteY3" fmla="*/ 509124 h 513448"/>
                <a:gd name="connsiteX4" fmla="*/ 131615 w 248585"/>
                <a:gd name="connsiteY4" fmla="*/ 491978 h 513448"/>
                <a:gd name="connsiteX5" fmla="*/ 120186 w 248585"/>
                <a:gd name="connsiteY5" fmla="*/ 406254 h 513448"/>
                <a:gd name="connsiteX6" fmla="*/ 80181 w 248585"/>
                <a:gd name="connsiteY6" fmla="*/ 261474 h 513448"/>
                <a:gd name="connsiteX7" fmla="*/ 42081 w 248585"/>
                <a:gd name="connsiteY7" fmla="*/ 170034 h 513448"/>
                <a:gd name="connsiteX8" fmla="*/ 15411 w 248585"/>
                <a:gd name="connsiteY8" fmla="*/ 86214 h 513448"/>
                <a:gd name="connsiteX9" fmla="*/ 170 w 248585"/>
                <a:gd name="connsiteY9" fmla="*/ 38588 h 513448"/>
                <a:gd name="connsiteX10" fmla="*/ 24936 w 248585"/>
                <a:gd name="connsiteY10" fmla="*/ 6204 h 513448"/>
                <a:gd name="connsiteX0" fmla="*/ 24936 w 248244"/>
                <a:gd name="connsiteY0" fmla="*/ 6204 h 513448"/>
                <a:gd name="connsiteX1" fmla="*/ 179241 w 248244"/>
                <a:gd name="connsiteY1" fmla="*/ 168129 h 513448"/>
                <a:gd name="connsiteX2" fmla="*/ 247821 w 248244"/>
                <a:gd name="connsiteY2" fmla="*/ 427209 h 513448"/>
                <a:gd name="connsiteX3" fmla="*/ 150666 w 248244"/>
                <a:gd name="connsiteY3" fmla="*/ 509124 h 513448"/>
                <a:gd name="connsiteX4" fmla="*/ 131615 w 248244"/>
                <a:gd name="connsiteY4" fmla="*/ 491978 h 513448"/>
                <a:gd name="connsiteX5" fmla="*/ 120186 w 248244"/>
                <a:gd name="connsiteY5" fmla="*/ 406254 h 513448"/>
                <a:gd name="connsiteX6" fmla="*/ 80181 w 248244"/>
                <a:gd name="connsiteY6" fmla="*/ 261474 h 513448"/>
                <a:gd name="connsiteX7" fmla="*/ 42081 w 248244"/>
                <a:gd name="connsiteY7" fmla="*/ 170034 h 513448"/>
                <a:gd name="connsiteX8" fmla="*/ 15411 w 248244"/>
                <a:gd name="connsiteY8" fmla="*/ 86214 h 513448"/>
                <a:gd name="connsiteX9" fmla="*/ 170 w 248244"/>
                <a:gd name="connsiteY9" fmla="*/ 38588 h 513448"/>
                <a:gd name="connsiteX10" fmla="*/ 24936 w 248244"/>
                <a:gd name="connsiteY10" fmla="*/ 6204 h 513448"/>
                <a:gd name="connsiteX0" fmla="*/ 25104 w 248412"/>
                <a:gd name="connsiteY0" fmla="*/ 6204 h 513448"/>
                <a:gd name="connsiteX1" fmla="*/ 179409 w 248412"/>
                <a:gd name="connsiteY1" fmla="*/ 168129 h 513448"/>
                <a:gd name="connsiteX2" fmla="*/ 247989 w 248412"/>
                <a:gd name="connsiteY2" fmla="*/ 427209 h 513448"/>
                <a:gd name="connsiteX3" fmla="*/ 150834 w 248412"/>
                <a:gd name="connsiteY3" fmla="*/ 509124 h 513448"/>
                <a:gd name="connsiteX4" fmla="*/ 131783 w 248412"/>
                <a:gd name="connsiteY4" fmla="*/ 491978 h 513448"/>
                <a:gd name="connsiteX5" fmla="*/ 120354 w 248412"/>
                <a:gd name="connsiteY5" fmla="*/ 406254 h 513448"/>
                <a:gd name="connsiteX6" fmla="*/ 80349 w 248412"/>
                <a:gd name="connsiteY6" fmla="*/ 261474 h 513448"/>
                <a:gd name="connsiteX7" fmla="*/ 42249 w 248412"/>
                <a:gd name="connsiteY7" fmla="*/ 170034 h 513448"/>
                <a:gd name="connsiteX8" fmla="*/ 9864 w 248412"/>
                <a:gd name="connsiteY8" fmla="*/ 84309 h 513448"/>
                <a:gd name="connsiteX9" fmla="*/ 338 w 248412"/>
                <a:gd name="connsiteY9" fmla="*/ 38588 h 513448"/>
                <a:gd name="connsiteX10" fmla="*/ 25104 w 248412"/>
                <a:gd name="connsiteY10" fmla="*/ 6204 h 513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8412" h="513448">
                  <a:moveTo>
                    <a:pt x="25104" y="6204"/>
                  </a:moveTo>
                  <a:cubicBezTo>
                    <a:pt x="54949" y="27794"/>
                    <a:pt x="142262" y="97962"/>
                    <a:pt x="179409" y="168129"/>
                  </a:cubicBezTo>
                  <a:cubicBezTo>
                    <a:pt x="216556" y="238296"/>
                    <a:pt x="252751" y="370377"/>
                    <a:pt x="247989" y="427209"/>
                  </a:cubicBezTo>
                  <a:cubicBezTo>
                    <a:pt x="243227" y="484041"/>
                    <a:pt x="170202" y="498329"/>
                    <a:pt x="150834" y="509124"/>
                  </a:cubicBezTo>
                  <a:cubicBezTo>
                    <a:pt x="131466" y="519919"/>
                    <a:pt x="134958" y="509123"/>
                    <a:pt x="131783" y="491978"/>
                  </a:cubicBezTo>
                  <a:cubicBezTo>
                    <a:pt x="128608" y="474833"/>
                    <a:pt x="128926" y="444671"/>
                    <a:pt x="120354" y="406254"/>
                  </a:cubicBezTo>
                  <a:cubicBezTo>
                    <a:pt x="111782" y="367837"/>
                    <a:pt x="93366" y="300844"/>
                    <a:pt x="80349" y="261474"/>
                  </a:cubicBezTo>
                  <a:cubicBezTo>
                    <a:pt x="67332" y="222104"/>
                    <a:pt x="53044" y="199244"/>
                    <a:pt x="42249" y="170034"/>
                  </a:cubicBezTo>
                  <a:cubicBezTo>
                    <a:pt x="31454" y="140824"/>
                    <a:pt x="16849" y="106217"/>
                    <a:pt x="9864" y="84309"/>
                  </a:cubicBezTo>
                  <a:cubicBezTo>
                    <a:pt x="2879" y="62401"/>
                    <a:pt x="-1249" y="51923"/>
                    <a:pt x="338" y="38588"/>
                  </a:cubicBezTo>
                  <a:cubicBezTo>
                    <a:pt x="1925" y="25253"/>
                    <a:pt x="-4741" y="-15386"/>
                    <a:pt x="25104" y="6204"/>
                  </a:cubicBezTo>
                  <a:close/>
                </a:path>
              </a:pathLst>
            </a:custGeom>
            <a:solidFill>
              <a:srgbClr val="F37161"/>
            </a:solidFill>
            <a:ln w="19050">
              <a:solidFill>
                <a:schemeClr val="tx1"/>
              </a:solidFill>
            </a:ln>
            <a:effectLst>
              <a:innerShdw blurRad="63500" dist="50800" dir="16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  <p:grpSp>
          <p:nvGrpSpPr>
            <p:cNvPr id="170" name="กลุ่ม 169">
              <a:extLst>
                <a:ext uri="{FF2B5EF4-FFF2-40B4-BE49-F238E27FC236}">
                  <a16:creationId xmlns:a16="http://schemas.microsoft.com/office/drawing/2014/main" id="{F237C04C-1095-42D8-92E1-D06EB710E691}"/>
                </a:ext>
              </a:extLst>
            </p:cNvPr>
            <p:cNvGrpSpPr/>
            <p:nvPr/>
          </p:nvGrpSpPr>
          <p:grpSpPr>
            <a:xfrm>
              <a:off x="5762797" y="2329698"/>
              <a:ext cx="1355938" cy="615226"/>
              <a:chOff x="845557" y="3324777"/>
              <a:chExt cx="1355938" cy="615226"/>
            </a:xfrm>
          </p:grpSpPr>
          <p:grpSp>
            <p:nvGrpSpPr>
              <p:cNvPr id="173" name="กลุ่ม 172">
                <a:extLst>
                  <a:ext uri="{FF2B5EF4-FFF2-40B4-BE49-F238E27FC236}">
                    <a16:creationId xmlns:a16="http://schemas.microsoft.com/office/drawing/2014/main" id="{82FCD1A0-41EF-4416-91F6-833A2F01E8C8}"/>
                  </a:ext>
                </a:extLst>
              </p:cNvPr>
              <p:cNvGrpSpPr/>
              <p:nvPr/>
            </p:nvGrpSpPr>
            <p:grpSpPr>
              <a:xfrm>
                <a:off x="1278221" y="3642317"/>
                <a:ext cx="490561" cy="297686"/>
                <a:chOff x="3673493" y="3224085"/>
                <a:chExt cx="490561" cy="297686"/>
              </a:xfrm>
            </p:grpSpPr>
            <p:sp>
              <p:nvSpPr>
                <p:cNvPr id="189" name="รูปแบบอิสระ: รูปร่าง 188">
                  <a:extLst>
                    <a:ext uri="{FF2B5EF4-FFF2-40B4-BE49-F238E27FC236}">
                      <a16:creationId xmlns:a16="http://schemas.microsoft.com/office/drawing/2014/main" id="{EF5EE68F-F340-4CAB-BE48-F139C5C9385B}"/>
                    </a:ext>
                  </a:extLst>
                </p:cNvPr>
                <p:cNvSpPr/>
                <p:nvPr/>
              </p:nvSpPr>
              <p:spPr>
                <a:xfrm rot="21417418">
                  <a:off x="3673493" y="3337622"/>
                  <a:ext cx="490561" cy="184149"/>
                </a:xfrm>
                <a:custGeom>
                  <a:avLst/>
                  <a:gdLst>
                    <a:gd name="connsiteX0" fmla="*/ 25979 w 512796"/>
                    <a:gd name="connsiteY0" fmla="*/ 45736 h 183170"/>
                    <a:gd name="connsiteX1" fmla="*/ 3119 w 512796"/>
                    <a:gd name="connsiteY1" fmla="*/ 99076 h 183170"/>
                    <a:gd name="connsiteX2" fmla="*/ 86939 w 512796"/>
                    <a:gd name="connsiteY2" fmla="*/ 167656 h 183170"/>
                    <a:gd name="connsiteX3" fmla="*/ 239339 w 512796"/>
                    <a:gd name="connsiteY3" fmla="*/ 99076 h 183170"/>
                    <a:gd name="connsiteX4" fmla="*/ 262199 w 512796"/>
                    <a:gd name="connsiteY4" fmla="*/ 16 h 183170"/>
                    <a:gd name="connsiteX5" fmla="*/ 254579 w 512796"/>
                    <a:gd name="connsiteY5" fmla="*/ 106696 h 183170"/>
                    <a:gd name="connsiteX6" fmla="*/ 361259 w 512796"/>
                    <a:gd name="connsiteY6" fmla="*/ 182896 h 183170"/>
                    <a:gd name="connsiteX7" fmla="*/ 506039 w 512796"/>
                    <a:gd name="connsiteY7" fmla="*/ 129556 h 183170"/>
                    <a:gd name="connsiteX8" fmla="*/ 475559 w 512796"/>
                    <a:gd name="connsiteY8" fmla="*/ 60976 h 183170"/>
                    <a:gd name="connsiteX0" fmla="*/ 25979 w 512796"/>
                    <a:gd name="connsiteY0" fmla="*/ 45738 h 183163"/>
                    <a:gd name="connsiteX1" fmla="*/ 3119 w 512796"/>
                    <a:gd name="connsiteY1" fmla="*/ 99078 h 183163"/>
                    <a:gd name="connsiteX2" fmla="*/ 86939 w 512796"/>
                    <a:gd name="connsiteY2" fmla="*/ 167658 h 183163"/>
                    <a:gd name="connsiteX3" fmla="*/ 239339 w 512796"/>
                    <a:gd name="connsiteY3" fmla="*/ 99078 h 183163"/>
                    <a:gd name="connsiteX4" fmla="*/ 262199 w 512796"/>
                    <a:gd name="connsiteY4" fmla="*/ 18 h 183163"/>
                    <a:gd name="connsiteX5" fmla="*/ 262188 w 512796"/>
                    <a:gd name="connsiteY5" fmla="*/ 107103 h 183163"/>
                    <a:gd name="connsiteX6" fmla="*/ 361259 w 512796"/>
                    <a:gd name="connsiteY6" fmla="*/ 182898 h 183163"/>
                    <a:gd name="connsiteX7" fmla="*/ 506039 w 512796"/>
                    <a:gd name="connsiteY7" fmla="*/ 129558 h 183163"/>
                    <a:gd name="connsiteX8" fmla="*/ 475559 w 512796"/>
                    <a:gd name="connsiteY8" fmla="*/ 60978 h 183163"/>
                    <a:gd name="connsiteX0" fmla="*/ 25979 w 505781"/>
                    <a:gd name="connsiteY0" fmla="*/ 45738 h 184207"/>
                    <a:gd name="connsiteX1" fmla="*/ 3119 w 505781"/>
                    <a:gd name="connsiteY1" fmla="*/ 99078 h 184207"/>
                    <a:gd name="connsiteX2" fmla="*/ 86939 w 505781"/>
                    <a:gd name="connsiteY2" fmla="*/ 167658 h 184207"/>
                    <a:gd name="connsiteX3" fmla="*/ 239339 w 505781"/>
                    <a:gd name="connsiteY3" fmla="*/ 99078 h 184207"/>
                    <a:gd name="connsiteX4" fmla="*/ 262199 w 505781"/>
                    <a:gd name="connsiteY4" fmla="*/ 18 h 184207"/>
                    <a:gd name="connsiteX5" fmla="*/ 262188 w 505781"/>
                    <a:gd name="connsiteY5" fmla="*/ 107103 h 184207"/>
                    <a:gd name="connsiteX6" fmla="*/ 361259 w 505781"/>
                    <a:gd name="connsiteY6" fmla="*/ 182898 h 184207"/>
                    <a:gd name="connsiteX7" fmla="*/ 497419 w 505781"/>
                    <a:gd name="connsiteY7" fmla="*/ 148177 h 184207"/>
                    <a:gd name="connsiteX8" fmla="*/ 475559 w 505781"/>
                    <a:gd name="connsiteY8" fmla="*/ 60978 h 184207"/>
                    <a:gd name="connsiteX0" fmla="*/ 27273 w 507075"/>
                    <a:gd name="connsiteY0" fmla="*/ 45738 h 184207"/>
                    <a:gd name="connsiteX1" fmla="*/ 4413 w 507075"/>
                    <a:gd name="connsiteY1" fmla="*/ 99078 h 184207"/>
                    <a:gd name="connsiteX2" fmla="*/ 107458 w 507075"/>
                    <a:gd name="connsiteY2" fmla="*/ 164864 h 184207"/>
                    <a:gd name="connsiteX3" fmla="*/ 240633 w 507075"/>
                    <a:gd name="connsiteY3" fmla="*/ 99078 h 184207"/>
                    <a:gd name="connsiteX4" fmla="*/ 263493 w 507075"/>
                    <a:gd name="connsiteY4" fmla="*/ 18 h 184207"/>
                    <a:gd name="connsiteX5" fmla="*/ 263482 w 507075"/>
                    <a:gd name="connsiteY5" fmla="*/ 107103 h 184207"/>
                    <a:gd name="connsiteX6" fmla="*/ 362553 w 507075"/>
                    <a:gd name="connsiteY6" fmla="*/ 182898 h 184207"/>
                    <a:gd name="connsiteX7" fmla="*/ 498713 w 507075"/>
                    <a:gd name="connsiteY7" fmla="*/ 148177 h 184207"/>
                    <a:gd name="connsiteX8" fmla="*/ 476853 w 507075"/>
                    <a:gd name="connsiteY8" fmla="*/ 60978 h 184207"/>
                    <a:gd name="connsiteX0" fmla="*/ 18837 w 498639"/>
                    <a:gd name="connsiteY0" fmla="*/ 45738 h 184207"/>
                    <a:gd name="connsiteX1" fmla="*/ 6379 w 498639"/>
                    <a:gd name="connsiteY1" fmla="*/ 118708 h 184207"/>
                    <a:gd name="connsiteX2" fmla="*/ 99022 w 498639"/>
                    <a:gd name="connsiteY2" fmla="*/ 164864 h 184207"/>
                    <a:gd name="connsiteX3" fmla="*/ 232197 w 498639"/>
                    <a:gd name="connsiteY3" fmla="*/ 99078 h 184207"/>
                    <a:gd name="connsiteX4" fmla="*/ 255057 w 498639"/>
                    <a:gd name="connsiteY4" fmla="*/ 18 h 184207"/>
                    <a:gd name="connsiteX5" fmla="*/ 255046 w 498639"/>
                    <a:gd name="connsiteY5" fmla="*/ 107103 h 184207"/>
                    <a:gd name="connsiteX6" fmla="*/ 354117 w 498639"/>
                    <a:gd name="connsiteY6" fmla="*/ 182898 h 184207"/>
                    <a:gd name="connsiteX7" fmla="*/ 490277 w 498639"/>
                    <a:gd name="connsiteY7" fmla="*/ 148177 h 184207"/>
                    <a:gd name="connsiteX8" fmla="*/ 468417 w 498639"/>
                    <a:gd name="connsiteY8" fmla="*/ 60978 h 184207"/>
                    <a:gd name="connsiteX0" fmla="*/ 18837 w 490561"/>
                    <a:gd name="connsiteY0" fmla="*/ 45738 h 184149"/>
                    <a:gd name="connsiteX1" fmla="*/ 6379 w 490561"/>
                    <a:gd name="connsiteY1" fmla="*/ 118708 h 184149"/>
                    <a:gd name="connsiteX2" fmla="*/ 99022 w 490561"/>
                    <a:gd name="connsiteY2" fmla="*/ 164864 h 184149"/>
                    <a:gd name="connsiteX3" fmla="*/ 232197 w 490561"/>
                    <a:gd name="connsiteY3" fmla="*/ 99078 h 184149"/>
                    <a:gd name="connsiteX4" fmla="*/ 255057 w 490561"/>
                    <a:gd name="connsiteY4" fmla="*/ 18 h 184149"/>
                    <a:gd name="connsiteX5" fmla="*/ 255046 w 490561"/>
                    <a:gd name="connsiteY5" fmla="*/ 107103 h 184149"/>
                    <a:gd name="connsiteX6" fmla="*/ 354117 w 490561"/>
                    <a:gd name="connsiteY6" fmla="*/ 182898 h 184149"/>
                    <a:gd name="connsiteX7" fmla="*/ 478863 w 490561"/>
                    <a:gd name="connsiteY7" fmla="*/ 147570 h 184149"/>
                    <a:gd name="connsiteX8" fmla="*/ 468417 w 490561"/>
                    <a:gd name="connsiteY8" fmla="*/ 60978 h 1841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490561" h="184149">
                      <a:moveTo>
                        <a:pt x="18837" y="45738"/>
                      </a:moveTo>
                      <a:cubicBezTo>
                        <a:pt x="2327" y="62248"/>
                        <a:pt x="-6985" y="98854"/>
                        <a:pt x="6379" y="118708"/>
                      </a:cubicBezTo>
                      <a:cubicBezTo>
                        <a:pt x="19743" y="138562"/>
                        <a:pt x="61386" y="168136"/>
                        <a:pt x="99022" y="164864"/>
                      </a:cubicBezTo>
                      <a:cubicBezTo>
                        <a:pt x="136658" y="161592"/>
                        <a:pt x="206191" y="126552"/>
                        <a:pt x="232197" y="99078"/>
                      </a:cubicBezTo>
                      <a:cubicBezTo>
                        <a:pt x="258203" y="71604"/>
                        <a:pt x="251249" y="-1319"/>
                        <a:pt x="255057" y="18"/>
                      </a:cubicBezTo>
                      <a:cubicBezTo>
                        <a:pt x="258865" y="1355"/>
                        <a:pt x="238536" y="76623"/>
                        <a:pt x="255046" y="107103"/>
                      </a:cubicBezTo>
                      <a:cubicBezTo>
                        <a:pt x="271556" y="137583"/>
                        <a:pt x="316814" y="176154"/>
                        <a:pt x="354117" y="182898"/>
                      </a:cubicBezTo>
                      <a:cubicBezTo>
                        <a:pt x="391420" y="189642"/>
                        <a:pt x="459813" y="167890"/>
                        <a:pt x="478863" y="147570"/>
                      </a:cubicBezTo>
                      <a:cubicBezTo>
                        <a:pt x="497913" y="127250"/>
                        <a:pt x="493182" y="85108"/>
                        <a:pt x="468417" y="60978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190" name="รูปแบบอิสระ: รูปร่าง 189">
                  <a:extLst>
                    <a:ext uri="{FF2B5EF4-FFF2-40B4-BE49-F238E27FC236}">
                      <a16:creationId xmlns:a16="http://schemas.microsoft.com/office/drawing/2014/main" id="{5C1DB813-5CF7-4815-9A47-DD5075721E95}"/>
                    </a:ext>
                  </a:extLst>
                </p:cNvPr>
                <p:cNvSpPr/>
                <p:nvPr/>
              </p:nvSpPr>
              <p:spPr>
                <a:xfrm rot="20654224">
                  <a:off x="3822367" y="3224085"/>
                  <a:ext cx="200701" cy="117505"/>
                </a:xfrm>
                <a:custGeom>
                  <a:avLst/>
                  <a:gdLst>
                    <a:gd name="connsiteX0" fmla="*/ 24294 w 200701"/>
                    <a:gd name="connsiteY0" fmla="*/ 3155 h 117505"/>
                    <a:gd name="connsiteX1" fmla="*/ 146214 w 200701"/>
                    <a:gd name="connsiteY1" fmla="*/ 18395 h 117505"/>
                    <a:gd name="connsiteX2" fmla="*/ 199554 w 200701"/>
                    <a:gd name="connsiteY2" fmla="*/ 79355 h 117505"/>
                    <a:gd name="connsiteX3" fmla="*/ 100494 w 200701"/>
                    <a:gd name="connsiteY3" fmla="*/ 117455 h 117505"/>
                    <a:gd name="connsiteX4" fmla="*/ 9054 w 200701"/>
                    <a:gd name="connsiteY4" fmla="*/ 71735 h 117505"/>
                    <a:gd name="connsiteX5" fmla="*/ 24294 w 200701"/>
                    <a:gd name="connsiteY5" fmla="*/ 3155 h 1175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00701" h="117505">
                      <a:moveTo>
                        <a:pt x="24294" y="3155"/>
                      </a:moveTo>
                      <a:cubicBezTo>
                        <a:pt x="47154" y="-5735"/>
                        <a:pt x="117004" y="5695"/>
                        <a:pt x="146214" y="18395"/>
                      </a:cubicBezTo>
                      <a:cubicBezTo>
                        <a:pt x="175424" y="31095"/>
                        <a:pt x="207174" y="62845"/>
                        <a:pt x="199554" y="79355"/>
                      </a:cubicBezTo>
                      <a:cubicBezTo>
                        <a:pt x="191934" y="95865"/>
                        <a:pt x="132244" y="118725"/>
                        <a:pt x="100494" y="117455"/>
                      </a:cubicBezTo>
                      <a:cubicBezTo>
                        <a:pt x="68744" y="116185"/>
                        <a:pt x="26834" y="88245"/>
                        <a:pt x="9054" y="71735"/>
                      </a:cubicBezTo>
                      <a:cubicBezTo>
                        <a:pt x="-8726" y="55225"/>
                        <a:pt x="1434" y="12045"/>
                        <a:pt x="24294" y="3155"/>
                      </a:cubicBezTo>
                      <a:close/>
                    </a:path>
                  </a:pathLst>
                </a:custGeom>
                <a:solidFill>
                  <a:srgbClr val="5E2700"/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</p:grpSp>
          <p:grpSp>
            <p:nvGrpSpPr>
              <p:cNvPr id="174" name="กลุ่ม 173">
                <a:extLst>
                  <a:ext uri="{FF2B5EF4-FFF2-40B4-BE49-F238E27FC236}">
                    <a16:creationId xmlns:a16="http://schemas.microsoft.com/office/drawing/2014/main" id="{A25D8265-C433-4312-A679-CED3D955A925}"/>
                  </a:ext>
                </a:extLst>
              </p:cNvPr>
              <p:cNvGrpSpPr/>
              <p:nvPr/>
            </p:nvGrpSpPr>
            <p:grpSpPr>
              <a:xfrm>
                <a:off x="995333" y="3324777"/>
                <a:ext cx="1081875" cy="246380"/>
                <a:chOff x="3390605" y="2906545"/>
                <a:chExt cx="1081875" cy="246380"/>
              </a:xfrm>
            </p:grpSpPr>
            <p:sp>
              <p:nvSpPr>
                <p:cNvPr id="183" name="แผนผังลำดับงาน: ตัวเชื่อมต่อ 182">
                  <a:extLst>
                    <a:ext uri="{FF2B5EF4-FFF2-40B4-BE49-F238E27FC236}">
                      <a16:creationId xmlns:a16="http://schemas.microsoft.com/office/drawing/2014/main" id="{CF288BBF-6488-4A53-A676-935D7E0A62EA}"/>
                    </a:ext>
                  </a:extLst>
                </p:cNvPr>
                <p:cNvSpPr/>
                <p:nvPr/>
              </p:nvSpPr>
              <p:spPr>
                <a:xfrm>
                  <a:off x="3390605" y="2906545"/>
                  <a:ext cx="256540" cy="246380"/>
                </a:xfrm>
                <a:prstGeom prst="flowChartConnector">
                  <a:avLst/>
                </a:prstGeom>
                <a:solidFill>
                  <a:srgbClr val="FFC000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184" name="แผนผังลำดับงาน: ตัวเชื่อมต่อ 183">
                  <a:extLst>
                    <a:ext uri="{FF2B5EF4-FFF2-40B4-BE49-F238E27FC236}">
                      <a16:creationId xmlns:a16="http://schemas.microsoft.com/office/drawing/2014/main" id="{466965E3-F15F-4257-949E-3C9CD014FB45}"/>
                    </a:ext>
                  </a:extLst>
                </p:cNvPr>
                <p:cNvSpPr/>
                <p:nvPr/>
              </p:nvSpPr>
              <p:spPr>
                <a:xfrm>
                  <a:off x="4215940" y="2906545"/>
                  <a:ext cx="256540" cy="246380"/>
                </a:xfrm>
                <a:prstGeom prst="flowChartConnector">
                  <a:avLst/>
                </a:prstGeom>
                <a:solidFill>
                  <a:srgbClr val="FFC000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185" name="แผนผังลำดับงาน: ตัวเชื่อมต่อ 184">
                  <a:extLst>
                    <a:ext uri="{FF2B5EF4-FFF2-40B4-BE49-F238E27FC236}">
                      <a16:creationId xmlns:a16="http://schemas.microsoft.com/office/drawing/2014/main" id="{84762078-7926-4734-8291-CC14601537E8}"/>
                    </a:ext>
                  </a:extLst>
                </p:cNvPr>
                <p:cNvSpPr/>
                <p:nvPr/>
              </p:nvSpPr>
              <p:spPr>
                <a:xfrm>
                  <a:off x="3431245" y="2941077"/>
                  <a:ext cx="175260" cy="177315"/>
                </a:xfrm>
                <a:prstGeom prst="flowChartConnector">
                  <a:avLst/>
                </a:prstGeom>
                <a:solidFill>
                  <a:schemeClr val="tx1"/>
                </a:solidFill>
                <a:ln w="19050"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186" name="แผนผังลำดับงาน: ตัวเชื่อมต่อ 185">
                  <a:extLst>
                    <a:ext uri="{FF2B5EF4-FFF2-40B4-BE49-F238E27FC236}">
                      <a16:creationId xmlns:a16="http://schemas.microsoft.com/office/drawing/2014/main" id="{AA1750D5-8778-42DB-B0C8-C7B02FA4A731}"/>
                    </a:ext>
                  </a:extLst>
                </p:cNvPr>
                <p:cNvSpPr/>
                <p:nvPr/>
              </p:nvSpPr>
              <p:spPr>
                <a:xfrm>
                  <a:off x="4256580" y="2940571"/>
                  <a:ext cx="175260" cy="177315"/>
                </a:xfrm>
                <a:prstGeom prst="flowChartConnector">
                  <a:avLst/>
                </a:prstGeom>
                <a:solidFill>
                  <a:schemeClr val="tx1"/>
                </a:solidFill>
                <a:ln w="19050"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187" name="แผนผังลำดับงาน: ตัวเชื่อมต่อ 186">
                  <a:extLst>
                    <a:ext uri="{FF2B5EF4-FFF2-40B4-BE49-F238E27FC236}">
                      <a16:creationId xmlns:a16="http://schemas.microsoft.com/office/drawing/2014/main" id="{D06AADE4-FBBA-4110-BC7F-42304AA696B5}"/>
                    </a:ext>
                  </a:extLst>
                </p:cNvPr>
                <p:cNvSpPr/>
                <p:nvPr/>
              </p:nvSpPr>
              <p:spPr>
                <a:xfrm>
                  <a:off x="3518875" y="2966870"/>
                  <a:ext cx="62525" cy="62358"/>
                </a:xfrm>
                <a:prstGeom prst="flowChartConnector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188" name="แผนผังลำดับงาน: ตัวเชื่อมต่อ 187">
                  <a:extLst>
                    <a:ext uri="{FF2B5EF4-FFF2-40B4-BE49-F238E27FC236}">
                      <a16:creationId xmlns:a16="http://schemas.microsoft.com/office/drawing/2014/main" id="{8C32CFE0-4862-42E2-919C-915B4D04552F}"/>
                    </a:ext>
                  </a:extLst>
                </p:cNvPr>
                <p:cNvSpPr/>
                <p:nvPr/>
              </p:nvSpPr>
              <p:spPr>
                <a:xfrm>
                  <a:off x="4344210" y="2966870"/>
                  <a:ext cx="62525" cy="62358"/>
                </a:xfrm>
                <a:prstGeom prst="flowChartConnector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</p:grpSp>
          <p:grpSp>
            <p:nvGrpSpPr>
              <p:cNvPr id="175" name="กลุ่ม 174">
                <a:extLst>
                  <a:ext uri="{FF2B5EF4-FFF2-40B4-BE49-F238E27FC236}">
                    <a16:creationId xmlns:a16="http://schemas.microsoft.com/office/drawing/2014/main" id="{624F6689-3DFF-4E8A-BE8A-DAFD94EA8746}"/>
                  </a:ext>
                </a:extLst>
              </p:cNvPr>
              <p:cNvGrpSpPr/>
              <p:nvPr/>
            </p:nvGrpSpPr>
            <p:grpSpPr>
              <a:xfrm>
                <a:off x="845557" y="3679212"/>
                <a:ext cx="211536" cy="238462"/>
                <a:chOff x="3240829" y="3260980"/>
                <a:chExt cx="211536" cy="238462"/>
              </a:xfrm>
            </p:grpSpPr>
            <p:cxnSp>
              <p:nvCxnSpPr>
                <p:cNvPr id="180" name="ตัวเชื่อมต่อตรง 179">
                  <a:extLst>
                    <a:ext uri="{FF2B5EF4-FFF2-40B4-BE49-F238E27FC236}">
                      <a16:creationId xmlns:a16="http://schemas.microsoft.com/office/drawing/2014/main" id="{31897421-4322-4B1D-88FC-EAC16879185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301660" y="3260980"/>
                  <a:ext cx="144979" cy="48820"/>
                </a:xfrm>
                <a:prstGeom prst="line">
                  <a:avLst/>
                </a:prstGeom>
                <a:ln w="28575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81" name="ตัวเชื่อมต่อตรง 180">
                  <a:extLst>
                    <a:ext uri="{FF2B5EF4-FFF2-40B4-BE49-F238E27FC236}">
                      <a16:creationId xmlns:a16="http://schemas.microsoft.com/office/drawing/2014/main" id="{F5C6B061-D311-4308-AA8B-8BF276DF73D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240829" y="3377962"/>
                  <a:ext cx="205810" cy="6624"/>
                </a:xfrm>
                <a:prstGeom prst="line">
                  <a:avLst/>
                </a:prstGeom>
                <a:ln w="28575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ตัวเชื่อมต่อตรง 181">
                  <a:extLst>
                    <a:ext uri="{FF2B5EF4-FFF2-40B4-BE49-F238E27FC236}">
                      <a16:creationId xmlns:a16="http://schemas.microsoft.com/office/drawing/2014/main" id="{D02A4791-A5C7-4FD8-BE26-A4F4D9EEA3B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301661" y="3449391"/>
                  <a:ext cx="150704" cy="50051"/>
                </a:xfrm>
                <a:prstGeom prst="line">
                  <a:avLst/>
                </a:prstGeom>
                <a:ln w="28575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6" name="กลุ่ม 175">
                <a:extLst>
                  <a:ext uri="{FF2B5EF4-FFF2-40B4-BE49-F238E27FC236}">
                    <a16:creationId xmlns:a16="http://schemas.microsoft.com/office/drawing/2014/main" id="{12528EDC-91DF-4359-93E3-94D214CDE0E1}"/>
                  </a:ext>
                </a:extLst>
              </p:cNvPr>
              <p:cNvGrpSpPr/>
              <p:nvPr/>
            </p:nvGrpSpPr>
            <p:grpSpPr>
              <a:xfrm flipH="1">
                <a:off x="1989959" y="3680275"/>
                <a:ext cx="211536" cy="238462"/>
                <a:chOff x="3240829" y="3260980"/>
                <a:chExt cx="211536" cy="238462"/>
              </a:xfrm>
            </p:grpSpPr>
            <p:cxnSp>
              <p:nvCxnSpPr>
                <p:cNvPr id="177" name="ตัวเชื่อมต่อตรง 176">
                  <a:extLst>
                    <a:ext uri="{FF2B5EF4-FFF2-40B4-BE49-F238E27FC236}">
                      <a16:creationId xmlns:a16="http://schemas.microsoft.com/office/drawing/2014/main" id="{377B322E-F79A-43B4-B625-C9F0C34043A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301660" y="3260980"/>
                  <a:ext cx="144979" cy="48820"/>
                </a:xfrm>
                <a:prstGeom prst="line">
                  <a:avLst/>
                </a:prstGeom>
                <a:ln w="28575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78" name="ตัวเชื่อมต่อตรง 177">
                  <a:extLst>
                    <a:ext uri="{FF2B5EF4-FFF2-40B4-BE49-F238E27FC236}">
                      <a16:creationId xmlns:a16="http://schemas.microsoft.com/office/drawing/2014/main" id="{36BE13E0-7122-4697-AED5-3D0136FA832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240829" y="3377962"/>
                  <a:ext cx="205810" cy="6624"/>
                </a:xfrm>
                <a:prstGeom prst="line">
                  <a:avLst/>
                </a:prstGeom>
                <a:ln w="28575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79" name="ตัวเชื่อมต่อตรง 178">
                  <a:extLst>
                    <a:ext uri="{FF2B5EF4-FFF2-40B4-BE49-F238E27FC236}">
                      <a16:creationId xmlns:a16="http://schemas.microsoft.com/office/drawing/2014/main" id="{D58541FD-C161-4170-96C3-F0D1969816E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301661" y="3449391"/>
                  <a:ext cx="150704" cy="50051"/>
                </a:xfrm>
                <a:prstGeom prst="line">
                  <a:avLst/>
                </a:prstGeom>
                <a:ln w="28575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71" name="คอร์ด 170">
              <a:extLst>
                <a:ext uri="{FF2B5EF4-FFF2-40B4-BE49-F238E27FC236}">
                  <a16:creationId xmlns:a16="http://schemas.microsoft.com/office/drawing/2014/main" id="{50131346-0747-4BBC-AA24-FA267FAD23C7}"/>
                </a:ext>
              </a:extLst>
            </p:cNvPr>
            <p:cNvSpPr/>
            <p:nvPr/>
          </p:nvSpPr>
          <p:spPr>
            <a:xfrm rot="748035">
              <a:off x="6971453" y="3317483"/>
              <a:ext cx="560152" cy="561388"/>
            </a:xfrm>
            <a:prstGeom prst="chord">
              <a:avLst/>
            </a:prstGeom>
            <a:solidFill>
              <a:srgbClr val="F4B945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  <p:sp>
          <p:nvSpPr>
            <p:cNvPr id="172" name="คอร์ด 99">
              <a:extLst>
                <a:ext uri="{FF2B5EF4-FFF2-40B4-BE49-F238E27FC236}">
                  <a16:creationId xmlns:a16="http://schemas.microsoft.com/office/drawing/2014/main" id="{99175C17-B9C7-4E7C-AA8D-F3C8DB2D6AC5}"/>
                </a:ext>
              </a:extLst>
            </p:cNvPr>
            <p:cNvSpPr/>
            <p:nvPr/>
          </p:nvSpPr>
          <p:spPr>
            <a:xfrm rot="20880139" flipH="1">
              <a:off x="5267137" y="3456269"/>
              <a:ext cx="605585" cy="714770"/>
            </a:xfrm>
            <a:custGeom>
              <a:avLst/>
              <a:gdLst>
                <a:gd name="connsiteX0" fmla="*/ 600401 w 699818"/>
                <a:gd name="connsiteY0" fmla="*/ 609246 h 717509"/>
                <a:gd name="connsiteX1" fmla="*/ 171669 w 699818"/>
                <a:gd name="connsiteY1" fmla="*/ 667475 h 717509"/>
                <a:gd name="connsiteX2" fmla="*/ 11370 w 699818"/>
                <a:gd name="connsiteY2" fmla="*/ 268042 h 717509"/>
                <a:gd name="connsiteX3" fmla="*/ 349909 w 699818"/>
                <a:gd name="connsiteY3" fmla="*/ -2 h 717509"/>
                <a:gd name="connsiteX4" fmla="*/ 600401 w 699818"/>
                <a:gd name="connsiteY4" fmla="*/ 609246 h 717509"/>
                <a:gd name="connsiteX0" fmla="*/ 607973 w 607973"/>
                <a:gd name="connsiteY0" fmla="*/ 618550 h 710118"/>
                <a:gd name="connsiteX1" fmla="*/ 169132 w 607973"/>
                <a:gd name="connsiteY1" fmla="*/ 667477 h 710118"/>
                <a:gd name="connsiteX2" fmla="*/ 8833 w 607973"/>
                <a:gd name="connsiteY2" fmla="*/ 268044 h 710118"/>
                <a:gd name="connsiteX3" fmla="*/ 347372 w 607973"/>
                <a:gd name="connsiteY3" fmla="*/ 0 h 710118"/>
                <a:gd name="connsiteX4" fmla="*/ 607973 w 607973"/>
                <a:gd name="connsiteY4" fmla="*/ 618550 h 710118"/>
                <a:gd name="connsiteX0" fmla="*/ 611711 w 611711"/>
                <a:gd name="connsiteY0" fmla="*/ 617648 h 709680"/>
                <a:gd name="connsiteX1" fmla="*/ 169168 w 611711"/>
                <a:gd name="connsiteY1" fmla="*/ 667477 h 709680"/>
                <a:gd name="connsiteX2" fmla="*/ 8869 w 611711"/>
                <a:gd name="connsiteY2" fmla="*/ 268044 h 709680"/>
                <a:gd name="connsiteX3" fmla="*/ 347408 w 611711"/>
                <a:gd name="connsiteY3" fmla="*/ 0 h 709680"/>
                <a:gd name="connsiteX4" fmla="*/ 611711 w 611711"/>
                <a:gd name="connsiteY4" fmla="*/ 617648 h 709680"/>
                <a:gd name="connsiteX0" fmla="*/ 598454 w 598454"/>
                <a:gd name="connsiteY0" fmla="*/ 626687 h 714203"/>
                <a:gd name="connsiteX1" fmla="*/ 169039 w 598454"/>
                <a:gd name="connsiteY1" fmla="*/ 667477 h 714203"/>
                <a:gd name="connsiteX2" fmla="*/ 8740 w 598454"/>
                <a:gd name="connsiteY2" fmla="*/ 268044 h 714203"/>
                <a:gd name="connsiteX3" fmla="*/ 347279 w 598454"/>
                <a:gd name="connsiteY3" fmla="*/ 0 h 714203"/>
                <a:gd name="connsiteX4" fmla="*/ 598454 w 598454"/>
                <a:gd name="connsiteY4" fmla="*/ 626687 h 714203"/>
                <a:gd name="connsiteX0" fmla="*/ 605585 w 605585"/>
                <a:gd name="connsiteY0" fmla="*/ 627777 h 714770"/>
                <a:gd name="connsiteX1" fmla="*/ 169107 w 605585"/>
                <a:gd name="connsiteY1" fmla="*/ 667477 h 714770"/>
                <a:gd name="connsiteX2" fmla="*/ 8808 w 605585"/>
                <a:gd name="connsiteY2" fmla="*/ 268044 h 714770"/>
                <a:gd name="connsiteX3" fmla="*/ 347347 w 605585"/>
                <a:gd name="connsiteY3" fmla="*/ 0 h 714770"/>
                <a:gd name="connsiteX4" fmla="*/ 605585 w 605585"/>
                <a:gd name="connsiteY4" fmla="*/ 627777 h 7147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585" h="714770">
                  <a:moveTo>
                    <a:pt x="605585" y="627777"/>
                  </a:moveTo>
                  <a:cubicBezTo>
                    <a:pt x="492881" y="746252"/>
                    <a:pt x="268570" y="727433"/>
                    <a:pt x="169107" y="667477"/>
                  </a:cubicBezTo>
                  <a:cubicBezTo>
                    <a:pt x="69644" y="607522"/>
                    <a:pt x="-30676" y="422946"/>
                    <a:pt x="8808" y="268044"/>
                  </a:cubicBezTo>
                  <a:cubicBezTo>
                    <a:pt x="49055" y="110149"/>
                    <a:pt x="188172" y="0"/>
                    <a:pt x="347347" y="0"/>
                  </a:cubicBezTo>
                  <a:lnTo>
                    <a:pt x="605585" y="627777"/>
                  </a:lnTo>
                  <a:close/>
                </a:path>
              </a:pathLst>
            </a:custGeom>
            <a:solidFill>
              <a:srgbClr val="F4B945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</p:grpSp>
      <p:grpSp>
        <p:nvGrpSpPr>
          <p:cNvPr id="129" name="กลุ่ม 128">
            <a:extLst>
              <a:ext uri="{FF2B5EF4-FFF2-40B4-BE49-F238E27FC236}">
                <a16:creationId xmlns:a16="http://schemas.microsoft.com/office/drawing/2014/main" id="{BC91B844-0FE9-44CB-93DB-EF0BC1A4990A}"/>
              </a:ext>
            </a:extLst>
          </p:cNvPr>
          <p:cNvGrpSpPr/>
          <p:nvPr/>
        </p:nvGrpSpPr>
        <p:grpSpPr>
          <a:xfrm rot="20799303">
            <a:off x="9448152" y="3546229"/>
            <a:ext cx="2957579" cy="4076114"/>
            <a:chOff x="2804160" y="2202089"/>
            <a:chExt cx="2237116" cy="2959191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grpSpPr>
        <p:sp>
          <p:nvSpPr>
            <p:cNvPr id="130" name="รูปแบบอิสระ: รูปร่าง 129">
              <a:extLst>
                <a:ext uri="{FF2B5EF4-FFF2-40B4-BE49-F238E27FC236}">
                  <a16:creationId xmlns:a16="http://schemas.microsoft.com/office/drawing/2014/main" id="{23EC47C6-DBC8-4F0F-8A50-904B5DFC9D49}"/>
                </a:ext>
              </a:extLst>
            </p:cNvPr>
            <p:cNvSpPr/>
            <p:nvPr/>
          </p:nvSpPr>
          <p:spPr>
            <a:xfrm>
              <a:off x="2804160" y="2202089"/>
              <a:ext cx="2237116" cy="2959191"/>
            </a:xfrm>
            <a:custGeom>
              <a:avLst/>
              <a:gdLst>
                <a:gd name="connsiteX0" fmla="*/ 55229 w 606091"/>
                <a:gd name="connsiteY0" fmla="*/ 691793 h 823633"/>
                <a:gd name="connsiteX1" fmla="*/ 111109 w 606091"/>
                <a:gd name="connsiteY1" fmla="*/ 216813 h 823633"/>
                <a:gd name="connsiteX2" fmla="*/ 78089 w 606091"/>
                <a:gd name="connsiteY2" fmla="*/ 23773 h 823633"/>
                <a:gd name="connsiteX3" fmla="*/ 217789 w 606091"/>
                <a:gd name="connsiteY3" fmla="*/ 74573 h 823633"/>
                <a:gd name="connsiteX4" fmla="*/ 255889 w 606091"/>
                <a:gd name="connsiteY4" fmla="*/ 56793 h 823633"/>
                <a:gd name="connsiteX5" fmla="*/ 360029 w 606091"/>
                <a:gd name="connsiteY5" fmla="*/ 49173 h 823633"/>
                <a:gd name="connsiteX6" fmla="*/ 451469 w 606091"/>
                <a:gd name="connsiteY6" fmla="*/ 69493 h 823633"/>
                <a:gd name="connsiteX7" fmla="*/ 563229 w 606091"/>
                <a:gd name="connsiteY7" fmla="*/ 3453 h 823633"/>
                <a:gd name="connsiteX8" fmla="*/ 537829 w 606091"/>
                <a:gd name="connsiteY8" fmla="*/ 193953 h 823633"/>
                <a:gd name="connsiteX9" fmla="*/ 593709 w 606091"/>
                <a:gd name="connsiteY9" fmla="*/ 681633 h 823633"/>
                <a:gd name="connsiteX10" fmla="*/ 588629 w 606091"/>
                <a:gd name="connsiteY10" fmla="*/ 803553 h 823633"/>
                <a:gd name="connsiteX11" fmla="*/ 410829 w 606091"/>
                <a:gd name="connsiteY11" fmla="*/ 821333 h 823633"/>
                <a:gd name="connsiteX12" fmla="*/ 22209 w 606091"/>
                <a:gd name="connsiteY12" fmla="*/ 808633 h 823633"/>
                <a:gd name="connsiteX13" fmla="*/ 55229 w 606091"/>
                <a:gd name="connsiteY13" fmla="*/ 691793 h 823633"/>
                <a:gd name="connsiteX0" fmla="*/ 55229 w 606091"/>
                <a:gd name="connsiteY0" fmla="*/ 691793 h 823633"/>
                <a:gd name="connsiteX1" fmla="*/ 111109 w 606091"/>
                <a:gd name="connsiteY1" fmla="*/ 216813 h 823633"/>
                <a:gd name="connsiteX2" fmla="*/ 78089 w 606091"/>
                <a:gd name="connsiteY2" fmla="*/ 23773 h 823633"/>
                <a:gd name="connsiteX3" fmla="*/ 217789 w 606091"/>
                <a:gd name="connsiteY3" fmla="*/ 74573 h 823633"/>
                <a:gd name="connsiteX4" fmla="*/ 263509 w 606091"/>
                <a:gd name="connsiteY4" fmla="*/ 60603 h 823633"/>
                <a:gd name="connsiteX5" fmla="*/ 360029 w 606091"/>
                <a:gd name="connsiteY5" fmla="*/ 49173 h 823633"/>
                <a:gd name="connsiteX6" fmla="*/ 451469 w 606091"/>
                <a:gd name="connsiteY6" fmla="*/ 69493 h 823633"/>
                <a:gd name="connsiteX7" fmla="*/ 563229 w 606091"/>
                <a:gd name="connsiteY7" fmla="*/ 3453 h 823633"/>
                <a:gd name="connsiteX8" fmla="*/ 537829 w 606091"/>
                <a:gd name="connsiteY8" fmla="*/ 193953 h 823633"/>
                <a:gd name="connsiteX9" fmla="*/ 593709 w 606091"/>
                <a:gd name="connsiteY9" fmla="*/ 681633 h 823633"/>
                <a:gd name="connsiteX10" fmla="*/ 588629 w 606091"/>
                <a:gd name="connsiteY10" fmla="*/ 803553 h 823633"/>
                <a:gd name="connsiteX11" fmla="*/ 410829 w 606091"/>
                <a:gd name="connsiteY11" fmla="*/ 821333 h 823633"/>
                <a:gd name="connsiteX12" fmla="*/ 22209 w 606091"/>
                <a:gd name="connsiteY12" fmla="*/ 808633 h 823633"/>
                <a:gd name="connsiteX13" fmla="*/ 55229 w 606091"/>
                <a:gd name="connsiteY13" fmla="*/ 691793 h 823633"/>
                <a:gd name="connsiteX0" fmla="*/ 19655 w 570517"/>
                <a:gd name="connsiteY0" fmla="*/ 691793 h 826605"/>
                <a:gd name="connsiteX1" fmla="*/ 75535 w 570517"/>
                <a:gd name="connsiteY1" fmla="*/ 216813 h 826605"/>
                <a:gd name="connsiteX2" fmla="*/ 42515 w 570517"/>
                <a:gd name="connsiteY2" fmla="*/ 23773 h 826605"/>
                <a:gd name="connsiteX3" fmla="*/ 182215 w 570517"/>
                <a:gd name="connsiteY3" fmla="*/ 74573 h 826605"/>
                <a:gd name="connsiteX4" fmla="*/ 227935 w 570517"/>
                <a:gd name="connsiteY4" fmla="*/ 60603 h 826605"/>
                <a:gd name="connsiteX5" fmla="*/ 324455 w 570517"/>
                <a:gd name="connsiteY5" fmla="*/ 49173 h 826605"/>
                <a:gd name="connsiteX6" fmla="*/ 415895 w 570517"/>
                <a:gd name="connsiteY6" fmla="*/ 69493 h 826605"/>
                <a:gd name="connsiteX7" fmla="*/ 527655 w 570517"/>
                <a:gd name="connsiteY7" fmla="*/ 3453 h 826605"/>
                <a:gd name="connsiteX8" fmla="*/ 502255 w 570517"/>
                <a:gd name="connsiteY8" fmla="*/ 193953 h 826605"/>
                <a:gd name="connsiteX9" fmla="*/ 558135 w 570517"/>
                <a:gd name="connsiteY9" fmla="*/ 681633 h 826605"/>
                <a:gd name="connsiteX10" fmla="*/ 553055 w 570517"/>
                <a:gd name="connsiteY10" fmla="*/ 803553 h 826605"/>
                <a:gd name="connsiteX11" fmla="*/ 375255 w 570517"/>
                <a:gd name="connsiteY11" fmla="*/ 821333 h 826605"/>
                <a:gd name="connsiteX12" fmla="*/ 32355 w 570517"/>
                <a:gd name="connsiteY12" fmla="*/ 814348 h 826605"/>
                <a:gd name="connsiteX13" fmla="*/ 19655 w 570517"/>
                <a:gd name="connsiteY13" fmla="*/ 691793 h 826605"/>
                <a:gd name="connsiteX0" fmla="*/ 27872 w 578734"/>
                <a:gd name="connsiteY0" fmla="*/ 691793 h 821583"/>
                <a:gd name="connsiteX1" fmla="*/ 83752 w 578734"/>
                <a:gd name="connsiteY1" fmla="*/ 216813 h 821583"/>
                <a:gd name="connsiteX2" fmla="*/ 50732 w 578734"/>
                <a:gd name="connsiteY2" fmla="*/ 23773 h 821583"/>
                <a:gd name="connsiteX3" fmla="*/ 190432 w 578734"/>
                <a:gd name="connsiteY3" fmla="*/ 74573 h 821583"/>
                <a:gd name="connsiteX4" fmla="*/ 236152 w 578734"/>
                <a:gd name="connsiteY4" fmla="*/ 60603 h 821583"/>
                <a:gd name="connsiteX5" fmla="*/ 332672 w 578734"/>
                <a:gd name="connsiteY5" fmla="*/ 49173 h 821583"/>
                <a:gd name="connsiteX6" fmla="*/ 424112 w 578734"/>
                <a:gd name="connsiteY6" fmla="*/ 69493 h 821583"/>
                <a:gd name="connsiteX7" fmla="*/ 535872 w 578734"/>
                <a:gd name="connsiteY7" fmla="*/ 3453 h 821583"/>
                <a:gd name="connsiteX8" fmla="*/ 510472 w 578734"/>
                <a:gd name="connsiteY8" fmla="*/ 193953 h 821583"/>
                <a:gd name="connsiteX9" fmla="*/ 566352 w 578734"/>
                <a:gd name="connsiteY9" fmla="*/ 681633 h 821583"/>
                <a:gd name="connsiteX10" fmla="*/ 561272 w 578734"/>
                <a:gd name="connsiteY10" fmla="*/ 803553 h 821583"/>
                <a:gd name="connsiteX11" fmla="*/ 383472 w 578734"/>
                <a:gd name="connsiteY11" fmla="*/ 821333 h 821583"/>
                <a:gd name="connsiteX12" fmla="*/ 40572 w 578734"/>
                <a:gd name="connsiteY12" fmla="*/ 814348 h 821583"/>
                <a:gd name="connsiteX13" fmla="*/ 27872 w 578734"/>
                <a:gd name="connsiteY13" fmla="*/ 691793 h 821583"/>
                <a:gd name="connsiteX0" fmla="*/ 11104 w 579111"/>
                <a:gd name="connsiteY0" fmla="*/ 701318 h 825770"/>
                <a:gd name="connsiteX1" fmla="*/ 84129 w 579111"/>
                <a:gd name="connsiteY1" fmla="*/ 216813 h 825770"/>
                <a:gd name="connsiteX2" fmla="*/ 51109 w 579111"/>
                <a:gd name="connsiteY2" fmla="*/ 23773 h 825770"/>
                <a:gd name="connsiteX3" fmla="*/ 190809 w 579111"/>
                <a:gd name="connsiteY3" fmla="*/ 74573 h 825770"/>
                <a:gd name="connsiteX4" fmla="*/ 236529 w 579111"/>
                <a:gd name="connsiteY4" fmla="*/ 60603 h 825770"/>
                <a:gd name="connsiteX5" fmla="*/ 333049 w 579111"/>
                <a:gd name="connsiteY5" fmla="*/ 49173 h 825770"/>
                <a:gd name="connsiteX6" fmla="*/ 424489 w 579111"/>
                <a:gd name="connsiteY6" fmla="*/ 69493 h 825770"/>
                <a:gd name="connsiteX7" fmla="*/ 536249 w 579111"/>
                <a:gd name="connsiteY7" fmla="*/ 3453 h 825770"/>
                <a:gd name="connsiteX8" fmla="*/ 510849 w 579111"/>
                <a:gd name="connsiteY8" fmla="*/ 193953 h 825770"/>
                <a:gd name="connsiteX9" fmla="*/ 566729 w 579111"/>
                <a:gd name="connsiteY9" fmla="*/ 681633 h 825770"/>
                <a:gd name="connsiteX10" fmla="*/ 561649 w 579111"/>
                <a:gd name="connsiteY10" fmla="*/ 803553 h 825770"/>
                <a:gd name="connsiteX11" fmla="*/ 383849 w 579111"/>
                <a:gd name="connsiteY11" fmla="*/ 821333 h 825770"/>
                <a:gd name="connsiteX12" fmla="*/ 40949 w 579111"/>
                <a:gd name="connsiteY12" fmla="*/ 814348 h 825770"/>
                <a:gd name="connsiteX13" fmla="*/ 11104 w 579111"/>
                <a:gd name="connsiteY13" fmla="*/ 701318 h 825770"/>
                <a:gd name="connsiteX0" fmla="*/ 12598 w 580605"/>
                <a:gd name="connsiteY0" fmla="*/ 701318 h 825770"/>
                <a:gd name="connsiteX1" fmla="*/ 85623 w 580605"/>
                <a:gd name="connsiteY1" fmla="*/ 216813 h 825770"/>
                <a:gd name="connsiteX2" fmla="*/ 52603 w 580605"/>
                <a:gd name="connsiteY2" fmla="*/ 23773 h 825770"/>
                <a:gd name="connsiteX3" fmla="*/ 192303 w 580605"/>
                <a:gd name="connsiteY3" fmla="*/ 74573 h 825770"/>
                <a:gd name="connsiteX4" fmla="*/ 238023 w 580605"/>
                <a:gd name="connsiteY4" fmla="*/ 60603 h 825770"/>
                <a:gd name="connsiteX5" fmla="*/ 334543 w 580605"/>
                <a:gd name="connsiteY5" fmla="*/ 49173 h 825770"/>
                <a:gd name="connsiteX6" fmla="*/ 425983 w 580605"/>
                <a:gd name="connsiteY6" fmla="*/ 69493 h 825770"/>
                <a:gd name="connsiteX7" fmla="*/ 537743 w 580605"/>
                <a:gd name="connsiteY7" fmla="*/ 3453 h 825770"/>
                <a:gd name="connsiteX8" fmla="*/ 512343 w 580605"/>
                <a:gd name="connsiteY8" fmla="*/ 193953 h 825770"/>
                <a:gd name="connsiteX9" fmla="*/ 568223 w 580605"/>
                <a:gd name="connsiteY9" fmla="*/ 681633 h 825770"/>
                <a:gd name="connsiteX10" fmla="*/ 563143 w 580605"/>
                <a:gd name="connsiteY10" fmla="*/ 803553 h 825770"/>
                <a:gd name="connsiteX11" fmla="*/ 385343 w 580605"/>
                <a:gd name="connsiteY11" fmla="*/ 821333 h 825770"/>
                <a:gd name="connsiteX12" fmla="*/ 42443 w 580605"/>
                <a:gd name="connsiteY12" fmla="*/ 814348 h 825770"/>
                <a:gd name="connsiteX13" fmla="*/ 12598 w 580605"/>
                <a:gd name="connsiteY13" fmla="*/ 701318 h 825770"/>
                <a:gd name="connsiteX0" fmla="*/ 12598 w 585924"/>
                <a:gd name="connsiteY0" fmla="*/ 701318 h 825770"/>
                <a:gd name="connsiteX1" fmla="*/ 85623 w 585924"/>
                <a:gd name="connsiteY1" fmla="*/ 216813 h 825770"/>
                <a:gd name="connsiteX2" fmla="*/ 52603 w 585924"/>
                <a:gd name="connsiteY2" fmla="*/ 23773 h 825770"/>
                <a:gd name="connsiteX3" fmla="*/ 192303 w 585924"/>
                <a:gd name="connsiteY3" fmla="*/ 74573 h 825770"/>
                <a:gd name="connsiteX4" fmla="*/ 238023 w 585924"/>
                <a:gd name="connsiteY4" fmla="*/ 60603 h 825770"/>
                <a:gd name="connsiteX5" fmla="*/ 334543 w 585924"/>
                <a:gd name="connsiteY5" fmla="*/ 49173 h 825770"/>
                <a:gd name="connsiteX6" fmla="*/ 425983 w 585924"/>
                <a:gd name="connsiteY6" fmla="*/ 69493 h 825770"/>
                <a:gd name="connsiteX7" fmla="*/ 537743 w 585924"/>
                <a:gd name="connsiteY7" fmla="*/ 3453 h 825770"/>
                <a:gd name="connsiteX8" fmla="*/ 512343 w 585924"/>
                <a:gd name="connsiteY8" fmla="*/ 193953 h 825770"/>
                <a:gd name="connsiteX9" fmla="*/ 568223 w 585924"/>
                <a:gd name="connsiteY9" fmla="*/ 681633 h 825770"/>
                <a:gd name="connsiteX10" fmla="*/ 570763 w 585924"/>
                <a:gd name="connsiteY10" fmla="*/ 809268 h 825770"/>
                <a:gd name="connsiteX11" fmla="*/ 385343 w 585924"/>
                <a:gd name="connsiteY11" fmla="*/ 821333 h 825770"/>
                <a:gd name="connsiteX12" fmla="*/ 42443 w 585924"/>
                <a:gd name="connsiteY12" fmla="*/ 814348 h 825770"/>
                <a:gd name="connsiteX13" fmla="*/ 12598 w 585924"/>
                <a:gd name="connsiteY13" fmla="*/ 701318 h 825770"/>
                <a:gd name="connsiteX0" fmla="*/ 12710 w 585897"/>
                <a:gd name="connsiteY0" fmla="*/ 701318 h 830313"/>
                <a:gd name="connsiteX1" fmla="*/ 85735 w 585897"/>
                <a:gd name="connsiteY1" fmla="*/ 216813 h 830313"/>
                <a:gd name="connsiteX2" fmla="*/ 52715 w 585897"/>
                <a:gd name="connsiteY2" fmla="*/ 23773 h 830313"/>
                <a:gd name="connsiteX3" fmla="*/ 192415 w 585897"/>
                <a:gd name="connsiteY3" fmla="*/ 74573 h 830313"/>
                <a:gd name="connsiteX4" fmla="*/ 238135 w 585897"/>
                <a:gd name="connsiteY4" fmla="*/ 60603 h 830313"/>
                <a:gd name="connsiteX5" fmla="*/ 334655 w 585897"/>
                <a:gd name="connsiteY5" fmla="*/ 49173 h 830313"/>
                <a:gd name="connsiteX6" fmla="*/ 426095 w 585897"/>
                <a:gd name="connsiteY6" fmla="*/ 69493 h 830313"/>
                <a:gd name="connsiteX7" fmla="*/ 537855 w 585897"/>
                <a:gd name="connsiteY7" fmla="*/ 3453 h 830313"/>
                <a:gd name="connsiteX8" fmla="*/ 512455 w 585897"/>
                <a:gd name="connsiteY8" fmla="*/ 193953 h 830313"/>
                <a:gd name="connsiteX9" fmla="*/ 568335 w 585897"/>
                <a:gd name="connsiteY9" fmla="*/ 681633 h 830313"/>
                <a:gd name="connsiteX10" fmla="*/ 570875 w 585897"/>
                <a:gd name="connsiteY10" fmla="*/ 809268 h 830313"/>
                <a:gd name="connsiteX11" fmla="*/ 387360 w 585897"/>
                <a:gd name="connsiteY11" fmla="*/ 828953 h 830313"/>
                <a:gd name="connsiteX12" fmla="*/ 42555 w 585897"/>
                <a:gd name="connsiteY12" fmla="*/ 814348 h 830313"/>
                <a:gd name="connsiteX13" fmla="*/ 12710 w 585897"/>
                <a:gd name="connsiteY13" fmla="*/ 701318 h 830313"/>
                <a:gd name="connsiteX0" fmla="*/ 12710 w 591041"/>
                <a:gd name="connsiteY0" fmla="*/ 701318 h 830313"/>
                <a:gd name="connsiteX1" fmla="*/ 85735 w 591041"/>
                <a:gd name="connsiteY1" fmla="*/ 216813 h 830313"/>
                <a:gd name="connsiteX2" fmla="*/ 52715 w 591041"/>
                <a:gd name="connsiteY2" fmla="*/ 23773 h 830313"/>
                <a:gd name="connsiteX3" fmla="*/ 192415 w 591041"/>
                <a:gd name="connsiteY3" fmla="*/ 74573 h 830313"/>
                <a:gd name="connsiteX4" fmla="*/ 238135 w 591041"/>
                <a:gd name="connsiteY4" fmla="*/ 60603 h 830313"/>
                <a:gd name="connsiteX5" fmla="*/ 334655 w 591041"/>
                <a:gd name="connsiteY5" fmla="*/ 49173 h 830313"/>
                <a:gd name="connsiteX6" fmla="*/ 426095 w 591041"/>
                <a:gd name="connsiteY6" fmla="*/ 69493 h 830313"/>
                <a:gd name="connsiteX7" fmla="*/ 537855 w 591041"/>
                <a:gd name="connsiteY7" fmla="*/ 3453 h 830313"/>
                <a:gd name="connsiteX8" fmla="*/ 512455 w 591041"/>
                <a:gd name="connsiteY8" fmla="*/ 193953 h 830313"/>
                <a:gd name="connsiteX9" fmla="*/ 579765 w 591041"/>
                <a:gd name="connsiteY9" fmla="*/ 681633 h 830313"/>
                <a:gd name="connsiteX10" fmla="*/ 570875 w 591041"/>
                <a:gd name="connsiteY10" fmla="*/ 809268 h 830313"/>
                <a:gd name="connsiteX11" fmla="*/ 387360 w 591041"/>
                <a:gd name="connsiteY11" fmla="*/ 828953 h 830313"/>
                <a:gd name="connsiteX12" fmla="*/ 42555 w 591041"/>
                <a:gd name="connsiteY12" fmla="*/ 814348 h 830313"/>
                <a:gd name="connsiteX13" fmla="*/ 12710 w 591041"/>
                <a:gd name="connsiteY13" fmla="*/ 701318 h 830313"/>
                <a:gd name="connsiteX0" fmla="*/ 12710 w 591041"/>
                <a:gd name="connsiteY0" fmla="*/ 701318 h 830313"/>
                <a:gd name="connsiteX1" fmla="*/ 85735 w 591041"/>
                <a:gd name="connsiteY1" fmla="*/ 216813 h 830313"/>
                <a:gd name="connsiteX2" fmla="*/ 52715 w 591041"/>
                <a:gd name="connsiteY2" fmla="*/ 23773 h 830313"/>
                <a:gd name="connsiteX3" fmla="*/ 192415 w 591041"/>
                <a:gd name="connsiteY3" fmla="*/ 74573 h 830313"/>
                <a:gd name="connsiteX4" fmla="*/ 192415 w 591041"/>
                <a:gd name="connsiteY4" fmla="*/ 73938 h 830313"/>
                <a:gd name="connsiteX5" fmla="*/ 334655 w 591041"/>
                <a:gd name="connsiteY5" fmla="*/ 49173 h 830313"/>
                <a:gd name="connsiteX6" fmla="*/ 426095 w 591041"/>
                <a:gd name="connsiteY6" fmla="*/ 69493 h 830313"/>
                <a:gd name="connsiteX7" fmla="*/ 537855 w 591041"/>
                <a:gd name="connsiteY7" fmla="*/ 3453 h 830313"/>
                <a:gd name="connsiteX8" fmla="*/ 512455 w 591041"/>
                <a:gd name="connsiteY8" fmla="*/ 193953 h 830313"/>
                <a:gd name="connsiteX9" fmla="*/ 579765 w 591041"/>
                <a:gd name="connsiteY9" fmla="*/ 681633 h 830313"/>
                <a:gd name="connsiteX10" fmla="*/ 570875 w 591041"/>
                <a:gd name="connsiteY10" fmla="*/ 809268 h 830313"/>
                <a:gd name="connsiteX11" fmla="*/ 387360 w 591041"/>
                <a:gd name="connsiteY11" fmla="*/ 828953 h 830313"/>
                <a:gd name="connsiteX12" fmla="*/ 42555 w 591041"/>
                <a:gd name="connsiteY12" fmla="*/ 814348 h 830313"/>
                <a:gd name="connsiteX13" fmla="*/ 12710 w 591041"/>
                <a:gd name="connsiteY13" fmla="*/ 701318 h 830313"/>
                <a:gd name="connsiteX0" fmla="*/ 12710 w 591041"/>
                <a:gd name="connsiteY0" fmla="*/ 701340 h 830335"/>
                <a:gd name="connsiteX1" fmla="*/ 85735 w 591041"/>
                <a:gd name="connsiteY1" fmla="*/ 216835 h 830335"/>
                <a:gd name="connsiteX2" fmla="*/ 52715 w 591041"/>
                <a:gd name="connsiteY2" fmla="*/ 23795 h 830335"/>
                <a:gd name="connsiteX3" fmla="*/ 192415 w 591041"/>
                <a:gd name="connsiteY3" fmla="*/ 74595 h 830335"/>
                <a:gd name="connsiteX4" fmla="*/ 192415 w 591041"/>
                <a:gd name="connsiteY4" fmla="*/ 73960 h 830335"/>
                <a:gd name="connsiteX5" fmla="*/ 319415 w 591041"/>
                <a:gd name="connsiteY5" fmla="*/ 53005 h 830335"/>
                <a:gd name="connsiteX6" fmla="*/ 426095 w 591041"/>
                <a:gd name="connsiteY6" fmla="*/ 69515 h 830335"/>
                <a:gd name="connsiteX7" fmla="*/ 537855 w 591041"/>
                <a:gd name="connsiteY7" fmla="*/ 3475 h 830335"/>
                <a:gd name="connsiteX8" fmla="*/ 512455 w 591041"/>
                <a:gd name="connsiteY8" fmla="*/ 193975 h 830335"/>
                <a:gd name="connsiteX9" fmla="*/ 579765 w 591041"/>
                <a:gd name="connsiteY9" fmla="*/ 681655 h 830335"/>
                <a:gd name="connsiteX10" fmla="*/ 570875 w 591041"/>
                <a:gd name="connsiteY10" fmla="*/ 809290 h 830335"/>
                <a:gd name="connsiteX11" fmla="*/ 387360 w 591041"/>
                <a:gd name="connsiteY11" fmla="*/ 828975 h 830335"/>
                <a:gd name="connsiteX12" fmla="*/ 42555 w 591041"/>
                <a:gd name="connsiteY12" fmla="*/ 814370 h 830335"/>
                <a:gd name="connsiteX13" fmla="*/ 12710 w 591041"/>
                <a:gd name="connsiteY13" fmla="*/ 701340 h 830335"/>
                <a:gd name="connsiteX0" fmla="*/ 12710 w 591041"/>
                <a:gd name="connsiteY0" fmla="*/ 701340 h 830335"/>
                <a:gd name="connsiteX1" fmla="*/ 85735 w 591041"/>
                <a:gd name="connsiteY1" fmla="*/ 216835 h 830335"/>
                <a:gd name="connsiteX2" fmla="*/ 52715 w 591041"/>
                <a:gd name="connsiteY2" fmla="*/ 23795 h 830335"/>
                <a:gd name="connsiteX3" fmla="*/ 192415 w 591041"/>
                <a:gd name="connsiteY3" fmla="*/ 74595 h 830335"/>
                <a:gd name="connsiteX4" fmla="*/ 234325 w 591041"/>
                <a:gd name="connsiteY4" fmla="*/ 64435 h 830335"/>
                <a:gd name="connsiteX5" fmla="*/ 319415 w 591041"/>
                <a:gd name="connsiteY5" fmla="*/ 53005 h 830335"/>
                <a:gd name="connsiteX6" fmla="*/ 426095 w 591041"/>
                <a:gd name="connsiteY6" fmla="*/ 69515 h 830335"/>
                <a:gd name="connsiteX7" fmla="*/ 537855 w 591041"/>
                <a:gd name="connsiteY7" fmla="*/ 3475 h 830335"/>
                <a:gd name="connsiteX8" fmla="*/ 512455 w 591041"/>
                <a:gd name="connsiteY8" fmla="*/ 193975 h 830335"/>
                <a:gd name="connsiteX9" fmla="*/ 579765 w 591041"/>
                <a:gd name="connsiteY9" fmla="*/ 681655 h 830335"/>
                <a:gd name="connsiteX10" fmla="*/ 570875 w 591041"/>
                <a:gd name="connsiteY10" fmla="*/ 809290 h 830335"/>
                <a:gd name="connsiteX11" fmla="*/ 387360 w 591041"/>
                <a:gd name="connsiteY11" fmla="*/ 828975 h 830335"/>
                <a:gd name="connsiteX12" fmla="*/ 42555 w 591041"/>
                <a:gd name="connsiteY12" fmla="*/ 814370 h 830335"/>
                <a:gd name="connsiteX13" fmla="*/ 12710 w 591041"/>
                <a:gd name="connsiteY13" fmla="*/ 701340 h 830335"/>
                <a:gd name="connsiteX0" fmla="*/ 12710 w 591041"/>
                <a:gd name="connsiteY0" fmla="*/ 701340 h 830335"/>
                <a:gd name="connsiteX1" fmla="*/ 85735 w 591041"/>
                <a:gd name="connsiteY1" fmla="*/ 216835 h 830335"/>
                <a:gd name="connsiteX2" fmla="*/ 52715 w 591041"/>
                <a:gd name="connsiteY2" fmla="*/ 23795 h 830335"/>
                <a:gd name="connsiteX3" fmla="*/ 192415 w 591041"/>
                <a:gd name="connsiteY3" fmla="*/ 74595 h 830335"/>
                <a:gd name="connsiteX4" fmla="*/ 243850 w 591041"/>
                <a:gd name="connsiteY4" fmla="*/ 64435 h 830335"/>
                <a:gd name="connsiteX5" fmla="*/ 319415 w 591041"/>
                <a:gd name="connsiteY5" fmla="*/ 53005 h 830335"/>
                <a:gd name="connsiteX6" fmla="*/ 426095 w 591041"/>
                <a:gd name="connsiteY6" fmla="*/ 69515 h 830335"/>
                <a:gd name="connsiteX7" fmla="*/ 537855 w 591041"/>
                <a:gd name="connsiteY7" fmla="*/ 3475 h 830335"/>
                <a:gd name="connsiteX8" fmla="*/ 512455 w 591041"/>
                <a:gd name="connsiteY8" fmla="*/ 193975 h 830335"/>
                <a:gd name="connsiteX9" fmla="*/ 579765 w 591041"/>
                <a:gd name="connsiteY9" fmla="*/ 681655 h 830335"/>
                <a:gd name="connsiteX10" fmla="*/ 570875 w 591041"/>
                <a:gd name="connsiteY10" fmla="*/ 809290 h 830335"/>
                <a:gd name="connsiteX11" fmla="*/ 387360 w 591041"/>
                <a:gd name="connsiteY11" fmla="*/ 828975 h 830335"/>
                <a:gd name="connsiteX12" fmla="*/ 42555 w 591041"/>
                <a:gd name="connsiteY12" fmla="*/ 814370 h 830335"/>
                <a:gd name="connsiteX13" fmla="*/ 12710 w 591041"/>
                <a:gd name="connsiteY13" fmla="*/ 701340 h 830335"/>
                <a:gd name="connsiteX0" fmla="*/ 12710 w 591041"/>
                <a:gd name="connsiteY0" fmla="*/ 701340 h 830335"/>
                <a:gd name="connsiteX1" fmla="*/ 85735 w 591041"/>
                <a:gd name="connsiteY1" fmla="*/ 216835 h 830335"/>
                <a:gd name="connsiteX2" fmla="*/ 52715 w 591041"/>
                <a:gd name="connsiteY2" fmla="*/ 23795 h 830335"/>
                <a:gd name="connsiteX3" fmla="*/ 192415 w 591041"/>
                <a:gd name="connsiteY3" fmla="*/ 74595 h 830335"/>
                <a:gd name="connsiteX4" fmla="*/ 243850 w 591041"/>
                <a:gd name="connsiteY4" fmla="*/ 64435 h 830335"/>
                <a:gd name="connsiteX5" fmla="*/ 313700 w 591041"/>
                <a:gd name="connsiteY5" fmla="*/ 53005 h 830335"/>
                <a:gd name="connsiteX6" fmla="*/ 426095 w 591041"/>
                <a:gd name="connsiteY6" fmla="*/ 69515 h 830335"/>
                <a:gd name="connsiteX7" fmla="*/ 537855 w 591041"/>
                <a:gd name="connsiteY7" fmla="*/ 3475 h 830335"/>
                <a:gd name="connsiteX8" fmla="*/ 512455 w 591041"/>
                <a:gd name="connsiteY8" fmla="*/ 193975 h 830335"/>
                <a:gd name="connsiteX9" fmla="*/ 579765 w 591041"/>
                <a:gd name="connsiteY9" fmla="*/ 681655 h 830335"/>
                <a:gd name="connsiteX10" fmla="*/ 570875 w 591041"/>
                <a:gd name="connsiteY10" fmla="*/ 809290 h 830335"/>
                <a:gd name="connsiteX11" fmla="*/ 387360 w 591041"/>
                <a:gd name="connsiteY11" fmla="*/ 828975 h 830335"/>
                <a:gd name="connsiteX12" fmla="*/ 42555 w 591041"/>
                <a:gd name="connsiteY12" fmla="*/ 814370 h 830335"/>
                <a:gd name="connsiteX13" fmla="*/ 12710 w 591041"/>
                <a:gd name="connsiteY13" fmla="*/ 701340 h 830335"/>
                <a:gd name="connsiteX0" fmla="*/ 12710 w 591041"/>
                <a:gd name="connsiteY0" fmla="*/ 701340 h 830335"/>
                <a:gd name="connsiteX1" fmla="*/ 85735 w 591041"/>
                <a:gd name="connsiteY1" fmla="*/ 216835 h 830335"/>
                <a:gd name="connsiteX2" fmla="*/ 52715 w 591041"/>
                <a:gd name="connsiteY2" fmla="*/ 23795 h 830335"/>
                <a:gd name="connsiteX3" fmla="*/ 192415 w 591041"/>
                <a:gd name="connsiteY3" fmla="*/ 74595 h 830335"/>
                <a:gd name="connsiteX4" fmla="*/ 243850 w 591041"/>
                <a:gd name="connsiteY4" fmla="*/ 64435 h 830335"/>
                <a:gd name="connsiteX5" fmla="*/ 313700 w 591041"/>
                <a:gd name="connsiteY5" fmla="*/ 53005 h 830335"/>
                <a:gd name="connsiteX6" fmla="*/ 426095 w 591041"/>
                <a:gd name="connsiteY6" fmla="*/ 69515 h 830335"/>
                <a:gd name="connsiteX7" fmla="*/ 537855 w 591041"/>
                <a:gd name="connsiteY7" fmla="*/ 3475 h 830335"/>
                <a:gd name="connsiteX8" fmla="*/ 512455 w 591041"/>
                <a:gd name="connsiteY8" fmla="*/ 193975 h 830335"/>
                <a:gd name="connsiteX9" fmla="*/ 579765 w 591041"/>
                <a:gd name="connsiteY9" fmla="*/ 681655 h 830335"/>
                <a:gd name="connsiteX10" fmla="*/ 570875 w 591041"/>
                <a:gd name="connsiteY10" fmla="*/ 809290 h 830335"/>
                <a:gd name="connsiteX11" fmla="*/ 387360 w 591041"/>
                <a:gd name="connsiteY11" fmla="*/ 828975 h 830335"/>
                <a:gd name="connsiteX12" fmla="*/ 42555 w 591041"/>
                <a:gd name="connsiteY12" fmla="*/ 814370 h 830335"/>
                <a:gd name="connsiteX13" fmla="*/ 12710 w 591041"/>
                <a:gd name="connsiteY13" fmla="*/ 701340 h 8303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91041" h="830335">
                  <a:moveTo>
                    <a:pt x="12710" y="701340"/>
                  </a:moveTo>
                  <a:cubicBezTo>
                    <a:pt x="23717" y="597941"/>
                    <a:pt x="79068" y="329759"/>
                    <a:pt x="85735" y="216835"/>
                  </a:cubicBezTo>
                  <a:cubicBezTo>
                    <a:pt x="92402" y="103911"/>
                    <a:pt x="34935" y="47502"/>
                    <a:pt x="52715" y="23795"/>
                  </a:cubicBezTo>
                  <a:cubicBezTo>
                    <a:pt x="70495" y="88"/>
                    <a:pt x="160559" y="67822"/>
                    <a:pt x="192415" y="74595"/>
                  </a:cubicBezTo>
                  <a:cubicBezTo>
                    <a:pt x="224271" y="81368"/>
                    <a:pt x="223636" y="68033"/>
                    <a:pt x="243850" y="64435"/>
                  </a:cubicBezTo>
                  <a:cubicBezTo>
                    <a:pt x="264064" y="60837"/>
                    <a:pt x="260466" y="55968"/>
                    <a:pt x="313700" y="53005"/>
                  </a:cubicBezTo>
                  <a:cubicBezTo>
                    <a:pt x="366934" y="50042"/>
                    <a:pt x="388736" y="77770"/>
                    <a:pt x="426095" y="69515"/>
                  </a:cubicBezTo>
                  <a:cubicBezTo>
                    <a:pt x="463454" y="61260"/>
                    <a:pt x="523462" y="-17268"/>
                    <a:pt x="537855" y="3475"/>
                  </a:cubicBezTo>
                  <a:cubicBezTo>
                    <a:pt x="552248" y="24218"/>
                    <a:pt x="505470" y="80945"/>
                    <a:pt x="512455" y="193975"/>
                  </a:cubicBezTo>
                  <a:cubicBezTo>
                    <a:pt x="519440" y="307005"/>
                    <a:pt x="570028" y="579103"/>
                    <a:pt x="579765" y="681655"/>
                  </a:cubicBezTo>
                  <a:cubicBezTo>
                    <a:pt x="589502" y="784207"/>
                    <a:pt x="602942" y="784737"/>
                    <a:pt x="570875" y="809290"/>
                  </a:cubicBezTo>
                  <a:cubicBezTo>
                    <a:pt x="538808" y="833843"/>
                    <a:pt x="481763" y="828128"/>
                    <a:pt x="387360" y="828975"/>
                  </a:cubicBezTo>
                  <a:cubicBezTo>
                    <a:pt x="292957" y="829822"/>
                    <a:pt x="104997" y="835642"/>
                    <a:pt x="42555" y="814370"/>
                  </a:cubicBezTo>
                  <a:cubicBezTo>
                    <a:pt x="-19887" y="793098"/>
                    <a:pt x="1703" y="804739"/>
                    <a:pt x="12710" y="701340"/>
                  </a:cubicBezTo>
                  <a:close/>
                </a:path>
              </a:pathLst>
            </a:custGeom>
            <a:solidFill>
              <a:srgbClr val="EFBA46"/>
            </a:solidFill>
            <a:ln w="571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  <p:grpSp>
          <p:nvGrpSpPr>
            <p:cNvPr id="131" name="กลุ่ม 130">
              <a:extLst>
                <a:ext uri="{FF2B5EF4-FFF2-40B4-BE49-F238E27FC236}">
                  <a16:creationId xmlns:a16="http://schemas.microsoft.com/office/drawing/2014/main" id="{CC38354C-7CBC-4DB5-B306-6F57C1329D07}"/>
                </a:ext>
              </a:extLst>
            </p:cNvPr>
            <p:cNvGrpSpPr/>
            <p:nvPr/>
          </p:nvGrpSpPr>
          <p:grpSpPr>
            <a:xfrm>
              <a:off x="3673328" y="2408071"/>
              <a:ext cx="549735" cy="345773"/>
              <a:chOff x="3673328" y="2408071"/>
              <a:chExt cx="549735" cy="345773"/>
            </a:xfrm>
            <a:solidFill>
              <a:srgbClr val="660066"/>
            </a:solidFill>
          </p:grpSpPr>
          <p:sp>
            <p:nvSpPr>
              <p:cNvPr id="160" name="สามเหลี่ยมหน้าจั่ว 8">
                <a:extLst>
                  <a:ext uri="{FF2B5EF4-FFF2-40B4-BE49-F238E27FC236}">
                    <a16:creationId xmlns:a16="http://schemas.microsoft.com/office/drawing/2014/main" id="{F6A2E315-6591-4492-B8C2-C7F11302302E}"/>
                  </a:ext>
                </a:extLst>
              </p:cNvPr>
              <p:cNvSpPr/>
              <p:nvPr/>
            </p:nvSpPr>
            <p:spPr>
              <a:xfrm rot="10474012">
                <a:off x="3848738" y="2408071"/>
                <a:ext cx="215266" cy="345773"/>
              </a:xfrm>
              <a:custGeom>
                <a:avLst/>
                <a:gdLst>
                  <a:gd name="connsiteX0" fmla="*/ 0 w 208280"/>
                  <a:gd name="connsiteY0" fmla="*/ 337820 h 337820"/>
                  <a:gd name="connsiteX1" fmla="*/ 104140 w 208280"/>
                  <a:gd name="connsiteY1" fmla="*/ 0 h 337820"/>
                  <a:gd name="connsiteX2" fmla="*/ 208280 w 208280"/>
                  <a:gd name="connsiteY2" fmla="*/ 337820 h 337820"/>
                  <a:gd name="connsiteX3" fmla="*/ 0 w 208280"/>
                  <a:gd name="connsiteY3" fmla="*/ 337820 h 337820"/>
                  <a:gd name="connsiteX0" fmla="*/ 0 w 207919"/>
                  <a:gd name="connsiteY0" fmla="*/ 334027 h 337820"/>
                  <a:gd name="connsiteX1" fmla="*/ 103779 w 207919"/>
                  <a:gd name="connsiteY1" fmla="*/ 0 h 337820"/>
                  <a:gd name="connsiteX2" fmla="*/ 207919 w 207919"/>
                  <a:gd name="connsiteY2" fmla="*/ 337820 h 337820"/>
                  <a:gd name="connsiteX3" fmla="*/ 0 w 207919"/>
                  <a:gd name="connsiteY3" fmla="*/ 334027 h 337820"/>
                  <a:gd name="connsiteX0" fmla="*/ 0 w 207919"/>
                  <a:gd name="connsiteY0" fmla="*/ 334027 h 343438"/>
                  <a:gd name="connsiteX1" fmla="*/ 103779 w 207919"/>
                  <a:gd name="connsiteY1" fmla="*/ 0 h 343438"/>
                  <a:gd name="connsiteX2" fmla="*/ 207919 w 207919"/>
                  <a:gd name="connsiteY2" fmla="*/ 337820 h 343438"/>
                  <a:gd name="connsiteX3" fmla="*/ 128002 w 207919"/>
                  <a:gd name="connsiteY3" fmla="*/ 343438 h 343438"/>
                  <a:gd name="connsiteX4" fmla="*/ 0 w 207919"/>
                  <a:gd name="connsiteY4" fmla="*/ 334027 h 343438"/>
                  <a:gd name="connsiteX0" fmla="*/ 0 w 207919"/>
                  <a:gd name="connsiteY0" fmla="*/ 334027 h 343438"/>
                  <a:gd name="connsiteX1" fmla="*/ 103779 w 207919"/>
                  <a:gd name="connsiteY1" fmla="*/ 0 h 343438"/>
                  <a:gd name="connsiteX2" fmla="*/ 207919 w 207919"/>
                  <a:gd name="connsiteY2" fmla="*/ 337820 h 343438"/>
                  <a:gd name="connsiteX3" fmla="*/ 128002 w 207919"/>
                  <a:gd name="connsiteY3" fmla="*/ 343438 h 343438"/>
                  <a:gd name="connsiteX4" fmla="*/ 0 w 207919"/>
                  <a:gd name="connsiteY4" fmla="*/ 334027 h 343438"/>
                  <a:gd name="connsiteX0" fmla="*/ 0 w 207919"/>
                  <a:gd name="connsiteY0" fmla="*/ 334027 h 344764"/>
                  <a:gd name="connsiteX1" fmla="*/ 103779 w 207919"/>
                  <a:gd name="connsiteY1" fmla="*/ 0 h 344764"/>
                  <a:gd name="connsiteX2" fmla="*/ 207919 w 207919"/>
                  <a:gd name="connsiteY2" fmla="*/ 337820 h 344764"/>
                  <a:gd name="connsiteX3" fmla="*/ 115118 w 207919"/>
                  <a:gd name="connsiteY3" fmla="*/ 344764 h 344764"/>
                  <a:gd name="connsiteX4" fmla="*/ 0 w 207919"/>
                  <a:gd name="connsiteY4" fmla="*/ 334027 h 344764"/>
                  <a:gd name="connsiteX0" fmla="*/ 0 w 213458"/>
                  <a:gd name="connsiteY0" fmla="*/ 338604 h 344764"/>
                  <a:gd name="connsiteX1" fmla="*/ 109318 w 213458"/>
                  <a:gd name="connsiteY1" fmla="*/ 0 h 344764"/>
                  <a:gd name="connsiteX2" fmla="*/ 213458 w 213458"/>
                  <a:gd name="connsiteY2" fmla="*/ 337820 h 344764"/>
                  <a:gd name="connsiteX3" fmla="*/ 120657 w 213458"/>
                  <a:gd name="connsiteY3" fmla="*/ 344764 h 344764"/>
                  <a:gd name="connsiteX4" fmla="*/ 0 w 213458"/>
                  <a:gd name="connsiteY4" fmla="*/ 338604 h 344764"/>
                  <a:gd name="connsiteX0" fmla="*/ 0 w 215266"/>
                  <a:gd name="connsiteY0" fmla="*/ 338604 h 345773"/>
                  <a:gd name="connsiteX1" fmla="*/ 109318 w 215266"/>
                  <a:gd name="connsiteY1" fmla="*/ 0 h 345773"/>
                  <a:gd name="connsiteX2" fmla="*/ 215266 w 215266"/>
                  <a:gd name="connsiteY2" fmla="*/ 345646 h 345773"/>
                  <a:gd name="connsiteX3" fmla="*/ 120657 w 215266"/>
                  <a:gd name="connsiteY3" fmla="*/ 344764 h 345773"/>
                  <a:gd name="connsiteX4" fmla="*/ 0 w 215266"/>
                  <a:gd name="connsiteY4" fmla="*/ 338604 h 3457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15266" h="345773">
                    <a:moveTo>
                      <a:pt x="0" y="338604"/>
                    </a:moveTo>
                    <a:lnTo>
                      <a:pt x="109318" y="0"/>
                    </a:lnTo>
                    <a:lnTo>
                      <a:pt x="215266" y="345646"/>
                    </a:lnTo>
                    <a:cubicBezTo>
                      <a:pt x="175984" y="346316"/>
                      <a:pt x="159939" y="344094"/>
                      <a:pt x="120657" y="344764"/>
                    </a:cubicBezTo>
                    <a:cubicBezTo>
                      <a:pt x="39581" y="343077"/>
                      <a:pt x="42667" y="341741"/>
                      <a:pt x="0" y="338604"/>
                    </a:cubicBezTo>
                    <a:close/>
                  </a:path>
                </a:pathLst>
              </a:custGeom>
              <a:solidFill>
                <a:srgbClr val="5E2700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161" name="สามเหลี่ยมหน้าจั่ว 9">
                <a:extLst>
                  <a:ext uri="{FF2B5EF4-FFF2-40B4-BE49-F238E27FC236}">
                    <a16:creationId xmlns:a16="http://schemas.microsoft.com/office/drawing/2014/main" id="{1608A80A-3FB9-4AEB-8B3A-2161E695C3E2}"/>
                  </a:ext>
                </a:extLst>
              </p:cNvPr>
              <p:cNvSpPr/>
              <p:nvPr/>
            </p:nvSpPr>
            <p:spPr>
              <a:xfrm rot="10053214">
                <a:off x="3673328" y="2445732"/>
                <a:ext cx="148655" cy="233411"/>
              </a:xfrm>
              <a:custGeom>
                <a:avLst/>
                <a:gdLst>
                  <a:gd name="connsiteX0" fmla="*/ 0 w 143300"/>
                  <a:gd name="connsiteY0" fmla="*/ 220938 h 220938"/>
                  <a:gd name="connsiteX1" fmla="*/ 71650 w 143300"/>
                  <a:gd name="connsiteY1" fmla="*/ 0 h 220938"/>
                  <a:gd name="connsiteX2" fmla="*/ 143300 w 143300"/>
                  <a:gd name="connsiteY2" fmla="*/ 220938 h 220938"/>
                  <a:gd name="connsiteX3" fmla="*/ 0 w 143300"/>
                  <a:gd name="connsiteY3" fmla="*/ 220938 h 220938"/>
                  <a:gd name="connsiteX0" fmla="*/ 0 w 147817"/>
                  <a:gd name="connsiteY0" fmla="*/ 241400 h 241400"/>
                  <a:gd name="connsiteX1" fmla="*/ 76167 w 147817"/>
                  <a:gd name="connsiteY1" fmla="*/ 0 h 241400"/>
                  <a:gd name="connsiteX2" fmla="*/ 147817 w 147817"/>
                  <a:gd name="connsiteY2" fmla="*/ 220938 h 241400"/>
                  <a:gd name="connsiteX3" fmla="*/ 0 w 147817"/>
                  <a:gd name="connsiteY3" fmla="*/ 241400 h 241400"/>
                  <a:gd name="connsiteX0" fmla="*/ 0 w 147817"/>
                  <a:gd name="connsiteY0" fmla="*/ 241400 h 241400"/>
                  <a:gd name="connsiteX1" fmla="*/ 76167 w 147817"/>
                  <a:gd name="connsiteY1" fmla="*/ 0 h 241400"/>
                  <a:gd name="connsiteX2" fmla="*/ 147817 w 147817"/>
                  <a:gd name="connsiteY2" fmla="*/ 220938 h 241400"/>
                  <a:gd name="connsiteX3" fmla="*/ 93041 w 147817"/>
                  <a:gd name="connsiteY3" fmla="*/ 237777 h 241400"/>
                  <a:gd name="connsiteX4" fmla="*/ 0 w 147817"/>
                  <a:gd name="connsiteY4" fmla="*/ 241400 h 241400"/>
                  <a:gd name="connsiteX0" fmla="*/ 0 w 157448"/>
                  <a:gd name="connsiteY0" fmla="*/ 249678 h 249678"/>
                  <a:gd name="connsiteX1" fmla="*/ 85798 w 157448"/>
                  <a:gd name="connsiteY1" fmla="*/ 0 h 249678"/>
                  <a:gd name="connsiteX2" fmla="*/ 157448 w 157448"/>
                  <a:gd name="connsiteY2" fmla="*/ 220938 h 249678"/>
                  <a:gd name="connsiteX3" fmla="*/ 102672 w 157448"/>
                  <a:gd name="connsiteY3" fmla="*/ 237777 h 249678"/>
                  <a:gd name="connsiteX4" fmla="*/ 0 w 157448"/>
                  <a:gd name="connsiteY4" fmla="*/ 249678 h 249678"/>
                  <a:gd name="connsiteX0" fmla="*/ 0 w 152521"/>
                  <a:gd name="connsiteY0" fmla="*/ 227356 h 237777"/>
                  <a:gd name="connsiteX1" fmla="*/ 80871 w 152521"/>
                  <a:gd name="connsiteY1" fmla="*/ 0 h 237777"/>
                  <a:gd name="connsiteX2" fmla="*/ 152521 w 152521"/>
                  <a:gd name="connsiteY2" fmla="*/ 220938 h 237777"/>
                  <a:gd name="connsiteX3" fmla="*/ 97745 w 152521"/>
                  <a:gd name="connsiteY3" fmla="*/ 237777 h 237777"/>
                  <a:gd name="connsiteX4" fmla="*/ 0 w 152521"/>
                  <a:gd name="connsiteY4" fmla="*/ 227356 h 237777"/>
                  <a:gd name="connsiteX0" fmla="*/ 0 w 152521"/>
                  <a:gd name="connsiteY0" fmla="*/ 227356 h 230336"/>
                  <a:gd name="connsiteX1" fmla="*/ 80871 w 152521"/>
                  <a:gd name="connsiteY1" fmla="*/ 0 h 230336"/>
                  <a:gd name="connsiteX2" fmla="*/ 152521 w 152521"/>
                  <a:gd name="connsiteY2" fmla="*/ 220938 h 230336"/>
                  <a:gd name="connsiteX3" fmla="*/ 99387 w 152521"/>
                  <a:gd name="connsiteY3" fmla="*/ 230336 h 230336"/>
                  <a:gd name="connsiteX4" fmla="*/ 0 w 152521"/>
                  <a:gd name="connsiteY4" fmla="*/ 227356 h 230336"/>
                  <a:gd name="connsiteX0" fmla="*/ 0 w 148655"/>
                  <a:gd name="connsiteY0" fmla="*/ 233411 h 233411"/>
                  <a:gd name="connsiteX1" fmla="*/ 77005 w 148655"/>
                  <a:gd name="connsiteY1" fmla="*/ 0 h 233411"/>
                  <a:gd name="connsiteX2" fmla="*/ 148655 w 148655"/>
                  <a:gd name="connsiteY2" fmla="*/ 220938 h 233411"/>
                  <a:gd name="connsiteX3" fmla="*/ 95521 w 148655"/>
                  <a:gd name="connsiteY3" fmla="*/ 230336 h 233411"/>
                  <a:gd name="connsiteX4" fmla="*/ 0 w 148655"/>
                  <a:gd name="connsiteY4" fmla="*/ 233411 h 2334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8655" h="233411">
                    <a:moveTo>
                      <a:pt x="0" y="233411"/>
                    </a:moveTo>
                    <a:lnTo>
                      <a:pt x="77005" y="0"/>
                    </a:lnTo>
                    <a:lnTo>
                      <a:pt x="148655" y="220938"/>
                    </a:lnTo>
                    <a:cubicBezTo>
                      <a:pt x="124333" y="224562"/>
                      <a:pt x="119843" y="226712"/>
                      <a:pt x="95521" y="230336"/>
                    </a:cubicBezTo>
                    <a:lnTo>
                      <a:pt x="0" y="233411"/>
                    </a:lnTo>
                    <a:close/>
                  </a:path>
                </a:pathLst>
              </a:custGeom>
              <a:solidFill>
                <a:srgbClr val="5E2700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162" name="สามเหลี่ยมหน้าจั่ว 10">
                <a:extLst>
                  <a:ext uri="{FF2B5EF4-FFF2-40B4-BE49-F238E27FC236}">
                    <a16:creationId xmlns:a16="http://schemas.microsoft.com/office/drawing/2014/main" id="{DB6BD850-7014-4CFB-9046-F1A9C25CF81D}"/>
                  </a:ext>
                </a:extLst>
              </p:cNvPr>
              <p:cNvSpPr/>
              <p:nvPr/>
            </p:nvSpPr>
            <p:spPr>
              <a:xfrm rot="11585451">
                <a:off x="4073892" y="2423735"/>
                <a:ext cx="149171" cy="229902"/>
              </a:xfrm>
              <a:custGeom>
                <a:avLst/>
                <a:gdLst>
                  <a:gd name="connsiteX0" fmla="*/ 0 w 140123"/>
                  <a:gd name="connsiteY0" fmla="*/ 235324 h 235324"/>
                  <a:gd name="connsiteX1" fmla="*/ 70062 w 140123"/>
                  <a:gd name="connsiteY1" fmla="*/ 0 h 235324"/>
                  <a:gd name="connsiteX2" fmla="*/ 140123 w 140123"/>
                  <a:gd name="connsiteY2" fmla="*/ 235324 h 235324"/>
                  <a:gd name="connsiteX3" fmla="*/ 0 w 140123"/>
                  <a:gd name="connsiteY3" fmla="*/ 235324 h 235324"/>
                  <a:gd name="connsiteX0" fmla="*/ 0 w 140684"/>
                  <a:gd name="connsiteY0" fmla="*/ 235324 h 235324"/>
                  <a:gd name="connsiteX1" fmla="*/ 70062 w 140684"/>
                  <a:gd name="connsiteY1" fmla="*/ 0 h 235324"/>
                  <a:gd name="connsiteX2" fmla="*/ 140684 w 140684"/>
                  <a:gd name="connsiteY2" fmla="*/ 229327 h 235324"/>
                  <a:gd name="connsiteX3" fmla="*/ 0 w 140684"/>
                  <a:gd name="connsiteY3" fmla="*/ 235324 h 235324"/>
                  <a:gd name="connsiteX0" fmla="*/ 0 w 146121"/>
                  <a:gd name="connsiteY0" fmla="*/ 228765 h 229327"/>
                  <a:gd name="connsiteX1" fmla="*/ 75499 w 146121"/>
                  <a:gd name="connsiteY1" fmla="*/ 0 h 229327"/>
                  <a:gd name="connsiteX2" fmla="*/ 146121 w 146121"/>
                  <a:gd name="connsiteY2" fmla="*/ 229327 h 229327"/>
                  <a:gd name="connsiteX3" fmla="*/ 0 w 146121"/>
                  <a:gd name="connsiteY3" fmla="*/ 228765 h 229327"/>
                  <a:gd name="connsiteX0" fmla="*/ 0 w 144798"/>
                  <a:gd name="connsiteY0" fmla="*/ 228765 h 234850"/>
                  <a:gd name="connsiteX1" fmla="*/ 75499 w 144798"/>
                  <a:gd name="connsiteY1" fmla="*/ 0 h 234850"/>
                  <a:gd name="connsiteX2" fmla="*/ 144798 w 144798"/>
                  <a:gd name="connsiteY2" fmla="*/ 234850 h 234850"/>
                  <a:gd name="connsiteX3" fmla="*/ 0 w 144798"/>
                  <a:gd name="connsiteY3" fmla="*/ 228765 h 234850"/>
                  <a:gd name="connsiteX0" fmla="*/ 0 w 150321"/>
                  <a:gd name="connsiteY0" fmla="*/ 227442 h 234850"/>
                  <a:gd name="connsiteX1" fmla="*/ 81022 w 150321"/>
                  <a:gd name="connsiteY1" fmla="*/ 0 h 234850"/>
                  <a:gd name="connsiteX2" fmla="*/ 150321 w 150321"/>
                  <a:gd name="connsiteY2" fmla="*/ 234850 h 234850"/>
                  <a:gd name="connsiteX3" fmla="*/ 0 w 150321"/>
                  <a:gd name="connsiteY3" fmla="*/ 227442 h 234850"/>
                  <a:gd name="connsiteX0" fmla="*/ 0 w 149171"/>
                  <a:gd name="connsiteY0" fmla="*/ 227442 h 229902"/>
                  <a:gd name="connsiteX1" fmla="*/ 81022 w 149171"/>
                  <a:gd name="connsiteY1" fmla="*/ 0 h 229902"/>
                  <a:gd name="connsiteX2" fmla="*/ 149171 w 149171"/>
                  <a:gd name="connsiteY2" fmla="*/ 229902 h 229902"/>
                  <a:gd name="connsiteX3" fmla="*/ 0 w 149171"/>
                  <a:gd name="connsiteY3" fmla="*/ 227442 h 2299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9171" h="229902">
                    <a:moveTo>
                      <a:pt x="0" y="227442"/>
                    </a:moveTo>
                    <a:lnTo>
                      <a:pt x="81022" y="0"/>
                    </a:lnTo>
                    <a:lnTo>
                      <a:pt x="149171" y="229902"/>
                    </a:lnTo>
                    <a:lnTo>
                      <a:pt x="0" y="227442"/>
                    </a:lnTo>
                    <a:close/>
                  </a:path>
                </a:pathLst>
              </a:custGeom>
              <a:solidFill>
                <a:srgbClr val="5E2700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grpSp>
          <p:nvGrpSpPr>
            <p:cNvPr id="132" name="กลุ่ม 131">
              <a:extLst>
                <a:ext uri="{FF2B5EF4-FFF2-40B4-BE49-F238E27FC236}">
                  <a16:creationId xmlns:a16="http://schemas.microsoft.com/office/drawing/2014/main" id="{33F2CD2A-D64A-41C3-96DB-4AE67C18481E}"/>
                </a:ext>
              </a:extLst>
            </p:cNvPr>
            <p:cNvGrpSpPr/>
            <p:nvPr/>
          </p:nvGrpSpPr>
          <p:grpSpPr>
            <a:xfrm>
              <a:off x="3673493" y="3224085"/>
              <a:ext cx="490561" cy="297686"/>
              <a:chOff x="3673493" y="3224085"/>
              <a:chExt cx="490561" cy="297686"/>
            </a:xfrm>
          </p:grpSpPr>
          <p:sp>
            <p:nvSpPr>
              <p:cNvPr id="158" name="รูปแบบอิสระ: รูปร่าง 157">
                <a:extLst>
                  <a:ext uri="{FF2B5EF4-FFF2-40B4-BE49-F238E27FC236}">
                    <a16:creationId xmlns:a16="http://schemas.microsoft.com/office/drawing/2014/main" id="{B80156E0-B500-4265-A758-FD7606C80741}"/>
                  </a:ext>
                </a:extLst>
              </p:cNvPr>
              <p:cNvSpPr/>
              <p:nvPr/>
            </p:nvSpPr>
            <p:spPr>
              <a:xfrm rot="21417418">
                <a:off x="3673493" y="3337622"/>
                <a:ext cx="490561" cy="184149"/>
              </a:xfrm>
              <a:custGeom>
                <a:avLst/>
                <a:gdLst>
                  <a:gd name="connsiteX0" fmla="*/ 25979 w 512796"/>
                  <a:gd name="connsiteY0" fmla="*/ 45736 h 183170"/>
                  <a:gd name="connsiteX1" fmla="*/ 3119 w 512796"/>
                  <a:gd name="connsiteY1" fmla="*/ 99076 h 183170"/>
                  <a:gd name="connsiteX2" fmla="*/ 86939 w 512796"/>
                  <a:gd name="connsiteY2" fmla="*/ 167656 h 183170"/>
                  <a:gd name="connsiteX3" fmla="*/ 239339 w 512796"/>
                  <a:gd name="connsiteY3" fmla="*/ 99076 h 183170"/>
                  <a:gd name="connsiteX4" fmla="*/ 262199 w 512796"/>
                  <a:gd name="connsiteY4" fmla="*/ 16 h 183170"/>
                  <a:gd name="connsiteX5" fmla="*/ 254579 w 512796"/>
                  <a:gd name="connsiteY5" fmla="*/ 106696 h 183170"/>
                  <a:gd name="connsiteX6" fmla="*/ 361259 w 512796"/>
                  <a:gd name="connsiteY6" fmla="*/ 182896 h 183170"/>
                  <a:gd name="connsiteX7" fmla="*/ 506039 w 512796"/>
                  <a:gd name="connsiteY7" fmla="*/ 129556 h 183170"/>
                  <a:gd name="connsiteX8" fmla="*/ 475559 w 512796"/>
                  <a:gd name="connsiteY8" fmla="*/ 60976 h 183170"/>
                  <a:gd name="connsiteX0" fmla="*/ 25979 w 512796"/>
                  <a:gd name="connsiteY0" fmla="*/ 45738 h 183163"/>
                  <a:gd name="connsiteX1" fmla="*/ 3119 w 512796"/>
                  <a:gd name="connsiteY1" fmla="*/ 99078 h 183163"/>
                  <a:gd name="connsiteX2" fmla="*/ 86939 w 512796"/>
                  <a:gd name="connsiteY2" fmla="*/ 167658 h 183163"/>
                  <a:gd name="connsiteX3" fmla="*/ 239339 w 512796"/>
                  <a:gd name="connsiteY3" fmla="*/ 99078 h 183163"/>
                  <a:gd name="connsiteX4" fmla="*/ 262199 w 512796"/>
                  <a:gd name="connsiteY4" fmla="*/ 18 h 183163"/>
                  <a:gd name="connsiteX5" fmla="*/ 262188 w 512796"/>
                  <a:gd name="connsiteY5" fmla="*/ 107103 h 183163"/>
                  <a:gd name="connsiteX6" fmla="*/ 361259 w 512796"/>
                  <a:gd name="connsiteY6" fmla="*/ 182898 h 183163"/>
                  <a:gd name="connsiteX7" fmla="*/ 506039 w 512796"/>
                  <a:gd name="connsiteY7" fmla="*/ 129558 h 183163"/>
                  <a:gd name="connsiteX8" fmla="*/ 475559 w 512796"/>
                  <a:gd name="connsiteY8" fmla="*/ 60978 h 183163"/>
                  <a:gd name="connsiteX0" fmla="*/ 25979 w 505781"/>
                  <a:gd name="connsiteY0" fmla="*/ 45738 h 184207"/>
                  <a:gd name="connsiteX1" fmla="*/ 3119 w 505781"/>
                  <a:gd name="connsiteY1" fmla="*/ 99078 h 184207"/>
                  <a:gd name="connsiteX2" fmla="*/ 86939 w 505781"/>
                  <a:gd name="connsiteY2" fmla="*/ 167658 h 184207"/>
                  <a:gd name="connsiteX3" fmla="*/ 239339 w 505781"/>
                  <a:gd name="connsiteY3" fmla="*/ 99078 h 184207"/>
                  <a:gd name="connsiteX4" fmla="*/ 262199 w 505781"/>
                  <a:gd name="connsiteY4" fmla="*/ 18 h 184207"/>
                  <a:gd name="connsiteX5" fmla="*/ 262188 w 505781"/>
                  <a:gd name="connsiteY5" fmla="*/ 107103 h 184207"/>
                  <a:gd name="connsiteX6" fmla="*/ 361259 w 505781"/>
                  <a:gd name="connsiteY6" fmla="*/ 182898 h 184207"/>
                  <a:gd name="connsiteX7" fmla="*/ 497419 w 505781"/>
                  <a:gd name="connsiteY7" fmla="*/ 148177 h 184207"/>
                  <a:gd name="connsiteX8" fmla="*/ 475559 w 505781"/>
                  <a:gd name="connsiteY8" fmla="*/ 60978 h 184207"/>
                  <a:gd name="connsiteX0" fmla="*/ 27273 w 507075"/>
                  <a:gd name="connsiteY0" fmla="*/ 45738 h 184207"/>
                  <a:gd name="connsiteX1" fmla="*/ 4413 w 507075"/>
                  <a:gd name="connsiteY1" fmla="*/ 99078 h 184207"/>
                  <a:gd name="connsiteX2" fmla="*/ 107458 w 507075"/>
                  <a:gd name="connsiteY2" fmla="*/ 164864 h 184207"/>
                  <a:gd name="connsiteX3" fmla="*/ 240633 w 507075"/>
                  <a:gd name="connsiteY3" fmla="*/ 99078 h 184207"/>
                  <a:gd name="connsiteX4" fmla="*/ 263493 w 507075"/>
                  <a:gd name="connsiteY4" fmla="*/ 18 h 184207"/>
                  <a:gd name="connsiteX5" fmla="*/ 263482 w 507075"/>
                  <a:gd name="connsiteY5" fmla="*/ 107103 h 184207"/>
                  <a:gd name="connsiteX6" fmla="*/ 362553 w 507075"/>
                  <a:gd name="connsiteY6" fmla="*/ 182898 h 184207"/>
                  <a:gd name="connsiteX7" fmla="*/ 498713 w 507075"/>
                  <a:gd name="connsiteY7" fmla="*/ 148177 h 184207"/>
                  <a:gd name="connsiteX8" fmla="*/ 476853 w 507075"/>
                  <a:gd name="connsiteY8" fmla="*/ 60978 h 184207"/>
                  <a:gd name="connsiteX0" fmla="*/ 18837 w 498639"/>
                  <a:gd name="connsiteY0" fmla="*/ 45738 h 184207"/>
                  <a:gd name="connsiteX1" fmla="*/ 6379 w 498639"/>
                  <a:gd name="connsiteY1" fmla="*/ 118708 h 184207"/>
                  <a:gd name="connsiteX2" fmla="*/ 99022 w 498639"/>
                  <a:gd name="connsiteY2" fmla="*/ 164864 h 184207"/>
                  <a:gd name="connsiteX3" fmla="*/ 232197 w 498639"/>
                  <a:gd name="connsiteY3" fmla="*/ 99078 h 184207"/>
                  <a:gd name="connsiteX4" fmla="*/ 255057 w 498639"/>
                  <a:gd name="connsiteY4" fmla="*/ 18 h 184207"/>
                  <a:gd name="connsiteX5" fmla="*/ 255046 w 498639"/>
                  <a:gd name="connsiteY5" fmla="*/ 107103 h 184207"/>
                  <a:gd name="connsiteX6" fmla="*/ 354117 w 498639"/>
                  <a:gd name="connsiteY6" fmla="*/ 182898 h 184207"/>
                  <a:gd name="connsiteX7" fmla="*/ 490277 w 498639"/>
                  <a:gd name="connsiteY7" fmla="*/ 148177 h 184207"/>
                  <a:gd name="connsiteX8" fmla="*/ 468417 w 498639"/>
                  <a:gd name="connsiteY8" fmla="*/ 60978 h 184207"/>
                  <a:gd name="connsiteX0" fmla="*/ 18837 w 490561"/>
                  <a:gd name="connsiteY0" fmla="*/ 45738 h 184149"/>
                  <a:gd name="connsiteX1" fmla="*/ 6379 w 490561"/>
                  <a:gd name="connsiteY1" fmla="*/ 118708 h 184149"/>
                  <a:gd name="connsiteX2" fmla="*/ 99022 w 490561"/>
                  <a:gd name="connsiteY2" fmla="*/ 164864 h 184149"/>
                  <a:gd name="connsiteX3" fmla="*/ 232197 w 490561"/>
                  <a:gd name="connsiteY3" fmla="*/ 99078 h 184149"/>
                  <a:gd name="connsiteX4" fmla="*/ 255057 w 490561"/>
                  <a:gd name="connsiteY4" fmla="*/ 18 h 184149"/>
                  <a:gd name="connsiteX5" fmla="*/ 255046 w 490561"/>
                  <a:gd name="connsiteY5" fmla="*/ 107103 h 184149"/>
                  <a:gd name="connsiteX6" fmla="*/ 354117 w 490561"/>
                  <a:gd name="connsiteY6" fmla="*/ 182898 h 184149"/>
                  <a:gd name="connsiteX7" fmla="*/ 478863 w 490561"/>
                  <a:gd name="connsiteY7" fmla="*/ 147570 h 184149"/>
                  <a:gd name="connsiteX8" fmla="*/ 468417 w 490561"/>
                  <a:gd name="connsiteY8" fmla="*/ 60978 h 1841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90561" h="184149">
                    <a:moveTo>
                      <a:pt x="18837" y="45738"/>
                    </a:moveTo>
                    <a:cubicBezTo>
                      <a:pt x="2327" y="62248"/>
                      <a:pt x="-6985" y="98854"/>
                      <a:pt x="6379" y="118708"/>
                    </a:cubicBezTo>
                    <a:cubicBezTo>
                      <a:pt x="19743" y="138562"/>
                      <a:pt x="61386" y="168136"/>
                      <a:pt x="99022" y="164864"/>
                    </a:cubicBezTo>
                    <a:cubicBezTo>
                      <a:pt x="136658" y="161592"/>
                      <a:pt x="206191" y="126552"/>
                      <a:pt x="232197" y="99078"/>
                    </a:cubicBezTo>
                    <a:cubicBezTo>
                      <a:pt x="258203" y="71604"/>
                      <a:pt x="251249" y="-1319"/>
                      <a:pt x="255057" y="18"/>
                    </a:cubicBezTo>
                    <a:cubicBezTo>
                      <a:pt x="258865" y="1355"/>
                      <a:pt x="238536" y="76623"/>
                      <a:pt x="255046" y="107103"/>
                    </a:cubicBezTo>
                    <a:cubicBezTo>
                      <a:pt x="271556" y="137583"/>
                      <a:pt x="316814" y="176154"/>
                      <a:pt x="354117" y="182898"/>
                    </a:cubicBezTo>
                    <a:cubicBezTo>
                      <a:pt x="391420" y="189642"/>
                      <a:pt x="459813" y="167890"/>
                      <a:pt x="478863" y="147570"/>
                    </a:cubicBezTo>
                    <a:cubicBezTo>
                      <a:pt x="497913" y="127250"/>
                      <a:pt x="493182" y="85108"/>
                      <a:pt x="468417" y="6097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159" name="รูปแบบอิสระ: รูปร่าง 158">
                <a:extLst>
                  <a:ext uri="{FF2B5EF4-FFF2-40B4-BE49-F238E27FC236}">
                    <a16:creationId xmlns:a16="http://schemas.microsoft.com/office/drawing/2014/main" id="{2D2702C3-4C26-421A-83FF-CD808E9110CB}"/>
                  </a:ext>
                </a:extLst>
              </p:cNvPr>
              <p:cNvSpPr/>
              <p:nvPr/>
            </p:nvSpPr>
            <p:spPr>
              <a:xfrm rot="20654224">
                <a:off x="3822367" y="3224085"/>
                <a:ext cx="200701" cy="117505"/>
              </a:xfrm>
              <a:custGeom>
                <a:avLst/>
                <a:gdLst>
                  <a:gd name="connsiteX0" fmla="*/ 24294 w 200701"/>
                  <a:gd name="connsiteY0" fmla="*/ 3155 h 117505"/>
                  <a:gd name="connsiteX1" fmla="*/ 146214 w 200701"/>
                  <a:gd name="connsiteY1" fmla="*/ 18395 h 117505"/>
                  <a:gd name="connsiteX2" fmla="*/ 199554 w 200701"/>
                  <a:gd name="connsiteY2" fmla="*/ 79355 h 117505"/>
                  <a:gd name="connsiteX3" fmla="*/ 100494 w 200701"/>
                  <a:gd name="connsiteY3" fmla="*/ 117455 h 117505"/>
                  <a:gd name="connsiteX4" fmla="*/ 9054 w 200701"/>
                  <a:gd name="connsiteY4" fmla="*/ 71735 h 117505"/>
                  <a:gd name="connsiteX5" fmla="*/ 24294 w 200701"/>
                  <a:gd name="connsiteY5" fmla="*/ 3155 h 1175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00701" h="117505">
                    <a:moveTo>
                      <a:pt x="24294" y="3155"/>
                    </a:moveTo>
                    <a:cubicBezTo>
                      <a:pt x="47154" y="-5735"/>
                      <a:pt x="117004" y="5695"/>
                      <a:pt x="146214" y="18395"/>
                    </a:cubicBezTo>
                    <a:cubicBezTo>
                      <a:pt x="175424" y="31095"/>
                      <a:pt x="207174" y="62845"/>
                      <a:pt x="199554" y="79355"/>
                    </a:cubicBezTo>
                    <a:cubicBezTo>
                      <a:pt x="191934" y="95865"/>
                      <a:pt x="132244" y="118725"/>
                      <a:pt x="100494" y="117455"/>
                    </a:cubicBezTo>
                    <a:cubicBezTo>
                      <a:pt x="68744" y="116185"/>
                      <a:pt x="26834" y="88245"/>
                      <a:pt x="9054" y="71735"/>
                    </a:cubicBezTo>
                    <a:cubicBezTo>
                      <a:pt x="-8726" y="55225"/>
                      <a:pt x="1434" y="12045"/>
                      <a:pt x="24294" y="3155"/>
                    </a:cubicBezTo>
                    <a:close/>
                  </a:path>
                </a:pathLst>
              </a:custGeom>
              <a:solidFill>
                <a:srgbClr val="5E2700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grpSp>
          <p:nvGrpSpPr>
            <p:cNvPr id="133" name="กลุ่ม 132">
              <a:extLst>
                <a:ext uri="{FF2B5EF4-FFF2-40B4-BE49-F238E27FC236}">
                  <a16:creationId xmlns:a16="http://schemas.microsoft.com/office/drawing/2014/main" id="{FCA38A2F-CCAC-421E-A779-96D9797B2A4B}"/>
                </a:ext>
              </a:extLst>
            </p:cNvPr>
            <p:cNvGrpSpPr/>
            <p:nvPr/>
          </p:nvGrpSpPr>
          <p:grpSpPr>
            <a:xfrm>
              <a:off x="3383092" y="2906545"/>
              <a:ext cx="1089388" cy="246380"/>
              <a:chOff x="3383092" y="2906545"/>
              <a:chExt cx="1089388" cy="246380"/>
            </a:xfrm>
          </p:grpSpPr>
          <p:sp>
            <p:nvSpPr>
              <p:cNvPr id="152" name="แผนผังลำดับงาน: ตัวเชื่อมต่อ 151">
                <a:extLst>
                  <a:ext uri="{FF2B5EF4-FFF2-40B4-BE49-F238E27FC236}">
                    <a16:creationId xmlns:a16="http://schemas.microsoft.com/office/drawing/2014/main" id="{315E2419-8495-4DE6-8B1E-C77608C07A3E}"/>
                  </a:ext>
                </a:extLst>
              </p:cNvPr>
              <p:cNvSpPr/>
              <p:nvPr/>
            </p:nvSpPr>
            <p:spPr>
              <a:xfrm>
                <a:off x="3390605" y="2906545"/>
                <a:ext cx="256540" cy="246380"/>
              </a:xfrm>
              <a:prstGeom prst="flowChartConnector">
                <a:avLst/>
              </a:prstGeom>
              <a:solidFill>
                <a:srgbClr val="FFC000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153" name="แผนผังลำดับงาน: ตัวเชื่อมต่อ 152">
                <a:extLst>
                  <a:ext uri="{FF2B5EF4-FFF2-40B4-BE49-F238E27FC236}">
                    <a16:creationId xmlns:a16="http://schemas.microsoft.com/office/drawing/2014/main" id="{FCEA00EA-CECA-4713-BC86-8A15E8D0F3D9}"/>
                  </a:ext>
                </a:extLst>
              </p:cNvPr>
              <p:cNvSpPr/>
              <p:nvPr/>
            </p:nvSpPr>
            <p:spPr>
              <a:xfrm>
                <a:off x="4215940" y="2906545"/>
                <a:ext cx="256540" cy="246380"/>
              </a:xfrm>
              <a:prstGeom prst="flowChartConnector">
                <a:avLst/>
              </a:prstGeom>
              <a:solidFill>
                <a:srgbClr val="FFC000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154" name="แผนผังลำดับงาน: ตัวเชื่อมต่อ 153">
                <a:extLst>
                  <a:ext uri="{FF2B5EF4-FFF2-40B4-BE49-F238E27FC236}">
                    <a16:creationId xmlns:a16="http://schemas.microsoft.com/office/drawing/2014/main" id="{5620714E-DA3E-40CA-B841-CA5D4B064E80}"/>
                  </a:ext>
                </a:extLst>
              </p:cNvPr>
              <p:cNvSpPr/>
              <p:nvPr/>
            </p:nvSpPr>
            <p:spPr>
              <a:xfrm>
                <a:off x="3383092" y="2930315"/>
                <a:ext cx="175260" cy="177315"/>
              </a:xfrm>
              <a:prstGeom prst="flowChartConnector">
                <a:avLst/>
              </a:prstGeom>
              <a:solidFill>
                <a:schemeClr val="tx1"/>
              </a:solidFill>
              <a:ln w="28575"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155" name="แผนผังลำดับงาน: ตัวเชื่อมต่อ 154">
                <a:extLst>
                  <a:ext uri="{FF2B5EF4-FFF2-40B4-BE49-F238E27FC236}">
                    <a16:creationId xmlns:a16="http://schemas.microsoft.com/office/drawing/2014/main" id="{4341C607-9DE4-4C09-8D10-BEBA2388059F}"/>
                  </a:ext>
                </a:extLst>
              </p:cNvPr>
              <p:cNvSpPr/>
              <p:nvPr/>
            </p:nvSpPr>
            <p:spPr>
              <a:xfrm>
                <a:off x="4214059" y="2939944"/>
                <a:ext cx="175260" cy="177315"/>
              </a:xfrm>
              <a:prstGeom prst="flowChartConnector">
                <a:avLst/>
              </a:prstGeom>
              <a:solidFill>
                <a:schemeClr val="tx1"/>
              </a:solidFill>
              <a:ln w="28575"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156" name="แผนผังลำดับงาน: ตัวเชื่อมต่อ 155">
                <a:extLst>
                  <a:ext uri="{FF2B5EF4-FFF2-40B4-BE49-F238E27FC236}">
                    <a16:creationId xmlns:a16="http://schemas.microsoft.com/office/drawing/2014/main" id="{1B52BC6E-BB80-4379-9F29-EE2E21A1747C}"/>
                  </a:ext>
                </a:extLst>
              </p:cNvPr>
              <p:cNvSpPr/>
              <p:nvPr/>
            </p:nvSpPr>
            <p:spPr>
              <a:xfrm>
                <a:off x="3472246" y="2965648"/>
                <a:ext cx="62525" cy="62358"/>
              </a:xfrm>
              <a:prstGeom prst="flowChartConnector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157" name="แผนผังลำดับงาน: ตัวเชื่อมต่อ 156">
                <a:extLst>
                  <a:ext uri="{FF2B5EF4-FFF2-40B4-BE49-F238E27FC236}">
                    <a16:creationId xmlns:a16="http://schemas.microsoft.com/office/drawing/2014/main" id="{9611B844-A9C6-4E8A-AEF7-E29773686B7B}"/>
                  </a:ext>
                </a:extLst>
              </p:cNvPr>
              <p:cNvSpPr/>
              <p:nvPr/>
            </p:nvSpPr>
            <p:spPr>
              <a:xfrm>
                <a:off x="4307759" y="2975218"/>
                <a:ext cx="62525" cy="62358"/>
              </a:xfrm>
              <a:prstGeom prst="flowChartConnector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sp>
          <p:nvSpPr>
            <p:cNvPr id="134" name="รูปแบบอิสระ: รูปร่าง 133">
              <a:extLst>
                <a:ext uri="{FF2B5EF4-FFF2-40B4-BE49-F238E27FC236}">
                  <a16:creationId xmlns:a16="http://schemas.microsoft.com/office/drawing/2014/main" id="{310A6B72-9505-43B2-B7F8-E07C39041FE3}"/>
                </a:ext>
              </a:extLst>
            </p:cNvPr>
            <p:cNvSpPr/>
            <p:nvPr/>
          </p:nvSpPr>
          <p:spPr>
            <a:xfrm>
              <a:off x="2992417" y="2291228"/>
              <a:ext cx="248412" cy="513448"/>
            </a:xfrm>
            <a:custGeom>
              <a:avLst/>
              <a:gdLst>
                <a:gd name="connsiteX0" fmla="*/ 13019 w 247887"/>
                <a:gd name="connsiteY0" fmla="*/ 1589 h 506747"/>
                <a:gd name="connsiteX1" fmla="*/ 178754 w 247887"/>
                <a:gd name="connsiteY1" fmla="*/ 171134 h 506747"/>
                <a:gd name="connsiteX2" fmla="*/ 247334 w 247887"/>
                <a:gd name="connsiteY2" fmla="*/ 430214 h 506747"/>
                <a:gd name="connsiteX3" fmla="*/ 146369 w 247887"/>
                <a:gd name="connsiteY3" fmla="*/ 506414 h 506747"/>
                <a:gd name="connsiteX4" fmla="*/ 119699 w 247887"/>
                <a:gd name="connsiteY4" fmla="*/ 409259 h 506747"/>
                <a:gd name="connsiteX5" fmla="*/ 79694 w 247887"/>
                <a:gd name="connsiteY5" fmla="*/ 264479 h 506747"/>
                <a:gd name="connsiteX6" fmla="*/ 41594 w 247887"/>
                <a:gd name="connsiteY6" fmla="*/ 173039 h 506747"/>
                <a:gd name="connsiteX7" fmla="*/ 14924 w 247887"/>
                <a:gd name="connsiteY7" fmla="*/ 89219 h 506747"/>
                <a:gd name="connsiteX8" fmla="*/ 13019 w 247887"/>
                <a:gd name="connsiteY8" fmla="*/ 1589 h 506747"/>
                <a:gd name="connsiteX0" fmla="*/ 16160 w 239574"/>
                <a:gd name="connsiteY0" fmla="*/ 1830 h 499368"/>
                <a:gd name="connsiteX1" fmla="*/ 170465 w 239574"/>
                <a:gd name="connsiteY1" fmla="*/ 163755 h 499368"/>
                <a:gd name="connsiteX2" fmla="*/ 239045 w 239574"/>
                <a:gd name="connsiteY2" fmla="*/ 422835 h 499368"/>
                <a:gd name="connsiteX3" fmla="*/ 138080 w 239574"/>
                <a:gd name="connsiteY3" fmla="*/ 499035 h 499368"/>
                <a:gd name="connsiteX4" fmla="*/ 111410 w 239574"/>
                <a:gd name="connsiteY4" fmla="*/ 401880 h 499368"/>
                <a:gd name="connsiteX5" fmla="*/ 71405 w 239574"/>
                <a:gd name="connsiteY5" fmla="*/ 257100 h 499368"/>
                <a:gd name="connsiteX6" fmla="*/ 33305 w 239574"/>
                <a:gd name="connsiteY6" fmla="*/ 165660 h 499368"/>
                <a:gd name="connsiteX7" fmla="*/ 6635 w 239574"/>
                <a:gd name="connsiteY7" fmla="*/ 81840 h 499368"/>
                <a:gd name="connsiteX8" fmla="*/ 16160 w 239574"/>
                <a:gd name="connsiteY8" fmla="*/ 1830 h 499368"/>
                <a:gd name="connsiteX0" fmla="*/ 24936 w 248350"/>
                <a:gd name="connsiteY0" fmla="*/ 6204 h 503742"/>
                <a:gd name="connsiteX1" fmla="*/ 179241 w 248350"/>
                <a:gd name="connsiteY1" fmla="*/ 168129 h 503742"/>
                <a:gd name="connsiteX2" fmla="*/ 247821 w 248350"/>
                <a:gd name="connsiteY2" fmla="*/ 427209 h 503742"/>
                <a:gd name="connsiteX3" fmla="*/ 146856 w 248350"/>
                <a:gd name="connsiteY3" fmla="*/ 503409 h 503742"/>
                <a:gd name="connsiteX4" fmla="*/ 120186 w 248350"/>
                <a:gd name="connsiteY4" fmla="*/ 406254 h 503742"/>
                <a:gd name="connsiteX5" fmla="*/ 80181 w 248350"/>
                <a:gd name="connsiteY5" fmla="*/ 261474 h 503742"/>
                <a:gd name="connsiteX6" fmla="*/ 42081 w 248350"/>
                <a:gd name="connsiteY6" fmla="*/ 170034 h 503742"/>
                <a:gd name="connsiteX7" fmla="*/ 15411 w 248350"/>
                <a:gd name="connsiteY7" fmla="*/ 86214 h 503742"/>
                <a:gd name="connsiteX8" fmla="*/ 170 w 248350"/>
                <a:gd name="connsiteY8" fmla="*/ 38588 h 503742"/>
                <a:gd name="connsiteX9" fmla="*/ 24936 w 248350"/>
                <a:gd name="connsiteY9" fmla="*/ 6204 h 503742"/>
                <a:gd name="connsiteX0" fmla="*/ 24936 w 248585"/>
                <a:gd name="connsiteY0" fmla="*/ 6204 h 509409"/>
                <a:gd name="connsiteX1" fmla="*/ 179241 w 248585"/>
                <a:gd name="connsiteY1" fmla="*/ 168129 h 509409"/>
                <a:gd name="connsiteX2" fmla="*/ 247821 w 248585"/>
                <a:gd name="connsiteY2" fmla="*/ 427209 h 509409"/>
                <a:gd name="connsiteX3" fmla="*/ 139236 w 248585"/>
                <a:gd name="connsiteY3" fmla="*/ 509124 h 509409"/>
                <a:gd name="connsiteX4" fmla="*/ 120186 w 248585"/>
                <a:gd name="connsiteY4" fmla="*/ 406254 h 509409"/>
                <a:gd name="connsiteX5" fmla="*/ 80181 w 248585"/>
                <a:gd name="connsiteY5" fmla="*/ 261474 h 509409"/>
                <a:gd name="connsiteX6" fmla="*/ 42081 w 248585"/>
                <a:gd name="connsiteY6" fmla="*/ 170034 h 509409"/>
                <a:gd name="connsiteX7" fmla="*/ 15411 w 248585"/>
                <a:gd name="connsiteY7" fmla="*/ 86214 h 509409"/>
                <a:gd name="connsiteX8" fmla="*/ 170 w 248585"/>
                <a:gd name="connsiteY8" fmla="*/ 38588 h 509409"/>
                <a:gd name="connsiteX9" fmla="*/ 24936 w 248585"/>
                <a:gd name="connsiteY9" fmla="*/ 6204 h 509409"/>
                <a:gd name="connsiteX0" fmla="*/ 24936 w 248585"/>
                <a:gd name="connsiteY0" fmla="*/ 6204 h 513448"/>
                <a:gd name="connsiteX1" fmla="*/ 179241 w 248585"/>
                <a:gd name="connsiteY1" fmla="*/ 168129 h 513448"/>
                <a:gd name="connsiteX2" fmla="*/ 247821 w 248585"/>
                <a:gd name="connsiteY2" fmla="*/ 427209 h 513448"/>
                <a:gd name="connsiteX3" fmla="*/ 139236 w 248585"/>
                <a:gd name="connsiteY3" fmla="*/ 509124 h 513448"/>
                <a:gd name="connsiteX4" fmla="*/ 131615 w 248585"/>
                <a:gd name="connsiteY4" fmla="*/ 491978 h 513448"/>
                <a:gd name="connsiteX5" fmla="*/ 120186 w 248585"/>
                <a:gd name="connsiteY5" fmla="*/ 406254 h 513448"/>
                <a:gd name="connsiteX6" fmla="*/ 80181 w 248585"/>
                <a:gd name="connsiteY6" fmla="*/ 261474 h 513448"/>
                <a:gd name="connsiteX7" fmla="*/ 42081 w 248585"/>
                <a:gd name="connsiteY7" fmla="*/ 170034 h 513448"/>
                <a:gd name="connsiteX8" fmla="*/ 15411 w 248585"/>
                <a:gd name="connsiteY8" fmla="*/ 86214 h 513448"/>
                <a:gd name="connsiteX9" fmla="*/ 170 w 248585"/>
                <a:gd name="connsiteY9" fmla="*/ 38588 h 513448"/>
                <a:gd name="connsiteX10" fmla="*/ 24936 w 248585"/>
                <a:gd name="connsiteY10" fmla="*/ 6204 h 513448"/>
                <a:gd name="connsiteX0" fmla="*/ 24936 w 248244"/>
                <a:gd name="connsiteY0" fmla="*/ 6204 h 513448"/>
                <a:gd name="connsiteX1" fmla="*/ 179241 w 248244"/>
                <a:gd name="connsiteY1" fmla="*/ 168129 h 513448"/>
                <a:gd name="connsiteX2" fmla="*/ 247821 w 248244"/>
                <a:gd name="connsiteY2" fmla="*/ 427209 h 513448"/>
                <a:gd name="connsiteX3" fmla="*/ 150666 w 248244"/>
                <a:gd name="connsiteY3" fmla="*/ 509124 h 513448"/>
                <a:gd name="connsiteX4" fmla="*/ 131615 w 248244"/>
                <a:gd name="connsiteY4" fmla="*/ 491978 h 513448"/>
                <a:gd name="connsiteX5" fmla="*/ 120186 w 248244"/>
                <a:gd name="connsiteY5" fmla="*/ 406254 h 513448"/>
                <a:gd name="connsiteX6" fmla="*/ 80181 w 248244"/>
                <a:gd name="connsiteY6" fmla="*/ 261474 h 513448"/>
                <a:gd name="connsiteX7" fmla="*/ 42081 w 248244"/>
                <a:gd name="connsiteY7" fmla="*/ 170034 h 513448"/>
                <a:gd name="connsiteX8" fmla="*/ 15411 w 248244"/>
                <a:gd name="connsiteY8" fmla="*/ 86214 h 513448"/>
                <a:gd name="connsiteX9" fmla="*/ 170 w 248244"/>
                <a:gd name="connsiteY9" fmla="*/ 38588 h 513448"/>
                <a:gd name="connsiteX10" fmla="*/ 24936 w 248244"/>
                <a:gd name="connsiteY10" fmla="*/ 6204 h 513448"/>
                <a:gd name="connsiteX0" fmla="*/ 25104 w 248412"/>
                <a:gd name="connsiteY0" fmla="*/ 6204 h 513448"/>
                <a:gd name="connsiteX1" fmla="*/ 179409 w 248412"/>
                <a:gd name="connsiteY1" fmla="*/ 168129 h 513448"/>
                <a:gd name="connsiteX2" fmla="*/ 247989 w 248412"/>
                <a:gd name="connsiteY2" fmla="*/ 427209 h 513448"/>
                <a:gd name="connsiteX3" fmla="*/ 150834 w 248412"/>
                <a:gd name="connsiteY3" fmla="*/ 509124 h 513448"/>
                <a:gd name="connsiteX4" fmla="*/ 131783 w 248412"/>
                <a:gd name="connsiteY4" fmla="*/ 491978 h 513448"/>
                <a:gd name="connsiteX5" fmla="*/ 120354 w 248412"/>
                <a:gd name="connsiteY5" fmla="*/ 406254 h 513448"/>
                <a:gd name="connsiteX6" fmla="*/ 80349 w 248412"/>
                <a:gd name="connsiteY6" fmla="*/ 261474 h 513448"/>
                <a:gd name="connsiteX7" fmla="*/ 42249 w 248412"/>
                <a:gd name="connsiteY7" fmla="*/ 170034 h 513448"/>
                <a:gd name="connsiteX8" fmla="*/ 9864 w 248412"/>
                <a:gd name="connsiteY8" fmla="*/ 84309 h 513448"/>
                <a:gd name="connsiteX9" fmla="*/ 338 w 248412"/>
                <a:gd name="connsiteY9" fmla="*/ 38588 h 513448"/>
                <a:gd name="connsiteX10" fmla="*/ 25104 w 248412"/>
                <a:gd name="connsiteY10" fmla="*/ 6204 h 513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8412" h="513448">
                  <a:moveTo>
                    <a:pt x="25104" y="6204"/>
                  </a:moveTo>
                  <a:cubicBezTo>
                    <a:pt x="54949" y="27794"/>
                    <a:pt x="142262" y="97962"/>
                    <a:pt x="179409" y="168129"/>
                  </a:cubicBezTo>
                  <a:cubicBezTo>
                    <a:pt x="216556" y="238296"/>
                    <a:pt x="252751" y="370377"/>
                    <a:pt x="247989" y="427209"/>
                  </a:cubicBezTo>
                  <a:cubicBezTo>
                    <a:pt x="243227" y="484041"/>
                    <a:pt x="170202" y="498329"/>
                    <a:pt x="150834" y="509124"/>
                  </a:cubicBezTo>
                  <a:cubicBezTo>
                    <a:pt x="131466" y="519919"/>
                    <a:pt x="134958" y="509123"/>
                    <a:pt x="131783" y="491978"/>
                  </a:cubicBezTo>
                  <a:cubicBezTo>
                    <a:pt x="128608" y="474833"/>
                    <a:pt x="128926" y="444671"/>
                    <a:pt x="120354" y="406254"/>
                  </a:cubicBezTo>
                  <a:cubicBezTo>
                    <a:pt x="111782" y="367837"/>
                    <a:pt x="93366" y="300844"/>
                    <a:pt x="80349" y="261474"/>
                  </a:cubicBezTo>
                  <a:cubicBezTo>
                    <a:pt x="67332" y="222104"/>
                    <a:pt x="53044" y="199244"/>
                    <a:pt x="42249" y="170034"/>
                  </a:cubicBezTo>
                  <a:cubicBezTo>
                    <a:pt x="31454" y="140824"/>
                    <a:pt x="16849" y="106217"/>
                    <a:pt x="9864" y="84309"/>
                  </a:cubicBezTo>
                  <a:cubicBezTo>
                    <a:pt x="2879" y="62401"/>
                    <a:pt x="-1249" y="51923"/>
                    <a:pt x="338" y="38588"/>
                  </a:cubicBezTo>
                  <a:cubicBezTo>
                    <a:pt x="1925" y="25253"/>
                    <a:pt x="-4741" y="-15386"/>
                    <a:pt x="25104" y="6204"/>
                  </a:cubicBezTo>
                  <a:close/>
                </a:path>
              </a:pathLst>
            </a:custGeom>
            <a:solidFill>
              <a:srgbClr val="F37161"/>
            </a:solidFill>
            <a:ln w="19050">
              <a:solidFill>
                <a:schemeClr val="tx1"/>
              </a:solidFill>
            </a:ln>
            <a:effectLst>
              <a:innerShdw blurRad="63500" dist="50800" dir="16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  <p:sp>
          <p:nvSpPr>
            <p:cNvPr id="135" name="รูปแบบอิสระ: รูปร่าง 134">
              <a:extLst>
                <a:ext uri="{FF2B5EF4-FFF2-40B4-BE49-F238E27FC236}">
                  <a16:creationId xmlns:a16="http://schemas.microsoft.com/office/drawing/2014/main" id="{8A91644F-14F0-411B-9477-B2761BC99BCB}"/>
                </a:ext>
              </a:extLst>
            </p:cNvPr>
            <p:cNvSpPr/>
            <p:nvPr/>
          </p:nvSpPr>
          <p:spPr>
            <a:xfrm rot="21410072" flipH="1">
              <a:off x="4608321" y="2230801"/>
              <a:ext cx="256260" cy="514816"/>
            </a:xfrm>
            <a:custGeom>
              <a:avLst/>
              <a:gdLst>
                <a:gd name="connsiteX0" fmla="*/ 13019 w 247887"/>
                <a:gd name="connsiteY0" fmla="*/ 1589 h 506747"/>
                <a:gd name="connsiteX1" fmla="*/ 178754 w 247887"/>
                <a:gd name="connsiteY1" fmla="*/ 171134 h 506747"/>
                <a:gd name="connsiteX2" fmla="*/ 247334 w 247887"/>
                <a:gd name="connsiteY2" fmla="*/ 430214 h 506747"/>
                <a:gd name="connsiteX3" fmla="*/ 146369 w 247887"/>
                <a:gd name="connsiteY3" fmla="*/ 506414 h 506747"/>
                <a:gd name="connsiteX4" fmla="*/ 119699 w 247887"/>
                <a:gd name="connsiteY4" fmla="*/ 409259 h 506747"/>
                <a:gd name="connsiteX5" fmla="*/ 79694 w 247887"/>
                <a:gd name="connsiteY5" fmla="*/ 264479 h 506747"/>
                <a:gd name="connsiteX6" fmla="*/ 41594 w 247887"/>
                <a:gd name="connsiteY6" fmla="*/ 173039 h 506747"/>
                <a:gd name="connsiteX7" fmla="*/ 14924 w 247887"/>
                <a:gd name="connsiteY7" fmla="*/ 89219 h 506747"/>
                <a:gd name="connsiteX8" fmla="*/ 13019 w 247887"/>
                <a:gd name="connsiteY8" fmla="*/ 1589 h 506747"/>
                <a:gd name="connsiteX0" fmla="*/ 16160 w 239574"/>
                <a:gd name="connsiteY0" fmla="*/ 1830 h 499368"/>
                <a:gd name="connsiteX1" fmla="*/ 170465 w 239574"/>
                <a:gd name="connsiteY1" fmla="*/ 163755 h 499368"/>
                <a:gd name="connsiteX2" fmla="*/ 239045 w 239574"/>
                <a:gd name="connsiteY2" fmla="*/ 422835 h 499368"/>
                <a:gd name="connsiteX3" fmla="*/ 138080 w 239574"/>
                <a:gd name="connsiteY3" fmla="*/ 499035 h 499368"/>
                <a:gd name="connsiteX4" fmla="*/ 111410 w 239574"/>
                <a:gd name="connsiteY4" fmla="*/ 401880 h 499368"/>
                <a:gd name="connsiteX5" fmla="*/ 71405 w 239574"/>
                <a:gd name="connsiteY5" fmla="*/ 257100 h 499368"/>
                <a:gd name="connsiteX6" fmla="*/ 33305 w 239574"/>
                <a:gd name="connsiteY6" fmla="*/ 165660 h 499368"/>
                <a:gd name="connsiteX7" fmla="*/ 6635 w 239574"/>
                <a:gd name="connsiteY7" fmla="*/ 81840 h 499368"/>
                <a:gd name="connsiteX8" fmla="*/ 16160 w 239574"/>
                <a:gd name="connsiteY8" fmla="*/ 1830 h 499368"/>
                <a:gd name="connsiteX0" fmla="*/ 24936 w 248350"/>
                <a:gd name="connsiteY0" fmla="*/ 6204 h 503742"/>
                <a:gd name="connsiteX1" fmla="*/ 179241 w 248350"/>
                <a:gd name="connsiteY1" fmla="*/ 168129 h 503742"/>
                <a:gd name="connsiteX2" fmla="*/ 247821 w 248350"/>
                <a:gd name="connsiteY2" fmla="*/ 427209 h 503742"/>
                <a:gd name="connsiteX3" fmla="*/ 146856 w 248350"/>
                <a:gd name="connsiteY3" fmla="*/ 503409 h 503742"/>
                <a:gd name="connsiteX4" fmla="*/ 120186 w 248350"/>
                <a:gd name="connsiteY4" fmla="*/ 406254 h 503742"/>
                <a:gd name="connsiteX5" fmla="*/ 80181 w 248350"/>
                <a:gd name="connsiteY5" fmla="*/ 261474 h 503742"/>
                <a:gd name="connsiteX6" fmla="*/ 42081 w 248350"/>
                <a:gd name="connsiteY6" fmla="*/ 170034 h 503742"/>
                <a:gd name="connsiteX7" fmla="*/ 15411 w 248350"/>
                <a:gd name="connsiteY7" fmla="*/ 86214 h 503742"/>
                <a:gd name="connsiteX8" fmla="*/ 170 w 248350"/>
                <a:gd name="connsiteY8" fmla="*/ 38588 h 503742"/>
                <a:gd name="connsiteX9" fmla="*/ 24936 w 248350"/>
                <a:gd name="connsiteY9" fmla="*/ 6204 h 503742"/>
                <a:gd name="connsiteX0" fmla="*/ 24936 w 248585"/>
                <a:gd name="connsiteY0" fmla="*/ 6204 h 509409"/>
                <a:gd name="connsiteX1" fmla="*/ 179241 w 248585"/>
                <a:gd name="connsiteY1" fmla="*/ 168129 h 509409"/>
                <a:gd name="connsiteX2" fmla="*/ 247821 w 248585"/>
                <a:gd name="connsiteY2" fmla="*/ 427209 h 509409"/>
                <a:gd name="connsiteX3" fmla="*/ 139236 w 248585"/>
                <a:gd name="connsiteY3" fmla="*/ 509124 h 509409"/>
                <a:gd name="connsiteX4" fmla="*/ 120186 w 248585"/>
                <a:gd name="connsiteY4" fmla="*/ 406254 h 509409"/>
                <a:gd name="connsiteX5" fmla="*/ 80181 w 248585"/>
                <a:gd name="connsiteY5" fmla="*/ 261474 h 509409"/>
                <a:gd name="connsiteX6" fmla="*/ 42081 w 248585"/>
                <a:gd name="connsiteY6" fmla="*/ 170034 h 509409"/>
                <a:gd name="connsiteX7" fmla="*/ 15411 w 248585"/>
                <a:gd name="connsiteY7" fmla="*/ 86214 h 509409"/>
                <a:gd name="connsiteX8" fmla="*/ 170 w 248585"/>
                <a:gd name="connsiteY8" fmla="*/ 38588 h 509409"/>
                <a:gd name="connsiteX9" fmla="*/ 24936 w 248585"/>
                <a:gd name="connsiteY9" fmla="*/ 6204 h 509409"/>
                <a:gd name="connsiteX0" fmla="*/ 24936 w 248585"/>
                <a:gd name="connsiteY0" fmla="*/ 6204 h 513448"/>
                <a:gd name="connsiteX1" fmla="*/ 179241 w 248585"/>
                <a:gd name="connsiteY1" fmla="*/ 168129 h 513448"/>
                <a:gd name="connsiteX2" fmla="*/ 247821 w 248585"/>
                <a:gd name="connsiteY2" fmla="*/ 427209 h 513448"/>
                <a:gd name="connsiteX3" fmla="*/ 139236 w 248585"/>
                <a:gd name="connsiteY3" fmla="*/ 509124 h 513448"/>
                <a:gd name="connsiteX4" fmla="*/ 131615 w 248585"/>
                <a:gd name="connsiteY4" fmla="*/ 491978 h 513448"/>
                <a:gd name="connsiteX5" fmla="*/ 120186 w 248585"/>
                <a:gd name="connsiteY5" fmla="*/ 406254 h 513448"/>
                <a:gd name="connsiteX6" fmla="*/ 80181 w 248585"/>
                <a:gd name="connsiteY6" fmla="*/ 261474 h 513448"/>
                <a:gd name="connsiteX7" fmla="*/ 42081 w 248585"/>
                <a:gd name="connsiteY7" fmla="*/ 170034 h 513448"/>
                <a:gd name="connsiteX8" fmla="*/ 15411 w 248585"/>
                <a:gd name="connsiteY8" fmla="*/ 86214 h 513448"/>
                <a:gd name="connsiteX9" fmla="*/ 170 w 248585"/>
                <a:gd name="connsiteY9" fmla="*/ 38588 h 513448"/>
                <a:gd name="connsiteX10" fmla="*/ 24936 w 248585"/>
                <a:gd name="connsiteY10" fmla="*/ 6204 h 513448"/>
                <a:gd name="connsiteX0" fmla="*/ 24936 w 248244"/>
                <a:gd name="connsiteY0" fmla="*/ 6204 h 513448"/>
                <a:gd name="connsiteX1" fmla="*/ 179241 w 248244"/>
                <a:gd name="connsiteY1" fmla="*/ 168129 h 513448"/>
                <a:gd name="connsiteX2" fmla="*/ 247821 w 248244"/>
                <a:gd name="connsiteY2" fmla="*/ 427209 h 513448"/>
                <a:gd name="connsiteX3" fmla="*/ 150666 w 248244"/>
                <a:gd name="connsiteY3" fmla="*/ 509124 h 513448"/>
                <a:gd name="connsiteX4" fmla="*/ 131615 w 248244"/>
                <a:gd name="connsiteY4" fmla="*/ 491978 h 513448"/>
                <a:gd name="connsiteX5" fmla="*/ 120186 w 248244"/>
                <a:gd name="connsiteY5" fmla="*/ 406254 h 513448"/>
                <a:gd name="connsiteX6" fmla="*/ 80181 w 248244"/>
                <a:gd name="connsiteY6" fmla="*/ 261474 h 513448"/>
                <a:gd name="connsiteX7" fmla="*/ 42081 w 248244"/>
                <a:gd name="connsiteY7" fmla="*/ 170034 h 513448"/>
                <a:gd name="connsiteX8" fmla="*/ 15411 w 248244"/>
                <a:gd name="connsiteY8" fmla="*/ 86214 h 513448"/>
                <a:gd name="connsiteX9" fmla="*/ 170 w 248244"/>
                <a:gd name="connsiteY9" fmla="*/ 38588 h 513448"/>
                <a:gd name="connsiteX10" fmla="*/ 24936 w 248244"/>
                <a:gd name="connsiteY10" fmla="*/ 6204 h 513448"/>
                <a:gd name="connsiteX0" fmla="*/ 25104 w 248412"/>
                <a:gd name="connsiteY0" fmla="*/ 6204 h 513448"/>
                <a:gd name="connsiteX1" fmla="*/ 179409 w 248412"/>
                <a:gd name="connsiteY1" fmla="*/ 168129 h 513448"/>
                <a:gd name="connsiteX2" fmla="*/ 247989 w 248412"/>
                <a:gd name="connsiteY2" fmla="*/ 427209 h 513448"/>
                <a:gd name="connsiteX3" fmla="*/ 150834 w 248412"/>
                <a:gd name="connsiteY3" fmla="*/ 509124 h 513448"/>
                <a:gd name="connsiteX4" fmla="*/ 131783 w 248412"/>
                <a:gd name="connsiteY4" fmla="*/ 491978 h 513448"/>
                <a:gd name="connsiteX5" fmla="*/ 120354 w 248412"/>
                <a:gd name="connsiteY5" fmla="*/ 406254 h 513448"/>
                <a:gd name="connsiteX6" fmla="*/ 80349 w 248412"/>
                <a:gd name="connsiteY6" fmla="*/ 261474 h 513448"/>
                <a:gd name="connsiteX7" fmla="*/ 42249 w 248412"/>
                <a:gd name="connsiteY7" fmla="*/ 170034 h 513448"/>
                <a:gd name="connsiteX8" fmla="*/ 9864 w 248412"/>
                <a:gd name="connsiteY8" fmla="*/ 84309 h 513448"/>
                <a:gd name="connsiteX9" fmla="*/ 338 w 248412"/>
                <a:gd name="connsiteY9" fmla="*/ 38588 h 513448"/>
                <a:gd name="connsiteX10" fmla="*/ 25104 w 248412"/>
                <a:gd name="connsiteY10" fmla="*/ 6204 h 513448"/>
                <a:gd name="connsiteX0" fmla="*/ 32952 w 256260"/>
                <a:gd name="connsiteY0" fmla="*/ 7572 h 514816"/>
                <a:gd name="connsiteX1" fmla="*/ 187257 w 256260"/>
                <a:gd name="connsiteY1" fmla="*/ 169497 h 514816"/>
                <a:gd name="connsiteX2" fmla="*/ 255837 w 256260"/>
                <a:gd name="connsiteY2" fmla="*/ 428577 h 514816"/>
                <a:gd name="connsiteX3" fmla="*/ 158682 w 256260"/>
                <a:gd name="connsiteY3" fmla="*/ 510492 h 514816"/>
                <a:gd name="connsiteX4" fmla="*/ 139631 w 256260"/>
                <a:gd name="connsiteY4" fmla="*/ 493346 h 514816"/>
                <a:gd name="connsiteX5" fmla="*/ 128202 w 256260"/>
                <a:gd name="connsiteY5" fmla="*/ 407622 h 514816"/>
                <a:gd name="connsiteX6" fmla="*/ 88197 w 256260"/>
                <a:gd name="connsiteY6" fmla="*/ 262842 h 514816"/>
                <a:gd name="connsiteX7" fmla="*/ 50097 w 256260"/>
                <a:gd name="connsiteY7" fmla="*/ 171402 h 514816"/>
                <a:gd name="connsiteX8" fmla="*/ 17712 w 256260"/>
                <a:gd name="connsiteY8" fmla="*/ 85677 h 514816"/>
                <a:gd name="connsiteX9" fmla="*/ 156 w 256260"/>
                <a:gd name="connsiteY9" fmla="*/ 32768 h 514816"/>
                <a:gd name="connsiteX10" fmla="*/ 32952 w 256260"/>
                <a:gd name="connsiteY10" fmla="*/ 7572 h 514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56260" h="514816">
                  <a:moveTo>
                    <a:pt x="32952" y="7572"/>
                  </a:moveTo>
                  <a:cubicBezTo>
                    <a:pt x="64135" y="30360"/>
                    <a:pt x="150110" y="99330"/>
                    <a:pt x="187257" y="169497"/>
                  </a:cubicBezTo>
                  <a:cubicBezTo>
                    <a:pt x="224404" y="239664"/>
                    <a:pt x="260599" y="371745"/>
                    <a:pt x="255837" y="428577"/>
                  </a:cubicBezTo>
                  <a:cubicBezTo>
                    <a:pt x="251075" y="485409"/>
                    <a:pt x="178050" y="499697"/>
                    <a:pt x="158682" y="510492"/>
                  </a:cubicBezTo>
                  <a:cubicBezTo>
                    <a:pt x="139314" y="521287"/>
                    <a:pt x="142806" y="510491"/>
                    <a:pt x="139631" y="493346"/>
                  </a:cubicBezTo>
                  <a:cubicBezTo>
                    <a:pt x="136456" y="476201"/>
                    <a:pt x="136774" y="446039"/>
                    <a:pt x="128202" y="407622"/>
                  </a:cubicBezTo>
                  <a:cubicBezTo>
                    <a:pt x="119630" y="369205"/>
                    <a:pt x="101214" y="302212"/>
                    <a:pt x="88197" y="262842"/>
                  </a:cubicBezTo>
                  <a:cubicBezTo>
                    <a:pt x="75180" y="223472"/>
                    <a:pt x="60892" y="200612"/>
                    <a:pt x="50097" y="171402"/>
                  </a:cubicBezTo>
                  <a:cubicBezTo>
                    <a:pt x="39302" y="142192"/>
                    <a:pt x="26035" y="108783"/>
                    <a:pt x="17712" y="85677"/>
                  </a:cubicBezTo>
                  <a:cubicBezTo>
                    <a:pt x="9389" y="62571"/>
                    <a:pt x="-1431" y="46103"/>
                    <a:pt x="156" y="32768"/>
                  </a:cubicBezTo>
                  <a:cubicBezTo>
                    <a:pt x="1743" y="19433"/>
                    <a:pt x="1769" y="-15216"/>
                    <a:pt x="32952" y="7572"/>
                  </a:cubicBezTo>
                  <a:close/>
                </a:path>
              </a:pathLst>
            </a:custGeom>
            <a:solidFill>
              <a:srgbClr val="F37161"/>
            </a:solidFill>
            <a:ln w="19050">
              <a:solidFill>
                <a:schemeClr val="tx1"/>
              </a:solidFill>
            </a:ln>
            <a:effectLst>
              <a:innerShdw blurRad="63500" dist="50800" dir="16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  <p:grpSp>
          <p:nvGrpSpPr>
            <p:cNvPr id="136" name="กลุ่ม 135">
              <a:extLst>
                <a:ext uri="{FF2B5EF4-FFF2-40B4-BE49-F238E27FC236}">
                  <a16:creationId xmlns:a16="http://schemas.microsoft.com/office/drawing/2014/main" id="{6A2DEEA9-2CE4-4FF0-9CDA-104517E397F7}"/>
                </a:ext>
              </a:extLst>
            </p:cNvPr>
            <p:cNvGrpSpPr/>
            <p:nvPr/>
          </p:nvGrpSpPr>
          <p:grpSpPr>
            <a:xfrm>
              <a:off x="2927898" y="3680505"/>
              <a:ext cx="461604" cy="767108"/>
              <a:chOff x="2927898" y="3680505"/>
              <a:chExt cx="461604" cy="767108"/>
            </a:xfrm>
            <a:solidFill>
              <a:srgbClr val="660066"/>
            </a:solidFill>
          </p:grpSpPr>
          <p:sp>
            <p:nvSpPr>
              <p:cNvPr id="149" name="สามเหลี่ยมหน้าจั่ว 27">
                <a:extLst>
                  <a:ext uri="{FF2B5EF4-FFF2-40B4-BE49-F238E27FC236}">
                    <a16:creationId xmlns:a16="http://schemas.microsoft.com/office/drawing/2014/main" id="{90144F0A-EEC4-432C-92B1-C2F23117CCF2}"/>
                  </a:ext>
                </a:extLst>
              </p:cNvPr>
              <p:cNvSpPr/>
              <p:nvPr/>
            </p:nvSpPr>
            <p:spPr>
              <a:xfrm rot="5943786">
                <a:off x="3076192" y="3625910"/>
                <a:ext cx="258716" cy="367905"/>
              </a:xfrm>
              <a:custGeom>
                <a:avLst/>
                <a:gdLst>
                  <a:gd name="connsiteX0" fmla="*/ 0 w 248412"/>
                  <a:gd name="connsiteY0" fmla="*/ 360680 h 360680"/>
                  <a:gd name="connsiteX1" fmla="*/ 124206 w 248412"/>
                  <a:gd name="connsiteY1" fmla="*/ 0 h 360680"/>
                  <a:gd name="connsiteX2" fmla="*/ 248412 w 248412"/>
                  <a:gd name="connsiteY2" fmla="*/ 360680 h 360680"/>
                  <a:gd name="connsiteX3" fmla="*/ 0 w 248412"/>
                  <a:gd name="connsiteY3" fmla="*/ 360680 h 360680"/>
                  <a:gd name="connsiteX0" fmla="*/ 0 w 249012"/>
                  <a:gd name="connsiteY0" fmla="*/ 356918 h 360680"/>
                  <a:gd name="connsiteX1" fmla="*/ 124806 w 249012"/>
                  <a:gd name="connsiteY1" fmla="*/ 0 h 360680"/>
                  <a:gd name="connsiteX2" fmla="*/ 249012 w 249012"/>
                  <a:gd name="connsiteY2" fmla="*/ 360680 h 360680"/>
                  <a:gd name="connsiteX3" fmla="*/ 0 w 249012"/>
                  <a:gd name="connsiteY3" fmla="*/ 356918 h 360680"/>
                  <a:gd name="connsiteX0" fmla="*/ 0 w 252092"/>
                  <a:gd name="connsiteY0" fmla="*/ 356918 h 367905"/>
                  <a:gd name="connsiteX1" fmla="*/ 124806 w 252092"/>
                  <a:gd name="connsiteY1" fmla="*/ 0 h 367905"/>
                  <a:gd name="connsiteX2" fmla="*/ 252092 w 252092"/>
                  <a:gd name="connsiteY2" fmla="*/ 367905 h 367905"/>
                  <a:gd name="connsiteX3" fmla="*/ 0 w 252092"/>
                  <a:gd name="connsiteY3" fmla="*/ 356918 h 367905"/>
                  <a:gd name="connsiteX0" fmla="*/ 0 w 258716"/>
                  <a:gd name="connsiteY0" fmla="*/ 363762 h 367905"/>
                  <a:gd name="connsiteX1" fmla="*/ 131430 w 258716"/>
                  <a:gd name="connsiteY1" fmla="*/ 0 h 367905"/>
                  <a:gd name="connsiteX2" fmla="*/ 258716 w 258716"/>
                  <a:gd name="connsiteY2" fmla="*/ 367905 h 367905"/>
                  <a:gd name="connsiteX3" fmla="*/ 0 w 258716"/>
                  <a:gd name="connsiteY3" fmla="*/ 363762 h 3679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58716" h="367905">
                    <a:moveTo>
                      <a:pt x="0" y="363762"/>
                    </a:moveTo>
                    <a:lnTo>
                      <a:pt x="131430" y="0"/>
                    </a:lnTo>
                    <a:lnTo>
                      <a:pt x="258716" y="367905"/>
                    </a:lnTo>
                    <a:lnTo>
                      <a:pt x="0" y="363762"/>
                    </a:lnTo>
                    <a:close/>
                  </a:path>
                </a:pathLst>
              </a:custGeom>
              <a:solidFill>
                <a:srgbClr val="5E2700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150" name="สามเหลี่ยมหน้าจั่ว 28">
                <a:extLst>
                  <a:ext uri="{FF2B5EF4-FFF2-40B4-BE49-F238E27FC236}">
                    <a16:creationId xmlns:a16="http://schemas.microsoft.com/office/drawing/2014/main" id="{093487B3-F8FA-4A73-B833-84D4709F2A4B}"/>
                  </a:ext>
                </a:extLst>
              </p:cNvPr>
              <p:cNvSpPr/>
              <p:nvPr/>
            </p:nvSpPr>
            <p:spPr>
              <a:xfrm rot="5943786">
                <a:off x="3034451" y="3873810"/>
                <a:ext cx="252648" cy="375202"/>
              </a:xfrm>
              <a:custGeom>
                <a:avLst/>
                <a:gdLst>
                  <a:gd name="connsiteX0" fmla="*/ 0 w 248412"/>
                  <a:gd name="connsiteY0" fmla="*/ 360680 h 360680"/>
                  <a:gd name="connsiteX1" fmla="*/ 124206 w 248412"/>
                  <a:gd name="connsiteY1" fmla="*/ 0 h 360680"/>
                  <a:gd name="connsiteX2" fmla="*/ 248412 w 248412"/>
                  <a:gd name="connsiteY2" fmla="*/ 360680 h 360680"/>
                  <a:gd name="connsiteX3" fmla="*/ 0 w 248412"/>
                  <a:gd name="connsiteY3" fmla="*/ 360680 h 360680"/>
                  <a:gd name="connsiteX0" fmla="*/ 0 w 245169"/>
                  <a:gd name="connsiteY0" fmla="*/ 360680 h 376630"/>
                  <a:gd name="connsiteX1" fmla="*/ 124206 w 245169"/>
                  <a:gd name="connsiteY1" fmla="*/ 0 h 376630"/>
                  <a:gd name="connsiteX2" fmla="*/ 245169 w 245169"/>
                  <a:gd name="connsiteY2" fmla="*/ 376630 h 376630"/>
                  <a:gd name="connsiteX3" fmla="*/ 0 w 245169"/>
                  <a:gd name="connsiteY3" fmla="*/ 360680 h 376630"/>
                  <a:gd name="connsiteX0" fmla="*/ 0 w 244269"/>
                  <a:gd name="connsiteY0" fmla="*/ 360680 h 370986"/>
                  <a:gd name="connsiteX1" fmla="*/ 124206 w 244269"/>
                  <a:gd name="connsiteY1" fmla="*/ 0 h 370986"/>
                  <a:gd name="connsiteX2" fmla="*/ 244269 w 244269"/>
                  <a:gd name="connsiteY2" fmla="*/ 370986 h 370986"/>
                  <a:gd name="connsiteX3" fmla="*/ 0 w 244269"/>
                  <a:gd name="connsiteY3" fmla="*/ 360680 h 370986"/>
                  <a:gd name="connsiteX0" fmla="*/ 0 w 246831"/>
                  <a:gd name="connsiteY0" fmla="*/ 368803 h 370986"/>
                  <a:gd name="connsiteX1" fmla="*/ 126768 w 246831"/>
                  <a:gd name="connsiteY1" fmla="*/ 0 h 370986"/>
                  <a:gd name="connsiteX2" fmla="*/ 246831 w 246831"/>
                  <a:gd name="connsiteY2" fmla="*/ 370986 h 370986"/>
                  <a:gd name="connsiteX3" fmla="*/ 0 w 246831"/>
                  <a:gd name="connsiteY3" fmla="*/ 368803 h 370986"/>
                  <a:gd name="connsiteX0" fmla="*/ 0 w 252648"/>
                  <a:gd name="connsiteY0" fmla="*/ 368803 h 375202"/>
                  <a:gd name="connsiteX1" fmla="*/ 126768 w 252648"/>
                  <a:gd name="connsiteY1" fmla="*/ 0 h 375202"/>
                  <a:gd name="connsiteX2" fmla="*/ 252648 w 252648"/>
                  <a:gd name="connsiteY2" fmla="*/ 375202 h 375202"/>
                  <a:gd name="connsiteX3" fmla="*/ 0 w 252648"/>
                  <a:gd name="connsiteY3" fmla="*/ 368803 h 3752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52648" h="375202">
                    <a:moveTo>
                      <a:pt x="0" y="368803"/>
                    </a:moveTo>
                    <a:lnTo>
                      <a:pt x="126768" y="0"/>
                    </a:lnTo>
                    <a:lnTo>
                      <a:pt x="252648" y="375202"/>
                    </a:lnTo>
                    <a:lnTo>
                      <a:pt x="0" y="368803"/>
                    </a:lnTo>
                    <a:close/>
                  </a:path>
                </a:pathLst>
              </a:custGeom>
              <a:solidFill>
                <a:srgbClr val="5E2700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151" name="สามเหลี่ยมหน้าจั่ว 29">
                <a:extLst>
                  <a:ext uri="{FF2B5EF4-FFF2-40B4-BE49-F238E27FC236}">
                    <a16:creationId xmlns:a16="http://schemas.microsoft.com/office/drawing/2014/main" id="{D76DCE82-2756-4FB3-98C7-A0B4074A34CC}"/>
                  </a:ext>
                </a:extLst>
              </p:cNvPr>
              <p:cNvSpPr/>
              <p:nvPr/>
            </p:nvSpPr>
            <p:spPr>
              <a:xfrm rot="5943786">
                <a:off x="2977488" y="4135542"/>
                <a:ext cx="262481" cy="361661"/>
              </a:xfrm>
              <a:custGeom>
                <a:avLst/>
                <a:gdLst>
                  <a:gd name="connsiteX0" fmla="*/ 0 w 248412"/>
                  <a:gd name="connsiteY0" fmla="*/ 360680 h 360680"/>
                  <a:gd name="connsiteX1" fmla="*/ 124206 w 248412"/>
                  <a:gd name="connsiteY1" fmla="*/ 0 h 360680"/>
                  <a:gd name="connsiteX2" fmla="*/ 248412 w 248412"/>
                  <a:gd name="connsiteY2" fmla="*/ 360680 h 360680"/>
                  <a:gd name="connsiteX3" fmla="*/ 0 w 248412"/>
                  <a:gd name="connsiteY3" fmla="*/ 360680 h 360680"/>
                  <a:gd name="connsiteX0" fmla="*/ 0 w 256537"/>
                  <a:gd name="connsiteY0" fmla="*/ 358118 h 360680"/>
                  <a:gd name="connsiteX1" fmla="*/ 132331 w 256537"/>
                  <a:gd name="connsiteY1" fmla="*/ 0 h 360680"/>
                  <a:gd name="connsiteX2" fmla="*/ 256537 w 256537"/>
                  <a:gd name="connsiteY2" fmla="*/ 360680 h 360680"/>
                  <a:gd name="connsiteX3" fmla="*/ 0 w 256537"/>
                  <a:gd name="connsiteY3" fmla="*/ 358118 h 360680"/>
                  <a:gd name="connsiteX0" fmla="*/ 0 w 262481"/>
                  <a:gd name="connsiteY0" fmla="*/ 358118 h 361661"/>
                  <a:gd name="connsiteX1" fmla="*/ 132331 w 262481"/>
                  <a:gd name="connsiteY1" fmla="*/ 0 h 361661"/>
                  <a:gd name="connsiteX2" fmla="*/ 262481 w 262481"/>
                  <a:gd name="connsiteY2" fmla="*/ 361661 h 361661"/>
                  <a:gd name="connsiteX3" fmla="*/ 0 w 262481"/>
                  <a:gd name="connsiteY3" fmla="*/ 358118 h 3616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2481" h="361661">
                    <a:moveTo>
                      <a:pt x="0" y="358118"/>
                    </a:moveTo>
                    <a:lnTo>
                      <a:pt x="132331" y="0"/>
                    </a:lnTo>
                    <a:lnTo>
                      <a:pt x="262481" y="361661"/>
                    </a:lnTo>
                    <a:lnTo>
                      <a:pt x="0" y="358118"/>
                    </a:lnTo>
                    <a:close/>
                  </a:path>
                </a:pathLst>
              </a:custGeom>
              <a:solidFill>
                <a:srgbClr val="5E2700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grpSp>
          <p:nvGrpSpPr>
            <p:cNvPr id="137" name="กลุ่ม 136">
              <a:extLst>
                <a:ext uri="{FF2B5EF4-FFF2-40B4-BE49-F238E27FC236}">
                  <a16:creationId xmlns:a16="http://schemas.microsoft.com/office/drawing/2014/main" id="{E4D30196-68EB-480C-A4FC-8B68D2FEE4B0}"/>
                </a:ext>
              </a:extLst>
            </p:cNvPr>
            <p:cNvGrpSpPr/>
            <p:nvPr/>
          </p:nvGrpSpPr>
          <p:grpSpPr>
            <a:xfrm flipH="1">
              <a:off x="4481292" y="3650128"/>
              <a:ext cx="446810" cy="735615"/>
              <a:chOff x="2935929" y="3677491"/>
              <a:chExt cx="446810" cy="735615"/>
            </a:xfrm>
            <a:solidFill>
              <a:srgbClr val="660066"/>
            </a:solidFill>
          </p:grpSpPr>
          <p:sp>
            <p:nvSpPr>
              <p:cNvPr id="146" name="สามเหลี่ยมหน้าจั่ว 27">
                <a:extLst>
                  <a:ext uri="{FF2B5EF4-FFF2-40B4-BE49-F238E27FC236}">
                    <a16:creationId xmlns:a16="http://schemas.microsoft.com/office/drawing/2014/main" id="{CCBE4818-6341-4383-8045-40384EEDD611}"/>
                  </a:ext>
                </a:extLst>
              </p:cNvPr>
              <p:cNvSpPr/>
              <p:nvPr/>
            </p:nvSpPr>
            <p:spPr>
              <a:xfrm rot="6008731">
                <a:off x="3069193" y="3621136"/>
                <a:ext cx="257191" cy="369901"/>
              </a:xfrm>
              <a:custGeom>
                <a:avLst/>
                <a:gdLst>
                  <a:gd name="connsiteX0" fmla="*/ 0 w 248412"/>
                  <a:gd name="connsiteY0" fmla="*/ 360680 h 360680"/>
                  <a:gd name="connsiteX1" fmla="*/ 124206 w 248412"/>
                  <a:gd name="connsiteY1" fmla="*/ 0 h 360680"/>
                  <a:gd name="connsiteX2" fmla="*/ 248412 w 248412"/>
                  <a:gd name="connsiteY2" fmla="*/ 360680 h 360680"/>
                  <a:gd name="connsiteX3" fmla="*/ 0 w 248412"/>
                  <a:gd name="connsiteY3" fmla="*/ 360680 h 360680"/>
                  <a:gd name="connsiteX0" fmla="*/ 0 w 249012"/>
                  <a:gd name="connsiteY0" fmla="*/ 356918 h 360680"/>
                  <a:gd name="connsiteX1" fmla="*/ 124806 w 249012"/>
                  <a:gd name="connsiteY1" fmla="*/ 0 h 360680"/>
                  <a:gd name="connsiteX2" fmla="*/ 249012 w 249012"/>
                  <a:gd name="connsiteY2" fmla="*/ 360680 h 360680"/>
                  <a:gd name="connsiteX3" fmla="*/ 0 w 249012"/>
                  <a:gd name="connsiteY3" fmla="*/ 356918 h 360680"/>
                  <a:gd name="connsiteX0" fmla="*/ 0 w 252092"/>
                  <a:gd name="connsiteY0" fmla="*/ 356918 h 367905"/>
                  <a:gd name="connsiteX1" fmla="*/ 124806 w 252092"/>
                  <a:gd name="connsiteY1" fmla="*/ 0 h 367905"/>
                  <a:gd name="connsiteX2" fmla="*/ 252092 w 252092"/>
                  <a:gd name="connsiteY2" fmla="*/ 367905 h 367905"/>
                  <a:gd name="connsiteX3" fmla="*/ 0 w 252092"/>
                  <a:gd name="connsiteY3" fmla="*/ 356918 h 367905"/>
                  <a:gd name="connsiteX0" fmla="*/ 0 w 258716"/>
                  <a:gd name="connsiteY0" fmla="*/ 363762 h 367905"/>
                  <a:gd name="connsiteX1" fmla="*/ 131430 w 258716"/>
                  <a:gd name="connsiteY1" fmla="*/ 0 h 367905"/>
                  <a:gd name="connsiteX2" fmla="*/ 258716 w 258716"/>
                  <a:gd name="connsiteY2" fmla="*/ 367905 h 367905"/>
                  <a:gd name="connsiteX3" fmla="*/ 0 w 258716"/>
                  <a:gd name="connsiteY3" fmla="*/ 363762 h 367905"/>
                  <a:gd name="connsiteX0" fmla="*/ 0 w 258797"/>
                  <a:gd name="connsiteY0" fmla="*/ 375349 h 375349"/>
                  <a:gd name="connsiteX1" fmla="*/ 131511 w 258797"/>
                  <a:gd name="connsiteY1" fmla="*/ 0 h 375349"/>
                  <a:gd name="connsiteX2" fmla="*/ 258797 w 258797"/>
                  <a:gd name="connsiteY2" fmla="*/ 367905 h 375349"/>
                  <a:gd name="connsiteX3" fmla="*/ 0 w 258797"/>
                  <a:gd name="connsiteY3" fmla="*/ 375349 h 375349"/>
                  <a:gd name="connsiteX0" fmla="*/ 0 w 257191"/>
                  <a:gd name="connsiteY0" fmla="*/ 369901 h 369901"/>
                  <a:gd name="connsiteX1" fmla="*/ 129905 w 257191"/>
                  <a:gd name="connsiteY1" fmla="*/ 0 h 369901"/>
                  <a:gd name="connsiteX2" fmla="*/ 257191 w 257191"/>
                  <a:gd name="connsiteY2" fmla="*/ 367905 h 369901"/>
                  <a:gd name="connsiteX3" fmla="*/ 0 w 257191"/>
                  <a:gd name="connsiteY3" fmla="*/ 369901 h 3699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57191" h="369901">
                    <a:moveTo>
                      <a:pt x="0" y="369901"/>
                    </a:moveTo>
                    <a:lnTo>
                      <a:pt x="129905" y="0"/>
                    </a:lnTo>
                    <a:lnTo>
                      <a:pt x="257191" y="367905"/>
                    </a:lnTo>
                    <a:lnTo>
                      <a:pt x="0" y="369901"/>
                    </a:lnTo>
                    <a:close/>
                  </a:path>
                </a:pathLst>
              </a:custGeom>
              <a:solidFill>
                <a:srgbClr val="5E2700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147" name="สามเหลี่ยมหน้าจั่ว 28">
                <a:extLst>
                  <a:ext uri="{FF2B5EF4-FFF2-40B4-BE49-F238E27FC236}">
                    <a16:creationId xmlns:a16="http://schemas.microsoft.com/office/drawing/2014/main" id="{D78CC325-BBE1-4966-B5D0-92386CFCCB2B}"/>
                  </a:ext>
                </a:extLst>
              </p:cNvPr>
              <p:cNvSpPr/>
              <p:nvPr/>
            </p:nvSpPr>
            <p:spPr>
              <a:xfrm rot="5984776">
                <a:off x="3032736" y="3854528"/>
                <a:ext cx="246831" cy="370986"/>
              </a:xfrm>
              <a:custGeom>
                <a:avLst/>
                <a:gdLst>
                  <a:gd name="connsiteX0" fmla="*/ 0 w 248412"/>
                  <a:gd name="connsiteY0" fmla="*/ 360680 h 360680"/>
                  <a:gd name="connsiteX1" fmla="*/ 124206 w 248412"/>
                  <a:gd name="connsiteY1" fmla="*/ 0 h 360680"/>
                  <a:gd name="connsiteX2" fmla="*/ 248412 w 248412"/>
                  <a:gd name="connsiteY2" fmla="*/ 360680 h 360680"/>
                  <a:gd name="connsiteX3" fmla="*/ 0 w 248412"/>
                  <a:gd name="connsiteY3" fmla="*/ 360680 h 360680"/>
                  <a:gd name="connsiteX0" fmla="*/ 0 w 245169"/>
                  <a:gd name="connsiteY0" fmla="*/ 360680 h 376630"/>
                  <a:gd name="connsiteX1" fmla="*/ 124206 w 245169"/>
                  <a:gd name="connsiteY1" fmla="*/ 0 h 376630"/>
                  <a:gd name="connsiteX2" fmla="*/ 245169 w 245169"/>
                  <a:gd name="connsiteY2" fmla="*/ 376630 h 376630"/>
                  <a:gd name="connsiteX3" fmla="*/ 0 w 245169"/>
                  <a:gd name="connsiteY3" fmla="*/ 360680 h 376630"/>
                  <a:gd name="connsiteX0" fmla="*/ 0 w 244269"/>
                  <a:gd name="connsiteY0" fmla="*/ 360680 h 370986"/>
                  <a:gd name="connsiteX1" fmla="*/ 124206 w 244269"/>
                  <a:gd name="connsiteY1" fmla="*/ 0 h 370986"/>
                  <a:gd name="connsiteX2" fmla="*/ 244269 w 244269"/>
                  <a:gd name="connsiteY2" fmla="*/ 370986 h 370986"/>
                  <a:gd name="connsiteX3" fmla="*/ 0 w 244269"/>
                  <a:gd name="connsiteY3" fmla="*/ 360680 h 370986"/>
                  <a:gd name="connsiteX0" fmla="*/ 0 w 246831"/>
                  <a:gd name="connsiteY0" fmla="*/ 368803 h 370986"/>
                  <a:gd name="connsiteX1" fmla="*/ 126768 w 246831"/>
                  <a:gd name="connsiteY1" fmla="*/ 0 h 370986"/>
                  <a:gd name="connsiteX2" fmla="*/ 246831 w 246831"/>
                  <a:gd name="connsiteY2" fmla="*/ 370986 h 370986"/>
                  <a:gd name="connsiteX3" fmla="*/ 0 w 246831"/>
                  <a:gd name="connsiteY3" fmla="*/ 368803 h 370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46831" h="370986">
                    <a:moveTo>
                      <a:pt x="0" y="368803"/>
                    </a:moveTo>
                    <a:lnTo>
                      <a:pt x="126768" y="0"/>
                    </a:lnTo>
                    <a:lnTo>
                      <a:pt x="246831" y="370986"/>
                    </a:lnTo>
                    <a:lnTo>
                      <a:pt x="0" y="368803"/>
                    </a:lnTo>
                    <a:close/>
                  </a:path>
                </a:pathLst>
              </a:custGeom>
              <a:solidFill>
                <a:srgbClr val="5E2700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148" name="สามเหลี่ยมหน้าจั่ว 29">
                <a:extLst>
                  <a:ext uri="{FF2B5EF4-FFF2-40B4-BE49-F238E27FC236}">
                    <a16:creationId xmlns:a16="http://schemas.microsoft.com/office/drawing/2014/main" id="{0BA02779-FA54-49BB-8EBB-465384E75282}"/>
                  </a:ext>
                </a:extLst>
              </p:cNvPr>
              <p:cNvSpPr/>
              <p:nvPr/>
            </p:nvSpPr>
            <p:spPr>
              <a:xfrm rot="5943786">
                <a:off x="2985640" y="4100914"/>
                <a:ext cx="262481" cy="361904"/>
              </a:xfrm>
              <a:custGeom>
                <a:avLst/>
                <a:gdLst>
                  <a:gd name="connsiteX0" fmla="*/ 0 w 248412"/>
                  <a:gd name="connsiteY0" fmla="*/ 360680 h 360680"/>
                  <a:gd name="connsiteX1" fmla="*/ 124206 w 248412"/>
                  <a:gd name="connsiteY1" fmla="*/ 0 h 360680"/>
                  <a:gd name="connsiteX2" fmla="*/ 248412 w 248412"/>
                  <a:gd name="connsiteY2" fmla="*/ 360680 h 360680"/>
                  <a:gd name="connsiteX3" fmla="*/ 0 w 248412"/>
                  <a:gd name="connsiteY3" fmla="*/ 360680 h 360680"/>
                  <a:gd name="connsiteX0" fmla="*/ 0 w 256537"/>
                  <a:gd name="connsiteY0" fmla="*/ 358118 h 360680"/>
                  <a:gd name="connsiteX1" fmla="*/ 132331 w 256537"/>
                  <a:gd name="connsiteY1" fmla="*/ 0 h 360680"/>
                  <a:gd name="connsiteX2" fmla="*/ 256537 w 256537"/>
                  <a:gd name="connsiteY2" fmla="*/ 360680 h 360680"/>
                  <a:gd name="connsiteX3" fmla="*/ 0 w 256537"/>
                  <a:gd name="connsiteY3" fmla="*/ 358118 h 360680"/>
                  <a:gd name="connsiteX0" fmla="*/ 0 w 262481"/>
                  <a:gd name="connsiteY0" fmla="*/ 358118 h 361661"/>
                  <a:gd name="connsiteX1" fmla="*/ 132331 w 262481"/>
                  <a:gd name="connsiteY1" fmla="*/ 0 h 361661"/>
                  <a:gd name="connsiteX2" fmla="*/ 262481 w 262481"/>
                  <a:gd name="connsiteY2" fmla="*/ 361661 h 361661"/>
                  <a:gd name="connsiteX3" fmla="*/ 0 w 262481"/>
                  <a:gd name="connsiteY3" fmla="*/ 358118 h 361661"/>
                  <a:gd name="connsiteX0" fmla="*/ 0 w 266697"/>
                  <a:gd name="connsiteY0" fmla="*/ 358118 h 358118"/>
                  <a:gd name="connsiteX1" fmla="*/ 132331 w 266697"/>
                  <a:gd name="connsiteY1" fmla="*/ 0 h 358118"/>
                  <a:gd name="connsiteX2" fmla="*/ 266697 w 266697"/>
                  <a:gd name="connsiteY2" fmla="*/ 355845 h 358118"/>
                  <a:gd name="connsiteX3" fmla="*/ 0 w 266697"/>
                  <a:gd name="connsiteY3" fmla="*/ 358118 h 358118"/>
                  <a:gd name="connsiteX0" fmla="*/ 0 w 266697"/>
                  <a:gd name="connsiteY0" fmla="*/ 358118 h 361904"/>
                  <a:gd name="connsiteX1" fmla="*/ 132331 w 266697"/>
                  <a:gd name="connsiteY1" fmla="*/ 0 h 361904"/>
                  <a:gd name="connsiteX2" fmla="*/ 266697 w 266697"/>
                  <a:gd name="connsiteY2" fmla="*/ 355845 h 361904"/>
                  <a:gd name="connsiteX3" fmla="*/ 10630 w 266697"/>
                  <a:gd name="connsiteY3" fmla="*/ 361904 h 361904"/>
                  <a:gd name="connsiteX4" fmla="*/ 0 w 266697"/>
                  <a:gd name="connsiteY4" fmla="*/ 358118 h 361904"/>
                  <a:gd name="connsiteX0" fmla="*/ 0 w 262481"/>
                  <a:gd name="connsiteY0" fmla="*/ 358118 h 361904"/>
                  <a:gd name="connsiteX1" fmla="*/ 132331 w 262481"/>
                  <a:gd name="connsiteY1" fmla="*/ 0 h 361904"/>
                  <a:gd name="connsiteX2" fmla="*/ 262481 w 262481"/>
                  <a:gd name="connsiteY2" fmla="*/ 361661 h 361904"/>
                  <a:gd name="connsiteX3" fmla="*/ 10630 w 262481"/>
                  <a:gd name="connsiteY3" fmla="*/ 361904 h 361904"/>
                  <a:gd name="connsiteX4" fmla="*/ 0 w 262481"/>
                  <a:gd name="connsiteY4" fmla="*/ 358118 h 361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62481" h="361904">
                    <a:moveTo>
                      <a:pt x="0" y="358118"/>
                    </a:moveTo>
                    <a:lnTo>
                      <a:pt x="132331" y="0"/>
                    </a:lnTo>
                    <a:lnTo>
                      <a:pt x="262481" y="361661"/>
                    </a:lnTo>
                    <a:lnTo>
                      <a:pt x="10630" y="361904"/>
                    </a:lnTo>
                    <a:lnTo>
                      <a:pt x="0" y="358118"/>
                    </a:lnTo>
                    <a:close/>
                  </a:path>
                </a:pathLst>
              </a:custGeom>
              <a:solidFill>
                <a:srgbClr val="5E2700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grpSp>
          <p:nvGrpSpPr>
            <p:cNvPr id="138" name="กลุ่ม 137">
              <a:extLst>
                <a:ext uri="{FF2B5EF4-FFF2-40B4-BE49-F238E27FC236}">
                  <a16:creationId xmlns:a16="http://schemas.microsoft.com/office/drawing/2014/main" id="{56B991D4-A348-4F66-B8D8-D2621C475E60}"/>
                </a:ext>
              </a:extLst>
            </p:cNvPr>
            <p:cNvGrpSpPr/>
            <p:nvPr/>
          </p:nvGrpSpPr>
          <p:grpSpPr>
            <a:xfrm>
              <a:off x="3240829" y="3260980"/>
              <a:ext cx="211536" cy="238462"/>
              <a:chOff x="3240829" y="3260980"/>
              <a:chExt cx="211536" cy="238462"/>
            </a:xfrm>
          </p:grpSpPr>
          <p:cxnSp>
            <p:nvCxnSpPr>
              <p:cNvPr id="143" name="ตัวเชื่อมต่อตรง 142">
                <a:extLst>
                  <a:ext uri="{FF2B5EF4-FFF2-40B4-BE49-F238E27FC236}">
                    <a16:creationId xmlns:a16="http://schemas.microsoft.com/office/drawing/2014/main" id="{9943A99E-6446-4354-A230-53F7287867F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301660" y="3260980"/>
                <a:ext cx="144979" cy="48820"/>
              </a:xfrm>
              <a:prstGeom prst="line">
                <a:avLst/>
              </a:prstGeom>
              <a:ln w="28575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4" name="ตัวเชื่อมต่อตรง 143">
                <a:extLst>
                  <a:ext uri="{FF2B5EF4-FFF2-40B4-BE49-F238E27FC236}">
                    <a16:creationId xmlns:a16="http://schemas.microsoft.com/office/drawing/2014/main" id="{0461CF5B-63FD-4AB4-B428-6F89C55202C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240829" y="3377962"/>
                <a:ext cx="205810" cy="6624"/>
              </a:xfrm>
              <a:prstGeom prst="line">
                <a:avLst/>
              </a:prstGeom>
              <a:ln w="28575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5" name="ตัวเชื่อมต่อตรง 144">
                <a:extLst>
                  <a:ext uri="{FF2B5EF4-FFF2-40B4-BE49-F238E27FC236}">
                    <a16:creationId xmlns:a16="http://schemas.microsoft.com/office/drawing/2014/main" id="{6A0CEC59-CC56-4B61-B09A-CD8BE7E76B7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301661" y="3449391"/>
                <a:ext cx="150704" cy="50051"/>
              </a:xfrm>
              <a:prstGeom prst="line">
                <a:avLst/>
              </a:prstGeom>
              <a:ln w="28575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39" name="กลุ่ม 138">
              <a:extLst>
                <a:ext uri="{FF2B5EF4-FFF2-40B4-BE49-F238E27FC236}">
                  <a16:creationId xmlns:a16="http://schemas.microsoft.com/office/drawing/2014/main" id="{87DF9CAA-E41D-45F7-B2C0-35BD1C74BE9A}"/>
                </a:ext>
              </a:extLst>
            </p:cNvPr>
            <p:cNvGrpSpPr/>
            <p:nvPr/>
          </p:nvGrpSpPr>
          <p:grpSpPr>
            <a:xfrm flipH="1">
              <a:off x="4385231" y="3262043"/>
              <a:ext cx="211536" cy="238462"/>
              <a:chOff x="3240829" y="3260980"/>
              <a:chExt cx="211536" cy="238462"/>
            </a:xfrm>
          </p:grpSpPr>
          <p:cxnSp>
            <p:nvCxnSpPr>
              <p:cNvPr id="140" name="ตัวเชื่อมต่อตรง 139">
                <a:extLst>
                  <a:ext uri="{FF2B5EF4-FFF2-40B4-BE49-F238E27FC236}">
                    <a16:creationId xmlns:a16="http://schemas.microsoft.com/office/drawing/2014/main" id="{50FE1C9B-D9DE-41D0-8DE7-5A5E4D85662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301660" y="3260980"/>
                <a:ext cx="144979" cy="48820"/>
              </a:xfrm>
              <a:prstGeom prst="line">
                <a:avLst/>
              </a:prstGeom>
              <a:ln w="28575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1" name="ตัวเชื่อมต่อตรง 140">
                <a:extLst>
                  <a:ext uri="{FF2B5EF4-FFF2-40B4-BE49-F238E27FC236}">
                    <a16:creationId xmlns:a16="http://schemas.microsoft.com/office/drawing/2014/main" id="{5B036DBF-2A5E-427E-B7A6-F7EFE4F47A9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240829" y="3377962"/>
                <a:ext cx="205810" cy="6624"/>
              </a:xfrm>
              <a:prstGeom prst="line">
                <a:avLst/>
              </a:prstGeom>
              <a:ln w="28575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2" name="ตัวเชื่อมต่อตรง 141">
                <a:extLst>
                  <a:ext uri="{FF2B5EF4-FFF2-40B4-BE49-F238E27FC236}">
                    <a16:creationId xmlns:a16="http://schemas.microsoft.com/office/drawing/2014/main" id="{DF0F9849-4B5A-4CAC-BF2D-844080DECFF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301661" y="3449391"/>
                <a:ext cx="150704" cy="50051"/>
              </a:xfrm>
              <a:prstGeom prst="line">
                <a:avLst/>
              </a:prstGeom>
              <a:ln w="28575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192" name="สี่เหลี่ยมผืนผ้า 191">
            <a:extLst>
              <a:ext uri="{FF2B5EF4-FFF2-40B4-BE49-F238E27FC236}">
                <a16:creationId xmlns:a16="http://schemas.microsoft.com/office/drawing/2014/main" id="{D04D585B-4C40-4C15-BE9C-B4ECAF49D15B}"/>
              </a:ext>
            </a:extLst>
          </p:cNvPr>
          <p:cNvSpPr/>
          <p:nvPr/>
        </p:nvSpPr>
        <p:spPr>
          <a:xfrm>
            <a:off x="1479190" y="1677245"/>
            <a:ext cx="6619120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500" b="1" i="0" u="none" strike="noStrike" kern="1200" cap="none" spc="0" normalizeH="0" baseline="0" noProof="0" dirty="0" err="1">
                <a:ln>
                  <a:solidFill>
                    <a:srgbClr val="5E2700"/>
                  </a:solidFill>
                </a:ln>
                <a:solidFill>
                  <a:srgbClr val="FF00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kumimoji="0" lang="en-US" sz="11500" b="1" i="0" u="none" strike="noStrike" kern="1200" cap="none" spc="0" normalizeH="0" noProof="0" dirty="0">
                <a:ln>
                  <a:solidFill>
                    <a:srgbClr val="5E2700"/>
                  </a:solidFill>
                </a:ln>
                <a:solidFill>
                  <a:srgbClr val="FF00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1500" b="1" i="0" u="none" strike="noStrike" kern="1200" cap="none" spc="0" normalizeH="0" noProof="0" dirty="0" err="1">
                <a:ln>
                  <a:solidFill>
                    <a:srgbClr val="5E2700"/>
                  </a:solidFill>
                </a:ln>
                <a:solidFill>
                  <a:srgbClr val="FF00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kumimoji="0" lang="th-TH" sz="11500" b="1" i="0" u="none" strike="noStrike" kern="1200" cap="none" spc="0" normalizeH="0" baseline="0" noProof="0" dirty="0">
              <a:ln>
                <a:solidFill>
                  <a:srgbClr val="5E2700"/>
                </a:solidFill>
              </a:ln>
              <a:solidFill>
                <a:srgbClr val="FF0000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imes New Roman" panose="02020603050405020304" pitchFamily="18" charset="0"/>
              <a:cs typeface="TH Mali Grade 6" panose="02000506000000020004" pitchFamily="2" charset="-34"/>
            </a:endParaRPr>
          </a:p>
        </p:txBody>
      </p:sp>
      <p:grpSp>
        <p:nvGrpSpPr>
          <p:cNvPr id="194" name="กลุ่ม 193">
            <a:extLst>
              <a:ext uri="{FF2B5EF4-FFF2-40B4-BE49-F238E27FC236}">
                <a16:creationId xmlns:a16="http://schemas.microsoft.com/office/drawing/2014/main" id="{FD6F9EED-C24E-4D98-8B0B-9F9125BECCD9}"/>
              </a:ext>
            </a:extLst>
          </p:cNvPr>
          <p:cNvGrpSpPr/>
          <p:nvPr/>
        </p:nvGrpSpPr>
        <p:grpSpPr>
          <a:xfrm>
            <a:off x="-812574" y="0"/>
            <a:ext cx="2328426" cy="1657666"/>
            <a:chOff x="1035181" y="589951"/>
            <a:chExt cx="3040939" cy="2212479"/>
          </a:xfrm>
        </p:grpSpPr>
        <p:grpSp>
          <p:nvGrpSpPr>
            <p:cNvPr id="195" name="กลุ่ม 194">
              <a:extLst>
                <a:ext uri="{FF2B5EF4-FFF2-40B4-BE49-F238E27FC236}">
                  <a16:creationId xmlns:a16="http://schemas.microsoft.com/office/drawing/2014/main" id="{1031ED93-F9DA-4052-BA88-43288D113600}"/>
                </a:ext>
              </a:extLst>
            </p:cNvPr>
            <p:cNvGrpSpPr/>
            <p:nvPr/>
          </p:nvGrpSpPr>
          <p:grpSpPr>
            <a:xfrm>
              <a:off x="1035181" y="589951"/>
              <a:ext cx="3040939" cy="2212479"/>
              <a:chOff x="1035181" y="589951"/>
              <a:chExt cx="3040939" cy="2212479"/>
            </a:xfrm>
          </p:grpSpPr>
          <p:grpSp>
            <p:nvGrpSpPr>
              <p:cNvPr id="198" name="กลุ่ม 197">
                <a:extLst>
                  <a:ext uri="{FF2B5EF4-FFF2-40B4-BE49-F238E27FC236}">
                    <a16:creationId xmlns:a16="http://schemas.microsoft.com/office/drawing/2014/main" id="{06A323D2-208B-4CE0-A882-CBFC90FDC892}"/>
                  </a:ext>
                </a:extLst>
              </p:cNvPr>
              <p:cNvGrpSpPr/>
              <p:nvPr/>
            </p:nvGrpSpPr>
            <p:grpSpPr>
              <a:xfrm>
                <a:off x="1035181" y="589951"/>
                <a:ext cx="3040939" cy="2212479"/>
                <a:chOff x="1035181" y="589951"/>
                <a:chExt cx="3040939" cy="2212479"/>
              </a:xfrm>
            </p:grpSpPr>
            <p:sp>
              <p:nvSpPr>
                <p:cNvPr id="209" name="สี่เหลี่ยมผืนผ้า 208">
                  <a:extLst>
                    <a:ext uri="{FF2B5EF4-FFF2-40B4-BE49-F238E27FC236}">
                      <a16:creationId xmlns:a16="http://schemas.microsoft.com/office/drawing/2014/main" id="{726C9025-E671-47EB-8A56-DB3B7D16E580}"/>
                    </a:ext>
                  </a:extLst>
                </p:cNvPr>
                <p:cNvSpPr/>
                <p:nvPr/>
              </p:nvSpPr>
              <p:spPr>
                <a:xfrm>
                  <a:off x="1035181" y="589951"/>
                  <a:ext cx="3040939" cy="2212479"/>
                </a:xfrm>
                <a:prstGeom prst="rect">
                  <a:avLst/>
                </a:prstGeom>
                <a:solidFill>
                  <a:srgbClr val="754F28"/>
                </a:solidFill>
                <a:ln w="571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10" name="สี่เหลี่ยมผืนผ้า 209">
                  <a:extLst>
                    <a:ext uri="{FF2B5EF4-FFF2-40B4-BE49-F238E27FC236}">
                      <a16:creationId xmlns:a16="http://schemas.microsoft.com/office/drawing/2014/main" id="{7242DE62-C748-4D66-AE6F-6A5E5C72EFA4}"/>
                    </a:ext>
                  </a:extLst>
                </p:cNvPr>
                <p:cNvSpPr/>
                <p:nvPr/>
              </p:nvSpPr>
              <p:spPr>
                <a:xfrm>
                  <a:off x="1261194" y="824860"/>
                  <a:ext cx="2579981" cy="1718594"/>
                </a:xfrm>
                <a:prstGeom prst="rect">
                  <a:avLst/>
                </a:prstGeom>
                <a:solidFill>
                  <a:srgbClr val="FDE65B"/>
                </a:solidFill>
                <a:ln w="571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</p:grpSp>
          <p:sp>
            <p:nvSpPr>
              <p:cNvPr id="199" name="วงรี 198">
                <a:extLst>
                  <a:ext uri="{FF2B5EF4-FFF2-40B4-BE49-F238E27FC236}">
                    <a16:creationId xmlns:a16="http://schemas.microsoft.com/office/drawing/2014/main" id="{3BA6BD52-DAB4-4482-B82B-BAD7F26A0CAD}"/>
                  </a:ext>
                </a:extLst>
              </p:cNvPr>
              <p:cNvSpPr/>
              <p:nvPr/>
            </p:nvSpPr>
            <p:spPr>
              <a:xfrm>
                <a:off x="1438563" y="939028"/>
                <a:ext cx="368761" cy="356066"/>
              </a:xfrm>
              <a:prstGeom prst="ellipse">
                <a:avLst/>
              </a:prstGeom>
              <a:solidFill>
                <a:srgbClr val="FC993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200" name="ตัวเชื่อมต่อตรง 199">
                <a:extLst>
                  <a:ext uri="{FF2B5EF4-FFF2-40B4-BE49-F238E27FC236}">
                    <a16:creationId xmlns:a16="http://schemas.microsoft.com/office/drawing/2014/main" id="{03BE39CC-DC09-424C-957C-F3F5B3A8F59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470350" y="1342108"/>
                <a:ext cx="16990" cy="123268"/>
              </a:xfrm>
              <a:prstGeom prst="line">
                <a:avLst/>
              </a:prstGeom>
              <a:ln w="38100">
                <a:solidFill>
                  <a:srgbClr val="FC993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1" name="ตัวเชื่อมต่อตรง 200">
                <a:extLst>
                  <a:ext uri="{FF2B5EF4-FFF2-40B4-BE49-F238E27FC236}">
                    <a16:creationId xmlns:a16="http://schemas.microsoft.com/office/drawing/2014/main" id="{0CFC9DFB-243E-44C0-A8FA-2DEB4DFAF6A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30011" y="1316240"/>
                <a:ext cx="56367" cy="133052"/>
              </a:xfrm>
              <a:prstGeom prst="line">
                <a:avLst/>
              </a:prstGeom>
              <a:ln w="38100">
                <a:solidFill>
                  <a:srgbClr val="FC993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2" name="ตัวเชื่อมต่อตรง 201">
                <a:extLst>
                  <a:ext uri="{FF2B5EF4-FFF2-40B4-BE49-F238E27FC236}">
                    <a16:creationId xmlns:a16="http://schemas.microsoft.com/office/drawing/2014/main" id="{58D8E3BE-1372-42B2-B46F-C10CAECB1DA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76215" y="1167143"/>
                <a:ext cx="143082" cy="65809"/>
              </a:xfrm>
              <a:prstGeom prst="line">
                <a:avLst/>
              </a:prstGeom>
              <a:ln w="38100">
                <a:solidFill>
                  <a:srgbClr val="FC993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ตัวเชื่อมต่อตรง 202">
                <a:extLst>
                  <a:ext uri="{FF2B5EF4-FFF2-40B4-BE49-F238E27FC236}">
                    <a16:creationId xmlns:a16="http://schemas.microsoft.com/office/drawing/2014/main" id="{A46D85ED-D05C-4930-9CAB-EEB63FA0B0C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901355" y="956210"/>
                <a:ext cx="117943" cy="28058"/>
              </a:xfrm>
              <a:prstGeom prst="line">
                <a:avLst/>
              </a:prstGeom>
              <a:ln w="38100">
                <a:solidFill>
                  <a:srgbClr val="FC993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4" name="เมฆ 203">
                <a:extLst>
                  <a:ext uri="{FF2B5EF4-FFF2-40B4-BE49-F238E27FC236}">
                    <a16:creationId xmlns:a16="http://schemas.microsoft.com/office/drawing/2014/main" id="{245B0D9A-C42D-4D47-9693-4071E73D7427}"/>
                  </a:ext>
                </a:extLst>
              </p:cNvPr>
              <p:cNvSpPr/>
              <p:nvPr/>
            </p:nvSpPr>
            <p:spPr>
              <a:xfrm>
                <a:off x="2168020" y="952375"/>
                <a:ext cx="451682" cy="279555"/>
              </a:xfrm>
              <a:prstGeom prst="cloud">
                <a:avLst/>
              </a:prstGeom>
              <a:solidFill>
                <a:srgbClr val="C0EEE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05" name="เมฆ 204">
                <a:extLst>
                  <a:ext uri="{FF2B5EF4-FFF2-40B4-BE49-F238E27FC236}">
                    <a16:creationId xmlns:a16="http://schemas.microsoft.com/office/drawing/2014/main" id="{73CE24E0-EABC-468D-A4D6-09C0FE6F5CCD}"/>
                  </a:ext>
                </a:extLst>
              </p:cNvPr>
              <p:cNvSpPr/>
              <p:nvPr/>
            </p:nvSpPr>
            <p:spPr>
              <a:xfrm>
                <a:off x="2695787" y="1348857"/>
                <a:ext cx="359451" cy="250922"/>
              </a:xfrm>
              <a:prstGeom prst="cloud">
                <a:avLst/>
              </a:prstGeom>
              <a:solidFill>
                <a:srgbClr val="C0EEE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06" name="รูปแบบอิสระ: รูปร่าง 205">
                <a:extLst>
                  <a:ext uri="{FF2B5EF4-FFF2-40B4-BE49-F238E27FC236}">
                    <a16:creationId xmlns:a16="http://schemas.microsoft.com/office/drawing/2014/main" id="{1F1D72E3-0F75-4AD6-B1D6-2125E53EB19D}"/>
                  </a:ext>
                </a:extLst>
              </p:cNvPr>
              <p:cNvSpPr/>
              <p:nvPr/>
            </p:nvSpPr>
            <p:spPr>
              <a:xfrm>
                <a:off x="1299276" y="1361024"/>
                <a:ext cx="2507290" cy="1163263"/>
              </a:xfrm>
              <a:custGeom>
                <a:avLst/>
                <a:gdLst>
                  <a:gd name="connsiteX0" fmla="*/ 2087 w 2252265"/>
                  <a:gd name="connsiteY0" fmla="*/ 981755 h 1030002"/>
                  <a:gd name="connsiteX1" fmla="*/ 344987 w 2252265"/>
                  <a:gd name="connsiteY1" fmla="*/ 391205 h 1030002"/>
                  <a:gd name="connsiteX2" fmla="*/ 773612 w 2252265"/>
                  <a:gd name="connsiteY2" fmla="*/ 867455 h 1030002"/>
                  <a:gd name="connsiteX3" fmla="*/ 1173662 w 2252265"/>
                  <a:gd name="connsiteY3" fmla="*/ 680 h 1030002"/>
                  <a:gd name="connsiteX4" fmla="*/ 1583237 w 2252265"/>
                  <a:gd name="connsiteY4" fmla="*/ 715055 h 1030002"/>
                  <a:gd name="connsiteX5" fmla="*/ 2021387 w 2252265"/>
                  <a:gd name="connsiteY5" fmla="*/ 276905 h 1030002"/>
                  <a:gd name="connsiteX6" fmla="*/ 2211887 w 2252265"/>
                  <a:gd name="connsiteY6" fmla="*/ 753155 h 1030002"/>
                  <a:gd name="connsiteX7" fmla="*/ 2202362 w 2252265"/>
                  <a:gd name="connsiteY7" fmla="*/ 981755 h 1030002"/>
                  <a:gd name="connsiteX8" fmla="*/ 1688012 w 2252265"/>
                  <a:gd name="connsiteY8" fmla="*/ 991280 h 1030002"/>
                  <a:gd name="connsiteX9" fmla="*/ 506912 w 2252265"/>
                  <a:gd name="connsiteY9" fmla="*/ 991280 h 1030002"/>
                  <a:gd name="connsiteX10" fmla="*/ 2087 w 2252265"/>
                  <a:gd name="connsiteY10" fmla="*/ 981755 h 1030002"/>
                  <a:gd name="connsiteX0" fmla="*/ 2139 w 2244697"/>
                  <a:gd name="connsiteY0" fmla="*/ 915844 h 1002253"/>
                  <a:gd name="connsiteX1" fmla="*/ 337419 w 2244697"/>
                  <a:gd name="connsiteY1" fmla="*/ 391205 h 1002253"/>
                  <a:gd name="connsiteX2" fmla="*/ 766044 w 2244697"/>
                  <a:gd name="connsiteY2" fmla="*/ 867455 h 1002253"/>
                  <a:gd name="connsiteX3" fmla="*/ 1166094 w 2244697"/>
                  <a:gd name="connsiteY3" fmla="*/ 680 h 1002253"/>
                  <a:gd name="connsiteX4" fmla="*/ 1575669 w 2244697"/>
                  <a:gd name="connsiteY4" fmla="*/ 715055 h 1002253"/>
                  <a:gd name="connsiteX5" fmla="*/ 2013819 w 2244697"/>
                  <a:gd name="connsiteY5" fmla="*/ 276905 h 1002253"/>
                  <a:gd name="connsiteX6" fmla="*/ 2204319 w 2244697"/>
                  <a:gd name="connsiteY6" fmla="*/ 753155 h 1002253"/>
                  <a:gd name="connsiteX7" fmla="*/ 2194794 w 2244697"/>
                  <a:gd name="connsiteY7" fmla="*/ 981755 h 1002253"/>
                  <a:gd name="connsiteX8" fmla="*/ 1680444 w 2244697"/>
                  <a:gd name="connsiteY8" fmla="*/ 991280 h 1002253"/>
                  <a:gd name="connsiteX9" fmla="*/ 499344 w 2244697"/>
                  <a:gd name="connsiteY9" fmla="*/ 991280 h 1002253"/>
                  <a:gd name="connsiteX10" fmla="*/ 2139 w 2244697"/>
                  <a:gd name="connsiteY10" fmla="*/ 915844 h 1002253"/>
                  <a:gd name="connsiteX0" fmla="*/ 2175 w 2239653"/>
                  <a:gd name="connsiteY0" fmla="*/ 938660 h 1004352"/>
                  <a:gd name="connsiteX1" fmla="*/ 332375 w 2239653"/>
                  <a:gd name="connsiteY1" fmla="*/ 391205 h 1004352"/>
                  <a:gd name="connsiteX2" fmla="*/ 761000 w 2239653"/>
                  <a:gd name="connsiteY2" fmla="*/ 867455 h 1004352"/>
                  <a:gd name="connsiteX3" fmla="*/ 1161050 w 2239653"/>
                  <a:gd name="connsiteY3" fmla="*/ 680 h 1004352"/>
                  <a:gd name="connsiteX4" fmla="*/ 1570625 w 2239653"/>
                  <a:gd name="connsiteY4" fmla="*/ 715055 h 1004352"/>
                  <a:gd name="connsiteX5" fmla="*/ 2008775 w 2239653"/>
                  <a:gd name="connsiteY5" fmla="*/ 276905 h 1004352"/>
                  <a:gd name="connsiteX6" fmla="*/ 2199275 w 2239653"/>
                  <a:gd name="connsiteY6" fmla="*/ 753155 h 1004352"/>
                  <a:gd name="connsiteX7" fmla="*/ 2189750 w 2239653"/>
                  <a:gd name="connsiteY7" fmla="*/ 981755 h 1004352"/>
                  <a:gd name="connsiteX8" fmla="*/ 1675400 w 2239653"/>
                  <a:gd name="connsiteY8" fmla="*/ 991280 h 1004352"/>
                  <a:gd name="connsiteX9" fmla="*/ 494300 w 2239653"/>
                  <a:gd name="connsiteY9" fmla="*/ 991280 h 1004352"/>
                  <a:gd name="connsiteX10" fmla="*/ 2175 w 2239653"/>
                  <a:gd name="connsiteY10" fmla="*/ 938660 h 1004352"/>
                  <a:gd name="connsiteX0" fmla="*/ 2175 w 2239475"/>
                  <a:gd name="connsiteY0" fmla="*/ 938660 h 1004523"/>
                  <a:gd name="connsiteX1" fmla="*/ 332375 w 2239475"/>
                  <a:gd name="connsiteY1" fmla="*/ 391205 h 1004523"/>
                  <a:gd name="connsiteX2" fmla="*/ 761000 w 2239475"/>
                  <a:gd name="connsiteY2" fmla="*/ 867455 h 1004523"/>
                  <a:gd name="connsiteX3" fmla="*/ 1161050 w 2239475"/>
                  <a:gd name="connsiteY3" fmla="*/ 680 h 1004523"/>
                  <a:gd name="connsiteX4" fmla="*/ 1570625 w 2239475"/>
                  <a:gd name="connsiteY4" fmla="*/ 715055 h 1004523"/>
                  <a:gd name="connsiteX5" fmla="*/ 2008775 w 2239475"/>
                  <a:gd name="connsiteY5" fmla="*/ 276905 h 1004523"/>
                  <a:gd name="connsiteX6" fmla="*/ 2199275 w 2239475"/>
                  <a:gd name="connsiteY6" fmla="*/ 753155 h 1004523"/>
                  <a:gd name="connsiteX7" fmla="*/ 2189750 w 2239475"/>
                  <a:gd name="connsiteY7" fmla="*/ 981755 h 1004523"/>
                  <a:gd name="connsiteX8" fmla="*/ 1677940 w 2239475"/>
                  <a:gd name="connsiteY8" fmla="*/ 996350 h 1004523"/>
                  <a:gd name="connsiteX9" fmla="*/ 494300 w 2239475"/>
                  <a:gd name="connsiteY9" fmla="*/ 991280 h 1004523"/>
                  <a:gd name="connsiteX10" fmla="*/ 2175 w 2239475"/>
                  <a:gd name="connsiteY10" fmla="*/ 938660 h 1004523"/>
                  <a:gd name="connsiteX0" fmla="*/ 2175 w 2239475"/>
                  <a:gd name="connsiteY0" fmla="*/ 938660 h 1010743"/>
                  <a:gd name="connsiteX1" fmla="*/ 332375 w 2239475"/>
                  <a:gd name="connsiteY1" fmla="*/ 391205 h 1010743"/>
                  <a:gd name="connsiteX2" fmla="*/ 761000 w 2239475"/>
                  <a:gd name="connsiteY2" fmla="*/ 867455 h 1010743"/>
                  <a:gd name="connsiteX3" fmla="*/ 1161050 w 2239475"/>
                  <a:gd name="connsiteY3" fmla="*/ 680 h 1010743"/>
                  <a:gd name="connsiteX4" fmla="*/ 1570625 w 2239475"/>
                  <a:gd name="connsiteY4" fmla="*/ 715055 h 1010743"/>
                  <a:gd name="connsiteX5" fmla="*/ 2008775 w 2239475"/>
                  <a:gd name="connsiteY5" fmla="*/ 276905 h 1010743"/>
                  <a:gd name="connsiteX6" fmla="*/ 2199275 w 2239475"/>
                  <a:gd name="connsiteY6" fmla="*/ 753155 h 1010743"/>
                  <a:gd name="connsiteX7" fmla="*/ 2189750 w 2239475"/>
                  <a:gd name="connsiteY7" fmla="*/ 981755 h 1010743"/>
                  <a:gd name="connsiteX8" fmla="*/ 1677940 w 2239475"/>
                  <a:gd name="connsiteY8" fmla="*/ 996350 h 1010743"/>
                  <a:gd name="connsiteX9" fmla="*/ 494300 w 2239475"/>
                  <a:gd name="connsiteY9" fmla="*/ 1001420 h 1010743"/>
                  <a:gd name="connsiteX10" fmla="*/ 2175 w 2239475"/>
                  <a:gd name="connsiteY10" fmla="*/ 938660 h 1010743"/>
                  <a:gd name="connsiteX0" fmla="*/ 2175 w 2239475"/>
                  <a:gd name="connsiteY0" fmla="*/ 938660 h 1010743"/>
                  <a:gd name="connsiteX1" fmla="*/ 332375 w 2239475"/>
                  <a:gd name="connsiteY1" fmla="*/ 391205 h 1010743"/>
                  <a:gd name="connsiteX2" fmla="*/ 761000 w 2239475"/>
                  <a:gd name="connsiteY2" fmla="*/ 867455 h 1010743"/>
                  <a:gd name="connsiteX3" fmla="*/ 1161050 w 2239475"/>
                  <a:gd name="connsiteY3" fmla="*/ 680 h 1010743"/>
                  <a:gd name="connsiteX4" fmla="*/ 1570625 w 2239475"/>
                  <a:gd name="connsiteY4" fmla="*/ 715055 h 1010743"/>
                  <a:gd name="connsiteX5" fmla="*/ 2008775 w 2239475"/>
                  <a:gd name="connsiteY5" fmla="*/ 276905 h 1010743"/>
                  <a:gd name="connsiteX6" fmla="*/ 2199275 w 2239475"/>
                  <a:gd name="connsiteY6" fmla="*/ 753155 h 1010743"/>
                  <a:gd name="connsiteX7" fmla="*/ 2189750 w 2239475"/>
                  <a:gd name="connsiteY7" fmla="*/ 981755 h 1010743"/>
                  <a:gd name="connsiteX8" fmla="*/ 1677940 w 2239475"/>
                  <a:gd name="connsiteY8" fmla="*/ 996350 h 1010743"/>
                  <a:gd name="connsiteX9" fmla="*/ 494300 w 2239475"/>
                  <a:gd name="connsiteY9" fmla="*/ 1001420 h 1010743"/>
                  <a:gd name="connsiteX10" fmla="*/ 2175 w 2239475"/>
                  <a:gd name="connsiteY10" fmla="*/ 938660 h 1010743"/>
                  <a:gd name="connsiteX0" fmla="*/ 2175 w 2238585"/>
                  <a:gd name="connsiteY0" fmla="*/ 938660 h 1010743"/>
                  <a:gd name="connsiteX1" fmla="*/ 332375 w 2238585"/>
                  <a:gd name="connsiteY1" fmla="*/ 391205 h 1010743"/>
                  <a:gd name="connsiteX2" fmla="*/ 761000 w 2238585"/>
                  <a:gd name="connsiteY2" fmla="*/ 867455 h 1010743"/>
                  <a:gd name="connsiteX3" fmla="*/ 1161050 w 2238585"/>
                  <a:gd name="connsiteY3" fmla="*/ 680 h 1010743"/>
                  <a:gd name="connsiteX4" fmla="*/ 1570625 w 2238585"/>
                  <a:gd name="connsiteY4" fmla="*/ 715055 h 1010743"/>
                  <a:gd name="connsiteX5" fmla="*/ 2008775 w 2238585"/>
                  <a:gd name="connsiteY5" fmla="*/ 276905 h 1010743"/>
                  <a:gd name="connsiteX6" fmla="*/ 2199275 w 2238585"/>
                  <a:gd name="connsiteY6" fmla="*/ 753155 h 1010743"/>
                  <a:gd name="connsiteX7" fmla="*/ 2189750 w 2238585"/>
                  <a:gd name="connsiteY7" fmla="*/ 981755 h 1010743"/>
                  <a:gd name="connsiteX8" fmla="*/ 1690640 w 2238585"/>
                  <a:gd name="connsiteY8" fmla="*/ 1001420 h 1010743"/>
                  <a:gd name="connsiteX9" fmla="*/ 494300 w 2238585"/>
                  <a:gd name="connsiteY9" fmla="*/ 1001420 h 1010743"/>
                  <a:gd name="connsiteX10" fmla="*/ 2175 w 2238585"/>
                  <a:gd name="connsiteY10" fmla="*/ 938660 h 1010743"/>
                  <a:gd name="connsiteX0" fmla="*/ 2175 w 2220830"/>
                  <a:gd name="connsiteY0" fmla="*/ 938660 h 1026116"/>
                  <a:gd name="connsiteX1" fmla="*/ 332375 w 2220830"/>
                  <a:gd name="connsiteY1" fmla="*/ 391205 h 1026116"/>
                  <a:gd name="connsiteX2" fmla="*/ 761000 w 2220830"/>
                  <a:gd name="connsiteY2" fmla="*/ 867455 h 1026116"/>
                  <a:gd name="connsiteX3" fmla="*/ 1161050 w 2220830"/>
                  <a:gd name="connsiteY3" fmla="*/ 680 h 1026116"/>
                  <a:gd name="connsiteX4" fmla="*/ 1570625 w 2220830"/>
                  <a:gd name="connsiteY4" fmla="*/ 715055 h 1026116"/>
                  <a:gd name="connsiteX5" fmla="*/ 2008775 w 2220830"/>
                  <a:gd name="connsiteY5" fmla="*/ 276905 h 1026116"/>
                  <a:gd name="connsiteX6" fmla="*/ 2199275 w 2220830"/>
                  <a:gd name="connsiteY6" fmla="*/ 753155 h 1026116"/>
                  <a:gd name="connsiteX7" fmla="*/ 2159270 w 2220830"/>
                  <a:gd name="connsiteY7" fmla="*/ 1009640 h 1026116"/>
                  <a:gd name="connsiteX8" fmla="*/ 1690640 w 2220830"/>
                  <a:gd name="connsiteY8" fmla="*/ 1001420 h 1026116"/>
                  <a:gd name="connsiteX9" fmla="*/ 494300 w 2220830"/>
                  <a:gd name="connsiteY9" fmla="*/ 1001420 h 1026116"/>
                  <a:gd name="connsiteX10" fmla="*/ 2175 w 2220830"/>
                  <a:gd name="connsiteY10" fmla="*/ 938660 h 1026116"/>
                  <a:gd name="connsiteX0" fmla="*/ 2175 w 2206903"/>
                  <a:gd name="connsiteY0" fmla="*/ 938660 h 1020266"/>
                  <a:gd name="connsiteX1" fmla="*/ 332375 w 2206903"/>
                  <a:gd name="connsiteY1" fmla="*/ 391205 h 1020266"/>
                  <a:gd name="connsiteX2" fmla="*/ 761000 w 2206903"/>
                  <a:gd name="connsiteY2" fmla="*/ 867455 h 1020266"/>
                  <a:gd name="connsiteX3" fmla="*/ 1161050 w 2206903"/>
                  <a:gd name="connsiteY3" fmla="*/ 680 h 1020266"/>
                  <a:gd name="connsiteX4" fmla="*/ 1570625 w 2206903"/>
                  <a:gd name="connsiteY4" fmla="*/ 715055 h 1020266"/>
                  <a:gd name="connsiteX5" fmla="*/ 2008775 w 2206903"/>
                  <a:gd name="connsiteY5" fmla="*/ 276905 h 1020266"/>
                  <a:gd name="connsiteX6" fmla="*/ 2199275 w 2206903"/>
                  <a:gd name="connsiteY6" fmla="*/ 753155 h 1020266"/>
                  <a:gd name="connsiteX7" fmla="*/ 2121170 w 2206903"/>
                  <a:gd name="connsiteY7" fmla="*/ 1002035 h 1020266"/>
                  <a:gd name="connsiteX8" fmla="*/ 1690640 w 2206903"/>
                  <a:gd name="connsiteY8" fmla="*/ 1001420 h 1020266"/>
                  <a:gd name="connsiteX9" fmla="*/ 494300 w 2206903"/>
                  <a:gd name="connsiteY9" fmla="*/ 1001420 h 1020266"/>
                  <a:gd name="connsiteX10" fmla="*/ 2175 w 2206903"/>
                  <a:gd name="connsiteY10" fmla="*/ 938660 h 1020266"/>
                  <a:gd name="connsiteX0" fmla="*/ 2175 w 2202281"/>
                  <a:gd name="connsiteY0" fmla="*/ 938660 h 1010743"/>
                  <a:gd name="connsiteX1" fmla="*/ 332375 w 2202281"/>
                  <a:gd name="connsiteY1" fmla="*/ 391205 h 1010743"/>
                  <a:gd name="connsiteX2" fmla="*/ 761000 w 2202281"/>
                  <a:gd name="connsiteY2" fmla="*/ 867455 h 1010743"/>
                  <a:gd name="connsiteX3" fmla="*/ 1161050 w 2202281"/>
                  <a:gd name="connsiteY3" fmla="*/ 680 h 1010743"/>
                  <a:gd name="connsiteX4" fmla="*/ 1570625 w 2202281"/>
                  <a:gd name="connsiteY4" fmla="*/ 715055 h 1010743"/>
                  <a:gd name="connsiteX5" fmla="*/ 2008775 w 2202281"/>
                  <a:gd name="connsiteY5" fmla="*/ 276905 h 1010743"/>
                  <a:gd name="connsiteX6" fmla="*/ 2199275 w 2202281"/>
                  <a:gd name="connsiteY6" fmla="*/ 753155 h 1010743"/>
                  <a:gd name="connsiteX7" fmla="*/ 2093230 w 2202281"/>
                  <a:gd name="connsiteY7" fmla="*/ 986825 h 1010743"/>
                  <a:gd name="connsiteX8" fmla="*/ 1690640 w 2202281"/>
                  <a:gd name="connsiteY8" fmla="*/ 1001420 h 1010743"/>
                  <a:gd name="connsiteX9" fmla="*/ 494300 w 2202281"/>
                  <a:gd name="connsiteY9" fmla="*/ 1001420 h 1010743"/>
                  <a:gd name="connsiteX10" fmla="*/ 2175 w 2202281"/>
                  <a:gd name="connsiteY10" fmla="*/ 938660 h 1010743"/>
                  <a:gd name="connsiteX0" fmla="*/ 2175 w 2202281"/>
                  <a:gd name="connsiteY0" fmla="*/ 938660 h 1011496"/>
                  <a:gd name="connsiteX1" fmla="*/ 332375 w 2202281"/>
                  <a:gd name="connsiteY1" fmla="*/ 391205 h 1011496"/>
                  <a:gd name="connsiteX2" fmla="*/ 761000 w 2202281"/>
                  <a:gd name="connsiteY2" fmla="*/ 867455 h 1011496"/>
                  <a:gd name="connsiteX3" fmla="*/ 1161050 w 2202281"/>
                  <a:gd name="connsiteY3" fmla="*/ 680 h 1011496"/>
                  <a:gd name="connsiteX4" fmla="*/ 1570625 w 2202281"/>
                  <a:gd name="connsiteY4" fmla="*/ 715055 h 1011496"/>
                  <a:gd name="connsiteX5" fmla="*/ 2008775 w 2202281"/>
                  <a:gd name="connsiteY5" fmla="*/ 276905 h 1011496"/>
                  <a:gd name="connsiteX6" fmla="*/ 2199275 w 2202281"/>
                  <a:gd name="connsiteY6" fmla="*/ 753155 h 1011496"/>
                  <a:gd name="connsiteX7" fmla="*/ 2093230 w 2202281"/>
                  <a:gd name="connsiteY7" fmla="*/ 989360 h 1011496"/>
                  <a:gd name="connsiteX8" fmla="*/ 1690640 w 2202281"/>
                  <a:gd name="connsiteY8" fmla="*/ 1001420 h 1011496"/>
                  <a:gd name="connsiteX9" fmla="*/ 494300 w 2202281"/>
                  <a:gd name="connsiteY9" fmla="*/ 1001420 h 1011496"/>
                  <a:gd name="connsiteX10" fmla="*/ 2175 w 2202281"/>
                  <a:gd name="connsiteY10" fmla="*/ 938660 h 1011496"/>
                  <a:gd name="connsiteX0" fmla="*/ 2175 w 2201821"/>
                  <a:gd name="connsiteY0" fmla="*/ 938660 h 1010743"/>
                  <a:gd name="connsiteX1" fmla="*/ 332375 w 2201821"/>
                  <a:gd name="connsiteY1" fmla="*/ 391205 h 1010743"/>
                  <a:gd name="connsiteX2" fmla="*/ 761000 w 2201821"/>
                  <a:gd name="connsiteY2" fmla="*/ 867455 h 1010743"/>
                  <a:gd name="connsiteX3" fmla="*/ 1161050 w 2201821"/>
                  <a:gd name="connsiteY3" fmla="*/ 680 h 1010743"/>
                  <a:gd name="connsiteX4" fmla="*/ 1570625 w 2201821"/>
                  <a:gd name="connsiteY4" fmla="*/ 715055 h 1010743"/>
                  <a:gd name="connsiteX5" fmla="*/ 2008775 w 2201821"/>
                  <a:gd name="connsiteY5" fmla="*/ 276905 h 1010743"/>
                  <a:gd name="connsiteX6" fmla="*/ 2199275 w 2201821"/>
                  <a:gd name="connsiteY6" fmla="*/ 753155 h 1010743"/>
                  <a:gd name="connsiteX7" fmla="*/ 2093230 w 2201821"/>
                  <a:gd name="connsiteY7" fmla="*/ 989360 h 1010743"/>
                  <a:gd name="connsiteX8" fmla="*/ 1690640 w 2201821"/>
                  <a:gd name="connsiteY8" fmla="*/ 1001420 h 1010743"/>
                  <a:gd name="connsiteX9" fmla="*/ 494300 w 2201821"/>
                  <a:gd name="connsiteY9" fmla="*/ 1001420 h 1010743"/>
                  <a:gd name="connsiteX10" fmla="*/ 2175 w 2201821"/>
                  <a:gd name="connsiteY10" fmla="*/ 938660 h 1010743"/>
                  <a:gd name="connsiteX0" fmla="*/ 2175 w 2204242"/>
                  <a:gd name="connsiteY0" fmla="*/ 938660 h 1010743"/>
                  <a:gd name="connsiteX1" fmla="*/ 332375 w 2204242"/>
                  <a:gd name="connsiteY1" fmla="*/ 391205 h 1010743"/>
                  <a:gd name="connsiteX2" fmla="*/ 761000 w 2204242"/>
                  <a:gd name="connsiteY2" fmla="*/ 867455 h 1010743"/>
                  <a:gd name="connsiteX3" fmla="*/ 1161050 w 2204242"/>
                  <a:gd name="connsiteY3" fmla="*/ 680 h 1010743"/>
                  <a:gd name="connsiteX4" fmla="*/ 1570625 w 2204242"/>
                  <a:gd name="connsiteY4" fmla="*/ 715055 h 1010743"/>
                  <a:gd name="connsiteX5" fmla="*/ 2008775 w 2204242"/>
                  <a:gd name="connsiteY5" fmla="*/ 276905 h 1010743"/>
                  <a:gd name="connsiteX6" fmla="*/ 2199275 w 2204242"/>
                  <a:gd name="connsiteY6" fmla="*/ 753155 h 1010743"/>
                  <a:gd name="connsiteX7" fmla="*/ 2113550 w 2204242"/>
                  <a:gd name="connsiteY7" fmla="*/ 996965 h 1010743"/>
                  <a:gd name="connsiteX8" fmla="*/ 1690640 w 2204242"/>
                  <a:gd name="connsiteY8" fmla="*/ 1001420 h 1010743"/>
                  <a:gd name="connsiteX9" fmla="*/ 494300 w 2204242"/>
                  <a:gd name="connsiteY9" fmla="*/ 1001420 h 1010743"/>
                  <a:gd name="connsiteX10" fmla="*/ 2175 w 2204242"/>
                  <a:gd name="connsiteY10" fmla="*/ 938660 h 1010743"/>
                  <a:gd name="connsiteX0" fmla="*/ 2087 w 2216854"/>
                  <a:gd name="connsiteY0" fmla="*/ 903170 h 1005580"/>
                  <a:gd name="connsiteX1" fmla="*/ 344987 w 2216854"/>
                  <a:gd name="connsiteY1" fmla="*/ 391205 h 1005580"/>
                  <a:gd name="connsiteX2" fmla="*/ 773612 w 2216854"/>
                  <a:gd name="connsiteY2" fmla="*/ 867455 h 1005580"/>
                  <a:gd name="connsiteX3" fmla="*/ 1173662 w 2216854"/>
                  <a:gd name="connsiteY3" fmla="*/ 680 h 1005580"/>
                  <a:gd name="connsiteX4" fmla="*/ 1583237 w 2216854"/>
                  <a:gd name="connsiteY4" fmla="*/ 715055 h 1005580"/>
                  <a:gd name="connsiteX5" fmla="*/ 2021387 w 2216854"/>
                  <a:gd name="connsiteY5" fmla="*/ 276905 h 1005580"/>
                  <a:gd name="connsiteX6" fmla="*/ 2211887 w 2216854"/>
                  <a:gd name="connsiteY6" fmla="*/ 753155 h 1005580"/>
                  <a:gd name="connsiteX7" fmla="*/ 2126162 w 2216854"/>
                  <a:gd name="connsiteY7" fmla="*/ 996965 h 1005580"/>
                  <a:gd name="connsiteX8" fmla="*/ 1703252 w 2216854"/>
                  <a:gd name="connsiteY8" fmla="*/ 1001420 h 1005580"/>
                  <a:gd name="connsiteX9" fmla="*/ 506912 w 2216854"/>
                  <a:gd name="connsiteY9" fmla="*/ 1001420 h 1005580"/>
                  <a:gd name="connsiteX10" fmla="*/ 2087 w 2216854"/>
                  <a:gd name="connsiteY10" fmla="*/ 903170 h 1005580"/>
                  <a:gd name="connsiteX0" fmla="*/ 2122 w 2211809"/>
                  <a:gd name="connsiteY0" fmla="*/ 913310 h 1005580"/>
                  <a:gd name="connsiteX1" fmla="*/ 339942 w 2211809"/>
                  <a:gd name="connsiteY1" fmla="*/ 391205 h 1005580"/>
                  <a:gd name="connsiteX2" fmla="*/ 768567 w 2211809"/>
                  <a:gd name="connsiteY2" fmla="*/ 867455 h 1005580"/>
                  <a:gd name="connsiteX3" fmla="*/ 1168617 w 2211809"/>
                  <a:gd name="connsiteY3" fmla="*/ 680 h 1005580"/>
                  <a:gd name="connsiteX4" fmla="*/ 1578192 w 2211809"/>
                  <a:gd name="connsiteY4" fmla="*/ 715055 h 1005580"/>
                  <a:gd name="connsiteX5" fmla="*/ 2016342 w 2211809"/>
                  <a:gd name="connsiteY5" fmla="*/ 276905 h 1005580"/>
                  <a:gd name="connsiteX6" fmla="*/ 2206842 w 2211809"/>
                  <a:gd name="connsiteY6" fmla="*/ 753155 h 1005580"/>
                  <a:gd name="connsiteX7" fmla="*/ 2121117 w 2211809"/>
                  <a:gd name="connsiteY7" fmla="*/ 996965 h 1005580"/>
                  <a:gd name="connsiteX8" fmla="*/ 1698207 w 2211809"/>
                  <a:gd name="connsiteY8" fmla="*/ 1001420 h 1005580"/>
                  <a:gd name="connsiteX9" fmla="*/ 501867 w 2211809"/>
                  <a:gd name="connsiteY9" fmla="*/ 1001420 h 1005580"/>
                  <a:gd name="connsiteX10" fmla="*/ 2122 w 2211809"/>
                  <a:gd name="connsiteY10" fmla="*/ 913310 h 1005580"/>
                  <a:gd name="connsiteX0" fmla="*/ 2194 w 2201721"/>
                  <a:gd name="connsiteY0" fmla="*/ 918380 h 1005580"/>
                  <a:gd name="connsiteX1" fmla="*/ 329854 w 2201721"/>
                  <a:gd name="connsiteY1" fmla="*/ 391205 h 1005580"/>
                  <a:gd name="connsiteX2" fmla="*/ 758479 w 2201721"/>
                  <a:gd name="connsiteY2" fmla="*/ 867455 h 1005580"/>
                  <a:gd name="connsiteX3" fmla="*/ 1158529 w 2201721"/>
                  <a:gd name="connsiteY3" fmla="*/ 680 h 1005580"/>
                  <a:gd name="connsiteX4" fmla="*/ 1568104 w 2201721"/>
                  <a:gd name="connsiteY4" fmla="*/ 715055 h 1005580"/>
                  <a:gd name="connsiteX5" fmla="*/ 2006254 w 2201721"/>
                  <a:gd name="connsiteY5" fmla="*/ 276905 h 1005580"/>
                  <a:gd name="connsiteX6" fmla="*/ 2196754 w 2201721"/>
                  <a:gd name="connsiteY6" fmla="*/ 753155 h 1005580"/>
                  <a:gd name="connsiteX7" fmla="*/ 2111029 w 2201721"/>
                  <a:gd name="connsiteY7" fmla="*/ 996965 h 1005580"/>
                  <a:gd name="connsiteX8" fmla="*/ 1688119 w 2201721"/>
                  <a:gd name="connsiteY8" fmla="*/ 1001420 h 1005580"/>
                  <a:gd name="connsiteX9" fmla="*/ 491779 w 2201721"/>
                  <a:gd name="connsiteY9" fmla="*/ 1001420 h 1005580"/>
                  <a:gd name="connsiteX10" fmla="*/ 2194 w 2201721"/>
                  <a:gd name="connsiteY10" fmla="*/ 918380 h 10055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201721" h="1005580">
                    <a:moveTo>
                      <a:pt x="2194" y="918380"/>
                    </a:moveTo>
                    <a:cubicBezTo>
                      <a:pt x="-24794" y="816678"/>
                      <a:pt x="203807" y="399693"/>
                      <a:pt x="329854" y="391205"/>
                    </a:cubicBezTo>
                    <a:cubicBezTo>
                      <a:pt x="455902" y="382718"/>
                      <a:pt x="620367" y="932542"/>
                      <a:pt x="758479" y="867455"/>
                    </a:cubicBezTo>
                    <a:cubicBezTo>
                      <a:pt x="896591" y="802368"/>
                      <a:pt x="1023592" y="26080"/>
                      <a:pt x="1158529" y="680"/>
                    </a:cubicBezTo>
                    <a:cubicBezTo>
                      <a:pt x="1293467" y="-24720"/>
                      <a:pt x="1426817" y="669017"/>
                      <a:pt x="1568104" y="715055"/>
                    </a:cubicBezTo>
                    <a:cubicBezTo>
                      <a:pt x="1709392" y="761092"/>
                      <a:pt x="1901479" y="270555"/>
                      <a:pt x="2006254" y="276905"/>
                    </a:cubicBezTo>
                    <a:cubicBezTo>
                      <a:pt x="2111029" y="283255"/>
                      <a:pt x="2179292" y="633145"/>
                      <a:pt x="2196754" y="753155"/>
                    </a:cubicBezTo>
                    <a:cubicBezTo>
                      <a:pt x="2214216" y="873165"/>
                      <a:pt x="2185641" y="993613"/>
                      <a:pt x="2111029" y="996965"/>
                    </a:cubicBezTo>
                    <a:cubicBezTo>
                      <a:pt x="2036417" y="1000317"/>
                      <a:pt x="1688119" y="1001420"/>
                      <a:pt x="1688119" y="1001420"/>
                    </a:cubicBezTo>
                    <a:cubicBezTo>
                      <a:pt x="1293572" y="1003110"/>
                      <a:pt x="878706" y="1009870"/>
                      <a:pt x="491779" y="1001420"/>
                    </a:cubicBezTo>
                    <a:cubicBezTo>
                      <a:pt x="210792" y="1006182"/>
                      <a:pt x="29182" y="1020083"/>
                      <a:pt x="2194" y="918380"/>
                    </a:cubicBezTo>
                    <a:close/>
                  </a:path>
                </a:pathLst>
              </a:custGeom>
              <a:solidFill>
                <a:srgbClr val="8CAD6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07" name="เมฆ 206">
                <a:extLst>
                  <a:ext uri="{FF2B5EF4-FFF2-40B4-BE49-F238E27FC236}">
                    <a16:creationId xmlns:a16="http://schemas.microsoft.com/office/drawing/2014/main" id="{6554A6BD-0129-4FE9-9954-8B1A0B805623}"/>
                  </a:ext>
                </a:extLst>
              </p:cNvPr>
              <p:cNvSpPr/>
              <p:nvPr/>
            </p:nvSpPr>
            <p:spPr>
              <a:xfrm>
                <a:off x="1808580" y="1499329"/>
                <a:ext cx="451682" cy="279555"/>
              </a:xfrm>
              <a:prstGeom prst="cloud">
                <a:avLst/>
              </a:prstGeom>
              <a:solidFill>
                <a:srgbClr val="C0EEE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08" name="เมฆ 207">
                <a:extLst>
                  <a:ext uri="{FF2B5EF4-FFF2-40B4-BE49-F238E27FC236}">
                    <a16:creationId xmlns:a16="http://schemas.microsoft.com/office/drawing/2014/main" id="{55A70B98-9254-4EAB-876A-A7F42F17D766}"/>
                  </a:ext>
                </a:extLst>
              </p:cNvPr>
              <p:cNvSpPr/>
              <p:nvPr/>
            </p:nvSpPr>
            <p:spPr>
              <a:xfrm>
                <a:off x="3238016" y="1052382"/>
                <a:ext cx="451682" cy="279555"/>
              </a:xfrm>
              <a:prstGeom prst="cloud">
                <a:avLst/>
              </a:prstGeom>
              <a:solidFill>
                <a:srgbClr val="C0EEE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sp>
          <p:nvSpPr>
            <p:cNvPr id="196" name="สามเหลี่ยมหน้าจั่ว 471">
              <a:extLst>
                <a:ext uri="{FF2B5EF4-FFF2-40B4-BE49-F238E27FC236}">
                  <a16:creationId xmlns:a16="http://schemas.microsoft.com/office/drawing/2014/main" id="{ABF839CE-5046-4608-A187-4E7E67269EE4}"/>
                </a:ext>
              </a:extLst>
            </p:cNvPr>
            <p:cNvSpPr/>
            <p:nvPr/>
          </p:nvSpPr>
          <p:spPr>
            <a:xfrm>
              <a:off x="1283821" y="2368322"/>
              <a:ext cx="263886" cy="160383"/>
            </a:xfrm>
            <a:custGeom>
              <a:avLst/>
              <a:gdLst>
                <a:gd name="connsiteX0" fmla="*/ 0 w 312261"/>
                <a:gd name="connsiteY0" fmla="*/ 281789 h 281789"/>
                <a:gd name="connsiteX1" fmla="*/ 156131 w 312261"/>
                <a:gd name="connsiteY1" fmla="*/ 0 h 281789"/>
                <a:gd name="connsiteX2" fmla="*/ 312261 w 312261"/>
                <a:gd name="connsiteY2" fmla="*/ 281789 h 281789"/>
                <a:gd name="connsiteX3" fmla="*/ 0 w 312261"/>
                <a:gd name="connsiteY3" fmla="*/ 281789 h 281789"/>
                <a:gd name="connsiteX0" fmla="*/ 0 w 312261"/>
                <a:gd name="connsiteY0" fmla="*/ 194159 h 194159"/>
                <a:gd name="connsiteX1" fmla="*/ 11351 w 312261"/>
                <a:gd name="connsiteY1" fmla="*/ 0 h 194159"/>
                <a:gd name="connsiteX2" fmla="*/ 312261 w 312261"/>
                <a:gd name="connsiteY2" fmla="*/ 194159 h 194159"/>
                <a:gd name="connsiteX3" fmla="*/ 0 w 312261"/>
                <a:gd name="connsiteY3" fmla="*/ 194159 h 194159"/>
                <a:gd name="connsiteX0" fmla="*/ 0 w 312261"/>
                <a:gd name="connsiteY0" fmla="*/ 159869 h 159869"/>
                <a:gd name="connsiteX1" fmla="*/ 11351 w 312261"/>
                <a:gd name="connsiteY1" fmla="*/ 0 h 159869"/>
                <a:gd name="connsiteX2" fmla="*/ 312261 w 312261"/>
                <a:gd name="connsiteY2" fmla="*/ 159869 h 159869"/>
                <a:gd name="connsiteX3" fmla="*/ 0 w 312261"/>
                <a:gd name="connsiteY3" fmla="*/ 159869 h 159869"/>
                <a:gd name="connsiteX0" fmla="*/ 0 w 312261"/>
                <a:gd name="connsiteY0" fmla="*/ 137009 h 137009"/>
                <a:gd name="connsiteX1" fmla="*/ 7541 w 312261"/>
                <a:gd name="connsiteY1" fmla="*/ 0 h 137009"/>
                <a:gd name="connsiteX2" fmla="*/ 312261 w 312261"/>
                <a:gd name="connsiteY2" fmla="*/ 137009 h 137009"/>
                <a:gd name="connsiteX3" fmla="*/ 0 w 312261"/>
                <a:gd name="connsiteY3" fmla="*/ 137009 h 137009"/>
                <a:gd name="connsiteX0" fmla="*/ 0 w 304641"/>
                <a:gd name="connsiteY0" fmla="*/ 137009 h 148439"/>
                <a:gd name="connsiteX1" fmla="*/ 7541 w 304641"/>
                <a:gd name="connsiteY1" fmla="*/ 0 h 148439"/>
                <a:gd name="connsiteX2" fmla="*/ 304641 w 304641"/>
                <a:gd name="connsiteY2" fmla="*/ 148439 h 148439"/>
                <a:gd name="connsiteX3" fmla="*/ 0 w 304641"/>
                <a:gd name="connsiteY3" fmla="*/ 137009 h 148439"/>
                <a:gd name="connsiteX0" fmla="*/ 79 w 304720"/>
                <a:gd name="connsiteY0" fmla="*/ 137009 h 148439"/>
                <a:gd name="connsiteX1" fmla="*/ 0 w 304720"/>
                <a:gd name="connsiteY1" fmla="*/ 0 h 148439"/>
                <a:gd name="connsiteX2" fmla="*/ 304720 w 304720"/>
                <a:gd name="connsiteY2" fmla="*/ 148439 h 148439"/>
                <a:gd name="connsiteX3" fmla="*/ 79 w 304720"/>
                <a:gd name="connsiteY3" fmla="*/ 137009 h 148439"/>
                <a:gd name="connsiteX0" fmla="*/ 1 w 304642"/>
                <a:gd name="connsiteY0" fmla="*/ 129389 h 140819"/>
                <a:gd name="connsiteX1" fmla="*/ 15162 w 304642"/>
                <a:gd name="connsiteY1" fmla="*/ 0 h 140819"/>
                <a:gd name="connsiteX2" fmla="*/ 304642 w 304642"/>
                <a:gd name="connsiteY2" fmla="*/ 140819 h 140819"/>
                <a:gd name="connsiteX3" fmla="*/ 1 w 304642"/>
                <a:gd name="connsiteY3" fmla="*/ 129389 h 140819"/>
                <a:gd name="connsiteX0" fmla="*/ 1 w 304642"/>
                <a:gd name="connsiteY0" fmla="*/ 131294 h 142724"/>
                <a:gd name="connsiteX1" fmla="*/ 11352 w 304642"/>
                <a:gd name="connsiteY1" fmla="*/ 0 h 142724"/>
                <a:gd name="connsiteX2" fmla="*/ 304642 w 304642"/>
                <a:gd name="connsiteY2" fmla="*/ 142724 h 142724"/>
                <a:gd name="connsiteX3" fmla="*/ 1 w 304642"/>
                <a:gd name="connsiteY3" fmla="*/ 131294 h 142724"/>
                <a:gd name="connsiteX0" fmla="*/ 1 w 304642"/>
                <a:gd name="connsiteY0" fmla="*/ 131294 h 135104"/>
                <a:gd name="connsiteX1" fmla="*/ 11352 w 304642"/>
                <a:gd name="connsiteY1" fmla="*/ 0 h 135104"/>
                <a:gd name="connsiteX2" fmla="*/ 304642 w 304642"/>
                <a:gd name="connsiteY2" fmla="*/ 135104 h 135104"/>
                <a:gd name="connsiteX3" fmla="*/ 1 w 304642"/>
                <a:gd name="connsiteY3" fmla="*/ 131294 h 135104"/>
                <a:gd name="connsiteX0" fmla="*/ 1 w 304642"/>
                <a:gd name="connsiteY0" fmla="*/ 131294 h 135104"/>
                <a:gd name="connsiteX1" fmla="*/ 11352 w 304642"/>
                <a:gd name="connsiteY1" fmla="*/ 0 h 135104"/>
                <a:gd name="connsiteX2" fmla="*/ 304642 w 304642"/>
                <a:gd name="connsiteY2" fmla="*/ 135104 h 135104"/>
                <a:gd name="connsiteX3" fmla="*/ 1 w 304642"/>
                <a:gd name="connsiteY3" fmla="*/ 131294 h 135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4642" h="135104">
                  <a:moveTo>
                    <a:pt x="1" y="131294"/>
                  </a:moveTo>
                  <a:cubicBezTo>
                    <a:pt x="-25" y="85624"/>
                    <a:pt x="11378" y="45670"/>
                    <a:pt x="11352" y="0"/>
                  </a:cubicBezTo>
                  <a:lnTo>
                    <a:pt x="304642" y="135104"/>
                  </a:lnTo>
                  <a:lnTo>
                    <a:pt x="1" y="131294"/>
                  </a:lnTo>
                  <a:close/>
                </a:path>
              </a:pathLst>
            </a:custGeom>
            <a:solidFill>
              <a:srgbClr val="8CAD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  <p:sp>
          <p:nvSpPr>
            <p:cNvPr id="197" name="สามเหลี่ยมหน้าจั่ว 471">
              <a:extLst>
                <a:ext uri="{FF2B5EF4-FFF2-40B4-BE49-F238E27FC236}">
                  <a16:creationId xmlns:a16="http://schemas.microsoft.com/office/drawing/2014/main" id="{7D82D675-2AEE-4721-ABDA-0207255C31CE}"/>
                </a:ext>
              </a:extLst>
            </p:cNvPr>
            <p:cNvSpPr/>
            <p:nvPr/>
          </p:nvSpPr>
          <p:spPr>
            <a:xfrm rot="183274" flipH="1">
              <a:off x="3563270" y="2301351"/>
              <a:ext cx="252858" cy="218416"/>
            </a:xfrm>
            <a:custGeom>
              <a:avLst/>
              <a:gdLst>
                <a:gd name="connsiteX0" fmla="*/ 0 w 312261"/>
                <a:gd name="connsiteY0" fmla="*/ 281789 h 281789"/>
                <a:gd name="connsiteX1" fmla="*/ 156131 w 312261"/>
                <a:gd name="connsiteY1" fmla="*/ 0 h 281789"/>
                <a:gd name="connsiteX2" fmla="*/ 312261 w 312261"/>
                <a:gd name="connsiteY2" fmla="*/ 281789 h 281789"/>
                <a:gd name="connsiteX3" fmla="*/ 0 w 312261"/>
                <a:gd name="connsiteY3" fmla="*/ 281789 h 281789"/>
                <a:gd name="connsiteX0" fmla="*/ 0 w 312261"/>
                <a:gd name="connsiteY0" fmla="*/ 194159 h 194159"/>
                <a:gd name="connsiteX1" fmla="*/ 11351 w 312261"/>
                <a:gd name="connsiteY1" fmla="*/ 0 h 194159"/>
                <a:gd name="connsiteX2" fmla="*/ 312261 w 312261"/>
                <a:gd name="connsiteY2" fmla="*/ 194159 h 194159"/>
                <a:gd name="connsiteX3" fmla="*/ 0 w 312261"/>
                <a:gd name="connsiteY3" fmla="*/ 194159 h 194159"/>
                <a:gd name="connsiteX0" fmla="*/ 0 w 312261"/>
                <a:gd name="connsiteY0" fmla="*/ 159869 h 159869"/>
                <a:gd name="connsiteX1" fmla="*/ 11351 w 312261"/>
                <a:gd name="connsiteY1" fmla="*/ 0 h 159869"/>
                <a:gd name="connsiteX2" fmla="*/ 312261 w 312261"/>
                <a:gd name="connsiteY2" fmla="*/ 159869 h 159869"/>
                <a:gd name="connsiteX3" fmla="*/ 0 w 312261"/>
                <a:gd name="connsiteY3" fmla="*/ 159869 h 159869"/>
                <a:gd name="connsiteX0" fmla="*/ 0 w 312261"/>
                <a:gd name="connsiteY0" fmla="*/ 137009 h 137009"/>
                <a:gd name="connsiteX1" fmla="*/ 7541 w 312261"/>
                <a:gd name="connsiteY1" fmla="*/ 0 h 137009"/>
                <a:gd name="connsiteX2" fmla="*/ 312261 w 312261"/>
                <a:gd name="connsiteY2" fmla="*/ 137009 h 137009"/>
                <a:gd name="connsiteX3" fmla="*/ 0 w 312261"/>
                <a:gd name="connsiteY3" fmla="*/ 137009 h 137009"/>
                <a:gd name="connsiteX0" fmla="*/ 0 w 304641"/>
                <a:gd name="connsiteY0" fmla="*/ 137009 h 148439"/>
                <a:gd name="connsiteX1" fmla="*/ 7541 w 304641"/>
                <a:gd name="connsiteY1" fmla="*/ 0 h 148439"/>
                <a:gd name="connsiteX2" fmla="*/ 304641 w 304641"/>
                <a:gd name="connsiteY2" fmla="*/ 148439 h 148439"/>
                <a:gd name="connsiteX3" fmla="*/ 0 w 304641"/>
                <a:gd name="connsiteY3" fmla="*/ 137009 h 148439"/>
                <a:gd name="connsiteX0" fmla="*/ 79 w 304720"/>
                <a:gd name="connsiteY0" fmla="*/ 137009 h 148439"/>
                <a:gd name="connsiteX1" fmla="*/ 0 w 304720"/>
                <a:gd name="connsiteY1" fmla="*/ 0 h 148439"/>
                <a:gd name="connsiteX2" fmla="*/ 304720 w 304720"/>
                <a:gd name="connsiteY2" fmla="*/ 148439 h 148439"/>
                <a:gd name="connsiteX3" fmla="*/ 79 w 304720"/>
                <a:gd name="connsiteY3" fmla="*/ 137009 h 148439"/>
                <a:gd name="connsiteX0" fmla="*/ 1 w 304642"/>
                <a:gd name="connsiteY0" fmla="*/ 129389 h 140819"/>
                <a:gd name="connsiteX1" fmla="*/ 15162 w 304642"/>
                <a:gd name="connsiteY1" fmla="*/ 0 h 140819"/>
                <a:gd name="connsiteX2" fmla="*/ 304642 w 304642"/>
                <a:gd name="connsiteY2" fmla="*/ 140819 h 140819"/>
                <a:gd name="connsiteX3" fmla="*/ 1 w 304642"/>
                <a:gd name="connsiteY3" fmla="*/ 129389 h 140819"/>
                <a:gd name="connsiteX0" fmla="*/ 1 w 304642"/>
                <a:gd name="connsiteY0" fmla="*/ 131294 h 142724"/>
                <a:gd name="connsiteX1" fmla="*/ 11352 w 304642"/>
                <a:gd name="connsiteY1" fmla="*/ 0 h 142724"/>
                <a:gd name="connsiteX2" fmla="*/ 304642 w 304642"/>
                <a:gd name="connsiteY2" fmla="*/ 142724 h 142724"/>
                <a:gd name="connsiteX3" fmla="*/ 1 w 304642"/>
                <a:gd name="connsiteY3" fmla="*/ 131294 h 142724"/>
                <a:gd name="connsiteX0" fmla="*/ 1 w 304642"/>
                <a:gd name="connsiteY0" fmla="*/ 131294 h 135104"/>
                <a:gd name="connsiteX1" fmla="*/ 11352 w 304642"/>
                <a:gd name="connsiteY1" fmla="*/ 0 h 135104"/>
                <a:gd name="connsiteX2" fmla="*/ 304642 w 304642"/>
                <a:gd name="connsiteY2" fmla="*/ 135104 h 135104"/>
                <a:gd name="connsiteX3" fmla="*/ 1 w 304642"/>
                <a:gd name="connsiteY3" fmla="*/ 131294 h 135104"/>
                <a:gd name="connsiteX0" fmla="*/ 1 w 304642"/>
                <a:gd name="connsiteY0" fmla="*/ 131294 h 135104"/>
                <a:gd name="connsiteX1" fmla="*/ 11352 w 304642"/>
                <a:gd name="connsiteY1" fmla="*/ 0 h 135104"/>
                <a:gd name="connsiteX2" fmla="*/ 304642 w 304642"/>
                <a:gd name="connsiteY2" fmla="*/ 135104 h 135104"/>
                <a:gd name="connsiteX3" fmla="*/ 1 w 304642"/>
                <a:gd name="connsiteY3" fmla="*/ 131294 h 135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4642" h="135104">
                  <a:moveTo>
                    <a:pt x="1" y="131294"/>
                  </a:moveTo>
                  <a:cubicBezTo>
                    <a:pt x="-25" y="85624"/>
                    <a:pt x="11378" y="45670"/>
                    <a:pt x="11352" y="0"/>
                  </a:cubicBezTo>
                  <a:lnTo>
                    <a:pt x="304642" y="135104"/>
                  </a:lnTo>
                  <a:lnTo>
                    <a:pt x="1" y="131294"/>
                  </a:lnTo>
                  <a:close/>
                </a:path>
              </a:pathLst>
            </a:custGeom>
            <a:solidFill>
              <a:srgbClr val="8CAD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</p:grpSp>
      <p:grpSp>
        <p:nvGrpSpPr>
          <p:cNvPr id="247" name="กลุ่ม 246">
            <a:extLst>
              <a:ext uri="{FF2B5EF4-FFF2-40B4-BE49-F238E27FC236}">
                <a16:creationId xmlns:a16="http://schemas.microsoft.com/office/drawing/2014/main" id="{70A15D69-9B4E-4B7A-8731-17A8231AF782}"/>
              </a:ext>
            </a:extLst>
          </p:cNvPr>
          <p:cNvGrpSpPr/>
          <p:nvPr/>
        </p:nvGrpSpPr>
        <p:grpSpPr>
          <a:xfrm>
            <a:off x="3355998" y="3537235"/>
            <a:ext cx="2997722" cy="3120515"/>
            <a:chOff x="3843071" y="2015305"/>
            <a:chExt cx="3099471" cy="3214427"/>
          </a:xfrm>
        </p:grpSpPr>
        <p:sp>
          <p:nvSpPr>
            <p:cNvPr id="248" name="รูปแบบอิสระ: รูปร่าง 247">
              <a:extLst>
                <a:ext uri="{FF2B5EF4-FFF2-40B4-BE49-F238E27FC236}">
                  <a16:creationId xmlns:a16="http://schemas.microsoft.com/office/drawing/2014/main" id="{D708C442-03E8-438A-83A3-60F2807CF6AF}"/>
                </a:ext>
              </a:extLst>
            </p:cNvPr>
            <p:cNvSpPr/>
            <p:nvPr/>
          </p:nvSpPr>
          <p:spPr>
            <a:xfrm>
              <a:off x="6057187" y="3417148"/>
              <a:ext cx="885355" cy="1665384"/>
            </a:xfrm>
            <a:custGeom>
              <a:avLst/>
              <a:gdLst>
                <a:gd name="connsiteX0" fmla="*/ 57979 w 887766"/>
                <a:gd name="connsiteY0" fmla="*/ 1518638 h 1664900"/>
                <a:gd name="connsiteX1" fmla="*/ 403419 w 887766"/>
                <a:gd name="connsiteY1" fmla="*/ 1213838 h 1664900"/>
                <a:gd name="connsiteX2" fmla="*/ 494859 w 887766"/>
                <a:gd name="connsiteY2" fmla="*/ 614398 h 1664900"/>
                <a:gd name="connsiteX3" fmla="*/ 454219 w 887766"/>
                <a:gd name="connsiteY3" fmla="*/ 157198 h 1664900"/>
                <a:gd name="connsiteX4" fmla="*/ 779339 w 887766"/>
                <a:gd name="connsiteY4" fmla="*/ 14958 h 1664900"/>
                <a:gd name="connsiteX5" fmla="*/ 880939 w 887766"/>
                <a:gd name="connsiteY5" fmla="*/ 472158 h 1664900"/>
                <a:gd name="connsiteX6" fmla="*/ 616779 w 887766"/>
                <a:gd name="connsiteY6" fmla="*/ 1213838 h 1664900"/>
                <a:gd name="connsiteX7" fmla="*/ 57979 w 887766"/>
                <a:gd name="connsiteY7" fmla="*/ 1650718 h 1664900"/>
                <a:gd name="connsiteX8" fmla="*/ 57979 w 887766"/>
                <a:gd name="connsiteY8" fmla="*/ 1518638 h 1664900"/>
                <a:gd name="connsiteX0" fmla="*/ 55568 w 885355"/>
                <a:gd name="connsiteY0" fmla="*/ 1518638 h 1665384"/>
                <a:gd name="connsiteX1" fmla="*/ 355805 w 885355"/>
                <a:gd name="connsiteY1" fmla="*/ 1179236 h 1665384"/>
                <a:gd name="connsiteX2" fmla="*/ 492448 w 885355"/>
                <a:gd name="connsiteY2" fmla="*/ 614398 h 1665384"/>
                <a:gd name="connsiteX3" fmla="*/ 451808 w 885355"/>
                <a:gd name="connsiteY3" fmla="*/ 157198 h 1665384"/>
                <a:gd name="connsiteX4" fmla="*/ 776928 w 885355"/>
                <a:gd name="connsiteY4" fmla="*/ 14958 h 1665384"/>
                <a:gd name="connsiteX5" fmla="*/ 878528 w 885355"/>
                <a:gd name="connsiteY5" fmla="*/ 472158 h 1665384"/>
                <a:gd name="connsiteX6" fmla="*/ 614368 w 885355"/>
                <a:gd name="connsiteY6" fmla="*/ 1213838 h 1665384"/>
                <a:gd name="connsiteX7" fmla="*/ 55568 w 885355"/>
                <a:gd name="connsiteY7" fmla="*/ 1650718 h 1665384"/>
                <a:gd name="connsiteX8" fmla="*/ 55568 w 885355"/>
                <a:gd name="connsiteY8" fmla="*/ 1518638 h 16653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85355" h="1665384">
                  <a:moveTo>
                    <a:pt x="55568" y="1518638"/>
                  </a:moveTo>
                  <a:cubicBezTo>
                    <a:pt x="105608" y="1440058"/>
                    <a:pt x="282992" y="1329943"/>
                    <a:pt x="355805" y="1179236"/>
                  </a:cubicBezTo>
                  <a:cubicBezTo>
                    <a:pt x="428618" y="1028529"/>
                    <a:pt x="476448" y="784738"/>
                    <a:pt x="492448" y="614398"/>
                  </a:cubicBezTo>
                  <a:cubicBezTo>
                    <a:pt x="508448" y="444058"/>
                    <a:pt x="404395" y="257105"/>
                    <a:pt x="451808" y="157198"/>
                  </a:cubicBezTo>
                  <a:cubicBezTo>
                    <a:pt x="499221" y="57291"/>
                    <a:pt x="705808" y="-37535"/>
                    <a:pt x="776928" y="14958"/>
                  </a:cubicBezTo>
                  <a:cubicBezTo>
                    <a:pt x="848048" y="67451"/>
                    <a:pt x="905621" y="272345"/>
                    <a:pt x="878528" y="472158"/>
                  </a:cubicBezTo>
                  <a:cubicBezTo>
                    <a:pt x="851435" y="671971"/>
                    <a:pt x="751528" y="1017411"/>
                    <a:pt x="614368" y="1213838"/>
                  </a:cubicBezTo>
                  <a:cubicBezTo>
                    <a:pt x="477208" y="1410265"/>
                    <a:pt x="150395" y="1596531"/>
                    <a:pt x="55568" y="1650718"/>
                  </a:cubicBezTo>
                  <a:cubicBezTo>
                    <a:pt x="-39259" y="1704905"/>
                    <a:pt x="5528" y="1597218"/>
                    <a:pt x="55568" y="1518638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solidFill>
                <a:schemeClr val="tx1"/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  <p:grpSp>
          <p:nvGrpSpPr>
            <p:cNvPr id="249" name="กลุ่ม 248">
              <a:extLst>
                <a:ext uri="{FF2B5EF4-FFF2-40B4-BE49-F238E27FC236}">
                  <a16:creationId xmlns:a16="http://schemas.microsoft.com/office/drawing/2014/main" id="{EE5B7239-0F6F-44A2-9F82-2B395783F306}"/>
                </a:ext>
              </a:extLst>
            </p:cNvPr>
            <p:cNvGrpSpPr/>
            <p:nvPr/>
          </p:nvGrpSpPr>
          <p:grpSpPr>
            <a:xfrm>
              <a:off x="3843071" y="2015305"/>
              <a:ext cx="2407177" cy="3214427"/>
              <a:chOff x="3843071" y="2015305"/>
              <a:chExt cx="2407177" cy="3214427"/>
            </a:xfrm>
          </p:grpSpPr>
          <p:grpSp>
            <p:nvGrpSpPr>
              <p:cNvPr id="254" name="กลุ่ม 253">
                <a:extLst>
                  <a:ext uri="{FF2B5EF4-FFF2-40B4-BE49-F238E27FC236}">
                    <a16:creationId xmlns:a16="http://schemas.microsoft.com/office/drawing/2014/main" id="{DE71BB45-F1EF-4C14-BFB0-EACA8E177172}"/>
                  </a:ext>
                </a:extLst>
              </p:cNvPr>
              <p:cNvGrpSpPr/>
              <p:nvPr/>
            </p:nvGrpSpPr>
            <p:grpSpPr>
              <a:xfrm>
                <a:off x="3843071" y="2015305"/>
                <a:ext cx="2407177" cy="3214427"/>
                <a:chOff x="6997471" y="2147161"/>
                <a:chExt cx="2663841" cy="3692953"/>
              </a:xfrm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257" name="รูปแบบอิสระ: รูปร่าง 256">
                  <a:extLst>
                    <a:ext uri="{FF2B5EF4-FFF2-40B4-BE49-F238E27FC236}">
                      <a16:creationId xmlns:a16="http://schemas.microsoft.com/office/drawing/2014/main" id="{DB66C05B-25BD-4DF5-8203-3896D4F9B112}"/>
                    </a:ext>
                  </a:extLst>
                </p:cNvPr>
                <p:cNvSpPr/>
                <p:nvPr/>
              </p:nvSpPr>
              <p:spPr>
                <a:xfrm>
                  <a:off x="6997471" y="2147161"/>
                  <a:ext cx="2663841" cy="3692953"/>
                </a:xfrm>
                <a:custGeom>
                  <a:avLst/>
                  <a:gdLst>
                    <a:gd name="connsiteX0" fmla="*/ 55229 w 606091"/>
                    <a:gd name="connsiteY0" fmla="*/ 691793 h 823633"/>
                    <a:gd name="connsiteX1" fmla="*/ 111109 w 606091"/>
                    <a:gd name="connsiteY1" fmla="*/ 216813 h 823633"/>
                    <a:gd name="connsiteX2" fmla="*/ 78089 w 606091"/>
                    <a:gd name="connsiteY2" fmla="*/ 23773 h 823633"/>
                    <a:gd name="connsiteX3" fmla="*/ 217789 w 606091"/>
                    <a:gd name="connsiteY3" fmla="*/ 74573 h 823633"/>
                    <a:gd name="connsiteX4" fmla="*/ 255889 w 606091"/>
                    <a:gd name="connsiteY4" fmla="*/ 56793 h 823633"/>
                    <a:gd name="connsiteX5" fmla="*/ 360029 w 606091"/>
                    <a:gd name="connsiteY5" fmla="*/ 49173 h 823633"/>
                    <a:gd name="connsiteX6" fmla="*/ 451469 w 606091"/>
                    <a:gd name="connsiteY6" fmla="*/ 69493 h 823633"/>
                    <a:gd name="connsiteX7" fmla="*/ 563229 w 606091"/>
                    <a:gd name="connsiteY7" fmla="*/ 3453 h 823633"/>
                    <a:gd name="connsiteX8" fmla="*/ 537829 w 606091"/>
                    <a:gd name="connsiteY8" fmla="*/ 193953 h 823633"/>
                    <a:gd name="connsiteX9" fmla="*/ 593709 w 606091"/>
                    <a:gd name="connsiteY9" fmla="*/ 681633 h 823633"/>
                    <a:gd name="connsiteX10" fmla="*/ 588629 w 606091"/>
                    <a:gd name="connsiteY10" fmla="*/ 803553 h 823633"/>
                    <a:gd name="connsiteX11" fmla="*/ 410829 w 606091"/>
                    <a:gd name="connsiteY11" fmla="*/ 821333 h 823633"/>
                    <a:gd name="connsiteX12" fmla="*/ 22209 w 606091"/>
                    <a:gd name="connsiteY12" fmla="*/ 808633 h 823633"/>
                    <a:gd name="connsiteX13" fmla="*/ 55229 w 606091"/>
                    <a:gd name="connsiteY13" fmla="*/ 691793 h 823633"/>
                    <a:gd name="connsiteX0" fmla="*/ 55229 w 606091"/>
                    <a:gd name="connsiteY0" fmla="*/ 691793 h 823633"/>
                    <a:gd name="connsiteX1" fmla="*/ 111109 w 606091"/>
                    <a:gd name="connsiteY1" fmla="*/ 216813 h 823633"/>
                    <a:gd name="connsiteX2" fmla="*/ 78089 w 606091"/>
                    <a:gd name="connsiteY2" fmla="*/ 23773 h 823633"/>
                    <a:gd name="connsiteX3" fmla="*/ 217789 w 606091"/>
                    <a:gd name="connsiteY3" fmla="*/ 74573 h 823633"/>
                    <a:gd name="connsiteX4" fmla="*/ 263509 w 606091"/>
                    <a:gd name="connsiteY4" fmla="*/ 60603 h 823633"/>
                    <a:gd name="connsiteX5" fmla="*/ 360029 w 606091"/>
                    <a:gd name="connsiteY5" fmla="*/ 49173 h 823633"/>
                    <a:gd name="connsiteX6" fmla="*/ 451469 w 606091"/>
                    <a:gd name="connsiteY6" fmla="*/ 69493 h 823633"/>
                    <a:gd name="connsiteX7" fmla="*/ 563229 w 606091"/>
                    <a:gd name="connsiteY7" fmla="*/ 3453 h 823633"/>
                    <a:gd name="connsiteX8" fmla="*/ 537829 w 606091"/>
                    <a:gd name="connsiteY8" fmla="*/ 193953 h 823633"/>
                    <a:gd name="connsiteX9" fmla="*/ 593709 w 606091"/>
                    <a:gd name="connsiteY9" fmla="*/ 681633 h 823633"/>
                    <a:gd name="connsiteX10" fmla="*/ 588629 w 606091"/>
                    <a:gd name="connsiteY10" fmla="*/ 803553 h 823633"/>
                    <a:gd name="connsiteX11" fmla="*/ 410829 w 606091"/>
                    <a:gd name="connsiteY11" fmla="*/ 821333 h 823633"/>
                    <a:gd name="connsiteX12" fmla="*/ 22209 w 606091"/>
                    <a:gd name="connsiteY12" fmla="*/ 808633 h 823633"/>
                    <a:gd name="connsiteX13" fmla="*/ 55229 w 606091"/>
                    <a:gd name="connsiteY13" fmla="*/ 691793 h 823633"/>
                    <a:gd name="connsiteX0" fmla="*/ 19655 w 570517"/>
                    <a:gd name="connsiteY0" fmla="*/ 691793 h 826605"/>
                    <a:gd name="connsiteX1" fmla="*/ 75535 w 570517"/>
                    <a:gd name="connsiteY1" fmla="*/ 216813 h 826605"/>
                    <a:gd name="connsiteX2" fmla="*/ 42515 w 570517"/>
                    <a:gd name="connsiteY2" fmla="*/ 23773 h 826605"/>
                    <a:gd name="connsiteX3" fmla="*/ 182215 w 570517"/>
                    <a:gd name="connsiteY3" fmla="*/ 74573 h 826605"/>
                    <a:gd name="connsiteX4" fmla="*/ 227935 w 570517"/>
                    <a:gd name="connsiteY4" fmla="*/ 60603 h 826605"/>
                    <a:gd name="connsiteX5" fmla="*/ 324455 w 570517"/>
                    <a:gd name="connsiteY5" fmla="*/ 49173 h 826605"/>
                    <a:gd name="connsiteX6" fmla="*/ 415895 w 570517"/>
                    <a:gd name="connsiteY6" fmla="*/ 69493 h 826605"/>
                    <a:gd name="connsiteX7" fmla="*/ 527655 w 570517"/>
                    <a:gd name="connsiteY7" fmla="*/ 3453 h 826605"/>
                    <a:gd name="connsiteX8" fmla="*/ 502255 w 570517"/>
                    <a:gd name="connsiteY8" fmla="*/ 193953 h 826605"/>
                    <a:gd name="connsiteX9" fmla="*/ 558135 w 570517"/>
                    <a:gd name="connsiteY9" fmla="*/ 681633 h 826605"/>
                    <a:gd name="connsiteX10" fmla="*/ 553055 w 570517"/>
                    <a:gd name="connsiteY10" fmla="*/ 803553 h 826605"/>
                    <a:gd name="connsiteX11" fmla="*/ 375255 w 570517"/>
                    <a:gd name="connsiteY11" fmla="*/ 821333 h 826605"/>
                    <a:gd name="connsiteX12" fmla="*/ 32355 w 570517"/>
                    <a:gd name="connsiteY12" fmla="*/ 814348 h 826605"/>
                    <a:gd name="connsiteX13" fmla="*/ 19655 w 570517"/>
                    <a:gd name="connsiteY13" fmla="*/ 691793 h 826605"/>
                    <a:gd name="connsiteX0" fmla="*/ 27872 w 578734"/>
                    <a:gd name="connsiteY0" fmla="*/ 691793 h 821583"/>
                    <a:gd name="connsiteX1" fmla="*/ 83752 w 578734"/>
                    <a:gd name="connsiteY1" fmla="*/ 216813 h 821583"/>
                    <a:gd name="connsiteX2" fmla="*/ 50732 w 578734"/>
                    <a:gd name="connsiteY2" fmla="*/ 23773 h 821583"/>
                    <a:gd name="connsiteX3" fmla="*/ 190432 w 578734"/>
                    <a:gd name="connsiteY3" fmla="*/ 74573 h 821583"/>
                    <a:gd name="connsiteX4" fmla="*/ 236152 w 578734"/>
                    <a:gd name="connsiteY4" fmla="*/ 60603 h 821583"/>
                    <a:gd name="connsiteX5" fmla="*/ 332672 w 578734"/>
                    <a:gd name="connsiteY5" fmla="*/ 49173 h 821583"/>
                    <a:gd name="connsiteX6" fmla="*/ 424112 w 578734"/>
                    <a:gd name="connsiteY6" fmla="*/ 69493 h 821583"/>
                    <a:gd name="connsiteX7" fmla="*/ 535872 w 578734"/>
                    <a:gd name="connsiteY7" fmla="*/ 3453 h 821583"/>
                    <a:gd name="connsiteX8" fmla="*/ 510472 w 578734"/>
                    <a:gd name="connsiteY8" fmla="*/ 193953 h 821583"/>
                    <a:gd name="connsiteX9" fmla="*/ 566352 w 578734"/>
                    <a:gd name="connsiteY9" fmla="*/ 681633 h 821583"/>
                    <a:gd name="connsiteX10" fmla="*/ 561272 w 578734"/>
                    <a:gd name="connsiteY10" fmla="*/ 803553 h 821583"/>
                    <a:gd name="connsiteX11" fmla="*/ 383472 w 578734"/>
                    <a:gd name="connsiteY11" fmla="*/ 821333 h 821583"/>
                    <a:gd name="connsiteX12" fmla="*/ 40572 w 578734"/>
                    <a:gd name="connsiteY12" fmla="*/ 814348 h 821583"/>
                    <a:gd name="connsiteX13" fmla="*/ 27872 w 578734"/>
                    <a:gd name="connsiteY13" fmla="*/ 691793 h 821583"/>
                    <a:gd name="connsiteX0" fmla="*/ 11104 w 579111"/>
                    <a:gd name="connsiteY0" fmla="*/ 701318 h 825770"/>
                    <a:gd name="connsiteX1" fmla="*/ 84129 w 579111"/>
                    <a:gd name="connsiteY1" fmla="*/ 216813 h 825770"/>
                    <a:gd name="connsiteX2" fmla="*/ 51109 w 579111"/>
                    <a:gd name="connsiteY2" fmla="*/ 23773 h 825770"/>
                    <a:gd name="connsiteX3" fmla="*/ 190809 w 579111"/>
                    <a:gd name="connsiteY3" fmla="*/ 74573 h 825770"/>
                    <a:gd name="connsiteX4" fmla="*/ 236529 w 579111"/>
                    <a:gd name="connsiteY4" fmla="*/ 60603 h 825770"/>
                    <a:gd name="connsiteX5" fmla="*/ 333049 w 579111"/>
                    <a:gd name="connsiteY5" fmla="*/ 49173 h 825770"/>
                    <a:gd name="connsiteX6" fmla="*/ 424489 w 579111"/>
                    <a:gd name="connsiteY6" fmla="*/ 69493 h 825770"/>
                    <a:gd name="connsiteX7" fmla="*/ 536249 w 579111"/>
                    <a:gd name="connsiteY7" fmla="*/ 3453 h 825770"/>
                    <a:gd name="connsiteX8" fmla="*/ 510849 w 579111"/>
                    <a:gd name="connsiteY8" fmla="*/ 193953 h 825770"/>
                    <a:gd name="connsiteX9" fmla="*/ 566729 w 579111"/>
                    <a:gd name="connsiteY9" fmla="*/ 681633 h 825770"/>
                    <a:gd name="connsiteX10" fmla="*/ 561649 w 579111"/>
                    <a:gd name="connsiteY10" fmla="*/ 803553 h 825770"/>
                    <a:gd name="connsiteX11" fmla="*/ 383849 w 579111"/>
                    <a:gd name="connsiteY11" fmla="*/ 821333 h 825770"/>
                    <a:gd name="connsiteX12" fmla="*/ 40949 w 579111"/>
                    <a:gd name="connsiteY12" fmla="*/ 814348 h 825770"/>
                    <a:gd name="connsiteX13" fmla="*/ 11104 w 579111"/>
                    <a:gd name="connsiteY13" fmla="*/ 701318 h 825770"/>
                    <a:gd name="connsiteX0" fmla="*/ 12598 w 580605"/>
                    <a:gd name="connsiteY0" fmla="*/ 701318 h 825770"/>
                    <a:gd name="connsiteX1" fmla="*/ 85623 w 580605"/>
                    <a:gd name="connsiteY1" fmla="*/ 216813 h 825770"/>
                    <a:gd name="connsiteX2" fmla="*/ 52603 w 580605"/>
                    <a:gd name="connsiteY2" fmla="*/ 23773 h 825770"/>
                    <a:gd name="connsiteX3" fmla="*/ 192303 w 580605"/>
                    <a:gd name="connsiteY3" fmla="*/ 74573 h 825770"/>
                    <a:gd name="connsiteX4" fmla="*/ 238023 w 580605"/>
                    <a:gd name="connsiteY4" fmla="*/ 60603 h 825770"/>
                    <a:gd name="connsiteX5" fmla="*/ 334543 w 580605"/>
                    <a:gd name="connsiteY5" fmla="*/ 49173 h 825770"/>
                    <a:gd name="connsiteX6" fmla="*/ 425983 w 580605"/>
                    <a:gd name="connsiteY6" fmla="*/ 69493 h 825770"/>
                    <a:gd name="connsiteX7" fmla="*/ 537743 w 580605"/>
                    <a:gd name="connsiteY7" fmla="*/ 3453 h 825770"/>
                    <a:gd name="connsiteX8" fmla="*/ 512343 w 580605"/>
                    <a:gd name="connsiteY8" fmla="*/ 193953 h 825770"/>
                    <a:gd name="connsiteX9" fmla="*/ 568223 w 580605"/>
                    <a:gd name="connsiteY9" fmla="*/ 681633 h 825770"/>
                    <a:gd name="connsiteX10" fmla="*/ 563143 w 580605"/>
                    <a:gd name="connsiteY10" fmla="*/ 803553 h 825770"/>
                    <a:gd name="connsiteX11" fmla="*/ 385343 w 580605"/>
                    <a:gd name="connsiteY11" fmla="*/ 821333 h 825770"/>
                    <a:gd name="connsiteX12" fmla="*/ 42443 w 580605"/>
                    <a:gd name="connsiteY12" fmla="*/ 814348 h 825770"/>
                    <a:gd name="connsiteX13" fmla="*/ 12598 w 580605"/>
                    <a:gd name="connsiteY13" fmla="*/ 701318 h 825770"/>
                    <a:gd name="connsiteX0" fmla="*/ 12598 w 585924"/>
                    <a:gd name="connsiteY0" fmla="*/ 701318 h 825770"/>
                    <a:gd name="connsiteX1" fmla="*/ 85623 w 585924"/>
                    <a:gd name="connsiteY1" fmla="*/ 216813 h 825770"/>
                    <a:gd name="connsiteX2" fmla="*/ 52603 w 585924"/>
                    <a:gd name="connsiteY2" fmla="*/ 23773 h 825770"/>
                    <a:gd name="connsiteX3" fmla="*/ 192303 w 585924"/>
                    <a:gd name="connsiteY3" fmla="*/ 74573 h 825770"/>
                    <a:gd name="connsiteX4" fmla="*/ 238023 w 585924"/>
                    <a:gd name="connsiteY4" fmla="*/ 60603 h 825770"/>
                    <a:gd name="connsiteX5" fmla="*/ 334543 w 585924"/>
                    <a:gd name="connsiteY5" fmla="*/ 49173 h 825770"/>
                    <a:gd name="connsiteX6" fmla="*/ 425983 w 585924"/>
                    <a:gd name="connsiteY6" fmla="*/ 69493 h 825770"/>
                    <a:gd name="connsiteX7" fmla="*/ 537743 w 585924"/>
                    <a:gd name="connsiteY7" fmla="*/ 3453 h 825770"/>
                    <a:gd name="connsiteX8" fmla="*/ 512343 w 585924"/>
                    <a:gd name="connsiteY8" fmla="*/ 193953 h 825770"/>
                    <a:gd name="connsiteX9" fmla="*/ 568223 w 585924"/>
                    <a:gd name="connsiteY9" fmla="*/ 681633 h 825770"/>
                    <a:gd name="connsiteX10" fmla="*/ 570763 w 585924"/>
                    <a:gd name="connsiteY10" fmla="*/ 809268 h 825770"/>
                    <a:gd name="connsiteX11" fmla="*/ 385343 w 585924"/>
                    <a:gd name="connsiteY11" fmla="*/ 821333 h 825770"/>
                    <a:gd name="connsiteX12" fmla="*/ 42443 w 585924"/>
                    <a:gd name="connsiteY12" fmla="*/ 814348 h 825770"/>
                    <a:gd name="connsiteX13" fmla="*/ 12598 w 585924"/>
                    <a:gd name="connsiteY13" fmla="*/ 701318 h 825770"/>
                    <a:gd name="connsiteX0" fmla="*/ 12710 w 585897"/>
                    <a:gd name="connsiteY0" fmla="*/ 701318 h 830313"/>
                    <a:gd name="connsiteX1" fmla="*/ 85735 w 585897"/>
                    <a:gd name="connsiteY1" fmla="*/ 216813 h 830313"/>
                    <a:gd name="connsiteX2" fmla="*/ 52715 w 585897"/>
                    <a:gd name="connsiteY2" fmla="*/ 23773 h 830313"/>
                    <a:gd name="connsiteX3" fmla="*/ 192415 w 585897"/>
                    <a:gd name="connsiteY3" fmla="*/ 74573 h 830313"/>
                    <a:gd name="connsiteX4" fmla="*/ 238135 w 585897"/>
                    <a:gd name="connsiteY4" fmla="*/ 60603 h 830313"/>
                    <a:gd name="connsiteX5" fmla="*/ 334655 w 585897"/>
                    <a:gd name="connsiteY5" fmla="*/ 49173 h 830313"/>
                    <a:gd name="connsiteX6" fmla="*/ 426095 w 585897"/>
                    <a:gd name="connsiteY6" fmla="*/ 69493 h 830313"/>
                    <a:gd name="connsiteX7" fmla="*/ 537855 w 585897"/>
                    <a:gd name="connsiteY7" fmla="*/ 3453 h 830313"/>
                    <a:gd name="connsiteX8" fmla="*/ 512455 w 585897"/>
                    <a:gd name="connsiteY8" fmla="*/ 193953 h 830313"/>
                    <a:gd name="connsiteX9" fmla="*/ 568335 w 585897"/>
                    <a:gd name="connsiteY9" fmla="*/ 681633 h 830313"/>
                    <a:gd name="connsiteX10" fmla="*/ 570875 w 585897"/>
                    <a:gd name="connsiteY10" fmla="*/ 809268 h 830313"/>
                    <a:gd name="connsiteX11" fmla="*/ 387360 w 585897"/>
                    <a:gd name="connsiteY11" fmla="*/ 828953 h 830313"/>
                    <a:gd name="connsiteX12" fmla="*/ 42555 w 585897"/>
                    <a:gd name="connsiteY12" fmla="*/ 814348 h 830313"/>
                    <a:gd name="connsiteX13" fmla="*/ 12710 w 585897"/>
                    <a:gd name="connsiteY13" fmla="*/ 701318 h 830313"/>
                    <a:gd name="connsiteX0" fmla="*/ 12710 w 591041"/>
                    <a:gd name="connsiteY0" fmla="*/ 701318 h 830313"/>
                    <a:gd name="connsiteX1" fmla="*/ 85735 w 591041"/>
                    <a:gd name="connsiteY1" fmla="*/ 216813 h 830313"/>
                    <a:gd name="connsiteX2" fmla="*/ 52715 w 591041"/>
                    <a:gd name="connsiteY2" fmla="*/ 23773 h 830313"/>
                    <a:gd name="connsiteX3" fmla="*/ 192415 w 591041"/>
                    <a:gd name="connsiteY3" fmla="*/ 74573 h 830313"/>
                    <a:gd name="connsiteX4" fmla="*/ 238135 w 591041"/>
                    <a:gd name="connsiteY4" fmla="*/ 60603 h 830313"/>
                    <a:gd name="connsiteX5" fmla="*/ 334655 w 591041"/>
                    <a:gd name="connsiteY5" fmla="*/ 49173 h 830313"/>
                    <a:gd name="connsiteX6" fmla="*/ 426095 w 591041"/>
                    <a:gd name="connsiteY6" fmla="*/ 69493 h 830313"/>
                    <a:gd name="connsiteX7" fmla="*/ 537855 w 591041"/>
                    <a:gd name="connsiteY7" fmla="*/ 3453 h 830313"/>
                    <a:gd name="connsiteX8" fmla="*/ 512455 w 591041"/>
                    <a:gd name="connsiteY8" fmla="*/ 193953 h 830313"/>
                    <a:gd name="connsiteX9" fmla="*/ 579765 w 591041"/>
                    <a:gd name="connsiteY9" fmla="*/ 681633 h 830313"/>
                    <a:gd name="connsiteX10" fmla="*/ 570875 w 591041"/>
                    <a:gd name="connsiteY10" fmla="*/ 809268 h 830313"/>
                    <a:gd name="connsiteX11" fmla="*/ 387360 w 591041"/>
                    <a:gd name="connsiteY11" fmla="*/ 828953 h 830313"/>
                    <a:gd name="connsiteX12" fmla="*/ 42555 w 591041"/>
                    <a:gd name="connsiteY12" fmla="*/ 814348 h 830313"/>
                    <a:gd name="connsiteX13" fmla="*/ 12710 w 591041"/>
                    <a:gd name="connsiteY13" fmla="*/ 701318 h 830313"/>
                    <a:gd name="connsiteX0" fmla="*/ 12710 w 591041"/>
                    <a:gd name="connsiteY0" fmla="*/ 701318 h 830313"/>
                    <a:gd name="connsiteX1" fmla="*/ 85735 w 591041"/>
                    <a:gd name="connsiteY1" fmla="*/ 216813 h 830313"/>
                    <a:gd name="connsiteX2" fmla="*/ 52715 w 591041"/>
                    <a:gd name="connsiteY2" fmla="*/ 23773 h 830313"/>
                    <a:gd name="connsiteX3" fmla="*/ 192415 w 591041"/>
                    <a:gd name="connsiteY3" fmla="*/ 74573 h 830313"/>
                    <a:gd name="connsiteX4" fmla="*/ 192415 w 591041"/>
                    <a:gd name="connsiteY4" fmla="*/ 73938 h 830313"/>
                    <a:gd name="connsiteX5" fmla="*/ 334655 w 591041"/>
                    <a:gd name="connsiteY5" fmla="*/ 49173 h 830313"/>
                    <a:gd name="connsiteX6" fmla="*/ 426095 w 591041"/>
                    <a:gd name="connsiteY6" fmla="*/ 69493 h 830313"/>
                    <a:gd name="connsiteX7" fmla="*/ 537855 w 591041"/>
                    <a:gd name="connsiteY7" fmla="*/ 3453 h 830313"/>
                    <a:gd name="connsiteX8" fmla="*/ 512455 w 591041"/>
                    <a:gd name="connsiteY8" fmla="*/ 193953 h 830313"/>
                    <a:gd name="connsiteX9" fmla="*/ 579765 w 591041"/>
                    <a:gd name="connsiteY9" fmla="*/ 681633 h 830313"/>
                    <a:gd name="connsiteX10" fmla="*/ 570875 w 591041"/>
                    <a:gd name="connsiteY10" fmla="*/ 809268 h 830313"/>
                    <a:gd name="connsiteX11" fmla="*/ 387360 w 591041"/>
                    <a:gd name="connsiteY11" fmla="*/ 828953 h 830313"/>
                    <a:gd name="connsiteX12" fmla="*/ 42555 w 591041"/>
                    <a:gd name="connsiteY12" fmla="*/ 814348 h 830313"/>
                    <a:gd name="connsiteX13" fmla="*/ 12710 w 591041"/>
                    <a:gd name="connsiteY13" fmla="*/ 701318 h 830313"/>
                    <a:gd name="connsiteX0" fmla="*/ 12710 w 591041"/>
                    <a:gd name="connsiteY0" fmla="*/ 701340 h 830335"/>
                    <a:gd name="connsiteX1" fmla="*/ 85735 w 591041"/>
                    <a:gd name="connsiteY1" fmla="*/ 216835 h 830335"/>
                    <a:gd name="connsiteX2" fmla="*/ 52715 w 591041"/>
                    <a:gd name="connsiteY2" fmla="*/ 23795 h 830335"/>
                    <a:gd name="connsiteX3" fmla="*/ 192415 w 591041"/>
                    <a:gd name="connsiteY3" fmla="*/ 74595 h 830335"/>
                    <a:gd name="connsiteX4" fmla="*/ 192415 w 591041"/>
                    <a:gd name="connsiteY4" fmla="*/ 73960 h 830335"/>
                    <a:gd name="connsiteX5" fmla="*/ 319415 w 591041"/>
                    <a:gd name="connsiteY5" fmla="*/ 53005 h 830335"/>
                    <a:gd name="connsiteX6" fmla="*/ 426095 w 591041"/>
                    <a:gd name="connsiteY6" fmla="*/ 69515 h 830335"/>
                    <a:gd name="connsiteX7" fmla="*/ 537855 w 591041"/>
                    <a:gd name="connsiteY7" fmla="*/ 3475 h 830335"/>
                    <a:gd name="connsiteX8" fmla="*/ 512455 w 591041"/>
                    <a:gd name="connsiteY8" fmla="*/ 193975 h 830335"/>
                    <a:gd name="connsiteX9" fmla="*/ 579765 w 591041"/>
                    <a:gd name="connsiteY9" fmla="*/ 681655 h 830335"/>
                    <a:gd name="connsiteX10" fmla="*/ 570875 w 591041"/>
                    <a:gd name="connsiteY10" fmla="*/ 809290 h 830335"/>
                    <a:gd name="connsiteX11" fmla="*/ 387360 w 591041"/>
                    <a:gd name="connsiteY11" fmla="*/ 828975 h 830335"/>
                    <a:gd name="connsiteX12" fmla="*/ 42555 w 591041"/>
                    <a:gd name="connsiteY12" fmla="*/ 814370 h 830335"/>
                    <a:gd name="connsiteX13" fmla="*/ 12710 w 591041"/>
                    <a:gd name="connsiteY13" fmla="*/ 701340 h 830335"/>
                    <a:gd name="connsiteX0" fmla="*/ 12710 w 591041"/>
                    <a:gd name="connsiteY0" fmla="*/ 701340 h 830335"/>
                    <a:gd name="connsiteX1" fmla="*/ 85735 w 591041"/>
                    <a:gd name="connsiteY1" fmla="*/ 216835 h 830335"/>
                    <a:gd name="connsiteX2" fmla="*/ 52715 w 591041"/>
                    <a:gd name="connsiteY2" fmla="*/ 23795 h 830335"/>
                    <a:gd name="connsiteX3" fmla="*/ 192415 w 591041"/>
                    <a:gd name="connsiteY3" fmla="*/ 74595 h 830335"/>
                    <a:gd name="connsiteX4" fmla="*/ 234325 w 591041"/>
                    <a:gd name="connsiteY4" fmla="*/ 64435 h 830335"/>
                    <a:gd name="connsiteX5" fmla="*/ 319415 w 591041"/>
                    <a:gd name="connsiteY5" fmla="*/ 53005 h 830335"/>
                    <a:gd name="connsiteX6" fmla="*/ 426095 w 591041"/>
                    <a:gd name="connsiteY6" fmla="*/ 69515 h 830335"/>
                    <a:gd name="connsiteX7" fmla="*/ 537855 w 591041"/>
                    <a:gd name="connsiteY7" fmla="*/ 3475 h 830335"/>
                    <a:gd name="connsiteX8" fmla="*/ 512455 w 591041"/>
                    <a:gd name="connsiteY8" fmla="*/ 193975 h 830335"/>
                    <a:gd name="connsiteX9" fmla="*/ 579765 w 591041"/>
                    <a:gd name="connsiteY9" fmla="*/ 681655 h 830335"/>
                    <a:gd name="connsiteX10" fmla="*/ 570875 w 591041"/>
                    <a:gd name="connsiteY10" fmla="*/ 809290 h 830335"/>
                    <a:gd name="connsiteX11" fmla="*/ 387360 w 591041"/>
                    <a:gd name="connsiteY11" fmla="*/ 828975 h 830335"/>
                    <a:gd name="connsiteX12" fmla="*/ 42555 w 591041"/>
                    <a:gd name="connsiteY12" fmla="*/ 814370 h 830335"/>
                    <a:gd name="connsiteX13" fmla="*/ 12710 w 591041"/>
                    <a:gd name="connsiteY13" fmla="*/ 701340 h 830335"/>
                    <a:gd name="connsiteX0" fmla="*/ 12710 w 591041"/>
                    <a:gd name="connsiteY0" fmla="*/ 701340 h 830335"/>
                    <a:gd name="connsiteX1" fmla="*/ 85735 w 591041"/>
                    <a:gd name="connsiteY1" fmla="*/ 216835 h 830335"/>
                    <a:gd name="connsiteX2" fmla="*/ 52715 w 591041"/>
                    <a:gd name="connsiteY2" fmla="*/ 23795 h 830335"/>
                    <a:gd name="connsiteX3" fmla="*/ 192415 w 591041"/>
                    <a:gd name="connsiteY3" fmla="*/ 74595 h 830335"/>
                    <a:gd name="connsiteX4" fmla="*/ 243850 w 591041"/>
                    <a:gd name="connsiteY4" fmla="*/ 64435 h 830335"/>
                    <a:gd name="connsiteX5" fmla="*/ 319415 w 591041"/>
                    <a:gd name="connsiteY5" fmla="*/ 53005 h 830335"/>
                    <a:gd name="connsiteX6" fmla="*/ 426095 w 591041"/>
                    <a:gd name="connsiteY6" fmla="*/ 69515 h 830335"/>
                    <a:gd name="connsiteX7" fmla="*/ 537855 w 591041"/>
                    <a:gd name="connsiteY7" fmla="*/ 3475 h 830335"/>
                    <a:gd name="connsiteX8" fmla="*/ 512455 w 591041"/>
                    <a:gd name="connsiteY8" fmla="*/ 193975 h 830335"/>
                    <a:gd name="connsiteX9" fmla="*/ 579765 w 591041"/>
                    <a:gd name="connsiteY9" fmla="*/ 681655 h 830335"/>
                    <a:gd name="connsiteX10" fmla="*/ 570875 w 591041"/>
                    <a:gd name="connsiteY10" fmla="*/ 809290 h 830335"/>
                    <a:gd name="connsiteX11" fmla="*/ 387360 w 591041"/>
                    <a:gd name="connsiteY11" fmla="*/ 828975 h 830335"/>
                    <a:gd name="connsiteX12" fmla="*/ 42555 w 591041"/>
                    <a:gd name="connsiteY12" fmla="*/ 814370 h 830335"/>
                    <a:gd name="connsiteX13" fmla="*/ 12710 w 591041"/>
                    <a:gd name="connsiteY13" fmla="*/ 701340 h 830335"/>
                    <a:gd name="connsiteX0" fmla="*/ 12710 w 591041"/>
                    <a:gd name="connsiteY0" fmla="*/ 701340 h 830335"/>
                    <a:gd name="connsiteX1" fmla="*/ 85735 w 591041"/>
                    <a:gd name="connsiteY1" fmla="*/ 216835 h 830335"/>
                    <a:gd name="connsiteX2" fmla="*/ 52715 w 591041"/>
                    <a:gd name="connsiteY2" fmla="*/ 23795 h 830335"/>
                    <a:gd name="connsiteX3" fmla="*/ 192415 w 591041"/>
                    <a:gd name="connsiteY3" fmla="*/ 74595 h 830335"/>
                    <a:gd name="connsiteX4" fmla="*/ 243850 w 591041"/>
                    <a:gd name="connsiteY4" fmla="*/ 64435 h 830335"/>
                    <a:gd name="connsiteX5" fmla="*/ 313700 w 591041"/>
                    <a:gd name="connsiteY5" fmla="*/ 53005 h 830335"/>
                    <a:gd name="connsiteX6" fmla="*/ 426095 w 591041"/>
                    <a:gd name="connsiteY6" fmla="*/ 69515 h 830335"/>
                    <a:gd name="connsiteX7" fmla="*/ 537855 w 591041"/>
                    <a:gd name="connsiteY7" fmla="*/ 3475 h 830335"/>
                    <a:gd name="connsiteX8" fmla="*/ 512455 w 591041"/>
                    <a:gd name="connsiteY8" fmla="*/ 193975 h 830335"/>
                    <a:gd name="connsiteX9" fmla="*/ 579765 w 591041"/>
                    <a:gd name="connsiteY9" fmla="*/ 681655 h 830335"/>
                    <a:gd name="connsiteX10" fmla="*/ 570875 w 591041"/>
                    <a:gd name="connsiteY10" fmla="*/ 809290 h 830335"/>
                    <a:gd name="connsiteX11" fmla="*/ 387360 w 591041"/>
                    <a:gd name="connsiteY11" fmla="*/ 828975 h 830335"/>
                    <a:gd name="connsiteX12" fmla="*/ 42555 w 591041"/>
                    <a:gd name="connsiteY12" fmla="*/ 814370 h 830335"/>
                    <a:gd name="connsiteX13" fmla="*/ 12710 w 591041"/>
                    <a:gd name="connsiteY13" fmla="*/ 701340 h 830335"/>
                    <a:gd name="connsiteX0" fmla="*/ 12710 w 591041"/>
                    <a:gd name="connsiteY0" fmla="*/ 701340 h 830335"/>
                    <a:gd name="connsiteX1" fmla="*/ 85735 w 591041"/>
                    <a:gd name="connsiteY1" fmla="*/ 216835 h 830335"/>
                    <a:gd name="connsiteX2" fmla="*/ 52715 w 591041"/>
                    <a:gd name="connsiteY2" fmla="*/ 23795 h 830335"/>
                    <a:gd name="connsiteX3" fmla="*/ 192415 w 591041"/>
                    <a:gd name="connsiteY3" fmla="*/ 74595 h 830335"/>
                    <a:gd name="connsiteX4" fmla="*/ 243850 w 591041"/>
                    <a:gd name="connsiteY4" fmla="*/ 64435 h 830335"/>
                    <a:gd name="connsiteX5" fmla="*/ 313700 w 591041"/>
                    <a:gd name="connsiteY5" fmla="*/ 53005 h 830335"/>
                    <a:gd name="connsiteX6" fmla="*/ 426095 w 591041"/>
                    <a:gd name="connsiteY6" fmla="*/ 69515 h 830335"/>
                    <a:gd name="connsiteX7" fmla="*/ 537855 w 591041"/>
                    <a:gd name="connsiteY7" fmla="*/ 3475 h 830335"/>
                    <a:gd name="connsiteX8" fmla="*/ 512455 w 591041"/>
                    <a:gd name="connsiteY8" fmla="*/ 193975 h 830335"/>
                    <a:gd name="connsiteX9" fmla="*/ 579765 w 591041"/>
                    <a:gd name="connsiteY9" fmla="*/ 681655 h 830335"/>
                    <a:gd name="connsiteX10" fmla="*/ 570875 w 591041"/>
                    <a:gd name="connsiteY10" fmla="*/ 809290 h 830335"/>
                    <a:gd name="connsiteX11" fmla="*/ 387360 w 591041"/>
                    <a:gd name="connsiteY11" fmla="*/ 828975 h 830335"/>
                    <a:gd name="connsiteX12" fmla="*/ 42555 w 591041"/>
                    <a:gd name="connsiteY12" fmla="*/ 814370 h 830335"/>
                    <a:gd name="connsiteX13" fmla="*/ 12710 w 591041"/>
                    <a:gd name="connsiteY13" fmla="*/ 701340 h 8303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91041" h="830335">
                      <a:moveTo>
                        <a:pt x="12710" y="701340"/>
                      </a:moveTo>
                      <a:cubicBezTo>
                        <a:pt x="23717" y="597941"/>
                        <a:pt x="79068" y="329759"/>
                        <a:pt x="85735" y="216835"/>
                      </a:cubicBezTo>
                      <a:cubicBezTo>
                        <a:pt x="92402" y="103911"/>
                        <a:pt x="34935" y="47502"/>
                        <a:pt x="52715" y="23795"/>
                      </a:cubicBezTo>
                      <a:cubicBezTo>
                        <a:pt x="70495" y="88"/>
                        <a:pt x="160559" y="67822"/>
                        <a:pt x="192415" y="74595"/>
                      </a:cubicBezTo>
                      <a:cubicBezTo>
                        <a:pt x="224271" y="81368"/>
                        <a:pt x="223636" y="68033"/>
                        <a:pt x="243850" y="64435"/>
                      </a:cubicBezTo>
                      <a:cubicBezTo>
                        <a:pt x="264064" y="60837"/>
                        <a:pt x="260466" y="55968"/>
                        <a:pt x="313700" y="53005"/>
                      </a:cubicBezTo>
                      <a:cubicBezTo>
                        <a:pt x="366934" y="50042"/>
                        <a:pt x="388736" y="77770"/>
                        <a:pt x="426095" y="69515"/>
                      </a:cubicBezTo>
                      <a:cubicBezTo>
                        <a:pt x="463454" y="61260"/>
                        <a:pt x="523462" y="-17268"/>
                        <a:pt x="537855" y="3475"/>
                      </a:cubicBezTo>
                      <a:cubicBezTo>
                        <a:pt x="552248" y="24218"/>
                        <a:pt x="505470" y="80945"/>
                        <a:pt x="512455" y="193975"/>
                      </a:cubicBezTo>
                      <a:cubicBezTo>
                        <a:pt x="519440" y="307005"/>
                        <a:pt x="570028" y="579103"/>
                        <a:pt x="579765" y="681655"/>
                      </a:cubicBezTo>
                      <a:cubicBezTo>
                        <a:pt x="589502" y="784207"/>
                        <a:pt x="602942" y="784737"/>
                        <a:pt x="570875" y="809290"/>
                      </a:cubicBezTo>
                      <a:cubicBezTo>
                        <a:pt x="538808" y="833843"/>
                        <a:pt x="481763" y="828128"/>
                        <a:pt x="387360" y="828975"/>
                      </a:cubicBezTo>
                      <a:cubicBezTo>
                        <a:pt x="292957" y="829822"/>
                        <a:pt x="104997" y="835642"/>
                        <a:pt x="42555" y="814370"/>
                      </a:cubicBezTo>
                      <a:cubicBezTo>
                        <a:pt x="-19887" y="793098"/>
                        <a:pt x="1703" y="804739"/>
                        <a:pt x="12710" y="701340"/>
                      </a:cubicBezTo>
                      <a:close/>
                    </a:path>
                  </a:pathLst>
                </a:custGeom>
                <a:solidFill>
                  <a:srgbClr val="FEFFFF"/>
                </a:solidFill>
                <a:ln w="571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5E27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grpSp>
              <p:nvGrpSpPr>
                <p:cNvPr id="258" name="กลุ่ม 257">
                  <a:extLst>
                    <a:ext uri="{FF2B5EF4-FFF2-40B4-BE49-F238E27FC236}">
                      <a16:creationId xmlns:a16="http://schemas.microsoft.com/office/drawing/2014/main" id="{723A6851-D541-420F-A9E1-038A7C59D295}"/>
                    </a:ext>
                  </a:extLst>
                </p:cNvPr>
                <p:cNvGrpSpPr/>
                <p:nvPr/>
              </p:nvGrpSpPr>
              <p:grpSpPr>
                <a:xfrm>
                  <a:off x="7236306" y="2206483"/>
                  <a:ext cx="2223242" cy="1029858"/>
                  <a:chOff x="7228461" y="2215721"/>
                  <a:chExt cx="2223242" cy="1029858"/>
                </a:xfrm>
                <a:solidFill>
                  <a:srgbClr val="A064BC"/>
                </a:solidFill>
              </p:grpSpPr>
              <p:sp>
                <p:nvSpPr>
                  <p:cNvPr id="281" name="รูปแบบอิสระ: รูปร่าง 280">
                    <a:extLst>
                      <a:ext uri="{FF2B5EF4-FFF2-40B4-BE49-F238E27FC236}">
                        <a16:creationId xmlns:a16="http://schemas.microsoft.com/office/drawing/2014/main" id="{77D6AFE3-A3E2-4BAF-9646-C1559F86BD7F}"/>
                      </a:ext>
                    </a:extLst>
                  </p:cNvPr>
                  <p:cNvSpPr/>
                  <p:nvPr/>
                </p:nvSpPr>
                <p:spPr>
                  <a:xfrm>
                    <a:off x="7228461" y="2248287"/>
                    <a:ext cx="1117285" cy="997292"/>
                  </a:xfrm>
                  <a:custGeom>
                    <a:avLst/>
                    <a:gdLst>
                      <a:gd name="connsiteX0" fmla="*/ 183174 w 1116095"/>
                      <a:gd name="connsiteY0" fmla="*/ 998225 h 1019412"/>
                      <a:gd name="connsiteX1" fmla="*/ 811062 w 1116095"/>
                      <a:gd name="connsiteY1" fmla="*/ 906785 h 1019412"/>
                      <a:gd name="connsiteX2" fmla="*/ 1115862 w 1116095"/>
                      <a:gd name="connsiteY2" fmla="*/ 193553 h 1019412"/>
                      <a:gd name="connsiteX3" fmla="*/ 768390 w 1116095"/>
                      <a:gd name="connsiteY3" fmla="*/ 278897 h 1019412"/>
                      <a:gd name="connsiteX4" fmla="*/ 707430 w 1116095"/>
                      <a:gd name="connsiteY4" fmla="*/ 272801 h 1019412"/>
                      <a:gd name="connsiteX5" fmla="*/ 378246 w 1116095"/>
                      <a:gd name="connsiteY5" fmla="*/ 132593 h 1019412"/>
                      <a:gd name="connsiteX6" fmla="*/ 116118 w 1116095"/>
                      <a:gd name="connsiteY6" fmla="*/ 16769 h 1019412"/>
                      <a:gd name="connsiteX7" fmla="*/ 294 w 1116095"/>
                      <a:gd name="connsiteY7" fmla="*/ 41153 h 1019412"/>
                      <a:gd name="connsiteX8" fmla="*/ 85638 w 1116095"/>
                      <a:gd name="connsiteY8" fmla="*/ 388625 h 1019412"/>
                      <a:gd name="connsiteX9" fmla="*/ 170982 w 1116095"/>
                      <a:gd name="connsiteY9" fmla="*/ 705617 h 1019412"/>
                      <a:gd name="connsiteX10" fmla="*/ 183174 w 1116095"/>
                      <a:gd name="connsiteY10" fmla="*/ 998225 h 1019412"/>
                      <a:gd name="connsiteX0" fmla="*/ 231434 w 1116084"/>
                      <a:gd name="connsiteY0" fmla="*/ 998225 h 1019412"/>
                      <a:gd name="connsiteX1" fmla="*/ 811062 w 1116084"/>
                      <a:gd name="connsiteY1" fmla="*/ 906785 h 1019412"/>
                      <a:gd name="connsiteX2" fmla="*/ 1115862 w 1116084"/>
                      <a:gd name="connsiteY2" fmla="*/ 193553 h 1019412"/>
                      <a:gd name="connsiteX3" fmla="*/ 768390 w 1116084"/>
                      <a:gd name="connsiteY3" fmla="*/ 278897 h 1019412"/>
                      <a:gd name="connsiteX4" fmla="*/ 707430 w 1116084"/>
                      <a:gd name="connsiteY4" fmla="*/ 272801 h 1019412"/>
                      <a:gd name="connsiteX5" fmla="*/ 378246 w 1116084"/>
                      <a:gd name="connsiteY5" fmla="*/ 132593 h 1019412"/>
                      <a:gd name="connsiteX6" fmla="*/ 116118 w 1116084"/>
                      <a:gd name="connsiteY6" fmla="*/ 16769 h 1019412"/>
                      <a:gd name="connsiteX7" fmla="*/ 294 w 1116084"/>
                      <a:gd name="connsiteY7" fmla="*/ 41153 h 1019412"/>
                      <a:gd name="connsiteX8" fmla="*/ 85638 w 1116084"/>
                      <a:gd name="connsiteY8" fmla="*/ 388625 h 1019412"/>
                      <a:gd name="connsiteX9" fmla="*/ 170982 w 1116084"/>
                      <a:gd name="connsiteY9" fmla="*/ 705617 h 1019412"/>
                      <a:gd name="connsiteX10" fmla="*/ 231434 w 1116084"/>
                      <a:gd name="connsiteY10" fmla="*/ 998225 h 1019412"/>
                      <a:gd name="connsiteX0" fmla="*/ 261914 w 1116078"/>
                      <a:gd name="connsiteY0" fmla="*/ 998225 h 1019412"/>
                      <a:gd name="connsiteX1" fmla="*/ 811062 w 1116078"/>
                      <a:gd name="connsiteY1" fmla="*/ 906785 h 1019412"/>
                      <a:gd name="connsiteX2" fmla="*/ 1115862 w 1116078"/>
                      <a:gd name="connsiteY2" fmla="*/ 193553 h 1019412"/>
                      <a:gd name="connsiteX3" fmla="*/ 768390 w 1116078"/>
                      <a:gd name="connsiteY3" fmla="*/ 278897 h 1019412"/>
                      <a:gd name="connsiteX4" fmla="*/ 707430 w 1116078"/>
                      <a:gd name="connsiteY4" fmla="*/ 272801 h 1019412"/>
                      <a:gd name="connsiteX5" fmla="*/ 378246 w 1116078"/>
                      <a:gd name="connsiteY5" fmla="*/ 132593 h 1019412"/>
                      <a:gd name="connsiteX6" fmla="*/ 116118 w 1116078"/>
                      <a:gd name="connsiteY6" fmla="*/ 16769 h 1019412"/>
                      <a:gd name="connsiteX7" fmla="*/ 294 w 1116078"/>
                      <a:gd name="connsiteY7" fmla="*/ 41153 h 1019412"/>
                      <a:gd name="connsiteX8" fmla="*/ 85638 w 1116078"/>
                      <a:gd name="connsiteY8" fmla="*/ 388625 h 1019412"/>
                      <a:gd name="connsiteX9" fmla="*/ 170982 w 1116078"/>
                      <a:gd name="connsiteY9" fmla="*/ 705617 h 1019412"/>
                      <a:gd name="connsiteX10" fmla="*/ 261914 w 1116078"/>
                      <a:gd name="connsiteY10" fmla="*/ 998225 h 1019412"/>
                      <a:gd name="connsiteX0" fmla="*/ 254294 w 1116079"/>
                      <a:gd name="connsiteY0" fmla="*/ 1003305 h 1023222"/>
                      <a:gd name="connsiteX1" fmla="*/ 811062 w 1116079"/>
                      <a:gd name="connsiteY1" fmla="*/ 906785 h 1023222"/>
                      <a:gd name="connsiteX2" fmla="*/ 1115862 w 1116079"/>
                      <a:gd name="connsiteY2" fmla="*/ 193553 h 1023222"/>
                      <a:gd name="connsiteX3" fmla="*/ 768390 w 1116079"/>
                      <a:gd name="connsiteY3" fmla="*/ 278897 h 1023222"/>
                      <a:gd name="connsiteX4" fmla="*/ 707430 w 1116079"/>
                      <a:gd name="connsiteY4" fmla="*/ 272801 h 1023222"/>
                      <a:gd name="connsiteX5" fmla="*/ 378246 w 1116079"/>
                      <a:gd name="connsiteY5" fmla="*/ 132593 h 1023222"/>
                      <a:gd name="connsiteX6" fmla="*/ 116118 w 1116079"/>
                      <a:gd name="connsiteY6" fmla="*/ 16769 h 1023222"/>
                      <a:gd name="connsiteX7" fmla="*/ 294 w 1116079"/>
                      <a:gd name="connsiteY7" fmla="*/ 41153 h 1023222"/>
                      <a:gd name="connsiteX8" fmla="*/ 85638 w 1116079"/>
                      <a:gd name="connsiteY8" fmla="*/ 388625 h 1023222"/>
                      <a:gd name="connsiteX9" fmla="*/ 170982 w 1116079"/>
                      <a:gd name="connsiteY9" fmla="*/ 705617 h 1023222"/>
                      <a:gd name="connsiteX10" fmla="*/ 254294 w 1116079"/>
                      <a:gd name="connsiteY10" fmla="*/ 1003305 h 1023222"/>
                      <a:gd name="connsiteX0" fmla="*/ 254113 w 1115898"/>
                      <a:gd name="connsiteY0" fmla="*/ 1004892 h 1024809"/>
                      <a:gd name="connsiteX1" fmla="*/ 810881 w 1115898"/>
                      <a:gd name="connsiteY1" fmla="*/ 908372 h 1024809"/>
                      <a:gd name="connsiteX2" fmla="*/ 1115681 w 1115898"/>
                      <a:gd name="connsiteY2" fmla="*/ 195140 h 1024809"/>
                      <a:gd name="connsiteX3" fmla="*/ 768209 w 1115898"/>
                      <a:gd name="connsiteY3" fmla="*/ 280484 h 1024809"/>
                      <a:gd name="connsiteX4" fmla="*/ 707249 w 1115898"/>
                      <a:gd name="connsiteY4" fmla="*/ 274388 h 1024809"/>
                      <a:gd name="connsiteX5" fmla="*/ 378065 w 1115898"/>
                      <a:gd name="connsiteY5" fmla="*/ 134180 h 1024809"/>
                      <a:gd name="connsiteX6" fmla="*/ 115937 w 1115898"/>
                      <a:gd name="connsiteY6" fmla="*/ 18356 h 1024809"/>
                      <a:gd name="connsiteX7" fmla="*/ 113 w 1115898"/>
                      <a:gd name="connsiteY7" fmla="*/ 42740 h 1024809"/>
                      <a:gd name="connsiteX8" fmla="*/ 133717 w 1115898"/>
                      <a:gd name="connsiteY8" fmla="*/ 415612 h 1024809"/>
                      <a:gd name="connsiteX9" fmla="*/ 170801 w 1115898"/>
                      <a:gd name="connsiteY9" fmla="*/ 707204 h 1024809"/>
                      <a:gd name="connsiteX10" fmla="*/ 254113 w 1115898"/>
                      <a:gd name="connsiteY10" fmla="*/ 1004892 h 1024809"/>
                      <a:gd name="connsiteX0" fmla="*/ 254022 w 1115807"/>
                      <a:gd name="connsiteY0" fmla="*/ 1006191 h 1026108"/>
                      <a:gd name="connsiteX1" fmla="*/ 810790 w 1115807"/>
                      <a:gd name="connsiteY1" fmla="*/ 909671 h 1026108"/>
                      <a:gd name="connsiteX2" fmla="*/ 1115590 w 1115807"/>
                      <a:gd name="connsiteY2" fmla="*/ 196439 h 1026108"/>
                      <a:gd name="connsiteX3" fmla="*/ 768118 w 1115807"/>
                      <a:gd name="connsiteY3" fmla="*/ 281783 h 1026108"/>
                      <a:gd name="connsiteX4" fmla="*/ 707158 w 1115807"/>
                      <a:gd name="connsiteY4" fmla="*/ 275687 h 1026108"/>
                      <a:gd name="connsiteX5" fmla="*/ 377974 w 1115807"/>
                      <a:gd name="connsiteY5" fmla="*/ 135479 h 1026108"/>
                      <a:gd name="connsiteX6" fmla="*/ 115846 w 1115807"/>
                      <a:gd name="connsiteY6" fmla="*/ 19655 h 1026108"/>
                      <a:gd name="connsiteX7" fmla="*/ 22 w 1115807"/>
                      <a:gd name="connsiteY7" fmla="*/ 44039 h 1026108"/>
                      <a:gd name="connsiteX8" fmla="*/ 123466 w 1115807"/>
                      <a:gd name="connsiteY8" fmla="*/ 437231 h 1026108"/>
                      <a:gd name="connsiteX9" fmla="*/ 170710 w 1115807"/>
                      <a:gd name="connsiteY9" fmla="*/ 708503 h 1026108"/>
                      <a:gd name="connsiteX10" fmla="*/ 254022 w 1115807"/>
                      <a:gd name="connsiteY10" fmla="*/ 1006191 h 1026108"/>
                      <a:gd name="connsiteX0" fmla="*/ 243866 w 1105651"/>
                      <a:gd name="connsiteY0" fmla="*/ 986591 h 1006508"/>
                      <a:gd name="connsiteX1" fmla="*/ 800634 w 1105651"/>
                      <a:gd name="connsiteY1" fmla="*/ 890071 h 1006508"/>
                      <a:gd name="connsiteX2" fmla="*/ 1105434 w 1105651"/>
                      <a:gd name="connsiteY2" fmla="*/ 176839 h 1006508"/>
                      <a:gd name="connsiteX3" fmla="*/ 757962 w 1105651"/>
                      <a:gd name="connsiteY3" fmla="*/ 262183 h 1006508"/>
                      <a:gd name="connsiteX4" fmla="*/ 697002 w 1105651"/>
                      <a:gd name="connsiteY4" fmla="*/ 256087 h 1006508"/>
                      <a:gd name="connsiteX5" fmla="*/ 367818 w 1105651"/>
                      <a:gd name="connsiteY5" fmla="*/ 115879 h 1006508"/>
                      <a:gd name="connsiteX6" fmla="*/ 105690 w 1105651"/>
                      <a:gd name="connsiteY6" fmla="*/ 55 h 1006508"/>
                      <a:gd name="connsiteX7" fmla="*/ 26 w 1105651"/>
                      <a:gd name="connsiteY7" fmla="*/ 105719 h 1006508"/>
                      <a:gd name="connsiteX8" fmla="*/ 113310 w 1105651"/>
                      <a:gd name="connsiteY8" fmla="*/ 417631 h 1006508"/>
                      <a:gd name="connsiteX9" fmla="*/ 160554 w 1105651"/>
                      <a:gd name="connsiteY9" fmla="*/ 688903 h 1006508"/>
                      <a:gd name="connsiteX10" fmla="*/ 243866 w 1105651"/>
                      <a:gd name="connsiteY10" fmla="*/ 986591 h 1006508"/>
                      <a:gd name="connsiteX0" fmla="*/ 243852 w 1105637"/>
                      <a:gd name="connsiteY0" fmla="*/ 953684 h 973601"/>
                      <a:gd name="connsiteX1" fmla="*/ 800620 w 1105637"/>
                      <a:gd name="connsiteY1" fmla="*/ 857164 h 973601"/>
                      <a:gd name="connsiteX2" fmla="*/ 1105420 w 1105637"/>
                      <a:gd name="connsiteY2" fmla="*/ 143932 h 973601"/>
                      <a:gd name="connsiteX3" fmla="*/ 757948 w 1105637"/>
                      <a:gd name="connsiteY3" fmla="*/ 229276 h 973601"/>
                      <a:gd name="connsiteX4" fmla="*/ 696988 w 1105637"/>
                      <a:gd name="connsiteY4" fmla="*/ 223180 h 973601"/>
                      <a:gd name="connsiteX5" fmla="*/ 367804 w 1105637"/>
                      <a:gd name="connsiteY5" fmla="*/ 82972 h 973601"/>
                      <a:gd name="connsiteX6" fmla="*/ 108216 w 1105637"/>
                      <a:gd name="connsiteY6" fmla="*/ 168 h 973601"/>
                      <a:gd name="connsiteX7" fmla="*/ 12 w 1105637"/>
                      <a:gd name="connsiteY7" fmla="*/ 72812 h 973601"/>
                      <a:gd name="connsiteX8" fmla="*/ 113296 w 1105637"/>
                      <a:gd name="connsiteY8" fmla="*/ 384724 h 973601"/>
                      <a:gd name="connsiteX9" fmla="*/ 160540 w 1105637"/>
                      <a:gd name="connsiteY9" fmla="*/ 655996 h 973601"/>
                      <a:gd name="connsiteX10" fmla="*/ 243852 w 1105637"/>
                      <a:gd name="connsiteY10" fmla="*/ 953684 h 973601"/>
                      <a:gd name="connsiteX0" fmla="*/ 223538 w 1085323"/>
                      <a:gd name="connsiteY0" fmla="*/ 960067 h 979984"/>
                      <a:gd name="connsiteX1" fmla="*/ 780306 w 1085323"/>
                      <a:gd name="connsiteY1" fmla="*/ 863547 h 979984"/>
                      <a:gd name="connsiteX2" fmla="*/ 1085106 w 1085323"/>
                      <a:gd name="connsiteY2" fmla="*/ 150315 h 979984"/>
                      <a:gd name="connsiteX3" fmla="*/ 737634 w 1085323"/>
                      <a:gd name="connsiteY3" fmla="*/ 235659 h 979984"/>
                      <a:gd name="connsiteX4" fmla="*/ 676674 w 1085323"/>
                      <a:gd name="connsiteY4" fmla="*/ 229563 h 979984"/>
                      <a:gd name="connsiteX5" fmla="*/ 347490 w 1085323"/>
                      <a:gd name="connsiteY5" fmla="*/ 89355 h 979984"/>
                      <a:gd name="connsiteX6" fmla="*/ 87902 w 1085323"/>
                      <a:gd name="connsiteY6" fmla="*/ 6551 h 979984"/>
                      <a:gd name="connsiteX7" fmla="*/ 18 w 1085323"/>
                      <a:gd name="connsiteY7" fmla="*/ 48715 h 979984"/>
                      <a:gd name="connsiteX8" fmla="*/ 92982 w 1085323"/>
                      <a:gd name="connsiteY8" fmla="*/ 391107 h 979984"/>
                      <a:gd name="connsiteX9" fmla="*/ 140226 w 1085323"/>
                      <a:gd name="connsiteY9" fmla="*/ 662379 h 979984"/>
                      <a:gd name="connsiteX10" fmla="*/ 223538 w 1085323"/>
                      <a:gd name="connsiteY10" fmla="*/ 960067 h 979984"/>
                      <a:gd name="connsiteX0" fmla="*/ 227086 w 1088871"/>
                      <a:gd name="connsiteY0" fmla="*/ 955098 h 975015"/>
                      <a:gd name="connsiteX1" fmla="*/ 783854 w 1088871"/>
                      <a:gd name="connsiteY1" fmla="*/ 858578 h 975015"/>
                      <a:gd name="connsiteX2" fmla="*/ 1088654 w 1088871"/>
                      <a:gd name="connsiteY2" fmla="*/ 145346 h 975015"/>
                      <a:gd name="connsiteX3" fmla="*/ 741182 w 1088871"/>
                      <a:gd name="connsiteY3" fmla="*/ 230690 h 975015"/>
                      <a:gd name="connsiteX4" fmla="*/ 680222 w 1088871"/>
                      <a:gd name="connsiteY4" fmla="*/ 224594 h 975015"/>
                      <a:gd name="connsiteX5" fmla="*/ 351038 w 1088871"/>
                      <a:gd name="connsiteY5" fmla="*/ 84386 h 975015"/>
                      <a:gd name="connsiteX6" fmla="*/ 91450 w 1088871"/>
                      <a:gd name="connsiteY6" fmla="*/ 1582 h 975015"/>
                      <a:gd name="connsiteX7" fmla="*/ 3566 w 1088871"/>
                      <a:gd name="connsiteY7" fmla="*/ 43746 h 975015"/>
                      <a:gd name="connsiteX8" fmla="*/ 24901 w 1088871"/>
                      <a:gd name="connsiteY8" fmla="*/ 204275 h 975015"/>
                      <a:gd name="connsiteX9" fmla="*/ 96530 w 1088871"/>
                      <a:gd name="connsiteY9" fmla="*/ 386138 h 975015"/>
                      <a:gd name="connsiteX10" fmla="*/ 143774 w 1088871"/>
                      <a:gd name="connsiteY10" fmla="*/ 657410 h 975015"/>
                      <a:gd name="connsiteX11" fmla="*/ 227086 w 1088871"/>
                      <a:gd name="connsiteY11" fmla="*/ 955098 h 975015"/>
                      <a:gd name="connsiteX0" fmla="*/ 224903 w 1086688"/>
                      <a:gd name="connsiteY0" fmla="*/ 961025 h 980942"/>
                      <a:gd name="connsiteX1" fmla="*/ 781671 w 1086688"/>
                      <a:gd name="connsiteY1" fmla="*/ 864505 h 980942"/>
                      <a:gd name="connsiteX2" fmla="*/ 1086471 w 1086688"/>
                      <a:gd name="connsiteY2" fmla="*/ 151273 h 980942"/>
                      <a:gd name="connsiteX3" fmla="*/ 738999 w 1086688"/>
                      <a:gd name="connsiteY3" fmla="*/ 236617 h 980942"/>
                      <a:gd name="connsiteX4" fmla="*/ 678039 w 1086688"/>
                      <a:gd name="connsiteY4" fmla="*/ 230521 h 980942"/>
                      <a:gd name="connsiteX5" fmla="*/ 348855 w 1086688"/>
                      <a:gd name="connsiteY5" fmla="*/ 90313 h 980942"/>
                      <a:gd name="connsiteX6" fmla="*/ 89267 w 1086688"/>
                      <a:gd name="connsiteY6" fmla="*/ 7509 h 980942"/>
                      <a:gd name="connsiteX7" fmla="*/ 3923 w 1086688"/>
                      <a:gd name="connsiteY7" fmla="*/ 26813 h 980942"/>
                      <a:gd name="connsiteX8" fmla="*/ 22718 w 1086688"/>
                      <a:gd name="connsiteY8" fmla="*/ 210202 h 980942"/>
                      <a:gd name="connsiteX9" fmla="*/ 94347 w 1086688"/>
                      <a:gd name="connsiteY9" fmla="*/ 392065 h 980942"/>
                      <a:gd name="connsiteX10" fmla="*/ 141591 w 1086688"/>
                      <a:gd name="connsiteY10" fmla="*/ 663337 h 980942"/>
                      <a:gd name="connsiteX11" fmla="*/ 224903 w 1086688"/>
                      <a:gd name="connsiteY11" fmla="*/ 961025 h 980942"/>
                      <a:gd name="connsiteX0" fmla="*/ 224903 w 1086688"/>
                      <a:gd name="connsiteY0" fmla="*/ 961025 h 980942"/>
                      <a:gd name="connsiteX1" fmla="*/ 781671 w 1086688"/>
                      <a:gd name="connsiteY1" fmla="*/ 864505 h 980942"/>
                      <a:gd name="connsiteX2" fmla="*/ 1086471 w 1086688"/>
                      <a:gd name="connsiteY2" fmla="*/ 151273 h 980942"/>
                      <a:gd name="connsiteX3" fmla="*/ 738999 w 1086688"/>
                      <a:gd name="connsiteY3" fmla="*/ 236617 h 980942"/>
                      <a:gd name="connsiteX4" fmla="*/ 678039 w 1086688"/>
                      <a:gd name="connsiteY4" fmla="*/ 230521 h 980942"/>
                      <a:gd name="connsiteX5" fmla="*/ 348855 w 1086688"/>
                      <a:gd name="connsiteY5" fmla="*/ 90313 h 980942"/>
                      <a:gd name="connsiteX6" fmla="*/ 89267 w 1086688"/>
                      <a:gd name="connsiteY6" fmla="*/ 7509 h 980942"/>
                      <a:gd name="connsiteX7" fmla="*/ 3923 w 1086688"/>
                      <a:gd name="connsiteY7" fmla="*/ 26813 h 980942"/>
                      <a:gd name="connsiteX8" fmla="*/ 22718 w 1086688"/>
                      <a:gd name="connsiteY8" fmla="*/ 210202 h 980942"/>
                      <a:gd name="connsiteX9" fmla="*/ 94347 w 1086688"/>
                      <a:gd name="connsiteY9" fmla="*/ 392065 h 980942"/>
                      <a:gd name="connsiteX10" fmla="*/ 141591 w 1086688"/>
                      <a:gd name="connsiteY10" fmla="*/ 663337 h 980942"/>
                      <a:gd name="connsiteX11" fmla="*/ 224903 w 1086688"/>
                      <a:gd name="connsiteY11" fmla="*/ 961025 h 980942"/>
                      <a:gd name="connsiteX0" fmla="*/ 224903 w 1086688"/>
                      <a:gd name="connsiteY0" fmla="*/ 963772 h 983689"/>
                      <a:gd name="connsiteX1" fmla="*/ 781671 w 1086688"/>
                      <a:gd name="connsiteY1" fmla="*/ 867252 h 983689"/>
                      <a:gd name="connsiteX2" fmla="*/ 1086471 w 1086688"/>
                      <a:gd name="connsiteY2" fmla="*/ 154020 h 983689"/>
                      <a:gd name="connsiteX3" fmla="*/ 738999 w 1086688"/>
                      <a:gd name="connsiteY3" fmla="*/ 239364 h 983689"/>
                      <a:gd name="connsiteX4" fmla="*/ 678039 w 1086688"/>
                      <a:gd name="connsiteY4" fmla="*/ 233268 h 983689"/>
                      <a:gd name="connsiteX5" fmla="*/ 333615 w 1086688"/>
                      <a:gd name="connsiteY5" fmla="*/ 131160 h 983689"/>
                      <a:gd name="connsiteX6" fmla="*/ 89267 w 1086688"/>
                      <a:gd name="connsiteY6" fmla="*/ 10256 h 983689"/>
                      <a:gd name="connsiteX7" fmla="*/ 3923 w 1086688"/>
                      <a:gd name="connsiteY7" fmla="*/ 29560 h 983689"/>
                      <a:gd name="connsiteX8" fmla="*/ 22718 w 1086688"/>
                      <a:gd name="connsiteY8" fmla="*/ 212949 h 983689"/>
                      <a:gd name="connsiteX9" fmla="*/ 94347 w 1086688"/>
                      <a:gd name="connsiteY9" fmla="*/ 394812 h 983689"/>
                      <a:gd name="connsiteX10" fmla="*/ 141591 w 1086688"/>
                      <a:gd name="connsiteY10" fmla="*/ 666084 h 983689"/>
                      <a:gd name="connsiteX11" fmla="*/ 224903 w 1086688"/>
                      <a:gd name="connsiteY11" fmla="*/ 963772 h 983689"/>
                      <a:gd name="connsiteX0" fmla="*/ 224903 w 1086688"/>
                      <a:gd name="connsiteY0" fmla="*/ 963772 h 983689"/>
                      <a:gd name="connsiteX1" fmla="*/ 781671 w 1086688"/>
                      <a:gd name="connsiteY1" fmla="*/ 867252 h 983689"/>
                      <a:gd name="connsiteX2" fmla="*/ 1086471 w 1086688"/>
                      <a:gd name="connsiteY2" fmla="*/ 154020 h 983689"/>
                      <a:gd name="connsiteX3" fmla="*/ 738999 w 1086688"/>
                      <a:gd name="connsiteY3" fmla="*/ 239364 h 983689"/>
                      <a:gd name="connsiteX4" fmla="*/ 678039 w 1086688"/>
                      <a:gd name="connsiteY4" fmla="*/ 233268 h 983689"/>
                      <a:gd name="connsiteX5" fmla="*/ 333615 w 1086688"/>
                      <a:gd name="connsiteY5" fmla="*/ 131160 h 983689"/>
                      <a:gd name="connsiteX6" fmla="*/ 89267 w 1086688"/>
                      <a:gd name="connsiteY6" fmla="*/ 10256 h 983689"/>
                      <a:gd name="connsiteX7" fmla="*/ 3923 w 1086688"/>
                      <a:gd name="connsiteY7" fmla="*/ 29560 h 983689"/>
                      <a:gd name="connsiteX8" fmla="*/ 22718 w 1086688"/>
                      <a:gd name="connsiteY8" fmla="*/ 212949 h 983689"/>
                      <a:gd name="connsiteX9" fmla="*/ 94347 w 1086688"/>
                      <a:gd name="connsiteY9" fmla="*/ 394812 h 983689"/>
                      <a:gd name="connsiteX10" fmla="*/ 141591 w 1086688"/>
                      <a:gd name="connsiteY10" fmla="*/ 666084 h 983689"/>
                      <a:gd name="connsiteX11" fmla="*/ 224903 w 1086688"/>
                      <a:gd name="connsiteY11" fmla="*/ 963772 h 983689"/>
                      <a:gd name="connsiteX0" fmla="*/ 224903 w 1086688"/>
                      <a:gd name="connsiteY0" fmla="*/ 963589 h 983506"/>
                      <a:gd name="connsiteX1" fmla="*/ 781671 w 1086688"/>
                      <a:gd name="connsiteY1" fmla="*/ 867069 h 983506"/>
                      <a:gd name="connsiteX2" fmla="*/ 1086471 w 1086688"/>
                      <a:gd name="connsiteY2" fmla="*/ 153837 h 983506"/>
                      <a:gd name="connsiteX3" fmla="*/ 738999 w 1086688"/>
                      <a:gd name="connsiteY3" fmla="*/ 239181 h 983506"/>
                      <a:gd name="connsiteX4" fmla="*/ 678039 w 1086688"/>
                      <a:gd name="connsiteY4" fmla="*/ 233085 h 983506"/>
                      <a:gd name="connsiteX5" fmla="*/ 359015 w 1086688"/>
                      <a:gd name="connsiteY5" fmla="*/ 128437 h 983506"/>
                      <a:gd name="connsiteX6" fmla="*/ 89267 w 1086688"/>
                      <a:gd name="connsiteY6" fmla="*/ 10073 h 983506"/>
                      <a:gd name="connsiteX7" fmla="*/ 3923 w 1086688"/>
                      <a:gd name="connsiteY7" fmla="*/ 29377 h 983506"/>
                      <a:gd name="connsiteX8" fmla="*/ 22718 w 1086688"/>
                      <a:gd name="connsiteY8" fmla="*/ 212766 h 983506"/>
                      <a:gd name="connsiteX9" fmla="*/ 94347 w 1086688"/>
                      <a:gd name="connsiteY9" fmla="*/ 394629 h 983506"/>
                      <a:gd name="connsiteX10" fmla="*/ 141591 w 1086688"/>
                      <a:gd name="connsiteY10" fmla="*/ 665901 h 983506"/>
                      <a:gd name="connsiteX11" fmla="*/ 224903 w 1086688"/>
                      <a:gd name="connsiteY11" fmla="*/ 963589 h 983506"/>
                      <a:gd name="connsiteX0" fmla="*/ 224903 w 1086688"/>
                      <a:gd name="connsiteY0" fmla="*/ 963589 h 983506"/>
                      <a:gd name="connsiteX1" fmla="*/ 781671 w 1086688"/>
                      <a:gd name="connsiteY1" fmla="*/ 867069 h 983506"/>
                      <a:gd name="connsiteX2" fmla="*/ 1086471 w 1086688"/>
                      <a:gd name="connsiteY2" fmla="*/ 153837 h 983506"/>
                      <a:gd name="connsiteX3" fmla="*/ 738999 w 1086688"/>
                      <a:gd name="connsiteY3" fmla="*/ 239181 h 983506"/>
                      <a:gd name="connsiteX4" fmla="*/ 678039 w 1086688"/>
                      <a:gd name="connsiteY4" fmla="*/ 233085 h 983506"/>
                      <a:gd name="connsiteX5" fmla="*/ 359015 w 1086688"/>
                      <a:gd name="connsiteY5" fmla="*/ 128437 h 983506"/>
                      <a:gd name="connsiteX6" fmla="*/ 89267 w 1086688"/>
                      <a:gd name="connsiteY6" fmla="*/ 10073 h 983506"/>
                      <a:gd name="connsiteX7" fmla="*/ 3923 w 1086688"/>
                      <a:gd name="connsiteY7" fmla="*/ 29377 h 983506"/>
                      <a:gd name="connsiteX8" fmla="*/ 22718 w 1086688"/>
                      <a:gd name="connsiteY8" fmla="*/ 212766 h 983506"/>
                      <a:gd name="connsiteX9" fmla="*/ 94347 w 1086688"/>
                      <a:gd name="connsiteY9" fmla="*/ 394629 h 983506"/>
                      <a:gd name="connsiteX10" fmla="*/ 141591 w 1086688"/>
                      <a:gd name="connsiteY10" fmla="*/ 665901 h 983506"/>
                      <a:gd name="connsiteX11" fmla="*/ 224903 w 1086688"/>
                      <a:gd name="connsiteY11" fmla="*/ 963589 h 983506"/>
                      <a:gd name="connsiteX0" fmla="*/ 224903 w 1086688"/>
                      <a:gd name="connsiteY0" fmla="*/ 963589 h 983506"/>
                      <a:gd name="connsiteX1" fmla="*/ 781671 w 1086688"/>
                      <a:gd name="connsiteY1" fmla="*/ 867069 h 983506"/>
                      <a:gd name="connsiteX2" fmla="*/ 1086471 w 1086688"/>
                      <a:gd name="connsiteY2" fmla="*/ 153837 h 983506"/>
                      <a:gd name="connsiteX3" fmla="*/ 738999 w 1086688"/>
                      <a:gd name="connsiteY3" fmla="*/ 239181 h 983506"/>
                      <a:gd name="connsiteX4" fmla="*/ 627239 w 1086688"/>
                      <a:gd name="connsiteY4" fmla="*/ 253405 h 983506"/>
                      <a:gd name="connsiteX5" fmla="*/ 359015 w 1086688"/>
                      <a:gd name="connsiteY5" fmla="*/ 128437 h 983506"/>
                      <a:gd name="connsiteX6" fmla="*/ 89267 w 1086688"/>
                      <a:gd name="connsiteY6" fmla="*/ 10073 h 983506"/>
                      <a:gd name="connsiteX7" fmla="*/ 3923 w 1086688"/>
                      <a:gd name="connsiteY7" fmla="*/ 29377 h 983506"/>
                      <a:gd name="connsiteX8" fmla="*/ 22718 w 1086688"/>
                      <a:gd name="connsiteY8" fmla="*/ 212766 h 983506"/>
                      <a:gd name="connsiteX9" fmla="*/ 94347 w 1086688"/>
                      <a:gd name="connsiteY9" fmla="*/ 394629 h 983506"/>
                      <a:gd name="connsiteX10" fmla="*/ 141591 w 1086688"/>
                      <a:gd name="connsiteY10" fmla="*/ 665901 h 983506"/>
                      <a:gd name="connsiteX11" fmla="*/ 224903 w 1086688"/>
                      <a:gd name="connsiteY11" fmla="*/ 963589 h 983506"/>
                      <a:gd name="connsiteX0" fmla="*/ 224903 w 1086532"/>
                      <a:gd name="connsiteY0" fmla="*/ 963589 h 983506"/>
                      <a:gd name="connsiteX1" fmla="*/ 781671 w 1086532"/>
                      <a:gd name="connsiteY1" fmla="*/ 867069 h 983506"/>
                      <a:gd name="connsiteX2" fmla="*/ 1086471 w 1086532"/>
                      <a:gd name="connsiteY2" fmla="*/ 153837 h 983506"/>
                      <a:gd name="connsiteX3" fmla="*/ 759319 w 1086532"/>
                      <a:gd name="connsiteY3" fmla="*/ 229021 h 983506"/>
                      <a:gd name="connsiteX4" fmla="*/ 627239 w 1086532"/>
                      <a:gd name="connsiteY4" fmla="*/ 253405 h 983506"/>
                      <a:gd name="connsiteX5" fmla="*/ 359015 w 1086532"/>
                      <a:gd name="connsiteY5" fmla="*/ 128437 h 983506"/>
                      <a:gd name="connsiteX6" fmla="*/ 89267 w 1086532"/>
                      <a:gd name="connsiteY6" fmla="*/ 10073 h 983506"/>
                      <a:gd name="connsiteX7" fmla="*/ 3923 w 1086532"/>
                      <a:gd name="connsiteY7" fmla="*/ 29377 h 983506"/>
                      <a:gd name="connsiteX8" fmla="*/ 22718 w 1086532"/>
                      <a:gd name="connsiteY8" fmla="*/ 212766 h 983506"/>
                      <a:gd name="connsiteX9" fmla="*/ 94347 w 1086532"/>
                      <a:gd name="connsiteY9" fmla="*/ 394629 h 983506"/>
                      <a:gd name="connsiteX10" fmla="*/ 141591 w 1086532"/>
                      <a:gd name="connsiteY10" fmla="*/ 665901 h 983506"/>
                      <a:gd name="connsiteX11" fmla="*/ 224903 w 1086532"/>
                      <a:gd name="connsiteY11" fmla="*/ 963589 h 983506"/>
                      <a:gd name="connsiteX0" fmla="*/ 224903 w 1091805"/>
                      <a:gd name="connsiteY0" fmla="*/ 963589 h 983506"/>
                      <a:gd name="connsiteX1" fmla="*/ 781671 w 1091805"/>
                      <a:gd name="connsiteY1" fmla="*/ 867069 h 983506"/>
                      <a:gd name="connsiteX2" fmla="*/ 1086471 w 1091805"/>
                      <a:gd name="connsiteY2" fmla="*/ 153837 h 983506"/>
                      <a:gd name="connsiteX3" fmla="*/ 959977 w 1091805"/>
                      <a:gd name="connsiteY3" fmla="*/ 172126 h 983506"/>
                      <a:gd name="connsiteX4" fmla="*/ 759319 w 1091805"/>
                      <a:gd name="connsiteY4" fmla="*/ 229021 h 983506"/>
                      <a:gd name="connsiteX5" fmla="*/ 627239 w 1091805"/>
                      <a:gd name="connsiteY5" fmla="*/ 253405 h 983506"/>
                      <a:gd name="connsiteX6" fmla="*/ 359015 w 1091805"/>
                      <a:gd name="connsiteY6" fmla="*/ 128437 h 983506"/>
                      <a:gd name="connsiteX7" fmla="*/ 89267 w 1091805"/>
                      <a:gd name="connsiteY7" fmla="*/ 10073 h 983506"/>
                      <a:gd name="connsiteX8" fmla="*/ 3923 w 1091805"/>
                      <a:gd name="connsiteY8" fmla="*/ 29377 h 983506"/>
                      <a:gd name="connsiteX9" fmla="*/ 22718 w 1091805"/>
                      <a:gd name="connsiteY9" fmla="*/ 212766 h 983506"/>
                      <a:gd name="connsiteX10" fmla="*/ 94347 w 1091805"/>
                      <a:gd name="connsiteY10" fmla="*/ 394629 h 983506"/>
                      <a:gd name="connsiteX11" fmla="*/ 141591 w 1091805"/>
                      <a:gd name="connsiteY11" fmla="*/ 665901 h 983506"/>
                      <a:gd name="connsiteX12" fmla="*/ 224903 w 1091805"/>
                      <a:gd name="connsiteY12" fmla="*/ 963589 h 983506"/>
                      <a:gd name="connsiteX0" fmla="*/ 224903 w 1072493"/>
                      <a:gd name="connsiteY0" fmla="*/ 963589 h 980863"/>
                      <a:gd name="connsiteX1" fmla="*/ 781671 w 1072493"/>
                      <a:gd name="connsiteY1" fmla="*/ 867069 h 980863"/>
                      <a:gd name="connsiteX2" fmla="*/ 1066151 w 1072493"/>
                      <a:gd name="connsiteY2" fmla="*/ 224957 h 980863"/>
                      <a:gd name="connsiteX3" fmla="*/ 959977 w 1072493"/>
                      <a:gd name="connsiteY3" fmla="*/ 172126 h 980863"/>
                      <a:gd name="connsiteX4" fmla="*/ 759319 w 1072493"/>
                      <a:gd name="connsiteY4" fmla="*/ 229021 h 980863"/>
                      <a:gd name="connsiteX5" fmla="*/ 627239 w 1072493"/>
                      <a:gd name="connsiteY5" fmla="*/ 253405 h 980863"/>
                      <a:gd name="connsiteX6" fmla="*/ 359015 w 1072493"/>
                      <a:gd name="connsiteY6" fmla="*/ 128437 h 980863"/>
                      <a:gd name="connsiteX7" fmla="*/ 89267 w 1072493"/>
                      <a:gd name="connsiteY7" fmla="*/ 10073 h 980863"/>
                      <a:gd name="connsiteX8" fmla="*/ 3923 w 1072493"/>
                      <a:gd name="connsiteY8" fmla="*/ 29377 h 980863"/>
                      <a:gd name="connsiteX9" fmla="*/ 22718 w 1072493"/>
                      <a:gd name="connsiteY9" fmla="*/ 212766 h 980863"/>
                      <a:gd name="connsiteX10" fmla="*/ 94347 w 1072493"/>
                      <a:gd name="connsiteY10" fmla="*/ 394629 h 980863"/>
                      <a:gd name="connsiteX11" fmla="*/ 141591 w 1072493"/>
                      <a:gd name="connsiteY11" fmla="*/ 665901 h 980863"/>
                      <a:gd name="connsiteX12" fmla="*/ 224903 w 1072493"/>
                      <a:gd name="connsiteY12" fmla="*/ 963589 h 980863"/>
                      <a:gd name="connsiteX0" fmla="*/ 224903 w 1089373"/>
                      <a:gd name="connsiteY0" fmla="*/ 963589 h 979839"/>
                      <a:gd name="connsiteX1" fmla="*/ 781671 w 1089373"/>
                      <a:gd name="connsiteY1" fmla="*/ 867069 h 979839"/>
                      <a:gd name="connsiteX2" fmla="*/ 1083931 w 1089373"/>
                      <a:gd name="connsiteY2" fmla="*/ 255437 h 979839"/>
                      <a:gd name="connsiteX3" fmla="*/ 959977 w 1089373"/>
                      <a:gd name="connsiteY3" fmla="*/ 172126 h 979839"/>
                      <a:gd name="connsiteX4" fmla="*/ 759319 w 1089373"/>
                      <a:gd name="connsiteY4" fmla="*/ 229021 h 979839"/>
                      <a:gd name="connsiteX5" fmla="*/ 627239 w 1089373"/>
                      <a:gd name="connsiteY5" fmla="*/ 253405 h 979839"/>
                      <a:gd name="connsiteX6" fmla="*/ 359015 w 1089373"/>
                      <a:gd name="connsiteY6" fmla="*/ 128437 h 979839"/>
                      <a:gd name="connsiteX7" fmla="*/ 89267 w 1089373"/>
                      <a:gd name="connsiteY7" fmla="*/ 10073 h 979839"/>
                      <a:gd name="connsiteX8" fmla="*/ 3923 w 1089373"/>
                      <a:gd name="connsiteY8" fmla="*/ 29377 h 979839"/>
                      <a:gd name="connsiteX9" fmla="*/ 22718 w 1089373"/>
                      <a:gd name="connsiteY9" fmla="*/ 212766 h 979839"/>
                      <a:gd name="connsiteX10" fmla="*/ 94347 w 1089373"/>
                      <a:gd name="connsiteY10" fmla="*/ 394629 h 979839"/>
                      <a:gd name="connsiteX11" fmla="*/ 141591 w 1089373"/>
                      <a:gd name="connsiteY11" fmla="*/ 665901 h 979839"/>
                      <a:gd name="connsiteX12" fmla="*/ 224903 w 1089373"/>
                      <a:gd name="connsiteY12" fmla="*/ 963589 h 979839"/>
                      <a:gd name="connsiteX0" fmla="*/ 224903 w 1089373"/>
                      <a:gd name="connsiteY0" fmla="*/ 958547 h 974797"/>
                      <a:gd name="connsiteX1" fmla="*/ 781671 w 1089373"/>
                      <a:gd name="connsiteY1" fmla="*/ 862027 h 974797"/>
                      <a:gd name="connsiteX2" fmla="*/ 1083931 w 1089373"/>
                      <a:gd name="connsiteY2" fmla="*/ 250395 h 974797"/>
                      <a:gd name="connsiteX3" fmla="*/ 959977 w 1089373"/>
                      <a:gd name="connsiteY3" fmla="*/ 167084 h 974797"/>
                      <a:gd name="connsiteX4" fmla="*/ 759319 w 1089373"/>
                      <a:gd name="connsiteY4" fmla="*/ 223979 h 974797"/>
                      <a:gd name="connsiteX5" fmla="*/ 627239 w 1089373"/>
                      <a:gd name="connsiteY5" fmla="*/ 248363 h 974797"/>
                      <a:gd name="connsiteX6" fmla="*/ 359015 w 1089373"/>
                      <a:gd name="connsiteY6" fmla="*/ 123395 h 974797"/>
                      <a:gd name="connsiteX7" fmla="*/ 228457 w 1089373"/>
                      <a:gd name="connsiteY7" fmla="*/ 52785 h 974797"/>
                      <a:gd name="connsiteX8" fmla="*/ 89267 w 1089373"/>
                      <a:gd name="connsiteY8" fmla="*/ 5031 h 974797"/>
                      <a:gd name="connsiteX9" fmla="*/ 3923 w 1089373"/>
                      <a:gd name="connsiteY9" fmla="*/ 24335 h 974797"/>
                      <a:gd name="connsiteX10" fmla="*/ 22718 w 1089373"/>
                      <a:gd name="connsiteY10" fmla="*/ 207724 h 974797"/>
                      <a:gd name="connsiteX11" fmla="*/ 94347 w 1089373"/>
                      <a:gd name="connsiteY11" fmla="*/ 389587 h 974797"/>
                      <a:gd name="connsiteX12" fmla="*/ 141591 w 1089373"/>
                      <a:gd name="connsiteY12" fmla="*/ 660859 h 974797"/>
                      <a:gd name="connsiteX13" fmla="*/ 224903 w 1089373"/>
                      <a:gd name="connsiteY13" fmla="*/ 958547 h 974797"/>
                      <a:gd name="connsiteX0" fmla="*/ 223502 w 1087972"/>
                      <a:gd name="connsiteY0" fmla="*/ 964056 h 980306"/>
                      <a:gd name="connsiteX1" fmla="*/ 780270 w 1087972"/>
                      <a:gd name="connsiteY1" fmla="*/ 867536 h 980306"/>
                      <a:gd name="connsiteX2" fmla="*/ 1082530 w 1087972"/>
                      <a:gd name="connsiteY2" fmla="*/ 255904 h 980306"/>
                      <a:gd name="connsiteX3" fmla="*/ 958576 w 1087972"/>
                      <a:gd name="connsiteY3" fmla="*/ 172593 h 980306"/>
                      <a:gd name="connsiteX4" fmla="*/ 757918 w 1087972"/>
                      <a:gd name="connsiteY4" fmla="*/ 229488 h 980306"/>
                      <a:gd name="connsiteX5" fmla="*/ 625838 w 1087972"/>
                      <a:gd name="connsiteY5" fmla="*/ 253872 h 980306"/>
                      <a:gd name="connsiteX6" fmla="*/ 357614 w 1087972"/>
                      <a:gd name="connsiteY6" fmla="*/ 128904 h 980306"/>
                      <a:gd name="connsiteX7" fmla="*/ 227056 w 1087972"/>
                      <a:gd name="connsiteY7" fmla="*/ 58294 h 980306"/>
                      <a:gd name="connsiteX8" fmla="*/ 67546 w 1087972"/>
                      <a:gd name="connsiteY8" fmla="*/ 2920 h 980306"/>
                      <a:gd name="connsiteX9" fmla="*/ 2522 w 1087972"/>
                      <a:gd name="connsiteY9" fmla="*/ 29844 h 980306"/>
                      <a:gd name="connsiteX10" fmla="*/ 21317 w 1087972"/>
                      <a:gd name="connsiteY10" fmla="*/ 213233 h 980306"/>
                      <a:gd name="connsiteX11" fmla="*/ 92946 w 1087972"/>
                      <a:gd name="connsiteY11" fmla="*/ 395096 h 980306"/>
                      <a:gd name="connsiteX12" fmla="*/ 140190 w 1087972"/>
                      <a:gd name="connsiteY12" fmla="*/ 666368 h 980306"/>
                      <a:gd name="connsiteX13" fmla="*/ 223502 w 1087972"/>
                      <a:gd name="connsiteY13" fmla="*/ 964056 h 980306"/>
                      <a:gd name="connsiteX0" fmla="*/ 242499 w 1106969"/>
                      <a:gd name="connsiteY0" fmla="*/ 961148 h 977398"/>
                      <a:gd name="connsiteX1" fmla="*/ 799267 w 1106969"/>
                      <a:gd name="connsiteY1" fmla="*/ 864628 h 977398"/>
                      <a:gd name="connsiteX2" fmla="*/ 1101527 w 1106969"/>
                      <a:gd name="connsiteY2" fmla="*/ 252996 h 977398"/>
                      <a:gd name="connsiteX3" fmla="*/ 977573 w 1106969"/>
                      <a:gd name="connsiteY3" fmla="*/ 169685 h 977398"/>
                      <a:gd name="connsiteX4" fmla="*/ 776915 w 1106969"/>
                      <a:gd name="connsiteY4" fmla="*/ 226580 h 977398"/>
                      <a:gd name="connsiteX5" fmla="*/ 644835 w 1106969"/>
                      <a:gd name="connsiteY5" fmla="*/ 250964 h 977398"/>
                      <a:gd name="connsiteX6" fmla="*/ 376611 w 1106969"/>
                      <a:gd name="connsiteY6" fmla="*/ 125996 h 977398"/>
                      <a:gd name="connsiteX7" fmla="*/ 246053 w 1106969"/>
                      <a:gd name="connsiteY7" fmla="*/ 55386 h 977398"/>
                      <a:gd name="connsiteX8" fmla="*/ 86543 w 1106969"/>
                      <a:gd name="connsiteY8" fmla="*/ 12 h 977398"/>
                      <a:gd name="connsiteX9" fmla="*/ 1199 w 1106969"/>
                      <a:gd name="connsiteY9" fmla="*/ 59956 h 977398"/>
                      <a:gd name="connsiteX10" fmla="*/ 40314 w 1106969"/>
                      <a:gd name="connsiteY10" fmla="*/ 210325 h 977398"/>
                      <a:gd name="connsiteX11" fmla="*/ 111943 w 1106969"/>
                      <a:gd name="connsiteY11" fmla="*/ 392188 h 977398"/>
                      <a:gd name="connsiteX12" fmla="*/ 159187 w 1106969"/>
                      <a:gd name="connsiteY12" fmla="*/ 663460 h 977398"/>
                      <a:gd name="connsiteX13" fmla="*/ 242499 w 1106969"/>
                      <a:gd name="connsiteY13" fmla="*/ 961148 h 977398"/>
                      <a:gd name="connsiteX0" fmla="*/ 242499 w 1106969"/>
                      <a:gd name="connsiteY0" fmla="*/ 961148 h 977398"/>
                      <a:gd name="connsiteX1" fmla="*/ 799267 w 1106969"/>
                      <a:gd name="connsiteY1" fmla="*/ 864628 h 977398"/>
                      <a:gd name="connsiteX2" fmla="*/ 1101527 w 1106969"/>
                      <a:gd name="connsiteY2" fmla="*/ 252996 h 977398"/>
                      <a:gd name="connsiteX3" fmla="*/ 977573 w 1106969"/>
                      <a:gd name="connsiteY3" fmla="*/ 169685 h 977398"/>
                      <a:gd name="connsiteX4" fmla="*/ 776915 w 1106969"/>
                      <a:gd name="connsiteY4" fmla="*/ 226580 h 977398"/>
                      <a:gd name="connsiteX5" fmla="*/ 644835 w 1106969"/>
                      <a:gd name="connsiteY5" fmla="*/ 250964 h 977398"/>
                      <a:gd name="connsiteX6" fmla="*/ 376611 w 1106969"/>
                      <a:gd name="connsiteY6" fmla="*/ 125996 h 977398"/>
                      <a:gd name="connsiteX7" fmla="*/ 246053 w 1106969"/>
                      <a:gd name="connsiteY7" fmla="*/ 55386 h 977398"/>
                      <a:gd name="connsiteX8" fmla="*/ 86543 w 1106969"/>
                      <a:gd name="connsiteY8" fmla="*/ 12 h 977398"/>
                      <a:gd name="connsiteX9" fmla="*/ 1199 w 1106969"/>
                      <a:gd name="connsiteY9" fmla="*/ 59956 h 977398"/>
                      <a:gd name="connsiteX10" fmla="*/ 40314 w 1106969"/>
                      <a:gd name="connsiteY10" fmla="*/ 210325 h 977398"/>
                      <a:gd name="connsiteX11" fmla="*/ 111943 w 1106969"/>
                      <a:gd name="connsiteY11" fmla="*/ 392188 h 977398"/>
                      <a:gd name="connsiteX12" fmla="*/ 159187 w 1106969"/>
                      <a:gd name="connsiteY12" fmla="*/ 663460 h 977398"/>
                      <a:gd name="connsiteX13" fmla="*/ 242499 w 1106969"/>
                      <a:gd name="connsiteY13" fmla="*/ 961148 h 977398"/>
                      <a:gd name="connsiteX0" fmla="*/ 241347 w 1105817"/>
                      <a:gd name="connsiteY0" fmla="*/ 972024 h 988274"/>
                      <a:gd name="connsiteX1" fmla="*/ 798115 w 1105817"/>
                      <a:gd name="connsiteY1" fmla="*/ 875504 h 988274"/>
                      <a:gd name="connsiteX2" fmla="*/ 1100375 w 1105817"/>
                      <a:gd name="connsiteY2" fmla="*/ 263872 h 988274"/>
                      <a:gd name="connsiteX3" fmla="*/ 976421 w 1105817"/>
                      <a:gd name="connsiteY3" fmla="*/ 180561 h 988274"/>
                      <a:gd name="connsiteX4" fmla="*/ 775763 w 1105817"/>
                      <a:gd name="connsiteY4" fmla="*/ 237456 h 988274"/>
                      <a:gd name="connsiteX5" fmla="*/ 643683 w 1105817"/>
                      <a:gd name="connsiteY5" fmla="*/ 261840 h 988274"/>
                      <a:gd name="connsiteX6" fmla="*/ 375459 w 1105817"/>
                      <a:gd name="connsiteY6" fmla="*/ 136872 h 988274"/>
                      <a:gd name="connsiteX7" fmla="*/ 244901 w 1105817"/>
                      <a:gd name="connsiteY7" fmla="*/ 66262 h 988274"/>
                      <a:gd name="connsiteX8" fmla="*/ 85391 w 1105817"/>
                      <a:gd name="connsiteY8" fmla="*/ 10888 h 988274"/>
                      <a:gd name="connsiteX9" fmla="*/ 46781 w 1105817"/>
                      <a:gd name="connsiteY9" fmla="*/ 5302 h 988274"/>
                      <a:gd name="connsiteX10" fmla="*/ 47 w 1105817"/>
                      <a:gd name="connsiteY10" fmla="*/ 70832 h 988274"/>
                      <a:gd name="connsiteX11" fmla="*/ 39162 w 1105817"/>
                      <a:gd name="connsiteY11" fmla="*/ 221201 h 988274"/>
                      <a:gd name="connsiteX12" fmla="*/ 110791 w 1105817"/>
                      <a:gd name="connsiteY12" fmla="*/ 403064 h 988274"/>
                      <a:gd name="connsiteX13" fmla="*/ 158035 w 1105817"/>
                      <a:gd name="connsiteY13" fmla="*/ 674336 h 988274"/>
                      <a:gd name="connsiteX14" fmla="*/ 241347 w 1105817"/>
                      <a:gd name="connsiteY14" fmla="*/ 972024 h 988274"/>
                      <a:gd name="connsiteX0" fmla="*/ 241347 w 1105817"/>
                      <a:gd name="connsiteY0" fmla="*/ 972024 h 988274"/>
                      <a:gd name="connsiteX1" fmla="*/ 798115 w 1105817"/>
                      <a:gd name="connsiteY1" fmla="*/ 875504 h 988274"/>
                      <a:gd name="connsiteX2" fmla="*/ 1100375 w 1105817"/>
                      <a:gd name="connsiteY2" fmla="*/ 263872 h 988274"/>
                      <a:gd name="connsiteX3" fmla="*/ 976421 w 1105817"/>
                      <a:gd name="connsiteY3" fmla="*/ 180561 h 988274"/>
                      <a:gd name="connsiteX4" fmla="*/ 775763 w 1105817"/>
                      <a:gd name="connsiteY4" fmla="*/ 237456 h 988274"/>
                      <a:gd name="connsiteX5" fmla="*/ 641141 w 1105817"/>
                      <a:gd name="connsiteY5" fmla="*/ 261842 h 988274"/>
                      <a:gd name="connsiteX6" fmla="*/ 643683 w 1105817"/>
                      <a:gd name="connsiteY6" fmla="*/ 261840 h 988274"/>
                      <a:gd name="connsiteX7" fmla="*/ 375459 w 1105817"/>
                      <a:gd name="connsiteY7" fmla="*/ 136872 h 988274"/>
                      <a:gd name="connsiteX8" fmla="*/ 244901 w 1105817"/>
                      <a:gd name="connsiteY8" fmla="*/ 66262 h 988274"/>
                      <a:gd name="connsiteX9" fmla="*/ 85391 w 1105817"/>
                      <a:gd name="connsiteY9" fmla="*/ 10888 h 988274"/>
                      <a:gd name="connsiteX10" fmla="*/ 46781 w 1105817"/>
                      <a:gd name="connsiteY10" fmla="*/ 5302 h 988274"/>
                      <a:gd name="connsiteX11" fmla="*/ 47 w 1105817"/>
                      <a:gd name="connsiteY11" fmla="*/ 70832 h 988274"/>
                      <a:gd name="connsiteX12" fmla="*/ 39162 w 1105817"/>
                      <a:gd name="connsiteY12" fmla="*/ 221201 h 988274"/>
                      <a:gd name="connsiteX13" fmla="*/ 110791 w 1105817"/>
                      <a:gd name="connsiteY13" fmla="*/ 403064 h 988274"/>
                      <a:gd name="connsiteX14" fmla="*/ 158035 w 1105817"/>
                      <a:gd name="connsiteY14" fmla="*/ 674336 h 988274"/>
                      <a:gd name="connsiteX15" fmla="*/ 241347 w 1105817"/>
                      <a:gd name="connsiteY15" fmla="*/ 972024 h 988274"/>
                      <a:gd name="connsiteX0" fmla="*/ 241347 w 1105817"/>
                      <a:gd name="connsiteY0" fmla="*/ 970651 h 986901"/>
                      <a:gd name="connsiteX1" fmla="*/ 798115 w 1105817"/>
                      <a:gd name="connsiteY1" fmla="*/ 874131 h 986901"/>
                      <a:gd name="connsiteX2" fmla="*/ 1100375 w 1105817"/>
                      <a:gd name="connsiteY2" fmla="*/ 262499 h 986901"/>
                      <a:gd name="connsiteX3" fmla="*/ 976421 w 1105817"/>
                      <a:gd name="connsiteY3" fmla="*/ 179188 h 986901"/>
                      <a:gd name="connsiteX4" fmla="*/ 775763 w 1105817"/>
                      <a:gd name="connsiteY4" fmla="*/ 236083 h 986901"/>
                      <a:gd name="connsiteX5" fmla="*/ 641141 w 1105817"/>
                      <a:gd name="connsiteY5" fmla="*/ 260469 h 986901"/>
                      <a:gd name="connsiteX6" fmla="*/ 643683 w 1105817"/>
                      <a:gd name="connsiteY6" fmla="*/ 260467 h 986901"/>
                      <a:gd name="connsiteX7" fmla="*/ 375459 w 1105817"/>
                      <a:gd name="connsiteY7" fmla="*/ 135499 h 986901"/>
                      <a:gd name="connsiteX8" fmla="*/ 244901 w 1105817"/>
                      <a:gd name="connsiteY8" fmla="*/ 64889 h 986901"/>
                      <a:gd name="connsiteX9" fmla="*/ 145841 w 1105817"/>
                      <a:gd name="connsiteY9" fmla="*/ 26789 h 986901"/>
                      <a:gd name="connsiteX10" fmla="*/ 85391 w 1105817"/>
                      <a:gd name="connsiteY10" fmla="*/ 9515 h 986901"/>
                      <a:gd name="connsiteX11" fmla="*/ 46781 w 1105817"/>
                      <a:gd name="connsiteY11" fmla="*/ 3929 h 986901"/>
                      <a:gd name="connsiteX12" fmla="*/ 47 w 1105817"/>
                      <a:gd name="connsiteY12" fmla="*/ 69459 h 986901"/>
                      <a:gd name="connsiteX13" fmla="*/ 39162 w 1105817"/>
                      <a:gd name="connsiteY13" fmla="*/ 219828 h 986901"/>
                      <a:gd name="connsiteX14" fmla="*/ 110791 w 1105817"/>
                      <a:gd name="connsiteY14" fmla="*/ 401691 h 986901"/>
                      <a:gd name="connsiteX15" fmla="*/ 158035 w 1105817"/>
                      <a:gd name="connsiteY15" fmla="*/ 672963 h 986901"/>
                      <a:gd name="connsiteX16" fmla="*/ 241347 w 1105817"/>
                      <a:gd name="connsiteY16" fmla="*/ 970651 h 986901"/>
                      <a:gd name="connsiteX0" fmla="*/ 241347 w 1105817"/>
                      <a:gd name="connsiteY0" fmla="*/ 970651 h 986901"/>
                      <a:gd name="connsiteX1" fmla="*/ 798115 w 1105817"/>
                      <a:gd name="connsiteY1" fmla="*/ 874131 h 986901"/>
                      <a:gd name="connsiteX2" fmla="*/ 1100375 w 1105817"/>
                      <a:gd name="connsiteY2" fmla="*/ 262499 h 986901"/>
                      <a:gd name="connsiteX3" fmla="*/ 976421 w 1105817"/>
                      <a:gd name="connsiteY3" fmla="*/ 179188 h 986901"/>
                      <a:gd name="connsiteX4" fmla="*/ 775763 w 1105817"/>
                      <a:gd name="connsiteY4" fmla="*/ 236083 h 986901"/>
                      <a:gd name="connsiteX5" fmla="*/ 641141 w 1105817"/>
                      <a:gd name="connsiteY5" fmla="*/ 260469 h 986901"/>
                      <a:gd name="connsiteX6" fmla="*/ 645588 w 1105817"/>
                      <a:gd name="connsiteY6" fmla="*/ 252847 h 986901"/>
                      <a:gd name="connsiteX7" fmla="*/ 375459 w 1105817"/>
                      <a:gd name="connsiteY7" fmla="*/ 135499 h 986901"/>
                      <a:gd name="connsiteX8" fmla="*/ 244901 w 1105817"/>
                      <a:gd name="connsiteY8" fmla="*/ 64889 h 986901"/>
                      <a:gd name="connsiteX9" fmla="*/ 145841 w 1105817"/>
                      <a:gd name="connsiteY9" fmla="*/ 26789 h 986901"/>
                      <a:gd name="connsiteX10" fmla="*/ 85391 w 1105817"/>
                      <a:gd name="connsiteY10" fmla="*/ 9515 h 986901"/>
                      <a:gd name="connsiteX11" fmla="*/ 46781 w 1105817"/>
                      <a:gd name="connsiteY11" fmla="*/ 3929 h 986901"/>
                      <a:gd name="connsiteX12" fmla="*/ 47 w 1105817"/>
                      <a:gd name="connsiteY12" fmla="*/ 69459 h 986901"/>
                      <a:gd name="connsiteX13" fmla="*/ 39162 w 1105817"/>
                      <a:gd name="connsiteY13" fmla="*/ 219828 h 986901"/>
                      <a:gd name="connsiteX14" fmla="*/ 110791 w 1105817"/>
                      <a:gd name="connsiteY14" fmla="*/ 401691 h 986901"/>
                      <a:gd name="connsiteX15" fmla="*/ 158035 w 1105817"/>
                      <a:gd name="connsiteY15" fmla="*/ 672963 h 986901"/>
                      <a:gd name="connsiteX16" fmla="*/ 241347 w 1105817"/>
                      <a:gd name="connsiteY16" fmla="*/ 970651 h 986901"/>
                      <a:gd name="connsiteX0" fmla="*/ 241347 w 1105133"/>
                      <a:gd name="connsiteY0" fmla="*/ 970651 h 986901"/>
                      <a:gd name="connsiteX1" fmla="*/ 798115 w 1105133"/>
                      <a:gd name="connsiteY1" fmla="*/ 874131 h 986901"/>
                      <a:gd name="connsiteX2" fmla="*/ 1100375 w 1105133"/>
                      <a:gd name="connsiteY2" fmla="*/ 262499 h 986901"/>
                      <a:gd name="connsiteX3" fmla="*/ 976421 w 1105133"/>
                      <a:gd name="connsiteY3" fmla="*/ 179188 h 986901"/>
                      <a:gd name="connsiteX4" fmla="*/ 852596 w 1105133"/>
                      <a:gd name="connsiteY4" fmla="*/ 207764 h 986901"/>
                      <a:gd name="connsiteX5" fmla="*/ 775763 w 1105133"/>
                      <a:gd name="connsiteY5" fmla="*/ 236083 h 986901"/>
                      <a:gd name="connsiteX6" fmla="*/ 641141 w 1105133"/>
                      <a:gd name="connsiteY6" fmla="*/ 260469 h 986901"/>
                      <a:gd name="connsiteX7" fmla="*/ 645588 w 1105133"/>
                      <a:gd name="connsiteY7" fmla="*/ 252847 h 986901"/>
                      <a:gd name="connsiteX8" fmla="*/ 375459 w 1105133"/>
                      <a:gd name="connsiteY8" fmla="*/ 135499 h 986901"/>
                      <a:gd name="connsiteX9" fmla="*/ 244901 w 1105133"/>
                      <a:gd name="connsiteY9" fmla="*/ 64889 h 986901"/>
                      <a:gd name="connsiteX10" fmla="*/ 145841 w 1105133"/>
                      <a:gd name="connsiteY10" fmla="*/ 26789 h 986901"/>
                      <a:gd name="connsiteX11" fmla="*/ 85391 w 1105133"/>
                      <a:gd name="connsiteY11" fmla="*/ 9515 h 986901"/>
                      <a:gd name="connsiteX12" fmla="*/ 46781 w 1105133"/>
                      <a:gd name="connsiteY12" fmla="*/ 3929 h 986901"/>
                      <a:gd name="connsiteX13" fmla="*/ 47 w 1105133"/>
                      <a:gd name="connsiteY13" fmla="*/ 69459 h 986901"/>
                      <a:gd name="connsiteX14" fmla="*/ 39162 w 1105133"/>
                      <a:gd name="connsiteY14" fmla="*/ 219828 h 986901"/>
                      <a:gd name="connsiteX15" fmla="*/ 110791 w 1105133"/>
                      <a:gd name="connsiteY15" fmla="*/ 401691 h 986901"/>
                      <a:gd name="connsiteX16" fmla="*/ 158035 w 1105133"/>
                      <a:gd name="connsiteY16" fmla="*/ 672963 h 986901"/>
                      <a:gd name="connsiteX17" fmla="*/ 241347 w 1105133"/>
                      <a:gd name="connsiteY17" fmla="*/ 970651 h 986901"/>
                      <a:gd name="connsiteX0" fmla="*/ 241347 w 1115427"/>
                      <a:gd name="connsiteY0" fmla="*/ 970651 h 986901"/>
                      <a:gd name="connsiteX1" fmla="*/ 798115 w 1115427"/>
                      <a:gd name="connsiteY1" fmla="*/ 874131 h 986901"/>
                      <a:gd name="connsiteX2" fmla="*/ 1100375 w 1115427"/>
                      <a:gd name="connsiteY2" fmla="*/ 262499 h 986901"/>
                      <a:gd name="connsiteX3" fmla="*/ 1050716 w 1115427"/>
                      <a:gd name="connsiteY3" fmla="*/ 162043 h 986901"/>
                      <a:gd name="connsiteX4" fmla="*/ 852596 w 1115427"/>
                      <a:gd name="connsiteY4" fmla="*/ 207764 h 986901"/>
                      <a:gd name="connsiteX5" fmla="*/ 775763 w 1115427"/>
                      <a:gd name="connsiteY5" fmla="*/ 236083 h 986901"/>
                      <a:gd name="connsiteX6" fmla="*/ 641141 w 1115427"/>
                      <a:gd name="connsiteY6" fmla="*/ 260469 h 986901"/>
                      <a:gd name="connsiteX7" fmla="*/ 645588 w 1115427"/>
                      <a:gd name="connsiteY7" fmla="*/ 252847 h 986901"/>
                      <a:gd name="connsiteX8" fmla="*/ 375459 w 1115427"/>
                      <a:gd name="connsiteY8" fmla="*/ 135499 h 986901"/>
                      <a:gd name="connsiteX9" fmla="*/ 244901 w 1115427"/>
                      <a:gd name="connsiteY9" fmla="*/ 64889 h 986901"/>
                      <a:gd name="connsiteX10" fmla="*/ 145841 w 1115427"/>
                      <a:gd name="connsiteY10" fmla="*/ 26789 h 986901"/>
                      <a:gd name="connsiteX11" fmla="*/ 85391 w 1115427"/>
                      <a:gd name="connsiteY11" fmla="*/ 9515 h 986901"/>
                      <a:gd name="connsiteX12" fmla="*/ 46781 w 1115427"/>
                      <a:gd name="connsiteY12" fmla="*/ 3929 h 986901"/>
                      <a:gd name="connsiteX13" fmla="*/ 47 w 1115427"/>
                      <a:gd name="connsiteY13" fmla="*/ 69459 h 986901"/>
                      <a:gd name="connsiteX14" fmla="*/ 39162 w 1115427"/>
                      <a:gd name="connsiteY14" fmla="*/ 219828 h 986901"/>
                      <a:gd name="connsiteX15" fmla="*/ 110791 w 1115427"/>
                      <a:gd name="connsiteY15" fmla="*/ 401691 h 986901"/>
                      <a:gd name="connsiteX16" fmla="*/ 158035 w 1115427"/>
                      <a:gd name="connsiteY16" fmla="*/ 672963 h 986901"/>
                      <a:gd name="connsiteX17" fmla="*/ 241347 w 1115427"/>
                      <a:gd name="connsiteY17" fmla="*/ 970651 h 986901"/>
                      <a:gd name="connsiteX0" fmla="*/ 241347 w 1115427"/>
                      <a:gd name="connsiteY0" fmla="*/ 970490 h 986740"/>
                      <a:gd name="connsiteX1" fmla="*/ 798115 w 1115427"/>
                      <a:gd name="connsiteY1" fmla="*/ 873970 h 986740"/>
                      <a:gd name="connsiteX2" fmla="*/ 1100375 w 1115427"/>
                      <a:gd name="connsiteY2" fmla="*/ 262338 h 986740"/>
                      <a:gd name="connsiteX3" fmla="*/ 1050716 w 1115427"/>
                      <a:gd name="connsiteY3" fmla="*/ 161882 h 986740"/>
                      <a:gd name="connsiteX4" fmla="*/ 852596 w 1115427"/>
                      <a:gd name="connsiteY4" fmla="*/ 207603 h 986740"/>
                      <a:gd name="connsiteX5" fmla="*/ 775763 w 1115427"/>
                      <a:gd name="connsiteY5" fmla="*/ 235922 h 986740"/>
                      <a:gd name="connsiteX6" fmla="*/ 641141 w 1115427"/>
                      <a:gd name="connsiteY6" fmla="*/ 260308 h 986740"/>
                      <a:gd name="connsiteX7" fmla="*/ 645588 w 1115427"/>
                      <a:gd name="connsiteY7" fmla="*/ 252686 h 986740"/>
                      <a:gd name="connsiteX8" fmla="*/ 375459 w 1115427"/>
                      <a:gd name="connsiteY8" fmla="*/ 135338 h 986740"/>
                      <a:gd name="connsiteX9" fmla="*/ 244901 w 1115427"/>
                      <a:gd name="connsiteY9" fmla="*/ 64728 h 986740"/>
                      <a:gd name="connsiteX10" fmla="*/ 145841 w 1115427"/>
                      <a:gd name="connsiteY10" fmla="*/ 20913 h 986740"/>
                      <a:gd name="connsiteX11" fmla="*/ 85391 w 1115427"/>
                      <a:gd name="connsiteY11" fmla="*/ 9354 h 986740"/>
                      <a:gd name="connsiteX12" fmla="*/ 46781 w 1115427"/>
                      <a:gd name="connsiteY12" fmla="*/ 3768 h 986740"/>
                      <a:gd name="connsiteX13" fmla="*/ 47 w 1115427"/>
                      <a:gd name="connsiteY13" fmla="*/ 69298 h 986740"/>
                      <a:gd name="connsiteX14" fmla="*/ 39162 w 1115427"/>
                      <a:gd name="connsiteY14" fmla="*/ 219667 h 986740"/>
                      <a:gd name="connsiteX15" fmla="*/ 110791 w 1115427"/>
                      <a:gd name="connsiteY15" fmla="*/ 401530 h 986740"/>
                      <a:gd name="connsiteX16" fmla="*/ 158035 w 1115427"/>
                      <a:gd name="connsiteY16" fmla="*/ 672802 h 986740"/>
                      <a:gd name="connsiteX17" fmla="*/ 241347 w 1115427"/>
                      <a:gd name="connsiteY17" fmla="*/ 970490 h 986740"/>
                      <a:gd name="connsiteX0" fmla="*/ 241347 w 1115427"/>
                      <a:gd name="connsiteY0" fmla="*/ 972622 h 988872"/>
                      <a:gd name="connsiteX1" fmla="*/ 798115 w 1115427"/>
                      <a:gd name="connsiteY1" fmla="*/ 876102 h 988872"/>
                      <a:gd name="connsiteX2" fmla="*/ 1100375 w 1115427"/>
                      <a:gd name="connsiteY2" fmla="*/ 264470 h 988872"/>
                      <a:gd name="connsiteX3" fmla="*/ 1050716 w 1115427"/>
                      <a:gd name="connsiteY3" fmla="*/ 164014 h 988872"/>
                      <a:gd name="connsiteX4" fmla="*/ 852596 w 1115427"/>
                      <a:gd name="connsiteY4" fmla="*/ 209735 h 988872"/>
                      <a:gd name="connsiteX5" fmla="*/ 775763 w 1115427"/>
                      <a:gd name="connsiteY5" fmla="*/ 238054 h 988872"/>
                      <a:gd name="connsiteX6" fmla="*/ 641141 w 1115427"/>
                      <a:gd name="connsiteY6" fmla="*/ 262440 h 988872"/>
                      <a:gd name="connsiteX7" fmla="*/ 645588 w 1115427"/>
                      <a:gd name="connsiteY7" fmla="*/ 254818 h 988872"/>
                      <a:gd name="connsiteX8" fmla="*/ 375459 w 1115427"/>
                      <a:gd name="connsiteY8" fmla="*/ 137470 h 988872"/>
                      <a:gd name="connsiteX9" fmla="*/ 244901 w 1115427"/>
                      <a:gd name="connsiteY9" fmla="*/ 66860 h 988872"/>
                      <a:gd name="connsiteX10" fmla="*/ 145841 w 1115427"/>
                      <a:gd name="connsiteY10" fmla="*/ 23045 h 988872"/>
                      <a:gd name="connsiteX11" fmla="*/ 85391 w 1115427"/>
                      <a:gd name="connsiteY11" fmla="*/ 3866 h 988872"/>
                      <a:gd name="connsiteX12" fmla="*/ 46781 w 1115427"/>
                      <a:gd name="connsiteY12" fmla="*/ 5900 h 988872"/>
                      <a:gd name="connsiteX13" fmla="*/ 47 w 1115427"/>
                      <a:gd name="connsiteY13" fmla="*/ 71430 h 988872"/>
                      <a:gd name="connsiteX14" fmla="*/ 39162 w 1115427"/>
                      <a:gd name="connsiteY14" fmla="*/ 221799 h 988872"/>
                      <a:gd name="connsiteX15" fmla="*/ 110791 w 1115427"/>
                      <a:gd name="connsiteY15" fmla="*/ 403662 h 988872"/>
                      <a:gd name="connsiteX16" fmla="*/ 158035 w 1115427"/>
                      <a:gd name="connsiteY16" fmla="*/ 674934 h 988872"/>
                      <a:gd name="connsiteX17" fmla="*/ 241347 w 1115427"/>
                      <a:gd name="connsiteY17" fmla="*/ 972622 h 988872"/>
                      <a:gd name="connsiteX0" fmla="*/ 241347 w 1115427"/>
                      <a:gd name="connsiteY0" fmla="*/ 972622 h 988872"/>
                      <a:gd name="connsiteX1" fmla="*/ 798115 w 1115427"/>
                      <a:gd name="connsiteY1" fmla="*/ 876102 h 988872"/>
                      <a:gd name="connsiteX2" fmla="*/ 1100375 w 1115427"/>
                      <a:gd name="connsiteY2" fmla="*/ 264470 h 988872"/>
                      <a:gd name="connsiteX3" fmla="*/ 1050716 w 1115427"/>
                      <a:gd name="connsiteY3" fmla="*/ 164014 h 988872"/>
                      <a:gd name="connsiteX4" fmla="*/ 852596 w 1115427"/>
                      <a:gd name="connsiteY4" fmla="*/ 209735 h 988872"/>
                      <a:gd name="connsiteX5" fmla="*/ 775763 w 1115427"/>
                      <a:gd name="connsiteY5" fmla="*/ 238054 h 988872"/>
                      <a:gd name="connsiteX6" fmla="*/ 641141 w 1115427"/>
                      <a:gd name="connsiteY6" fmla="*/ 262440 h 988872"/>
                      <a:gd name="connsiteX7" fmla="*/ 645588 w 1115427"/>
                      <a:gd name="connsiteY7" fmla="*/ 254818 h 988872"/>
                      <a:gd name="connsiteX8" fmla="*/ 386889 w 1115427"/>
                      <a:gd name="connsiteY8" fmla="*/ 135565 h 988872"/>
                      <a:gd name="connsiteX9" fmla="*/ 244901 w 1115427"/>
                      <a:gd name="connsiteY9" fmla="*/ 66860 h 988872"/>
                      <a:gd name="connsiteX10" fmla="*/ 145841 w 1115427"/>
                      <a:gd name="connsiteY10" fmla="*/ 23045 h 988872"/>
                      <a:gd name="connsiteX11" fmla="*/ 85391 w 1115427"/>
                      <a:gd name="connsiteY11" fmla="*/ 3866 h 988872"/>
                      <a:gd name="connsiteX12" fmla="*/ 46781 w 1115427"/>
                      <a:gd name="connsiteY12" fmla="*/ 5900 h 988872"/>
                      <a:gd name="connsiteX13" fmla="*/ 47 w 1115427"/>
                      <a:gd name="connsiteY13" fmla="*/ 71430 h 988872"/>
                      <a:gd name="connsiteX14" fmla="*/ 39162 w 1115427"/>
                      <a:gd name="connsiteY14" fmla="*/ 221799 h 988872"/>
                      <a:gd name="connsiteX15" fmla="*/ 110791 w 1115427"/>
                      <a:gd name="connsiteY15" fmla="*/ 403662 h 988872"/>
                      <a:gd name="connsiteX16" fmla="*/ 158035 w 1115427"/>
                      <a:gd name="connsiteY16" fmla="*/ 674934 h 988872"/>
                      <a:gd name="connsiteX17" fmla="*/ 241347 w 1115427"/>
                      <a:gd name="connsiteY17" fmla="*/ 972622 h 988872"/>
                      <a:gd name="connsiteX0" fmla="*/ 241314 w 1115394"/>
                      <a:gd name="connsiteY0" fmla="*/ 976778 h 993028"/>
                      <a:gd name="connsiteX1" fmla="*/ 798082 w 1115394"/>
                      <a:gd name="connsiteY1" fmla="*/ 880258 h 993028"/>
                      <a:gd name="connsiteX2" fmla="*/ 1100342 w 1115394"/>
                      <a:gd name="connsiteY2" fmla="*/ 268626 h 993028"/>
                      <a:gd name="connsiteX3" fmla="*/ 1050683 w 1115394"/>
                      <a:gd name="connsiteY3" fmla="*/ 168170 h 993028"/>
                      <a:gd name="connsiteX4" fmla="*/ 852563 w 1115394"/>
                      <a:gd name="connsiteY4" fmla="*/ 213891 h 993028"/>
                      <a:gd name="connsiteX5" fmla="*/ 775730 w 1115394"/>
                      <a:gd name="connsiteY5" fmla="*/ 242210 h 993028"/>
                      <a:gd name="connsiteX6" fmla="*/ 641108 w 1115394"/>
                      <a:gd name="connsiteY6" fmla="*/ 266596 h 993028"/>
                      <a:gd name="connsiteX7" fmla="*/ 645555 w 1115394"/>
                      <a:gd name="connsiteY7" fmla="*/ 258974 h 993028"/>
                      <a:gd name="connsiteX8" fmla="*/ 386856 w 1115394"/>
                      <a:gd name="connsiteY8" fmla="*/ 139721 h 993028"/>
                      <a:gd name="connsiteX9" fmla="*/ 244868 w 1115394"/>
                      <a:gd name="connsiteY9" fmla="*/ 71016 h 993028"/>
                      <a:gd name="connsiteX10" fmla="*/ 145808 w 1115394"/>
                      <a:gd name="connsiteY10" fmla="*/ 27201 h 993028"/>
                      <a:gd name="connsiteX11" fmla="*/ 85358 w 1115394"/>
                      <a:gd name="connsiteY11" fmla="*/ 8022 h 993028"/>
                      <a:gd name="connsiteX12" fmla="*/ 35318 w 1115394"/>
                      <a:gd name="connsiteY12" fmla="*/ 4341 h 993028"/>
                      <a:gd name="connsiteX13" fmla="*/ 14 w 1115394"/>
                      <a:gd name="connsiteY13" fmla="*/ 75586 h 993028"/>
                      <a:gd name="connsiteX14" fmla="*/ 39129 w 1115394"/>
                      <a:gd name="connsiteY14" fmla="*/ 225955 h 993028"/>
                      <a:gd name="connsiteX15" fmla="*/ 110758 w 1115394"/>
                      <a:gd name="connsiteY15" fmla="*/ 407818 h 993028"/>
                      <a:gd name="connsiteX16" fmla="*/ 158002 w 1115394"/>
                      <a:gd name="connsiteY16" fmla="*/ 679090 h 993028"/>
                      <a:gd name="connsiteX17" fmla="*/ 241314 w 1115394"/>
                      <a:gd name="connsiteY17" fmla="*/ 976778 h 993028"/>
                      <a:gd name="connsiteX0" fmla="*/ 241314 w 1115394"/>
                      <a:gd name="connsiteY0" fmla="*/ 976778 h 992046"/>
                      <a:gd name="connsiteX1" fmla="*/ 798082 w 1115394"/>
                      <a:gd name="connsiteY1" fmla="*/ 880258 h 992046"/>
                      <a:gd name="connsiteX2" fmla="*/ 1100342 w 1115394"/>
                      <a:gd name="connsiteY2" fmla="*/ 268626 h 992046"/>
                      <a:gd name="connsiteX3" fmla="*/ 1050683 w 1115394"/>
                      <a:gd name="connsiteY3" fmla="*/ 168170 h 992046"/>
                      <a:gd name="connsiteX4" fmla="*/ 852563 w 1115394"/>
                      <a:gd name="connsiteY4" fmla="*/ 213891 h 992046"/>
                      <a:gd name="connsiteX5" fmla="*/ 775730 w 1115394"/>
                      <a:gd name="connsiteY5" fmla="*/ 242210 h 992046"/>
                      <a:gd name="connsiteX6" fmla="*/ 641108 w 1115394"/>
                      <a:gd name="connsiteY6" fmla="*/ 266596 h 992046"/>
                      <a:gd name="connsiteX7" fmla="*/ 645555 w 1115394"/>
                      <a:gd name="connsiteY7" fmla="*/ 258974 h 992046"/>
                      <a:gd name="connsiteX8" fmla="*/ 386856 w 1115394"/>
                      <a:gd name="connsiteY8" fmla="*/ 139721 h 992046"/>
                      <a:gd name="connsiteX9" fmla="*/ 244868 w 1115394"/>
                      <a:gd name="connsiteY9" fmla="*/ 71016 h 992046"/>
                      <a:gd name="connsiteX10" fmla="*/ 145808 w 1115394"/>
                      <a:gd name="connsiteY10" fmla="*/ 27201 h 992046"/>
                      <a:gd name="connsiteX11" fmla="*/ 85358 w 1115394"/>
                      <a:gd name="connsiteY11" fmla="*/ 8022 h 992046"/>
                      <a:gd name="connsiteX12" fmla="*/ 35318 w 1115394"/>
                      <a:gd name="connsiteY12" fmla="*/ 4341 h 992046"/>
                      <a:gd name="connsiteX13" fmla="*/ 14 w 1115394"/>
                      <a:gd name="connsiteY13" fmla="*/ 75586 h 992046"/>
                      <a:gd name="connsiteX14" fmla="*/ 39129 w 1115394"/>
                      <a:gd name="connsiteY14" fmla="*/ 225955 h 992046"/>
                      <a:gd name="connsiteX15" fmla="*/ 110758 w 1115394"/>
                      <a:gd name="connsiteY15" fmla="*/ 407818 h 992046"/>
                      <a:gd name="connsiteX16" fmla="*/ 182767 w 1115394"/>
                      <a:gd name="connsiteY16" fmla="*/ 692425 h 992046"/>
                      <a:gd name="connsiteX17" fmla="*/ 241314 w 1115394"/>
                      <a:gd name="connsiteY17" fmla="*/ 976778 h 992046"/>
                      <a:gd name="connsiteX0" fmla="*/ 241314 w 1115394"/>
                      <a:gd name="connsiteY0" fmla="*/ 976778 h 991906"/>
                      <a:gd name="connsiteX1" fmla="*/ 798082 w 1115394"/>
                      <a:gd name="connsiteY1" fmla="*/ 880258 h 991906"/>
                      <a:gd name="connsiteX2" fmla="*/ 1100342 w 1115394"/>
                      <a:gd name="connsiteY2" fmla="*/ 268626 h 991906"/>
                      <a:gd name="connsiteX3" fmla="*/ 1050683 w 1115394"/>
                      <a:gd name="connsiteY3" fmla="*/ 168170 h 991906"/>
                      <a:gd name="connsiteX4" fmla="*/ 852563 w 1115394"/>
                      <a:gd name="connsiteY4" fmla="*/ 213891 h 991906"/>
                      <a:gd name="connsiteX5" fmla="*/ 775730 w 1115394"/>
                      <a:gd name="connsiteY5" fmla="*/ 242210 h 991906"/>
                      <a:gd name="connsiteX6" fmla="*/ 641108 w 1115394"/>
                      <a:gd name="connsiteY6" fmla="*/ 266596 h 991906"/>
                      <a:gd name="connsiteX7" fmla="*/ 645555 w 1115394"/>
                      <a:gd name="connsiteY7" fmla="*/ 258974 h 991906"/>
                      <a:gd name="connsiteX8" fmla="*/ 386856 w 1115394"/>
                      <a:gd name="connsiteY8" fmla="*/ 139721 h 991906"/>
                      <a:gd name="connsiteX9" fmla="*/ 244868 w 1115394"/>
                      <a:gd name="connsiteY9" fmla="*/ 71016 h 991906"/>
                      <a:gd name="connsiteX10" fmla="*/ 145808 w 1115394"/>
                      <a:gd name="connsiteY10" fmla="*/ 27201 h 991906"/>
                      <a:gd name="connsiteX11" fmla="*/ 85358 w 1115394"/>
                      <a:gd name="connsiteY11" fmla="*/ 8022 h 991906"/>
                      <a:gd name="connsiteX12" fmla="*/ 35318 w 1115394"/>
                      <a:gd name="connsiteY12" fmla="*/ 4341 h 991906"/>
                      <a:gd name="connsiteX13" fmla="*/ 14 w 1115394"/>
                      <a:gd name="connsiteY13" fmla="*/ 75586 h 991906"/>
                      <a:gd name="connsiteX14" fmla="*/ 39129 w 1115394"/>
                      <a:gd name="connsiteY14" fmla="*/ 225955 h 991906"/>
                      <a:gd name="connsiteX15" fmla="*/ 110758 w 1115394"/>
                      <a:gd name="connsiteY15" fmla="*/ 407818 h 991906"/>
                      <a:gd name="connsiteX16" fmla="*/ 173242 w 1115394"/>
                      <a:gd name="connsiteY16" fmla="*/ 694330 h 991906"/>
                      <a:gd name="connsiteX17" fmla="*/ 241314 w 1115394"/>
                      <a:gd name="connsiteY17" fmla="*/ 976778 h 991906"/>
                      <a:gd name="connsiteX0" fmla="*/ 241304 w 1115384"/>
                      <a:gd name="connsiteY0" fmla="*/ 976778 h 991906"/>
                      <a:gd name="connsiteX1" fmla="*/ 798072 w 1115384"/>
                      <a:gd name="connsiteY1" fmla="*/ 880258 h 991906"/>
                      <a:gd name="connsiteX2" fmla="*/ 1100332 w 1115384"/>
                      <a:gd name="connsiteY2" fmla="*/ 268626 h 991906"/>
                      <a:gd name="connsiteX3" fmla="*/ 1050673 w 1115384"/>
                      <a:gd name="connsiteY3" fmla="*/ 168170 h 991906"/>
                      <a:gd name="connsiteX4" fmla="*/ 852553 w 1115384"/>
                      <a:gd name="connsiteY4" fmla="*/ 213891 h 991906"/>
                      <a:gd name="connsiteX5" fmla="*/ 775720 w 1115384"/>
                      <a:gd name="connsiteY5" fmla="*/ 242210 h 991906"/>
                      <a:gd name="connsiteX6" fmla="*/ 641098 w 1115384"/>
                      <a:gd name="connsiteY6" fmla="*/ 266596 h 991906"/>
                      <a:gd name="connsiteX7" fmla="*/ 645545 w 1115384"/>
                      <a:gd name="connsiteY7" fmla="*/ 258974 h 991906"/>
                      <a:gd name="connsiteX8" fmla="*/ 386846 w 1115384"/>
                      <a:gd name="connsiteY8" fmla="*/ 139721 h 991906"/>
                      <a:gd name="connsiteX9" fmla="*/ 244858 w 1115384"/>
                      <a:gd name="connsiteY9" fmla="*/ 71016 h 991906"/>
                      <a:gd name="connsiteX10" fmla="*/ 145798 w 1115384"/>
                      <a:gd name="connsiteY10" fmla="*/ 27201 h 991906"/>
                      <a:gd name="connsiteX11" fmla="*/ 85348 w 1115384"/>
                      <a:gd name="connsiteY11" fmla="*/ 8022 h 991906"/>
                      <a:gd name="connsiteX12" fmla="*/ 35308 w 1115384"/>
                      <a:gd name="connsiteY12" fmla="*/ 4341 h 991906"/>
                      <a:gd name="connsiteX13" fmla="*/ 4 w 1115384"/>
                      <a:gd name="connsiteY13" fmla="*/ 75586 h 991906"/>
                      <a:gd name="connsiteX14" fmla="*/ 37214 w 1115384"/>
                      <a:gd name="connsiteY14" fmla="*/ 222145 h 991906"/>
                      <a:gd name="connsiteX15" fmla="*/ 110748 w 1115384"/>
                      <a:gd name="connsiteY15" fmla="*/ 407818 h 991906"/>
                      <a:gd name="connsiteX16" fmla="*/ 173232 w 1115384"/>
                      <a:gd name="connsiteY16" fmla="*/ 694330 h 991906"/>
                      <a:gd name="connsiteX17" fmla="*/ 241304 w 1115384"/>
                      <a:gd name="connsiteY17" fmla="*/ 976778 h 991906"/>
                      <a:gd name="connsiteX0" fmla="*/ 241304 w 1115384"/>
                      <a:gd name="connsiteY0" fmla="*/ 976778 h 991906"/>
                      <a:gd name="connsiteX1" fmla="*/ 798072 w 1115384"/>
                      <a:gd name="connsiteY1" fmla="*/ 880258 h 991906"/>
                      <a:gd name="connsiteX2" fmla="*/ 1100332 w 1115384"/>
                      <a:gd name="connsiteY2" fmla="*/ 268626 h 991906"/>
                      <a:gd name="connsiteX3" fmla="*/ 1050673 w 1115384"/>
                      <a:gd name="connsiteY3" fmla="*/ 168170 h 991906"/>
                      <a:gd name="connsiteX4" fmla="*/ 852553 w 1115384"/>
                      <a:gd name="connsiteY4" fmla="*/ 213891 h 991906"/>
                      <a:gd name="connsiteX5" fmla="*/ 775720 w 1115384"/>
                      <a:gd name="connsiteY5" fmla="*/ 242210 h 991906"/>
                      <a:gd name="connsiteX6" fmla="*/ 641098 w 1115384"/>
                      <a:gd name="connsiteY6" fmla="*/ 266596 h 991906"/>
                      <a:gd name="connsiteX7" fmla="*/ 645545 w 1115384"/>
                      <a:gd name="connsiteY7" fmla="*/ 258974 h 991906"/>
                      <a:gd name="connsiteX8" fmla="*/ 386846 w 1115384"/>
                      <a:gd name="connsiteY8" fmla="*/ 139721 h 991906"/>
                      <a:gd name="connsiteX9" fmla="*/ 244858 w 1115384"/>
                      <a:gd name="connsiteY9" fmla="*/ 71016 h 991906"/>
                      <a:gd name="connsiteX10" fmla="*/ 145798 w 1115384"/>
                      <a:gd name="connsiteY10" fmla="*/ 27201 h 991906"/>
                      <a:gd name="connsiteX11" fmla="*/ 85348 w 1115384"/>
                      <a:gd name="connsiteY11" fmla="*/ 8022 h 991906"/>
                      <a:gd name="connsiteX12" fmla="*/ 35308 w 1115384"/>
                      <a:gd name="connsiteY12" fmla="*/ 4341 h 991906"/>
                      <a:gd name="connsiteX13" fmla="*/ 4 w 1115384"/>
                      <a:gd name="connsiteY13" fmla="*/ 75586 h 991906"/>
                      <a:gd name="connsiteX14" fmla="*/ 37214 w 1115384"/>
                      <a:gd name="connsiteY14" fmla="*/ 222145 h 991906"/>
                      <a:gd name="connsiteX15" fmla="*/ 108843 w 1115384"/>
                      <a:gd name="connsiteY15" fmla="*/ 426868 h 991906"/>
                      <a:gd name="connsiteX16" fmla="*/ 173232 w 1115384"/>
                      <a:gd name="connsiteY16" fmla="*/ 694330 h 991906"/>
                      <a:gd name="connsiteX17" fmla="*/ 241304 w 1115384"/>
                      <a:gd name="connsiteY17" fmla="*/ 976778 h 991906"/>
                      <a:gd name="connsiteX0" fmla="*/ 241304 w 1115384"/>
                      <a:gd name="connsiteY0" fmla="*/ 976778 h 991906"/>
                      <a:gd name="connsiteX1" fmla="*/ 798072 w 1115384"/>
                      <a:gd name="connsiteY1" fmla="*/ 880258 h 991906"/>
                      <a:gd name="connsiteX2" fmla="*/ 1100332 w 1115384"/>
                      <a:gd name="connsiteY2" fmla="*/ 268626 h 991906"/>
                      <a:gd name="connsiteX3" fmla="*/ 1050673 w 1115384"/>
                      <a:gd name="connsiteY3" fmla="*/ 168170 h 991906"/>
                      <a:gd name="connsiteX4" fmla="*/ 852553 w 1115384"/>
                      <a:gd name="connsiteY4" fmla="*/ 213891 h 991906"/>
                      <a:gd name="connsiteX5" fmla="*/ 775720 w 1115384"/>
                      <a:gd name="connsiteY5" fmla="*/ 242210 h 991906"/>
                      <a:gd name="connsiteX6" fmla="*/ 641098 w 1115384"/>
                      <a:gd name="connsiteY6" fmla="*/ 266596 h 991906"/>
                      <a:gd name="connsiteX7" fmla="*/ 645545 w 1115384"/>
                      <a:gd name="connsiteY7" fmla="*/ 258974 h 991906"/>
                      <a:gd name="connsiteX8" fmla="*/ 386846 w 1115384"/>
                      <a:gd name="connsiteY8" fmla="*/ 139721 h 991906"/>
                      <a:gd name="connsiteX9" fmla="*/ 244858 w 1115384"/>
                      <a:gd name="connsiteY9" fmla="*/ 71016 h 991906"/>
                      <a:gd name="connsiteX10" fmla="*/ 145798 w 1115384"/>
                      <a:gd name="connsiteY10" fmla="*/ 27201 h 991906"/>
                      <a:gd name="connsiteX11" fmla="*/ 85348 w 1115384"/>
                      <a:gd name="connsiteY11" fmla="*/ 8022 h 991906"/>
                      <a:gd name="connsiteX12" fmla="*/ 35308 w 1115384"/>
                      <a:gd name="connsiteY12" fmla="*/ 4341 h 991906"/>
                      <a:gd name="connsiteX13" fmla="*/ 4 w 1115384"/>
                      <a:gd name="connsiteY13" fmla="*/ 75586 h 991906"/>
                      <a:gd name="connsiteX14" fmla="*/ 37214 w 1115384"/>
                      <a:gd name="connsiteY14" fmla="*/ 222145 h 991906"/>
                      <a:gd name="connsiteX15" fmla="*/ 108843 w 1115384"/>
                      <a:gd name="connsiteY15" fmla="*/ 426868 h 991906"/>
                      <a:gd name="connsiteX16" fmla="*/ 162942 w 1115384"/>
                      <a:gd name="connsiteY16" fmla="*/ 693950 h 991906"/>
                      <a:gd name="connsiteX17" fmla="*/ 173232 w 1115384"/>
                      <a:gd name="connsiteY17" fmla="*/ 694330 h 991906"/>
                      <a:gd name="connsiteX18" fmla="*/ 241304 w 1115384"/>
                      <a:gd name="connsiteY18" fmla="*/ 976778 h 991906"/>
                      <a:gd name="connsiteX0" fmla="*/ 241351 w 1115431"/>
                      <a:gd name="connsiteY0" fmla="*/ 976778 h 991906"/>
                      <a:gd name="connsiteX1" fmla="*/ 798119 w 1115431"/>
                      <a:gd name="connsiteY1" fmla="*/ 880258 h 991906"/>
                      <a:gd name="connsiteX2" fmla="*/ 1100379 w 1115431"/>
                      <a:gd name="connsiteY2" fmla="*/ 268626 h 991906"/>
                      <a:gd name="connsiteX3" fmla="*/ 1050720 w 1115431"/>
                      <a:gd name="connsiteY3" fmla="*/ 168170 h 991906"/>
                      <a:gd name="connsiteX4" fmla="*/ 852600 w 1115431"/>
                      <a:gd name="connsiteY4" fmla="*/ 213891 h 991906"/>
                      <a:gd name="connsiteX5" fmla="*/ 775767 w 1115431"/>
                      <a:gd name="connsiteY5" fmla="*/ 242210 h 991906"/>
                      <a:gd name="connsiteX6" fmla="*/ 641145 w 1115431"/>
                      <a:gd name="connsiteY6" fmla="*/ 266596 h 991906"/>
                      <a:gd name="connsiteX7" fmla="*/ 645592 w 1115431"/>
                      <a:gd name="connsiteY7" fmla="*/ 258974 h 991906"/>
                      <a:gd name="connsiteX8" fmla="*/ 386893 w 1115431"/>
                      <a:gd name="connsiteY8" fmla="*/ 139721 h 991906"/>
                      <a:gd name="connsiteX9" fmla="*/ 244905 w 1115431"/>
                      <a:gd name="connsiteY9" fmla="*/ 71016 h 991906"/>
                      <a:gd name="connsiteX10" fmla="*/ 145845 w 1115431"/>
                      <a:gd name="connsiteY10" fmla="*/ 27201 h 991906"/>
                      <a:gd name="connsiteX11" fmla="*/ 85395 w 1115431"/>
                      <a:gd name="connsiteY11" fmla="*/ 8022 h 991906"/>
                      <a:gd name="connsiteX12" fmla="*/ 35355 w 1115431"/>
                      <a:gd name="connsiteY12" fmla="*/ 4341 h 991906"/>
                      <a:gd name="connsiteX13" fmla="*/ 51 w 1115431"/>
                      <a:gd name="connsiteY13" fmla="*/ 75586 h 991906"/>
                      <a:gd name="connsiteX14" fmla="*/ 42976 w 1115431"/>
                      <a:gd name="connsiteY14" fmla="*/ 235480 h 991906"/>
                      <a:gd name="connsiteX15" fmla="*/ 108890 w 1115431"/>
                      <a:gd name="connsiteY15" fmla="*/ 426868 h 991906"/>
                      <a:gd name="connsiteX16" fmla="*/ 162989 w 1115431"/>
                      <a:gd name="connsiteY16" fmla="*/ 693950 h 991906"/>
                      <a:gd name="connsiteX17" fmla="*/ 173279 w 1115431"/>
                      <a:gd name="connsiteY17" fmla="*/ 694330 h 991906"/>
                      <a:gd name="connsiteX18" fmla="*/ 241351 w 1115431"/>
                      <a:gd name="connsiteY18" fmla="*/ 976778 h 991906"/>
                      <a:gd name="connsiteX0" fmla="*/ 243252 w 1117332"/>
                      <a:gd name="connsiteY0" fmla="*/ 976778 h 991906"/>
                      <a:gd name="connsiteX1" fmla="*/ 800020 w 1117332"/>
                      <a:gd name="connsiteY1" fmla="*/ 880258 h 991906"/>
                      <a:gd name="connsiteX2" fmla="*/ 1102280 w 1117332"/>
                      <a:gd name="connsiteY2" fmla="*/ 268626 h 991906"/>
                      <a:gd name="connsiteX3" fmla="*/ 1052621 w 1117332"/>
                      <a:gd name="connsiteY3" fmla="*/ 168170 h 991906"/>
                      <a:gd name="connsiteX4" fmla="*/ 854501 w 1117332"/>
                      <a:gd name="connsiteY4" fmla="*/ 213891 h 991906"/>
                      <a:gd name="connsiteX5" fmla="*/ 777668 w 1117332"/>
                      <a:gd name="connsiteY5" fmla="*/ 242210 h 991906"/>
                      <a:gd name="connsiteX6" fmla="*/ 643046 w 1117332"/>
                      <a:gd name="connsiteY6" fmla="*/ 266596 h 991906"/>
                      <a:gd name="connsiteX7" fmla="*/ 647493 w 1117332"/>
                      <a:gd name="connsiteY7" fmla="*/ 258974 h 991906"/>
                      <a:gd name="connsiteX8" fmla="*/ 388794 w 1117332"/>
                      <a:gd name="connsiteY8" fmla="*/ 139721 h 991906"/>
                      <a:gd name="connsiteX9" fmla="*/ 246806 w 1117332"/>
                      <a:gd name="connsiteY9" fmla="*/ 71016 h 991906"/>
                      <a:gd name="connsiteX10" fmla="*/ 147746 w 1117332"/>
                      <a:gd name="connsiteY10" fmla="*/ 27201 h 991906"/>
                      <a:gd name="connsiteX11" fmla="*/ 87296 w 1117332"/>
                      <a:gd name="connsiteY11" fmla="*/ 8022 h 991906"/>
                      <a:gd name="connsiteX12" fmla="*/ 37256 w 1117332"/>
                      <a:gd name="connsiteY12" fmla="*/ 4341 h 991906"/>
                      <a:gd name="connsiteX13" fmla="*/ 47 w 1117332"/>
                      <a:gd name="connsiteY13" fmla="*/ 106066 h 991906"/>
                      <a:gd name="connsiteX14" fmla="*/ 44877 w 1117332"/>
                      <a:gd name="connsiteY14" fmla="*/ 235480 h 991906"/>
                      <a:gd name="connsiteX15" fmla="*/ 110791 w 1117332"/>
                      <a:gd name="connsiteY15" fmla="*/ 426868 h 991906"/>
                      <a:gd name="connsiteX16" fmla="*/ 164890 w 1117332"/>
                      <a:gd name="connsiteY16" fmla="*/ 693950 h 991906"/>
                      <a:gd name="connsiteX17" fmla="*/ 175180 w 1117332"/>
                      <a:gd name="connsiteY17" fmla="*/ 694330 h 991906"/>
                      <a:gd name="connsiteX18" fmla="*/ 243252 w 1117332"/>
                      <a:gd name="connsiteY18" fmla="*/ 976778 h 991906"/>
                      <a:gd name="connsiteX0" fmla="*/ 243205 w 1117285"/>
                      <a:gd name="connsiteY0" fmla="*/ 976778 h 991906"/>
                      <a:gd name="connsiteX1" fmla="*/ 799973 w 1117285"/>
                      <a:gd name="connsiteY1" fmla="*/ 880258 h 991906"/>
                      <a:gd name="connsiteX2" fmla="*/ 1102233 w 1117285"/>
                      <a:gd name="connsiteY2" fmla="*/ 268626 h 991906"/>
                      <a:gd name="connsiteX3" fmla="*/ 1052574 w 1117285"/>
                      <a:gd name="connsiteY3" fmla="*/ 168170 h 991906"/>
                      <a:gd name="connsiteX4" fmla="*/ 854454 w 1117285"/>
                      <a:gd name="connsiteY4" fmla="*/ 213891 h 991906"/>
                      <a:gd name="connsiteX5" fmla="*/ 777621 w 1117285"/>
                      <a:gd name="connsiteY5" fmla="*/ 242210 h 991906"/>
                      <a:gd name="connsiteX6" fmla="*/ 642999 w 1117285"/>
                      <a:gd name="connsiteY6" fmla="*/ 266596 h 991906"/>
                      <a:gd name="connsiteX7" fmla="*/ 647446 w 1117285"/>
                      <a:gd name="connsiteY7" fmla="*/ 258974 h 991906"/>
                      <a:gd name="connsiteX8" fmla="*/ 388747 w 1117285"/>
                      <a:gd name="connsiteY8" fmla="*/ 139721 h 991906"/>
                      <a:gd name="connsiteX9" fmla="*/ 246759 w 1117285"/>
                      <a:gd name="connsiteY9" fmla="*/ 71016 h 991906"/>
                      <a:gd name="connsiteX10" fmla="*/ 147699 w 1117285"/>
                      <a:gd name="connsiteY10" fmla="*/ 27201 h 991906"/>
                      <a:gd name="connsiteX11" fmla="*/ 87249 w 1117285"/>
                      <a:gd name="connsiteY11" fmla="*/ 8022 h 991906"/>
                      <a:gd name="connsiteX12" fmla="*/ 37209 w 1117285"/>
                      <a:gd name="connsiteY12" fmla="*/ 4341 h 991906"/>
                      <a:gd name="connsiteX13" fmla="*/ 0 w 1117285"/>
                      <a:gd name="connsiteY13" fmla="*/ 106066 h 991906"/>
                      <a:gd name="connsiteX14" fmla="*/ 37210 w 1117285"/>
                      <a:gd name="connsiteY14" fmla="*/ 235480 h 991906"/>
                      <a:gd name="connsiteX15" fmla="*/ 110744 w 1117285"/>
                      <a:gd name="connsiteY15" fmla="*/ 426868 h 991906"/>
                      <a:gd name="connsiteX16" fmla="*/ 164843 w 1117285"/>
                      <a:gd name="connsiteY16" fmla="*/ 693950 h 991906"/>
                      <a:gd name="connsiteX17" fmla="*/ 175133 w 1117285"/>
                      <a:gd name="connsiteY17" fmla="*/ 694330 h 991906"/>
                      <a:gd name="connsiteX18" fmla="*/ 243205 w 1117285"/>
                      <a:gd name="connsiteY18" fmla="*/ 976778 h 991906"/>
                      <a:gd name="connsiteX0" fmla="*/ 243205 w 1117285"/>
                      <a:gd name="connsiteY0" fmla="*/ 976778 h 991906"/>
                      <a:gd name="connsiteX1" fmla="*/ 799973 w 1117285"/>
                      <a:gd name="connsiteY1" fmla="*/ 880258 h 991906"/>
                      <a:gd name="connsiteX2" fmla="*/ 1102233 w 1117285"/>
                      <a:gd name="connsiteY2" fmla="*/ 268626 h 991906"/>
                      <a:gd name="connsiteX3" fmla="*/ 1052574 w 1117285"/>
                      <a:gd name="connsiteY3" fmla="*/ 168170 h 991906"/>
                      <a:gd name="connsiteX4" fmla="*/ 854454 w 1117285"/>
                      <a:gd name="connsiteY4" fmla="*/ 213891 h 991906"/>
                      <a:gd name="connsiteX5" fmla="*/ 777621 w 1117285"/>
                      <a:gd name="connsiteY5" fmla="*/ 242210 h 991906"/>
                      <a:gd name="connsiteX6" fmla="*/ 642999 w 1117285"/>
                      <a:gd name="connsiteY6" fmla="*/ 266596 h 991906"/>
                      <a:gd name="connsiteX7" fmla="*/ 647446 w 1117285"/>
                      <a:gd name="connsiteY7" fmla="*/ 258974 h 991906"/>
                      <a:gd name="connsiteX8" fmla="*/ 388747 w 1117285"/>
                      <a:gd name="connsiteY8" fmla="*/ 139721 h 991906"/>
                      <a:gd name="connsiteX9" fmla="*/ 252474 w 1117285"/>
                      <a:gd name="connsiteY9" fmla="*/ 76731 h 991906"/>
                      <a:gd name="connsiteX10" fmla="*/ 147699 w 1117285"/>
                      <a:gd name="connsiteY10" fmla="*/ 27201 h 991906"/>
                      <a:gd name="connsiteX11" fmla="*/ 87249 w 1117285"/>
                      <a:gd name="connsiteY11" fmla="*/ 8022 h 991906"/>
                      <a:gd name="connsiteX12" fmla="*/ 37209 w 1117285"/>
                      <a:gd name="connsiteY12" fmla="*/ 4341 h 991906"/>
                      <a:gd name="connsiteX13" fmla="*/ 0 w 1117285"/>
                      <a:gd name="connsiteY13" fmla="*/ 106066 h 991906"/>
                      <a:gd name="connsiteX14" fmla="*/ 37210 w 1117285"/>
                      <a:gd name="connsiteY14" fmla="*/ 235480 h 991906"/>
                      <a:gd name="connsiteX15" fmla="*/ 110744 w 1117285"/>
                      <a:gd name="connsiteY15" fmla="*/ 426868 h 991906"/>
                      <a:gd name="connsiteX16" fmla="*/ 164843 w 1117285"/>
                      <a:gd name="connsiteY16" fmla="*/ 693950 h 991906"/>
                      <a:gd name="connsiteX17" fmla="*/ 175133 w 1117285"/>
                      <a:gd name="connsiteY17" fmla="*/ 694330 h 991906"/>
                      <a:gd name="connsiteX18" fmla="*/ 243205 w 1117285"/>
                      <a:gd name="connsiteY18" fmla="*/ 976778 h 991906"/>
                      <a:gd name="connsiteX0" fmla="*/ 243205 w 1117285"/>
                      <a:gd name="connsiteY0" fmla="*/ 977929 h 993057"/>
                      <a:gd name="connsiteX1" fmla="*/ 799973 w 1117285"/>
                      <a:gd name="connsiteY1" fmla="*/ 881409 h 993057"/>
                      <a:gd name="connsiteX2" fmla="*/ 1102233 w 1117285"/>
                      <a:gd name="connsiteY2" fmla="*/ 269777 h 993057"/>
                      <a:gd name="connsiteX3" fmla="*/ 1052574 w 1117285"/>
                      <a:gd name="connsiteY3" fmla="*/ 169321 h 993057"/>
                      <a:gd name="connsiteX4" fmla="*/ 854454 w 1117285"/>
                      <a:gd name="connsiteY4" fmla="*/ 215042 h 993057"/>
                      <a:gd name="connsiteX5" fmla="*/ 777621 w 1117285"/>
                      <a:gd name="connsiteY5" fmla="*/ 243361 h 993057"/>
                      <a:gd name="connsiteX6" fmla="*/ 642999 w 1117285"/>
                      <a:gd name="connsiteY6" fmla="*/ 267747 h 993057"/>
                      <a:gd name="connsiteX7" fmla="*/ 647446 w 1117285"/>
                      <a:gd name="connsiteY7" fmla="*/ 260125 h 993057"/>
                      <a:gd name="connsiteX8" fmla="*/ 388747 w 1117285"/>
                      <a:gd name="connsiteY8" fmla="*/ 140872 h 993057"/>
                      <a:gd name="connsiteX9" fmla="*/ 252474 w 1117285"/>
                      <a:gd name="connsiteY9" fmla="*/ 77882 h 993057"/>
                      <a:gd name="connsiteX10" fmla="*/ 225804 w 1117285"/>
                      <a:gd name="connsiteY10" fmla="*/ 56927 h 993057"/>
                      <a:gd name="connsiteX11" fmla="*/ 87249 w 1117285"/>
                      <a:gd name="connsiteY11" fmla="*/ 9173 h 993057"/>
                      <a:gd name="connsiteX12" fmla="*/ 37209 w 1117285"/>
                      <a:gd name="connsiteY12" fmla="*/ 5492 h 993057"/>
                      <a:gd name="connsiteX13" fmla="*/ 0 w 1117285"/>
                      <a:gd name="connsiteY13" fmla="*/ 107217 h 993057"/>
                      <a:gd name="connsiteX14" fmla="*/ 37210 w 1117285"/>
                      <a:gd name="connsiteY14" fmla="*/ 236631 h 993057"/>
                      <a:gd name="connsiteX15" fmla="*/ 110744 w 1117285"/>
                      <a:gd name="connsiteY15" fmla="*/ 428019 h 993057"/>
                      <a:gd name="connsiteX16" fmla="*/ 164843 w 1117285"/>
                      <a:gd name="connsiteY16" fmla="*/ 695101 h 993057"/>
                      <a:gd name="connsiteX17" fmla="*/ 175133 w 1117285"/>
                      <a:gd name="connsiteY17" fmla="*/ 695481 h 993057"/>
                      <a:gd name="connsiteX18" fmla="*/ 243205 w 1117285"/>
                      <a:gd name="connsiteY18" fmla="*/ 977929 h 993057"/>
                      <a:gd name="connsiteX0" fmla="*/ 243205 w 1117285"/>
                      <a:gd name="connsiteY0" fmla="*/ 977929 h 993057"/>
                      <a:gd name="connsiteX1" fmla="*/ 799973 w 1117285"/>
                      <a:gd name="connsiteY1" fmla="*/ 881409 h 993057"/>
                      <a:gd name="connsiteX2" fmla="*/ 1102233 w 1117285"/>
                      <a:gd name="connsiteY2" fmla="*/ 269777 h 993057"/>
                      <a:gd name="connsiteX3" fmla="*/ 1052574 w 1117285"/>
                      <a:gd name="connsiteY3" fmla="*/ 169321 h 993057"/>
                      <a:gd name="connsiteX4" fmla="*/ 854454 w 1117285"/>
                      <a:gd name="connsiteY4" fmla="*/ 215042 h 993057"/>
                      <a:gd name="connsiteX5" fmla="*/ 777621 w 1117285"/>
                      <a:gd name="connsiteY5" fmla="*/ 243361 h 993057"/>
                      <a:gd name="connsiteX6" fmla="*/ 705864 w 1117285"/>
                      <a:gd name="connsiteY6" fmla="*/ 262032 h 993057"/>
                      <a:gd name="connsiteX7" fmla="*/ 647446 w 1117285"/>
                      <a:gd name="connsiteY7" fmla="*/ 260125 h 993057"/>
                      <a:gd name="connsiteX8" fmla="*/ 388747 w 1117285"/>
                      <a:gd name="connsiteY8" fmla="*/ 140872 h 993057"/>
                      <a:gd name="connsiteX9" fmla="*/ 252474 w 1117285"/>
                      <a:gd name="connsiteY9" fmla="*/ 77882 h 993057"/>
                      <a:gd name="connsiteX10" fmla="*/ 225804 w 1117285"/>
                      <a:gd name="connsiteY10" fmla="*/ 56927 h 993057"/>
                      <a:gd name="connsiteX11" fmla="*/ 87249 w 1117285"/>
                      <a:gd name="connsiteY11" fmla="*/ 9173 h 993057"/>
                      <a:gd name="connsiteX12" fmla="*/ 37209 w 1117285"/>
                      <a:gd name="connsiteY12" fmla="*/ 5492 h 993057"/>
                      <a:gd name="connsiteX13" fmla="*/ 0 w 1117285"/>
                      <a:gd name="connsiteY13" fmla="*/ 107217 h 993057"/>
                      <a:gd name="connsiteX14" fmla="*/ 37210 w 1117285"/>
                      <a:gd name="connsiteY14" fmla="*/ 236631 h 993057"/>
                      <a:gd name="connsiteX15" fmla="*/ 110744 w 1117285"/>
                      <a:gd name="connsiteY15" fmla="*/ 428019 h 993057"/>
                      <a:gd name="connsiteX16" fmla="*/ 164843 w 1117285"/>
                      <a:gd name="connsiteY16" fmla="*/ 695101 h 993057"/>
                      <a:gd name="connsiteX17" fmla="*/ 175133 w 1117285"/>
                      <a:gd name="connsiteY17" fmla="*/ 695481 h 993057"/>
                      <a:gd name="connsiteX18" fmla="*/ 243205 w 1117285"/>
                      <a:gd name="connsiteY18" fmla="*/ 977929 h 993057"/>
                      <a:gd name="connsiteX0" fmla="*/ 243205 w 1117285"/>
                      <a:gd name="connsiteY0" fmla="*/ 977929 h 993057"/>
                      <a:gd name="connsiteX1" fmla="*/ 799973 w 1117285"/>
                      <a:gd name="connsiteY1" fmla="*/ 881409 h 993057"/>
                      <a:gd name="connsiteX2" fmla="*/ 1102233 w 1117285"/>
                      <a:gd name="connsiteY2" fmla="*/ 269777 h 993057"/>
                      <a:gd name="connsiteX3" fmla="*/ 1052574 w 1117285"/>
                      <a:gd name="connsiteY3" fmla="*/ 169321 h 993057"/>
                      <a:gd name="connsiteX4" fmla="*/ 854454 w 1117285"/>
                      <a:gd name="connsiteY4" fmla="*/ 215042 h 993057"/>
                      <a:gd name="connsiteX5" fmla="*/ 777621 w 1117285"/>
                      <a:gd name="connsiteY5" fmla="*/ 243361 h 993057"/>
                      <a:gd name="connsiteX6" fmla="*/ 696339 w 1117285"/>
                      <a:gd name="connsiteY6" fmla="*/ 250602 h 993057"/>
                      <a:gd name="connsiteX7" fmla="*/ 647446 w 1117285"/>
                      <a:gd name="connsiteY7" fmla="*/ 260125 h 993057"/>
                      <a:gd name="connsiteX8" fmla="*/ 388747 w 1117285"/>
                      <a:gd name="connsiteY8" fmla="*/ 140872 h 993057"/>
                      <a:gd name="connsiteX9" fmla="*/ 252474 w 1117285"/>
                      <a:gd name="connsiteY9" fmla="*/ 77882 h 993057"/>
                      <a:gd name="connsiteX10" fmla="*/ 225804 w 1117285"/>
                      <a:gd name="connsiteY10" fmla="*/ 56927 h 993057"/>
                      <a:gd name="connsiteX11" fmla="*/ 87249 w 1117285"/>
                      <a:gd name="connsiteY11" fmla="*/ 9173 h 993057"/>
                      <a:gd name="connsiteX12" fmla="*/ 37209 w 1117285"/>
                      <a:gd name="connsiteY12" fmla="*/ 5492 h 993057"/>
                      <a:gd name="connsiteX13" fmla="*/ 0 w 1117285"/>
                      <a:gd name="connsiteY13" fmla="*/ 107217 h 993057"/>
                      <a:gd name="connsiteX14" fmla="*/ 37210 w 1117285"/>
                      <a:gd name="connsiteY14" fmla="*/ 236631 h 993057"/>
                      <a:gd name="connsiteX15" fmla="*/ 110744 w 1117285"/>
                      <a:gd name="connsiteY15" fmla="*/ 428019 h 993057"/>
                      <a:gd name="connsiteX16" fmla="*/ 164843 w 1117285"/>
                      <a:gd name="connsiteY16" fmla="*/ 695101 h 993057"/>
                      <a:gd name="connsiteX17" fmla="*/ 175133 w 1117285"/>
                      <a:gd name="connsiteY17" fmla="*/ 695481 h 993057"/>
                      <a:gd name="connsiteX18" fmla="*/ 243205 w 1117285"/>
                      <a:gd name="connsiteY18" fmla="*/ 977929 h 993057"/>
                      <a:gd name="connsiteX0" fmla="*/ 243205 w 1117285"/>
                      <a:gd name="connsiteY0" fmla="*/ 977929 h 993057"/>
                      <a:gd name="connsiteX1" fmla="*/ 799973 w 1117285"/>
                      <a:gd name="connsiteY1" fmla="*/ 881409 h 993057"/>
                      <a:gd name="connsiteX2" fmla="*/ 1102233 w 1117285"/>
                      <a:gd name="connsiteY2" fmla="*/ 269777 h 993057"/>
                      <a:gd name="connsiteX3" fmla="*/ 1052574 w 1117285"/>
                      <a:gd name="connsiteY3" fmla="*/ 169321 h 993057"/>
                      <a:gd name="connsiteX4" fmla="*/ 854454 w 1117285"/>
                      <a:gd name="connsiteY4" fmla="*/ 215042 h 993057"/>
                      <a:gd name="connsiteX5" fmla="*/ 777621 w 1117285"/>
                      <a:gd name="connsiteY5" fmla="*/ 243361 h 993057"/>
                      <a:gd name="connsiteX6" fmla="*/ 696339 w 1117285"/>
                      <a:gd name="connsiteY6" fmla="*/ 250602 h 993057"/>
                      <a:gd name="connsiteX7" fmla="*/ 569341 w 1117285"/>
                      <a:gd name="connsiteY7" fmla="*/ 223930 h 993057"/>
                      <a:gd name="connsiteX8" fmla="*/ 388747 w 1117285"/>
                      <a:gd name="connsiteY8" fmla="*/ 140872 h 993057"/>
                      <a:gd name="connsiteX9" fmla="*/ 252474 w 1117285"/>
                      <a:gd name="connsiteY9" fmla="*/ 77882 h 993057"/>
                      <a:gd name="connsiteX10" fmla="*/ 225804 w 1117285"/>
                      <a:gd name="connsiteY10" fmla="*/ 56927 h 993057"/>
                      <a:gd name="connsiteX11" fmla="*/ 87249 w 1117285"/>
                      <a:gd name="connsiteY11" fmla="*/ 9173 h 993057"/>
                      <a:gd name="connsiteX12" fmla="*/ 37209 w 1117285"/>
                      <a:gd name="connsiteY12" fmla="*/ 5492 h 993057"/>
                      <a:gd name="connsiteX13" fmla="*/ 0 w 1117285"/>
                      <a:gd name="connsiteY13" fmla="*/ 107217 h 993057"/>
                      <a:gd name="connsiteX14" fmla="*/ 37210 w 1117285"/>
                      <a:gd name="connsiteY14" fmla="*/ 236631 h 993057"/>
                      <a:gd name="connsiteX15" fmla="*/ 110744 w 1117285"/>
                      <a:gd name="connsiteY15" fmla="*/ 428019 h 993057"/>
                      <a:gd name="connsiteX16" fmla="*/ 164843 w 1117285"/>
                      <a:gd name="connsiteY16" fmla="*/ 695101 h 993057"/>
                      <a:gd name="connsiteX17" fmla="*/ 175133 w 1117285"/>
                      <a:gd name="connsiteY17" fmla="*/ 695481 h 993057"/>
                      <a:gd name="connsiteX18" fmla="*/ 243205 w 1117285"/>
                      <a:gd name="connsiteY18" fmla="*/ 977929 h 993057"/>
                      <a:gd name="connsiteX0" fmla="*/ 243205 w 1117285"/>
                      <a:gd name="connsiteY0" fmla="*/ 977929 h 993057"/>
                      <a:gd name="connsiteX1" fmla="*/ 799973 w 1117285"/>
                      <a:gd name="connsiteY1" fmla="*/ 881409 h 993057"/>
                      <a:gd name="connsiteX2" fmla="*/ 1102233 w 1117285"/>
                      <a:gd name="connsiteY2" fmla="*/ 269777 h 993057"/>
                      <a:gd name="connsiteX3" fmla="*/ 1052574 w 1117285"/>
                      <a:gd name="connsiteY3" fmla="*/ 169321 h 993057"/>
                      <a:gd name="connsiteX4" fmla="*/ 854454 w 1117285"/>
                      <a:gd name="connsiteY4" fmla="*/ 215042 h 993057"/>
                      <a:gd name="connsiteX5" fmla="*/ 777621 w 1117285"/>
                      <a:gd name="connsiteY5" fmla="*/ 243361 h 993057"/>
                      <a:gd name="connsiteX6" fmla="*/ 696339 w 1117285"/>
                      <a:gd name="connsiteY6" fmla="*/ 250602 h 993057"/>
                      <a:gd name="connsiteX7" fmla="*/ 569341 w 1117285"/>
                      <a:gd name="connsiteY7" fmla="*/ 223930 h 993057"/>
                      <a:gd name="connsiteX8" fmla="*/ 388747 w 1117285"/>
                      <a:gd name="connsiteY8" fmla="*/ 140872 h 993057"/>
                      <a:gd name="connsiteX9" fmla="*/ 267714 w 1117285"/>
                      <a:gd name="connsiteY9" fmla="*/ 77882 h 993057"/>
                      <a:gd name="connsiteX10" fmla="*/ 225804 w 1117285"/>
                      <a:gd name="connsiteY10" fmla="*/ 56927 h 993057"/>
                      <a:gd name="connsiteX11" fmla="*/ 87249 w 1117285"/>
                      <a:gd name="connsiteY11" fmla="*/ 9173 h 993057"/>
                      <a:gd name="connsiteX12" fmla="*/ 37209 w 1117285"/>
                      <a:gd name="connsiteY12" fmla="*/ 5492 h 993057"/>
                      <a:gd name="connsiteX13" fmla="*/ 0 w 1117285"/>
                      <a:gd name="connsiteY13" fmla="*/ 107217 h 993057"/>
                      <a:gd name="connsiteX14" fmla="*/ 37210 w 1117285"/>
                      <a:gd name="connsiteY14" fmla="*/ 236631 h 993057"/>
                      <a:gd name="connsiteX15" fmla="*/ 110744 w 1117285"/>
                      <a:gd name="connsiteY15" fmla="*/ 428019 h 993057"/>
                      <a:gd name="connsiteX16" fmla="*/ 164843 w 1117285"/>
                      <a:gd name="connsiteY16" fmla="*/ 695101 h 993057"/>
                      <a:gd name="connsiteX17" fmla="*/ 175133 w 1117285"/>
                      <a:gd name="connsiteY17" fmla="*/ 695481 h 993057"/>
                      <a:gd name="connsiteX18" fmla="*/ 243205 w 1117285"/>
                      <a:gd name="connsiteY18" fmla="*/ 977929 h 993057"/>
                      <a:gd name="connsiteX0" fmla="*/ 243205 w 1117285"/>
                      <a:gd name="connsiteY0" fmla="*/ 977929 h 993057"/>
                      <a:gd name="connsiteX1" fmla="*/ 799973 w 1117285"/>
                      <a:gd name="connsiteY1" fmla="*/ 881409 h 993057"/>
                      <a:gd name="connsiteX2" fmla="*/ 1102233 w 1117285"/>
                      <a:gd name="connsiteY2" fmla="*/ 269777 h 993057"/>
                      <a:gd name="connsiteX3" fmla="*/ 1052574 w 1117285"/>
                      <a:gd name="connsiteY3" fmla="*/ 169321 h 993057"/>
                      <a:gd name="connsiteX4" fmla="*/ 854454 w 1117285"/>
                      <a:gd name="connsiteY4" fmla="*/ 215042 h 993057"/>
                      <a:gd name="connsiteX5" fmla="*/ 777621 w 1117285"/>
                      <a:gd name="connsiteY5" fmla="*/ 243361 h 993057"/>
                      <a:gd name="connsiteX6" fmla="*/ 696339 w 1117285"/>
                      <a:gd name="connsiteY6" fmla="*/ 250602 h 993057"/>
                      <a:gd name="connsiteX7" fmla="*/ 569341 w 1117285"/>
                      <a:gd name="connsiteY7" fmla="*/ 223930 h 993057"/>
                      <a:gd name="connsiteX8" fmla="*/ 388747 w 1117285"/>
                      <a:gd name="connsiteY8" fmla="*/ 135157 h 993057"/>
                      <a:gd name="connsiteX9" fmla="*/ 267714 w 1117285"/>
                      <a:gd name="connsiteY9" fmla="*/ 77882 h 993057"/>
                      <a:gd name="connsiteX10" fmla="*/ 225804 w 1117285"/>
                      <a:gd name="connsiteY10" fmla="*/ 56927 h 993057"/>
                      <a:gd name="connsiteX11" fmla="*/ 87249 w 1117285"/>
                      <a:gd name="connsiteY11" fmla="*/ 9173 h 993057"/>
                      <a:gd name="connsiteX12" fmla="*/ 37209 w 1117285"/>
                      <a:gd name="connsiteY12" fmla="*/ 5492 h 993057"/>
                      <a:gd name="connsiteX13" fmla="*/ 0 w 1117285"/>
                      <a:gd name="connsiteY13" fmla="*/ 107217 h 993057"/>
                      <a:gd name="connsiteX14" fmla="*/ 37210 w 1117285"/>
                      <a:gd name="connsiteY14" fmla="*/ 236631 h 993057"/>
                      <a:gd name="connsiteX15" fmla="*/ 110744 w 1117285"/>
                      <a:gd name="connsiteY15" fmla="*/ 428019 h 993057"/>
                      <a:gd name="connsiteX16" fmla="*/ 164843 w 1117285"/>
                      <a:gd name="connsiteY16" fmla="*/ 695101 h 993057"/>
                      <a:gd name="connsiteX17" fmla="*/ 175133 w 1117285"/>
                      <a:gd name="connsiteY17" fmla="*/ 695481 h 993057"/>
                      <a:gd name="connsiteX18" fmla="*/ 243205 w 1117285"/>
                      <a:gd name="connsiteY18" fmla="*/ 977929 h 993057"/>
                      <a:gd name="connsiteX0" fmla="*/ 243205 w 1117285"/>
                      <a:gd name="connsiteY0" fmla="*/ 981575 h 996703"/>
                      <a:gd name="connsiteX1" fmla="*/ 799973 w 1117285"/>
                      <a:gd name="connsiteY1" fmla="*/ 885055 h 996703"/>
                      <a:gd name="connsiteX2" fmla="*/ 1102233 w 1117285"/>
                      <a:gd name="connsiteY2" fmla="*/ 273423 h 996703"/>
                      <a:gd name="connsiteX3" fmla="*/ 1052574 w 1117285"/>
                      <a:gd name="connsiteY3" fmla="*/ 172967 h 996703"/>
                      <a:gd name="connsiteX4" fmla="*/ 854454 w 1117285"/>
                      <a:gd name="connsiteY4" fmla="*/ 218688 h 996703"/>
                      <a:gd name="connsiteX5" fmla="*/ 777621 w 1117285"/>
                      <a:gd name="connsiteY5" fmla="*/ 247007 h 996703"/>
                      <a:gd name="connsiteX6" fmla="*/ 696339 w 1117285"/>
                      <a:gd name="connsiteY6" fmla="*/ 254248 h 996703"/>
                      <a:gd name="connsiteX7" fmla="*/ 569341 w 1117285"/>
                      <a:gd name="connsiteY7" fmla="*/ 227576 h 996703"/>
                      <a:gd name="connsiteX8" fmla="*/ 388747 w 1117285"/>
                      <a:gd name="connsiteY8" fmla="*/ 138803 h 996703"/>
                      <a:gd name="connsiteX9" fmla="*/ 267714 w 1117285"/>
                      <a:gd name="connsiteY9" fmla="*/ 81528 h 996703"/>
                      <a:gd name="connsiteX10" fmla="*/ 225804 w 1117285"/>
                      <a:gd name="connsiteY10" fmla="*/ 60573 h 996703"/>
                      <a:gd name="connsiteX11" fmla="*/ 85344 w 1117285"/>
                      <a:gd name="connsiteY11" fmla="*/ 5199 h 996703"/>
                      <a:gd name="connsiteX12" fmla="*/ 37209 w 1117285"/>
                      <a:gd name="connsiteY12" fmla="*/ 9138 h 996703"/>
                      <a:gd name="connsiteX13" fmla="*/ 0 w 1117285"/>
                      <a:gd name="connsiteY13" fmla="*/ 110863 h 996703"/>
                      <a:gd name="connsiteX14" fmla="*/ 37210 w 1117285"/>
                      <a:gd name="connsiteY14" fmla="*/ 240277 h 996703"/>
                      <a:gd name="connsiteX15" fmla="*/ 110744 w 1117285"/>
                      <a:gd name="connsiteY15" fmla="*/ 431665 h 996703"/>
                      <a:gd name="connsiteX16" fmla="*/ 164843 w 1117285"/>
                      <a:gd name="connsiteY16" fmla="*/ 698747 h 996703"/>
                      <a:gd name="connsiteX17" fmla="*/ 175133 w 1117285"/>
                      <a:gd name="connsiteY17" fmla="*/ 699127 h 996703"/>
                      <a:gd name="connsiteX18" fmla="*/ 243205 w 1117285"/>
                      <a:gd name="connsiteY18" fmla="*/ 981575 h 996703"/>
                      <a:gd name="connsiteX0" fmla="*/ 243205 w 1117285"/>
                      <a:gd name="connsiteY0" fmla="*/ 981575 h 993338"/>
                      <a:gd name="connsiteX1" fmla="*/ 799973 w 1117285"/>
                      <a:gd name="connsiteY1" fmla="*/ 885055 h 993338"/>
                      <a:gd name="connsiteX2" fmla="*/ 1102233 w 1117285"/>
                      <a:gd name="connsiteY2" fmla="*/ 273423 h 993338"/>
                      <a:gd name="connsiteX3" fmla="*/ 1052574 w 1117285"/>
                      <a:gd name="connsiteY3" fmla="*/ 172967 h 993338"/>
                      <a:gd name="connsiteX4" fmla="*/ 854454 w 1117285"/>
                      <a:gd name="connsiteY4" fmla="*/ 218688 h 993338"/>
                      <a:gd name="connsiteX5" fmla="*/ 777621 w 1117285"/>
                      <a:gd name="connsiteY5" fmla="*/ 247007 h 993338"/>
                      <a:gd name="connsiteX6" fmla="*/ 696339 w 1117285"/>
                      <a:gd name="connsiteY6" fmla="*/ 254248 h 993338"/>
                      <a:gd name="connsiteX7" fmla="*/ 569341 w 1117285"/>
                      <a:gd name="connsiteY7" fmla="*/ 227576 h 993338"/>
                      <a:gd name="connsiteX8" fmla="*/ 388747 w 1117285"/>
                      <a:gd name="connsiteY8" fmla="*/ 138803 h 993338"/>
                      <a:gd name="connsiteX9" fmla="*/ 267714 w 1117285"/>
                      <a:gd name="connsiteY9" fmla="*/ 81528 h 993338"/>
                      <a:gd name="connsiteX10" fmla="*/ 225804 w 1117285"/>
                      <a:gd name="connsiteY10" fmla="*/ 60573 h 993338"/>
                      <a:gd name="connsiteX11" fmla="*/ 85344 w 1117285"/>
                      <a:gd name="connsiteY11" fmla="*/ 5199 h 993338"/>
                      <a:gd name="connsiteX12" fmla="*/ 37209 w 1117285"/>
                      <a:gd name="connsiteY12" fmla="*/ 9138 h 993338"/>
                      <a:gd name="connsiteX13" fmla="*/ 0 w 1117285"/>
                      <a:gd name="connsiteY13" fmla="*/ 110863 h 993338"/>
                      <a:gd name="connsiteX14" fmla="*/ 37210 w 1117285"/>
                      <a:gd name="connsiteY14" fmla="*/ 240277 h 993338"/>
                      <a:gd name="connsiteX15" fmla="*/ 110744 w 1117285"/>
                      <a:gd name="connsiteY15" fmla="*/ 431665 h 993338"/>
                      <a:gd name="connsiteX16" fmla="*/ 164843 w 1117285"/>
                      <a:gd name="connsiteY16" fmla="*/ 698747 h 993338"/>
                      <a:gd name="connsiteX17" fmla="*/ 171323 w 1117285"/>
                      <a:gd name="connsiteY17" fmla="*/ 744847 h 993338"/>
                      <a:gd name="connsiteX18" fmla="*/ 243205 w 1117285"/>
                      <a:gd name="connsiteY18" fmla="*/ 981575 h 993338"/>
                      <a:gd name="connsiteX0" fmla="*/ 243205 w 1117285"/>
                      <a:gd name="connsiteY0" fmla="*/ 981575 h 993338"/>
                      <a:gd name="connsiteX1" fmla="*/ 799973 w 1117285"/>
                      <a:gd name="connsiteY1" fmla="*/ 885055 h 993338"/>
                      <a:gd name="connsiteX2" fmla="*/ 1102233 w 1117285"/>
                      <a:gd name="connsiteY2" fmla="*/ 273423 h 993338"/>
                      <a:gd name="connsiteX3" fmla="*/ 1052574 w 1117285"/>
                      <a:gd name="connsiteY3" fmla="*/ 172967 h 993338"/>
                      <a:gd name="connsiteX4" fmla="*/ 854454 w 1117285"/>
                      <a:gd name="connsiteY4" fmla="*/ 218688 h 993338"/>
                      <a:gd name="connsiteX5" fmla="*/ 777621 w 1117285"/>
                      <a:gd name="connsiteY5" fmla="*/ 247007 h 993338"/>
                      <a:gd name="connsiteX6" fmla="*/ 696339 w 1117285"/>
                      <a:gd name="connsiteY6" fmla="*/ 254248 h 993338"/>
                      <a:gd name="connsiteX7" fmla="*/ 569341 w 1117285"/>
                      <a:gd name="connsiteY7" fmla="*/ 227576 h 993338"/>
                      <a:gd name="connsiteX8" fmla="*/ 388747 w 1117285"/>
                      <a:gd name="connsiteY8" fmla="*/ 138803 h 993338"/>
                      <a:gd name="connsiteX9" fmla="*/ 267714 w 1117285"/>
                      <a:gd name="connsiteY9" fmla="*/ 81528 h 993338"/>
                      <a:gd name="connsiteX10" fmla="*/ 225804 w 1117285"/>
                      <a:gd name="connsiteY10" fmla="*/ 60573 h 993338"/>
                      <a:gd name="connsiteX11" fmla="*/ 85344 w 1117285"/>
                      <a:gd name="connsiteY11" fmla="*/ 5199 h 993338"/>
                      <a:gd name="connsiteX12" fmla="*/ 37209 w 1117285"/>
                      <a:gd name="connsiteY12" fmla="*/ 9138 h 993338"/>
                      <a:gd name="connsiteX13" fmla="*/ 0 w 1117285"/>
                      <a:gd name="connsiteY13" fmla="*/ 110863 h 993338"/>
                      <a:gd name="connsiteX14" fmla="*/ 37210 w 1117285"/>
                      <a:gd name="connsiteY14" fmla="*/ 240277 h 993338"/>
                      <a:gd name="connsiteX15" fmla="*/ 110744 w 1117285"/>
                      <a:gd name="connsiteY15" fmla="*/ 431665 h 993338"/>
                      <a:gd name="connsiteX16" fmla="*/ 161033 w 1117285"/>
                      <a:gd name="connsiteY16" fmla="*/ 773042 h 993338"/>
                      <a:gd name="connsiteX17" fmla="*/ 171323 w 1117285"/>
                      <a:gd name="connsiteY17" fmla="*/ 744847 h 993338"/>
                      <a:gd name="connsiteX18" fmla="*/ 243205 w 1117285"/>
                      <a:gd name="connsiteY18" fmla="*/ 981575 h 993338"/>
                      <a:gd name="connsiteX0" fmla="*/ 243205 w 1117285"/>
                      <a:gd name="connsiteY0" fmla="*/ 981575 h 993338"/>
                      <a:gd name="connsiteX1" fmla="*/ 799973 w 1117285"/>
                      <a:gd name="connsiteY1" fmla="*/ 885055 h 993338"/>
                      <a:gd name="connsiteX2" fmla="*/ 1102233 w 1117285"/>
                      <a:gd name="connsiteY2" fmla="*/ 273423 h 993338"/>
                      <a:gd name="connsiteX3" fmla="*/ 1052574 w 1117285"/>
                      <a:gd name="connsiteY3" fmla="*/ 172967 h 993338"/>
                      <a:gd name="connsiteX4" fmla="*/ 854454 w 1117285"/>
                      <a:gd name="connsiteY4" fmla="*/ 218688 h 993338"/>
                      <a:gd name="connsiteX5" fmla="*/ 777621 w 1117285"/>
                      <a:gd name="connsiteY5" fmla="*/ 247007 h 993338"/>
                      <a:gd name="connsiteX6" fmla="*/ 696339 w 1117285"/>
                      <a:gd name="connsiteY6" fmla="*/ 254248 h 993338"/>
                      <a:gd name="connsiteX7" fmla="*/ 569341 w 1117285"/>
                      <a:gd name="connsiteY7" fmla="*/ 227576 h 993338"/>
                      <a:gd name="connsiteX8" fmla="*/ 388747 w 1117285"/>
                      <a:gd name="connsiteY8" fmla="*/ 138803 h 993338"/>
                      <a:gd name="connsiteX9" fmla="*/ 267714 w 1117285"/>
                      <a:gd name="connsiteY9" fmla="*/ 81528 h 993338"/>
                      <a:gd name="connsiteX10" fmla="*/ 225804 w 1117285"/>
                      <a:gd name="connsiteY10" fmla="*/ 60573 h 993338"/>
                      <a:gd name="connsiteX11" fmla="*/ 85344 w 1117285"/>
                      <a:gd name="connsiteY11" fmla="*/ 5199 h 993338"/>
                      <a:gd name="connsiteX12" fmla="*/ 37209 w 1117285"/>
                      <a:gd name="connsiteY12" fmla="*/ 9138 h 993338"/>
                      <a:gd name="connsiteX13" fmla="*/ 0 w 1117285"/>
                      <a:gd name="connsiteY13" fmla="*/ 110863 h 993338"/>
                      <a:gd name="connsiteX14" fmla="*/ 37210 w 1117285"/>
                      <a:gd name="connsiteY14" fmla="*/ 240277 h 993338"/>
                      <a:gd name="connsiteX15" fmla="*/ 110744 w 1117285"/>
                      <a:gd name="connsiteY15" fmla="*/ 431665 h 993338"/>
                      <a:gd name="connsiteX16" fmla="*/ 164843 w 1117285"/>
                      <a:gd name="connsiteY16" fmla="*/ 742562 h 993338"/>
                      <a:gd name="connsiteX17" fmla="*/ 171323 w 1117285"/>
                      <a:gd name="connsiteY17" fmla="*/ 744847 h 993338"/>
                      <a:gd name="connsiteX18" fmla="*/ 243205 w 1117285"/>
                      <a:gd name="connsiteY18" fmla="*/ 981575 h 993338"/>
                      <a:gd name="connsiteX0" fmla="*/ 243205 w 1117285"/>
                      <a:gd name="connsiteY0" fmla="*/ 981575 h 993338"/>
                      <a:gd name="connsiteX1" fmla="*/ 799973 w 1117285"/>
                      <a:gd name="connsiteY1" fmla="*/ 885055 h 993338"/>
                      <a:gd name="connsiteX2" fmla="*/ 1102233 w 1117285"/>
                      <a:gd name="connsiteY2" fmla="*/ 273423 h 993338"/>
                      <a:gd name="connsiteX3" fmla="*/ 1052574 w 1117285"/>
                      <a:gd name="connsiteY3" fmla="*/ 172967 h 993338"/>
                      <a:gd name="connsiteX4" fmla="*/ 854454 w 1117285"/>
                      <a:gd name="connsiteY4" fmla="*/ 218688 h 993338"/>
                      <a:gd name="connsiteX5" fmla="*/ 777621 w 1117285"/>
                      <a:gd name="connsiteY5" fmla="*/ 247007 h 993338"/>
                      <a:gd name="connsiteX6" fmla="*/ 696339 w 1117285"/>
                      <a:gd name="connsiteY6" fmla="*/ 254248 h 993338"/>
                      <a:gd name="connsiteX7" fmla="*/ 569341 w 1117285"/>
                      <a:gd name="connsiteY7" fmla="*/ 227576 h 993338"/>
                      <a:gd name="connsiteX8" fmla="*/ 388747 w 1117285"/>
                      <a:gd name="connsiteY8" fmla="*/ 138803 h 993338"/>
                      <a:gd name="connsiteX9" fmla="*/ 267714 w 1117285"/>
                      <a:gd name="connsiteY9" fmla="*/ 81528 h 993338"/>
                      <a:gd name="connsiteX10" fmla="*/ 225804 w 1117285"/>
                      <a:gd name="connsiteY10" fmla="*/ 60573 h 993338"/>
                      <a:gd name="connsiteX11" fmla="*/ 85344 w 1117285"/>
                      <a:gd name="connsiteY11" fmla="*/ 5199 h 993338"/>
                      <a:gd name="connsiteX12" fmla="*/ 37209 w 1117285"/>
                      <a:gd name="connsiteY12" fmla="*/ 9138 h 993338"/>
                      <a:gd name="connsiteX13" fmla="*/ 0 w 1117285"/>
                      <a:gd name="connsiteY13" fmla="*/ 110863 h 993338"/>
                      <a:gd name="connsiteX14" fmla="*/ 37210 w 1117285"/>
                      <a:gd name="connsiteY14" fmla="*/ 240277 h 993338"/>
                      <a:gd name="connsiteX15" fmla="*/ 110744 w 1117285"/>
                      <a:gd name="connsiteY15" fmla="*/ 431665 h 993338"/>
                      <a:gd name="connsiteX16" fmla="*/ 164843 w 1117285"/>
                      <a:gd name="connsiteY16" fmla="*/ 742562 h 993338"/>
                      <a:gd name="connsiteX17" fmla="*/ 171323 w 1117285"/>
                      <a:gd name="connsiteY17" fmla="*/ 744847 h 993338"/>
                      <a:gd name="connsiteX18" fmla="*/ 243205 w 1117285"/>
                      <a:gd name="connsiteY18" fmla="*/ 981575 h 993338"/>
                      <a:gd name="connsiteX0" fmla="*/ 243205 w 1117285"/>
                      <a:gd name="connsiteY0" fmla="*/ 981575 h 989982"/>
                      <a:gd name="connsiteX1" fmla="*/ 799973 w 1117285"/>
                      <a:gd name="connsiteY1" fmla="*/ 885055 h 989982"/>
                      <a:gd name="connsiteX2" fmla="*/ 1102233 w 1117285"/>
                      <a:gd name="connsiteY2" fmla="*/ 273423 h 989982"/>
                      <a:gd name="connsiteX3" fmla="*/ 1052574 w 1117285"/>
                      <a:gd name="connsiteY3" fmla="*/ 172967 h 989982"/>
                      <a:gd name="connsiteX4" fmla="*/ 854454 w 1117285"/>
                      <a:gd name="connsiteY4" fmla="*/ 218688 h 989982"/>
                      <a:gd name="connsiteX5" fmla="*/ 777621 w 1117285"/>
                      <a:gd name="connsiteY5" fmla="*/ 247007 h 989982"/>
                      <a:gd name="connsiteX6" fmla="*/ 696339 w 1117285"/>
                      <a:gd name="connsiteY6" fmla="*/ 254248 h 989982"/>
                      <a:gd name="connsiteX7" fmla="*/ 569341 w 1117285"/>
                      <a:gd name="connsiteY7" fmla="*/ 227576 h 989982"/>
                      <a:gd name="connsiteX8" fmla="*/ 388747 w 1117285"/>
                      <a:gd name="connsiteY8" fmla="*/ 138803 h 989982"/>
                      <a:gd name="connsiteX9" fmla="*/ 267714 w 1117285"/>
                      <a:gd name="connsiteY9" fmla="*/ 81528 h 989982"/>
                      <a:gd name="connsiteX10" fmla="*/ 225804 w 1117285"/>
                      <a:gd name="connsiteY10" fmla="*/ 60573 h 989982"/>
                      <a:gd name="connsiteX11" fmla="*/ 85344 w 1117285"/>
                      <a:gd name="connsiteY11" fmla="*/ 5199 h 989982"/>
                      <a:gd name="connsiteX12" fmla="*/ 37209 w 1117285"/>
                      <a:gd name="connsiteY12" fmla="*/ 9138 h 989982"/>
                      <a:gd name="connsiteX13" fmla="*/ 0 w 1117285"/>
                      <a:gd name="connsiteY13" fmla="*/ 110863 h 989982"/>
                      <a:gd name="connsiteX14" fmla="*/ 37210 w 1117285"/>
                      <a:gd name="connsiteY14" fmla="*/ 240277 h 989982"/>
                      <a:gd name="connsiteX15" fmla="*/ 110744 w 1117285"/>
                      <a:gd name="connsiteY15" fmla="*/ 431665 h 989982"/>
                      <a:gd name="connsiteX16" fmla="*/ 164843 w 1117285"/>
                      <a:gd name="connsiteY16" fmla="*/ 742562 h 989982"/>
                      <a:gd name="connsiteX17" fmla="*/ 220853 w 1117285"/>
                      <a:gd name="connsiteY17" fmla="*/ 790567 h 989982"/>
                      <a:gd name="connsiteX18" fmla="*/ 243205 w 1117285"/>
                      <a:gd name="connsiteY18" fmla="*/ 981575 h 989982"/>
                      <a:gd name="connsiteX0" fmla="*/ 243205 w 1117285"/>
                      <a:gd name="connsiteY0" fmla="*/ 981575 h 989982"/>
                      <a:gd name="connsiteX1" fmla="*/ 799973 w 1117285"/>
                      <a:gd name="connsiteY1" fmla="*/ 885055 h 989982"/>
                      <a:gd name="connsiteX2" fmla="*/ 1102233 w 1117285"/>
                      <a:gd name="connsiteY2" fmla="*/ 273423 h 989982"/>
                      <a:gd name="connsiteX3" fmla="*/ 1052574 w 1117285"/>
                      <a:gd name="connsiteY3" fmla="*/ 172967 h 989982"/>
                      <a:gd name="connsiteX4" fmla="*/ 854454 w 1117285"/>
                      <a:gd name="connsiteY4" fmla="*/ 218688 h 989982"/>
                      <a:gd name="connsiteX5" fmla="*/ 777621 w 1117285"/>
                      <a:gd name="connsiteY5" fmla="*/ 247007 h 989982"/>
                      <a:gd name="connsiteX6" fmla="*/ 696339 w 1117285"/>
                      <a:gd name="connsiteY6" fmla="*/ 254248 h 989982"/>
                      <a:gd name="connsiteX7" fmla="*/ 569341 w 1117285"/>
                      <a:gd name="connsiteY7" fmla="*/ 227576 h 989982"/>
                      <a:gd name="connsiteX8" fmla="*/ 388747 w 1117285"/>
                      <a:gd name="connsiteY8" fmla="*/ 138803 h 989982"/>
                      <a:gd name="connsiteX9" fmla="*/ 267714 w 1117285"/>
                      <a:gd name="connsiteY9" fmla="*/ 81528 h 989982"/>
                      <a:gd name="connsiteX10" fmla="*/ 225804 w 1117285"/>
                      <a:gd name="connsiteY10" fmla="*/ 60573 h 989982"/>
                      <a:gd name="connsiteX11" fmla="*/ 85344 w 1117285"/>
                      <a:gd name="connsiteY11" fmla="*/ 5199 h 989982"/>
                      <a:gd name="connsiteX12" fmla="*/ 37209 w 1117285"/>
                      <a:gd name="connsiteY12" fmla="*/ 9138 h 989982"/>
                      <a:gd name="connsiteX13" fmla="*/ 0 w 1117285"/>
                      <a:gd name="connsiteY13" fmla="*/ 110863 h 989982"/>
                      <a:gd name="connsiteX14" fmla="*/ 37210 w 1117285"/>
                      <a:gd name="connsiteY14" fmla="*/ 240277 h 989982"/>
                      <a:gd name="connsiteX15" fmla="*/ 110744 w 1117285"/>
                      <a:gd name="connsiteY15" fmla="*/ 431665 h 989982"/>
                      <a:gd name="connsiteX16" fmla="*/ 178178 w 1117285"/>
                      <a:gd name="connsiteY16" fmla="*/ 555872 h 989982"/>
                      <a:gd name="connsiteX17" fmla="*/ 220853 w 1117285"/>
                      <a:gd name="connsiteY17" fmla="*/ 790567 h 989982"/>
                      <a:gd name="connsiteX18" fmla="*/ 243205 w 1117285"/>
                      <a:gd name="connsiteY18" fmla="*/ 981575 h 989982"/>
                      <a:gd name="connsiteX0" fmla="*/ 243205 w 1117285"/>
                      <a:gd name="connsiteY0" fmla="*/ 981575 h 989424"/>
                      <a:gd name="connsiteX1" fmla="*/ 799973 w 1117285"/>
                      <a:gd name="connsiteY1" fmla="*/ 885055 h 989424"/>
                      <a:gd name="connsiteX2" fmla="*/ 1102233 w 1117285"/>
                      <a:gd name="connsiteY2" fmla="*/ 273423 h 989424"/>
                      <a:gd name="connsiteX3" fmla="*/ 1052574 w 1117285"/>
                      <a:gd name="connsiteY3" fmla="*/ 172967 h 989424"/>
                      <a:gd name="connsiteX4" fmla="*/ 854454 w 1117285"/>
                      <a:gd name="connsiteY4" fmla="*/ 218688 h 989424"/>
                      <a:gd name="connsiteX5" fmla="*/ 777621 w 1117285"/>
                      <a:gd name="connsiteY5" fmla="*/ 247007 h 989424"/>
                      <a:gd name="connsiteX6" fmla="*/ 696339 w 1117285"/>
                      <a:gd name="connsiteY6" fmla="*/ 254248 h 989424"/>
                      <a:gd name="connsiteX7" fmla="*/ 569341 w 1117285"/>
                      <a:gd name="connsiteY7" fmla="*/ 227576 h 989424"/>
                      <a:gd name="connsiteX8" fmla="*/ 388747 w 1117285"/>
                      <a:gd name="connsiteY8" fmla="*/ 138803 h 989424"/>
                      <a:gd name="connsiteX9" fmla="*/ 267714 w 1117285"/>
                      <a:gd name="connsiteY9" fmla="*/ 81528 h 989424"/>
                      <a:gd name="connsiteX10" fmla="*/ 225804 w 1117285"/>
                      <a:gd name="connsiteY10" fmla="*/ 60573 h 989424"/>
                      <a:gd name="connsiteX11" fmla="*/ 85344 w 1117285"/>
                      <a:gd name="connsiteY11" fmla="*/ 5199 h 989424"/>
                      <a:gd name="connsiteX12" fmla="*/ 37209 w 1117285"/>
                      <a:gd name="connsiteY12" fmla="*/ 9138 h 989424"/>
                      <a:gd name="connsiteX13" fmla="*/ 0 w 1117285"/>
                      <a:gd name="connsiteY13" fmla="*/ 110863 h 989424"/>
                      <a:gd name="connsiteX14" fmla="*/ 37210 w 1117285"/>
                      <a:gd name="connsiteY14" fmla="*/ 240277 h 989424"/>
                      <a:gd name="connsiteX15" fmla="*/ 110744 w 1117285"/>
                      <a:gd name="connsiteY15" fmla="*/ 431665 h 989424"/>
                      <a:gd name="connsiteX16" fmla="*/ 178178 w 1117285"/>
                      <a:gd name="connsiteY16" fmla="*/ 555872 h 989424"/>
                      <a:gd name="connsiteX17" fmla="*/ 310388 w 1117285"/>
                      <a:gd name="connsiteY17" fmla="*/ 798187 h 989424"/>
                      <a:gd name="connsiteX18" fmla="*/ 243205 w 1117285"/>
                      <a:gd name="connsiteY18" fmla="*/ 981575 h 989424"/>
                      <a:gd name="connsiteX0" fmla="*/ 243205 w 1117285"/>
                      <a:gd name="connsiteY0" fmla="*/ 981575 h 989424"/>
                      <a:gd name="connsiteX1" fmla="*/ 799973 w 1117285"/>
                      <a:gd name="connsiteY1" fmla="*/ 885055 h 989424"/>
                      <a:gd name="connsiteX2" fmla="*/ 1102233 w 1117285"/>
                      <a:gd name="connsiteY2" fmla="*/ 273423 h 989424"/>
                      <a:gd name="connsiteX3" fmla="*/ 1052574 w 1117285"/>
                      <a:gd name="connsiteY3" fmla="*/ 172967 h 989424"/>
                      <a:gd name="connsiteX4" fmla="*/ 854454 w 1117285"/>
                      <a:gd name="connsiteY4" fmla="*/ 218688 h 989424"/>
                      <a:gd name="connsiteX5" fmla="*/ 777621 w 1117285"/>
                      <a:gd name="connsiteY5" fmla="*/ 247007 h 989424"/>
                      <a:gd name="connsiteX6" fmla="*/ 696339 w 1117285"/>
                      <a:gd name="connsiteY6" fmla="*/ 254248 h 989424"/>
                      <a:gd name="connsiteX7" fmla="*/ 569341 w 1117285"/>
                      <a:gd name="connsiteY7" fmla="*/ 227576 h 989424"/>
                      <a:gd name="connsiteX8" fmla="*/ 388747 w 1117285"/>
                      <a:gd name="connsiteY8" fmla="*/ 138803 h 989424"/>
                      <a:gd name="connsiteX9" fmla="*/ 267714 w 1117285"/>
                      <a:gd name="connsiteY9" fmla="*/ 81528 h 989424"/>
                      <a:gd name="connsiteX10" fmla="*/ 225804 w 1117285"/>
                      <a:gd name="connsiteY10" fmla="*/ 60573 h 989424"/>
                      <a:gd name="connsiteX11" fmla="*/ 85344 w 1117285"/>
                      <a:gd name="connsiteY11" fmla="*/ 5199 h 989424"/>
                      <a:gd name="connsiteX12" fmla="*/ 37209 w 1117285"/>
                      <a:gd name="connsiteY12" fmla="*/ 9138 h 989424"/>
                      <a:gd name="connsiteX13" fmla="*/ 0 w 1117285"/>
                      <a:gd name="connsiteY13" fmla="*/ 110863 h 989424"/>
                      <a:gd name="connsiteX14" fmla="*/ 37210 w 1117285"/>
                      <a:gd name="connsiteY14" fmla="*/ 240277 h 989424"/>
                      <a:gd name="connsiteX15" fmla="*/ 110744 w 1117285"/>
                      <a:gd name="connsiteY15" fmla="*/ 431665 h 989424"/>
                      <a:gd name="connsiteX16" fmla="*/ 161033 w 1117285"/>
                      <a:gd name="connsiteY16" fmla="*/ 691127 h 989424"/>
                      <a:gd name="connsiteX17" fmla="*/ 310388 w 1117285"/>
                      <a:gd name="connsiteY17" fmla="*/ 798187 h 989424"/>
                      <a:gd name="connsiteX18" fmla="*/ 243205 w 1117285"/>
                      <a:gd name="connsiteY18" fmla="*/ 981575 h 989424"/>
                      <a:gd name="connsiteX0" fmla="*/ 243205 w 1117285"/>
                      <a:gd name="connsiteY0" fmla="*/ 981575 h 997292"/>
                      <a:gd name="connsiteX1" fmla="*/ 799973 w 1117285"/>
                      <a:gd name="connsiteY1" fmla="*/ 885055 h 997292"/>
                      <a:gd name="connsiteX2" fmla="*/ 1102233 w 1117285"/>
                      <a:gd name="connsiteY2" fmla="*/ 273423 h 997292"/>
                      <a:gd name="connsiteX3" fmla="*/ 1052574 w 1117285"/>
                      <a:gd name="connsiteY3" fmla="*/ 172967 h 997292"/>
                      <a:gd name="connsiteX4" fmla="*/ 854454 w 1117285"/>
                      <a:gd name="connsiteY4" fmla="*/ 218688 h 997292"/>
                      <a:gd name="connsiteX5" fmla="*/ 777621 w 1117285"/>
                      <a:gd name="connsiteY5" fmla="*/ 247007 h 997292"/>
                      <a:gd name="connsiteX6" fmla="*/ 696339 w 1117285"/>
                      <a:gd name="connsiteY6" fmla="*/ 254248 h 997292"/>
                      <a:gd name="connsiteX7" fmla="*/ 569341 w 1117285"/>
                      <a:gd name="connsiteY7" fmla="*/ 227576 h 997292"/>
                      <a:gd name="connsiteX8" fmla="*/ 388747 w 1117285"/>
                      <a:gd name="connsiteY8" fmla="*/ 138803 h 997292"/>
                      <a:gd name="connsiteX9" fmla="*/ 267714 w 1117285"/>
                      <a:gd name="connsiteY9" fmla="*/ 81528 h 997292"/>
                      <a:gd name="connsiteX10" fmla="*/ 225804 w 1117285"/>
                      <a:gd name="connsiteY10" fmla="*/ 60573 h 997292"/>
                      <a:gd name="connsiteX11" fmla="*/ 85344 w 1117285"/>
                      <a:gd name="connsiteY11" fmla="*/ 5199 h 997292"/>
                      <a:gd name="connsiteX12" fmla="*/ 37209 w 1117285"/>
                      <a:gd name="connsiteY12" fmla="*/ 9138 h 997292"/>
                      <a:gd name="connsiteX13" fmla="*/ 0 w 1117285"/>
                      <a:gd name="connsiteY13" fmla="*/ 110863 h 997292"/>
                      <a:gd name="connsiteX14" fmla="*/ 37210 w 1117285"/>
                      <a:gd name="connsiteY14" fmla="*/ 240277 h 997292"/>
                      <a:gd name="connsiteX15" fmla="*/ 110744 w 1117285"/>
                      <a:gd name="connsiteY15" fmla="*/ 431665 h 997292"/>
                      <a:gd name="connsiteX16" fmla="*/ 161033 w 1117285"/>
                      <a:gd name="connsiteY16" fmla="*/ 691127 h 997292"/>
                      <a:gd name="connsiteX17" fmla="*/ 243205 w 1117285"/>
                      <a:gd name="connsiteY17" fmla="*/ 981575 h 99729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1117285" h="997292">
                        <a:moveTo>
                          <a:pt x="243205" y="981575"/>
                        </a:moveTo>
                        <a:cubicBezTo>
                          <a:pt x="349695" y="1013896"/>
                          <a:pt x="656802" y="1003080"/>
                          <a:pt x="799973" y="885055"/>
                        </a:cubicBezTo>
                        <a:cubicBezTo>
                          <a:pt x="943144" y="767030"/>
                          <a:pt x="1060133" y="392104"/>
                          <a:pt x="1102233" y="273423"/>
                        </a:cubicBezTo>
                        <a:cubicBezTo>
                          <a:pt x="1144333" y="154742"/>
                          <a:pt x="1088473" y="182089"/>
                          <a:pt x="1052574" y="172967"/>
                        </a:cubicBezTo>
                        <a:cubicBezTo>
                          <a:pt x="1016675" y="163845"/>
                          <a:pt x="887897" y="209205"/>
                          <a:pt x="854454" y="218688"/>
                        </a:cubicBezTo>
                        <a:cubicBezTo>
                          <a:pt x="821011" y="228171"/>
                          <a:pt x="803974" y="241080"/>
                          <a:pt x="777621" y="247007"/>
                        </a:cubicBezTo>
                        <a:cubicBezTo>
                          <a:pt x="751269" y="252934"/>
                          <a:pt x="718352" y="250184"/>
                          <a:pt x="696339" y="254248"/>
                        </a:cubicBezTo>
                        <a:cubicBezTo>
                          <a:pt x="674326" y="258312"/>
                          <a:pt x="620606" y="246817"/>
                          <a:pt x="569341" y="227576"/>
                        </a:cubicBezTo>
                        <a:cubicBezTo>
                          <a:pt x="518076" y="208335"/>
                          <a:pt x="439018" y="163144"/>
                          <a:pt x="388747" y="138803"/>
                        </a:cubicBezTo>
                        <a:cubicBezTo>
                          <a:pt x="338476" y="114462"/>
                          <a:pt x="312672" y="101255"/>
                          <a:pt x="267714" y="81528"/>
                        </a:cubicBezTo>
                        <a:cubicBezTo>
                          <a:pt x="227751" y="63410"/>
                          <a:pt x="252389" y="69802"/>
                          <a:pt x="225804" y="60573"/>
                        </a:cubicBezTo>
                        <a:cubicBezTo>
                          <a:pt x="199219" y="51344"/>
                          <a:pt x="116776" y="13771"/>
                          <a:pt x="85344" y="5199"/>
                        </a:cubicBezTo>
                        <a:cubicBezTo>
                          <a:pt x="53912" y="-3373"/>
                          <a:pt x="51433" y="-853"/>
                          <a:pt x="37209" y="9138"/>
                        </a:cubicBezTo>
                        <a:cubicBezTo>
                          <a:pt x="22985" y="19129"/>
                          <a:pt x="0" y="72340"/>
                          <a:pt x="0" y="110863"/>
                        </a:cubicBezTo>
                        <a:cubicBezTo>
                          <a:pt x="0" y="149386"/>
                          <a:pt x="21716" y="183212"/>
                          <a:pt x="37210" y="240277"/>
                        </a:cubicBezTo>
                        <a:cubicBezTo>
                          <a:pt x="52704" y="297342"/>
                          <a:pt x="88837" y="355571"/>
                          <a:pt x="110744" y="431665"/>
                        </a:cubicBezTo>
                        <a:cubicBezTo>
                          <a:pt x="132651" y="507759"/>
                          <a:pt x="150302" y="646550"/>
                          <a:pt x="161033" y="691127"/>
                        </a:cubicBezTo>
                        <a:cubicBezTo>
                          <a:pt x="183110" y="782779"/>
                          <a:pt x="136715" y="949254"/>
                          <a:pt x="243205" y="981575"/>
                        </a:cubicBezTo>
                        <a:close/>
                      </a:path>
                    </a:pathLst>
                  </a:custGeom>
                  <a:solidFill>
                    <a:srgbClr val="CE792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5E2700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  <p:sp>
                <p:nvSpPr>
                  <p:cNvPr id="282" name="รูปแบบอิสระ: รูปร่าง 281">
                    <a:extLst>
                      <a:ext uri="{FF2B5EF4-FFF2-40B4-BE49-F238E27FC236}">
                        <a16:creationId xmlns:a16="http://schemas.microsoft.com/office/drawing/2014/main" id="{D4DB3C5E-4EFA-4314-A7AF-7888BEC26BDC}"/>
                      </a:ext>
                    </a:extLst>
                  </p:cNvPr>
                  <p:cNvSpPr/>
                  <p:nvPr/>
                </p:nvSpPr>
                <p:spPr>
                  <a:xfrm rot="21328954" flipH="1">
                    <a:off x="8267268" y="2215721"/>
                    <a:ext cx="1184435" cy="964223"/>
                  </a:xfrm>
                  <a:custGeom>
                    <a:avLst/>
                    <a:gdLst>
                      <a:gd name="connsiteX0" fmla="*/ 183174 w 1116095"/>
                      <a:gd name="connsiteY0" fmla="*/ 998225 h 1019412"/>
                      <a:gd name="connsiteX1" fmla="*/ 811062 w 1116095"/>
                      <a:gd name="connsiteY1" fmla="*/ 906785 h 1019412"/>
                      <a:gd name="connsiteX2" fmla="*/ 1115862 w 1116095"/>
                      <a:gd name="connsiteY2" fmla="*/ 193553 h 1019412"/>
                      <a:gd name="connsiteX3" fmla="*/ 768390 w 1116095"/>
                      <a:gd name="connsiteY3" fmla="*/ 278897 h 1019412"/>
                      <a:gd name="connsiteX4" fmla="*/ 707430 w 1116095"/>
                      <a:gd name="connsiteY4" fmla="*/ 272801 h 1019412"/>
                      <a:gd name="connsiteX5" fmla="*/ 378246 w 1116095"/>
                      <a:gd name="connsiteY5" fmla="*/ 132593 h 1019412"/>
                      <a:gd name="connsiteX6" fmla="*/ 116118 w 1116095"/>
                      <a:gd name="connsiteY6" fmla="*/ 16769 h 1019412"/>
                      <a:gd name="connsiteX7" fmla="*/ 294 w 1116095"/>
                      <a:gd name="connsiteY7" fmla="*/ 41153 h 1019412"/>
                      <a:gd name="connsiteX8" fmla="*/ 85638 w 1116095"/>
                      <a:gd name="connsiteY8" fmla="*/ 388625 h 1019412"/>
                      <a:gd name="connsiteX9" fmla="*/ 170982 w 1116095"/>
                      <a:gd name="connsiteY9" fmla="*/ 705617 h 1019412"/>
                      <a:gd name="connsiteX10" fmla="*/ 183174 w 1116095"/>
                      <a:gd name="connsiteY10" fmla="*/ 998225 h 1019412"/>
                      <a:gd name="connsiteX0" fmla="*/ 231434 w 1116084"/>
                      <a:gd name="connsiteY0" fmla="*/ 998225 h 1019412"/>
                      <a:gd name="connsiteX1" fmla="*/ 811062 w 1116084"/>
                      <a:gd name="connsiteY1" fmla="*/ 906785 h 1019412"/>
                      <a:gd name="connsiteX2" fmla="*/ 1115862 w 1116084"/>
                      <a:gd name="connsiteY2" fmla="*/ 193553 h 1019412"/>
                      <a:gd name="connsiteX3" fmla="*/ 768390 w 1116084"/>
                      <a:gd name="connsiteY3" fmla="*/ 278897 h 1019412"/>
                      <a:gd name="connsiteX4" fmla="*/ 707430 w 1116084"/>
                      <a:gd name="connsiteY4" fmla="*/ 272801 h 1019412"/>
                      <a:gd name="connsiteX5" fmla="*/ 378246 w 1116084"/>
                      <a:gd name="connsiteY5" fmla="*/ 132593 h 1019412"/>
                      <a:gd name="connsiteX6" fmla="*/ 116118 w 1116084"/>
                      <a:gd name="connsiteY6" fmla="*/ 16769 h 1019412"/>
                      <a:gd name="connsiteX7" fmla="*/ 294 w 1116084"/>
                      <a:gd name="connsiteY7" fmla="*/ 41153 h 1019412"/>
                      <a:gd name="connsiteX8" fmla="*/ 85638 w 1116084"/>
                      <a:gd name="connsiteY8" fmla="*/ 388625 h 1019412"/>
                      <a:gd name="connsiteX9" fmla="*/ 170982 w 1116084"/>
                      <a:gd name="connsiteY9" fmla="*/ 705617 h 1019412"/>
                      <a:gd name="connsiteX10" fmla="*/ 231434 w 1116084"/>
                      <a:gd name="connsiteY10" fmla="*/ 998225 h 1019412"/>
                      <a:gd name="connsiteX0" fmla="*/ 261914 w 1116078"/>
                      <a:gd name="connsiteY0" fmla="*/ 998225 h 1019412"/>
                      <a:gd name="connsiteX1" fmla="*/ 811062 w 1116078"/>
                      <a:gd name="connsiteY1" fmla="*/ 906785 h 1019412"/>
                      <a:gd name="connsiteX2" fmla="*/ 1115862 w 1116078"/>
                      <a:gd name="connsiteY2" fmla="*/ 193553 h 1019412"/>
                      <a:gd name="connsiteX3" fmla="*/ 768390 w 1116078"/>
                      <a:gd name="connsiteY3" fmla="*/ 278897 h 1019412"/>
                      <a:gd name="connsiteX4" fmla="*/ 707430 w 1116078"/>
                      <a:gd name="connsiteY4" fmla="*/ 272801 h 1019412"/>
                      <a:gd name="connsiteX5" fmla="*/ 378246 w 1116078"/>
                      <a:gd name="connsiteY5" fmla="*/ 132593 h 1019412"/>
                      <a:gd name="connsiteX6" fmla="*/ 116118 w 1116078"/>
                      <a:gd name="connsiteY6" fmla="*/ 16769 h 1019412"/>
                      <a:gd name="connsiteX7" fmla="*/ 294 w 1116078"/>
                      <a:gd name="connsiteY7" fmla="*/ 41153 h 1019412"/>
                      <a:gd name="connsiteX8" fmla="*/ 85638 w 1116078"/>
                      <a:gd name="connsiteY8" fmla="*/ 388625 h 1019412"/>
                      <a:gd name="connsiteX9" fmla="*/ 170982 w 1116078"/>
                      <a:gd name="connsiteY9" fmla="*/ 705617 h 1019412"/>
                      <a:gd name="connsiteX10" fmla="*/ 261914 w 1116078"/>
                      <a:gd name="connsiteY10" fmla="*/ 998225 h 1019412"/>
                      <a:gd name="connsiteX0" fmla="*/ 254294 w 1116079"/>
                      <a:gd name="connsiteY0" fmla="*/ 1003305 h 1023222"/>
                      <a:gd name="connsiteX1" fmla="*/ 811062 w 1116079"/>
                      <a:gd name="connsiteY1" fmla="*/ 906785 h 1023222"/>
                      <a:gd name="connsiteX2" fmla="*/ 1115862 w 1116079"/>
                      <a:gd name="connsiteY2" fmla="*/ 193553 h 1023222"/>
                      <a:gd name="connsiteX3" fmla="*/ 768390 w 1116079"/>
                      <a:gd name="connsiteY3" fmla="*/ 278897 h 1023222"/>
                      <a:gd name="connsiteX4" fmla="*/ 707430 w 1116079"/>
                      <a:gd name="connsiteY4" fmla="*/ 272801 h 1023222"/>
                      <a:gd name="connsiteX5" fmla="*/ 378246 w 1116079"/>
                      <a:gd name="connsiteY5" fmla="*/ 132593 h 1023222"/>
                      <a:gd name="connsiteX6" fmla="*/ 116118 w 1116079"/>
                      <a:gd name="connsiteY6" fmla="*/ 16769 h 1023222"/>
                      <a:gd name="connsiteX7" fmla="*/ 294 w 1116079"/>
                      <a:gd name="connsiteY7" fmla="*/ 41153 h 1023222"/>
                      <a:gd name="connsiteX8" fmla="*/ 85638 w 1116079"/>
                      <a:gd name="connsiteY8" fmla="*/ 388625 h 1023222"/>
                      <a:gd name="connsiteX9" fmla="*/ 170982 w 1116079"/>
                      <a:gd name="connsiteY9" fmla="*/ 705617 h 1023222"/>
                      <a:gd name="connsiteX10" fmla="*/ 254294 w 1116079"/>
                      <a:gd name="connsiteY10" fmla="*/ 1003305 h 1023222"/>
                      <a:gd name="connsiteX0" fmla="*/ 254113 w 1115898"/>
                      <a:gd name="connsiteY0" fmla="*/ 1004892 h 1024809"/>
                      <a:gd name="connsiteX1" fmla="*/ 810881 w 1115898"/>
                      <a:gd name="connsiteY1" fmla="*/ 908372 h 1024809"/>
                      <a:gd name="connsiteX2" fmla="*/ 1115681 w 1115898"/>
                      <a:gd name="connsiteY2" fmla="*/ 195140 h 1024809"/>
                      <a:gd name="connsiteX3" fmla="*/ 768209 w 1115898"/>
                      <a:gd name="connsiteY3" fmla="*/ 280484 h 1024809"/>
                      <a:gd name="connsiteX4" fmla="*/ 707249 w 1115898"/>
                      <a:gd name="connsiteY4" fmla="*/ 274388 h 1024809"/>
                      <a:gd name="connsiteX5" fmla="*/ 378065 w 1115898"/>
                      <a:gd name="connsiteY5" fmla="*/ 134180 h 1024809"/>
                      <a:gd name="connsiteX6" fmla="*/ 115937 w 1115898"/>
                      <a:gd name="connsiteY6" fmla="*/ 18356 h 1024809"/>
                      <a:gd name="connsiteX7" fmla="*/ 113 w 1115898"/>
                      <a:gd name="connsiteY7" fmla="*/ 42740 h 1024809"/>
                      <a:gd name="connsiteX8" fmla="*/ 133717 w 1115898"/>
                      <a:gd name="connsiteY8" fmla="*/ 415612 h 1024809"/>
                      <a:gd name="connsiteX9" fmla="*/ 170801 w 1115898"/>
                      <a:gd name="connsiteY9" fmla="*/ 707204 h 1024809"/>
                      <a:gd name="connsiteX10" fmla="*/ 254113 w 1115898"/>
                      <a:gd name="connsiteY10" fmla="*/ 1004892 h 1024809"/>
                      <a:gd name="connsiteX0" fmla="*/ 254022 w 1115807"/>
                      <a:gd name="connsiteY0" fmla="*/ 1006191 h 1026108"/>
                      <a:gd name="connsiteX1" fmla="*/ 810790 w 1115807"/>
                      <a:gd name="connsiteY1" fmla="*/ 909671 h 1026108"/>
                      <a:gd name="connsiteX2" fmla="*/ 1115590 w 1115807"/>
                      <a:gd name="connsiteY2" fmla="*/ 196439 h 1026108"/>
                      <a:gd name="connsiteX3" fmla="*/ 768118 w 1115807"/>
                      <a:gd name="connsiteY3" fmla="*/ 281783 h 1026108"/>
                      <a:gd name="connsiteX4" fmla="*/ 707158 w 1115807"/>
                      <a:gd name="connsiteY4" fmla="*/ 275687 h 1026108"/>
                      <a:gd name="connsiteX5" fmla="*/ 377974 w 1115807"/>
                      <a:gd name="connsiteY5" fmla="*/ 135479 h 1026108"/>
                      <a:gd name="connsiteX6" fmla="*/ 115846 w 1115807"/>
                      <a:gd name="connsiteY6" fmla="*/ 19655 h 1026108"/>
                      <a:gd name="connsiteX7" fmla="*/ 22 w 1115807"/>
                      <a:gd name="connsiteY7" fmla="*/ 44039 h 1026108"/>
                      <a:gd name="connsiteX8" fmla="*/ 123466 w 1115807"/>
                      <a:gd name="connsiteY8" fmla="*/ 437231 h 1026108"/>
                      <a:gd name="connsiteX9" fmla="*/ 170710 w 1115807"/>
                      <a:gd name="connsiteY9" fmla="*/ 708503 h 1026108"/>
                      <a:gd name="connsiteX10" fmla="*/ 254022 w 1115807"/>
                      <a:gd name="connsiteY10" fmla="*/ 1006191 h 1026108"/>
                      <a:gd name="connsiteX0" fmla="*/ 243866 w 1105651"/>
                      <a:gd name="connsiteY0" fmla="*/ 986591 h 1006508"/>
                      <a:gd name="connsiteX1" fmla="*/ 800634 w 1105651"/>
                      <a:gd name="connsiteY1" fmla="*/ 890071 h 1006508"/>
                      <a:gd name="connsiteX2" fmla="*/ 1105434 w 1105651"/>
                      <a:gd name="connsiteY2" fmla="*/ 176839 h 1006508"/>
                      <a:gd name="connsiteX3" fmla="*/ 757962 w 1105651"/>
                      <a:gd name="connsiteY3" fmla="*/ 262183 h 1006508"/>
                      <a:gd name="connsiteX4" fmla="*/ 697002 w 1105651"/>
                      <a:gd name="connsiteY4" fmla="*/ 256087 h 1006508"/>
                      <a:gd name="connsiteX5" fmla="*/ 367818 w 1105651"/>
                      <a:gd name="connsiteY5" fmla="*/ 115879 h 1006508"/>
                      <a:gd name="connsiteX6" fmla="*/ 105690 w 1105651"/>
                      <a:gd name="connsiteY6" fmla="*/ 55 h 1006508"/>
                      <a:gd name="connsiteX7" fmla="*/ 26 w 1105651"/>
                      <a:gd name="connsiteY7" fmla="*/ 105719 h 1006508"/>
                      <a:gd name="connsiteX8" fmla="*/ 113310 w 1105651"/>
                      <a:gd name="connsiteY8" fmla="*/ 417631 h 1006508"/>
                      <a:gd name="connsiteX9" fmla="*/ 160554 w 1105651"/>
                      <a:gd name="connsiteY9" fmla="*/ 688903 h 1006508"/>
                      <a:gd name="connsiteX10" fmla="*/ 243866 w 1105651"/>
                      <a:gd name="connsiteY10" fmla="*/ 986591 h 1006508"/>
                      <a:gd name="connsiteX0" fmla="*/ 243852 w 1105637"/>
                      <a:gd name="connsiteY0" fmla="*/ 953684 h 973601"/>
                      <a:gd name="connsiteX1" fmla="*/ 800620 w 1105637"/>
                      <a:gd name="connsiteY1" fmla="*/ 857164 h 973601"/>
                      <a:gd name="connsiteX2" fmla="*/ 1105420 w 1105637"/>
                      <a:gd name="connsiteY2" fmla="*/ 143932 h 973601"/>
                      <a:gd name="connsiteX3" fmla="*/ 757948 w 1105637"/>
                      <a:gd name="connsiteY3" fmla="*/ 229276 h 973601"/>
                      <a:gd name="connsiteX4" fmla="*/ 696988 w 1105637"/>
                      <a:gd name="connsiteY4" fmla="*/ 223180 h 973601"/>
                      <a:gd name="connsiteX5" fmla="*/ 367804 w 1105637"/>
                      <a:gd name="connsiteY5" fmla="*/ 82972 h 973601"/>
                      <a:gd name="connsiteX6" fmla="*/ 108216 w 1105637"/>
                      <a:gd name="connsiteY6" fmla="*/ 168 h 973601"/>
                      <a:gd name="connsiteX7" fmla="*/ 12 w 1105637"/>
                      <a:gd name="connsiteY7" fmla="*/ 72812 h 973601"/>
                      <a:gd name="connsiteX8" fmla="*/ 113296 w 1105637"/>
                      <a:gd name="connsiteY8" fmla="*/ 384724 h 973601"/>
                      <a:gd name="connsiteX9" fmla="*/ 160540 w 1105637"/>
                      <a:gd name="connsiteY9" fmla="*/ 655996 h 973601"/>
                      <a:gd name="connsiteX10" fmla="*/ 243852 w 1105637"/>
                      <a:gd name="connsiteY10" fmla="*/ 953684 h 973601"/>
                      <a:gd name="connsiteX0" fmla="*/ 223538 w 1085323"/>
                      <a:gd name="connsiteY0" fmla="*/ 960067 h 979984"/>
                      <a:gd name="connsiteX1" fmla="*/ 780306 w 1085323"/>
                      <a:gd name="connsiteY1" fmla="*/ 863547 h 979984"/>
                      <a:gd name="connsiteX2" fmla="*/ 1085106 w 1085323"/>
                      <a:gd name="connsiteY2" fmla="*/ 150315 h 979984"/>
                      <a:gd name="connsiteX3" fmla="*/ 737634 w 1085323"/>
                      <a:gd name="connsiteY3" fmla="*/ 235659 h 979984"/>
                      <a:gd name="connsiteX4" fmla="*/ 676674 w 1085323"/>
                      <a:gd name="connsiteY4" fmla="*/ 229563 h 979984"/>
                      <a:gd name="connsiteX5" fmla="*/ 347490 w 1085323"/>
                      <a:gd name="connsiteY5" fmla="*/ 89355 h 979984"/>
                      <a:gd name="connsiteX6" fmla="*/ 87902 w 1085323"/>
                      <a:gd name="connsiteY6" fmla="*/ 6551 h 979984"/>
                      <a:gd name="connsiteX7" fmla="*/ 18 w 1085323"/>
                      <a:gd name="connsiteY7" fmla="*/ 48715 h 979984"/>
                      <a:gd name="connsiteX8" fmla="*/ 92982 w 1085323"/>
                      <a:gd name="connsiteY8" fmla="*/ 391107 h 979984"/>
                      <a:gd name="connsiteX9" fmla="*/ 140226 w 1085323"/>
                      <a:gd name="connsiteY9" fmla="*/ 662379 h 979984"/>
                      <a:gd name="connsiteX10" fmla="*/ 223538 w 1085323"/>
                      <a:gd name="connsiteY10" fmla="*/ 960067 h 979984"/>
                      <a:gd name="connsiteX0" fmla="*/ 227086 w 1088871"/>
                      <a:gd name="connsiteY0" fmla="*/ 955098 h 975015"/>
                      <a:gd name="connsiteX1" fmla="*/ 783854 w 1088871"/>
                      <a:gd name="connsiteY1" fmla="*/ 858578 h 975015"/>
                      <a:gd name="connsiteX2" fmla="*/ 1088654 w 1088871"/>
                      <a:gd name="connsiteY2" fmla="*/ 145346 h 975015"/>
                      <a:gd name="connsiteX3" fmla="*/ 741182 w 1088871"/>
                      <a:gd name="connsiteY3" fmla="*/ 230690 h 975015"/>
                      <a:gd name="connsiteX4" fmla="*/ 680222 w 1088871"/>
                      <a:gd name="connsiteY4" fmla="*/ 224594 h 975015"/>
                      <a:gd name="connsiteX5" fmla="*/ 351038 w 1088871"/>
                      <a:gd name="connsiteY5" fmla="*/ 84386 h 975015"/>
                      <a:gd name="connsiteX6" fmla="*/ 91450 w 1088871"/>
                      <a:gd name="connsiteY6" fmla="*/ 1582 h 975015"/>
                      <a:gd name="connsiteX7" fmla="*/ 3566 w 1088871"/>
                      <a:gd name="connsiteY7" fmla="*/ 43746 h 975015"/>
                      <a:gd name="connsiteX8" fmla="*/ 24901 w 1088871"/>
                      <a:gd name="connsiteY8" fmla="*/ 204275 h 975015"/>
                      <a:gd name="connsiteX9" fmla="*/ 96530 w 1088871"/>
                      <a:gd name="connsiteY9" fmla="*/ 386138 h 975015"/>
                      <a:gd name="connsiteX10" fmla="*/ 143774 w 1088871"/>
                      <a:gd name="connsiteY10" fmla="*/ 657410 h 975015"/>
                      <a:gd name="connsiteX11" fmla="*/ 227086 w 1088871"/>
                      <a:gd name="connsiteY11" fmla="*/ 955098 h 975015"/>
                      <a:gd name="connsiteX0" fmla="*/ 224903 w 1086688"/>
                      <a:gd name="connsiteY0" fmla="*/ 961025 h 980942"/>
                      <a:gd name="connsiteX1" fmla="*/ 781671 w 1086688"/>
                      <a:gd name="connsiteY1" fmla="*/ 864505 h 980942"/>
                      <a:gd name="connsiteX2" fmla="*/ 1086471 w 1086688"/>
                      <a:gd name="connsiteY2" fmla="*/ 151273 h 980942"/>
                      <a:gd name="connsiteX3" fmla="*/ 738999 w 1086688"/>
                      <a:gd name="connsiteY3" fmla="*/ 236617 h 980942"/>
                      <a:gd name="connsiteX4" fmla="*/ 678039 w 1086688"/>
                      <a:gd name="connsiteY4" fmla="*/ 230521 h 980942"/>
                      <a:gd name="connsiteX5" fmla="*/ 348855 w 1086688"/>
                      <a:gd name="connsiteY5" fmla="*/ 90313 h 980942"/>
                      <a:gd name="connsiteX6" fmla="*/ 89267 w 1086688"/>
                      <a:gd name="connsiteY6" fmla="*/ 7509 h 980942"/>
                      <a:gd name="connsiteX7" fmla="*/ 3923 w 1086688"/>
                      <a:gd name="connsiteY7" fmla="*/ 26813 h 980942"/>
                      <a:gd name="connsiteX8" fmla="*/ 22718 w 1086688"/>
                      <a:gd name="connsiteY8" fmla="*/ 210202 h 980942"/>
                      <a:gd name="connsiteX9" fmla="*/ 94347 w 1086688"/>
                      <a:gd name="connsiteY9" fmla="*/ 392065 h 980942"/>
                      <a:gd name="connsiteX10" fmla="*/ 141591 w 1086688"/>
                      <a:gd name="connsiteY10" fmla="*/ 663337 h 980942"/>
                      <a:gd name="connsiteX11" fmla="*/ 224903 w 1086688"/>
                      <a:gd name="connsiteY11" fmla="*/ 961025 h 980942"/>
                      <a:gd name="connsiteX0" fmla="*/ 224903 w 1086688"/>
                      <a:gd name="connsiteY0" fmla="*/ 961025 h 980942"/>
                      <a:gd name="connsiteX1" fmla="*/ 781671 w 1086688"/>
                      <a:gd name="connsiteY1" fmla="*/ 864505 h 980942"/>
                      <a:gd name="connsiteX2" fmla="*/ 1086471 w 1086688"/>
                      <a:gd name="connsiteY2" fmla="*/ 151273 h 980942"/>
                      <a:gd name="connsiteX3" fmla="*/ 738999 w 1086688"/>
                      <a:gd name="connsiteY3" fmla="*/ 236617 h 980942"/>
                      <a:gd name="connsiteX4" fmla="*/ 678039 w 1086688"/>
                      <a:gd name="connsiteY4" fmla="*/ 230521 h 980942"/>
                      <a:gd name="connsiteX5" fmla="*/ 348855 w 1086688"/>
                      <a:gd name="connsiteY5" fmla="*/ 90313 h 980942"/>
                      <a:gd name="connsiteX6" fmla="*/ 89267 w 1086688"/>
                      <a:gd name="connsiteY6" fmla="*/ 7509 h 980942"/>
                      <a:gd name="connsiteX7" fmla="*/ 3923 w 1086688"/>
                      <a:gd name="connsiteY7" fmla="*/ 26813 h 980942"/>
                      <a:gd name="connsiteX8" fmla="*/ 22718 w 1086688"/>
                      <a:gd name="connsiteY8" fmla="*/ 210202 h 980942"/>
                      <a:gd name="connsiteX9" fmla="*/ 94347 w 1086688"/>
                      <a:gd name="connsiteY9" fmla="*/ 392065 h 980942"/>
                      <a:gd name="connsiteX10" fmla="*/ 141591 w 1086688"/>
                      <a:gd name="connsiteY10" fmla="*/ 663337 h 980942"/>
                      <a:gd name="connsiteX11" fmla="*/ 224903 w 1086688"/>
                      <a:gd name="connsiteY11" fmla="*/ 961025 h 980942"/>
                      <a:gd name="connsiteX0" fmla="*/ 224903 w 1086688"/>
                      <a:gd name="connsiteY0" fmla="*/ 963772 h 983689"/>
                      <a:gd name="connsiteX1" fmla="*/ 781671 w 1086688"/>
                      <a:gd name="connsiteY1" fmla="*/ 867252 h 983689"/>
                      <a:gd name="connsiteX2" fmla="*/ 1086471 w 1086688"/>
                      <a:gd name="connsiteY2" fmla="*/ 154020 h 983689"/>
                      <a:gd name="connsiteX3" fmla="*/ 738999 w 1086688"/>
                      <a:gd name="connsiteY3" fmla="*/ 239364 h 983689"/>
                      <a:gd name="connsiteX4" fmla="*/ 678039 w 1086688"/>
                      <a:gd name="connsiteY4" fmla="*/ 233268 h 983689"/>
                      <a:gd name="connsiteX5" fmla="*/ 333615 w 1086688"/>
                      <a:gd name="connsiteY5" fmla="*/ 131160 h 983689"/>
                      <a:gd name="connsiteX6" fmla="*/ 89267 w 1086688"/>
                      <a:gd name="connsiteY6" fmla="*/ 10256 h 983689"/>
                      <a:gd name="connsiteX7" fmla="*/ 3923 w 1086688"/>
                      <a:gd name="connsiteY7" fmla="*/ 29560 h 983689"/>
                      <a:gd name="connsiteX8" fmla="*/ 22718 w 1086688"/>
                      <a:gd name="connsiteY8" fmla="*/ 212949 h 983689"/>
                      <a:gd name="connsiteX9" fmla="*/ 94347 w 1086688"/>
                      <a:gd name="connsiteY9" fmla="*/ 394812 h 983689"/>
                      <a:gd name="connsiteX10" fmla="*/ 141591 w 1086688"/>
                      <a:gd name="connsiteY10" fmla="*/ 666084 h 983689"/>
                      <a:gd name="connsiteX11" fmla="*/ 224903 w 1086688"/>
                      <a:gd name="connsiteY11" fmla="*/ 963772 h 983689"/>
                      <a:gd name="connsiteX0" fmla="*/ 224903 w 1086688"/>
                      <a:gd name="connsiteY0" fmla="*/ 963772 h 983689"/>
                      <a:gd name="connsiteX1" fmla="*/ 781671 w 1086688"/>
                      <a:gd name="connsiteY1" fmla="*/ 867252 h 983689"/>
                      <a:gd name="connsiteX2" fmla="*/ 1086471 w 1086688"/>
                      <a:gd name="connsiteY2" fmla="*/ 154020 h 983689"/>
                      <a:gd name="connsiteX3" fmla="*/ 738999 w 1086688"/>
                      <a:gd name="connsiteY3" fmla="*/ 239364 h 983689"/>
                      <a:gd name="connsiteX4" fmla="*/ 678039 w 1086688"/>
                      <a:gd name="connsiteY4" fmla="*/ 233268 h 983689"/>
                      <a:gd name="connsiteX5" fmla="*/ 333615 w 1086688"/>
                      <a:gd name="connsiteY5" fmla="*/ 131160 h 983689"/>
                      <a:gd name="connsiteX6" fmla="*/ 89267 w 1086688"/>
                      <a:gd name="connsiteY6" fmla="*/ 10256 h 983689"/>
                      <a:gd name="connsiteX7" fmla="*/ 3923 w 1086688"/>
                      <a:gd name="connsiteY7" fmla="*/ 29560 h 983689"/>
                      <a:gd name="connsiteX8" fmla="*/ 22718 w 1086688"/>
                      <a:gd name="connsiteY8" fmla="*/ 212949 h 983689"/>
                      <a:gd name="connsiteX9" fmla="*/ 94347 w 1086688"/>
                      <a:gd name="connsiteY9" fmla="*/ 394812 h 983689"/>
                      <a:gd name="connsiteX10" fmla="*/ 141591 w 1086688"/>
                      <a:gd name="connsiteY10" fmla="*/ 666084 h 983689"/>
                      <a:gd name="connsiteX11" fmla="*/ 224903 w 1086688"/>
                      <a:gd name="connsiteY11" fmla="*/ 963772 h 983689"/>
                      <a:gd name="connsiteX0" fmla="*/ 224903 w 1086688"/>
                      <a:gd name="connsiteY0" fmla="*/ 963589 h 983506"/>
                      <a:gd name="connsiteX1" fmla="*/ 781671 w 1086688"/>
                      <a:gd name="connsiteY1" fmla="*/ 867069 h 983506"/>
                      <a:gd name="connsiteX2" fmla="*/ 1086471 w 1086688"/>
                      <a:gd name="connsiteY2" fmla="*/ 153837 h 983506"/>
                      <a:gd name="connsiteX3" fmla="*/ 738999 w 1086688"/>
                      <a:gd name="connsiteY3" fmla="*/ 239181 h 983506"/>
                      <a:gd name="connsiteX4" fmla="*/ 678039 w 1086688"/>
                      <a:gd name="connsiteY4" fmla="*/ 233085 h 983506"/>
                      <a:gd name="connsiteX5" fmla="*/ 359015 w 1086688"/>
                      <a:gd name="connsiteY5" fmla="*/ 128437 h 983506"/>
                      <a:gd name="connsiteX6" fmla="*/ 89267 w 1086688"/>
                      <a:gd name="connsiteY6" fmla="*/ 10073 h 983506"/>
                      <a:gd name="connsiteX7" fmla="*/ 3923 w 1086688"/>
                      <a:gd name="connsiteY7" fmla="*/ 29377 h 983506"/>
                      <a:gd name="connsiteX8" fmla="*/ 22718 w 1086688"/>
                      <a:gd name="connsiteY8" fmla="*/ 212766 h 983506"/>
                      <a:gd name="connsiteX9" fmla="*/ 94347 w 1086688"/>
                      <a:gd name="connsiteY9" fmla="*/ 394629 h 983506"/>
                      <a:gd name="connsiteX10" fmla="*/ 141591 w 1086688"/>
                      <a:gd name="connsiteY10" fmla="*/ 665901 h 983506"/>
                      <a:gd name="connsiteX11" fmla="*/ 224903 w 1086688"/>
                      <a:gd name="connsiteY11" fmla="*/ 963589 h 983506"/>
                      <a:gd name="connsiteX0" fmla="*/ 224903 w 1086688"/>
                      <a:gd name="connsiteY0" fmla="*/ 963589 h 983506"/>
                      <a:gd name="connsiteX1" fmla="*/ 781671 w 1086688"/>
                      <a:gd name="connsiteY1" fmla="*/ 867069 h 983506"/>
                      <a:gd name="connsiteX2" fmla="*/ 1086471 w 1086688"/>
                      <a:gd name="connsiteY2" fmla="*/ 153837 h 983506"/>
                      <a:gd name="connsiteX3" fmla="*/ 738999 w 1086688"/>
                      <a:gd name="connsiteY3" fmla="*/ 239181 h 983506"/>
                      <a:gd name="connsiteX4" fmla="*/ 678039 w 1086688"/>
                      <a:gd name="connsiteY4" fmla="*/ 233085 h 983506"/>
                      <a:gd name="connsiteX5" fmla="*/ 359015 w 1086688"/>
                      <a:gd name="connsiteY5" fmla="*/ 128437 h 983506"/>
                      <a:gd name="connsiteX6" fmla="*/ 89267 w 1086688"/>
                      <a:gd name="connsiteY6" fmla="*/ 10073 h 983506"/>
                      <a:gd name="connsiteX7" fmla="*/ 3923 w 1086688"/>
                      <a:gd name="connsiteY7" fmla="*/ 29377 h 983506"/>
                      <a:gd name="connsiteX8" fmla="*/ 22718 w 1086688"/>
                      <a:gd name="connsiteY8" fmla="*/ 212766 h 983506"/>
                      <a:gd name="connsiteX9" fmla="*/ 94347 w 1086688"/>
                      <a:gd name="connsiteY9" fmla="*/ 394629 h 983506"/>
                      <a:gd name="connsiteX10" fmla="*/ 141591 w 1086688"/>
                      <a:gd name="connsiteY10" fmla="*/ 665901 h 983506"/>
                      <a:gd name="connsiteX11" fmla="*/ 224903 w 1086688"/>
                      <a:gd name="connsiteY11" fmla="*/ 963589 h 983506"/>
                      <a:gd name="connsiteX0" fmla="*/ 224903 w 1086688"/>
                      <a:gd name="connsiteY0" fmla="*/ 963589 h 983506"/>
                      <a:gd name="connsiteX1" fmla="*/ 781671 w 1086688"/>
                      <a:gd name="connsiteY1" fmla="*/ 867069 h 983506"/>
                      <a:gd name="connsiteX2" fmla="*/ 1086471 w 1086688"/>
                      <a:gd name="connsiteY2" fmla="*/ 153837 h 983506"/>
                      <a:gd name="connsiteX3" fmla="*/ 738999 w 1086688"/>
                      <a:gd name="connsiteY3" fmla="*/ 239181 h 983506"/>
                      <a:gd name="connsiteX4" fmla="*/ 627239 w 1086688"/>
                      <a:gd name="connsiteY4" fmla="*/ 253405 h 983506"/>
                      <a:gd name="connsiteX5" fmla="*/ 359015 w 1086688"/>
                      <a:gd name="connsiteY5" fmla="*/ 128437 h 983506"/>
                      <a:gd name="connsiteX6" fmla="*/ 89267 w 1086688"/>
                      <a:gd name="connsiteY6" fmla="*/ 10073 h 983506"/>
                      <a:gd name="connsiteX7" fmla="*/ 3923 w 1086688"/>
                      <a:gd name="connsiteY7" fmla="*/ 29377 h 983506"/>
                      <a:gd name="connsiteX8" fmla="*/ 22718 w 1086688"/>
                      <a:gd name="connsiteY8" fmla="*/ 212766 h 983506"/>
                      <a:gd name="connsiteX9" fmla="*/ 94347 w 1086688"/>
                      <a:gd name="connsiteY9" fmla="*/ 394629 h 983506"/>
                      <a:gd name="connsiteX10" fmla="*/ 141591 w 1086688"/>
                      <a:gd name="connsiteY10" fmla="*/ 665901 h 983506"/>
                      <a:gd name="connsiteX11" fmla="*/ 224903 w 1086688"/>
                      <a:gd name="connsiteY11" fmla="*/ 963589 h 983506"/>
                      <a:gd name="connsiteX0" fmla="*/ 224903 w 1086532"/>
                      <a:gd name="connsiteY0" fmla="*/ 963589 h 983506"/>
                      <a:gd name="connsiteX1" fmla="*/ 781671 w 1086532"/>
                      <a:gd name="connsiteY1" fmla="*/ 867069 h 983506"/>
                      <a:gd name="connsiteX2" fmla="*/ 1086471 w 1086532"/>
                      <a:gd name="connsiteY2" fmla="*/ 153837 h 983506"/>
                      <a:gd name="connsiteX3" fmla="*/ 759319 w 1086532"/>
                      <a:gd name="connsiteY3" fmla="*/ 229021 h 983506"/>
                      <a:gd name="connsiteX4" fmla="*/ 627239 w 1086532"/>
                      <a:gd name="connsiteY4" fmla="*/ 253405 h 983506"/>
                      <a:gd name="connsiteX5" fmla="*/ 359015 w 1086532"/>
                      <a:gd name="connsiteY5" fmla="*/ 128437 h 983506"/>
                      <a:gd name="connsiteX6" fmla="*/ 89267 w 1086532"/>
                      <a:gd name="connsiteY6" fmla="*/ 10073 h 983506"/>
                      <a:gd name="connsiteX7" fmla="*/ 3923 w 1086532"/>
                      <a:gd name="connsiteY7" fmla="*/ 29377 h 983506"/>
                      <a:gd name="connsiteX8" fmla="*/ 22718 w 1086532"/>
                      <a:gd name="connsiteY8" fmla="*/ 212766 h 983506"/>
                      <a:gd name="connsiteX9" fmla="*/ 94347 w 1086532"/>
                      <a:gd name="connsiteY9" fmla="*/ 394629 h 983506"/>
                      <a:gd name="connsiteX10" fmla="*/ 141591 w 1086532"/>
                      <a:gd name="connsiteY10" fmla="*/ 665901 h 983506"/>
                      <a:gd name="connsiteX11" fmla="*/ 224903 w 1086532"/>
                      <a:gd name="connsiteY11" fmla="*/ 963589 h 983506"/>
                      <a:gd name="connsiteX0" fmla="*/ 224903 w 1091805"/>
                      <a:gd name="connsiteY0" fmla="*/ 963589 h 983506"/>
                      <a:gd name="connsiteX1" fmla="*/ 781671 w 1091805"/>
                      <a:gd name="connsiteY1" fmla="*/ 867069 h 983506"/>
                      <a:gd name="connsiteX2" fmla="*/ 1086471 w 1091805"/>
                      <a:gd name="connsiteY2" fmla="*/ 153837 h 983506"/>
                      <a:gd name="connsiteX3" fmla="*/ 959977 w 1091805"/>
                      <a:gd name="connsiteY3" fmla="*/ 172126 h 983506"/>
                      <a:gd name="connsiteX4" fmla="*/ 759319 w 1091805"/>
                      <a:gd name="connsiteY4" fmla="*/ 229021 h 983506"/>
                      <a:gd name="connsiteX5" fmla="*/ 627239 w 1091805"/>
                      <a:gd name="connsiteY5" fmla="*/ 253405 h 983506"/>
                      <a:gd name="connsiteX6" fmla="*/ 359015 w 1091805"/>
                      <a:gd name="connsiteY6" fmla="*/ 128437 h 983506"/>
                      <a:gd name="connsiteX7" fmla="*/ 89267 w 1091805"/>
                      <a:gd name="connsiteY7" fmla="*/ 10073 h 983506"/>
                      <a:gd name="connsiteX8" fmla="*/ 3923 w 1091805"/>
                      <a:gd name="connsiteY8" fmla="*/ 29377 h 983506"/>
                      <a:gd name="connsiteX9" fmla="*/ 22718 w 1091805"/>
                      <a:gd name="connsiteY9" fmla="*/ 212766 h 983506"/>
                      <a:gd name="connsiteX10" fmla="*/ 94347 w 1091805"/>
                      <a:gd name="connsiteY10" fmla="*/ 394629 h 983506"/>
                      <a:gd name="connsiteX11" fmla="*/ 141591 w 1091805"/>
                      <a:gd name="connsiteY11" fmla="*/ 665901 h 983506"/>
                      <a:gd name="connsiteX12" fmla="*/ 224903 w 1091805"/>
                      <a:gd name="connsiteY12" fmla="*/ 963589 h 983506"/>
                      <a:gd name="connsiteX0" fmla="*/ 224903 w 1072493"/>
                      <a:gd name="connsiteY0" fmla="*/ 963589 h 980863"/>
                      <a:gd name="connsiteX1" fmla="*/ 781671 w 1072493"/>
                      <a:gd name="connsiteY1" fmla="*/ 867069 h 980863"/>
                      <a:gd name="connsiteX2" fmla="*/ 1066151 w 1072493"/>
                      <a:gd name="connsiteY2" fmla="*/ 224957 h 980863"/>
                      <a:gd name="connsiteX3" fmla="*/ 959977 w 1072493"/>
                      <a:gd name="connsiteY3" fmla="*/ 172126 h 980863"/>
                      <a:gd name="connsiteX4" fmla="*/ 759319 w 1072493"/>
                      <a:gd name="connsiteY4" fmla="*/ 229021 h 980863"/>
                      <a:gd name="connsiteX5" fmla="*/ 627239 w 1072493"/>
                      <a:gd name="connsiteY5" fmla="*/ 253405 h 980863"/>
                      <a:gd name="connsiteX6" fmla="*/ 359015 w 1072493"/>
                      <a:gd name="connsiteY6" fmla="*/ 128437 h 980863"/>
                      <a:gd name="connsiteX7" fmla="*/ 89267 w 1072493"/>
                      <a:gd name="connsiteY7" fmla="*/ 10073 h 980863"/>
                      <a:gd name="connsiteX8" fmla="*/ 3923 w 1072493"/>
                      <a:gd name="connsiteY8" fmla="*/ 29377 h 980863"/>
                      <a:gd name="connsiteX9" fmla="*/ 22718 w 1072493"/>
                      <a:gd name="connsiteY9" fmla="*/ 212766 h 980863"/>
                      <a:gd name="connsiteX10" fmla="*/ 94347 w 1072493"/>
                      <a:gd name="connsiteY10" fmla="*/ 394629 h 980863"/>
                      <a:gd name="connsiteX11" fmla="*/ 141591 w 1072493"/>
                      <a:gd name="connsiteY11" fmla="*/ 665901 h 980863"/>
                      <a:gd name="connsiteX12" fmla="*/ 224903 w 1072493"/>
                      <a:gd name="connsiteY12" fmla="*/ 963589 h 980863"/>
                      <a:gd name="connsiteX0" fmla="*/ 224903 w 1089373"/>
                      <a:gd name="connsiteY0" fmla="*/ 963589 h 979839"/>
                      <a:gd name="connsiteX1" fmla="*/ 781671 w 1089373"/>
                      <a:gd name="connsiteY1" fmla="*/ 867069 h 979839"/>
                      <a:gd name="connsiteX2" fmla="*/ 1083931 w 1089373"/>
                      <a:gd name="connsiteY2" fmla="*/ 255437 h 979839"/>
                      <a:gd name="connsiteX3" fmla="*/ 959977 w 1089373"/>
                      <a:gd name="connsiteY3" fmla="*/ 172126 h 979839"/>
                      <a:gd name="connsiteX4" fmla="*/ 759319 w 1089373"/>
                      <a:gd name="connsiteY4" fmla="*/ 229021 h 979839"/>
                      <a:gd name="connsiteX5" fmla="*/ 627239 w 1089373"/>
                      <a:gd name="connsiteY5" fmla="*/ 253405 h 979839"/>
                      <a:gd name="connsiteX6" fmla="*/ 359015 w 1089373"/>
                      <a:gd name="connsiteY6" fmla="*/ 128437 h 979839"/>
                      <a:gd name="connsiteX7" fmla="*/ 89267 w 1089373"/>
                      <a:gd name="connsiteY7" fmla="*/ 10073 h 979839"/>
                      <a:gd name="connsiteX8" fmla="*/ 3923 w 1089373"/>
                      <a:gd name="connsiteY8" fmla="*/ 29377 h 979839"/>
                      <a:gd name="connsiteX9" fmla="*/ 22718 w 1089373"/>
                      <a:gd name="connsiteY9" fmla="*/ 212766 h 979839"/>
                      <a:gd name="connsiteX10" fmla="*/ 94347 w 1089373"/>
                      <a:gd name="connsiteY10" fmla="*/ 394629 h 979839"/>
                      <a:gd name="connsiteX11" fmla="*/ 141591 w 1089373"/>
                      <a:gd name="connsiteY11" fmla="*/ 665901 h 979839"/>
                      <a:gd name="connsiteX12" fmla="*/ 224903 w 1089373"/>
                      <a:gd name="connsiteY12" fmla="*/ 963589 h 979839"/>
                      <a:gd name="connsiteX0" fmla="*/ 224903 w 1089373"/>
                      <a:gd name="connsiteY0" fmla="*/ 958547 h 974797"/>
                      <a:gd name="connsiteX1" fmla="*/ 781671 w 1089373"/>
                      <a:gd name="connsiteY1" fmla="*/ 862027 h 974797"/>
                      <a:gd name="connsiteX2" fmla="*/ 1083931 w 1089373"/>
                      <a:gd name="connsiteY2" fmla="*/ 250395 h 974797"/>
                      <a:gd name="connsiteX3" fmla="*/ 959977 w 1089373"/>
                      <a:gd name="connsiteY3" fmla="*/ 167084 h 974797"/>
                      <a:gd name="connsiteX4" fmla="*/ 759319 w 1089373"/>
                      <a:gd name="connsiteY4" fmla="*/ 223979 h 974797"/>
                      <a:gd name="connsiteX5" fmla="*/ 627239 w 1089373"/>
                      <a:gd name="connsiteY5" fmla="*/ 248363 h 974797"/>
                      <a:gd name="connsiteX6" fmla="*/ 359015 w 1089373"/>
                      <a:gd name="connsiteY6" fmla="*/ 123395 h 974797"/>
                      <a:gd name="connsiteX7" fmla="*/ 228457 w 1089373"/>
                      <a:gd name="connsiteY7" fmla="*/ 52785 h 974797"/>
                      <a:gd name="connsiteX8" fmla="*/ 89267 w 1089373"/>
                      <a:gd name="connsiteY8" fmla="*/ 5031 h 974797"/>
                      <a:gd name="connsiteX9" fmla="*/ 3923 w 1089373"/>
                      <a:gd name="connsiteY9" fmla="*/ 24335 h 974797"/>
                      <a:gd name="connsiteX10" fmla="*/ 22718 w 1089373"/>
                      <a:gd name="connsiteY10" fmla="*/ 207724 h 974797"/>
                      <a:gd name="connsiteX11" fmla="*/ 94347 w 1089373"/>
                      <a:gd name="connsiteY11" fmla="*/ 389587 h 974797"/>
                      <a:gd name="connsiteX12" fmla="*/ 141591 w 1089373"/>
                      <a:gd name="connsiteY12" fmla="*/ 660859 h 974797"/>
                      <a:gd name="connsiteX13" fmla="*/ 224903 w 1089373"/>
                      <a:gd name="connsiteY13" fmla="*/ 958547 h 974797"/>
                      <a:gd name="connsiteX0" fmla="*/ 223502 w 1087972"/>
                      <a:gd name="connsiteY0" fmla="*/ 964056 h 980306"/>
                      <a:gd name="connsiteX1" fmla="*/ 780270 w 1087972"/>
                      <a:gd name="connsiteY1" fmla="*/ 867536 h 980306"/>
                      <a:gd name="connsiteX2" fmla="*/ 1082530 w 1087972"/>
                      <a:gd name="connsiteY2" fmla="*/ 255904 h 980306"/>
                      <a:gd name="connsiteX3" fmla="*/ 958576 w 1087972"/>
                      <a:gd name="connsiteY3" fmla="*/ 172593 h 980306"/>
                      <a:gd name="connsiteX4" fmla="*/ 757918 w 1087972"/>
                      <a:gd name="connsiteY4" fmla="*/ 229488 h 980306"/>
                      <a:gd name="connsiteX5" fmla="*/ 625838 w 1087972"/>
                      <a:gd name="connsiteY5" fmla="*/ 253872 h 980306"/>
                      <a:gd name="connsiteX6" fmla="*/ 357614 w 1087972"/>
                      <a:gd name="connsiteY6" fmla="*/ 128904 h 980306"/>
                      <a:gd name="connsiteX7" fmla="*/ 227056 w 1087972"/>
                      <a:gd name="connsiteY7" fmla="*/ 58294 h 980306"/>
                      <a:gd name="connsiteX8" fmla="*/ 67546 w 1087972"/>
                      <a:gd name="connsiteY8" fmla="*/ 2920 h 980306"/>
                      <a:gd name="connsiteX9" fmla="*/ 2522 w 1087972"/>
                      <a:gd name="connsiteY9" fmla="*/ 29844 h 980306"/>
                      <a:gd name="connsiteX10" fmla="*/ 21317 w 1087972"/>
                      <a:gd name="connsiteY10" fmla="*/ 213233 h 980306"/>
                      <a:gd name="connsiteX11" fmla="*/ 92946 w 1087972"/>
                      <a:gd name="connsiteY11" fmla="*/ 395096 h 980306"/>
                      <a:gd name="connsiteX12" fmla="*/ 140190 w 1087972"/>
                      <a:gd name="connsiteY12" fmla="*/ 666368 h 980306"/>
                      <a:gd name="connsiteX13" fmla="*/ 223502 w 1087972"/>
                      <a:gd name="connsiteY13" fmla="*/ 964056 h 980306"/>
                      <a:gd name="connsiteX0" fmla="*/ 242499 w 1106969"/>
                      <a:gd name="connsiteY0" fmla="*/ 961148 h 977398"/>
                      <a:gd name="connsiteX1" fmla="*/ 799267 w 1106969"/>
                      <a:gd name="connsiteY1" fmla="*/ 864628 h 977398"/>
                      <a:gd name="connsiteX2" fmla="*/ 1101527 w 1106969"/>
                      <a:gd name="connsiteY2" fmla="*/ 252996 h 977398"/>
                      <a:gd name="connsiteX3" fmla="*/ 977573 w 1106969"/>
                      <a:gd name="connsiteY3" fmla="*/ 169685 h 977398"/>
                      <a:gd name="connsiteX4" fmla="*/ 776915 w 1106969"/>
                      <a:gd name="connsiteY4" fmla="*/ 226580 h 977398"/>
                      <a:gd name="connsiteX5" fmla="*/ 644835 w 1106969"/>
                      <a:gd name="connsiteY5" fmla="*/ 250964 h 977398"/>
                      <a:gd name="connsiteX6" fmla="*/ 376611 w 1106969"/>
                      <a:gd name="connsiteY6" fmla="*/ 125996 h 977398"/>
                      <a:gd name="connsiteX7" fmla="*/ 246053 w 1106969"/>
                      <a:gd name="connsiteY7" fmla="*/ 55386 h 977398"/>
                      <a:gd name="connsiteX8" fmla="*/ 86543 w 1106969"/>
                      <a:gd name="connsiteY8" fmla="*/ 12 h 977398"/>
                      <a:gd name="connsiteX9" fmla="*/ 1199 w 1106969"/>
                      <a:gd name="connsiteY9" fmla="*/ 59956 h 977398"/>
                      <a:gd name="connsiteX10" fmla="*/ 40314 w 1106969"/>
                      <a:gd name="connsiteY10" fmla="*/ 210325 h 977398"/>
                      <a:gd name="connsiteX11" fmla="*/ 111943 w 1106969"/>
                      <a:gd name="connsiteY11" fmla="*/ 392188 h 977398"/>
                      <a:gd name="connsiteX12" fmla="*/ 159187 w 1106969"/>
                      <a:gd name="connsiteY12" fmla="*/ 663460 h 977398"/>
                      <a:gd name="connsiteX13" fmla="*/ 242499 w 1106969"/>
                      <a:gd name="connsiteY13" fmla="*/ 961148 h 977398"/>
                      <a:gd name="connsiteX0" fmla="*/ 242499 w 1106969"/>
                      <a:gd name="connsiteY0" fmla="*/ 961148 h 977398"/>
                      <a:gd name="connsiteX1" fmla="*/ 799267 w 1106969"/>
                      <a:gd name="connsiteY1" fmla="*/ 864628 h 977398"/>
                      <a:gd name="connsiteX2" fmla="*/ 1101527 w 1106969"/>
                      <a:gd name="connsiteY2" fmla="*/ 252996 h 977398"/>
                      <a:gd name="connsiteX3" fmla="*/ 977573 w 1106969"/>
                      <a:gd name="connsiteY3" fmla="*/ 169685 h 977398"/>
                      <a:gd name="connsiteX4" fmla="*/ 776915 w 1106969"/>
                      <a:gd name="connsiteY4" fmla="*/ 226580 h 977398"/>
                      <a:gd name="connsiteX5" fmla="*/ 644835 w 1106969"/>
                      <a:gd name="connsiteY5" fmla="*/ 250964 h 977398"/>
                      <a:gd name="connsiteX6" fmla="*/ 376611 w 1106969"/>
                      <a:gd name="connsiteY6" fmla="*/ 125996 h 977398"/>
                      <a:gd name="connsiteX7" fmla="*/ 246053 w 1106969"/>
                      <a:gd name="connsiteY7" fmla="*/ 55386 h 977398"/>
                      <a:gd name="connsiteX8" fmla="*/ 86543 w 1106969"/>
                      <a:gd name="connsiteY8" fmla="*/ 12 h 977398"/>
                      <a:gd name="connsiteX9" fmla="*/ 1199 w 1106969"/>
                      <a:gd name="connsiteY9" fmla="*/ 59956 h 977398"/>
                      <a:gd name="connsiteX10" fmla="*/ 40314 w 1106969"/>
                      <a:gd name="connsiteY10" fmla="*/ 210325 h 977398"/>
                      <a:gd name="connsiteX11" fmla="*/ 111943 w 1106969"/>
                      <a:gd name="connsiteY11" fmla="*/ 392188 h 977398"/>
                      <a:gd name="connsiteX12" fmla="*/ 159187 w 1106969"/>
                      <a:gd name="connsiteY12" fmla="*/ 663460 h 977398"/>
                      <a:gd name="connsiteX13" fmla="*/ 242499 w 1106969"/>
                      <a:gd name="connsiteY13" fmla="*/ 961148 h 977398"/>
                      <a:gd name="connsiteX0" fmla="*/ 241347 w 1105817"/>
                      <a:gd name="connsiteY0" fmla="*/ 972024 h 988274"/>
                      <a:gd name="connsiteX1" fmla="*/ 798115 w 1105817"/>
                      <a:gd name="connsiteY1" fmla="*/ 875504 h 988274"/>
                      <a:gd name="connsiteX2" fmla="*/ 1100375 w 1105817"/>
                      <a:gd name="connsiteY2" fmla="*/ 263872 h 988274"/>
                      <a:gd name="connsiteX3" fmla="*/ 976421 w 1105817"/>
                      <a:gd name="connsiteY3" fmla="*/ 180561 h 988274"/>
                      <a:gd name="connsiteX4" fmla="*/ 775763 w 1105817"/>
                      <a:gd name="connsiteY4" fmla="*/ 237456 h 988274"/>
                      <a:gd name="connsiteX5" fmla="*/ 643683 w 1105817"/>
                      <a:gd name="connsiteY5" fmla="*/ 261840 h 988274"/>
                      <a:gd name="connsiteX6" fmla="*/ 375459 w 1105817"/>
                      <a:gd name="connsiteY6" fmla="*/ 136872 h 988274"/>
                      <a:gd name="connsiteX7" fmla="*/ 244901 w 1105817"/>
                      <a:gd name="connsiteY7" fmla="*/ 66262 h 988274"/>
                      <a:gd name="connsiteX8" fmla="*/ 85391 w 1105817"/>
                      <a:gd name="connsiteY8" fmla="*/ 10888 h 988274"/>
                      <a:gd name="connsiteX9" fmla="*/ 46781 w 1105817"/>
                      <a:gd name="connsiteY9" fmla="*/ 5302 h 988274"/>
                      <a:gd name="connsiteX10" fmla="*/ 47 w 1105817"/>
                      <a:gd name="connsiteY10" fmla="*/ 70832 h 988274"/>
                      <a:gd name="connsiteX11" fmla="*/ 39162 w 1105817"/>
                      <a:gd name="connsiteY11" fmla="*/ 221201 h 988274"/>
                      <a:gd name="connsiteX12" fmla="*/ 110791 w 1105817"/>
                      <a:gd name="connsiteY12" fmla="*/ 403064 h 988274"/>
                      <a:gd name="connsiteX13" fmla="*/ 158035 w 1105817"/>
                      <a:gd name="connsiteY13" fmla="*/ 674336 h 988274"/>
                      <a:gd name="connsiteX14" fmla="*/ 241347 w 1105817"/>
                      <a:gd name="connsiteY14" fmla="*/ 972024 h 988274"/>
                      <a:gd name="connsiteX0" fmla="*/ 241347 w 1105817"/>
                      <a:gd name="connsiteY0" fmla="*/ 972024 h 988274"/>
                      <a:gd name="connsiteX1" fmla="*/ 798115 w 1105817"/>
                      <a:gd name="connsiteY1" fmla="*/ 875504 h 988274"/>
                      <a:gd name="connsiteX2" fmla="*/ 1100375 w 1105817"/>
                      <a:gd name="connsiteY2" fmla="*/ 263872 h 988274"/>
                      <a:gd name="connsiteX3" fmla="*/ 976421 w 1105817"/>
                      <a:gd name="connsiteY3" fmla="*/ 180561 h 988274"/>
                      <a:gd name="connsiteX4" fmla="*/ 775763 w 1105817"/>
                      <a:gd name="connsiteY4" fmla="*/ 237456 h 988274"/>
                      <a:gd name="connsiteX5" fmla="*/ 641141 w 1105817"/>
                      <a:gd name="connsiteY5" fmla="*/ 261842 h 988274"/>
                      <a:gd name="connsiteX6" fmla="*/ 643683 w 1105817"/>
                      <a:gd name="connsiteY6" fmla="*/ 261840 h 988274"/>
                      <a:gd name="connsiteX7" fmla="*/ 375459 w 1105817"/>
                      <a:gd name="connsiteY7" fmla="*/ 136872 h 988274"/>
                      <a:gd name="connsiteX8" fmla="*/ 244901 w 1105817"/>
                      <a:gd name="connsiteY8" fmla="*/ 66262 h 988274"/>
                      <a:gd name="connsiteX9" fmla="*/ 85391 w 1105817"/>
                      <a:gd name="connsiteY9" fmla="*/ 10888 h 988274"/>
                      <a:gd name="connsiteX10" fmla="*/ 46781 w 1105817"/>
                      <a:gd name="connsiteY10" fmla="*/ 5302 h 988274"/>
                      <a:gd name="connsiteX11" fmla="*/ 47 w 1105817"/>
                      <a:gd name="connsiteY11" fmla="*/ 70832 h 988274"/>
                      <a:gd name="connsiteX12" fmla="*/ 39162 w 1105817"/>
                      <a:gd name="connsiteY12" fmla="*/ 221201 h 988274"/>
                      <a:gd name="connsiteX13" fmla="*/ 110791 w 1105817"/>
                      <a:gd name="connsiteY13" fmla="*/ 403064 h 988274"/>
                      <a:gd name="connsiteX14" fmla="*/ 158035 w 1105817"/>
                      <a:gd name="connsiteY14" fmla="*/ 674336 h 988274"/>
                      <a:gd name="connsiteX15" fmla="*/ 241347 w 1105817"/>
                      <a:gd name="connsiteY15" fmla="*/ 972024 h 988274"/>
                      <a:gd name="connsiteX0" fmla="*/ 241347 w 1105817"/>
                      <a:gd name="connsiteY0" fmla="*/ 970651 h 986901"/>
                      <a:gd name="connsiteX1" fmla="*/ 798115 w 1105817"/>
                      <a:gd name="connsiteY1" fmla="*/ 874131 h 986901"/>
                      <a:gd name="connsiteX2" fmla="*/ 1100375 w 1105817"/>
                      <a:gd name="connsiteY2" fmla="*/ 262499 h 986901"/>
                      <a:gd name="connsiteX3" fmla="*/ 976421 w 1105817"/>
                      <a:gd name="connsiteY3" fmla="*/ 179188 h 986901"/>
                      <a:gd name="connsiteX4" fmla="*/ 775763 w 1105817"/>
                      <a:gd name="connsiteY4" fmla="*/ 236083 h 986901"/>
                      <a:gd name="connsiteX5" fmla="*/ 641141 w 1105817"/>
                      <a:gd name="connsiteY5" fmla="*/ 260469 h 986901"/>
                      <a:gd name="connsiteX6" fmla="*/ 643683 w 1105817"/>
                      <a:gd name="connsiteY6" fmla="*/ 260467 h 986901"/>
                      <a:gd name="connsiteX7" fmla="*/ 375459 w 1105817"/>
                      <a:gd name="connsiteY7" fmla="*/ 135499 h 986901"/>
                      <a:gd name="connsiteX8" fmla="*/ 244901 w 1105817"/>
                      <a:gd name="connsiteY8" fmla="*/ 64889 h 986901"/>
                      <a:gd name="connsiteX9" fmla="*/ 145841 w 1105817"/>
                      <a:gd name="connsiteY9" fmla="*/ 26789 h 986901"/>
                      <a:gd name="connsiteX10" fmla="*/ 85391 w 1105817"/>
                      <a:gd name="connsiteY10" fmla="*/ 9515 h 986901"/>
                      <a:gd name="connsiteX11" fmla="*/ 46781 w 1105817"/>
                      <a:gd name="connsiteY11" fmla="*/ 3929 h 986901"/>
                      <a:gd name="connsiteX12" fmla="*/ 47 w 1105817"/>
                      <a:gd name="connsiteY12" fmla="*/ 69459 h 986901"/>
                      <a:gd name="connsiteX13" fmla="*/ 39162 w 1105817"/>
                      <a:gd name="connsiteY13" fmla="*/ 219828 h 986901"/>
                      <a:gd name="connsiteX14" fmla="*/ 110791 w 1105817"/>
                      <a:gd name="connsiteY14" fmla="*/ 401691 h 986901"/>
                      <a:gd name="connsiteX15" fmla="*/ 158035 w 1105817"/>
                      <a:gd name="connsiteY15" fmla="*/ 672963 h 986901"/>
                      <a:gd name="connsiteX16" fmla="*/ 241347 w 1105817"/>
                      <a:gd name="connsiteY16" fmla="*/ 970651 h 986901"/>
                      <a:gd name="connsiteX0" fmla="*/ 241347 w 1108377"/>
                      <a:gd name="connsiteY0" fmla="*/ 970651 h 986901"/>
                      <a:gd name="connsiteX1" fmla="*/ 798115 w 1108377"/>
                      <a:gd name="connsiteY1" fmla="*/ 874131 h 986901"/>
                      <a:gd name="connsiteX2" fmla="*/ 1100375 w 1108377"/>
                      <a:gd name="connsiteY2" fmla="*/ 262499 h 986901"/>
                      <a:gd name="connsiteX3" fmla="*/ 1017159 w 1108377"/>
                      <a:gd name="connsiteY3" fmla="*/ 166087 h 986901"/>
                      <a:gd name="connsiteX4" fmla="*/ 976421 w 1108377"/>
                      <a:gd name="connsiteY4" fmla="*/ 179188 h 986901"/>
                      <a:gd name="connsiteX5" fmla="*/ 775763 w 1108377"/>
                      <a:gd name="connsiteY5" fmla="*/ 236083 h 986901"/>
                      <a:gd name="connsiteX6" fmla="*/ 641141 w 1108377"/>
                      <a:gd name="connsiteY6" fmla="*/ 260469 h 986901"/>
                      <a:gd name="connsiteX7" fmla="*/ 643683 w 1108377"/>
                      <a:gd name="connsiteY7" fmla="*/ 260467 h 986901"/>
                      <a:gd name="connsiteX8" fmla="*/ 375459 w 1108377"/>
                      <a:gd name="connsiteY8" fmla="*/ 135499 h 986901"/>
                      <a:gd name="connsiteX9" fmla="*/ 244901 w 1108377"/>
                      <a:gd name="connsiteY9" fmla="*/ 64889 h 986901"/>
                      <a:gd name="connsiteX10" fmla="*/ 145841 w 1108377"/>
                      <a:gd name="connsiteY10" fmla="*/ 26789 h 986901"/>
                      <a:gd name="connsiteX11" fmla="*/ 85391 w 1108377"/>
                      <a:gd name="connsiteY11" fmla="*/ 9515 h 986901"/>
                      <a:gd name="connsiteX12" fmla="*/ 46781 w 1108377"/>
                      <a:gd name="connsiteY12" fmla="*/ 3929 h 986901"/>
                      <a:gd name="connsiteX13" fmla="*/ 47 w 1108377"/>
                      <a:gd name="connsiteY13" fmla="*/ 69459 h 986901"/>
                      <a:gd name="connsiteX14" fmla="*/ 39162 w 1108377"/>
                      <a:gd name="connsiteY14" fmla="*/ 219828 h 986901"/>
                      <a:gd name="connsiteX15" fmla="*/ 110791 w 1108377"/>
                      <a:gd name="connsiteY15" fmla="*/ 401691 h 986901"/>
                      <a:gd name="connsiteX16" fmla="*/ 158035 w 1108377"/>
                      <a:gd name="connsiteY16" fmla="*/ 672963 h 986901"/>
                      <a:gd name="connsiteX17" fmla="*/ 241347 w 1108377"/>
                      <a:gd name="connsiteY17" fmla="*/ 970651 h 986901"/>
                      <a:gd name="connsiteX0" fmla="*/ 241347 w 1108377"/>
                      <a:gd name="connsiteY0" fmla="*/ 970651 h 986901"/>
                      <a:gd name="connsiteX1" fmla="*/ 798115 w 1108377"/>
                      <a:gd name="connsiteY1" fmla="*/ 874131 h 986901"/>
                      <a:gd name="connsiteX2" fmla="*/ 1100375 w 1108377"/>
                      <a:gd name="connsiteY2" fmla="*/ 262499 h 986901"/>
                      <a:gd name="connsiteX3" fmla="*/ 1017159 w 1108377"/>
                      <a:gd name="connsiteY3" fmla="*/ 166087 h 986901"/>
                      <a:gd name="connsiteX4" fmla="*/ 976421 w 1108377"/>
                      <a:gd name="connsiteY4" fmla="*/ 179188 h 986901"/>
                      <a:gd name="connsiteX5" fmla="*/ 836616 w 1108377"/>
                      <a:gd name="connsiteY5" fmla="*/ 187187 h 986901"/>
                      <a:gd name="connsiteX6" fmla="*/ 775763 w 1108377"/>
                      <a:gd name="connsiteY6" fmla="*/ 236083 h 986901"/>
                      <a:gd name="connsiteX7" fmla="*/ 641141 w 1108377"/>
                      <a:gd name="connsiteY7" fmla="*/ 260469 h 986901"/>
                      <a:gd name="connsiteX8" fmla="*/ 643683 w 1108377"/>
                      <a:gd name="connsiteY8" fmla="*/ 260467 h 986901"/>
                      <a:gd name="connsiteX9" fmla="*/ 375459 w 1108377"/>
                      <a:gd name="connsiteY9" fmla="*/ 135499 h 986901"/>
                      <a:gd name="connsiteX10" fmla="*/ 244901 w 1108377"/>
                      <a:gd name="connsiteY10" fmla="*/ 64889 h 986901"/>
                      <a:gd name="connsiteX11" fmla="*/ 145841 w 1108377"/>
                      <a:gd name="connsiteY11" fmla="*/ 26789 h 986901"/>
                      <a:gd name="connsiteX12" fmla="*/ 85391 w 1108377"/>
                      <a:gd name="connsiteY12" fmla="*/ 9515 h 986901"/>
                      <a:gd name="connsiteX13" fmla="*/ 46781 w 1108377"/>
                      <a:gd name="connsiteY13" fmla="*/ 3929 h 986901"/>
                      <a:gd name="connsiteX14" fmla="*/ 47 w 1108377"/>
                      <a:gd name="connsiteY14" fmla="*/ 69459 h 986901"/>
                      <a:gd name="connsiteX15" fmla="*/ 39162 w 1108377"/>
                      <a:gd name="connsiteY15" fmla="*/ 219828 h 986901"/>
                      <a:gd name="connsiteX16" fmla="*/ 110791 w 1108377"/>
                      <a:gd name="connsiteY16" fmla="*/ 401691 h 986901"/>
                      <a:gd name="connsiteX17" fmla="*/ 158035 w 1108377"/>
                      <a:gd name="connsiteY17" fmla="*/ 672963 h 986901"/>
                      <a:gd name="connsiteX18" fmla="*/ 241347 w 1108377"/>
                      <a:gd name="connsiteY18" fmla="*/ 970651 h 986901"/>
                      <a:gd name="connsiteX0" fmla="*/ 241347 w 1108377"/>
                      <a:gd name="connsiteY0" fmla="*/ 970651 h 986901"/>
                      <a:gd name="connsiteX1" fmla="*/ 798115 w 1108377"/>
                      <a:gd name="connsiteY1" fmla="*/ 874131 h 986901"/>
                      <a:gd name="connsiteX2" fmla="*/ 1100375 w 1108377"/>
                      <a:gd name="connsiteY2" fmla="*/ 262499 h 986901"/>
                      <a:gd name="connsiteX3" fmla="*/ 1017159 w 1108377"/>
                      <a:gd name="connsiteY3" fmla="*/ 166087 h 986901"/>
                      <a:gd name="connsiteX4" fmla="*/ 976421 w 1108377"/>
                      <a:gd name="connsiteY4" fmla="*/ 179188 h 986901"/>
                      <a:gd name="connsiteX5" fmla="*/ 836616 w 1108377"/>
                      <a:gd name="connsiteY5" fmla="*/ 187187 h 986901"/>
                      <a:gd name="connsiteX6" fmla="*/ 751720 w 1108377"/>
                      <a:gd name="connsiteY6" fmla="*/ 219840 h 986901"/>
                      <a:gd name="connsiteX7" fmla="*/ 641141 w 1108377"/>
                      <a:gd name="connsiteY7" fmla="*/ 260469 h 986901"/>
                      <a:gd name="connsiteX8" fmla="*/ 643683 w 1108377"/>
                      <a:gd name="connsiteY8" fmla="*/ 260467 h 986901"/>
                      <a:gd name="connsiteX9" fmla="*/ 375459 w 1108377"/>
                      <a:gd name="connsiteY9" fmla="*/ 135499 h 986901"/>
                      <a:gd name="connsiteX10" fmla="*/ 244901 w 1108377"/>
                      <a:gd name="connsiteY10" fmla="*/ 64889 h 986901"/>
                      <a:gd name="connsiteX11" fmla="*/ 145841 w 1108377"/>
                      <a:gd name="connsiteY11" fmla="*/ 26789 h 986901"/>
                      <a:gd name="connsiteX12" fmla="*/ 85391 w 1108377"/>
                      <a:gd name="connsiteY12" fmla="*/ 9515 h 986901"/>
                      <a:gd name="connsiteX13" fmla="*/ 46781 w 1108377"/>
                      <a:gd name="connsiteY13" fmla="*/ 3929 h 986901"/>
                      <a:gd name="connsiteX14" fmla="*/ 47 w 1108377"/>
                      <a:gd name="connsiteY14" fmla="*/ 69459 h 986901"/>
                      <a:gd name="connsiteX15" fmla="*/ 39162 w 1108377"/>
                      <a:gd name="connsiteY15" fmla="*/ 219828 h 986901"/>
                      <a:gd name="connsiteX16" fmla="*/ 110791 w 1108377"/>
                      <a:gd name="connsiteY16" fmla="*/ 401691 h 986901"/>
                      <a:gd name="connsiteX17" fmla="*/ 158035 w 1108377"/>
                      <a:gd name="connsiteY17" fmla="*/ 672963 h 986901"/>
                      <a:gd name="connsiteX18" fmla="*/ 241347 w 1108377"/>
                      <a:gd name="connsiteY18" fmla="*/ 970651 h 986901"/>
                      <a:gd name="connsiteX0" fmla="*/ 241347 w 1108377"/>
                      <a:gd name="connsiteY0" fmla="*/ 970651 h 986901"/>
                      <a:gd name="connsiteX1" fmla="*/ 798115 w 1108377"/>
                      <a:gd name="connsiteY1" fmla="*/ 874131 h 986901"/>
                      <a:gd name="connsiteX2" fmla="*/ 1100375 w 1108377"/>
                      <a:gd name="connsiteY2" fmla="*/ 262499 h 986901"/>
                      <a:gd name="connsiteX3" fmla="*/ 1017159 w 1108377"/>
                      <a:gd name="connsiteY3" fmla="*/ 166087 h 986901"/>
                      <a:gd name="connsiteX4" fmla="*/ 942907 w 1108377"/>
                      <a:gd name="connsiteY4" fmla="*/ 171509 h 986901"/>
                      <a:gd name="connsiteX5" fmla="*/ 836616 w 1108377"/>
                      <a:gd name="connsiteY5" fmla="*/ 187187 h 986901"/>
                      <a:gd name="connsiteX6" fmla="*/ 751720 w 1108377"/>
                      <a:gd name="connsiteY6" fmla="*/ 219840 h 986901"/>
                      <a:gd name="connsiteX7" fmla="*/ 641141 w 1108377"/>
                      <a:gd name="connsiteY7" fmla="*/ 260469 h 986901"/>
                      <a:gd name="connsiteX8" fmla="*/ 643683 w 1108377"/>
                      <a:gd name="connsiteY8" fmla="*/ 260467 h 986901"/>
                      <a:gd name="connsiteX9" fmla="*/ 375459 w 1108377"/>
                      <a:gd name="connsiteY9" fmla="*/ 135499 h 986901"/>
                      <a:gd name="connsiteX10" fmla="*/ 244901 w 1108377"/>
                      <a:gd name="connsiteY10" fmla="*/ 64889 h 986901"/>
                      <a:gd name="connsiteX11" fmla="*/ 145841 w 1108377"/>
                      <a:gd name="connsiteY11" fmla="*/ 26789 h 986901"/>
                      <a:gd name="connsiteX12" fmla="*/ 85391 w 1108377"/>
                      <a:gd name="connsiteY12" fmla="*/ 9515 h 986901"/>
                      <a:gd name="connsiteX13" fmla="*/ 46781 w 1108377"/>
                      <a:gd name="connsiteY13" fmla="*/ 3929 h 986901"/>
                      <a:gd name="connsiteX14" fmla="*/ 47 w 1108377"/>
                      <a:gd name="connsiteY14" fmla="*/ 69459 h 986901"/>
                      <a:gd name="connsiteX15" fmla="*/ 39162 w 1108377"/>
                      <a:gd name="connsiteY15" fmla="*/ 219828 h 986901"/>
                      <a:gd name="connsiteX16" fmla="*/ 110791 w 1108377"/>
                      <a:gd name="connsiteY16" fmla="*/ 401691 h 986901"/>
                      <a:gd name="connsiteX17" fmla="*/ 158035 w 1108377"/>
                      <a:gd name="connsiteY17" fmla="*/ 672963 h 986901"/>
                      <a:gd name="connsiteX18" fmla="*/ 241347 w 1108377"/>
                      <a:gd name="connsiteY18" fmla="*/ 970651 h 986901"/>
                      <a:gd name="connsiteX0" fmla="*/ 241347 w 1117962"/>
                      <a:gd name="connsiteY0" fmla="*/ 970651 h 986901"/>
                      <a:gd name="connsiteX1" fmla="*/ 798115 w 1117962"/>
                      <a:gd name="connsiteY1" fmla="*/ 874131 h 986901"/>
                      <a:gd name="connsiteX2" fmla="*/ 1100375 w 1117962"/>
                      <a:gd name="connsiteY2" fmla="*/ 262499 h 986901"/>
                      <a:gd name="connsiteX3" fmla="*/ 1074983 w 1117962"/>
                      <a:gd name="connsiteY3" fmla="*/ 191251 h 986901"/>
                      <a:gd name="connsiteX4" fmla="*/ 1017159 w 1117962"/>
                      <a:gd name="connsiteY4" fmla="*/ 166087 h 986901"/>
                      <a:gd name="connsiteX5" fmla="*/ 942907 w 1117962"/>
                      <a:gd name="connsiteY5" fmla="*/ 171509 h 986901"/>
                      <a:gd name="connsiteX6" fmla="*/ 836616 w 1117962"/>
                      <a:gd name="connsiteY6" fmla="*/ 187187 h 986901"/>
                      <a:gd name="connsiteX7" fmla="*/ 751720 w 1117962"/>
                      <a:gd name="connsiteY7" fmla="*/ 219840 h 986901"/>
                      <a:gd name="connsiteX8" fmla="*/ 641141 w 1117962"/>
                      <a:gd name="connsiteY8" fmla="*/ 260469 h 986901"/>
                      <a:gd name="connsiteX9" fmla="*/ 643683 w 1117962"/>
                      <a:gd name="connsiteY9" fmla="*/ 260467 h 986901"/>
                      <a:gd name="connsiteX10" fmla="*/ 375459 w 1117962"/>
                      <a:gd name="connsiteY10" fmla="*/ 135499 h 986901"/>
                      <a:gd name="connsiteX11" fmla="*/ 244901 w 1117962"/>
                      <a:gd name="connsiteY11" fmla="*/ 64889 h 986901"/>
                      <a:gd name="connsiteX12" fmla="*/ 145841 w 1117962"/>
                      <a:gd name="connsiteY12" fmla="*/ 26789 h 986901"/>
                      <a:gd name="connsiteX13" fmla="*/ 85391 w 1117962"/>
                      <a:gd name="connsiteY13" fmla="*/ 9515 h 986901"/>
                      <a:gd name="connsiteX14" fmla="*/ 46781 w 1117962"/>
                      <a:gd name="connsiteY14" fmla="*/ 3929 h 986901"/>
                      <a:gd name="connsiteX15" fmla="*/ 47 w 1117962"/>
                      <a:gd name="connsiteY15" fmla="*/ 69459 h 986901"/>
                      <a:gd name="connsiteX16" fmla="*/ 39162 w 1117962"/>
                      <a:gd name="connsiteY16" fmla="*/ 219828 h 986901"/>
                      <a:gd name="connsiteX17" fmla="*/ 110791 w 1117962"/>
                      <a:gd name="connsiteY17" fmla="*/ 401691 h 986901"/>
                      <a:gd name="connsiteX18" fmla="*/ 158035 w 1117962"/>
                      <a:gd name="connsiteY18" fmla="*/ 672963 h 986901"/>
                      <a:gd name="connsiteX19" fmla="*/ 241347 w 1117962"/>
                      <a:gd name="connsiteY19" fmla="*/ 970651 h 986901"/>
                      <a:gd name="connsiteX0" fmla="*/ 241347 w 1084716"/>
                      <a:gd name="connsiteY0" fmla="*/ 970651 h 984679"/>
                      <a:gd name="connsiteX1" fmla="*/ 798115 w 1084716"/>
                      <a:gd name="connsiteY1" fmla="*/ 874131 h 984679"/>
                      <a:gd name="connsiteX2" fmla="*/ 1047858 w 1084716"/>
                      <a:gd name="connsiteY2" fmla="*/ 336927 h 984679"/>
                      <a:gd name="connsiteX3" fmla="*/ 1074983 w 1084716"/>
                      <a:gd name="connsiteY3" fmla="*/ 191251 h 984679"/>
                      <a:gd name="connsiteX4" fmla="*/ 1017159 w 1084716"/>
                      <a:gd name="connsiteY4" fmla="*/ 166087 h 984679"/>
                      <a:gd name="connsiteX5" fmla="*/ 942907 w 1084716"/>
                      <a:gd name="connsiteY5" fmla="*/ 171509 h 984679"/>
                      <a:gd name="connsiteX6" fmla="*/ 836616 w 1084716"/>
                      <a:gd name="connsiteY6" fmla="*/ 187187 h 984679"/>
                      <a:gd name="connsiteX7" fmla="*/ 751720 w 1084716"/>
                      <a:gd name="connsiteY7" fmla="*/ 219840 h 984679"/>
                      <a:gd name="connsiteX8" fmla="*/ 641141 w 1084716"/>
                      <a:gd name="connsiteY8" fmla="*/ 260469 h 984679"/>
                      <a:gd name="connsiteX9" fmla="*/ 643683 w 1084716"/>
                      <a:gd name="connsiteY9" fmla="*/ 260467 h 984679"/>
                      <a:gd name="connsiteX10" fmla="*/ 375459 w 1084716"/>
                      <a:gd name="connsiteY10" fmla="*/ 135499 h 984679"/>
                      <a:gd name="connsiteX11" fmla="*/ 244901 w 1084716"/>
                      <a:gd name="connsiteY11" fmla="*/ 64889 h 984679"/>
                      <a:gd name="connsiteX12" fmla="*/ 145841 w 1084716"/>
                      <a:gd name="connsiteY12" fmla="*/ 26789 h 984679"/>
                      <a:gd name="connsiteX13" fmla="*/ 85391 w 1084716"/>
                      <a:gd name="connsiteY13" fmla="*/ 9515 h 984679"/>
                      <a:gd name="connsiteX14" fmla="*/ 46781 w 1084716"/>
                      <a:gd name="connsiteY14" fmla="*/ 3929 h 984679"/>
                      <a:gd name="connsiteX15" fmla="*/ 47 w 1084716"/>
                      <a:gd name="connsiteY15" fmla="*/ 69459 h 984679"/>
                      <a:gd name="connsiteX16" fmla="*/ 39162 w 1084716"/>
                      <a:gd name="connsiteY16" fmla="*/ 219828 h 984679"/>
                      <a:gd name="connsiteX17" fmla="*/ 110791 w 1084716"/>
                      <a:gd name="connsiteY17" fmla="*/ 401691 h 984679"/>
                      <a:gd name="connsiteX18" fmla="*/ 158035 w 1084716"/>
                      <a:gd name="connsiteY18" fmla="*/ 672963 h 984679"/>
                      <a:gd name="connsiteX19" fmla="*/ 241347 w 1084716"/>
                      <a:gd name="connsiteY19" fmla="*/ 970651 h 984679"/>
                      <a:gd name="connsiteX0" fmla="*/ 241347 w 1084716"/>
                      <a:gd name="connsiteY0" fmla="*/ 970651 h 984679"/>
                      <a:gd name="connsiteX1" fmla="*/ 798115 w 1084716"/>
                      <a:gd name="connsiteY1" fmla="*/ 874131 h 984679"/>
                      <a:gd name="connsiteX2" fmla="*/ 1047858 w 1084716"/>
                      <a:gd name="connsiteY2" fmla="*/ 336927 h 984679"/>
                      <a:gd name="connsiteX3" fmla="*/ 1074983 w 1084716"/>
                      <a:gd name="connsiteY3" fmla="*/ 191251 h 984679"/>
                      <a:gd name="connsiteX4" fmla="*/ 1017159 w 1084716"/>
                      <a:gd name="connsiteY4" fmla="*/ 166087 h 984679"/>
                      <a:gd name="connsiteX5" fmla="*/ 942907 w 1084716"/>
                      <a:gd name="connsiteY5" fmla="*/ 171509 h 984679"/>
                      <a:gd name="connsiteX6" fmla="*/ 836616 w 1084716"/>
                      <a:gd name="connsiteY6" fmla="*/ 187187 h 984679"/>
                      <a:gd name="connsiteX7" fmla="*/ 751720 w 1084716"/>
                      <a:gd name="connsiteY7" fmla="*/ 219840 h 984679"/>
                      <a:gd name="connsiteX8" fmla="*/ 641141 w 1084716"/>
                      <a:gd name="connsiteY8" fmla="*/ 260469 h 984679"/>
                      <a:gd name="connsiteX9" fmla="*/ 643683 w 1084716"/>
                      <a:gd name="connsiteY9" fmla="*/ 260467 h 984679"/>
                      <a:gd name="connsiteX10" fmla="*/ 359504 w 1084716"/>
                      <a:gd name="connsiteY10" fmla="*/ 191369 h 984679"/>
                      <a:gd name="connsiteX11" fmla="*/ 244901 w 1084716"/>
                      <a:gd name="connsiteY11" fmla="*/ 64889 h 984679"/>
                      <a:gd name="connsiteX12" fmla="*/ 145841 w 1084716"/>
                      <a:gd name="connsiteY12" fmla="*/ 26789 h 984679"/>
                      <a:gd name="connsiteX13" fmla="*/ 85391 w 1084716"/>
                      <a:gd name="connsiteY13" fmla="*/ 9515 h 984679"/>
                      <a:gd name="connsiteX14" fmla="*/ 46781 w 1084716"/>
                      <a:gd name="connsiteY14" fmla="*/ 3929 h 984679"/>
                      <a:gd name="connsiteX15" fmla="*/ 47 w 1084716"/>
                      <a:gd name="connsiteY15" fmla="*/ 69459 h 984679"/>
                      <a:gd name="connsiteX16" fmla="*/ 39162 w 1084716"/>
                      <a:gd name="connsiteY16" fmla="*/ 219828 h 984679"/>
                      <a:gd name="connsiteX17" fmla="*/ 110791 w 1084716"/>
                      <a:gd name="connsiteY17" fmla="*/ 401691 h 984679"/>
                      <a:gd name="connsiteX18" fmla="*/ 158035 w 1084716"/>
                      <a:gd name="connsiteY18" fmla="*/ 672963 h 984679"/>
                      <a:gd name="connsiteX19" fmla="*/ 241347 w 1084716"/>
                      <a:gd name="connsiteY19" fmla="*/ 970651 h 984679"/>
                      <a:gd name="connsiteX0" fmla="*/ 241347 w 1084716"/>
                      <a:gd name="connsiteY0" fmla="*/ 970651 h 984679"/>
                      <a:gd name="connsiteX1" fmla="*/ 798115 w 1084716"/>
                      <a:gd name="connsiteY1" fmla="*/ 874131 h 984679"/>
                      <a:gd name="connsiteX2" fmla="*/ 1047858 w 1084716"/>
                      <a:gd name="connsiteY2" fmla="*/ 336927 h 984679"/>
                      <a:gd name="connsiteX3" fmla="*/ 1074983 w 1084716"/>
                      <a:gd name="connsiteY3" fmla="*/ 191251 h 984679"/>
                      <a:gd name="connsiteX4" fmla="*/ 1017159 w 1084716"/>
                      <a:gd name="connsiteY4" fmla="*/ 166087 h 984679"/>
                      <a:gd name="connsiteX5" fmla="*/ 942907 w 1084716"/>
                      <a:gd name="connsiteY5" fmla="*/ 171509 h 984679"/>
                      <a:gd name="connsiteX6" fmla="*/ 836616 w 1084716"/>
                      <a:gd name="connsiteY6" fmla="*/ 187187 h 984679"/>
                      <a:gd name="connsiteX7" fmla="*/ 751720 w 1084716"/>
                      <a:gd name="connsiteY7" fmla="*/ 219840 h 984679"/>
                      <a:gd name="connsiteX8" fmla="*/ 641141 w 1084716"/>
                      <a:gd name="connsiteY8" fmla="*/ 260469 h 984679"/>
                      <a:gd name="connsiteX9" fmla="*/ 542086 w 1084716"/>
                      <a:gd name="connsiteY9" fmla="*/ 289495 h 984679"/>
                      <a:gd name="connsiteX10" fmla="*/ 359504 w 1084716"/>
                      <a:gd name="connsiteY10" fmla="*/ 191369 h 984679"/>
                      <a:gd name="connsiteX11" fmla="*/ 244901 w 1084716"/>
                      <a:gd name="connsiteY11" fmla="*/ 64889 h 984679"/>
                      <a:gd name="connsiteX12" fmla="*/ 145841 w 1084716"/>
                      <a:gd name="connsiteY12" fmla="*/ 26789 h 984679"/>
                      <a:gd name="connsiteX13" fmla="*/ 85391 w 1084716"/>
                      <a:gd name="connsiteY13" fmla="*/ 9515 h 984679"/>
                      <a:gd name="connsiteX14" fmla="*/ 46781 w 1084716"/>
                      <a:gd name="connsiteY14" fmla="*/ 3929 h 984679"/>
                      <a:gd name="connsiteX15" fmla="*/ 47 w 1084716"/>
                      <a:gd name="connsiteY15" fmla="*/ 69459 h 984679"/>
                      <a:gd name="connsiteX16" fmla="*/ 39162 w 1084716"/>
                      <a:gd name="connsiteY16" fmla="*/ 219828 h 984679"/>
                      <a:gd name="connsiteX17" fmla="*/ 110791 w 1084716"/>
                      <a:gd name="connsiteY17" fmla="*/ 401691 h 984679"/>
                      <a:gd name="connsiteX18" fmla="*/ 158035 w 1084716"/>
                      <a:gd name="connsiteY18" fmla="*/ 672963 h 984679"/>
                      <a:gd name="connsiteX19" fmla="*/ 241347 w 1084716"/>
                      <a:gd name="connsiteY19" fmla="*/ 970651 h 984679"/>
                      <a:gd name="connsiteX0" fmla="*/ 241347 w 1084716"/>
                      <a:gd name="connsiteY0" fmla="*/ 970651 h 984679"/>
                      <a:gd name="connsiteX1" fmla="*/ 798115 w 1084716"/>
                      <a:gd name="connsiteY1" fmla="*/ 874131 h 984679"/>
                      <a:gd name="connsiteX2" fmla="*/ 1047858 w 1084716"/>
                      <a:gd name="connsiteY2" fmla="*/ 336927 h 984679"/>
                      <a:gd name="connsiteX3" fmla="*/ 1074983 w 1084716"/>
                      <a:gd name="connsiteY3" fmla="*/ 191251 h 984679"/>
                      <a:gd name="connsiteX4" fmla="*/ 1017159 w 1084716"/>
                      <a:gd name="connsiteY4" fmla="*/ 166087 h 984679"/>
                      <a:gd name="connsiteX5" fmla="*/ 942907 w 1084716"/>
                      <a:gd name="connsiteY5" fmla="*/ 171509 h 984679"/>
                      <a:gd name="connsiteX6" fmla="*/ 836616 w 1084716"/>
                      <a:gd name="connsiteY6" fmla="*/ 187187 h 984679"/>
                      <a:gd name="connsiteX7" fmla="*/ 751720 w 1084716"/>
                      <a:gd name="connsiteY7" fmla="*/ 219840 h 984679"/>
                      <a:gd name="connsiteX8" fmla="*/ 641141 w 1084716"/>
                      <a:gd name="connsiteY8" fmla="*/ 260469 h 984679"/>
                      <a:gd name="connsiteX9" fmla="*/ 542086 w 1084716"/>
                      <a:gd name="connsiteY9" fmla="*/ 289495 h 984679"/>
                      <a:gd name="connsiteX10" fmla="*/ 328575 w 1084716"/>
                      <a:gd name="connsiteY10" fmla="*/ 217267 h 984679"/>
                      <a:gd name="connsiteX11" fmla="*/ 244901 w 1084716"/>
                      <a:gd name="connsiteY11" fmla="*/ 64889 h 984679"/>
                      <a:gd name="connsiteX12" fmla="*/ 145841 w 1084716"/>
                      <a:gd name="connsiteY12" fmla="*/ 26789 h 984679"/>
                      <a:gd name="connsiteX13" fmla="*/ 85391 w 1084716"/>
                      <a:gd name="connsiteY13" fmla="*/ 9515 h 984679"/>
                      <a:gd name="connsiteX14" fmla="*/ 46781 w 1084716"/>
                      <a:gd name="connsiteY14" fmla="*/ 3929 h 984679"/>
                      <a:gd name="connsiteX15" fmla="*/ 47 w 1084716"/>
                      <a:gd name="connsiteY15" fmla="*/ 69459 h 984679"/>
                      <a:gd name="connsiteX16" fmla="*/ 39162 w 1084716"/>
                      <a:gd name="connsiteY16" fmla="*/ 219828 h 984679"/>
                      <a:gd name="connsiteX17" fmla="*/ 110791 w 1084716"/>
                      <a:gd name="connsiteY17" fmla="*/ 401691 h 984679"/>
                      <a:gd name="connsiteX18" fmla="*/ 158035 w 1084716"/>
                      <a:gd name="connsiteY18" fmla="*/ 672963 h 984679"/>
                      <a:gd name="connsiteX19" fmla="*/ 241347 w 1084716"/>
                      <a:gd name="connsiteY19" fmla="*/ 970651 h 984679"/>
                      <a:gd name="connsiteX0" fmla="*/ 241347 w 1084716"/>
                      <a:gd name="connsiteY0" fmla="*/ 970651 h 984679"/>
                      <a:gd name="connsiteX1" fmla="*/ 798115 w 1084716"/>
                      <a:gd name="connsiteY1" fmla="*/ 874131 h 984679"/>
                      <a:gd name="connsiteX2" fmla="*/ 1047858 w 1084716"/>
                      <a:gd name="connsiteY2" fmla="*/ 336927 h 984679"/>
                      <a:gd name="connsiteX3" fmla="*/ 1074983 w 1084716"/>
                      <a:gd name="connsiteY3" fmla="*/ 191251 h 984679"/>
                      <a:gd name="connsiteX4" fmla="*/ 1017159 w 1084716"/>
                      <a:gd name="connsiteY4" fmla="*/ 166087 h 984679"/>
                      <a:gd name="connsiteX5" fmla="*/ 942907 w 1084716"/>
                      <a:gd name="connsiteY5" fmla="*/ 171509 h 984679"/>
                      <a:gd name="connsiteX6" fmla="*/ 836616 w 1084716"/>
                      <a:gd name="connsiteY6" fmla="*/ 187187 h 984679"/>
                      <a:gd name="connsiteX7" fmla="*/ 751720 w 1084716"/>
                      <a:gd name="connsiteY7" fmla="*/ 219840 h 984679"/>
                      <a:gd name="connsiteX8" fmla="*/ 641141 w 1084716"/>
                      <a:gd name="connsiteY8" fmla="*/ 260469 h 984679"/>
                      <a:gd name="connsiteX9" fmla="*/ 542086 w 1084716"/>
                      <a:gd name="connsiteY9" fmla="*/ 289495 h 984679"/>
                      <a:gd name="connsiteX10" fmla="*/ 308838 w 1084716"/>
                      <a:gd name="connsiteY10" fmla="*/ 224065 h 984679"/>
                      <a:gd name="connsiteX11" fmla="*/ 244901 w 1084716"/>
                      <a:gd name="connsiteY11" fmla="*/ 64889 h 984679"/>
                      <a:gd name="connsiteX12" fmla="*/ 145841 w 1084716"/>
                      <a:gd name="connsiteY12" fmla="*/ 26789 h 984679"/>
                      <a:gd name="connsiteX13" fmla="*/ 85391 w 1084716"/>
                      <a:gd name="connsiteY13" fmla="*/ 9515 h 984679"/>
                      <a:gd name="connsiteX14" fmla="*/ 46781 w 1084716"/>
                      <a:gd name="connsiteY14" fmla="*/ 3929 h 984679"/>
                      <a:gd name="connsiteX15" fmla="*/ 47 w 1084716"/>
                      <a:gd name="connsiteY15" fmla="*/ 69459 h 984679"/>
                      <a:gd name="connsiteX16" fmla="*/ 39162 w 1084716"/>
                      <a:gd name="connsiteY16" fmla="*/ 219828 h 984679"/>
                      <a:gd name="connsiteX17" fmla="*/ 110791 w 1084716"/>
                      <a:gd name="connsiteY17" fmla="*/ 401691 h 984679"/>
                      <a:gd name="connsiteX18" fmla="*/ 158035 w 1084716"/>
                      <a:gd name="connsiteY18" fmla="*/ 672963 h 984679"/>
                      <a:gd name="connsiteX19" fmla="*/ 241347 w 1084716"/>
                      <a:gd name="connsiteY19" fmla="*/ 970651 h 984679"/>
                      <a:gd name="connsiteX0" fmla="*/ 241347 w 1084716"/>
                      <a:gd name="connsiteY0" fmla="*/ 970651 h 984679"/>
                      <a:gd name="connsiteX1" fmla="*/ 798115 w 1084716"/>
                      <a:gd name="connsiteY1" fmla="*/ 874131 h 984679"/>
                      <a:gd name="connsiteX2" fmla="*/ 1047858 w 1084716"/>
                      <a:gd name="connsiteY2" fmla="*/ 336927 h 984679"/>
                      <a:gd name="connsiteX3" fmla="*/ 1074983 w 1084716"/>
                      <a:gd name="connsiteY3" fmla="*/ 191251 h 984679"/>
                      <a:gd name="connsiteX4" fmla="*/ 1017159 w 1084716"/>
                      <a:gd name="connsiteY4" fmla="*/ 166087 h 984679"/>
                      <a:gd name="connsiteX5" fmla="*/ 942907 w 1084716"/>
                      <a:gd name="connsiteY5" fmla="*/ 171509 h 984679"/>
                      <a:gd name="connsiteX6" fmla="*/ 836616 w 1084716"/>
                      <a:gd name="connsiteY6" fmla="*/ 187187 h 984679"/>
                      <a:gd name="connsiteX7" fmla="*/ 751720 w 1084716"/>
                      <a:gd name="connsiteY7" fmla="*/ 219840 h 984679"/>
                      <a:gd name="connsiteX8" fmla="*/ 641141 w 1084716"/>
                      <a:gd name="connsiteY8" fmla="*/ 260469 h 984679"/>
                      <a:gd name="connsiteX9" fmla="*/ 542086 w 1084716"/>
                      <a:gd name="connsiteY9" fmla="*/ 289495 h 984679"/>
                      <a:gd name="connsiteX10" fmla="*/ 307844 w 1084716"/>
                      <a:gd name="connsiteY10" fmla="*/ 211150 h 984679"/>
                      <a:gd name="connsiteX11" fmla="*/ 244901 w 1084716"/>
                      <a:gd name="connsiteY11" fmla="*/ 64889 h 984679"/>
                      <a:gd name="connsiteX12" fmla="*/ 145841 w 1084716"/>
                      <a:gd name="connsiteY12" fmla="*/ 26789 h 984679"/>
                      <a:gd name="connsiteX13" fmla="*/ 85391 w 1084716"/>
                      <a:gd name="connsiteY13" fmla="*/ 9515 h 984679"/>
                      <a:gd name="connsiteX14" fmla="*/ 46781 w 1084716"/>
                      <a:gd name="connsiteY14" fmla="*/ 3929 h 984679"/>
                      <a:gd name="connsiteX15" fmla="*/ 47 w 1084716"/>
                      <a:gd name="connsiteY15" fmla="*/ 69459 h 984679"/>
                      <a:gd name="connsiteX16" fmla="*/ 39162 w 1084716"/>
                      <a:gd name="connsiteY16" fmla="*/ 219828 h 984679"/>
                      <a:gd name="connsiteX17" fmla="*/ 110791 w 1084716"/>
                      <a:gd name="connsiteY17" fmla="*/ 401691 h 984679"/>
                      <a:gd name="connsiteX18" fmla="*/ 158035 w 1084716"/>
                      <a:gd name="connsiteY18" fmla="*/ 672963 h 984679"/>
                      <a:gd name="connsiteX19" fmla="*/ 241347 w 1084716"/>
                      <a:gd name="connsiteY19" fmla="*/ 970651 h 984679"/>
                      <a:gd name="connsiteX0" fmla="*/ 241347 w 1084716"/>
                      <a:gd name="connsiteY0" fmla="*/ 970651 h 984679"/>
                      <a:gd name="connsiteX1" fmla="*/ 798115 w 1084716"/>
                      <a:gd name="connsiteY1" fmla="*/ 874131 h 984679"/>
                      <a:gd name="connsiteX2" fmla="*/ 1047858 w 1084716"/>
                      <a:gd name="connsiteY2" fmla="*/ 336927 h 984679"/>
                      <a:gd name="connsiteX3" fmla="*/ 1074983 w 1084716"/>
                      <a:gd name="connsiteY3" fmla="*/ 191251 h 984679"/>
                      <a:gd name="connsiteX4" fmla="*/ 1017159 w 1084716"/>
                      <a:gd name="connsiteY4" fmla="*/ 166087 h 984679"/>
                      <a:gd name="connsiteX5" fmla="*/ 942907 w 1084716"/>
                      <a:gd name="connsiteY5" fmla="*/ 171509 h 984679"/>
                      <a:gd name="connsiteX6" fmla="*/ 836616 w 1084716"/>
                      <a:gd name="connsiteY6" fmla="*/ 187187 h 984679"/>
                      <a:gd name="connsiteX7" fmla="*/ 751720 w 1084716"/>
                      <a:gd name="connsiteY7" fmla="*/ 219840 h 984679"/>
                      <a:gd name="connsiteX8" fmla="*/ 641141 w 1084716"/>
                      <a:gd name="connsiteY8" fmla="*/ 260469 h 984679"/>
                      <a:gd name="connsiteX9" fmla="*/ 542086 w 1084716"/>
                      <a:gd name="connsiteY9" fmla="*/ 289495 h 984679"/>
                      <a:gd name="connsiteX10" fmla="*/ 307844 w 1084716"/>
                      <a:gd name="connsiteY10" fmla="*/ 211150 h 984679"/>
                      <a:gd name="connsiteX11" fmla="*/ 134629 w 1084716"/>
                      <a:gd name="connsiteY11" fmla="*/ 112814 h 984679"/>
                      <a:gd name="connsiteX12" fmla="*/ 145841 w 1084716"/>
                      <a:gd name="connsiteY12" fmla="*/ 26789 h 984679"/>
                      <a:gd name="connsiteX13" fmla="*/ 85391 w 1084716"/>
                      <a:gd name="connsiteY13" fmla="*/ 9515 h 984679"/>
                      <a:gd name="connsiteX14" fmla="*/ 46781 w 1084716"/>
                      <a:gd name="connsiteY14" fmla="*/ 3929 h 984679"/>
                      <a:gd name="connsiteX15" fmla="*/ 47 w 1084716"/>
                      <a:gd name="connsiteY15" fmla="*/ 69459 h 984679"/>
                      <a:gd name="connsiteX16" fmla="*/ 39162 w 1084716"/>
                      <a:gd name="connsiteY16" fmla="*/ 219828 h 984679"/>
                      <a:gd name="connsiteX17" fmla="*/ 110791 w 1084716"/>
                      <a:gd name="connsiteY17" fmla="*/ 401691 h 984679"/>
                      <a:gd name="connsiteX18" fmla="*/ 158035 w 1084716"/>
                      <a:gd name="connsiteY18" fmla="*/ 672963 h 984679"/>
                      <a:gd name="connsiteX19" fmla="*/ 241347 w 1084716"/>
                      <a:gd name="connsiteY19" fmla="*/ 970651 h 984679"/>
                      <a:gd name="connsiteX0" fmla="*/ 241347 w 1084716"/>
                      <a:gd name="connsiteY0" fmla="*/ 970651 h 984679"/>
                      <a:gd name="connsiteX1" fmla="*/ 798115 w 1084716"/>
                      <a:gd name="connsiteY1" fmla="*/ 874131 h 984679"/>
                      <a:gd name="connsiteX2" fmla="*/ 1047858 w 1084716"/>
                      <a:gd name="connsiteY2" fmla="*/ 336927 h 984679"/>
                      <a:gd name="connsiteX3" fmla="*/ 1074983 w 1084716"/>
                      <a:gd name="connsiteY3" fmla="*/ 191251 h 984679"/>
                      <a:gd name="connsiteX4" fmla="*/ 1017159 w 1084716"/>
                      <a:gd name="connsiteY4" fmla="*/ 166087 h 984679"/>
                      <a:gd name="connsiteX5" fmla="*/ 942907 w 1084716"/>
                      <a:gd name="connsiteY5" fmla="*/ 171509 h 984679"/>
                      <a:gd name="connsiteX6" fmla="*/ 836616 w 1084716"/>
                      <a:gd name="connsiteY6" fmla="*/ 187187 h 984679"/>
                      <a:gd name="connsiteX7" fmla="*/ 751720 w 1084716"/>
                      <a:gd name="connsiteY7" fmla="*/ 219840 h 984679"/>
                      <a:gd name="connsiteX8" fmla="*/ 641141 w 1084716"/>
                      <a:gd name="connsiteY8" fmla="*/ 260469 h 984679"/>
                      <a:gd name="connsiteX9" fmla="*/ 542086 w 1084716"/>
                      <a:gd name="connsiteY9" fmla="*/ 289495 h 984679"/>
                      <a:gd name="connsiteX10" fmla="*/ 307844 w 1084716"/>
                      <a:gd name="connsiteY10" fmla="*/ 211150 h 984679"/>
                      <a:gd name="connsiteX11" fmla="*/ 140787 w 1084716"/>
                      <a:gd name="connsiteY11" fmla="*/ 94123 h 984679"/>
                      <a:gd name="connsiteX12" fmla="*/ 145841 w 1084716"/>
                      <a:gd name="connsiteY12" fmla="*/ 26789 h 984679"/>
                      <a:gd name="connsiteX13" fmla="*/ 85391 w 1084716"/>
                      <a:gd name="connsiteY13" fmla="*/ 9515 h 984679"/>
                      <a:gd name="connsiteX14" fmla="*/ 46781 w 1084716"/>
                      <a:gd name="connsiteY14" fmla="*/ 3929 h 984679"/>
                      <a:gd name="connsiteX15" fmla="*/ 47 w 1084716"/>
                      <a:gd name="connsiteY15" fmla="*/ 69459 h 984679"/>
                      <a:gd name="connsiteX16" fmla="*/ 39162 w 1084716"/>
                      <a:gd name="connsiteY16" fmla="*/ 219828 h 984679"/>
                      <a:gd name="connsiteX17" fmla="*/ 110791 w 1084716"/>
                      <a:gd name="connsiteY17" fmla="*/ 401691 h 984679"/>
                      <a:gd name="connsiteX18" fmla="*/ 158035 w 1084716"/>
                      <a:gd name="connsiteY18" fmla="*/ 672963 h 984679"/>
                      <a:gd name="connsiteX19" fmla="*/ 241347 w 1084716"/>
                      <a:gd name="connsiteY19" fmla="*/ 970651 h 984679"/>
                      <a:gd name="connsiteX0" fmla="*/ 242360 w 1085729"/>
                      <a:gd name="connsiteY0" fmla="*/ 972352 h 986380"/>
                      <a:gd name="connsiteX1" fmla="*/ 799128 w 1085729"/>
                      <a:gd name="connsiteY1" fmla="*/ 875832 h 986380"/>
                      <a:gd name="connsiteX2" fmla="*/ 1048871 w 1085729"/>
                      <a:gd name="connsiteY2" fmla="*/ 338628 h 986380"/>
                      <a:gd name="connsiteX3" fmla="*/ 1075996 w 1085729"/>
                      <a:gd name="connsiteY3" fmla="*/ 192952 h 986380"/>
                      <a:gd name="connsiteX4" fmla="*/ 1018172 w 1085729"/>
                      <a:gd name="connsiteY4" fmla="*/ 167788 h 986380"/>
                      <a:gd name="connsiteX5" fmla="*/ 943920 w 1085729"/>
                      <a:gd name="connsiteY5" fmla="*/ 173210 h 986380"/>
                      <a:gd name="connsiteX6" fmla="*/ 837629 w 1085729"/>
                      <a:gd name="connsiteY6" fmla="*/ 188888 h 986380"/>
                      <a:gd name="connsiteX7" fmla="*/ 752733 w 1085729"/>
                      <a:gd name="connsiteY7" fmla="*/ 221541 h 986380"/>
                      <a:gd name="connsiteX8" fmla="*/ 642154 w 1085729"/>
                      <a:gd name="connsiteY8" fmla="*/ 262170 h 986380"/>
                      <a:gd name="connsiteX9" fmla="*/ 543099 w 1085729"/>
                      <a:gd name="connsiteY9" fmla="*/ 291196 h 986380"/>
                      <a:gd name="connsiteX10" fmla="*/ 308857 w 1085729"/>
                      <a:gd name="connsiteY10" fmla="*/ 212851 h 986380"/>
                      <a:gd name="connsiteX11" fmla="*/ 141800 w 1085729"/>
                      <a:gd name="connsiteY11" fmla="*/ 95824 h 986380"/>
                      <a:gd name="connsiteX12" fmla="*/ 146854 w 1085729"/>
                      <a:gd name="connsiteY12" fmla="*/ 28490 h 986380"/>
                      <a:gd name="connsiteX13" fmla="*/ 2355 w 1085729"/>
                      <a:gd name="connsiteY13" fmla="*/ 5036 h 986380"/>
                      <a:gd name="connsiteX14" fmla="*/ 47794 w 1085729"/>
                      <a:gd name="connsiteY14" fmla="*/ 5630 h 986380"/>
                      <a:gd name="connsiteX15" fmla="*/ 1060 w 1085729"/>
                      <a:gd name="connsiteY15" fmla="*/ 71160 h 986380"/>
                      <a:gd name="connsiteX16" fmla="*/ 40175 w 1085729"/>
                      <a:gd name="connsiteY16" fmla="*/ 221529 h 986380"/>
                      <a:gd name="connsiteX17" fmla="*/ 111804 w 1085729"/>
                      <a:gd name="connsiteY17" fmla="*/ 403392 h 986380"/>
                      <a:gd name="connsiteX18" fmla="*/ 159048 w 1085729"/>
                      <a:gd name="connsiteY18" fmla="*/ 674664 h 986380"/>
                      <a:gd name="connsiteX19" fmla="*/ 242360 w 1085729"/>
                      <a:gd name="connsiteY19" fmla="*/ 972352 h 986380"/>
                      <a:gd name="connsiteX0" fmla="*/ 241347 w 1084716"/>
                      <a:gd name="connsiteY0" fmla="*/ 972607 h 986635"/>
                      <a:gd name="connsiteX1" fmla="*/ 798115 w 1084716"/>
                      <a:gd name="connsiteY1" fmla="*/ 876087 h 986635"/>
                      <a:gd name="connsiteX2" fmla="*/ 1047858 w 1084716"/>
                      <a:gd name="connsiteY2" fmla="*/ 338883 h 986635"/>
                      <a:gd name="connsiteX3" fmla="*/ 1074983 w 1084716"/>
                      <a:gd name="connsiteY3" fmla="*/ 193207 h 986635"/>
                      <a:gd name="connsiteX4" fmla="*/ 1017159 w 1084716"/>
                      <a:gd name="connsiteY4" fmla="*/ 168043 h 986635"/>
                      <a:gd name="connsiteX5" fmla="*/ 942907 w 1084716"/>
                      <a:gd name="connsiteY5" fmla="*/ 173465 h 986635"/>
                      <a:gd name="connsiteX6" fmla="*/ 836616 w 1084716"/>
                      <a:gd name="connsiteY6" fmla="*/ 189143 h 986635"/>
                      <a:gd name="connsiteX7" fmla="*/ 751720 w 1084716"/>
                      <a:gd name="connsiteY7" fmla="*/ 221796 h 986635"/>
                      <a:gd name="connsiteX8" fmla="*/ 641141 w 1084716"/>
                      <a:gd name="connsiteY8" fmla="*/ 262425 h 986635"/>
                      <a:gd name="connsiteX9" fmla="*/ 542086 w 1084716"/>
                      <a:gd name="connsiteY9" fmla="*/ 291451 h 986635"/>
                      <a:gd name="connsiteX10" fmla="*/ 307844 w 1084716"/>
                      <a:gd name="connsiteY10" fmla="*/ 213106 h 986635"/>
                      <a:gd name="connsiteX11" fmla="*/ 140787 w 1084716"/>
                      <a:gd name="connsiteY11" fmla="*/ 96079 h 986635"/>
                      <a:gd name="connsiteX12" fmla="*/ 85437 w 1084716"/>
                      <a:gd name="connsiteY12" fmla="*/ 33642 h 986635"/>
                      <a:gd name="connsiteX13" fmla="*/ 1342 w 1084716"/>
                      <a:gd name="connsiteY13" fmla="*/ 5291 h 986635"/>
                      <a:gd name="connsiteX14" fmla="*/ 46781 w 1084716"/>
                      <a:gd name="connsiteY14" fmla="*/ 5885 h 986635"/>
                      <a:gd name="connsiteX15" fmla="*/ 47 w 1084716"/>
                      <a:gd name="connsiteY15" fmla="*/ 71415 h 986635"/>
                      <a:gd name="connsiteX16" fmla="*/ 39162 w 1084716"/>
                      <a:gd name="connsiteY16" fmla="*/ 221784 h 986635"/>
                      <a:gd name="connsiteX17" fmla="*/ 110791 w 1084716"/>
                      <a:gd name="connsiteY17" fmla="*/ 403647 h 986635"/>
                      <a:gd name="connsiteX18" fmla="*/ 158035 w 1084716"/>
                      <a:gd name="connsiteY18" fmla="*/ 674919 h 986635"/>
                      <a:gd name="connsiteX19" fmla="*/ 241347 w 1084716"/>
                      <a:gd name="connsiteY19" fmla="*/ 972607 h 986635"/>
                      <a:gd name="connsiteX0" fmla="*/ 243537 w 1086906"/>
                      <a:gd name="connsiteY0" fmla="*/ 970901 h 984929"/>
                      <a:gd name="connsiteX1" fmla="*/ 800305 w 1086906"/>
                      <a:gd name="connsiteY1" fmla="*/ 874381 h 984929"/>
                      <a:gd name="connsiteX2" fmla="*/ 1050048 w 1086906"/>
                      <a:gd name="connsiteY2" fmla="*/ 337177 h 984929"/>
                      <a:gd name="connsiteX3" fmla="*/ 1077173 w 1086906"/>
                      <a:gd name="connsiteY3" fmla="*/ 191501 h 984929"/>
                      <a:gd name="connsiteX4" fmla="*/ 1019349 w 1086906"/>
                      <a:gd name="connsiteY4" fmla="*/ 166337 h 984929"/>
                      <a:gd name="connsiteX5" fmla="*/ 945097 w 1086906"/>
                      <a:gd name="connsiteY5" fmla="*/ 171759 h 984929"/>
                      <a:gd name="connsiteX6" fmla="*/ 838806 w 1086906"/>
                      <a:gd name="connsiteY6" fmla="*/ 187437 h 984929"/>
                      <a:gd name="connsiteX7" fmla="*/ 753910 w 1086906"/>
                      <a:gd name="connsiteY7" fmla="*/ 220090 h 984929"/>
                      <a:gd name="connsiteX8" fmla="*/ 643331 w 1086906"/>
                      <a:gd name="connsiteY8" fmla="*/ 260719 h 984929"/>
                      <a:gd name="connsiteX9" fmla="*/ 544276 w 1086906"/>
                      <a:gd name="connsiteY9" fmla="*/ 289745 h 984929"/>
                      <a:gd name="connsiteX10" fmla="*/ 310034 w 1086906"/>
                      <a:gd name="connsiteY10" fmla="*/ 211400 h 984929"/>
                      <a:gd name="connsiteX11" fmla="*/ 142977 w 1086906"/>
                      <a:gd name="connsiteY11" fmla="*/ 94373 h 984929"/>
                      <a:gd name="connsiteX12" fmla="*/ 87627 w 1086906"/>
                      <a:gd name="connsiteY12" fmla="*/ 31936 h 984929"/>
                      <a:gd name="connsiteX13" fmla="*/ 3532 w 1086906"/>
                      <a:gd name="connsiteY13" fmla="*/ 3585 h 984929"/>
                      <a:gd name="connsiteX14" fmla="*/ 13735 w 1086906"/>
                      <a:gd name="connsiteY14" fmla="*/ 7036 h 984929"/>
                      <a:gd name="connsiteX15" fmla="*/ 2237 w 1086906"/>
                      <a:gd name="connsiteY15" fmla="*/ 69709 h 984929"/>
                      <a:gd name="connsiteX16" fmla="*/ 41352 w 1086906"/>
                      <a:gd name="connsiteY16" fmla="*/ 220078 h 984929"/>
                      <a:gd name="connsiteX17" fmla="*/ 112981 w 1086906"/>
                      <a:gd name="connsiteY17" fmla="*/ 401941 h 984929"/>
                      <a:gd name="connsiteX18" fmla="*/ 160225 w 1086906"/>
                      <a:gd name="connsiteY18" fmla="*/ 673213 h 984929"/>
                      <a:gd name="connsiteX19" fmla="*/ 243537 w 1086906"/>
                      <a:gd name="connsiteY19" fmla="*/ 970901 h 984929"/>
                      <a:gd name="connsiteX0" fmla="*/ 243537 w 1086906"/>
                      <a:gd name="connsiteY0" fmla="*/ 970901 h 984929"/>
                      <a:gd name="connsiteX1" fmla="*/ 800305 w 1086906"/>
                      <a:gd name="connsiteY1" fmla="*/ 874381 h 984929"/>
                      <a:gd name="connsiteX2" fmla="*/ 1050048 w 1086906"/>
                      <a:gd name="connsiteY2" fmla="*/ 337177 h 984929"/>
                      <a:gd name="connsiteX3" fmla="*/ 1077173 w 1086906"/>
                      <a:gd name="connsiteY3" fmla="*/ 191501 h 984929"/>
                      <a:gd name="connsiteX4" fmla="*/ 1019349 w 1086906"/>
                      <a:gd name="connsiteY4" fmla="*/ 166337 h 984929"/>
                      <a:gd name="connsiteX5" fmla="*/ 945097 w 1086906"/>
                      <a:gd name="connsiteY5" fmla="*/ 171759 h 984929"/>
                      <a:gd name="connsiteX6" fmla="*/ 838806 w 1086906"/>
                      <a:gd name="connsiteY6" fmla="*/ 187437 h 984929"/>
                      <a:gd name="connsiteX7" fmla="*/ 753910 w 1086906"/>
                      <a:gd name="connsiteY7" fmla="*/ 220090 h 984929"/>
                      <a:gd name="connsiteX8" fmla="*/ 643331 w 1086906"/>
                      <a:gd name="connsiteY8" fmla="*/ 260719 h 984929"/>
                      <a:gd name="connsiteX9" fmla="*/ 544276 w 1086906"/>
                      <a:gd name="connsiteY9" fmla="*/ 289745 h 984929"/>
                      <a:gd name="connsiteX10" fmla="*/ 309138 w 1086906"/>
                      <a:gd name="connsiteY10" fmla="*/ 199777 h 984929"/>
                      <a:gd name="connsiteX11" fmla="*/ 142977 w 1086906"/>
                      <a:gd name="connsiteY11" fmla="*/ 94373 h 984929"/>
                      <a:gd name="connsiteX12" fmla="*/ 87627 w 1086906"/>
                      <a:gd name="connsiteY12" fmla="*/ 31936 h 984929"/>
                      <a:gd name="connsiteX13" fmla="*/ 3532 w 1086906"/>
                      <a:gd name="connsiteY13" fmla="*/ 3585 h 984929"/>
                      <a:gd name="connsiteX14" fmla="*/ 13735 w 1086906"/>
                      <a:gd name="connsiteY14" fmla="*/ 7036 h 984929"/>
                      <a:gd name="connsiteX15" fmla="*/ 2237 w 1086906"/>
                      <a:gd name="connsiteY15" fmla="*/ 69709 h 984929"/>
                      <a:gd name="connsiteX16" fmla="*/ 41352 w 1086906"/>
                      <a:gd name="connsiteY16" fmla="*/ 220078 h 984929"/>
                      <a:gd name="connsiteX17" fmla="*/ 112981 w 1086906"/>
                      <a:gd name="connsiteY17" fmla="*/ 401941 h 984929"/>
                      <a:gd name="connsiteX18" fmla="*/ 160225 w 1086906"/>
                      <a:gd name="connsiteY18" fmla="*/ 673213 h 984929"/>
                      <a:gd name="connsiteX19" fmla="*/ 243537 w 1086906"/>
                      <a:gd name="connsiteY19" fmla="*/ 970901 h 984929"/>
                      <a:gd name="connsiteX0" fmla="*/ 243537 w 1086906"/>
                      <a:gd name="connsiteY0" fmla="*/ 970901 h 984929"/>
                      <a:gd name="connsiteX1" fmla="*/ 800305 w 1086906"/>
                      <a:gd name="connsiteY1" fmla="*/ 874381 h 984929"/>
                      <a:gd name="connsiteX2" fmla="*/ 1050048 w 1086906"/>
                      <a:gd name="connsiteY2" fmla="*/ 337177 h 984929"/>
                      <a:gd name="connsiteX3" fmla="*/ 1077173 w 1086906"/>
                      <a:gd name="connsiteY3" fmla="*/ 191501 h 984929"/>
                      <a:gd name="connsiteX4" fmla="*/ 1019349 w 1086906"/>
                      <a:gd name="connsiteY4" fmla="*/ 166337 h 984929"/>
                      <a:gd name="connsiteX5" fmla="*/ 945097 w 1086906"/>
                      <a:gd name="connsiteY5" fmla="*/ 171759 h 984929"/>
                      <a:gd name="connsiteX6" fmla="*/ 838806 w 1086906"/>
                      <a:gd name="connsiteY6" fmla="*/ 187437 h 984929"/>
                      <a:gd name="connsiteX7" fmla="*/ 753910 w 1086906"/>
                      <a:gd name="connsiteY7" fmla="*/ 220090 h 984929"/>
                      <a:gd name="connsiteX8" fmla="*/ 643331 w 1086906"/>
                      <a:gd name="connsiteY8" fmla="*/ 260719 h 984929"/>
                      <a:gd name="connsiteX9" fmla="*/ 544276 w 1086906"/>
                      <a:gd name="connsiteY9" fmla="*/ 289745 h 984929"/>
                      <a:gd name="connsiteX10" fmla="*/ 309138 w 1086906"/>
                      <a:gd name="connsiteY10" fmla="*/ 199777 h 984929"/>
                      <a:gd name="connsiteX11" fmla="*/ 146156 w 1086906"/>
                      <a:gd name="connsiteY11" fmla="*/ 86319 h 984929"/>
                      <a:gd name="connsiteX12" fmla="*/ 87627 w 1086906"/>
                      <a:gd name="connsiteY12" fmla="*/ 31936 h 984929"/>
                      <a:gd name="connsiteX13" fmla="*/ 3532 w 1086906"/>
                      <a:gd name="connsiteY13" fmla="*/ 3585 h 984929"/>
                      <a:gd name="connsiteX14" fmla="*/ 13735 w 1086906"/>
                      <a:gd name="connsiteY14" fmla="*/ 7036 h 984929"/>
                      <a:gd name="connsiteX15" fmla="*/ 2237 w 1086906"/>
                      <a:gd name="connsiteY15" fmla="*/ 69709 h 984929"/>
                      <a:gd name="connsiteX16" fmla="*/ 41352 w 1086906"/>
                      <a:gd name="connsiteY16" fmla="*/ 220078 h 984929"/>
                      <a:gd name="connsiteX17" fmla="*/ 112981 w 1086906"/>
                      <a:gd name="connsiteY17" fmla="*/ 401941 h 984929"/>
                      <a:gd name="connsiteX18" fmla="*/ 160225 w 1086906"/>
                      <a:gd name="connsiteY18" fmla="*/ 673213 h 984929"/>
                      <a:gd name="connsiteX19" fmla="*/ 243537 w 1086906"/>
                      <a:gd name="connsiteY19" fmla="*/ 970901 h 984929"/>
                      <a:gd name="connsiteX0" fmla="*/ 243537 w 1086906"/>
                      <a:gd name="connsiteY0" fmla="*/ 970432 h 984460"/>
                      <a:gd name="connsiteX1" fmla="*/ 800305 w 1086906"/>
                      <a:gd name="connsiteY1" fmla="*/ 873912 h 984460"/>
                      <a:gd name="connsiteX2" fmla="*/ 1050048 w 1086906"/>
                      <a:gd name="connsiteY2" fmla="*/ 336708 h 984460"/>
                      <a:gd name="connsiteX3" fmla="*/ 1077173 w 1086906"/>
                      <a:gd name="connsiteY3" fmla="*/ 191032 h 984460"/>
                      <a:gd name="connsiteX4" fmla="*/ 1019349 w 1086906"/>
                      <a:gd name="connsiteY4" fmla="*/ 165868 h 984460"/>
                      <a:gd name="connsiteX5" fmla="*/ 945097 w 1086906"/>
                      <a:gd name="connsiteY5" fmla="*/ 171290 h 984460"/>
                      <a:gd name="connsiteX6" fmla="*/ 838806 w 1086906"/>
                      <a:gd name="connsiteY6" fmla="*/ 186968 h 984460"/>
                      <a:gd name="connsiteX7" fmla="*/ 753910 w 1086906"/>
                      <a:gd name="connsiteY7" fmla="*/ 219621 h 984460"/>
                      <a:gd name="connsiteX8" fmla="*/ 643331 w 1086906"/>
                      <a:gd name="connsiteY8" fmla="*/ 260250 h 984460"/>
                      <a:gd name="connsiteX9" fmla="*/ 544276 w 1086906"/>
                      <a:gd name="connsiteY9" fmla="*/ 289276 h 984460"/>
                      <a:gd name="connsiteX10" fmla="*/ 309138 w 1086906"/>
                      <a:gd name="connsiteY10" fmla="*/ 199308 h 984460"/>
                      <a:gd name="connsiteX11" fmla="*/ 146156 w 1086906"/>
                      <a:gd name="connsiteY11" fmla="*/ 85850 h 984460"/>
                      <a:gd name="connsiteX12" fmla="*/ 58568 w 1086906"/>
                      <a:gd name="connsiteY12" fmla="*/ 24077 h 984460"/>
                      <a:gd name="connsiteX13" fmla="*/ 3532 w 1086906"/>
                      <a:gd name="connsiteY13" fmla="*/ 3116 h 984460"/>
                      <a:gd name="connsiteX14" fmla="*/ 13735 w 1086906"/>
                      <a:gd name="connsiteY14" fmla="*/ 6567 h 984460"/>
                      <a:gd name="connsiteX15" fmla="*/ 2237 w 1086906"/>
                      <a:gd name="connsiteY15" fmla="*/ 69240 h 984460"/>
                      <a:gd name="connsiteX16" fmla="*/ 41352 w 1086906"/>
                      <a:gd name="connsiteY16" fmla="*/ 219609 h 984460"/>
                      <a:gd name="connsiteX17" fmla="*/ 112981 w 1086906"/>
                      <a:gd name="connsiteY17" fmla="*/ 401472 h 984460"/>
                      <a:gd name="connsiteX18" fmla="*/ 160225 w 1086906"/>
                      <a:gd name="connsiteY18" fmla="*/ 672744 h 984460"/>
                      <a:gd name="connsiteX19" fmla="*/ 243537 w 1086906"/>
                      <a:gd name="connsiteY19" fmla="*/ 970432 h 984460"/>
                      <a:gd name="connsiteX0" fmla="*/ 248176 w 1091545"/>
                      <a:gd name="connsiteY0" fmla="*/ 972400 h 986428"/>
                      <a:gd name="connsiteX1" fmla="*/ 804944 w 1091545"/>
                      <a:gd name="connsiteY1" fmla="*/ 875880 h 986428"/>
                      <a:gd name="connsiteX2" fmla="*/ 1054687 w 1091545"/>
                      <a:gd name="connsiteY2" fmla="*/ 338676 h 986428"/>
                      <a:gd name="connsiteX3" fmla="*/ 1081812 w 1091545"/>
                      <a:gd name="connsiteY3" fmla="*/ 193000 h 986428"/>
                      <a:gd name="connsiteX4" fmla="*/ 1023988 w 1091545"/>
                      <a:gd name="connsiteY4" fmla="*/ 167836 h 986428"/>
                      <a:gd name="connsiteX5" fmla="*/ 949736 w 1091545"/>
                      <a:gd name="connsiteY5" fmla="*/ 173258 h 986428"/>
                      <a:gd name="connsiteX6" fmla="*/ 843445 w 1091545"/>
                      <a:gd name="connsiteY6" fmla="*/ 188936 h 986428"/>
                      <a:gd name="connsiteX7" fmla="*/ 758549 w 1091545"/>
                      <a:gd name="connsiteY7" fmla="*/ 221589 h 986428"/>
                      <a:gd name="connsiteX8" fmla="*/ 647970 w 1091545"/>
                      <a:gd name="connsiteY8" fmla="*/ 262218 h 986428"/>
                      <a:gd name="connsiteX9" fmla="*/ 548915 w 1091545"/>
                      <a:gd name="connsiteY9" fmla="*/ 291244 h 986428"/>
                      <a:gd name="connsiteX10" fmla="*/ 313777 w 1091545"/>
                      <a:gd name="connsiteY10" fmla="*/ 201276 h 986428"/>
                      <a:gd name="connsiteX11" fmla="*/ 150795 w 1091545"/>
                      <a:gd name="connsiteY11" fmla="*/ 87818 h 986428"/>
                      <a:gd name="connsiteX12" fmla="*/ 63207 w 1091545"/>
                      <a:gd name="connsiteY12" fmla="*/ 26045 h 986428"/>
                      <a:gd name="connsiteX13" fmla="*/ 8171 w 1091545"/>
                      <a:gd name="connsiteY13" fmla="*/ 5084 h 986428"/>
                      <a:gd name="connsiteX14" fmla="*/ 8638 w 1091545"/>
                      <a:gd name="connsiteY14" fmla="*/ 5426 h 986428"/>
                      <a:gd name="connsiteX15" fmla="*/ 6876 w 1091545"/>
                      <a:gd name="connsiteY15" fmla="*/ 71208 h 986428"/>
                      <a:gd name="connsiteX16" fmla="*/ 45991 w 1091545"/>
                      <a:gd name="connsiteY16" fmla="*/ 221577 h 986428"/>
                      <a:gd name="connsiteX17" fmla="*/ 117620 w 1091545"/>
                      <a:gd name="connsiteY17" fmla="*/ 403440 h 986428"/>
                      <a:gd name="connsiteX18" fmla="*/ 164864 w 1091545"/>
                      <a:gd name="connsiteY18" fmla="*/ 674712 h 986428"/>
                      <a:gd name="connsiteX19" fmla="*/ 248176 w 1091545"/>
                      <a:gd name="connsiteY19" fmla="*/ 972400 h 986428"/>
                      <a:gd name="connsiteX0" fmla="*/ 262166 w 1105535"/>
                      <a:gd name="connsiteY0" fmla="*/ 972400 h 986428"/>
                      <a:gd name="connsiteX1" fmla="*/ 818934 w 1105535"/>
                      <a:gd name="connsiteY1" fmla="*/ 875880 h 986428"/>
                      <a:gd name="connsiteX2" fmla="*/ 1068677 w 1105535"/>
                      <a:gd name="connsiteY2" fmla="*/ 338676 h 986428"/>
                      <a:gd name="connsiteX3" fmla="*/ 1095802 w 1105535"/>
                      <a:gd name="connsiteY3" fmla="*/ 193000 h 986428"/>
                      <a:gd name="connsiteX4" fmla="*/ 1037978 w 1105535"/>
                      <a:gd name="connsiteY4" fmla="*/ 167836 h 986428"/>
                      <a:gd name="connsiteX5" fmla="*/ 963726 w 1105535"/>
                      <a:gd name="connsiteY5" fmla="*/ 173258 h 986428"/>
                      <a:gd name="connsiteX6" fmla="*/ 857435 w 1105535"/>
                      <a:gd name="connsiteY6" fmla="*/ 188936 h 986428"/>
                      <a:gd name="connsiteX7" fmla="*/ 772539 w 1105535"/>
                      <a:gd name="connsiteY7" fmla="*/ 221589 h 986428"/>
                      <a:gd name="connsiteX8" fmla="*/ 661960 w 1105535"/>
                      <a:gd name="connsiteY8" fmla="*/ 262218 h 986428"/>
                      <a:gd name="connsiteX9" fmla="*/ 562905 w 1105535"/>
                      <a:gd name="connsiteY9" fmla="*/ 291244 h 986428"/>
                      <a:gd name="connsiteX10" fmla="*/ 327767 w 1105535"/>
                      <a:gd name="connsiteY10" fmla="*/ 201276 h 986428"/>
                      <a:gd name="connsiteX11" fmla="*/ 164785 w 1105535"/>
                      <a:gd name="connsiteY11" fmla="*/ 87818 h 986428"/>
                      <a:gd name="connsiteX12" fmla="*/ 77197 w 1105535"/>
                      <a:gd name="connsiteY12" fmla="*/ 26045 h 986428"/>
                      <a:gd name="connsiteX13" fmla="*/ 22161 w 1105535"/>
                      <a:gd name="connsiteY13" fmla="*/ 5084 h 986428"/>
                      <a:gd name="connsiteX14" fmla="*/ 22628 w 1105535"/>
                      <a:gd name="connsiteY14" fmla="*/ 5426 h 986428"/>
                      <a:gd name="connsiteX15" fmla="*/ 1595 w 1105535"/>
                      <a:gd name="connsiteY15" fmla="*/ 92263 h 986428"/>
                      <a:gd name="connsiteX16" fmla="*/ 59981 w 1105535"/>
                      <a:gd name="connsiteY16" fmla="*/ 221577 h 986428"/>
                      <a:gd name="connsiteX17" fmla="*/ 131610 w 1105535"/>
                      <a:gd name="connsiteY17" fmla="*/ 403440 h 986428"/>
                      <a:gd name="connsiteX18" fmla="*/ 178854 w 1105535"/>
                      <a:gd name="connsiteY18" fmla="*/ 674712 h 986428"/>
                      <a:gd name="connsiteX19" fmla="*/ 262166 w 1105535"/>
                      <a:gd name="connsiteY19" fmla="*/ 972400 h 986428"/>
                      <a:gd name="connsiteX0" fmla="*/ 262588 w 1105957"/>
                      <a:gd name="connsiteY0" fmla="*/ 972400 h 986428"/>
                      <a:gd name="connsiteX1" fmla="*/ 819356 w 1105957"/>
                      <a:gd name="connsiteY1" fmla="*/ 875880 h 986428"/>
                      <a:gd name="connsiteX2" fmla="*/ 1069099 w 1105957"/>
                      <a:gd name="connsiteY2" fmla="*/ 338676 h 986428"/>
                      <a:gd name="connsiteX3" fmla="*/ 1096224 w 1105957"/>
                      <a:gd name="connsiteY3" fmla="*/ 193000 h 986428"/>
                      <a:gd name="connsiteX4" fmla="*/ 1038400 w 1105957"/>
                      <a:gd name="connsiteY4" fmla="*/ 167836 h 986428"/>
                      <a:gd name="connsiteX5" fmla="*/ 964148 w 1105957"/>
                      <a:gd name="connsiteY5" fmla="*/ 173258 h 986428"/>
                      <a:gd name="connsiteX6" fmla="*/ 857857 w 1105957"/>
                      <a:gd name="connsiteY6" fmla="*/ 188936 h 986428"/>
                      <a:gd name="connsiteX7" fmla="*/ 772961 w 1105957"/>
                      <a:gd name="connsiteY7" fmla="*/ 221589 h 986428"/>
                      <a:gd name="connsiteX8" fmla="*/ 662382 w 1105957"/>
                      <a:gd name="connsiteY8" fmla="*/ 262218 h 986428"/>
                      <a:gd name="connsiteX9" fmla="*/ 563327 w 1105957"/>
                      <a:gd name="connsiteY9" fmla="*/ 291244 h 986428"/>
                      <a:gd name="connsiteX10" fmla="*/ 328189 w 1105957"/>
                      <a:gd name="connsiteY10" fmla="*/ 201276 h 986428"/>
                      <a:gd name="connsiteX11" fmla="*/ 165207 w 1105957"/>
                      <a:gd name="connsiteY11" fmla="*/ 87818 h 986428"/>
                      <a:gd name="connsiteX12" fmla="*/ 77619 w 1105957"/>
                      <a:gd name="connsiteY12" fmla="*/ 26045 h 986428"/>
                      <a:gd name="connsiteX13" fmla="*/ 22583 w 1105957"/>
                      <a:gd name="connsiteY13" fmla="*/ 5084 h 986428"/>
                      <a:gd name="connsiteX14" fmla="*/ 23050 w 1105957"/>
                      <a:gd name="connsiteY14" fmla="*/ 5426 h 986428"/>
                      <a:gd name="connsiteX15" fmla="*/ 2017 w 1105957"/>
                      <a:gd name="connsiteY15" fmla="*/ 92263 h 986428"/>
                      <a:gd name="connsiteX16" fmla="*/ 67309 w 1105957"/>
                      <a:gd name="connsiteY16" fmla="*/ 261949 h 986428"/>
                      <a:gd name="connsiteX17" fmla="*/ 132032 w 1105957"/>
                      <a:gd name="connsiteY17" fmla="*/ 403440 h 986428"/>
                      <a:gd name="connsiteX18" fmla="*/ 179276 w 1105957"/>
                      <a:gd name="connsiteY18" fmla="*/ 674712 h 986428"/>
                      <a:gd name="connsiteX19" fmla="*/ 262588 w 1105957"/>
                      <a:gd name="connsiteY19" fmla="*/ 972400 h 986428"/>
                      <a:gd name="connsiteX0" fmla="*/ 262588 w 1105957"/>
                      <a:gd name="connsiteY0" fmla="*/ 972400 h 986428"/>
                      <a:gd name="connsiteX1" fmla="*/ 819356 w 1105957"/>
                      <a:gd name="connsiteY1" fmla="*/ 875880 h 986428"/>
                      <a:gd name="connsiteX2" fmla="*/ 1069099 w 1105957"/>
                      <a:gd name="connsiteY2" fmla="*/ 338676 h 986428"/>
                      <a:gd name="connsiteX3" fmla="*/ 1096224 w 1105957"/>
                      <a:gd name="connsiteY3" fmla="*/ 193000 h 986428"/>
                      <a:gd name="connsiteX4" fmla="*/ 1038400 w 1105957"/>
                      <a:gd name="connsiteY4" fmla="*/ 167836 h 986428"/>
                      <a:gd name="connsiteX5" fmla="*/ 964148 w 1105957"/>
                      <a:gd name="connsiteY5" fmla="*/ 173258 h 986428"/>
                      <a:gd name="connsiteX6" fmla="*/ 857857 w 1105957"/>
                      <a:gd name="connsiteY6" fmla="*/ 188936 h 986428"/>
                      <a:gd name="connsiteX7" fmla="*/ 772961 w 1105957"/>
                      <a:gd name="connsiteY7" fmla="*/ 221589 h 986428"/>
                      <a:gd name="connsiteX8" fmla="*/ 662382 w 1105957"/>
                      <a:gd name="connsiteY8" fmla="*/ 262218 h 986428"/>
                      <a:gd name="connsiteX9" fmla="*/ 563327 w 1105957"/>
                      <a:gd name="connsiteY9" fmla="*/ 291244 h 986428"/>
                      <a:gd name="connsiteX10" fmla="*/ 328189 w 1105957"/>
                      <a:gd name="connsiteY10" fmla="*/ 201276 h 986428"/>
                      <a:gd name="connsiteX11" fmla="*/ 165207 w 1105957"/>
                      <a:gd name="connsiteY11" fmla="*/ 87818 h 986428"/>
                      <a:gd name="connsiteX12" fmla="*/ 77619 w 1105957"/>
                      <a:gd name="connsiteY12" fmla="*/ 26045 h 986428"/>
                      <a:gd name="connsiteX13" fmla="*/ 22583 w 1105957"/>
                      <a:gd name="connsiteY13" fmla="*/ 5084 h 986428"/>
                      <a:gd name="connsiteX14" fmla="*/ 23050 w 1105957"/>
                      <a:gd name="connsiteY14" fmla="*/ 5426 h 986428"/>
                      <a:gd name="connsiteX15" fmla="*/ 2017 w 1105957"/>
                      <a:gd name="connsiteY15" fmla="*/ 92263 h 986428"/>
                      <a:gd name="connsiteX16" fmla="*/ 67309 w 1105957"/>
                      <a:gd name="connsiteY16" fmla="*/ 261949 h 986428"/>
                      <a:gd name="connsiteX17" fmla="*/ 130792 w 1105957"/>
                      <a:gd name="connsiteY17" fmla="*/ 436677 h 986428"/>
                      <a:gd name="connsiteX18" fmla="*/ 179276 w 1105957"/>
                      <a:gd name="connsiteY18" fmla="*/ 674712 h 986428"/>
                      <a:gd name="connsiteX19" fmla="*/ 262588 w 1105957"/>
                      <a:gd name="connsiteY19" fmla="*/ 972400 h 986428"/>
                      <a:gd name="connsiteX0" fmla="*/ 262588 w 1105957"/>
                      <a:gd name="connsiteY0" fmla="*/ 972400 h 983767"/>
                      <a:gd name="connsiteX1" fmla="*/ 819356 w 1105957"/>
                      <a:gd name="connsiteY1" fmla="*/ 875880 h 983767"/>
                      <a:gd name="connsiteX2" fmla="*/ 1069099 w 1105957"/>
                      <a:gd name="connsiteY2" fmla="*/ 338676 h 983767"/>
                      <a:gd name="connsiteX3" fmla="*/ 1096224 w 1105957"/>
                      <a:gd name="connsiteY3" fmla="*/ 193000 h 983767"/>
                      <a:gd name="connsiteX4" fmla="*/ 1038400 w 1105957"/>
                      <a:gd name="connsiteY4" fmla="*/ 167836 h 983767"/>
                      <a:gd name="connsiteX5" fmla="*/ 964148 w 1105957"/>
                      <a:gd name="connsiteY5" fmla="*/ 173258 h 983767"/>
                      <a:gd name="connsiteX6" fmla="*/ 857857 w 1105957"/>
                      <a:gd name="connsiteY6" fmla="*/ 188936 h 983767"/>
                      <a:gd name="connsiteX7" fmla="*/ 772961 w 1105957"/>
                      <a:gd name="connsiteY7" fmla="*/ 221589 h 983767"/>
                      <a:gd name="connsiteX8" fmla="*/ 662382 w 1105957"/>
                      <a:gd name="connsiteY8" fmla="*/ 262218 h 983767"/>
                      <a:gd name="connsiteX9" fmla="*/ 563327 w 1105957"/>
                      <a:gd name="connsiteY9" fmla="*/ 291244 h 983767"/>
                      <a:gd name="connsiteX10" fmla="*/ 328189 w 1105957"/>
                      <a:gd name="connsiteY10" fmla="*/ 201276 h 983767"/>
                      <a:gd name="connsiteX11" fmla="*/ 165207 w 1105957"/>
                      <a:gd name="connsiteY11" fmla="*/ 87818 h 983767"/>
                      <a:gd name="connsiteX12" fmla="*/ 77619 w 1105957"/>
                      <a:gd name="connsiteY12" fmla="*/ 26045 h 983767"/>
                      <a:gd name="connsiteX13" fmla="*/ 22583 w 1105957"/>
                      <a:gd name="connsiteY13" fmla="*/ 5084 h 983767"/>
                      <a:gd name="connsiteX14" fmla="*/ 23050 w 1105957"/>
                      <a:gd name="connsiteY14" fmla="*/ 5426 h 983767"/>
                      <a:gd name="connsiteX15" fmla="*/ 2017 w 1105957"/>
                      <a:gd name="connsiteY15" fmla="*/ 92263 h 983767"/>
                      <a:gd name="connsiteX16" fmla="*/ 67309 w 1105957"/>
                      <a:gd name="connsiteY16" fmla="*/ 261949 h 983767"/>
                      <a:gd name="connsiteX17" fmla="*/ 130792 w 1105957"/>
                      <a:gd name="connsiteY17" fmla="*/ 436677 h 983767"/>
                      <a:gd name="connsiteX18" fmla="*/ 180223 w 1105957"/>
                      <a:gd name="connsiteY18" fmla="*/ 711670 h 983767"/>
                      <a:gd name="connsiteX19" fmla="*/ 262588 w 1105957"/>
                      <a:gd name="connsiteY19" fmla="*/ 972400 h 983767"/>
                      <a:gd name="connsiteX0" fmla="*/ 249374 w 1105957"/>
                      <a:gd name="connsiteY0" fmla="*/ 973471 h 984679"/>
                      <a:gd name="connsiteX1" fmla="*/ 819356 w 1105957"/>
                      <a:gd name="connsiteY1" fmla="*/ 875880 h 984679"/>
                      <a:gd name="connsiteX2" fmla="*/ 1069099 w 1105957"/>
                      <a:gd name="connsiteY2" fmla="*/ 338676 h 984679"/>
                      <a:gd name="connsiteX3" fmla="*/ 1096224 w 1105957"/>
                      <a:gd name="connsiteY3" fmla="*/ 193000 h 984679"/>
                      <a:gd name="connsiteX4" fmla="*/ 1038400 w 1105957"/>
                      <a:gd name="connsiteY4" fmla="*/ 167836 h 984679"/>
                      <a:gd name="connsiteX5" fmla="*/ 964148 w 1105957"/>
                      <a:gd name="connsiteY5" fmla="*/ 173258 h 984679"/>
                      <a:gd name="connsiteX6" fmla="*/ 857857 w 1105957"/>
                      <a:gd name="connsiteY6" fmla="*/ 188936 h 984679"/>
                      <a:gd name="connsiteX7" fmla="*/ 772961 w 1105957"/>
                      <a:gd name="connsiteY7" fmla="*/ 221589 h 984679"/>
                      <a:gd name="connsiteX8" fmla="*/ 662382 w 1105957"/>
                      <a:gd name="connsiteY8" fmla="*/ 262218 h 984679"/>
                      <a:gd name="connsiteX9" fmla="*/ 563327 w 1105957"/>
                      <a:gd name="connsiteY9" fmla="*/ 291244 h 984679"/>
                      <a:gd name="connsiteX10" fmla="*/ 328189 w 1105957"/>
                      <a:gd name="connsiteY10" fmla="*/ 201276 h 984679"/>
                      <a:gd name="connsiteX11" fmla="*/ 165207 w 1105957"/>
                      <a:gd name="connsiteY11" fmla="*/ 87818 h 984679"/>
                      <a:gd name="connsiteX12" fmla="*/ 77619 w 1105957"/>
                      <a:gd name="connsiteY12" fmla="*/ 26045 h 984679"/>
                      <a:gd name="connsiteX13" fmla="*/ 22583 w 1105957"/>
                      <a:gd name="connsiteY13" fmla="*/ 5084 h 984679"/>
                      <a:gd name="connsiteX14" fmla="*/ 23050 w 1105957"/>
                      <a:gd name="connsiteY14" fmla="*/ 5426 h 984679"/>
                      <a:gd name="connsiteX15" fmla="*/ 2017 w 1105957"/>
                      <a:gd name="connsiteY15" fmla="*/ 92263 h 984679"/>
                      <a:gd name="connsiteX16" fmla="*/ 67309 w 1105957"/>
                      <a:gd name="connsiteY16" fmla="*/ 261949 h 984679"/>
                      <a:gd name="connsiteX17" fmla="*/ 130792 w 1105957"/>
                      <a:gd name="connsiteY17" fmla="*/ 436677 h 984679"/>
                      <a:gd name="connsiteX18" fmla="*/ 180223 w 1105957"/>
                      <a:gd name="connsiteY18" fmla="*/ 711670 h 984679"/>
                      <a:gd name="connsiteX19" fmla="*/ 249374 w 1105957"/>
                      <a:gd name="connsiteY19" fmla="*/ 973471 h 984679"/>
                      <a:gd name="connsiteX0" fmla="*/ 249374 w 1105957"/>
                      <a:gd name="connsiteY0" fmla="*/ 973471 h 984647"/>
                      <a:gd name="connsiteX1" fmla="*/ 819356 w 1105957"/>
                      <a:gd name="connsiteY1" fmla="*/ 875880 h 984647"/>
                      <a:gd name="connsiteX2" fmla="*/ 1069099 w 1105957"/>
                      <a:gd name="connsiteY2" fmla="*/ 338676 h 984647"/>
                      <a:gd name="connsiteX3" fmla="*/ 1096224 w 1105957"/>
                      <a:gd name="connsiteY3" fmla="*/ 193000 h 984647"/>
                      <a:gd name="connsiteX4" fmla="*/ 1038400 w 1105957"/>
                      <a:gd name="connsiteY4" fmla="*/ 167836 h 984647"/>
                      <a:gd name="connsiteX5" fmla="*/ 964148 w 1105957"/>
                      <a:gd name="connsiteY5" fmla="*/ 173258 h 984647"/>
                      <a:gd name="connsiteX6" fmla="*/ 857857 w 1105957"/>
                      <a:gd name="connsiteY6" fmla="*/ 188936 h 984647"/>
                      <a:gd name="connsiteX7" fmla="*/ 772961 w 1105957"/>
                      <a:gd name="connsiteY7" fmla="*/ 221589 h 984647"/>
                      <a:gd name="connsiteX8" fmla="*/ 662382 w 1105957"/>
                      <a:gd name="connsiteY8" fmla="*/ 262218 h 984647"/>
                      <a:gd name="connsiteX9" fmla="*/ 563327 w 1105957"/>
                      <a:gd name="connsiteY9" fmla="*/ 291244 h 984647"/>
                      <a:gd name="connsiteX10" fmla="*/ 328189 w 1105957"/>
                      <a:gd name="connsiteY10" fmla="*/ 201276 h 984647"/>
                      <a:gd name="connsiteX11" fmla="*/ 165207 w 1105957"/>
                      <a:gd name="connsiteY11" fmla="*/ 87818 h 984647"/>
                      <a:gd name="connsiteX12" fmla="*/ 77619 w 1105957"/>
                      <a:gd name="connsiteY12" fmla="*/ 26045 h 984647"/>
                      <a:gd name="connsiteX13" fmla="*/ 22583 w 1105957"/>
                      <a:gd name="connsiteY13" fmla="*/ 5084 h 984647"/>
                      <a:gd name="connsiteX14" fmla="*/ 23050 w 1105957"/>
                      <a:gd name="connsiteY14" fmla="*/ 5426 h 984647"/>
                      <a:gd name="connsiteX15" fmla="*/ 2017 w 1105957"/>
                      <a:gd name="connsiteY15" fmla="*/ 92263 h 984647"/>
                      <a:gd name="connsiteX16" fmla="*/ 67309 w 1105957"/>
                      <a:gd name="connsiteY16" fmla="*/ 261949 h 984647"/>
                      <a:gd name="connsiteX17" fmla="*/ 130792 w 1105957"/>
                      <a:gd name="connsiteY17" fmla="*/ 436677 h 984647"/>
                      <a:gd name="connsiteX18" fmla="*/ 174560 w 1105957"/>
                      <a:gd name="connsiteY18" fmla="*/ 712129 h 984647"/>
                      <a:gd name="connsiteX19" fmla="*/ 249374 w 1105957"/>
                      <a:gd name="connsiteY19" fmla="*/ 973471 h 984647"/>
                      <a:gd name="connsiteX0" fmla="*/ 249374 w 1105957"/>
                      <a:gd name="connsiteY0" fmla="*/ 973471 h 984647"/>
                      <a:gd name="connsiteX1" fmla="*/ 819356 w 1105957"/>
                      <a:gd name="connsiteY1" fmla="*/ 875880 h 984647"/>
                      <a:gd name="connsiteX2" fmla="*/ 1069099 w 1105957"/>
                      <a:gd name="connsiteY2" fmla="*/ 338676 h 984647"/>
                      <a:gd name="connsiteX3" fmla="*/ 1096224 w 1105957"/>
                      <a:gd name="connsiteY3" fmla="*/ 193000 h 984647"/>
                      <a:gd name="connsiteX4" fmla="*/ 1038400 w 1105957"/>
                      <a:gd name="connsiteY4" fmla="*/ 167836 h 984647"/>
                      <a:gd name="connsiteX5" fmla="*/ 964148 w 1105957"/>
                      <a:gd name="connsiteY5" fmla="*/ 173258 h 984647"/>
                      <a:gd name="connsiteX6" fmla="*/ 857857 w 1105957"/>
                      <a:gd name="connsiteY6" fmla="*/ 188936 h 984647"/>
                      <a:gd name="connsiteX7" fmla="*/ 772961 w 1105957"/>
                      <a:gd name="connsiteY7" fmla="*/ 221589 h 984647"/>
                      <a:gd name="connsiteX8" fmla="*/ 662382 w 1105957"/>
                      <a:gd name="connsiteY8" fmla="*/ 262218 h 984647"/>
                      <a:gd name="connsiteX9" fmla="*/ 550957 w 1105957"/>
                      <a:gd name="connsiteY9" fmla="*/ 278603 h 984647"/>
                      <a:gd name="connsiteX10" fmla="*/ 328189 w 1105957"/>
                      <a:gd name="connsiteY10" fmla="*/ 201276 h 984647"/>
                      <a:gd name="connsiteX11" fmla="*/ 165207 w 1105957"/>
                      <a:gd name="connsiteY11" fmla="*/ 87818 h 984647"/>
                      <a:gd name="connsiteX12" fmla="*/ 77619 w 1105957"/>
                      <a:gd name="connsiteY12" fmla="*/ 26045 h 984647"/>
                      <a:gd name="connsiteX13" fmla="*/ 22583 w 1105957"/>
                      <a:gd name="connsiteY13" fmla="*/ 5084 h 984647"/>
                      <a:gd name="connsiteX14" fmla="*/ 23050 w 1105957"/>
                      <a:gd name="connsiteY14" fmla="*/ 5426 h 984647"/>
                      <a:gd name="connsiteX15" fmla="*/ 2017 w 1105957"/>
                      <a:gd name="connsiteY15" fmla="*/ 92263 h 984647"/>
                      <a:gd name="connsiteX16" fmla="*/ 67309 w 1105957"/>
                      <a:gd name="connsiteY16" fmla="*/ 261949 h 984647"/>
                      <a:gd name="connsiteX17" fmla="*/ 130792 w 1105957"/>
                      <a:gd name="connsiteY17" fmla="*/ 436677 h 984647"/>
                      <a:gd name="connsiteX18" fmla="*/ 174560 w 1105957"/>
                      <a:gd name="connsiteY18" fmla="*/ 712129 h 984647"/>
                      <a:gd name="connsiteX19" fmla="*/ 249374 w 1105957"/>
                      <a:gd name="connsiteY19" fmla="*/ 973471 h 984647"/>
                      <a:gd name="connsiteX0" fmla="*/ 255395 w 1111978"/>
                      <a:gd name="connsiteY0" fmla="*/ 970340 h 981516"/>
                      <a:gd name="connsiteX1" fmla="*/ 825377 w 1111978"/>
                      <a:gd name="connsiteY1" fmla="*/ 872749 h 981516"/>
                      <a:gd name="connsiteX2" fmla="*/ 1075120 w 1111978"/>
                      <a:gd name="connsiteY2" fmla="*/ 335545 h 981516"/>
                      <a:gd name="connsiteX3" fmla="*/ 1102245 w 1111978"/>
                      <a:gd name="connsiteY3" fmla="*/ 189869 h 981516"/>
                      <a:gd name="connsiteX4" fmla="*/ 1044421 w 1111978"/>
                      <a:gd name="connsiteY4" fmla="*/ 164705 h 981516"/>
                      <a:gd name="connsiteX5" fmla="*/ 970169 w 1111978"/>
                      <a:gd name="connsiteY5" fmla="*/ 170127 h 981516"/>
                      <a:gd name="connsiteX6" fmla="*/ 863878 w 1111978"/>
                      <a:gd name="connsiteY6" fmla="*/ 185805 h 981516"/>
                      <a:gd name="connsiteX7" fmla="*/ 778982 w 1111978"/>
                      <a:gd name="connsiteY7" fmla="*/ 218458 h 981516"/>
                      <a:gd name="connsiteX8" fmla="*/ 668403 w 1111978"/>
                      <a:gd name="connsiteY8" fmla="*/ 259087 h 981516"/>
                      <a:gd name="connsiteX9" fmla="*/ 556978 w 1111978"/>
                      <a:gd name="connsiteY9" fmla="*/ 275472 h 981516"/>
                      <a:gd name="connsiteX10" fmla="*/ 334210 w 1111978"/>
                      <a:gd name="connsiteY10" fmla="*/ 198145 h 981516"/>
                      <a:gd name="connsiteX11" fmla="*/ 171228 w 1111978"/>
                      <a:gd name="connsiteY11" fmla="*/ 84687 h 981516"/>
                      <a:gd name="connsiteX12" fmla="*/ 83640 w 1111978"/>
                      <a:gd name="connsiteY12" fmla="*/ 22914 h 981516"/>
                      <a:gd name="connsiteX13" fmla="*/ 28604 w 1111978"/>
                      <a:gd name="connsiteY13" fmla="*/ 1953 h 981516"/>
                      <a:gd name="connsiteX14" fmla="*/ 10493 w 1111978"/>
                      <a:gd name="connsiteY14" fmla="*/ 7700 h 981516"/>
                      <a:gd name="connsiteX15" fmla="*/ 8038 w 1111978"/>
                      <a:gd name="connsiteY15" fmla="*/ 89132 h 981516"/>
                      <a:gd name="connsiteX16" fmla="*/ 73330 w 1111978"/>
                      <a:gd name="connsiteY16" fmla="*/ 258818 h 981516"/>
                      <a:gd name="connsiteX17" fmla="*/ 136813 w 1111978"/>
                      <a:gd name="connsiteY17" fmla="*/ 433546 h 981516"/>
                      <a:gd name="connsiteX18" fmla="*/ 180581 w 1111978"/>
                      <a:gd name="connsiteY18" fmla="*/ 708998 h 981516"/>
                      <a:gd name="connsiteX19" fmla="*/ 255395 w 1111978"/>
                      <a:gd name="connsiteY19" fmla="*/ 970340 h 981516"/>
                      <a:gd name="connsiteX0" fmla="*/ 255395 w 1177264"/>
                      <a:gd name="connsiteY0" fmla="*/ 970340 h 981516"/>
                      <a:gd name="connsiteX1" fmla="*/ 825377 w 1177264"/>
                      <a:gd name="connsiteY1" fmla="*/ 872749 h 981516"/>
                      <a:gd name="connsiteX2" fmla="*/ 1075120 w 1177264"/>
                      <a:gd name="connsiteY2" fmla="*/ 335545 h 981516"/>
                      <a:gd name="connsiteX3" fmla="*/ 1175115 w 1177264"/>
                      <a:gd name="connsiteY3" fmla="*/ 174215 h 981516"/>
                      <a:gd name="connsiteX4" fmla="*/ 1044421 w 1177264"/>
                      <a:gd name="connsiteY4" fmla="*/ 164705 h 981516"/>
                      <a:gd name="connsiteX5" fmla="*/ 970169 w 1177264"/>
                      <a:gd name="connsiteY5" fmla="*/ 170127 h 981516"/>
                      <a:gd name="connsiteX6" fmla="*/ 863878 w 1177264"/>
                      <a:gd name="connsiteY6" fmla="*/ 185805 h 981516"/>
                      <a:gd name="connsiteX7" fmla="*/ 778982 w 1177264"/>
                      <a:gd name="connsiteY7" fmla="*/ 218458 h 981516"/>
                      <a:gd name="connsiteX8" fmla="*/ 668403 w 1177264"/>
                      <a:gd name="connsiteY8" fmla="*/ 259087 h 981516"/>
                      <a:gd name="connsiteX9" fmla="*/ 556978 w 1177264"/>
                      <a:gd name="connsiteY9" fmla="*/ 275472 h 981516"/>
                      <a:gd name="connsiteX10" fmla="*/ 334210 w 1177264"/>
                      <a:gd name="connsiteY10" fmla="*/ 198145 h 981516"/>
                      <a:gd name="connsiteX11" fmla="*/ 171228 w 1177264"/>
                      <a:gd name="connsiteY11" fmla="*/ 84687 h 981516"/>
                      <a:gd name="connsiteX12" fmla="*/ 83640 w 1177264"/>
                      <a:gd name="connsiteY12" fmla="*/ 22914 h 981516"/>
                      <a:gd name="connsiteX13" fmla="*/ 28604 w 1177264"/>
                      <a:gd name="connsiteY13" fmla="*/ 1953 h 981516"/>
                      <a:gd name="connsiteX14" fmla="*/ 10493 w 1177264"/>
                      <a:gd name="connsiteY14" fmla="*/ 7700 h 981516"/>
                      <a:gd name="connsiteX15" fmla="*/ 8038 w 1177264"/>
                      <a:gd name="connsiteY15" fmla="*/ 89132 h 981516"/>
                      <a:gd name="connsiteX16" fmla="*/ 73330 w 1177264"/>
                      <a:gd name="connsiteY16" fmla="*/ 258818 h 981516"/>
                      <a:gd name="connsiteX17" fmla="*/ 136813 w 1177264"/>
                      <a:gd name="connsiteY17" fmla="*/ 433546 h 981516"/>
                      <a:gd name="connsiteX18" fmla="*/ 180581 w 1177264"/>
                      <a:gd name="connsiteY18" fmla="*/ 708998 h 981516"/>
                      <a:gd name="connsiteX19" fmla="*/ 255395 w 1177264"/>
                      <a:gd name="connsiteY19" fmla="*/ 970340 h 981516"/>
                      <a:gd name="connsiteX0" fmla="*/ 255395 w 1177264"/>
                      <a:gd name="connsiteY0" fmla="*/ 970340 h 981516"/>
                      <a:gd name="connsiteX1" fmla="*/ 825377 w 1177264"/>
                      <a:gd name="connsiteY1" fmla="*/ 872749 h 981516"/>
                      <a:gd name="connsiteX2" fmla="*/ 1075120 w 1177264"/>
                      <a:gd name="connsiteY2" fmla="*/ 335545 h 981516"/>
                      <a:gd name="connsiteX3" fmla="*/ 1175115 w 1177264"/>
                      <a:gd name="connsiteY3" fmla="*/ 174215 h 981516"/>
                      <a:gd name="connsiteX4" fmla="*/ 1044421 w 1177264"/>
                      <a:gd name="connsiteY4" fmla="*/ 164705 h 981516"/>
                      <a:gd name="connsiteX5" fmla="*/ 926457 w 1177264"/>
                      <a:gd name="connsiteY5" fmla="*/ 169773 h 981516"/>
                      <a:gd name="connsiteX6" fmla="*/ 863878 w 1177264"/>
                      <a:gd name="connsiteY6" fmla="*/ 185805 h 981516"/>
                      <a:gd name="connsiteX7" fmla="*/ 778982 w 1177264"/>
                      <a:gd name="connsiteY7" fmla="*/ 218458 h 981516"/>
                      <a:gd name="connsiteX8" fmla="*/ 668403 w 1177264"/>
                      <a:gd name="connsiteY8" fmla="*/ 259087 h 981516"/>
                      <a:gd name="connsiteX9" fmla="*/ 556978 w 1177264"/>
                      <a:gd name="connsiteY9" fmla="*/ 275472 h 981516"/>
                      <a:gd name="connsiteX10" fmla="*/ 334210 w 1177264"/>
                      <a:gd name="connsiteY10" fmla="*/ 198145 h 981516"/>
                      <a:gd name="connsiteX11" fmla="*/ 171228 w 1177264"/>
                      <a:gd name="connsiteY11" fmla="*/ 84687 h 981516"/>
                      <a:gd name="connsiteX12" fmla="*/ 83640 w 1177264"/>
                      <a:gd name="connsiteY12" fmla="*/ 22914 h 981516"/>
                      <a:gd name="connsiteX13" fmla="*/ 28604 w 1177264"/>
                      <a:gd name="connsiteY13" fmla="*/ 1953 h 981516"/>
                      <a:gd name="connsiteX14" fmla="*/ 10493 w 1177264"/>
                      <a:gd name="connsiteY14" fmla="*/ 7700 h 981516"/>
                      <a:gd name="connsiteX15" fmla="*/ 8038 w 1177264"/>
                      <a:gd name="connsiteY15" fmla="*/ 89132 h 981516"/>
                      <a:gd name="connsiteX16" fmla="*/ 73330 w 1177264"/>
                      <a:gd name="connsiteY16" fmla="*/ 258818 h 981516"/>
                      <a:gd name="connsiteX17" fmla="*/ 136813 w 1177264"/>
                      <a:gd name="connsiteY17" fmla="*/ 433546 h 981516"/>
                      <a:gd name="connsiteX18" fmla="*/ 180581 w 1177264"/>
                      <a:gd name="connsiteY18" fmla="*/ 708998 h 981516"/>
                      <a:gd name="connsiteX19" fmla="*/ 255395 w 1177264"/>
                      <a:gd name="connsiteY19" fmla="*/ 970340 h 981516"/>
                      <a:gd name="connsiteX0" fmla="*/ 255396 w 1177264"/>
                      <a:gd name="connsiteY0" fmla="*/ 970340 h 981516"/>
                      <a:gd name="connsiteX1" fmla="*/ 825377 w 1177264"/>
                      <a:gd name="connsiteY1" fmla="*/ 872749 h 981516"/>
                      <a:gd name="connsiteX2" fmla="*/ 1075120 w 1177264"/>
                      <a:gd name="connsiteY2" fmla="*/ 335545 h 981516"/>
                      <a:gd name="connsiteX3" fmla="*/ 1175115 w 1177264"/>
                      <a:gd name="connsiteY3" fmla="*/ 174215 h 981516"/>
                      <a:gd name="connsiteX4" fmla="*/ 1044421 w 1177264"/>
                      <a:gd name="connsiteY4" fmla="*/ 164705 h 981516"/>
                      <a:gd name="connsiteX5" fmla="*/ 926457 w 1177264"/>
                      <a:gd name="connsiteY5" fmla="*/ 169773 h 981516"/>
                      <a:gd name="connsiteX6" fmla="*/ 863878 w 1177264"/>
                      <a:gd name="connsiteY6" fmla="*/ 185805 h 981516"/>
                      <a:gd name="connsiteX7" fmla="*/ 778982 w 1177264"/>
                      <a:gd name="connsiteY7" fmla="*/ 218458 h 981516"/>
                      <a:gd name="connsiteX8" fmla="*/ 668403 w 1177264"/>
                      <a:gd name="connsiteY8" fmla="*/ 259087 h 981516"/>
                      <a:gd name="connsiteX9" fmla="*/ 556978 w 1177264"/>
                      <a:gd name="connsiteY9" fmla="*/ 275472 h 981516"/>
                      <a:gd name="connsiteX10" fmla="*/ 334210 w 1177264"/>
                      <a:gd name="connsiteY10" fmla="*/ 198145 h 981516"/>
                      <a:gd name="connsiteX11" fmla="*/ 171228 w 1177264"/>
                      <a:gd name="connsiteY11" fmla="*/ 84687 h 981516"/>
                      <a:gd name="connsiteX12" fmla="*/ 83640 w 1177264"/>
                      <a:gd name="connsiteY12" fmla="*/ 22914 h 981516"/>
                      <a:gd name="connsiteX13" fmla="*/ 28604 w 1177264"/>
                      <a:gd name="connsiteY13" fmla="*/ 1953 h 981516"/>
                      <a:gd name="connsiteX14" fmla="*/ 10493 w 1177264"/>
                      <a:gd name="connsiteY14" fmla="*/ 7700 h 981516"/>
                      <a:gd name="connsiteX15" fmla="*/ 8038 w 1177264"/>
                      <a:gd name="connsiteY15" fmla="*/ 89132 h 981516"/>
                      <a:gd name="connsiteX16" fmla="*/ 73330 w 1177264"/>
                      <a:gd name="connsiteY16" fmla="*/ 258818 h 981516"/>
                      <a:gd name="connsiteX17" fmla="*/ 136813 w 1177264"/>
                      <a:gd name="connsiteY17" fmla="*/ 433546 h 981516"/>
                      <a:gd name="connsiteX18" fmla="*/ 180581 w 1177264"/>
                      <a:gd name="connsiteY18" fmla="*/ 708998 h 981516"/>
                      <a:gd name="connsiteX19" fmla="*/ 255396 w 1177264"/>
                      <a:gd name="connsiteY19" fmla="*/ 970340 h 981516"/>
                      <a:gd name="connsiteX0" fmla="*/ 274571 w 1177264"/>
                      <a:gd name="connsiteY0" fmla="*/ 972683 h 983523"/>
                      <a:gd name="connsiteX1" fmla="*/ 825377 w 1177264"/>
                      <a:gd name="connsiteY1" fmla="*/ 872749 h 983523"/>
                      <a:gd name="connsiteX2" fmla="*/ 1075120 w 1177264"/>
                      <a:gd name="connsiteY2" fmla="*/ 335545 h 983523"/>
                      <a:gd name="connsiteX3" fmla="*/ 1175115 w 1177264"/>
                      <a:gd name="connsiteY3" fmla="*/ 174215 h 983523"/>
                      <a:gd name="connsiteX4" fmla="*/ 1044421 w 1177264"/>
                      <a:gd name="connsiteY4" fmla="*/ 164705 h 983523"/>
                      <a:gd name="connsiteX5" fmla="*/ 926457 w 1177264"/>
                      <a:gd name="connsiteY5" fmla="*/ 169773 h 983523"/>
                      <a:gd name="connsiteX6" fmla="*/ 863878 w 1177264"/>
                      <a:gd name="connsiteY6" fmla="*/ 185805 h 983523"/>
                      <a:gd name="connsiteX7" fmla="*/ 778982 w 1177264"/>
                      <a:gd name="connsiteY7" fmla="*/ 218458 h 983523"/>
                      <a:gd name="connsiteX8" fmla="*/ 668403 w 1177264"/>
                      <a:gd name="connsiteY8" fmla="*/ 259087 h 983523"/>
                      <a:gd name="connsiteX9" fmla="*/ 556978 w 1177264"/>
                      <a:gd name="connsiteY9" fmla="*/ 275472 h 983523"/>
                      <a:gd name="connsiteX10" fmla="*/ 334210 w 1177264"/>
                      <a:gd name="connsiteY10" fmla="*/ 198145 h 983523"/>
                      <a:gd name="connsiteX11" fmla="*/ 171228 w 1177264"/>
                      <a:gd name="connsiteY11" fmla="*/ 84687 h 983523"/>
                      <a:gd name="connsiteX12" fmla="*/ 83640 w 1177264"/>
                      <a:gd name="connsiteY12" fmla="*/ 22914 h 983523"/>
                      <a:gd name="connsiteX13" fmla="*/ 28604 w 1177264"/>
                      <a:gd name="connsiteY13" fmla="*/ 1953 h 983523"/>
                      <a:gd name="connsiteX14" fmla="*/ 10493 w 1177264"/>
                      <a:gd name="connsiteY14" fmla="*/ 7700 h 983523"/>
                      <a:gd name="connsiteX15" fmla="*/ 8038 w 1177264"/>
                      <a:gd name="connsiteY15" fmla="*/ 89132 h 983523"/>
                      <a:gd name="connsiteX16" fmla="*/ 73330 w 1177264"/>
                      <a:gd name="connsiteY16" fmla="*/ 258818 h 983523"/>
                      <a:gd name="connsiteX17" fmla="*/ 136813 w 1177264"/>
                      <a:gd name="connsiteY17" fmla="*/ 433546 h 983523"/>
                      <a:gd name="connsiteX18" fmla="*/ 180581 w 1177264"/>
                      <a:gd name="connsiteY18" fmla="*/ 708998 h 983523"/>
                      <a:gd name="connsiteX19" fmla="*/ 274571 w 1177264"/>
                      <a:gd name="connsiteY19" fmla="*/ 972683 h 9835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</a:cxnLst>
                    <a:rect l="l" t="t" r="r" b="b"/>
                    <a:pathLst>
                      <a:path w="1177264" h="983523">
                        <a:moveTo>
                          <a:pt x="274571" y="972683"/>
                        </a:moveTo>
                        <a:cubicBezTo>
                          <a:pt x="382037" y="999975"/>
                          <a:pt x="691952" y="978939"/>
                          <a:pt x="825377" y="872749"/>
                        </a:cubicBezTo>
                        <a:cubicBezTo>
                          <a:pt x="958802" y="766559"/>
                          <a:pt x="1016830" y="451967"/>
                          <a:pt x="1075120" y="335545"/>
                        </a:cubicBezTo>
                        <a:cubicBezTo>
                          <a:pt x="1133410" y="219123"/>
                          <a:pt x="1188984" y="190284"/>
                          <a:pt x="1175115" y="174215"/>
                        </a:cubicBezTo>
                        <a:cubicBezTo>
                          <a:pt x="1161246" y="158146"/>
                          <a:pt x="1071887" y="167553"/>
                          <a:pt x="1044421" y="164705"/>
                        </a:cubicBezTo>
                        <a:cubicBezTo>
                          <a:pt x="1016955" y="161857"/>
                          <a:pt x="954538" y="162088"/>
                          <a:pt x="926457" y="169773"/>
                        </a:cubicBezTo>
                        <a:cubicBezTo>
                          <a:pt x="898376" y="177458"/>
                          <a:pt x="897321" y="176322"/>
                          <a:pt x="863878" y="185805"/>
                        </a:cubicBezTo>
                        <a:cubicBezTo>
                          <a:pt x="830435" y="195288"/>
                          <a:pt x="811561" y="206244"/>
                          <a:pt x="778982" y="218458"/>
                        </a:cubicBezTo>
                        <a:cubicBezTo>
                          <a:pt x="746403" y="230672"/>
                          <a:pt x="690416" y="255023"/>
                          <a:pt x="668403" y="259087"/>
                        </a:cubicBezTo>
                        <a:cubicBezTo>
                          <a:pt x="646390" y="263151"/>
                          <a:pt x="612677" y="285629"/>
                          <a:pt x="556978" y="275472"/>
                        </a:cubicBezTo>
                        <a:cubicBezTo>
                          <a:pt x="501279" y="265315"/>
                          <a:pt x="398502" y="229942"/>
                          <a:pt x="334210" y="198145"/>
                        </a:cubicBezTo>
                        <a:cubicBezTo>
                          <a:pt x="269918" y="166348"/>
                          <a:pt x="216186" y="104414"/>
                          <a:pt x="171228" y="84687"/>
                        </a:cubicBezTo>
                        <a:cubicBezTo>
                          <a:pt x="131265" y="66569"/>
                          <a:pt x="110225" y="32143"/>
                          <a:pt x="83640" y="22914"/>
                        </a:cubicBezTo>
                        <a:cubicBezTo>
                          <a:pt x="57055" y="13685"/>
                          <a:pt x="40795" y="4489"/>
                          <a:pt x="28604" y="1953"/>
                        </a:cubicBezTo>
                        <a:cubicBezTo>
                          <a:pt x="16413" y="-583"/>
                          <a:pt x="24717" y="-2291"/>
                          <a:pt x="10493" y="7700"/>
                        </a:cubicBezTo>
                        <a:cubicBezTo>
                          <a:pt x="-3731" y="17691"/>
                          <a:pt x="-2435" y="47279"/>
                          <a:pt x="8038" y="89132"/>
                        </a:cubicBezTo>
                        <a:cubicBezTo>
                          <a:pt x="18511" y="130985"/>
                          <a:pt x="57836" y="201753"/>
                          <a:pt x="73330" y="258818"/>
                        </a:cubicBezTo>
                        <a:cubicBezTo>
                          <a:pt x="88824" y="315883"/>
                          <a:pt x="119118" y="357600"/>
                          <a:pt x="136813" y="433546"/>
                        </a:cubicBezTo>
                        <a:cubicBezTo>
                          <a:pt x="154508" y="509492"/>
                          <a:pt x="157621" y="619142"/>
                          <a:pt x="180581" y="708998"/>
                        </a:cubicBezTo>
                        <a:cubicBezTo>
                          <a:pt x="203541" y="798854"/>
                          <a:pt x="167105" y="945391"/>
                          <a:pt x="274571" y="972683"/>
                        </a:cubicBezTo>
                        <a:close/>
                      </a:path>
                    </a:pathLst>
                  </a:custGeom>
                  <a:solidFill>
                    <a:srgbClr val="CE792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5E2700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</p:grpSp>
            <p:sp>
              <p:nvSpPr>
                <p:cNvPr id="259" name="รูปแบบอิสระ: รูปร่าง 258">
                  <a:extLst>
                    <a:ext uri="{FF2B5EF4-FFF2-40B4-BE49-F238E27FC236}">
                      <a16:creationId xmlns:a16="http://schemas.microsoft.com/office/drawing/2014/main" id="{09ADB72A-A147-4215-9C19-5FD99792EA0D}"/>
                    </a:ext>
                  </a:extLst>
                </p:cNvPr>
                <p:cNvSpPr/>
                <p:nvPr/>
              </p:nvSpPr>
              <p:spPr>
                <a:xfrm>
                  <a:off x="7232418" y="2293025"/>
                  <a:ext cx="295796" cy="640763"/>
                </a:xfrm>
                <a:custGeom>
                  <a:avLst/>
                  <a:gdLst>
                    <a:gd name="connsiteX0" fmla="*/ 13019 w 247887"/>
                    <a:gd name="connsiteY0" fmla="*/ 1589 h 506747"/>
                    <a:gd name="connsiteX1" fmla="*/ 178754 w 247887"/>
                    <a:gd name="connsiteY1" fmla="*/ 171134 h 506747"/>
                    <a:gd name="connsiteX2" fmla="*/ 247334 w 247887"/>
                    <a:gd name="connsiteY2" fmla="*/ 430214 h 506747"/>
                    <a:gd name="connsiteX3" fmla="*/ 146369 w 247887"/>
                    <a:gd name="connsiteY3" fmla="*/ 506414 h 506747"/>
                    <a:gd name="connsiteX4" fmla="*/ 119699 w 247887"/>
                    <a:gd name="connsiteY4" fmla="*/ 409259 h 506747"/>
                    <a:gd name="connsiteX5" fmla="*/ 79694 w 247887"/>
                    <a:gd name="connsiteY5" fmla="*/ 264479 h 506747"/>
                    <a:gd name="connsiteX6" fmla="*/ 41594 w 247887"/>
                    <a:gd name="connsiteY6" fmla="*/ 173039 h 506747"/>
                    <a:gd name="connsiteX7" fmla="*/ 14924 w 247887"/>
                    <a:gd name="connsiteY7" fmla="*/ 89219 h 506747"/>
                    <a:gd name="connsiteX8" fmla="*/ 13019 w 247887"/>
                    <a:gd name="connsiteY8" fmla="*/ 1589 h 506747"/>
                    <a:gd name="connsiteX0" fmla="*/ 16160 w 239574"/>
                    <a:gd name="connsiteY0" fmla="*/ 1830 h 499368"/>
                    <a:gd name="connsiteX1" fmla="*/ 170465 w 239574"/>
                    <a:gd name="connsiteY1" fmla="*/ 163755 h 499368"/>
                    <a:gd name="connsiteX2" fmla="*/ 239045 w 239574"/>
                    <a:gd name="connsiteY2" fmla="*/ 422835 h 499368"/>
                    <a:gd name="connsiteX3" fmla="*/ 138080 w 239574"/>
                    <a:gd name="connsiteY3" fmla="*/ 499035 h 499368"/>
                    <a:gd name="connsiteX4" fmla="*/ 111410 w 239574"/>
                    <a:gd name="connsiteY4" fmla="*/ 401880 h 499368"/>
                    <a:gd name="connsiteX5" fmla="*/ 71405 w 239574"/>
                    <a:gd name="connsiteY5" fmla="*/ 257100 h 499368"/>
                    <a:gd name="connsiteX6" fmla="*/ 33305 w 239574"/>
                    <a:gd name="connsiteY6" fmla="*/ 165660 h 499368"/>
                    <a:gd name="connsiteX7" fmla="*/ 6635 w 239574"/>
                    <a:gd name="connsiteY7" fmla="*/ 81840 h 499368"/>
                    <a:gd name="connsiteX8" fmla="*/ 16160 w 239574"/>
                    <a:gd name="connsiteY8" fmla="*/ 1830 h 499368"/>
                    <a:gd name="connsiteX0" fmla="*/ 24936 w 248350"/>
                    <a:gd name="connsiteY0" fmla="*/ 6204 h 503742"/>
                    <a:gd name="connsiteX1" fmla="*/ 179241 w 248350"/>
                    <a:gd name="connsiteY1" fmla="*/ 168129 h 503742"/>
                    <a:gd name="connsiteX2" fmla="*/ 247821 w 248350"/>
                    <a:gd name="connsiteY2" fmla="*/ 427209 h 503742"/>
                    <a:gd name="connsiteX3" fmla="*/ 146856 w 248350"/>
                    <a:gd name="connsiteY3" fmla="*/ 503409 h 503742"/>
                    <a:gd name="connsiteX4" fmla="*/ 120186 w 248350"/>
                    <a:gd name="connsiteY4" fmla="*/ 406254 h 503742"/>
                    <a:gd name="connsiteX5" fmla="*/ 80181 w 248350"/>
                    <a:gd name="connsiteY5" fmla="*/ 261474 h 503742"/>
                    <a:gd name="connsiteX6" fmla="*/ 42081 w 248350"/>
                    <a:gd name="connsiteY6" fmla="*/ 170034 h 503742"/>
                    <a:gd name="connsiteX7" fmla="*/ 15411 w 248350"/>
                    <a:gd name="connsiteY7" fmla="*/ 86214 h 503742"/>
                    <a:gd name="connsiteX8" fmla="*/ 170 w 248350"/>
                    <a:gd name="connsiteY8" fmla="*/ 38588 h 503742"/>
                    <a:gd name="connsiteX9" fmla="*/ 24936 w 248350"/>
                    <a:gd name="connsiteY9" fmla="*/ 6204 h 503742"/>
                    <a:gd name="connsiteX0" fmla="*/ 24936 w 248585"/>
                    <a:gd name="connsiteY0" fmla="*/ 6204 h 509409"/>
                    <a:gd name="connsiteX1" fmla="*/ 179241 w 248585"/>
                    <a:gd name="connsiteY1" fmla="*/ 168129 h 509409"/>
                    <a:gd name="connsiteX2" fmla="*/ 247821 w 248585"/>
                    <a:gd name="connsiteY2" fmla="*/ 427209 h 509409"/>
                    <a:gd name="connsiteX3" fmla="*/ 139236 w 248585"/>
                    <a:gd name="connsiteY3" fmla="*/ 509124 h 509409"/>
                    <a:gd name="connsiteX4" fmla="*/ 120186 w 248585"/>
                    <a:gd name="connsiteY4" fmla="*/ 406254 h 509409"/>
                    <a:gd name="connsiteX5" fmla="*/ 80181 w 248585"/>
                    <a:gd name="connsiteY5" fmla="*/ 261474 h 509409"/>
                    <a:gd name="connsiteX6" fmla="*/ 42081 w 248585"/>
                    <a:gd name="connsiteY6" fmla="*/ 170034 h 509409"/>
                    <a:gd name="connsiteX7" fmla="*/ 15411 w 248585"/>
                    <a:gd name="connsiteY7" fmla="*/ 86214 h 509409"/>
                    <a:gd name="connsiteX8" fmla="*/ 170 w 248585"/>
                    <a:gd name="connsiteY8" fmla="*/ 38588 h 509409"/>
                    <a:gd name="connsiteX9" fmla="*/ 24936 w 248585"/>
                    <a:gd name="connsiteY9" fmla="*/ 6204 h 509409"/>
                    <a:gd name="connsiteX0" fmla="*/ 24936 w 248585"/>
                    <a:gd name="connsiteY0" fmla="*/ 6204 h 513448"/>
                    <a:gd name="connsiteX1" fmla="*/ 179241 w 248585"/>
                    <a:gd name="connsiteY1" fmla="*/ 168129 h 513448"/>
                    <a:gd name="connsiteX2" fmla="*/ 247821 w 248585"/>
                    <a:gd name="connsiteY2" fmla="*/ 427209 h 513448"/>
                    <a:gd name="connsiteX3" fmla="*/ 139236 w 248585"/>
                    <a:gd name="connsiteY3" fmla="*/ 509124 h 513448"/>
                    <a:gd name="connsiteX4" fmla="*/ 131615 w 248585"/>
                    <a:gd name="connsiteY4" fmla="*/ 491978 h 513448"/>
                    <a:gd name="connsiteX5" fmla="*/ 120186 w 248585"/>
                    <a:gd name="connsiteY5" fmla="*/ 406254 h 513448"/>
                    <a:gd name="connsiteX6" fmla="*/ 80181 w 248585"/>
                    <a:gd name="connsiteY6" fmla="*/ 261474 h 513448"/>
                    <a:gd name="connsiteX7" fmla="*/ 42081 w 248585"/>
                    <a:gd name="connsiteY7" fmla="*/ 170034 h 513448"/>
                    <a:gd name="connsiteX8" fmla="*/ 15411 w 248585"/>
                    <a:gd name="connsiteY8" fmla="*/ 86214 h 513448"/>
                    <a:gd name="connsiteX9" fmla="*/ 170 w 248585"/>
                    <a:gd name="connsiteY9" fmla="*/ 38588 h 513448"/>
                    <a:gd name="connsiteX10" fmla="*/ 24936 w 248585"/>
                    <a:gd name="connsiteY10" fmla="*/ 6204 h 513448"/>
                    <a:gd name="connsiteX0" fmla="*/ 24936 w 248244"/>
                    <a:gd name="connsiteY0" fmla="*/ 6204 h 513448"/>
                    <a:gd name="connsiteX1" fmla="*/ 179241 w 248244"/>
                    <a:gd name="connsiteY1" fmla="*/ 168129 h 513448"/>
                    <a:gd name="connsiteX2" fmla="*/ 247821 w 248244"/>
                    <a:gd name="connsiteY2" fmla="*/ 427209 h 513448"/>
                    <a:gd name="connsiteX3" fmla="*/ 150666 w 248244"/>
                    <a:gd name="connsiteY3" fmla="*/ 509124 h 513448"/>
                    <a:gd name="connsiteX4" fmla="*/ 131615 w 248244"/>
                    <a:gd name="connsiteY4" fmla="*/ 491978 h 513448"/>
                    <a:gd name="connsiteX5" fmla="*/ 120186 w 248244"/>
                    <a:gd name="connsiteY5" fmla="*/ 406254 h 513448"/>
                    <a:gd name="connsiteX6" fmla="*/ 80181 w 248244"/>
                    <a:gd name="connsiteY6" fmla="*/ 261474 h 513448"/>
                    <a:gd name="connsiteX7" fmla="*/ 42081 w 248244"/>
                    <a:gd name="connsiteY7" fmla="*/ 170034 h 513448"/>
                    <a:gd name="connsiteX8" fmla="*/ 15411 w 248244"/>
                    <a:gd name="connsiteY8" fmla="*/ 86214 h 513448"/>
                    <a:gd name="connsiteX9" fmla="*/ 170 w 248244"/>
                    <a:gd name="connsiteY9" fmla="*/ 38588 h 513448"/>
                    <a:gd name="connsiteX10" fmla="*/ 24936 w 248244"/>
                    <a:gd name="connsiteY10" fmla="*/ 6204 h 513448"/>
                    <a:gd name="connsiteX0" fmla="*/ 25104 w 248412"/>
                    <a:gd name="connsiteY0" fmla="*/ 6204 h 513448"/>
                    <a:gd name="connsiteX1" fmla="*/ 179409 w 248412"/>
                    <a:gd name="connsiteY1" fmla="*/ 168129 h 513448"/>
                    <a:gd name="connsiteX2" fmla="*/ 247989 w 248412"/>
                    <a:gd name="connsiteY2" fmla="*/ 427209 h 513448"/>
                    <a:gd name="connsiteX3" fmla="*/ 150834 w 248412"/>
                    <a:gd name="connsiteY3" fmla="*/ 509124 h 513448"/>
                    <a:gd name="connsiteX4" fmla="*/ 131783 w 248412"/>
                    <a:gd name="connsiteY4" fmla="*/ 491978 h 513448"/>
                    <a:gd name="connsiteX5" fmla="*/ 120354 w 248412"/>
                    <a:gd name="connsiteY5" fmla="*/ 406254 h 513448"/>
                    <a:gd name="connsiteX6" fmla="*/ 80349 w 248412"/>
                    <a:gd name="connsiteY6" fmla="*/ 261474 h 513448"/>
                    <a:gd name="connsiteX7" fmla="*/ 42249 w 248412"/>
                    <a:gd name="connsiteY7" fmla="*/ 170034 h 513448"/>
                    <a:gd name="connsiteX8" fmla="*/ 9864 w 248412"/>
                    <a:gd name="connsiteY8" fmla="*/ 84309 h 513448"/>
                    <a:gd name="connsiteX9" fmla="*/ 338 w 248412"/>
                    <a:gd name="connsiteY9" fmla="*/ 38588 h 513448"/>
                    <a:gd name="connsiteX10" fmla="*/ 25104 w 248412"/>
                    <a:gd name="connsiteY10" fmla="*/ 6204 h 5134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248412" h="513448">
                      <a:moveTo>
                        <a:pt x="25104" y="6204"/>
                      </a:moveTo>
                      <a:cubicBezTo>
                        <a:pt x="54949" y="27794"/>
                        <a:pt x="142262" y="97962"/>
                        <a:pt x="179409" y="168129"/>
                      </a:cubicBezTo>
                      <a:cubicBezTo>
                        <a:pt x="216556" y="238296"/>
                        <a:pt x="252751" y="370377"/>
                        <a:pt x="247989" y="427209"/>
                      </a:cubicBezTo>
                      <a:cubicBezTo>
                        <a:pt x="243227" y="484041"/>
                        <a:pt x="170202" y="498329"/>
                        <a:pt x="150834" y="509124"/>
                      </a:cubicBezTo>
                      <a:cubicBezTo>
                        <a:pt x="131466" y="519919"/>
                        <a:pt x="134958" y="509123"/>
                        <a:pt x="131783" y="491978"/>
                      </a:cubicBezTo>
                      <a:cubicBezTo>
                        <a:pt x="128608" y="474833"/>
                        <a:pt x="128926" y="444671"/>
                        <a:pt x="120354" y="406254"/>
                      </a:cubicBezTo>
                      <a:cubicBezTo>
                        <a:pt x="111782" y="367837"/>
                        <a:pt x="93366" y="300844"/>
                        <a:pt x="80349" y="261474"/>
                      </a:cubicBezTo>
                      <a:cubicBezTo>
                        <a:pt x="67332" y="222104"/>
                        <a:pt x="53044" y="199244"/>
                        <a:pt x="42249" y="170034"/>
                      </a:cubicBezTo>
                      <a:cubicBezTo>
                        <a:pt x="31454" y="140824"/>
                        <a:pt x="16849" y="106217"/>
                        <a:pt x="9864" y="84309"/>
                      </a:cubicBezTo>
                      <a:cubicBezTo>
                        <a:pt x="2879" y="62401"/>
                        <a:pt x="-1249" y="51923"/>
                        <a:pt x="338" y="38588"/>
                      </a:cubicBezTo>
                      <a:cubicBezTo>
                        <a:pt x="1925" y="25253"/>
                        <a:pt x="-4741" y="-15386"/>
                        <a:pt x="25104" y="6204"/>
                      </a:cubicBezTo>
                      <a:close/>
                    </a:path>
                  </a:pathLst>
                </a:custGeom>
                <a:solidFill>
                  <a:srgbClr val="F37161"/>
                </a:solidFill>
                <a:ln w="19050">
                  <a:solidFill>
                    <a:schemeClr val="tx1"/>
                  </a:solidFill>
                </a:ln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5E27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60" name="รูปแบบอิสระ: รูปร่าง 259">
                  <a:extLst>
                    <a:ext uri="{FF2B5EF4-FFF2-40B4-BE49-F238E27FC236}">
                      <a16:creationId xmlns:a16="http://schemas.microsoft.com/office/drawing/2014/main" id="{68B9E7F2-5D62-4B5B-84C1-8F925A490B7A}"/>
                    </a:ext>
                  </a:extLst>
                </p:cNvPr>
                <p:cNvSpPr/>
                <p:nvPr/>
              </p:nvSpPr>
              <p:spPr>
                <a:xfrm rot="21410072" flipH="1">
                  <a:off x="9145070" y="2199152"/>
                  <a:ext cx="305141" cy="642470"/>
                </a:xfrm>
                <a:custGeom>
                  <a:avLst/>
                  <a:gdLst>
                    <a:gd name="connsiteX0" fmla="*/ 13019 w 247887"/>
                    <a:gd name="connsiteY0" fmla="*/ 1589 h 506747"/>
                    <a:gd name="connsiteX1" fmla="*/ 178754 w 247887"/>
                    <a:gd name="connsiteY1" fmla="*/ 171134 h 506747"/>
                    <a:gd name="connsiteX2" fmla="*/ 247334 w 247887"/>
                    <a:gd name="connsiteY2" fmla="*/ 430214 h 506747"/>
                    <a:gd name="connsiteX3" fmla="*/ 146369 w 247887"/>
                    <a:gd name="connsiteY3" fmla="*/ 506414 h 506747"/>
                    <a:gd name="connsiteX4" fmla="*/ 119699 w 247887"/>
                    <a:gd name="connsiteY4" fmla="*/ 409259 h 506747"/>
                    <a:gd name="connsiteX5" fmla="*/ 79694 w 247887"/>
                    <a:gd name="connsiteY5" fmla="*/ 264479 h 506747"/>
                    <a:gd name="connsiteX6" fmla="*/ 41594 w 247887"/>
                    <a:gd name="connsiteY6" fmla="*/ 173039 h 506747"/>
                    <a:gd name="connsiteX7" fmla="*/ 14924 w 247887"/>
                    <a:gd name="connsiteY7" fmla="*/ 89219 h 506747"/>
                    <a:gd name="connsiteX8" fmla="*/ 13019 w 247887"/>
                    <a:gd name="connsiteY8" fmla="*/ 1589 h 506747"/>
                    <a:gd name="connsiteX0" fmla="*/ 16160 w 239574"/>
                    <a:gd name="connsiteY0" fmla="*/ 1830 h 499368"/>
                    <a:gd name="connsiteX1" fmla="*/ 170465 w 239574"/>
                    <a:gd name="connsiteY1" fmla="*/ 163755 h 499368"/>
                    <a:gd name="connsiteX2" fmla="*/ 239045 w 239574"/>
                    <a:gd name="connsiteY2" fmla="*/ 422835 h 499368"/>
                    <a:gd name="connsiteX3" fmla="*/ 138080 w 239574"/>
                    <a:gd name="connsiteY3" fmla="*/ 499035 h 499368"/>
                    <a:gd name="connsiteX4" fmla="*/ 111410 w 239574"/>
                    <a:gd name="connsiteY4" fmla="*/ 401880 h 499368"/>
                    <a:gd name="connsiteX5" fmla="*/ 71405 w 239574"/>
                    <a:gd name="connsiteY5" fmla="*/ 257100 h 499368"/>
                    <a:gd name="connsiteX6" fmla="*/ 33305 w 239574"/>
                    <a:gd name="connsiteY6" fmla="*/ 165660 h 499368"/>
                    <a:gd name="connsiteX7" fmla="*/ 6635 w 239574"/>
                    <a:gd name="connsiteY7" fmla="*/ 81840 h 499368"/>
                    <a:gd name="connsiteX8" fmla="*/ 16160 w 239574"/>
                    <a:gd name="connsiteY8" fmla="*/ 1830 h 499368"/>
                    <a:gd name="connsiteX0" fmla="*/ 24936 w 248350"/>
                    <a:gd name="connsiteY0" fmla="*/ 6204 h 503742"/>
                    <a:gd name="connsiteX1" fmla="*/ 179241 w 248350"/>
                    <a:gd name="connsiteY1" fmla="*/ 168129 h 503742"/>
                    <a:gd name="connsiteX2" fmla="*/ 247821 w 248350"/>
                    <a:gd name="connsiteY2" fmla="*/ 427209 h 503742"/>
                    <a:gd name="connsiteX3" fmla="*/ 146856 w 248350"/>
                    <a:gd name="connsiteY3" fmla="*/ 503409 h 503742"/>
                    <a:gd name="connsiteX4" fmla="*/ 120186 w 248350"/>
                    <a:gd name="connsiteY4" fmla="*/ 406254 h 503742"/>
                    <a:gd name="connsiteX5" fmla="*/ 80181 w 248350"/>
                    <a:gd name="connsiteY5" fmla="*/ 261474 h 503742"/>
                    <a:gd name="connsiteX6" fmla="*/ 42081 w 248350"/>
                    <a:gd name="connsiteY6" fmla="*/ 170034 h 503742"/>
                    <a:gd name="connsiteX7" fmla="*/ 15411 w 248350"/>
                    <a:gd name="connsiteY7" fmla="*/ 86214 h 503742"/>
                    <a:gd name="connsiteX8" fmla="*/ 170 w 248350"/>
                    <a:gd name="connsiteY8" fmla="*/ 38588 h 503742"/>
                    <a:gd name="connsiteX9" fmla="*/ 24936 w 248350"/>
                    <a:gd name="connsiteY9" fmla="*/ 6204 h 503742"/>
                    <a:gd name="connsiteX0" fmla="*/ 24936 w 248585"/>
                    <a:gd name="connsiteY0" fmla="*/ 6204 h 509409"/>
                    <a:gd name="connsiteX1" fmla="*/ 179241 w 248585"/>
                    <a:gd name="connsiteY1" fmla="*/ 168129 h 509409"/>
                    <a:gd name="connsiteX2" fmla="*/ 247821 w 248585"/>
                    <a:gd name="connsiteY2" fmla="*/ 427209 h 509409"/>
                    <a:gd name="connsiteX3" fmla="*/ 139236 w 248585"/>
                    <a:gd name="connsiteY3" fmla="*/ 509124 h 509409"/>
                    <a:gd name="connsiteX4" fmla="*/ 120186 w 248585"/>
                    <a:gd name="connsiteY4" fmla="*/ 406254 h 509409"/>
                    <a:gd name="connsiteX5" fmla="*/ 80181 w 248585"/>
                    <a:gd name="connsiteY5" fmla="*/ 261474 h 509409"/>
                    <a:gd name="connsiteX6" fmla="*/ 42081 w 248585"/>
                    <a:gd name="connsiteY6" fmla="*/ 170034 h 509409"/>
                    <a:gd name="connsiteX7" fmla="*/ 15411 w 248585"/>
                    <a:gd name="connsiteY7" fmla="*/ 86214 h 509409"/>
                    <a:gd name="connsiteX8" fmla="*/ 170 w 248585"/>
                    <a:gd name="connsiteY8" fmla="*/ 38588 h 509409"/>
                    <a:gd name="connsiteX9" fmla="*/ 24936 w 248585"/>
                    <a:gd name="connsiteY9" fmla="*/ 6204 h 509409"/>
                    <a:gd name="connsiteX0" fmla="*/ 24936 w 248585"/>
                    <a:gd name="connsiteY0" fmla="*/ 6204 h 513448"/>
                    <a:gd name="connsiteX1" fmla="*/ 179241 w 248585"/>
                    <a:gd name="connsiteY1" fmla="*/ 168129 h 513448"/>
                    <a:gd name="connsiteX2" fmla="*/ 247821 w 248585"/>
                    <a:gd name="connsiteY2" fmla="*/ 427209 h 513448"/>
                    <a:gd name="connsiteX3" fmla="*/ 139236 w 248585"/>
                    <a:gd name="connsiteY3" fmla="*/ 509124 h 513448"/>
                    <a:gd name="connsiteX4" fmla="*/ 131615 w 248585"/>
                    <a:gd name="connsiteY4" fmla="*/ 491978 h 513448"/>
                    <a:gd name="connsiteX5" fmla="*/ 120186 w 248585"/>
                    <a:gd name="connsiteY5" fmla="*/ 406254 h 513448"/>
                    <a:gd name="connsiteX6" fmla="*/ 80181 w 248585"/>
                    <a:gd name="connsiteY6" fmla="*/ 261474 h 513448"/>
                    <a:gd name="connsiteX7" fmla="*/ 42081 w 248585"/>
                    <a:gd name="connsiteY7" fmla="*/ 170034 h 513448"/>
                    <a:gd name="connsiteX8" fmla="*/ 15411 w 248585"/>
                    <a:gd name="connsiteY8" fmla="*/ 86214 h 513448"/>
                    <a:gd name="connsiteX9" fmla="*/ 170 w 248585"/>
                    <a:gd name="connsiteY9" fmla="*/ 38588 h 513448"/>
                    <a:gd name="connsiteX10" fmla="*/ 24936 w 248585"/>
                    <a:gd name="connsiteY10" fmla="*/ 6204 h 513448"/>
                    <a:gd name="connsiteX0" fmla="*/ 24936 w 248244"/>
                    <a:gd name="connsiteY0" fmla="*/ 6204 h 513448"/>
                    <a:gd name="connsiteX1" fmla="*/ 179241 w 248244"/>
                    <a:gd name="connsiteY1" fmla="*/ 168129 h 513448"/>
                    <a:gd name="connsiteX2" fmla="*/ 247821 w 248244"/>
                    <a:gd name="connsiteY2" fmla="*/ 427209 h 513448"/>
                    <a:gd name="connsiteX3" fmla="*/ 150666 w 248244"/>
                    <a:gd name="connsiteY3" fmla="*/ 509124 h 513448"/>
                    <a:gd name="connsiteX4" fmla="*/ 131615 w 248244"/>
                    <a:gd name="connsiteY4" fmla="*/ 491978 h 513448"/>
                    <a:gd name="connsiteX5" fmla="*/ 120186 w 248244"/>
                    <a:gd name="connsiteY5" fmla="*/ 406254 h 513448"/>
                    <a:gd name="connsiteX6" fmla="*/ 80181 w 248244"/>
                    <a:gd name="connsiteY6" fmla="*/ 261474 h 513448"/>
                    <a:gd name="connsiteX7" fmla="*/ 42081 w 248244"/>
                    <a:gd name="connsiteY7" fmla="*/ 170034 h 513448"/>
                    <a:gd name="connsiteX8" fmla="*/ 15411 w 248244"/>
                    <a:gd name="connsiteY8" fmla="*/ 86214 h 513448"/>
                    <a:gd name="connsiteX9" fmla="*/ 170 w 248244"/>
                    <a:gd name="connsiteY9" fmla="*/ 38588 h 513448"/>
                    <a:gd name="connsiteX10" fmla="*/ 24936 w 248244"/>
                    <a:gd name="connsiteY10" fmla="*/ 6204 h 513448"/>
                    <a:gd name="connsiteX0" fmla="*/ 25104 w 248412"/>
                    <a:gd name="connsiteY0" fmla="*/ 6204 h 513448"/>
                    <a:gd name="connsiteX1" fmla="*/ 179409 w 248412"/>
                    <a:gd name="connsiteY1" fmla="*/ 168129 h 513448"/>
                    <a:gd name="connsiteX2" fmla="*/ 247989 w 248412"/>
                    <a:gd name="connsiteY2" fmla="*/ 427209 h 513448"/>
                    <a:gd name="connsiteX3" fmla="*/ 150834 w 248412"/>
                    <a:gd name="connsiteY3" fmla="*/ 509124 h 513448"/>
                    <a:gd name="connsiteX4" fmla="*/ 131783 w 248412"/>
                    <a:gd name="connsiteY4" fmla="*/ 491978 h 513448"/>
                    <a:gd name="connsiteX5" fmla="*/ 120354 w 248412"/>
                    <a:gd name="connsiteY5" fmla="*/ 406254 h 513448"/>
                    <a:gd name="connsiteX6" fmla="*/ 80349 w 248412"/>
                    <a:gd name="connsiteY6" fmla="*/ 261474 h 513448"/>
                    <a:gd name="connsiteX7" fmla="*/ 42249 w 248412"/>
                    <a:gd name="connsiteY7" fmla="*/ 170034 h 513448"/>
                    <a:gd name="connsiteX8" fmla="*/ 9864 w 248412"/>
                    <a:gd name="connsiteY8" fmla="*/ 84309 h 513448"/>
                    <a:gd name="connsiteX9" fmla="*/ 338 w 248412"/>
                    <a:gd name="connsiteY9" fmla="*/ 38588 h 513448"/>
                    <a:gd name="connsiteX10" fmla="*/ 25104 w 248412"/>
                    <a:gd name="connsiteY10" fmla="*/ 6204 h 513448"/>
                    <a:gd name="connsiteX0" fmla="*/ 32952 w 256260"/>
                    <a:gd name="connsiteY0" fmla="*/ 7572 h 514816"/>
                    <a:gd name="connsiteX1" fmla="*/ 187257 w 256260"/>
                    <a:gd name="connsiteY1" fmla="*/ 169497 h 514816"/>
                    <a:gd name="connsiteX2" fmla="*/ 255837 w 256260"/>
                    <a:gd name="connsiteY2" fmla="*/ 428577 h 514816"/>
                    <a:gd name="connsiteX3" fmla="*/ 158682 w 256260"/>
                    <a:gd name="connsiteY3" fmla="*/ 510492 h 514816"/>
                    <a:gd name="connsiteX4" fmla="*/ 139631 w 256260"/>
                    <a:gd name="connsiteY4" fmla="*/ 493346 h 514816"/>
                    <a:gd name="connsiteX5" fmla="*/ 128202 w 256260"/>
                    <a:gd name="connsiteY5" fmla="*/ 407622 h 514816"/>
                    <a:gd name="connsiteX6" fmla="*/ 88197 w 256260"/>
                    <a:gd name="connsiteY6" fmla="*/ 262842 h 514816"/>
                    <a:gd name="connsiteX7" fmla="*/ 50097 w 256260"/>
                    <a:gd name="connsiteY7" fmla="*/ 171402 h 514816"/>
                    <a:gd name="connsiteX8" fmla="*/ 17712 w 256260"/>
                    <a:gd name="connsiteY8" fmla="*/ 85677 h 514816"/>
                    <a:gd name="connsiteX9" fmla="*/ 156 w 256260"/>
                    <a:gd name="connsiteY9" fmla="*/ 32768 h 514816"/>
                    <a:gd name="connsiteX10" fmla="*/ 32952 w 256260"/>
                    <a:gd name="connsiteY10" fmla="*/ 7572 h 5148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256260" h="514816">
                      <a:moveTo>
                        <a:pt x="32952" y="7572"/>
                      </a:moveTo>
                      <a:cubicBezTo>
                        <a:pt x="64135" y="30360"/>
                        <a:pt x="150110" y="99330"/>
                        <a:pt x="187257" y="169497"/>
                      </a:cubicBezTo>
                      <a:cubicBezTo>
                        <a:pt x="224404" y="239664"/>
                        <a:pt x="260599" y="371745"/>
                        <a:pt x="255837" y="428577"/>
                      </a:cubicBezTo>
                      <a:cubicBezTo>
                        <a:pt x="251075" y="485409"/>
                        <a:pt x="178050" y="499697"/>
                        <a:pt x="158682" y="510492"/>
                      </a:cubicBezTo>
                      <a:cubicBezTo>
                        <a:pt x="139314" y="521287"/>
                        <a:pt x="142806" y="510491"/>
                        <a:pt x="139631" y="493346"/>
                      </a:cubicBezTo>
                      <a:cubicBezTo>
                        <a:pt x="136456" y="476201"/>
                        <a:pt x="136774" y="446039"/>
                        <a:pt x="128202" y="407622"/>
                      </a:cubicBezTo>
                      <a:cubicBezTo>
                        <a:pt x="119630" y="369205"/>
                        <a:pt x="101214" y="302212"/>
                        <a:pt x="88197" y="262842"/>
                      </a:cubicBezTo>
                      <a:cubicBezTo>
                        <a:pt x="75180" y="223472"/>
                        <a:pt x="60892" y="200612"/>
                        <a:pt x="50097" y="171402"/>
                      </a:cubicBezTo>
                      <a:cubicBezTo>
                        <a:pt x="39302" y="142192"/>
                        <a:pt x="26035" y="108783"/>
                        <a:pt x="17712" y="85677"/>
                      </a:cubicBezTo>
                      <a:cubicBezTo>
                        <a:pt x="9389" y="62571"/>
                        <a:pt x="-1431" y="46103"/>
                        <a:pt x="156" y="32768"/>
                      </a:cubicBezTo>
                      <a:cubicBezTo>
                        <a:pt x="1743" y="19433"/>
                        <a:pt x="1769" y="-15216"/>
                        <a:pt x="32952" y="7572"/>
                      </a:cubicBezTo>
                      <a:close/>
                    </a:path>
                  </a:pathLst>
                </a:custGeom>
                <a:solidFill>
                  <a:srgbClr val="F37161"/>
                </a:solidFill>
                <a:ln w="19050">
                  <a:solidFill>
                    <a:schemeClr val="tx1"/>
                  </a:solidFill>
                </a:ln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5E27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61" name="แผนผังลำดับงาน: ตัวเชื่อมต่อ 260">
                  <a:extLst>
                    <a:ext uri="{FF2B5EF4-FFF2-40B4-BE49-F238E27FC236}">
                      <a16:creationId xmlns:a16="http://schemas.microsoft.com/office/drawing/2014/main" id="{B0178256-9A22-4135-8AE2-5EAA178C210B}"/>
                    </a:ext>
                  </a:extLst>
                </p:cNvPr>
                <p:cNvSpPr/>
                <p:nvPr/>
              </p:nvSpPr>
              <p:spPr>
                <a:xfrm>
                  <a:off x="7985616" y="3236341"/>
                  <a:ext cx="774076" cy="695579"/>
                </a:xfrm>
                <a:prstGeom prst="flowChartConnector">
                  <a:avLst/>
                </a:prstGeom>
                <a:solidFill>
                  <a:srgbClr val="CE792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srgbClr val="5E27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grpSp>
              <p:nvGrpSpPr>
                <p:cNvPr id="262" name="กลุ่ม 261">
                  <a:extLst>
                    <a:ext uri="{FF2B5EF4-FFF2-40B4-BE49-F238E27FC236}">
                      <a16:creationId xmlns:a16="http://schemas.microsoft.com/office/drawing/2014/main" id="{ABBFEFC0-2EF8-428E-B431-3D598E8F42CC}"/>
                    </a:ext>
                  </a:extLst>
                </p:cNvPr>
                <p:cNvGrpSpPr/>
                <p:nvPr/>
              </p:nvGrpSpPr>
              <p:grpSpPr>
                <a:xfrm>
                  <a:off x="7550189" y="2944340"/>
                  <a:ext cx="1614580" cy="767778"/>
                  <a:chOff x="845557" y="3324777"/>
                  <a:chExt cx="1355938" cy="615226"/>
                </a:xfrm>
              </p:grpSpPr>
              <p:grpSp>
                <p:nvGrpSpPr>
                  <p:cNvPr id="266" name="กลุ่ม 265">
                    <a:extLst>
                      <a:ext uri="{FF2B5EF4-FFF2-40B4-BE49-F238E27FC236}">
                        <a16:creationId xmlns:a16="http://schemas.microsoft.com/office/drawing/2014/main" id="{BDD4582D-8099-45A2-B684-F56CDC8FA2C5}"/>
                      </a:ext>
                    </a:extLst>
                  </p:cNvPr>
                  <p:cNvGrpSpPr/>
                  <p:nvPr/>
                </p:nvGrpSpPr>
                <p:grpSpPr>
                  <a:xfrm>
                    <a:off x="1278221" y="3642317"/>
                    <a:ext cx="490561" cy="297686"/>
                    <a:chOff x="3673493" y="3224085"/>
                    <a:chExt cx="490561" cy="297686"/>
                  </a:xfrm>
                </p:grpSpPr>
                <p:sp>
                  <p:nvSpPr>
                    <p:cNvPr id="279" name="รูปแบบอิสระ: รูปร่าง 278">
                      <a:extLst>
                        <a:ext uri="{FF2B5EF4-FFF2-40B4-BE49-F238E27FC236}">
                          <a16:creationId xmlns:a16="http://schemas.microsoft.com/office/drawing/2014/main" id="{2912AC67-82C4-4353-9F53-86B836CBA9C2}"/>
                        </a:ext>
                      </a:extLst>
                    </p:cNvPr>
                    <p:cNvSpPr/>
                    <p:nvPr/>
                  </p:nvSpPr>
                  <p:spPr>
                    <a:xfrm rot="21417418">
                      <a:off x="3673493" y="3337622"/>
                      <a:ext cx="490561" cy="184149"/>
                    </a:xfrm>
                    <a:custGeom>
                      <a:avLst/>
                      <a:gdLst>
                        <a:gd name="connsiteX0" fmla="*/ 25979 w 512796"/>
                        <a:gd name="connsiteY0" fmla="*/ 45736 h 183170"/>
                        <a:gd name="connsiteX1" fmla="*/ 3119 w 512796"/>
                        <a:gd name="connsiteY1" fmla="*/ 99076 h 183170"/>
                        <a:gd name="connsiteX2" fmla="*/ 86939 w 512796"/>
                        <a:gd name="connsiteY2" fmla="*/ 167656 h 183170"/>
                        <a:gd name="connsiteX3" fmla="*/ 239339 w 512796"/>
                        <a:gd name="connsiteY3" fmla="*/ 99076 h 183170"/>
                        <a:gd name="connsiteX4" fmla="*/ 262199 w 512796"/>
                        <a:gd name="connsiteY4" fmla="*/ 16 h 183170"/>
                        <a:gd name="connsiteX5" fmla="*/ 254579 w 512796"/>
                        <a:gd name="connsiteY5" fmla="*/ 106696 h 183170"/>
                        <a:gd name="connsiteX6" fmla="*/ 361259 w 512796"/>
                        <a:gd name="connsiteY6" fmla="*/ 182896 h 183170"/>
                        <a:gd name="connsiteX7" fmla="*/ 506039 w 512796"/>
                        <a:gd name="connsiteY7" fmla="*/ 129556 h 183170"/>
                        <a:gd name="connsiteX8" fmla="*/ 475559 w 512796"/>
                        <a:gd name="connsiteY8" fmla="*/ 60976 h 183170"/>
                        <a:gd name="connsiteX0" fmla="*/ 25979 w 512796"/>
                        <a:gd name="connsiteY0" fmla="*/ 45738 h 183163"/>
                        <a:gd name="connsiteX1" fmla="*/ 3119 w 512796"/>
                        <a:gd name="connsiteY1" fmla="*/ 99078 h 183163"/>
                        <a:gd name="connsiteX2" fmla="*/ 86939 w 512796"/>
                        <a:gd name="connsiteY2" fmla="*/ 167658 h 183163"/>
                        <a:gd name="connsiteX3" fmla="*/ 239339 w 512796"/>
                        <a:gd name="connsiteY3" fmla="*/ 99078 h 183163"/>
                        <a:gd name="connsiteX4" fmla="*/ 262199 w 512796"/>
                        <a:gd name="connsiteY4" fmla="*/ 18 h 183163"/>
                        <a:gd name="connsiteX5" fmla="*/ 262188 w 512796"/>
                        <a:gd name="connsiteY5" fmla="*/ 107103 h 183163"/>
                        <a:gd name="connsiteX6" fmla="*/ 361259 w 512796"/>
                        <a:gd name="connsiteY6" fmla="*/ 182898 h 183163"/>
                        <a:gd name="connsiteX7" fmla="*/ 506039 w 512796"/>
                        <a:gd name="connsiteY7" fmla="*/ 129558 h 183163"/>
                        <a:gd name="connsiteX8" fmla="*/ 475559 w 512796"/>
                        <a:gd name="connsiteY8" fmla="*/ 60978 h 183163"/>
                        <a:gd name="connsiteX0" fmla="*/ 25979 w 505781"/>
                        <a:gd name="connsiteY0" fmla="*/ 45738 h 184207"/>
                        <a:gd name="connsiteX1" fmla="*/ 3119 w 505781"/>
                        <a:gd name="connsiteY1" fmla="*/ 99078 h 184207"/>
                        <a:gd name="connsiteX2" fmla="*/ 86939 w 505781"/>
                        <a:gd name="connsiteY2" fmla="*/ 167658 h 184207"/>
                        <a:gd name="connsiteX3" fmla="*/ 239339 w 505781"/>
                        <a:gd name="connsiteY3" fmla="*/ 99078 h 184207"/>
                        <a:gd name="connsiteX4" fmla="*/ 262199 w 505781"/>
                        <a:gd name="connsiteY4" fmla="*/ 18 h 184207"/>
                        <a:gd name="connsiteX5" fmla="*/ 262188 w 505781"/>
                        <a:gd name="connsiteY5" fmla="*/ 107103 h 184207"/>
                        <a:gd name="connsiteX6" fmla="*/ 361259 w 505781"/>
                        <a:gd name="connsiteY6" fmla="*/ 182898 h 184207"/>
                        <a:gd name="connsiteX7" fmla="*/ 497419 w 505781"/>
                        <a:gd name="connsiteY7" fmla="*/ 148177 h 184207"/>
                        <a:gd name="connsiteX8" fmla="*/ 475559 w 505781"/>
                        <a:gd name="connsiteY8" fmla="*/ 60978 h 184207"/>
                        <a:gd name="connsiteX0" fmla="*/ 27273 w 507075"/>
                        <a:gd name="connsiteY0" fmla="*/ 45738 h 184207"/>
                        <a:gd name="connsiteX1" fmla="*/ 4413 w 507075"/>
                        <a:gd name="connsiteY1" fmla="*/ 99078 h 184207"/>
                        <a:gd name="connsiteX2" fmla="*/ 107458 w 507075"/>
                        <a:gd name="connsiteY2" fmla="*/ 164864 h 184207"/>
                        <a:gd name="connsiteX3" fmla="*/ 240633 w 507075"/>
                        <a:gd name="connsiteY3" fmla="*/ 99078 h 184207"/>
                        <a:gd name="connsiteX4" fmla="*/ 263493 w 507075"/>
                        <a:gd name="connsiteY4" fmla="*/ 18 h 184207"/>
                        <a:gd name="connsiteX5" fmla="*/ 263482 w 507075"/>
                        <a:gd name="connsiteY5" fmla="*/ 107103 h 184207"/>
                        <a:gd name="connsiteX6" fmla="*/ 362553 w 507075"/>
                        <a:gd name="connsiteY6" fmla="*/ 182898 h 184207"/>
                        <a:gd name="connsiteX7" fmla="*/ 498713 w 507075"/>
                        <a:gd name="connsiteY7" fmla="*/ 148177 h 184207"/>
                        <a:gd name="connsiteX8" fmla="*/ 476853 w 507075"/>
                        <a:gd name="connsiteY8" fmla="*/ 60978 h 184207"/>
                        <a:gd name="connsiteX0" fmla="*/ 18837 w 498639"/>
                        <a:gd name="connsiteY0" fmla="*/ 45738 h 184207"/>
                        <a:gd name="connsiteX1" fmla="*/ 6379 w 498639"/>
                        <a:gd name="connsiteY1" fmla="*/ 118708 h 184207"/>
                        <a:gd name="connsiteX2" fmla="*/ 99022 w 498639"/>
                        <a:gd name="connsiteY2" fmla="*/ 164864 h 184207"/>
                        <a:gd name="connsiteX3" fmla="*/ 232197 w 498639"/>
                        <a:gd name="connsiteY3" fmla="*/ 99078 h 184207"/>
                        <a:gd name="connsiteX4" fmla="*/ 255057 w 498639"/>
                        <a:gd name="connsiteY4" fmla="*/ 18 h 184207"/>
                        <a:gd name="connsiteX5" fmla="*/ 255046 w 498639"/>
                        <a:gd name="connsiteY5" fmla="*/ 107103 h 184207"/>
                        <a:gd name="connsiteX6" fmla="*/ 354117 w 498639"/>
                        <a:gd name="connsiteY6" fmla="*/ 182898 h 184207"/>
                        <a:gd name="connsiteX7" fmla="*/ 490277 w 498639"/>
                        <a:gd name="connsiteY7" fmla="*/ 148177 h 184207"/>
                        <a:gd name="connsiteX8" fmla="*/ 468417 w 498639"/>
                        <a:gd name="connsiteY8" fmla="*/ 60978 h 184207"/>
                        <a:gd name="connsiteX0" fmla="*/ 18837 w 490561"/>
                        <a:gd name="connsiteY0" fmla="*/ 45738 h 184149"/>
                        <a:gd name="connsiteX1" fmla="*/ 6379 w 490561"/>
                        <a:gd name="connsiteY1" fmla="*/ 118708 h 184149"/>
                        <a:gd name="connsiteX2" fmla="*/ 99022 w 490561"/>
                        <a:gd name="connsiteY2" fmla="*/ 164864 h 184149"/>
                        <a:gd name="connsiteX3" fmla="*/ 232197 w 490561"/>
                        <a:gd name="connsiteY3" fmla="*/ 99078 h 184149"/>
                        <a:gd name="connsiteX4" fmla="*/ 255057 w 490561"/>
                        <a:gd name="connsiteY4" fmla="*/ 18 h 184149"/>
                        <a:gd name="connsiteX5" fmla="*/ 255046 w 490561"/>
                        <a:gd name="connsiteY5" fmla="*/ 107103 h 184149"/>
                        <a:gd name="connsiteX6" fmla="*/ 354117 w 490561"/>
                        <a:gd name="connsiteY6" fmla="*/ 182898 h 184149"/>
                        <a:gd name="connsiteX7" fmla="*/ 478863 w 490561"/>
                        <a:gd name="connsiteY7" fmla="*/ 147570 h 184149"/>
                        <a:gd name="connsiteX8" fmla="*/ 468417 w 490561"/>
                        <a:gd name="connsiteY8" fmla="*/ 60978 h 184149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490561" h="184149">
                          <a:moveTo>
                            <a:pt x="18837" y="45738"/>
                          </a:moveTo>
                          <a:cubicBezTo>
                            <a:pt x="2327" y="62248"/>
                            <a:pt x="-6985" y="98854"/>
                            <a:pt x="6379" y="118708"/>
                          </a:cubicBezTo>
                          <a:cubicBezTo>
                            <a:pt x="19743" y="138562"/>
                            <a:pt x="61386" y="168136"/>
                            <a:pt x="99022" y="164864"/>
                          </a:cubicBezTo>
                          <a:cubicBezTo>
                            <a:pt x="136658" y="161592"/>
                            <a:pt x="206191" y="126552"/>
                            <a:pt x="232197" y="99078"/>
                          </a:cubicBezTo>
                          <a:cubicBezTo>
                            <a:pt x="258203" y="71604"/>
                            <a:pt x="251249" y="-1319"/>
                            <a:pt x="255057" y="18"/>
                          </a:cubicBezTo>
                          <a:cubicBezTo>
                            <a:pt x="258865" y="1355"/>
                            <a:pt x="238536" y="76623"/>
                            <a:pt x="255046" y="107103"/>
                          </a:cubicBezTo>
                          <a:cubicBezTo>
                            <a:pt x="271556" y="137583"/>
                            <a:pt x="316814" y="176154"/>
                            <a:pt x="354117" y="182898"/>
                          </a:cubicBezTo>
                          <a:cubicBezTo>
                            <a:pt x="391420" y="189642"/>
                            <a:pt x="459813" y="167890"/>
                            <a:pt x="478863" y="147570"/>
                          </a:cubicBezTo>
                          <a:cubicBezTo>
                            <a:pt x="497913" y="127250"/>
                            <a:pt x="493182" y="85108"/>
                            <a:pt x="468417" y="60978"/>
                          </a:cubicBezTo>
                        </a:path>
                      </a:pathLst>
                    </a:custGeom>
                    <a:noFill/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5E27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280" name="รูปแบบอิสระ: รูปร่าง 279">
                      <a:extLst>
                        <a:ext uri="{FF2B5EF4-FFF2-40B4-BE49-F238E27FC236}">
                          <a16:creationId xmlns:a16="http://schemas.microsoft.com/office/drawing/2014/main" id="{EFCB8437-3D7D-41D5-BBC3-DFC01795674C}"/>
                        </a:ext>
                      </a:extLst>
                    </p:cNvPr>
                    <p:cNvSpPr/>
                    <p:nvPr/>
                  </p:nvSpPr>
                  <p:spPr>
                    <a:xfrm rot="20654224">
                      <a:off x="3822367" y="3224085"/>
                      <a:ext cx="200701" cy="117505"/>
                    </a:xfrm>
                    <a:custGeom>
                      <a:avLst/>
                      <a:gdLst>
                        <a:gd name="connsiteX0" fmla="*/ 24294 w 200701"/>
                        <a:gd name="connsiteY0" fmla="*/ 3155 h 117505"/>
                        <a:gd name="connsiteX1" fmla="*/ 146214 w 200701"/>
                        <a:gd name="connsiteY1" fmla="*/ 18395 h 117505"/>
                        <a:gd name="connsiteX2" fmla="*/ 199554 w 200701"/>
                        <a:gd name="connsiteY2" fmla="*/ 79355 h 117505"/>
                        <a:gd name="connsiteX3" fmla="*/ 100494 w 200701"/>
                        <a:gd name="connsiteY3" fmla="*/ 117455 h 117505"/>
                        <a:gd name="connsiteX4" fmla="*/ 9054 w 200701"/>
                        <a:gd name="connsiteY4" fmla="*/ 71735 h 117505"/>
                        <a:gd name="connsiteX5" fmla="*/ 24294 w 200701"/>
                        <a:gd name="connsiteY5" fmla="*/ 3155 h 11750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200701" h="117505">
                          <a:moveTo>
                            <a:pt x="24294" y="3155"/>
                          </a:moveTo>
                          <a:cubicBezTo>
                            <a:pt x="47154" y="-5735"/>
                            <a:pt x="117004" y="5695"/>
                            <a:pt x="146214" y="18395"/>
                          </a:cubicBezTo>
                          <a:cubicBezTo>
                            <a:pt x="175424" y="31095"/>
                            <a:pt x="207174" y="62845"/>
                            <a:pt x="199554" y="79355"/>
                          </a:cubicBezTo>
                          <a:cubicBezTo>
                            <a:pt x="191934" y="95865"/>
                            <a:pt x="132244" y="118725"/>
                            <a:pt x="100494" y="117455"/>
                          </a:cubicBezTo>
                          <a:cubicBezTo>
                            <a:pt x="68744" y="116185"/>
                            <a:pt x="26834" y="88245"/>
                            <a:pt x="9054" y="71735"/>
                          </a:cubicBezTo>
                          <a:cubicBezTo>
                            <a:pt x="-8726" y="55225"/>
                            <a:pt x="1434" y="12045"/>
                            <a:pt x="24294" y="3155"/>
                          </a:cubicBezTo>
                          <a:close/>
                        </a:path>
                      </a:pathLst>
                    </a:custGeom>
                    <a:solidFill>
                      <a:srgbClr val="5E2700"/>
                    </a:solidFill>
                    <a:ln w="19050"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E27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</p:grpSp>
              <p:grpSp>
                <p:nvGrpSpPr>
                  <p:cNvPr id="267" name="กลุ่ม 266">
                    <a:extLst>
                      <a:ext uri="{FF2B5EF4-FFF2-40B4-BE49-F238E27FC236}">
                        <a16:creationId xmlns:a16="http://schemas.microsoft.com/office/drawing/2014/main" id="{EED9910A-0D48-40F2-80CA-1B64D399328A}"/>
                      </a:ext>
                    </a:extLst>
                  </p:cNvPr>
                  <p:cNvGrpSpPr/>
                  <p:nvPr/>
                </p:nvGrpSpPr>
                <p:grpSpPr>
                  <a:xfrm>
                    <a:off x="995333" y="3324777"/>
                    <a:ext cx="257531" cy="246380"/>
                    <a:chOff x="3390605" y="2906545"/>
                    <a:chExt cx="257531" cy="246380"/>
                  </a:xfrm>
                </p:grpSpPr>
                <p:sp>
                  <p:nvSpPr>
                    <p:cNvPr id="276" name="แผนผังลำดับงาน: ตัวเชื่อมต่อ 275">
                      <a:extLst>
                        <a:ext uri="{FF2B5EF4-FFF2-40B4-BE49-F238E27FC236}">
                          <a16:creationId xmlns:a16="http://schemas.microsoft.com/office/drawing/2014/main" id="{9D1B843F-9220-45B1-BF4D-111794B284D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390605" y="2906545"/>
                      <a:ext cx="256540" cy="246380"/>
                    </a:xfrm>
                    <a:prstGeom prst="flowChartConnector">
                      <a:avLst/>
                    </a:prstGeom>
                    <a:solidFill>
                      <a:srgbClr val="FFC000"/>
                    </a:solidFill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E27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277" name="แผนผังลำดับงาน: ตัวเชื่อมต่อ 276">
                      <a:extLst>
                        <a:ext uri="{FF2B5EF4-FFF2-40B4-BE49-F238E27FC236}">
                          <a16:creationId xmlns:a16="http://schemas.microsoft.com/office/drawing/2014/main" id="{601A769A-F14F-4E65-84E6-775F2F67F4A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472876" y="2940980"/>
                      <a:ext cx="175260" cy="177315"/>
                    </a:xfrm>
                    <a:prstGeom prst="flowChartConnector">
                      <a:avLst/>
                    </a:prstGeom>
                    <a:solidFill>
                      <a:schemeClr val="tx1"/>
                    </a:solidFill>
                    <a:ln w="19050">
                      <a:noFill/>
                    </a:ln>
                    <a:effectLst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E27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278" name="แผนผังลำดับงาน: ตัวเชื่อมต่อ 277">
                      <a:extLst>
                        <a:ext uri="{FF2B5EF4-FFF2-40B4-BE49-F238E27FC236}">
                          <a16:creationId xmlns:a16="http://schemas.microsoft.com/office/drawing/2014/main" id="{55275D96-7AB3-4EFE-B2C2-DAFD3833EC3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497646" y="2968834"/>
                      <a:ext cx="62525" cy="62358"/>
                    </a:xfrm>
                    <a:prstGeom prst="flowChartConnector">
                      <a:avLst/>
                    </a:prstGeom>
                    <a:solidFill>
                      <a:schemeClr val="bg1"/>
                    </a:solidFill>
                    <a:ln w="190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E27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</p:grpSp>
              <p:grpSp>
                <p:nvGrpSpPr>
                  <p:cNvPr id="268" name="กลุ่ม 267">
                    <a:extLst>
                      <a:ext uri="{FF2B5EF4-FFF2-40B4-BE49-F238E27FC236}">
                        <a16:creationId xmlns:a16="http://schemas.microsoft.com/office/drawing/2014/main" id="{6E2E6AF4-E9C1-4506-BB5E-F20BA9AF027E}"/>
                      </a:ext>
                    </a:extLst>
                  </p:cNvPr>
                  <p:cNvGrpSpPr/>
                  <p:nvPr/>
                </p:nvGrpSpPr>
                <p:grpSpPr>
                  <a:xfrm>
                    <a:off x="845557" y="3679212"/>
                    <a:ext cx="211536" cy="238462"/>
                    <a:chOff x="3240829" y="3260980"/>
                    <a:chExt cx="211536" cy="238462"/>
                  </a:xfrm>
                </p:grpSpPr>
                <p:cxnSp>
                  <p:nvCxnSpPr>
                    <p:cNvPr id="273" name="ตัวเชื่อมต่อตรง 272">
                      <a:extLst>
                        <a:ext uri="{FF2B5EF4-FFF2-40B4-BE49-F238E27FC236}">
                          <a16:creationId xmlns:a16="http://schemas.microsoft.com/office/drawing/2014/main" id="{FABF6C3B-CA5B-45C9-8811-BB0D6F82E39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301660" y="3260980"/>
                      <a:ext cx="144979" cy="48820"/>
                    </a:xfrm>
                    <a:prstGeom prst="line">
                      <a:avLst/>
                    </a:prstGeom>
                    <a:ln w="28575"/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4" name="ตัวเชื่อมต่อตรง 273">
                      <a:extLst>
                        <a:ext uri="{FF2B5EF4-FFF2-40B4-BE49-F238E27FC236}">
                          <a16:creationId xmlns:a16="http://schemas.microsoft.com/office/drawing/2014/main" id="{035A4599-82CC-47A9-B110-747567E5AE2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240829" y="3377962"/>
                      <a:ext cx="205810" cy="6624"/>
                    </a:xfrm>
                    <a:prstGeom prst="line">
                      <a:avLst/>
                    </a:prstGeom>
                    <a:ln w="28575"/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5" name="ตัวเชื่อมต่อตรง 274">
                      <a:extLst>
                        <a:ext uri="{FF2B5EF4-FFF2-40B4-BE49-F238E27FC236}">
                          <a16:creationId xmlns:a16="http://schemas.microsoft.com/office/drawing/2014/main" id="{60EC5909-CBFD-42CD-98BF-691F0D496FA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3301661" y="3449391"/>
                      <a:ext cx="150704" cy="50051"/>
                    </a:xfrm>
                    <a:prstGeom prst="line">
                      <a:avLst/>
                    </a:prstGeom>
                    <a:ln w="28575"/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69" name="กลุ่ม 268">
                    <a:extLst>
                      <a:ext uri="{FF2B5EF4-FFF2-40B4-BE49-F238E27FC236}">
                        <a16:creationId xmlns:a16="http://schemas.microsoft.com/office/drawing/2014/main" id="{BE04EFE4-4E4E-481C-95ED-15C546599BC6}"/>
                      </a:ext>
                    </a:extLst>
                  </p:cNvPr>
                  <p:cNvGrpSpPr/>
                  <p:nvPr/>
                </p:nvGrpSpPr>
                <p:grpSpPr>
                  <a:xfrm flipH="1">
                    <a:off x="1989959" y="3680275"/>
                    <a:ext cx="211536" cy="238462"/>
                    <a:chOff x="3240829" y="3260980"/>
                    <a:chExt cx="211536" cy="238462"/>
                  </a:xfrm>
                </p:grpSpPr>
                <p:cxnSp>
                  <p:nvCxnSpPr>
                    <p:cNvPr id="270" name="ตัวเชื่อมต่อตรง 269">
                      <a:extLst>
                        <a:ext uri="{FF2B5EF4-FFF2-40B4-BE49-F238E27FC236}">
                          <a16:creationId xmlns:a16="http://schemas.microsoft.com/office/drawing/2014/main" id="{CB611644-B69A-4FE9-B131-C47ECABEB1C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301660" y="3260980"/>
                      <a:ext cx="144979" cy="48820"/>
                    </a:xfrm>
                    <a:prstGeom prst="line">
                      <a:avLst/>
                    </a:prstGeom>
                    <a:ln w="28575"/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1" name="ตัวเชื่อมต่อตรง 270">
                      <a:extLst>
                        <a:ext uri="{FF2B5EF4-FFF2-40B4-BE49-F238E27FC236}">
                          <a16:creationId xmlns:a16="http://schemas.microsoft.com/office/drawing/2014/main" id="{A1D1BD7A-BB71-4291-89DD-D89F2EB39E2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240829" y="3377962"/>
                      <a:ext cx="205810" cy="6624"/>
                    </a:xfrm>
                    <a:prstGeom prst="line">
                      <a:avLst/>
                    </a:prstGeom>
                    <a:ln w="28575"/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2" name="ตัวเชื่อมต่อตรง 271">
                      <a:extLst>
                        <a:ext uri="{FF2B5EF4-FFF2-40B4-BE49-F238E27FC236}">
                          <a16:creationId xmlns:a16="http://schemas.microsoft.com/office/drawing/2014/main" id="{C1063C80-41C8-44A8-96C8-210B2C38087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3301661" y="3449391"/>
                      <a:ext cx="150704" cy="50051"/>
                    </a:xfrm>
                    <a:prstGeom prst="line">
                      <a:avLst/>
                    </a:prstGeom>
                    <a:ln w="28575"/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263" name="กลุ่ม 262">
                  <a:extLst>
                    <a:ext uri="{FF2B5EF4-FFF2-40B4-BE49-F238E27FC236}">
                      <a16:creationId xmlns:a16="http://schemas.microsoft.com/office/drawing/2014/main" id="{7FEC8058-C4BD-494B-834B-9C28EEC10BCC}"/>
                    </a:ext>
                  </a:extLst>
                </p:cNvPr>
                <p:cNvGrpSpPr/>
                <p:nvPr/>
              </p:nvGrpSpPr>
              <p:grpSpPr>
                <a:xfrm>
                  <a:off x="8696953" y="2964198"/>
                  <a:ext cx="342803" cy="194817"/>
                  <a:chOff x="10123398" y="2191217"/>
                  <a:chExt cx="342803" cy="194817"/>
                </a:xfrm>
              </p:grpSpPr>
              <p:cxnSp>
                <p:nvCxnSpPr>
                  <p:cNvPr id="264" name="ตัวเชื่อมต่อตรง 263">
                    <a:extLst>
                      <a:ext uri="{FF2B5EF4-FFF2-40B4-BE49-F238E27FC236}">
                        <a16:creationId xmlns:a16="http://schemas.microsoft.com/office/drawing/2014/main" id="{4B6231E7-4163-4B1A-819E-188415A1B77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10123398" y="2191217"/>
                    <a:ext cx="317556" cy="139751"/>
                  </a:xfrm>
                  <a:prstGeom prst="line">
                    <a:avLst/>
                  </a:prstGeom>
                  <a:solidFill>
                    <a:srgbClr val="444642"/>
                  </a:solidFill>
                  <a:ln w="28575">
                    <a:solidFill>
                      <a:schemeClr val="tx1">
                        <a:alpha val="99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5" name="ตัวเชื่อมต่อตรง 264">
                    <a:extLst>
                      <a:ext uri="{FF2B5EF4-FFF2-40B4-BE49-F238E27FC236}">
                        <a16:creationId xmlns:a16="http://schemas.microsoft.com/office/drawing/2014/main" id="{12BE6D63-B7B4-46E0-9139-E5B9477B9E3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0123398" y="2330968"/>
                    <a:ext cx="342803" cy="55066"/>
                  </a:xfrm>
                  <a:prstGeom prst="line">
                    <a:avLst/>
                  </a:prstGeom>
                  <a:ln w="28575">
                    <a:solidFill>
                      <a:schemeClr val="tx1">
                        <a:alpha val="99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255" name="รูปแบบอิสระ: รูปร่าง 254">
                <a:extLst>
                  <a:ext uri="{FF2B5EF4-FFF2-40B4-BE49-F238E27FC236}">
                    <a16:creationId xmlns:a16="http://schemas.microsoft.com/office/drawing/2014/main" id="{38D205DD-5F6D-4F6E-8C51-4AB5982827B2}"/>
                  </a:ext>
                </a:extLst>
              </p:cNvPr>
              <p:cNvSpPr/>
              <p:nvPr/>
            </p:nvSpPr>
            <p:spPr>
              <a:xfrm rot="21144157">
                <a:off x="4561332" y="4661780"/>
                <a:ext cx="367302" cy="539229"/>
              </a:xfrm>
              <a:custGeom>
                <a:avLst/>
                <a:gdLst>
                  <a:gd name="connsiteX0" fmla="*/ 42210 w 347010"/>
                  <a:gd name="connsiteY0" fmla="*/ 0 h 546827"/>
                  <a:gd name="connsiteX1" fmla="*/ 11730 w 347010"/>
                  <a:gd name="connsiteY1" fmla="*/ 447040 h 546827"/>
                  <a:gd name="connsiteX2" fmla="*/ 214930 w 347010"/>
                  <a:gd name="connsiteY2" fmla="*/ 518160 h 546827"/>
                  <a:gd name="connsiteX3" fmla="*/ 347010 w 347010"/>
                  <a:gd name="connsiteY3" fmla="*/ 71120 h 5468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47010" h="546827">
                    <a:moveTo>
                      <a:pt x="42210" y="0"/>
                    </a:moveTo>
                    <a:cubicBezTo>
                      <a:pt x="12576" y="180340"/>
                      <a:pt x="-17057" y="360680"/>
                      <a:pt x="11730" y="447040"/>
                    </a:cubicBezTo>
                    <a:cubicBezTo>
                      <a:pt x="40517" y="533400"/>
                      <a:pt x="159050" y="580813"/>
                      <a:pt x="214930" y="518160"/>
                    </a:cubicBezTo>
                    <a:cubicBezTo>
                      <a:pt x="270810" y="455507"/>
                      <a:pt x="308910" y="263313"/>
                      <a:pt x="347010" y="71120"/>
                    </a:cubicBezTo>
                  </a:path>
                </a:pathLst>
              </a:cu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56" name="รูปแบบอิสระ: รูปร่าง 255">
                <a:extLst>
                  <a:ext uri="{FF2B5EF4-FFF2-40B4-BE49-F238E27FC236}">
                    <a16:creationId xmlns:a16="http://schemas.microsoft.com/office/drawing/2014/main" id="{11146E48-7AA2-4504-9715-C7F67F75C9DB}"/>
                  </a:ext>
                </a:extLst>
              </p:cNvPr>
              <p:cNvSpPr/>
              <p:nvPr/>
            </p:nvSpPr>
            <p:spPr>
              <a:xfrm rot="455843" flipH="1">
                <a:off x="5172595" y="4660540"/>
                <a:ext cx="367302" cy="539229"/>
              </a:xfrm>
              <a:custGeom>
                <a:avLst/>
                <a:gdLst>
                  <a:gd name="connsiteX0" fmla="*/ 42210 w 347010"/>
                  <a:gd name="connsiteY0" fmla="*/ 0 h 546827"/>
                  <a:gd name="connsiteX1" fmla="*/ 11730 w 347010"/>
                  <a:gd name="connsiteY1" fmla="*/ 447040 h 546827"/>
                  <a:gd name="connsiteX2" fmla="*/ 214930 w 347010"/>
                  <a:gd name="connsiteY2" fmla="*/ 518160 h 546827"/>
                  <a:gd name="connsiteX3" fmla="*/ 347010 w 347010"/>
                  <a:gd name="connsiteY3" fmla="*/ 71120 h 5468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47010" h="546827">
                    <a:moveTo>
                      <a:pt x="42210" y="0"/>
                    </a:moveTo>
                    <a:cubicBezTo>
                      <a:pt x="12576" y="180340"/>
                      <a:pt x="-17057" y="360680"/>
                      <a:pt x="11730" y="447040"/>
                    </a:cubicBezTo>
                    <a:cubicBezTo>
                      <a:pt x="40517" y="533400"/>
                      <a:pt x="159050" y="580813"/>
                      <a:pt x="214930" y="518160"/>
                    </a:cubicBezTo>
                    <a:cubicBezTo>
                      <a:pt x="270810" y="455507"/>
                      <a:pt x="308910" y="263313"/>
                      <a:pt x="347010" y="71120"/>
                    </a:cubicBezTo>
                  </a:path>
                </a:pathLst>
              </a:cu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sp>
          <p:nvSpPr>
            <p:cNvPr id="250" name="รูปแบบอิสระ: รูปร่าง 249">
              <a:extLst>
                <a:ext uri="{FF2B5EF4-FFF2-40B4-BE49-F238E27FC236}">
                  <a16:creationId xmlns:a16="http://schemas.microsoft.com/office/drawing/2014/main" id="{2B720AFD-972F-425B-8F04-0FBADC0B7861}"/>
                </a:ext>
              </a:extLst>
            </p:cNvPr>
            <p:cNvSpPr/>
            <p:nvPr/>
          </p:nvSpPr>
          <p:spPr>
            <a:xfrm>
              <a:off x="6505748" y="3497466"/>
              <a:ext cx="269393" cy="522541"/>
            </a:xfrm>
            <a:custGeom>
              <a:avLst/>
              <a:gdLst>
                <a:gd name="connsiteX0" fmla="*/ 133774 w 250431"/>
                <a:gd name="connsiteY0" fmla="*/ 2524 h 520723"/>
                <a:gd name="connsiteX1" fmla="*/ 249598 w 250431"/>
                <a:gd name="connsiteY1" fmla="*/ 264652 h 520723"/>
                <a:gd name="connsiteX2" fmla="*/ 72814 w 250431"/>
                <a:gd name="connsiteY2" fmla="*/ 520684 h 520723"/>
                <a:gd name="connsiteX3" fmla="*/ 17950 w 250431"/>
                <a:gd name="connsiteY3" fmla="*/ 246364 h 520723"/>
                <a:gd name="connsiteX4" fmla="*/ 5758 w 250431"/>
                <a:gd name="connsiteY4" fmla="*/ 136636 h 520723"/>
                <a:gd name="connsiteX5" fmla="*/ 133774 w 250431"/>
                <a:gd name="connsiteY5" fmla="*/ 2524 h 520723"/>
                <a:gd name="connsiteX0" fmla="*/ 149762 w 266446"/>
                <a:gd name="connsiteY0" fmla="*/ 4097 h 522296"/>
                <a:gd name="connsiteX1" fmla="*/ 265586 w 266446"/>
                <a:gd name="connsiteY1" fmla="*/ 266225 h 522296"/>
                <a:gd name="connsiteX2" fmla="*/ 88802 w 266446"/>
                <a:gd name="connsiteY2" fmla="*/ 522257 h 522296"/>
                <a:gd name="connsiteX3" fmla="*/ 33938 w 266446"/>
                <a:gd name="connsiteY3" fmla="*/ 247937 h 522296"/>
                <a:gd name="connsiteX4" fmla="*/ 3458 w 266446"/>
                <a:gd name="connsiteY4" fmla="*/ 113825 h 522296"/>
                <a:gd name="connsiteX5" fmla="*/ 149762 w 266446"/>
                <a:gd name="connsiteY5" fmla="*/ 4097 h 522296"/>
                <a:gd name="connsiteX0" fmla="*/ 152709 w 269393"/>
                <a:gd name="connsiteY0" fmla="*/ 4381 h 522541"/>
                <a:gd name="connsiteX1" fmla="*/ 268533 w 269393"/>
                <a:gd name="connsiteY1" fmla="*/ 266509 h 522541"/>
                <a:gd name="connsiteX2" fmla="*/ 91749 w 269393"/>
                <a:gd name="connsiteY2" fmla="*/ 522541 h 522541"/>
                <a:gd name="connsiteX3" fmla="*/ 30789 w 269393"/>
                <a:gd name="connsiteY3" fmla="*/ 266509 h 522541"/>
                <a:gd name="connsiteX4" fmla="*/ 6405 w 269393"/>
                <a:gd name="connsiteY4" fmla="*/ 114109 h 522541"/>
                <a:gd name="connsiteX5" fmla="*/ 152709 w 269393"/>
                <a:gd name="connsiteY5" fmla="*/ 4381 h 5225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393" h="522541">
                  <a:moveTo>
                    <a:pt x="152709" y="4381"/>
                  </a:moveTo>
                  <a:cubicBezTo>
                    <a:pt x="196397" y="29781"/>
                    <a:pt x="278693" y="180149"/>
                    <a:pt x="268533" y="266509"/>
                  </a:cubicBezTo>
                  <a:cubicBezTo>
                    <a:pt x="258373" y="352869"/>
                    <a:pt x="131373" y="522541"/>
                    <a:pt x="91749" y="522541"/>
                  </a:cubicBezTo>
                  <a:cubicBezTo>
                    <a:pt x="52125" y="522541"/>
                    <a:pt x="41965" y="330517"/>
                    <a:pt x="30789" y="266509"/>
                  </a:cubicBezTo>
                  <a:cubicBezTo>
                    <a:pt x="19613" y="202501"/>
                    <a:pt x="-13915" y="157797"/>
                    <a:pt x="6405" y="114109"/>
                  </a:cubicBezTo>
                  <a:cubicBezTo>
                    <a:pt x="26725" y="70421"/>
                    <a:pt x="109021" y="-21019"/>
                    <a:pt x="152709" y="4381"/>
                  </a:cubicBezTo>
                  <a:close/>
                </a:path>
              </a:pathLst>
            </a:custGeom>
            <a:solidFill>
              <a:srgbClr val="CE79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  <p:sp>
          <p:nvSpPr>
            <p:cNvPr id="251" name="รูปแบบอิสระ: รูปร่าง 250">
              <a:extLst>
                <a:ext uri="{FF2B5EF4-FFF2-40B4-BE49-F238E27FC236}">
                  <a16:creationId xmlns:a16="http://schemas.microsoft.com/office/drawing/2014/main" id="{146C5FA4-57F5-4E24-8FF5-752F7947F4B2}"/>
                </a:ext>
              </a:extLst>
            </p:cNvPr>
            <p:cNvSpPr/>
            <p:nvPr/>
          </p:nvSpPr>
          <p:spPr>
            <a:xfrm>
              <a:off x="6576192" y="4321524"/>
              <a:ext cx="207847" cy="361297"/>
            </a:xfrm>
            <a:custGeom>
              <a:avLst/>
              <a:gdLst>
                <a:gd name="connsiteX0" fmla="*/ 37968 w 207847"/>
                <a:gd name="connsiteY0" fmla="*/ 360204 h 361297"/>
                <a:gd name="connsiteX1" fmla="*/ 1392 w 207847"/>
                <a:gd name="connsiteY1" fmla="*/ 207804 h 361297"/>
                <a:gd name="connsiteX2" fmla="*/ 74544 w 207847"/>
                <a:gd name="connsiteY2" fmla="*/ 24924 h 361297"/>
                <a:gd name="connsiteX3" fmla="*/ 202560 w 207847"/>
                <a:gd name="connsiteY3" fmla="*/ 12732 h 361297"/>
                <a:gd name="connsiteX4" fmla="*/ 172080 w 207847"/>
                <a:gd name="connsiteY4" fmla="*/ 128556 h 361297"/>
                <a:gd name="connsiteX5" fmla="*/ 37968 w 207847"/>
                <a:gd name="connsiteY5" fmla="*/ 360204 h 3612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847" h="361297">
                  <a:moveTo>
                    <a:pt x="37968" y="360204"/>
                  </a:moveTo>
                  <a:cubicBezTo>
                    <a:pt x="9520" y="373412"/>
                    <a:pt x="-4704" y="263684"/>
                    <a:pt x="1392" y="207804"/>
                  </a:cubicBezTo>
                  <a:cubicBezTo>
                    <a:pt x="7488" y="151924"/>
                    <a:pt x="41016" y="57436"/>
                    <a:pt x="74544" y="24924"/>
                  </a:cubicBezTo>
                  <a:cubicBezTo>
                    <a:pt x="108072" y="-7588"/>
                    <a:pt x="186304" y="-4540"/>
                    <a:pt x="202560" y="12732"/>
                  </a:cubicBezTo>
                  <a:cubicBezTo>
                    <a:pt x="218816" y="30004"/>
                    <a:pt x="194432" y="74708"/>
                    <a:pt x="172080" y="128556"/>
                  </a:cubicBezTo>
                  <a:cubicBezTo>
                    <a:pt x="149728" y="182404"/>
                    <a:pt x="66416" y="346996"/>
                    <a:pt x="37968" y="360204"/>
                  </a:cubicBezTo>
                  <a:close/>
                </a:path>
              </a:pathLst>
            </a:custGeom>
            <a:solidFill>
              <a:srgbClr val="CE79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  <p:sp>
          <p:nvSpPr>
            <p:cNvPr id="252" name="รูปแบบอิสระ: รูปร่าง 251">
              <a:extLst>
                <a:ext uri="{FF2B5EF4-FFF2-40B4-BE49-F238E27FC236}">
                  <a16:creationId xmlns:a16="http://schemas.microsoft.com/office/drawing/2014/main" id="{CDD8FE8F-7A08-4907-AA98-2B2B8F9EC25C}"/>
                </a:ext>
              </a:extLst>
            </p:cNvPr>
            <p:cNvSpPr/>
            <p:nvPr/>
          </p:nvSpPr>
          <p:spPr>
            <a:xfrm>
              <a:off x="4578962" y="4680290"/>
              <a:ext cx="312631" cy="364025"/>
            </a:xfrm>
            <a:custGeom>
              <a:avLst/>
              <a:gdLst>
                <a:gd name="connsiteX0" fmla="*/ 42057 w 353950"/>
                <a:gd name="connsiteY0" fmla="*/ 299419 h 346822"/>
                <a:gd name="connsiteX1" fmla="*/ 291993 w 353950"/>
                <a:gd name="connsiteY1" fmla="*/ 323803 h 346822"/>
                <a:gd name="connsiteX2" fmla="*/ 334665 w 353950"/>
                <a:gd name="connsiteY2" fmla="*/ 67771 h 346822"/>
                <a:gd name="connsiteX3" fmla="*/ 29865 w 353950"/>
                <a:gd name="connsiteY3" fmla="*/ 12907 h 346822"/>
                <a:gd name="connsiteX4" fmla="*/ 42057 w 353950"/>
                <a:gd name="connsiteY4" fmla="*/ 299419 h 346822"/>
                <a:gd name="connsiteX0" fmla="*/ 40024 w 334621"/>
                <a:gd name="connsiteY0" fmla="*/ 307337 h 356111"/>
                <a:gd name="connsiteX1" fmla="*/ 289960 w 334621"/>
                <a:gd name="connsiteY1" fmla="*/ 331721 h 356111"/>
                <a:gd name="connsiteX2" fmla="*/ 309772 w 334621"/>
                <a:gd name="connsiteY2" fmla="*/ 56639 h 356111"/>
                <a:gd name="connsiteX3" fmla="*/ 27832 w 334621"/>
                <a:gd name="connsiteY3" fmla="*/ 20825 h 356111"/>
                <a:gd name="connsiteX4" fmla="*/ 40024 w 334621"/>
                <a:gd name="connsiteY4" fmla="*/ 307337 h 356111"/>
                <a:gd name="connsiteX0" fmla="*/ 40024 w 334621"/>
                <a:gd name="connsiteY0" fmla="*/ 307337 h 356111"/>
                <a:gd name="connsiteX1" fmla="*/ 289960 w 334621"/>
                <a:gd name="connsiteY1" fmla="*/ 331721 h 356111"/>
                <a:gd name="connsiteX2" fmla="*/ 309772 w 334621"/>
                <a:gd name="connsiteY2" fmla="*/ 56639 h 356111"/>
                <a:gd name="connsiteX3" fmla="*/ 27832 w 334621"/>
                <a:gd name="connsiteY3" fmla="*/ 20825 h 356111"/>
                <a:gd name="connsiteX4" fmla="*/ 40024 w 334621"/>
                <a:gd name="connsiteY4" fmla="*/ 307337 h 356111"/>
                <a:gd name="connsiteX0" fmla="*/ 32520 w 327117"/>
                <a:gd name="connsiteY0" fmla="*/ 294722 h 338579"/>
                <a:gd name="connsiteX1" fmla="*/ 282456 w 327117"/>
                <a:gd name="connsiteY1" fmla="*/ 319106 h 338579"/>
                <a:gd name="connsiteX2" fmla="*/ 302268 w 327117"/>
                <a:gd name="connsiteY2" fmla="*/ 44024 h 338579"/>
                <a:gd name="connsiteX3" fmla="*/ 20328 w 327117"/>
                <a:gd name="connsiteY3" fmla="*/ 8210 h 338579"/>
                <a:gd name="connsiteX4" fmla="*/ 23376 w 327117"/>
                <a:gd name="connsiteY4" fmla="*/ 124034 h 338579"/>
                <a:gd name="connsiteX5" fmla="*/ 32520 w 327117"/>
                <a:gd name="connsiteY5" fmla="*/ 294722 h 338579"/>
                <a:gd name="connsiteX0" fmla="*/ 32520 w 321834"/>
                <a:gd name="connsiteY0" fmla="*/ 290371 h 326043"/>
                <a:gd name="connsiteX1" fmla="*/ 282456 w 321834"/>
                <a:gd name="connsiteY1" fmla="*/ 314755 h 326043"/>
                <a:gd name="connsiteX2" fmla="*/ 286266 w 321834"/>
                <a:gd name="connsiteY2" fmla="*/ 150163 h 326043"/>
                <a:gd name="connsiteX3" fmla="*/ 302268 w 321834"/>
                <a:gd name="connsiteY3" fmla="*/ 39673 h 326043"/>
                <a:gd name="connsiteX4" fmla="*/ 20328 w 321834"/>
                <a:gd name="connsiteY4" fmla="*/ 3859 h 326043"/>
                <a:gd name="connsiteX5" fmla="*/ 23376 w 321834"/>
                <a:gd name="connsiteY5" fmla="*/ 119683 h 326043"/>
                <a:gd name="connsiteX6" fmla="*/ 32520 w 321834"/>
                <a:gd name="connsiteY6" fmla="*/ 290371 h 326043"/>
                <a:gd name="connsiteX0" fmla="*/ 31391 w 308965"/>
                <a:gd name="connsiteY0" fmla="*/ 293946 h 329618"/>
                <a:gd name="connsiteX1" fmla="*/ 281327 w 308965"/>
                <a:gd name="connsiteY1" fmla="*/ 318330 h 329618"/>
                <a:gd name="connsiteX2" fmla="*/ 285137 w 308965"/>
                <a:gd name="connsiteY2" fmla="*/ 153738 h 329618"/>
                <a:gd name="connsiteX3" fmla="*/ 285899 w 308965"/>
                <a:gd name="connsiteY3" fmla="*/ 28008 h 329618"/>
                <a:gd name="connsiteX4" fmla="*/ 19199 w 308965"/>
                <a:gd name="connsiteY4" fmla="*/ 7434 h 329618"/>
                <a:gd name="connsiteX5" fmla="*/ 22247 w 308965"/>
                <a:gd name="connsiteY5" fmla="*/ 123258 h 329618"/>
                <a:gd name="connsiteX6" fmla="*/ 31391 w 308965"/>
                <a:gd name="connsiteY6" fmla="*/ 293946 h 329618"/>
                <a:gd name="connsiteX0" fmla="*/ 29416 w 298408"/>
                <a:gd name="connsiteY0" fmla="*/ 293946 h 329618"/>
                <a:gd name="connsiteX1" fmla="*/ 279352 w 298408"/>
                <a:gd name="connsiteY1" fmla="*/ 318330 h 329618"/>
                <a:gd name="connsiteX2" fmla="*/ 283162 w 298408"/>
                <a:gd name="connsiteY2" fmla="*/ 153738 h 329618"/>
                <a:gd name="connsiteX3" fmla="*/ 257254 w 298408"/>
                <a:gd name="connsiteY3" fmla="*/ 28008 h 329618"/>
                <a:gd name="connsiteX4" fmla="*/ 17224 w 298408"/>
                <a:gd name="connsiteY4" fmla="*/ 7434 h 329618"/>
                <a:gd name="connsiteX5" fmla="*/ 20272 w 298408"/>
                <a:gd name="connsiteY5" fmla="*/ 123258 h 329618"/>
                <a:gd name="connsiteX6" fmla="*/ 29416 w 298408"/>
                <a:gd name="connsiteY6" fmla="*/ 293946 h 329618"/>
                <a:gd name="connsiteX0" fmla="*/ 30826 w 303024"/>
                <a:gd name="connsiteY0" fmla="*/ 293946 h 329618"/>
                <a:gd name="connsiteX1" fmla="*/ 280762 w 303024"/>
                <a:gd name="connsiteY1" fmla="*/ 318330 h 329618"/>
                <a:gd name="connsiteX2" fmla="*/ 284572 w 303024"/>
                <a:gd name="connsiteY2" fmla="*/ 153738 h 329618"/>
                <a:gd name="connsiteX3" fmla="*/ 277714 w 303024"/>
                <a:gd name="connsiteY3" fmla="*/ 28008 h 329618"/>
                <a:gd name="connsiteX4" fmla="*/ 18634 w 303024"/>
                <a:gd name="connsiteY4" fmla="*/ 7434 h 329618"/>
                <a:gd name="connsiteX5" fmla="*/ 21682 w 303024"/>
                <a:gd name="connsiteY5" fmla="*/ 123258 h 329618"/>
                <a:gd name="connsiteX6" fmla="*/ 30826 w 303024"/>
                <a:gd name="connsiteY6" fmla="*/ 293946 h 329618"/>
                <a:gd name="connsiteX0" fmla="*/ 30826 w 307289"/>
                <a:gd name="connsiteY0" fmla="*/ 293946 h 329336"/>
                <a:gd name="connsiteX1" fmla="*/ 280762 w 307289"/>
                <a:gd name="connsiteY1" fmla="*/ 318330 h 329336"/>
                <a:gd name="connsiteX2" fmla="*/ 296002 w 307289"/>
                <a:gd name="connsiteY2" fmla="*/ 157548 h 329336"/>
                <a:gd name="connsiteX3" fmla="*/ 277714 w 307289"/>
                <a:gd name="connsiteY3" fmla="*/ 28008 h 329336"/>
                <a:gd name="connsiteX4" fmla="*/ 18634 w 307289"/>
                <a:gd name="connsiteY4" fmla="*/ 7434 h 329336"/>
                <a:gd name="connsiteX5" fmla="*/ 21682 w 307289"/>
                <a:gd name="connsiteY5" fmla="*/ 123258 h 329336"/>
                <a:gd name="connsiteX6" fmla="*/ 30826 w 307289"/>
                <a:gd name="connsiteY6" fmla="*/ 293946 h 329336"/>
                <a:gd name="connsiteX0" fmla="*/ 30826 w 307289"/>
                <a:gd name="connsiteY0" fmla="*/ 293946 h 332350"/>
                <a:gd name="connsiteX1" fmla="*/ 250282 w 307289"/>
                <a:gd name="connsiteY1" fmla="*/ 322140 h 332350"/>
                <a:gd name="connsiteX2" fmla="*/ 296002 w 307289"/>
                <a:gd name="connsiteY2" fmla="*/ 157548 h 332350"/>
                <a:gd name="connsiteX3" fmla="*/ 277714 w 307289"/>
                <a:gd name="connsiteY3" fmla="*/ 28008 h 332350"/>
                <a:gd name="connsiteX4" fmla="*/ 18634 w 307289"/>
                <a:gd name="connsiteY4" fmla="*/ 7434 h 332350"/>
                <a:gd name="connsiteX5" fmla="*/ 21682 w 307289"/>
                <a:gd name="connsiteY5" fmla="*/ 123258 h 332350"/>
                <a:gd name="connsiteX6" fmla="*/ 30826 w 307289"/>
                <a:gd name="connsiteY6" fmla="*/ 293946 h 332350"/>
                <a:gd name="connsiteX0" fmla="*/ 46066 w 307289"/>
                <a:gd name="connsiteY0" fmla="*/ 293946 h 332350"/>
                <a:gd name="connsiteX1" fmla="*/ 250282 w 307289"/>
                <a:gd name="connsiteY1" fmla="*/ 322140 h 332350"/>
                <a:gd name="connsiteX2" fmla="*/ 296002 w 307289"/>
                <a:gd name="connsiteY2" fmla="*/ 157548 h 332350"/>
                <a:gd name="connsiteX3" fmla="*/ 277714 w 307289"/>
                <a:gd name="connsiteY3" fmla="*/ 28008 h 332350"/>
                <a:gd name="connsiteX4" fmla="*/ 18634 w 307289"/>
                <a:gd name="connsiteY4" fmla="*/ 7434 h 332350"/>
                <a:gd name="connsiteX5" fmla="*/ 21682 w 307289"/>
                <a:gd name="connsiteY5" fmla="*/ 123258 h 332350"/>
                <a:gd name="connsiteX6" fmla="*/ 46066 w 307289"/>
                <a:gd name="connsiteY6" fmla="*/ 293946 h 332350"/>
                <a:gd name="connsiteX0" fmla="*/ 33295 w 294518"/>
                <a:gd name="connsiteY0" fmla="*/ 288579 h 326983"/>
                <a:gd name="connsiteX1" fmla="*/ 237511 w 294518"/>
                <a:gd name="connsiteY1" fmla="*/ 316773 h 326983"/>
                <a:gd name="connsiteX2" fmla="*/ 283231 w 294518"/>
                <a:gd name="connsiteY2" fmla="*/ 152181 h 326983"/>
                <a:gd name="connsiteX3" fmla="*/ 264943 w 294518"/>
                <a:gd name="connsiteY3" fmla="*/ 22641 h 326983"/>
                <a:gd name="connsiteX4" fmla="*/ 24913 w 294518"/>
                <a:gd name="connsiteY4" fmla="*/ 9687 h 326983"/>
                <a:gd name="connsiteX5" fmla="*/ 8911 w 294518"/>
                <a:gd name="connsiteY5" fmla="*/ 117891 h 326983"/>
                <a:gd name="connsiteX6" fmla="*/ 33295 w 294518"/>
                <a:gd name="connsiteY6" fmla="*/ 288579 h 326983"/>
                <a:gd name="connsiteX0" fmla="*/ 33810 w 299675"/>
                <a:gd name="connsiteY0" fmla="*/ 287064 h 325468"/>
                <a:gd name="connsiteX1" fmla="*/ 238026 w 299675"/>
                <a:gd name="connsiteY1" fmla="*/ 315258 h 325468"/>
                <a:gd name="connsiteX2" fmla="*/ 283746 w 299675"/>
                <a:gd name="connsiteY2" fmla="*/ 150666 h 325468"/>
                <a:gd name="connsiteX3" fmla="*/ 273078 w 299675"/>
                <a:gd name="connsiteY3" fmla="*/ 24936 h 325468"/>
                <a:gd name="connsiteX4" fmla="*/ 25428 w 299675"/>
                <a:gd name="connsiteY4" fmla="*/ 8172 h 325468"/>
                <a:gd name="connsiteX5" fmla="*/ 9426 w 299675"/>
                <a:gd name="connsiteY5" fmla="*/ 116376 h 325468"/>
                <a:gd name="connsiteX6" fmla="*/ 33810 w 299675"/>
                <a:gd name="connsiteY6" fmla="*/ 287064 h 325468"/>
                <a:gd name="connsiteX0" fmla="*/ 33810 w 299675"/>
                <a:gd name="connsiteY0" fmla="*/ 299201 h 337605"/>
                <a:gd name="connsiteX1" fmla="*/ 238026 w 299675"/>
                <a:gd name="connsiteY1" fmla="*/ 327395 h 337605"/>
                <a:gd name="connsiteX2" fmla="*/ 283746 w 299675"/>
                <a:gd name="connsiteY2" fmla="*/ 162803 h 337605"/>
                <a:gd name="connsiteX3" fmla="*/ 273078 w 299675"/>
                <a:gd name="connsiteY3" fmla="*/ 37073 h 337605"/>
                <a:gd name="connsiteX4" fmla="*/ 25428 w 299675"/>
                <a:gd name="connsiteY4" fmla="*/ 5069 h 337605"/>
                <a:gd name="connsiteX5" fmla="*/ 9426 w 299675"/>
                <a:gd name="connsiteY5" fmla="*/ 128513 h 337605"/>
                <a:gd name="connsiteX6" fmla="*/ 33810 w 299675"/>
                <a:gd name="connsiteY6" fmla="*/ 299201 h 337605"/>
                <a:gd name="connsiteX0" fmla="*/ 34330 w 305356"/>
                <a:gd name="connsiteY0" fmla="*/ 303427 h 341831"/>
                <a:gd name="connsiteX1" fmla="*/ 238546 w 305356"/>
                <a:gd name="connsiteY1" fmla="*/ 331621 h 341831"/>
                <a:gd name="connsiteX2" fmla="*/ 284266 w 305356"/>
                <a:gd name="connsiteY2" fmla="*/ 167029 h 341831"/>
                <a:gd name="connsiteX3" fmla="*/ 281218 w 305356"/>
                <a:gd name="connsiteY3" fmla="*/ 26059 h 341831"/>
                <a:gd name="connsiteX4" fmla="*/ 25948 w 305356"/>
                <a:gd name="connsiteY4" fmla="*/ 9295 h 341831"/>
                <a:gd name="connsiteX5" fmla="*/ 9946 w 305356"/>
                <a:gd name="connsiteY5" fmla="*/ 132739 h 341831"/>
                <a:gd name="connsiteX6" fmla="*/ 34330 w 305356"/>
                <a:gd name="connsiteY6" fmla="*/ 303427 h 341831"/>
                <a:gd name="connsiteX0" fmla="*/ 34330 w 305356"/>
                <a:gd name="connsiteY0" fmla="*/ 303427 h 341831"/>
                <a:gd name="connsiteX1" fmla="*/ 238546 w 305356"/>
                <a:gd name="connsiteY1" fmla="*/ 331621 h 341831"/>
                <a:gd name="connsiteX2" fmla="*/ 284266 w 305356"/>
                <a:gd name="connsiteY2" fmla="*/ 167029 h 341831"/>
                <a:gd name="connsiteX3" fmla="*/ 281218 w 305356"/>
                <a:gd name="connsiteY3" fmla="*/ 26059 h 341831"/>
                <a:gd name="connsiteX4" fmla="*/ 25948 w 305356"/>
                <a:gd name="connsiteY4" fmla="*/ 9295 h 341831"/>
                <a:gd name="connsiteX5" fmla="*/ 9946 w 305356"/>
                <a:gd name="connsiteY5" fmla="*/ 132739 h 341831"/>
                <a:gd name="connsiteX6" fmla="*/ 34330 w 305356"/>
                <a:gd name="connsiteY6" fmla="*/ 303427 h 341831"/>
                <a:gd name="connsiteX0" fmla="*/ 34330 w 305356"/>
                <a:gd name="connsiteY0" fmla="*/ 303427 h 341831"/>
                <a:gd name="connsiteX1" fmla="*/ 238546 w 305356"/>
                <a:gd name="connsiteY1" fmla="*/ 331621 h 341831"/>
                <a:gd name="connsiteX2" fmla="*/ 284266 w 305356"/>
                <a:gd name="connsiteY2" fmla="*/ 167029 h 341831"/>
                <a:gd name="connsiteX3" fmla="*/ 281218 w 305356"/>
                <a:gd name="connsiteY3" fmla="*/ 26059 h 341831"/>
                <a:gd name="connsiteX4" fmla="*/ 25948 w 305356"/>
                <a:gd name="connsiteY4" fmla="*/ 9295 h 341831"/>
                <a:gd name="connsiteX5" fmla="*/ 9946 w 305356"/>
                <a:gd name="connsiteY5" fmla="*/ 132739 h 341831"/>
                <a:gd name="connsiteX6" fmla="*/ 34330 w 305356"/>
                <a:gd name="connsiteY6" fmla="*/ 303427 h 341831"/>
                <a:gd name="connsiteX0" fmla="*/ 34330 w 305356"/>
                <a:gd name="connsiteY0" fmla="*/ 303427 h 341831"/>
                <a:gd name="connsiteX1" fmla="*/ 238546 w 305356"/>
                <a:gd name="connsiteY1" fmla="*/ 331621 h 341831"/>
                <a:gd name="connsiteX2" fmla="*/ 284266 w 305356"/>
                <a:gd name="connsiteY2" fmla="*/ 167029 h 341831"/>
                <a:gd name="connsiteX3" fmla="*/ 281218 w 305356"/>
                <a:gd name="connsiteY3" fmla="*/ 26059 h 341831"/>
                <a:gd name="connsiteX4" fmla="*/ 25948 w 305356"/>
                <a:gd name="connsiteY4" fmla="*/ 9295 h 341831"/>
                <a:gd name="connsiteX5" fmla="*/ 9946 w 305356"/>
                <a:gd name="connsiteY5" fmla="*/ 132739 h 341831"/>
                <a:gd name="connsiteX6" fmla="*/ 34330 w 305356"/>
                <a:gd name="connsiteY6" fmla="*/ 303427 h 341831"/>
                <a:gd name="connsiteX0" fmla="*/ 36626 w 307652"/>
                <a:gd name="connsiteY0" fmla="*/ 307683 h 346087"/>
                <a:gd name="connsiteX1" fmla="*/ 240842 w 307652"/>
                <a:gd name="connsiteY1" fmla="*/ 335877 h 346087"/>
                <a:gd name="connsiteX2" fmla="*/ 286562 w 307652"/>
                <a:gd name="connsiteY2" fmla="*/ 171285 h 346087"/>
                <a:gd name="connsiteX3" fmla="*/ 283514 w 307652"/>
                <a:gd name="connsiteY3" fmla="*/ 30315 h 346087"/>
                <a:gd name="connsiteX4" fmla="*/ 24434 w 307652"/>
                <a:gd name="connsiteY4" fmla="*/ 7836 h 346087"/>
                <a:gd name="connsiteX5" fmla="*/ 12242 w 307652"/>
                <a:gd name="connsiteY5" fmla="*/ 136995 h 346087"/>
                <a:gd name="connsiteX6" fmla="*/ 36626 w 307652"/>
                <a:gd name="connsiteY6" fmla="*/ 307683 h 346087"/>
                <a:gd name="connsiteX0" fmla="*/ 37303 w 315336"/>
                <a:gd name="connsiteY0" fmla="*/ 307683 h 346087"/>
                <a:gd name="connsiteX1" fmla="*/ 241519 w 315336"/>
                <a:gd name="connsiteY1" fmla="*/ 335877 h 346087"/>
                <a:gd name="connsiteX2" fmla="*/ 287239 w 315336"/>
                <a:gd name="connsiteY2" fmla="*/ 171285 h 346087"/>
                <a:gd name="connsiteX3" fmla="*/ 293716 w 315336"/>
                <a:gd name="connsiteY3" fmla="*/ 30315 h 346087"/>
                <a:gd name="connsiteX4" fmla="*/ 25111 w 315336"/>
                <a:gd name="connsiteY4" fmla="*/ 7836 h 346087"/>
                <a:gd name="connsiteX5" fmla="*/ 12919 w 315336"/>
                <a:gd name="connsiteY5" fmla="*/ 136995 h 346087"/>
                <a:gd name="connsiteX6" fmla="*/ 37303 w 315336"/>
                <a:gd name="connsiteY6" fmla="*/ 307683 h 346087"/>
                <a:gd name="connsiteX0" fmla="*/ 37303 w 316740"/>
                <a:gd name="connsiteY0" fmla="*/ 305137 h 343541"/>
                <a:gd name="connsiteX1" fmla="*/ 241519 w 316740"/>
                <a:gd name="connsiteY1" fmla="*/ 333331 h 343541"/>
                <a:gd name="connsiteX2" fmla="*/ 287239 w 316740"/>
                <a:gd name="connsiteY2" fmla="*/ 168739 h 343541"/>
                <a:gd name="connsiteX3" fmla="*/ 298667 w 316740"/>
                <a:gd name="connsiteY3" fmla="*/ 48724 h 343541"/>
                <a:gd name="connsiteX4" fmla="*/ 293716 w 316740"/>
                <a:gd name="connsiteY4" fmla="*/ 27769 h 343541"/>
                <a:gd name="connsiteX5" fmla="*/ 25111 w 316740"/>
                <a:gd name="connsiteY5" fmla="*/ 5290 h 343541"/>
                <a:gd name="connsiteX6" fmla="*/ 12919 w 316740"/>
                <a:gd name="connsiteY6" fmla="*/ 134449 h 343541"/>
                <a:gd name="connsiteX7" fmla="*/ 37303 w 316740"/>
                <a:gd name="connsiteY7" fmla="*/ 305137 h 343541"/>
                <a:gd name="connsiteX0" fmla="*/ 37303 w 316740"/>
                <a:gd name="connsiteY0" fmla="*/ 305137 h 349835"/>
                <a:gd name="connsiteX1" fmla="*/ 252949 w 316740"/>
                <a:gd name="connsiteY1" fmla="*/ 340951 h 349835"/>
                <a:gd name="connsiteX2" fmla="*/ 287239 w 316740"/>
                <a:gd name="connsiteY2" fmla="*/ 168739 h 349835"/>
                <a:gd name="connsiteX3" fmla="*/ 298667 w 316740"/>
                <a:gd name="connsiteY3" fmla="*/ 48724 h 349835"/>
                <a:gd name="connsiteX4" fmla="*/ 293716 w 316740"/>
                <a:gd name="connsiteY4" fmla="*/ 27769 h 349835"/>
                <a:gd name="connsiteX5" fmla="*/ 25111 w 316740"/>
                <a:gd name="connsiteY5" fmla="*/ 5290 h 349835"/>
                <a:gd name="connsiteX6" fmla="*/ 12919 w 316740"/>
                <a:gd name="connsiteY6" fmla="*/ 134449 h 349835"/>
                <a:gd name="connsiteX7" fmla="*/ 37303 w 316740"/>
                <a:gd name="connsiteY7" fmla="*/ 305137 h 349835"/>
                <a:gd name="connsiteX0" fmla="*/ 43018 w 316740"/>
                <a:gd name="connsiteY0" fmla="*/ 348952 h 369712"/>
                <a:gd name="connsiteX1" fmla="*/ 252949 w 316740"/>
                <a:gd name="connsiteY1" fmla="*/ 340951 h 369712"/>
                <a:gd name="connsiteX2" fmla="*/ 287239 w 316740"/>
                <a:gd name="connsiteY2" fmla="*/ 168739 h 369712"/>
                <a:gd name="connsiteX3" fmla="*/ 298667 w 316740"/>
                <a:gd name="connsiteY3" fmla="*/ 48724 h 369712"/>
                <a:gd name="connsiteX4" fmla="*/ 293716 w 316740"/>
                <a:gd name="connsiteY4" fmla="*/ 27769 h 369712"/>
                <a:gd name="connsiteX5" fmla="*/ 25111 w 316740"/>
                <a:gd name="connsiteY5" fmla="*/ 5290 h 369712"/>
                <a:gd name="connsiteX6" fmla="*/ 12919 w 316740"/>
                <a:gd name="connsiteY6" fmla="*/ 134449 h 369712"/>
                <a:gd name="connsiteX7" fmla="*/ 43018 w 316740"/>
                <a:gd name="connsiteY7" fmla="*/ 348952 h 369712"/>
                <a:gd name="connsiteX0" fmla="*/ 39208 w 316740"/>
                <a:gd name="connsiteY0" fmla="*/ 348952 h 369711"/>
                <a:gd name="connsiteX1" fmla="*/ 252949 w 316740"/>
                <a:gd name="connsiteY1" fmla="*/ 340951 h 369711"/>
                <a:gd name="connsiteX2" fmla="*/ 287239 w 316740"/>
                <a:gd name="connsiteY2" fmla="*/ 168739 h 369711"/>
                <a:gd name="connsiteX3" fmla="*/ 298667 w 316740"/>
                <a:gd name="connsiteY3" fmla="*/ 48724 h 369711"/>
                <a:gd name="connsiteX4" fmla="*/ 293716 w 316740"/>
                <a:gd name="connsiteY4" fmla="*/ 27769 h 369711"/>
                <a:gd name="connsiteX5" fmla="*/ 25111 w 316740"/>
                <a:gd name="connsiteY5" fmla="*/ 5290 h 369711"/>
                <a:gd name="connsiteX6" fmla="*/ 12919 w 316740"/>
                <a:gd name="connsiteY6" fmla="*/ 134449 h 369711"/>
                <a:gd name="connsiteX7" fmla="*/ 39208 w 316740"/>
                <a:gd name="connsiteY7" fmla="*/ 348952 h 369711"/>
                <a:gd name="connsiteX0" fmla="*/ 35099 w 312631"/>
                <a:gd name="connsiteY0" fmla="*/ 343753 h 364512"/>
                <a:gd name="connsiteX1" fmla="*/ 248840 w 312631"/>
                <a:gd name="connsiteY1" fmla="*/ 335752 h 364512"/>
                <a:gd name="connsiteX2" fmla="*/ 283130 w 312631"/>
                <a:gd name="connsiteY2" fmla="*/ 163540 h 364512"/>
                <a:gd name="connsiteX3" fmla="*/ 294558 w 312631"/>
                <a:gd name="connsiteY3" fmla="*/ 43525 h 364512"/>
                <a:gd name="connsiteX4" fmla="*/ 289607 w 312631"/>
                <a:gd name="connsiteY4" fmla="*/ 22570 h 364512"/>
                <a:gd name="connsiteX5" fmla="*/ 21002 w 312631"/>
                <a:gd name="connsiteY5" fmla="*/ 91 h 364512"/>
                <a:gd name="connsiteX6" fmla="*/ 16428 w 312631"/>
                <a:gd name="connsiteY6" fmla="*/ 20665 h 364512"/>
                <a:gd name="connsiteX7" fmla="*/ 8810 w 312631"/>
                <a:gd name="connsiteY7" fmla="*/ 129250 h 364512"/>
                <a:gd name="connsiteX8" fmla="*/ 35099 w 312631"/>
                <a:gd name="connsiteY8" fmla="*/ 343753 h 364512"/>
                <a:gd name="connsiteX0" fmla="*/ 35099 w 312631"/>
                <a:gd name="connsiteY0" fmla="*/ 343753 h 364025"/>
                <a:gd name="connsiteX1" fmla="*/ 248840 w 312631"/>
                <a:gd name="connsiteY1" fmla="*/ 335752 h 364025"/>
                <a:gd name="connsiteX2" fmla="*/ 285033 w 312631"/>
                <a:gd name="connsiteY2" fmla="*/ 173064 h 364025"/>
                <a:gd name="connsiteX3" fmla="*/ 283130 w 312631"/>
                <a:gd name="connsiteY3" fmla="*/ 163540 h 364025"/>
                <a:gd name="connsiteX4" fmla="*/ 294558 w 312631"/>
                <a:gd name="connsiteY4" fmla="*/ 43525 h 364025"/>
                <a:gd name="connsiteX5" fmla="*/ 289607 w 312631"/>
                <a:gd name="connsiteY5" fmla="*/ 22570 h 364025"/>
                <a:gd name="connsiteX6" fmla="*/ 21002 w 312631"/>
                <a:gd name="connsiteY6" fmla="*/ 91 h 364025"/>
                <a:gd name="connsiteX7" fmla="*/ 16428 w 312631"/>
                <a:gd name="connsiteY7" fmla="*/ 20665 h 364025"/>
                <a:gd name="connsiteX8" fmla="*/ 8810 w 312631"/>
                <a:gd name="connsiteY8" fmla="*/ 129250 h 364025"/>
                <a:gd name="connsiteX9" fmla="*/ 35099 w 312631"/>
                <a:gd name="connsiteY9" fmla="*/ 343753 h 364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12631" h="364025">
                  <a:moveTo>
                    <a:pt x="35099" y="343753"/>
                  </a:moveTo>
                  <a:cubicBezTo>
                    <a:pt x="75104" y="378170"/>
                    <a:pt x="207184" y="364200"/>
                    <a:pt x="248840" y="335752"/>
                  </a:cubicBezTo>
                  <a:cubicBezTo>
                    <a:pt x="290496" y="307304"/>
                    <a:pt x="279318" y="201766"/>
                    <a:pt x="285033" y="173064"/>
                  </a:cubicBezTo>
                  <a:cubicBezTo>
                    <a:pt x="290748" y="144362"/>
                    <a:pt x="280273" y="185765"/>
                    <a:pt x="283130" y="163540"/>
                  </a:cubicBezTo>
                  <a:cubicBezTo>
                    <a:pt x="285987" y="141315"/>
                    <a:pt x="293479" y="67020"/>
                    <a:pt x="294558" y="43525"/>
                  </a:cubicBezTo>
                  <a:cubicBezTo>
                    <a:pt x="295637" y="20030"/>
                    <a:pt x="337740" y="30762"/>
                    <a:pt x="289607" y="22570"/>
                  </a:cubicBezTo>
                  <a:cubicBezTo>
                    <a:pt x="241474" y="14379"/>
                    <a:pt x="66532" y="408"/>
                    <a:pt x="21002" y="91"/>
                  </a:cubicBezTo>
                  <a:cubicBezTo>
                    <a:pt x="-24528" y="-226"/>
                    <a:pt x="18460" y="-861"/>
                    <a:pt x="16428" y="20665"/>
                  </a:cubicBezTo>
                  <a:cubicBezTo>
                    <a:pt x="14396" y="42192"/>
                    <a:pt x="3476" y="75085"/>
                    <a:pt x="8810" y="129250"/>
                  </a:cubicBezTo>
                  <a:cubicBezTo>
                    <a:pt x="10842" y="177002"/>
                    <a:pt x="-4906" y="309336"/>
                    <a:pt x="35099" y="343753"/>
                  </a:cubicBezTo>
                  <a:close/>
                </a:path>
              </a:pathLst>
            </a:custGeom>
            <a:solidFill>
              <a:srgbClr val="CE79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  <p:sp>
          <p:nvSpPr>
            <p:cNvPr id="253" name="รูปแบบอิสระ: รูปร่าง 252">
              <a:extLst>
                <a:ext uri="{FF2B5EF4-FFF2-40B4-BE49-F238E27FC236}">
                  <a16:creationId xmlns:a16="http://schemas.microsoft.com/office/drawing/2014/main" id="{2E72CAC2-8307-4370-BF48-A7B4AC03D74C}"/>
                </a:ext>
              </a:extLst>
            </p:cNvPr>
            <p:cNvSpPr/>
            <p:nvPr/>
          </p:nvSpPr>
          <p:spPr>
            <a:xfrm flipH="1">
              <a:off x="5208577" y="4682821"/>
              <a:ext cx="312631" cy="364025"/>
            </a:xfrm>
            <a:custGeom>
              <a:avLst/>
              <a:gdLst>
                <a:gd name="connsiteX0" fmla="*/ 42057 w 353950"/>
                <a:gd name="connsiteY0" fmla="*/ 299419 h 346822"/>
                <a:gd name="connsiteX1" fmla="*/ 291993 w 353950"/>
                <a:gd name="connsiteY1" fmla="*/ 323803 h 346822"/>
                <a:gd name="connsiteX2" fmla="*/ 334665 w 353950"/>
                <a:gd name="connsiteY2" fmla="*/ 67771 h 346822"/>
                <a:gd name="connsiteX3" fmla="*/ 29865 w 353950"/>
                <a:gd name="connsiteY3" fmla="*/ 12907 h 346822"/>
                <a:gd name="connsiteX4" fmla="*/ 42057 w 353950"/>
                <a:gd name="connsiteY4" fmla="*/ 299419 h 346822"/>
                <a:gd name="connsiteX0" fmla="*/ 40024 w 334621"/>
                <a:gd name="connsiteY0" fmla="*/ 307337 h 356111"/>
                <a:gd name="connsiteX1" fmla="*/ 289960 w 334621"/>
                <a:gd name="connsiteY1" fmla="*/ 331721 h 356111"/>
                <a:gd name="connsiteX2" fmla="*/ 309772 w 334621"/>
                <a:gd name="connsiteY2" fmla="*/ 56639 h 356111"/>
                <a:gd name="connsiteX3" fmla="*/ 27832 w 334621"/>
                <a:gd name="connsiteY3" fmla="*/ 20825 h 356111"/>
                <a:gd name="connsiteX4" fmla="*/ 40024 w 334621"/>
                <a:gd name="connsiteY4" fmla="*/ 307337 h 356111"/>
                <a:gd name="connsiteX0" fmla="*/ 40024 w 334621"/>
                <a:gd name="connsiteY0" fmla="*/ 307337 h 356111"/>
                <a:gd name="connsiteX1" fmla="*/ 289960 w 334621"/>
                <a:gd name="connsiteY1" fmla="*/ 331721 h 356111"/>
                <a:gd name="connsiteX2" fmla="*/ 309772 w 334621"/>
                <a:gd name="connsiteY2" fmla="*/ 56639 h 356111"/>
                <a:gd name="connsiteX3" fmla="*/ 27832 w 334621"/>
                <a:gd name="connsiteY3" fmla="*/ 20825 h 356111"/>
                <a:gd name="connsiteX4" fmla="*/ 40024 w 334621"/>
                <a:gd name="connsiteY4" fmla="*/ 307337 h 356111"/>
                <a:gd name="connsiteX0" fmla="*/ 32520 w 327117"/>
                <a:gd name="connsiteY0" fmla="*/ 294722 h 338579"/>
                <a:gd name="connsiteX1" fmla="*/ 282456 w 327117"/>
                <a:gd name="connsiteY1" fmla="*/ 319106 h 338579"/>
                <a:gd name="connsiteX2" fmla="*/ 302268 w 327117"/>
                <a:gd name="connsiteY2" fmla="*/ 44024 h 338579"/>
                <a:gd name="connsiteX3" fmla="*/ 20328 w 327117"/>
                <a:gd name="connsiteY3" fmla="*/ 8210 h 338579"/>
                <a:gd name="connsiteX4" fmla="*/ 23376 w 327117"/>
                <a:gd name="connsiteY4" fmla="*/ 124034 h 338579"/>
                <a:gd name="connsiteX5" fmla="*/ 32520 w 327117"/>
                <a:gd name="connsiteY5" fmla="*/ 294722 h 338579"/>
                <a:gd name="connsiteX0" fmla="*/ 32520 w 321834"/>
                <a:gd name="connsiteY0" fmla="*/ 290371 h 326043"/>
                <a:gd name="connsiteX1" fmla="*/ 282456 w 321834"/>
                <a:gd name="connsiteY1" fmla="*/ 314755 h 326043"/>
                <a:gd name="connsiteX2" fmla="*/ 286266 w 321834"/>
                <a:gd name="connsiteY2" fmla="*/ 150163 h 326043"/>
                <a:gd name="connsiteX3" fmla="*/ 302268 w 321834"/>
                <a:gd name="connsiteY3" fmla="*/ 39673 h 326043"/>
                <a:gd name="connsiteX4" fmla="*/ 20328 w 321834"/>
                <a:gd name="connsiteY4" fmla="*/ 3859 h 326043"/>
                <a:gd name="connsiteX5" fmla="*/ 23376 w 321834"/>
                <a:gd name="connsiteY5" fmla="*/ 119683 h 326043"/>
                <a:gd name="connsiteX6" fmla="*/ 32520 w 321834"/>
                <a:gd name="connsiteY6" fmla="*/ 290371 h 326043"/>
                <a:gd name="connsiteX0" fmla="*/ 31391 w 308965"/>
                <a:gd name="connsiteY0" fmla="*/ 293946 h 329618"/>
                <a:gd name="connsiteX1" fmla="*/ 281327 w 308965"/>
                <a:gd name="connsiteY1" fmla="*/ 318330 h 329618"/>
                <a:gd name="connsiteX2" fmla="*/ 285137 w 308965"/>
                <a:gd name="connsiteY2" fmla="*/ 153738 h 329618"/>
                <a:gd name="connsiteX3" fmla="*/ 285899 w 308965"/>
                <a:gd name="connsiteY3" fmla="*/ 28008 h 329618"/>
                <a:gd name="connsiteX4" fmla="*/ 19199 w 308965"/>
                <a:gd name="connsiteY4" fmla="*/ 7434 h 329618"/>
                <a:gd name="connsiteX5" fmla="*/ 22247 w 308965"/>
                <a:gd name="connsiteY5" fmla="*/ 123258 h 329618"/>
                <a:gd name="connsiteX6" fmla="*/ 31391 w 308965"/>
                <a:gd name="connsiteY6" fmla="*/ 293946 h 329618"/>
                <a:gd name="connsiteX0" fmla="*/ 29416 w 298408"/>
                <a:gd name="connsiteY0" fmla="*/ 293946 h 329618"/>
                <a:gd name="connsiteX1" fmla="*/ 279352 w 298408"/>
                <a:gd name="connsiteY1" fmla="*/ 318330 h 329618"/>
                <a:gd name="connsiteX2" fmla="*/ 283162 w 298408"/>
                <a:gd name="connsiteY2" fmla="*/ 153738 h 329618"/>
                <a:gd name="connsiteX3" fmla="*/ 257254 w 298408"/>
                <a:gd name="connsiteY3" fmla="*/ 28008 h 329618"/>
                <a:gd name="connsiteX4" fmla="*/ 17224 w 298408"/>
                <a:gd name="connsiteY4" fmla="*/ 7434 h 329618"/>
                <a:gd name="connsiteX5" fmla="*/ 20272 w 298408"/>
                <a:gd name="connsiteY5" fmla="*/ 123258 h 329618"/>
                <a:gd name="connsiteX6" fmla="*/ 29416 w 298408"/>
                <a:gd name="connsiteY6" fmla="*/ 293946 h 329618"/>
                <a:gd name="connsiteX0" fmla="*/ 30826 w 303024"/>
                <a:gd name="connsiteY0" fmla="*/ 293946 h 329618"/>
                <a:gd name="connsiteX1" fmla="*/ 280762 w 303024"/>
                <a:gd name="connsiteY1" fmla="*/ 318330 h 329618"/>
                <a:gd name="connsiteX2" fmla="*/ 284572 w 303024"/>
                <a:gd name="connsiteY2" fmla="*/ 153738 h 329618"/>
                <a:gd name="connsiteX3" fmla="*/ 277714 w 303024"/>
                <a:gd name="connsiteY3" fmla="*/ 28008 h 329618"/>
                <a:gd name="connsiteX4" fmla="*/ 18634 w 303024"/>
                <a:gd name="connsiteY4" fmla="*/ 7434 h 329618"/>
                <a:gd name="connsiteX5" fmla="*/ 21682 w 303024"/>
                <a:gd name="connsiteY5" fmla="*/ 123258 h 329618"/>
                <a:gd name="connsiteX6" fmla="*/ 30826 w 303024"/>
                <a:gd name="connsiteY6" fmla="*/ 293946 h 329618"/>
                <a:gd name="connsiteX0" fmla="*/ 30826 w 307289"/>
                <a:gd name="connsiteY0" fmla="*/ 293946 h 329336"/>
                <a:gd name="connsiteX1" fmla="*/ 280762 w 307289"/>
                <a:gd name="connsiteY1" fmla="*/ 318330 h 329336"/>
                <a:gd name="connsiteX2" fmla="*/ 296002 w 307289"/>
                <a:gd name="connsiteY2" fmla="*/ 157548 h 329336"/>
                <a:gd name="connsiteX3" fmla="*/ 277714 w 307289"/>
                <a:gd name="connsiteY3" fmla="*/ 28008 h 329336"/>
                <a:gd name="connsiteX4" fmla="*/ 18634 w 307289"/>
                <a:gd name="connsiteY4" fmla="*/ 7434 h 329336"/>
                <a:gd name="connsiteX5" fmla="*/ 21682 w 307289"/>
                <a:gd name="connsiteY5" fmla="*/ 123258 h 329336"/>
                <a:gd name="connsiteX6" fmla="*/ 30826 w 307289"/>
                <a:gd name="connsiteY6" fmla="*/ 293946 h 329336"/>
                <a:gd name="connsiteX0" fmla="*/ 30826 w 307289"/>
                <a:gd name="connsiteY0" fmla="*/ 293946 h 332350"/>
                <a:gd name="connsiteX1" fmla="*/ 250282 w 307289"/>
                <a:gd name="connsiteY1" fmla="*/ 322140 h 332350"/>
                <a:gd name="connsiteX2" fmla="*/ 296002 w 307289"/>
                <a:gd name="connsiteY2" fmla="*/ 157548 h 332350"/>
                <a:gd name="connsiteX3" fmla="*/ 277714 w 307289"/>
                <a:gd name="connsiteY3" fmla="*/ 28008 h 332350"/>
                <a:gd name="connsiteX4" fmla="*/ 18634 w 307289"/>
                <a:gd name="connsiteY4" fmla="*/ 7434 h 332350"/>
                <a:gd name="connsiteX5" fmla="*/ 21682 w 307289"/>
                <a:gd name="connsiteY5" fmla="*/ 123258 h 332350"/>
                <a:gd name="connsiteX6" fmla="*/ 30826 w 307289"/>
                <a:gd name="connsiteY6" fmla="*/ 293946 h 332350"/>
                <a:gd name="connsiteX0" fmla="*/ 46066 w 307289"/>
                <a:gd name="connsiteY0" fmla="*/ 293946 h 332350"/>
                <a:gd name="connsiteX1" fmla="*/ 250282 w 307289"/>
                <a:gd name="connsiteY1" fmla="*/ 322140 h 332350"/>
                <a:gd name="connsiteX2" fmla="*/ 296002 w 307289"/>
                <a:gd name="connsiteY2" fmla="*/ 157548 h 332350"/>
                <a:gd name="connsiteX3" fmla="*/ 277714 w 307289"/>
                <a:gd name="connsiteY3" fmla="*/ 28008 h 332350"/>
                <a:gd name="connsiteX4" fmla="*/ 18634 w 307289"/>
                <a:gd name="connsiteY4" fmla="*/ 7434 h 332350"/>
                <a:gd name="connsiteX5" fmla="*/ 21682 w 307289"/>
                <a:gd name="connsiteY5" fmla="*/ 123258 h 332350"/>
                <a:gd name="connsiteX6" fmla="*/ 46066 w 307289"/>
                <a:gd name="connsiteY6" fmla="*/ 293946 h 332350"/>
                <a:gd name="connsiteX0" fmla="*/ 33295 w 294518"/>
                <a:gd name="connsiteY0" fmla="*/ 288579 h 326983"/>
                <a:gd name="connsiteX1" fmla="*/ 237511 w 294518"/>
                <a:gd name="connsiteY1" fmla="*/ 316773 h 326983"/>
                <a:gd name="connsiteX2" fmla="*/ 283231 w 294518"/>
                <a:gd name="connsiteY2" fmla="*/ 152181 h 326983"/>
                <a:gd name="connsiteX3" fmla="*/ 264943 w 294518"/>
                <a:gd name="connsiteY3" fmla="*/ 22641 h 326983"/>
                <a:gd name="connsiteX4" fmla="*/ 24913 w 294518"/>
                <a:gd name="connsiteY4" fmla="*/ 9687 h 326983"/>
                <a:gd name="connsiteX5" fmla="*/ 8911 w 294518"/>
                <a:gd name="connsiteY5" fmla="*/ 117891 h 326983"/>
                <a:gd name="connsiteX6" fmla="*/ 33295 w 294518"/>
                <a:gd name="connsiteY6" fmla="*/ 288579 h 326983"/>
                <a:gd name="connsiteX0" fmla="*/ 33810 w 299675"/>
                <a:gd name="connsiteY0" fmla="*/ 287064 h 325468"/>
                <a:gd name="connsiteX1" fmla="*/ 238026 w 299675"/>
                <a:gd name="connsiteY1" fmla="*/ 315258 h 325468"/>
                <a:gd name="connsiteX2" fmla="*/ 283746 w 299675"/>
                <a:gd name="connsiteY2" fmla="*/ 150666 h 325468"/>
                <a:gd name="connsiteX3" fmla="*/ 273078 w 299675"/>
                <a:gd name="connsiteY3" fmla="*/ 24936 h 325468"/>
                <a:gd name="connsiteX4" fmla="*/ 25428 w 299675"/>
                <a:gd name="connsiteY4" fmla="*/ 8172 h 325468"/>
                <a:gd name="connsiteX5" fmla="*/ 9426 w 299675"/>
                <a:gd name="connsiteY5" fmla="*/ 116376 h 325468"/>
                <a:gd name="connsiteX6" fmla="*/ 33810 w 299675"/>
                <a:gd name="connsiteY6" fmla="*/ 287064 h 325468"/>
                <a:gd name="connsiteX0" fmla="*/ 33810 w 299675"/>
                <a:gd name="connsiteY0" fmla="*/ 299201 h 337605"/>
                <a:gd name="connsiteX1" fmla="*/ 238026 w 299675"/>
                <a:gd name="connsiteY1" fmla="*/ 327395 h 337605"/>
                <a:gd name="connsiteX2" fmla="*/ 283746 w 299675"/>
                <a:gd name="connsiteY2" fmla="*/ 162803 h 337605"/>
                <a:gd name="connsiteX3" fmla="*/ 273078 w 299675"/>
                <a:gd name="connsiteY3" fmla="*/ 37073 h 337605"/>
                <a:gd name="connsiteX4" fmla="*/ 25428 w 299675"/>
                <a:gd name="connsiteY4" fmla="*/ 5069 h 337605"/>
                <a:gd name="connsiteX5" fmla="*/ 9426 w 299675"/>
                <a:gd name="connsiteY5" fmla="*/ 128513 h 337605"/>
                <a:gd name="connsiteX6" fmla="*/ 33810 w 299675"/>
                <a:gd name="connsiteY6" fmla="*/ 299201 h 337605"/>
                <a:gd name="connsiteX0" fmla="*/ 34330 w 305356"/>
                <a:gd name="connsiteY0" fmla="*/ 303427 h 341831"/>
                <a:gd name="connsiteX1" fmla="*/ 238546 w 305356"/>
                <a:gd name="connsiteY1" fmla="*/ 331621 h 341831"/>
                <a:gd name="connsiteX2" fmla="*/ 284266 w 305356"/>
                <a:gd name="connsiteY2" fmla="*/ 167029 h 341831"/>
                <a:gd name="connsiteX3" fmla="*/ 281218 w 305356"/>
                <a:gd name="connsiteY3" fmla="*/ 26059 h 341831"/>
                <a:gd name="connsiteX4" fmla="*/ 25948 w 305356"/>
                <a:gd name="connsiteY4" fmla="*/ 9295 h 341831"/>
                <a:gd name="connsiteX5" fmla="*/ 9946 w 305356"/>
                <a:gd name="connsiteY5" fmla="*/ 132739 h 341831"/>
                <a:gd name="connsiteX6" fmla="*/ 34330 w 305356"/>
                <a:gd name="connsiteY6" fmla="*/ 303427 h 341831"/>
                <a:gd name="connsiteX0" fmla="*/ 34330 w 305356"/>
                <a:gd name="connsiteY0" fmla="*/ 303427 h 341831"/>
                <a:gd name="connsiteX1" fmla="*/ 238546 w 305356"/>
                <a:gd name="connsiteY1" fmla="*/ 331621 h 341831"/>
                <a:gd name="connsiteX2" fmla="*/ 284266 w 305356"/>
                <a:gd name="connsiteY2" fmla="*/ 167029 h 341831"/>
                <a:gd name="connsiteX3" fmla="*/ 281218 w 305356"/>
                <a:gd name="connsiteY3" fmla="*/ 26059 h 341831"/>
                <a:gd name="connsiteX4" fmla="*/ 25948 w 305356"/>
                <a:gd name="connsiteY4" fmla="*/ 9295 h 341831"/>
                <a:gd name="connsiteX5" fmla="*/ 9946 w 305356"/>
                <a:gd name="connsiteY5" fmla="*/ 132739 h 341831"/>
                <a:gd name="connsiteX6" fmla="*/ 34330 w 305356"/>
                <a:gd name="connsiteY6" fmla="*/ 303427 h 341831"/>
                <a:gd name="connsiteX0" fmla="*/ 34330 w 305356"/>
                <a:gd name="connsiteY0" fmla="*/ 303427 h 341831"/>
                <a:gd name="connsiteX1" fmla="*/ 238546 w 305356"/>
                <a:gd name="connsiteY1" fmla="*/ 331621 h 341831"/>
                <a:gd name="connsiteX2" fmla="*/ 284266 w 305356"/>
                <a:gd name="connsiteY2" fmla="*/ 167029 h 341831"/>
                <a:gd name="connsiteX3" fmla="*/ 281218 w 305356"/>
                <a:gd name="connsiteY3" fmla="*/ 26059 h 341831"/>
                <a:gd name="connsiteX4" fmla="*/ 25948 w 305356"/>
                <a:gd name="connsiteY4" fmla="*/ 9295 h 341831"/>
                <a:gd name="connsiteX5" fmla="*/ 9946 w 305356"/>
                <a:gd name="connsiteY5" fmla="*/ 132739 h 341831"/>
                <a:gd name="connsiteX6" fmla="*/ 34330 w 305356"/>
                <a:gd name="connsiteY6" fmla="*/ 303427 h 341831"/>
                <a:gd name="connsiteX0" fmla="*/ 34330 w 305356"/>
                <a:gd name="connsiteY0" fmla="*/ 303427 h 341831"/>
                <a:gd name="connsiteX1" fmla="*/ 238546 w 305356"/>
                <a:gd name="connsiteY1" fmla="*/ 331621 h 341831"/>
                <a:gd name="connsiteX2" fmla="*/ 284266 w 305356"/>
                <a:gd name="connsiteY2" fmla="*/ 167029 h 341831"/>
                <a:gd name="connsiteX3" fmla="*/ 281218 w 305356"/>
                <a:gd name="connsiteY3" fmla="*/ 26059 h 341831"/>
                <a:gd name="connsiteX4" fmla="*/ 25948 w 305356"/>
                <a:gd name="connsiteY4" fmla="*/ 9295 h 341831"/>
                <a:gd name="connsiteX5" fmla="*/ 9946 w 305356"/>
                <a:gd name="connsiteY5" fmla="*/ 132739 h 341831"/>
                <a:gd name="connsiteX6" fmla="*/ 34330 w 305356"/>
                <a:gd name="connsiteY6" fmla="*/ 303427 h 341831"/>
                <a:gd name="connsiteX0" fmla="*/ 36626 w 307652"/>
                <a:gd name="connsiteY0" fmla="*/ 307683 h 346087"/>
                <a:gd name="connsiteX1" fmla="*/ 240842 w 307652"/>
                <a:gd name="connsiteY1" fmla="*/ 335877 h 346087"/>
                <a:gd name="connsiteX2" fmla="*/ 286562 w 307652"/>
                <a:gd name="connsiteY2" fmla="*/ 171285 h 346087"/>
                <a:gd name="connsiteX3" fmla="*/ 283514 w 307652"/>
                <a:gd name="connsiteY3" fmla="*/ 30315 h 346087"/>
                <a:gd name="connsiteX4" fmla="*/ 24434 w 307652"/>
                <a:gd name="connsiteY4" fmla="*/ 7836 h 346087"/>
                <a:gd name="connsiteX5" fmla="*/ 12242 w 307652"/>
                <a:gd name="connsiteY5" fmla="*/ 136995 h 346087"/>
                <a:gd name="connsiteX6" fmla="*/ 36626 w 307652"/>
                <a:gd name="connsiteY6" fmla="*/ 307683 h 346087"/>
                <a:gd name="connsiteX0" fmla="*/ 37303 w 315336"/>
                <a:gd name="connsiteY0" fmla="*/ 307683 h 346087"/>
                <a:gd name="connsiteX1" fmla="*/ 241519 w 315336"/>
                <a:gd name="connsiteY1" fmla="*/ 335877 h 346087"/>
                <a:gd name="connsiteX2" fmla="*/ 287239 w 315336"/>
                <a:gd name="connsiteY2" fmla="*/ 171285 h 346087"/>
                <a:gd name="connsiteX3" fmla="*/ 293716 w 315336"/>
                <a:gd name="connsiteY3" fmla="*/ 30315 h 346087"/>
                <a:gd name="connsiteX4" fmla="*/ 25111 w 315336"/>
                <a:gd name="connsiteY4" fmla="*/ 7836 h 346087"/>
                <a:gd name="connsiteX5" fmla="*/ 12919 w 315336"/>
                <a:gd name="connsiteY5" fmla="*/ 136995 h 346087"/>
                <a:gd name="connsiteX6" fmla="*/ 37303 w 315336"/>
                <a:gd name="connsiteY6" fmla="*/ 307683 h 346087"/>
                <a:gd name="connsiteX0" fmla="*/ 37303 w 316740"/>
                <a:gd name="connsiteY0" fmla="*/ 305137 h 343541"/>
                <a:gd name="connsiteX1" fmla="*/ 241519 w 316740"/>
                <a:gd name="connsiteY1" fmla="*/ 333331 h 343541"/>
                <a:gd name="connsiteX2" fmla="*/ 287239 w 316740"/>
                <a:gd name="connsiteY2" fmla="*/ 168739 h 343541"/>
                <a:gd name="connsiteX3" fmla="*/ 298667 w 316740"/>
                <a:gd name="connsiteY3" fmla="*/ 48724 h 343541"/>
                <a:gd name="connsiteX4" fmla="*/ 293716 w 316740"/>
                <a:gd name="connsiteY4" fmla="*/ 27769 h 343541"/>
                <a:gd name="connsiteX5" fmla="*/ 25111 w 316740"/>
                <a:gd name="connsiteY5" fmla="*/ 5290 h 343541"/>
                <a:gd name="connsiteX6" fmla="*/ 12919 w 316740"/>
                <a:gd name="connsiteY6" fmla="*/ 134449 h 343541"/>
                <a:gd name="connsiteX7" fmla="*/ 37303 w 316740"/>
                <a:gd name="connsiteY7" fmla="*/ 305137 h 343541"/>
                <a:gd name="connsiteX0" fmla="*/ 37303 w 316740"/>
                <a:gd name="connsiteY0" fmla="*/ 305137 h 349835"/>
                <a:gd name="connsiteX1" fmla="*/ 252949 w 316740"/>
                <a:gd name="connsiteY1" fmla="*/ 340951 h 349835"/>
                <a:gd name="connsiteX2" fmla="*/ 287239 w 316740"/>
                <a:gd name="connsiteY2" fmla="*/ 168739 h 349835"/>
                <a:gd name="connsiteX3" fmla="*/ 298667 w 316740"/>
                <a:gd name="connsiteY3" fmla="*/ 48724 h 349835"/>
                <a:gd name="connsiteX4" fmla="*/ 293716 w 316740"/>
                <a:gd name="connsiteY4" fmla="*/ 27769 h 349835"/>
                <a:gd name="connsiteX5" fmla="*/ 25111 w 316740"/>
                <a:gd name="connsiteY5" fmla="*/ 5290 h 349835"/>
                <a:gd name="connsiteX6" fmla="*/ 12919 w 316740"/>
                <a:gd name="connsiteY6" fmla="*/ 134449 h 349835"/>
                <a:gd name="connsiteX7" fmla="*/ 37303 w 316740"/>
                <a:gd name="connsiteY7" fmla="*/ 305137 h 349835"/>
                <a:gd name="connsiteX0" fmla="*/ 43018 w 316740"/>
                <a:gd name="connsiteY0" fmla="*/ 348952 h 369712"/>
                <a:gd name="connsiteX1" fmla="*/ 252949 w 316740"/>
                <a:gd name="connsiteY1" fmla="*/ 340951 h 369712"/>
                <a:gd name="connsiteX2" fmla="*/ 287239 w 316740"/>
                <a:gd name="connsiteY2" fmla="*/ 168739 h 369712"/>
                <a:gd name="connsiteX3" fmla="*/ 298667 w 316740"/>
                <a:gd name="connsiteY3" fmla="*/ 48724 h 369712"/>
                <a:gd name="connsiteX4" fmla="*/ 293716 w 316740"/>
                <a:gd name="connsiteY4" fmla="*/ 27769 h 369712"/>
                <a:gd name="connsiteX5" fmla="*/ 25111 w 316740"/>
                <a:gd name="connsiteY5" fmla="*/ 5290 h 369712"/>
                <a:gd name="connsiteX6" fmla="*/ 12919 w 316740"/>
                <a:gd name="connsiteY6" fmla="*/ 134449 h 369712"/>
                <a:gd name="connsiteX7" fmla="*/ 43018 w 316740"/>
                <a:gd name="connsiteY7" fmla="*/ 348952 h 369712"/>
                <a:gd name="connsiteX0" fmla="*/ 39208 w 316740"/>
                <a:gd name="connsiteY0" fmla="*/ 348952 h 369711"/>
                <a:gd name="connsiteX1" fmla="*/ 252949 w 316740"/>
                <a:gd name="connsiteY1" fmla="*/ 340951 h 369711"/>
                <a:gd name="connsiteX2" fmla="*/ 287239 w 316740"/>
                <a:gd name="connsiteY2" fmla="*/ 168739 h 369711"/>
                <a:gd name="connsiteX3" fmla="*/ 298667 w 316740"/>
                <a:gd name="connsiteY3" fmla="*/ 48724 h 369711"/>
                <a:gd name="connsiteX4" fmla="*/ 293716 w 316740"/>
                <a:gd name="connsiteY4" fmla="*/ 27769 h 369711"/>
                <a:gd name="connsiteX5" fmla="*/ 25111 w 316740"/>
                <a:gd name="connsiteY5" fmla="*/ 5290 h 369711"/>
                <a:gd name="connsiteX6" fmla="*/ 12919 w 316740"/>
                <a:gd name="connsiteY6" fmla="*/ 134449 h 369711"/>
                <a:gd name="connsiteX7" fmla="*/ 39208 w 316740"/>
                <a:gd name="connsiteY7" fmla="*/ 348952 h 369711"/>
                <a:gd name="connsiteX0" fmla="*/ 35099 w 312631"/>
                <a:gd name="connsiteY0" fmla="*/ 343753 h 364512"/>
                <a:gd name="connsiteX1" fmla="*/ 248840 w 312631"/>
                <a:gd name="connsiteY1" fmla="*/ 335752 h 364512"/>
                <a:gd name="connsiteX2" fmla="*/ 283130 w 312631"/>
                <a:gd name="connsiteY2" fmla="*/ 163540 h 364512"/>
                <a:gd name="connsiteX3" fmla="*/ 294558 w 312631"/>
                <a:gd name="connsiteY3" fmla="*/ 43525 h 364512"/>
                <a:gd name="connsiteX4" fmla="*/ 289607 w 312631"/>
                <a:gd name="connsiteY4" fmla="*/ 22570 h 364512"/>
                <a:gd name="connsiteX5" fmla="*/ 21002 w 312631"/>
                <a:gd name="connsiteY5" fmla="*/ 91 h 364512"/>
                <a:gd name="connsiteX6" fmla="*/ 16428 w 312631"/>
                <a:gd name="connsiteY6" fmla="*/ 20665 h 364512"/>
                <a:gd name="connsiteX7" fmla="*/ 8810 w 312631"/>
                <a:gd name="connsiteY7" fmla="*/ 129250 h 364512"/>
                <a:gd name="connsiteX8" fmla="*/ 35099 w 312631"/>
                <a:gd name="connsiteY8" fmla="*/ 343753 h 364512"/>
                <a:gd name="connsiteX0" fmla="*/ 35099 w 312631"/>
                <a:gd name="connsiteY0" fmla="*/ 343753 h 364025"/>
                <a:gd name="connsiteX1" fmla="*/ 248840 w 312631"/>
                <a:gd name="connsiteY1" fmla="*/ 335752 h 364025"/>
                <a:gd name="connsiteX2" fmla="*/ 285033 w 312631"/>
                <a:gd name="connsiteY2" fmla="*/ 173064 h 364025"/>
                <a:gd name="connsiteX3" fmla="*/ 283130 w 312631"/>
                <a:gd name="connsiteY3" fmla="*/ 163540 h 364025"/>
                <a:gd name="connsiteX4" fmla="*/ 294558 w 312631"/>
                <a:gd name="connsiteY4" fmla="*/ 43525 h 364025"/>
                <a:gd name="connsiteX5" fmla="*/ 289607 w 312631"/>
                <a:gd name="connsiteY5" fmla="*/ 22570 h 364025"/>
                <a:gd name="connsiteX6" fmla="*/ 21002 w 312631"/>
                <a:gd name="connsiteY6" fmla="*/ 91 h 364025"/>
                <a:gd name="connsiteX7" fmla="*/ 16428 w 312631"/>
                <a:gd name="connsiteY7" fmla="*/ 20665 h 364025"/>
                <a:gd name="connsiteX8" fmla="*/ 8810 w 312631"/>
                <a:gd name="connsiteY8" fmla="*/ 129250 h 364025"/>
                <a:gd name="connsiteX9" fmla="*/ 35099 w 312631"/>
                <a:gd name="connsiteY9" fmla="*/ 343753 h 364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12631" h="364025">
                  <a:moveTo>
                    <a:pt x="35099" y="343753"/>
                  </a:moveTo>
                  <a:cubicBezTo>
                    <a:pt x="75104" y="378170"/>
                    <a:pt x="207184" y="364200"/>
                    <a:pt x="248840" y="335752"/>
                  </a:cubicBezTo>
                  <a:cubicBezTo>
                    <a:pt x="290496" y="307304"/>
                    <a:pt x="279318" y="201766"/>
                    <a:pt x="285033" y="173064"/>
                  </a:cubicBezTo>
                  <a:cubicBezTo>
                    <a:pt x="290748" y="144362"/>
                    <a:pt x="280273" y="185765"/>
                    <a:pt x="283130" y="163540"/>
                  </a:cubicBezTo>
                  <a:cubicBezTo>
                    <a:pt x="285987" y="141315"/>
                    <a:pt x="293479" y="67020"/>
                    <a:pt x="294558" y="43525"/>
                  </a:cubicBezTo>
                  <a:cubicBezTo>
                    <a:pt x="295637" y="20030"/>
                    <a:pt x="337740" y="30762"/>
                    <a:pt x="289607" y="22570"/>
                  </a:cubicBezTo>
                  <a:cubicBezTo>
                    <a:pt x="241474" y="14379"/>
                    <a:pt x="66532" y="408"/>
                    <a:pt x="21002" y="91"/>
                  </a:cubicBezTo>
                  <a:cubicBezTo>
                    <a:pt x="-24528" y="-226"/>
                    <a:pt x="18460" y="-861"/>
                    <a:pt x="16428" y="20665"/>
                  </a:cubicBezTo>
                  <a:cubicBezTo>
                    <a:pt x="14396" y="42192"/>
                    <a:pt x="3476" y="75085"/>
                    <a:pt x="8810" y="129250"/>
                  </a:cubicBezTo>
                  <a:cubicBezTo>
                    <a:pt x="10842" y="177002"/>
                    <a:pt x="-4906" y="309336"/>
                    <a:pt x="35099" y="343753"/>
                  </a:cubicBezTo>
                  <a:close/>
                </a:path>
              </a:pathLst>
            </a:custGeom>
            <a:solidFill>
              <a:srgbClr val="CE79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</p:grpSp>
      <p:grpSp>
        <p:nvGrpSpPr>
          <p:cNvPr id="283" name="กลุ่ม 282">
            <a:extLst>
              <a:ext uri="{FF2B5EF4-FFF2-40B4-BE49-F238E27FC236}">
                <a16:creationId xmlns:a16="http://schemas.microsoft.com/office/drawing/2014/main" id="{812D0E7B-A492-49B4-87FD-B39109805084}"/>
              </a:ext>
            </a:extLst>
          </p:cNvPr>
          <p:cNvGrpSpPr/>
          <p:nvPr/>
        </p:nvGrpSpPr>
        <p:grpSpPr>
          <a:xfrm>
            <a:off x="284966" y="3314158"/>
            <a:ext cx="1065542" cy="1657159"/>
            <a:chOff x="2492332" y="582689"/>
            <a:chExt cx="4146187" cy="6074613"/>
          </a:xfrm>
        </p:grpSpPr>
        <p:grpSp>
          <p:nvGrpSpPr>
            <p:cNvPr id="284" name="กลุ่ม 283">
              <a:extLst>
                <a:ext uri="{FF2B5EF4-FFF2-40B4-BE49-F238E27FC236}">
                  <a16:creationId xmlns:a16="http://schemas.microsoft.com/office/drawing/2014/main" id="{CF0A9A2D-C847-4DE4-9F03-AAED46D53334}"/>
                </a:ext>
              </a:extLst>
            </p:cNvPr>
            <p:cNvGrpSpPr/>
            <p:nvPr/>
          </p:nvGrpSpPr>
          <p:grpSpPr>
            <a:xfrm rot="19119135" flipH="1">
              <a:off x="3396394" y="582689"/>
              <a:ext cx="2451852" cy="2556347"/>
              <a:chOff x="3838532" y="1040457"/>
              <a:chExt cx="2523574" cy="2891631"/>
            </a:xfrm>
            <a:solidFill>
              <a:srgbClr val="8CAD66"/>
            </a:solidFill>
          </p:grpSpPr>
          <p:sp>
            <p:nvSpPr>
              <p:cNvPr id="316" name="รูปแบบอิสระ: รูปร่าง 315">
                <a:extLst>
                  <a:ext uri="{FF2B5EF4-FFF2-40B4-BE49-F238E27FC236}">
                    <a16:creationId xmlns:a16="http://schemas.microsoft.com/office/drawing/2014/main" id="{972A6F76-0DC3-45DA-B237-30439B6BC178}"/>
                  </a:ext>
                </a:extLst>
              </p:cNvPr>
              <p:cNvSpPr/>
              <p:nvPr/>
            </p:nvSpPr>
            <p:spPr>
              <a:xfrm>
                <a:off x="3838532" y="1040457"/>
                <a:ext cx="2523574" cy="2891631"/>
              </a:xfrm>
              <a:custGeom>
                <a:avLst/>
                <a:gdLst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56696 w 2523574"/>
                  <a:gd name="connsiteY13" fmla="*/ 175768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306736 w 2523574"/>
                  <a:gd name="connsiteY21" fmla="*/ 287020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77876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554896 w 2523574"/>
                  <a:gd name="connsiteY1" fmla="*/ 227076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23574" h="2891631">
                    <a:moveTo>
                      <a:pt x="1174656" y="2809248"/>
                    </a:moveTo>
                    <a:cubicBezTo>
                      <a:pt x="954523" y="2706801"/>
                      <a:pt x="703909" y="2433328"/>
                      <a:pt x="554896" y="2270768"/>
                    </a:cubicBezTo>
                    <a:cubicBezTo>
                      <a:pt x="405883" y="2108208"/>
                      <a:pt x="351696" y="1976128"/>
                      <a:pt x="280576" y="1833888"/>
                    </a:cubicBezTo>
                    <a:cubicBezTo>
                      <a:pt x="209456" y="1691648"/>
                      <a:pt x="167123" y="1545175"/>
                      <a:pt x="128176" y="1417328"/>
                    </a:cubicBezTo>
                    <a:cubicBezTo>
                      <a:pt x="89229" y="1289481"/>
                      <a:pt x="62983" y="1198041"/>
                      <a:pt x="46896" y="1066808"/>
                    </a:cubicBezTo>
                    <a:cubicBezTo>
                      <a:pt x="30809" y="935575"/>
                      <a:pt x="36736" y="783175"/>
                      <a:pt x="31656" y="629928"/>
                    </a:cubicBezTo>
                    <a:cubicBezTo>
                      <a:pt x="26576" y="476681"/>
                      <a:pt x="14723" y="252315"/>
                      <a:pt x="16416" y="147328"/>
                    </a:cubicBezTo>
                    <a:cubicBezTo>
                      <a:pt x="18109" y="42341"/>
                      <a:pt x="-35231" y="855"/>
                      <a:pt x="41816" y="8"/>
                    </a:cubicBezTo>
                    <a:cubicBezTo>
                      <a:pt x="118863" y="-839"/>
                      <a:pt x="293276" y="59275"/>
                      <a:pt x="478696" y="142248"/>
                    </a:cubicBezTo>
                    <a:cubicBezTo>
                      <a:pt x="664116" y="225221"/>
                      <a:pt x="985003" y="401328"/>
                      <a:pt x="1154336" y="497848"/>
                    </a:cubicBezTo>
                    <a:cubicBezTo>
                      <a:pt x="1323669" y="594368"/>
                      <a:pt x="1382089" y="625695"/>
                      <a:pt x="1494696" y="721368"/>
                    </a:cubicBezTo>
                    <a:cubicBezTo>
                      <a:pt x="1607303" y="817041"/>
                      <a:pt x="1724143" y="960128"/>
                      <a:pt x="1829976" y="1071888"/>
                    </a:cubicBezTo>
                    <a:cubicBezTo>
                      <a:pt x="1935809" y="1183648"/>
                      <a:pt x="2051803" y="1278475"/>
                      <a:pt x="2129696" y="1391928"/>
                    </a:cubicBezTo>
                    <a:cubicBezTo>
                      <a:pt x="2207589" y="1505381"/>
                      <a:pt x="2256696" y="1645928"/>
                      <a:pt x="2297336" y="1752608"/>
                    </a:cubicBezTo>
                    <a:cubicBezTo>
                      <a:pt x="2337976" y="1859288"/>
                      <a:pt x="2346443" y="1911781"/>
                      <a:pt x="2373536" y="2032008"/>
                    </a:cubicBezTo>
                    <a:cubicBezTo>
                      <a:pt x="2400629" y="2152235"/>
                      <a:pt x="2442116" y="2368135"/>
                      <a:pt x="2459896" y="2473968"/>
                    </a:cubicBezTo>
                    <a:cubicBezTo>
                      <a:pt x="2477676" y="2579801"/>
                      <a:pt x="2471749" y="2610281"/>
                      <a:pt x="2480216" y="2667008"/>
                    </a:cubicBezTo>
                    <a:cubicBezTo>
                      <a:pt x="2488683" y="2723735"/>
                      <a:pt x="2505616" y="2782155"/>
                      <a:pt x="2510696" y="2814328"/>
                    </a:cubicBezTo>
                    <a:cubicBezTo>
                      <a:pt x="2515776" y="2846501"/>
                      <a:pt x="2536943" y="2847348"/>
                      <a:pt x="2510696" y="2860048"/>
                    </a:cubicBezTo>
                    <a:cubicBezTo>
                      <a:pt x="2484449" y="2872748"/>
                      <a:pt x="2459049" y="2886295"/>
                      <a:pt x="2353216" y="2890528"/>
                    </a:cubicBezTo>
                    <a:cubicBezTo>
                      <a:pt x="2247383" y="2894761"/>
                      <a:pt x="1875696" y="2885448"/>
                      <a:pt x="1875696" y="2885448"/>
                    </a:cubicBezTo>
                    <a:cubicBezTo>
                      <a:pt x="1642016" y="2860048"/>
                      <a:pt x="1394789" y="2911695"/>
                      <a:pt x="1174656" y="2809248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317" name="ตัวเชื่อมต่อตรง 316">
                <a:extLst>
                  <a:ext uri="{FF2B5EF4-FFF2-40B4-BE49-F238E27FC236}">
                    <a16:creationId xmlns:a16="http://schemas.microsoft.com/office/drawing/2014/main" id="{AB9B5A36-38ED-470E-B384-2E60819E774B}"/>
                  </a:ext>
                </a:extLst>
              </p:cNvPr>
              <p:cNvCxnSpPr>
                <a:cxnSpLocks/>
                <a:stCxn id="316" idx="18"/>
              </p:cNvCxnSpPr>
              <p:nvPr/>
            </p:nvCxnSpPr>
            <p:spPr>
              <a:xfrm flipH="1" flipV="1">
                <a:off x="4292600" y="1610360"/>
                <a:ext cx="2056628" cy="229014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8" name="รูปแบบอิสระ: รูปร่าง 317">
                <a:extLst>
                  <a:ext uri="{FF2B5EF4-FFF2-40B4-BE49-F238E27FC236}">
                    <a16:creationId xmlns:a16="http://schemas.microsoft.com/office/drawing/2014/main" id="{5ACF8312-F6B1-4CC1-92FA-F0D3A44B7033}"/>
                  </a:ext>
                </a:extLst>
              </p:cNvPr>
              <p:cNvSpPr/>
              <p:nvPr/>
            </p:nvSpPr>
            <p:spPr>
              <a:xfrm>
                <a:off x="4815840" y="3056397"/>
                <a:ext cx="792480" cy="77963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19" name="รูปแบบอิสระ: รูปร่าง 318">
                <a:extLst>
                  <a:ext uri="{FF2B5EF4-FFF2-40B4-BE49-F238E27FC236}">
                    <a16:creationId xmlns:a16="http://schemas.microsoft.com/office/drawing/2014/main" id="{231A30B8-FAE2-45F7-9B38-427F14188319}"/>
                  </a:ext>
                </a:extLst>
              </p:cNvPr>
              <p:cNvSpPr/>
              <p:nvPr/>
            </p:nvSpPr>
            <p:spPr>
              <a:xfrm>
                <a:off x="4424680" y="2294397"/>
                <a:ext cx="553720" cy="77963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20" name="รูปแบบอิสระ: รูปร่าง 319">
                <a:extLst>
                  <a:ext uri="{FF2B5EF4-FFF2-40B4-BE49-F238E27FC236}">
                    <a16:creationId xmlns:a16="http://schemas.microsoft.com/office/drawing/2014/main" id="{5EC72FBE-3B04-4F8A-8BC1-F21735C6FFC9}"/>
                  </a:ext>
                </a:extLst>
              </p:cNvPr>
              <p:cNvSpPr/>
              <p:nvPr/>
            </p:nvSpPr>
            <p:spPr>
              <a:xfrm rot="17018790" flipH="1">
                <a:off x="5428808" y="2843214"/>
                <a:ext cx="466135" cy="45719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21" name="รูปแบบอิสระ: รูปร่าง 320">
                <a:extLst>
                  <a:ext uri="{FF2B5EF4-FFF2-40B4-BE49-F238E27FC236}">
                    <a16:creationId xmlns:a16="http://schemas.microsoft.com/office/drawing/2014/main" id="{374004ED-6ECE-4A64-A0D9-0962565779BD}"/>
                  </a:ext>
                </a:extLst>
              </p:cNvPr>
              <p:cNvSpPr/>
              <p:nvPr/>
            </p:nvSpPr>
            <p:spPr>
              <a:xfrm rot="17562822">
                <a:off x="4818556" y="2166883"/>
                <a:ext cx="419920" cy="45719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grpSp>
          <p:nvGrpSpPr>
            <p:cNvPr id="285" name="กลุ่ม 284">
              <a:extLst>
                <a:ext uri="{FF2B5EF4-FFF2-40B4-BE49-F238E27FC236}">
                  <a16:creationId xmlns:a16="http://schemas.microsoft.com/office/drawing/2014/main" id="{6212BE51-9580-4B2D-A2AB-DCD3F09F2A99}"/>
                </a:ext>
              </a:extLst>
            </p:cNvPr>
            <p:cNvGrpSpPr/>
            <p:nvPr/>
          </p:nvGrpSpPr>
          <p:grpSpPr>
            <a:xfrm>
              <a:off x="2687568" y="757957"/>
              <a:ext cx="2032210" cy="2880901"/>
              <a:chOff x="3838532" y="1040457"/>
              <a:chExt cx="2523574" cy="2891631"/>
            </a:xfrm>
            <a:solidFill>
              <a:srgbClr val="4D8047"/>
            </a:solidFill>
          </p:grpSpPr>
          <p:sp>
            <p:nvSpPr>
              <p:cNvPr id="310" name="รูปแบบอิสระ: รูปร่าง 309">
                <a:extLst>
                  <a:ext uri="{FF2B5EF4-FFF2-40B4-BE49-F238E27FC236}">
                    <a16:creationId xmlns:a16="http://schemas.microsoft.com/office/drawing/2014/main" id="{74D2D5D1-8E01-4F29-9609-EC5F1ACFC50D}"/>
                  </a:ext>
                </a:extLst>
              </p:cNvPr>
              <p:cNvSpPr/>
              <p:nvPr/>
            </p:nvSpPr>
            <p:spPr>
              <a:xfrm>
                <a:off x="3838532" y="1040457"/>
                <a:ext cx="2523574" cy="2891631"/>
              </a:xfrm>
              <a:custGeom>
                <a:avLst/>
                <a:gdLst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56696 w 2523574"/>
                  <a:gd name="connsiteY13" fmla="*/ 175768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306736 w 2523574"/>
                  <a:gd name="connsiteY21" fmla="*/ 287020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77876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554896 w 2523574"/>
                  <a:gd name="connsiteY1" fmla="*/ 227076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23574" h="2891631">
                    <a:moveTo>
                      <a:pt x="1174656" y="2809248"/>
                    </a:moveTo>
                    <a:cubicBezTo>
                      <a:pt x="954523" y="2706801"/>
                      <a:pt x="703909" y="2433328"/>
                      <a:pt x="554896" y="2270768"/>
                    </a:cubicBezTo>
                    <a:cubicBezTo>
                      <a:pt x="405883" y="2108208"/>
                      <a:pt x="351696" y="1976128"/>
                      <a:pt x="280576" y="1833888"/>
                    </a:cubicBezTo>
                    <a:cubicBezTo>
                      <a:pt x="209456" y="1691648"/>
                      <a:pt x="167123" y="1545175"/>
                      <a:pt x="128176" y="1417328"/>
                    </a:cubicBezTo>
                    <a:cubicBezTo>
                      <a:pt x="89229" y="1289481"/>
                      <a:pt x="62983" y="1198041"/>
                      <a:pt x="46896" y="1066808"/>
                    </a:cubicBezTo>
                    <a:cubicBezTo>
                      <a:pt x="30809" y="935575"/>
                      <a:pt x="36736" y="783175"/>
                      <a:pt x="31656" y="629928"/>
                    </a:cubicBezTo>
                    <a:cubicBezTo>
                      <a:pt x="26576" y="476681"/>
                      <a:pt x="14723" y="252315"/>
                      <a:pt x="16416" y="147328"/>
                    </a:cubicBezTo>
                    <a:cubicBezTo>
                      <a:pt x="18109" y="42341"/>
                      <a:pt x="-35231" y="855"/>
                      <a:pt x="41816" y="8"/>
                    </a:cubicBezTo>
                    <a:cubicBezTo>
                      <a:pt x="118863" y="-839"/>
                      <a:pt x="293276" y="59275"/>
                      <a:pt x="478696" y="142248"/>
                    </a:cubicBezTo>
                    <a:cubicBezTo>
                      <a:pt x="664116" y="225221"/>
                      <a:pt x="985003" y="401328"/>
                      <a:pt x="1154336" y="497848"/>
                    </a:cubicBezTo>
                    <a:cubicBezTo>
                      <a:pt x="1323669" y="594368"/>
                      <a:pt x="1382089" y="625695"/>
                      <a:pt x="1494696" y="721368"/>
                    </a:cubicBezTo>
                    <a:cubicBezTo>
                      <a:pt x="1607303" y="817041"/>
                      <a:pt x="1724143" y="960128"/>
                      <a:pt x="1829976" y="1071888"/>
                    </a:cubicBezTo>
                    <a:cubicBezTo>
                      <a:pt x="1935809" y="1183648"/>
                      <a:pt x="2051803" y="1278475"/>
                      <a:pt x="2129696" y="1391928"/>
                    </a:cubicBezTo>
                    <a:cubicBezTo>
                      <a:pt x="2207589" y="1505381"/>
                      <a:pt x="2256696" y="1645928"/>
                      <a:pt x="2297336" y="1752608"/>
                    </a:cubicBezTo>
                    <a:cubicBezTo>
                      <a:pt x="2337976" y="1859288"/>
                      <a:pt x="2346443" y="1911781"/>
                      <a:pt x="2373536" y="2032008"/>
                    </a:cubicBezTo>
                    <a:cubicBezTo>
                      <a:pt x="2400629" y="2152235"/>
                      <a:pt x="2442116" y="2368135"/>
                      <a:pt x="2459896" y="2473968"/>
                    </a:cubicBezTo>
                    <a:cubicBezTo>
                      <a:pt x="2477676" y="2579801"/>
                      <a:pt x="2471749" y="2610281"/>
                      <a:pt x="2480216" y="2667008"/>
                    </a:cubicBezTo>
                    <a:cubicBezTo>
                      <a:pt x="2488683" y="2723735"/>
                      <a:pt x="2505616" y="2782155"/>
                      <a:pt x="2510696" y="2814328"/>
                    </a:cubicBezTo>
                    <a:cubicBezTo>
                      <a:pt x="2515776" y="2846501"/>
                      <a:pt x="2536943" y="2847348"/>
                      <a:pt x="2510696" y="2860048"/>
                    </a:cubicBezTo>
                    <a:cubicBezTo>
                      <a:pt x="2484449" y="2872748"/>
                      <a:pt x="2459049" y="2886295"/>
                      <a:pt x="2353216" y="2890528"/>
                    </a:cubicBezTo>
                    <a:cubicBezTo>
                      <a:pt x="2247383" y="2894761"/>
                      <a:pt x="1875696" y="2885448"/>
                      <a:pt x="1875696" y="2885448"/>
                    </a:cubicBezTo>
                    <a:cubicBezTo>
                      <a:pt x="1642016" y="2860048"/>
                      <a:pt x="1394789" y="2911695"/>
                      <a:pt x="1174656" y="2809248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311" name="ตัวเชื่อมต่อตรง 310">
                <a:extLst>
                  <a:ext uri="{FF2B5EF4-FFF2-40B4-BE49-F238E27FC236}">
                    <a16:creationId xmlns:a16="http://schemas.microsoft.com/office/drawing/2014/main" id="{395A44CD-C55F-42D3-9652-9C63A0D81DDC}"/>
                  </a:ext>
                </a:extLst>
              </p:cNvPr>
              <p:cNvCxnSpPr>
                <a:cxnSpLocks/>
                <a:stCxn id="310" idx="18"/>
              </p:cNvCxnSpPr>
              <p:nvPr/>
            </p:nvCxnSpPr>
            <p:spPr>
              <a:xfrm flipH="1" flipV="1">
                <a:off x="4292600" y="1610360"/>
                <a:ext cx="2056628" cy="229014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2" name="รูปแบบอิสระ: รูปร่าง 311">
                <a:extLst>
                  <a:ext uri="{FF2B5EF4-FFF2-40B4-BE49-F238E27FC236}">
                    <a16:creationId xmlns:a16="http://schemas.microsoft.com/office/drawing/2014/main" id="{F611DD42-6E22-4F35-ADDF-08A3CFBC015B}"/>
                  </a:ext>
                </a:extLst>
              </p:cNvPr>
              <p:cNvSpPr/>
              <p:nvPr/>
            </p:nvSpPr>
            <p:spPr>
              <a:xfrm>
                <a:off x="4815840" y="3056397"/>
                <a:ext cx="792480" cy="77963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13" name="รูปแบบอิสระ: รูปร่าง 312">
                <a:extLst>
                  <a:ext uri="{FF2B5EF4-FFF2-40B4-BE49-F238E27FC236}">
                    <a16:creationId xmlns:a16="http://schemas.microsoft.com/office/drawing/2014/main" id="{15DB5C1D-BF0F-41CB-AD14-9D9D4751CCFD}"/>
                  </a:ext>
                </a:extLst>
              </p:cNvPr>
              <p:cNvSpPr/>
              <p:nvPr/>
            </p:nvSpPr>
            <p:spPr>
              <a:xfrm>
                <a:off x="4424680" y="2294397"/>
                <a:ext cx="553720" cy="77963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14" name="รูปแบบอิสระ: รูปร่าง 313">
                <a:extLst>
                  <a:ext uri="{FF2B5EF4-FFF2-40B4-BE49-F238E27FC236}">
                    <a16:creationId xmlns:a16="http://schemas.microsoft.com/office/drawing/2014/main" id="{10E6C184-F744-44CC-AB1E-8E60008C83A5}"/>
                  </a:ext>
                </a:extLst>
              </p:cNvPr>
              <p:cNvSpPr/>
              <p:nvPr/>
            </p:nvSpPr>
            <p:spPr>
              <a:xfrm rot="17018790" flipH="1">
                <a:off x="5428808" y="2843214"/>
                <a:ext cx="466135" cy="45719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15" name="รูปแบบอิสระ: รูปร่าง 314">
                <a:extLst>
                  <a:ext uri="{FF2B5EF4-FFF2-40B4-BE49-F238E27FC236}">
                    <a16:creationId xmlns:a16="http://schemas.microsoft.com/office/drawing/2014/main" id="{6F6B00C9-51CC-4183-8DDF-8F3759B970C0}"/>
                  </a:ext>
                </a:extLst>
              </p:cNvPr>
              <p:cNvSpPr/>
              <p:nvPr/>
            </p:nvSpPr>
            <p:spPr>
              <a:xfrm rot="17562822">
                <a:off x="4818556" y="2166883"/>
                <a:ext cx="419920" cy="45719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grpSp>
          <p:nvGrpSpPr>
            <p:cNvPr id="286" name="กลุ่ม 285">
              <a:extLst>
                <a:ext uri="{FF2B5EF4-FFF2-40B4-BE49-F238E27FC236}">
                  <a16:creationId xmlns:a16="http://schemas.microsoft.com/office/drawing/2014/main" id="{1AFF290E-7349-4606-B755-E02625FD02AE}"/>
                </a:ext>
              </a:extLst>
            </p:cNvPr>
            <p:cNvGrpSpPr/>
            <p:nvPr/>
          </p:nvGrpSpPr>
          <p:grpSpPr>
            <a:xfrm>
              <a:off x="2649392" y="3634455"/>
              <a:ext cx="3897297" cy="3022847"/>
              <a:chOff x="4279036" y="3583162"/>
              <a:chExt cx="3897297" cy="3022847"/>
            </a:xfrm>
          </p:grpSpPr>
          <p:sp>
            <p:nvSpPr>
              <p:cNvPr id="308" name="สี่เหลี่ยมผืนผ้า 5">
                <a:extLst>
                  <a:ext uri="{FF2B5EF4-FFF2-40B4-BE49-F238E27FC236}">
                    <a16:creationId xmlns:a16="http://schemas.microsoft.com/office/drawing/2014/main" id="{3217A776-CB4D-439F-ACFA-E93ACE0D243A}"/>
                  </a:ext>
                </a:extLst>
              </p:cNvPr>
              <p:cNvSpPr/>
              <p:nvPr/>
            </p:nvSpPr>
            <p:spPr>
              <a:xfrm>
                <a:off x="4691848" y="4394447"/>
                <a:ext cx="3071674" cy="2211562"/>
              </a:xfrm>
              <a:custGeom>
                <a:avLst/>
                <a:gdLst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897297 w 3897297"/>
                  <a:gd name="connsiteY2" fmla="*/ 923278 h 923278"/>
                  <a:gd name="connsiteX3" fmla="*/ 0 w 3897297"/>
                  <a:gd name="connsiteY3" fmla="*/ 923278 h 923278"/>
                  <a:gd name="connsiteX4" fmla="*/ 0 w 3897297"/>
                  <a:gd name="connsiteY4" fmla="*/ 0 h 923278"/>
                  <a:gd name="connsiteX0" fmla="*/ 0 w 3897297"/>
                  <a:gd name="connsiteY0" fmla="*/ 0 h 941033"/>
                  <a:gd name="connsiteX1" fmla="*/ 3897297 w 3897297"/>
                  <a:gd name="connsiteY1" fmla="*/ 0 h 941033"/>
                  <a:gd name="connsiteX2" fmla="*/ 3897297 w 3897297"/>
                  <a:gd name="connsiteY2" fmla="*/ 923278 h 941033"/>
                  <a:gd name="connsiteX3" fmla="*/ 479394 w 3897297"/>
                  <a:gd name="connsiteY3" fmla="*/ 941033 h 941033"/>
                  <a:gd name="connsiteX4" fmla="*/ 0 w 3897297"/>
                  <a:gd name="connsiteY4" fmla="*/ 0 h 941033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897297 w 3897297"/>
                  <a:gd name="connsiteY2" fmla="*/ 923278 h 923278"/>
                  <a:gd name="connsiteX3" fmla="*/ 186431 w 3897297"/>
                  <a:gd name="connsiteY3" fmla="*/ 905522 h 923278"/>
                  <a:gd name="connsiteX4" fmla="*/ 0 w 3897297"/>
                  <a:gd name="connsiteY4" fmla="*/ 0 h 923278"/>
                  <a:gd name="connsiteX0" fmla="*/ 0 w 3897297"/>
                  <a:gd name="connsiteY0" fmla="*/ 0 h 905522"/>
                  <a:gd name="connsiteX1" fmla="*/ 3897297 w 3897297"/>
                  <a:gd name="connsiteY1" fmla="*/ 0 h 905522"/>
                  <a:gd name="connsiteX2" fmla="*/ 3657600 w 3897297"/>
                  <a:gd name="connsiteY2" fmla="*/ 816746 h 905522"/>
                  <a:gd name="connsiteX3" fmla="*/ 186431 w 3897297"/>
                  <a:gd name="connsiteY3" fmla="*/ 905522 h 905522"/>
                  <a:gd name="connsiteX4" fmla="*/ 0 w 3897297"/>
                  <a:gd name="connsiteY4" fmla="*/ 0 h 905522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719744 w 3897297"/>
                  <a:gd name="connsiteY2" fmla="*/ 923278 h 923278"/>
                  <a:gd name="connsiteX3" fmla="*/ 186431 w 3897297"/>
                  <a:gd name="connsiteY3" fmla="*/ 905522 h 923278"/>
                  <a:gd name="connsiteX4" fmla="*/ 0 w 3897297"/>
                  <a:gd name="connsiteY4" fmla="*/ 0 h 923278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719744 w 3897297"/>
                  <a:gd name="connsiteY2" fmla="*/ 923278 h 923278"/>
                  <a:gd name="connsiteX3" fmla="*/ 490556 w 3897297"/>
                  <a:gd name="connsiteY3" fmla="*/ 890982 h 923278"/>
                  <a:gd name="connsiteX4" fmla="*/ 0 w 3897297"/>
                  <a:gd name="connsiteY4" fmla="*/ 0 h 923278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719744 w 3897297"/>
                  <a:gd name="connsiteY2" fmla="*/ 923278 h 923278"/>
                  <a:gd name="connsiteX3" fmla="*/ 670778 w 3897297"/>
                  <a:gd name="connsiteY3" fmla="*/ 883712 h 923278"/>
                  <a:gd name="connsiteX4" fmla="*/ 0 w 3897297"/>
                  <a:gd name="connsiteY4" fmla="*/ 0 h 923278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719744 w 3897297"/>
                  <a:gd name="connsiteY2" fmla="*/ 923278 h 923278"/>
                  <a:gd name="connsiteX3" fmla="*/ 513084 w 3897297"/>
                  <a:gd name="connsiteY3" fmla="*/ 905522 h 923278"/>
                  <a:gd name="connsiteX4" fmla="*/ 0 w 3897297"/>
                  <a:gd name="connsiteY4" fmla="*/ 0 h 923278"/>
                  <a:gd name="connsiteX0" fmla="*/ 0 w 3897297"/>
                  <a:gd name="connsiteY0" fmla="*/ 0 h 905522"/>
                  <a:gd name="connsiteX1" fmla="*/ 3897297 w 3897297"/>
                  <a:gd name="connsiteY1" fmla="*/ 0 h 905522"/>
                  <a:gd name="connsiteX2" fmla="*/ 3280454 w 3897297"/>
                  <a:gd name="connsiteY2" fmla="*/ 810594 h 905522"/>
                  <a:gd name="connsiteX3" fmla="*/ 513084 w 3897297"/>
                  <a:gd name="connsiteY3" fmla="*/ 905522 h 905522"/>
                  <a:gd name="connsiteX4" fmla="*/ 0 w 3897297"/>
                  <a:gd name="connsiteY4" fmla="*/ 0 h 905522"/>
                  <a:gd name="connsiteX0" fmla="*/ 0 w 3897297"/>
                  <a:gd name="connsiteY0" fmla="*/ 0 h 905522"/>
                  <a:gd name="connsiteX1" fmla="*/ 3897297 w 3897297"/>
                  <a:gd name="connsiteY1" fmla="*/ 0 h 905522"/>
                  <a:gd name="connsiteX2" fmla="*/ 3359300 w 3897297"/>
                  <a:gd name="connsiteY2" fmla="*/ 901468 h 905522"/>
                  <a:gd name="connsiteX3" fmla="*/ 513084 w 3897297"/>
                  <a:gd name="connsiteY3" fmla="*/ 905522 h 905522"/>
                  <a:gd name="connsiteX4" fmla="*/ 0 w 3897297"/>
                  <a:gd name="connsiteY4" fmla="*/ 0 h 9055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897297" h="905522">
                    <a:moveTo>
                      <a:pt x="0" y="0"/>
                    </a:moveTo>
                    <a:lnTo>
                      <a:pt x="3897297" y="0"/>
                    </a:lnTo>
                    <a:lnTo>
                      <a:pt x="3359300" y="901468"/>
                    </a:lnTo>
                    <a:lnTo>
                      <a:pt x="513084" y="9055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54F28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09" name="สี่เหลี่ยมผืนผ้า 5">
                <a:extLst>
                  <a:ext uri="{FF2B5EF4-FFF2-40B4-BE49-F238E27FC236}">
                    <a16:creationId xmlns:a16="http://schemas.microsoft.com/office/drawing/2014/main" id="{40D1A229-B60E-4E3B-A1F3-97F23C2AB384}"/>
                  </a:ext>
                </a:extLst>
              </p:cNvPr>
              <p:cNvSpPr/>
              <p:nvPr/>
            </p:nvSpPr>
            <p:spPr>
              <a:xfrm>
                <a:off x="4279036" y="3583162"/>
                <a:ext cx="3897297" cy="923278"/>
              </a:xfrm>
              <a:custGeom>
                <a:avLst/>
                <a:gdLst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897297 w 3897297"/>
                  <a:gd name="connsiteY2" fmla="*/ 923278 h 923278"/>
                  <a:gd name="connsiteX3" fmla="*/ 0 w 3897297"/>
                  <a:gd name="connsiteY3" fmla="*/ 923278 h 923278"/>
                  <a:gd name="connsiteX4" fmla="*/ 0 w 3897297"/>
                  <a:gd name="connsiteY4" fmla="*/ 0 h 923278"/>
                  <a:gd name="connsiteX0" fmla="*/ 0 w 3897297"/>
                  <a:gd name="connsiteY0" fmla="*/ 0 h 941033"/>
                  <a:gd name="connsiteX1" fmla="*/ 3897297 w 3897297"/>
                  <a:gd name="connsiteY1" fmla="*/ 0 h 941033"/>
                  <a:gd name="connsiteX2" fmla="*/ 3897297 w 3897297"/>
                  <a:gd name="connsiteY2" fmla="*/ 923278 h 941033"/>
                  <a:gd name="connsiteX3" fmla="*/ 479394 w 3897297"/>
                  <a:gd name="connsiteY3" fmla="*/ 941033 h 941033"/>
                  <a:gd name="connsiteX4" fmla="*/ 0 w 3897297"/>
                  <a:gd name="connsiteY4" fmla="*/ 0 h 941033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897297 w 3897297"/>
                  <a:gd name="connsiteY2" fmla="*/ 923278 h 923278"/>
                  <a:gd name="connsiteX3" fmla="*/ 186431 w 3897297"/>
                  <a:gd name="connsiteY3" fmla="*/ 905522 h 923278"/>
                  <a:gd name="connsiteX4" fmla="*/ 0 w 3897297"/>
                  <a:gd name="connsiteY4" fmla="*/ 0 h 923278"/>
                  <a:gd name="connsiteX0" fmla="*/ 0 w 3897297"/>
                  <a:gd name="connsiteY0" fmla="*/ 0 h 905522"/>
                  <a:gd name="connsiteX1" fmla="*/ 3897297 w 3897297"/>
                  <a:gd name="connsiteY1" fmla="*/ 0 h 905522"/>
                  <a:gd name="connsiteX2" fmla="*/ 3657600 w 3897297"/>
                  <a:gd name="connsiteY2" fmla="*/ 816746 h 905522"/>
                  <a:gd name="connsiteX3" fmla="*/ 186431 w 3897297"/>
                  <a:gd name="connsiteY3" fmla="*/ 905522 h 905522"/>
                  <a:gd name="connsiteX4" fmla="*/ 0 w 3897297"/>
                  <a:gd name="connsiteY4" fmla="*/ 0 h 905522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719744 w 3897297"/>
                  <a:gd name="connsiteY2" fmla="*/ 923278 h 923278"/>
                  <a:gd name="connsiteX3" fmla="*/ 186431 w 3897297"/>
                  <a:gd name="connsiteY3" fmla="*/ 905522 h 923278"/>
                  <a:gd name="connsiteX4" fmla="*/ 0 w 3897297"/>
                  <a:gd name="connsiteY4" fmla="*/ 0 h 9232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897297" h="923278">
                    <a:moveTo>
                      <a:pt x="0" y="0"/>
                    </a:moveTo>
                    <a:lnTo>
                      <a:pt x="3897297" y="0"/>
                    </a:lnTo>
                    <a:lnTo>
                      <a:pt x="3719744" y="923278"/>
                    </a:lnTo>
                    <a:lnTo>
                      <a:pt x="186431" y="9055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7362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grpSp>
          <p:nvGrpSpPr>
            <p:cNvPr id="287" name="กลุ่ม 286">
              <a:extLst>
                <a:ext uri="{FF2B5EF4-FFF2-40B4-BE49-F238E27FC236}">
                  <a16:creationId xmlns:a16="http://schemas.microsoft.com/office/drawing/2014/main" id="{632AEEF8-9F10-4731-BD3E-40BB9D967472}"/>
                </a:ext>
              </a:extLst>
            </p:cNvPr>
            <p:cNvGrpSpPr/>
            <p:nvPr/>
          </p:nvGrpSpPr>
          <p:grpSpPr>
            <a:xfrm>
              <a:off x="2492332" y="1521007"/>
              <a:ext cx="2130858" cy="2089476"/>
              <a:chOff x="3838532" y="1040457"/>
              <a:chExt cx="2523574" cy="2891631"/>
            </a:xfrm>
            <a:solidFill>
              <a:srgbClr val="8CAD66"/>
            </a:solidFill>
          </p:grpSpPr>
          <p:sp>
            <p:nvSpPr>
              <p:cNvPr id="302" name="รูปแบบอิสระ: รูปร่าง 301">
                <a:extLst>
                  <a:ext uri="{FF2B5EF4-FFF2-40B4-BE49-F238E27FC236}">
                    <a16:creationId xmlns:a16="http://schemas.microsoft.com/office/drawing/2014/main" id="{C6589B8A-28C8-4ABB-BA77-9FF97B27EFE8}"/>
                  </a:ext>
                </a:extLst>
              </p:cNvPr>
              <p:cNvSpPr/>
              <p:nvPr/>
            </p:nvSpPr>
            <p:spPr>
              <a:xfrm>
                <a:off x="3838532" y="1040457"/>
                <a:ext cx="2523574" cy="2891631"/>
              </a:xfrm>
              <a:custGeom>
                <a:avLst/>
                <a:gdLst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56696 w 2523574"/>
                  <a:gd name="connsiteY13" fmla="*/ 175768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306736 w 2523574"/>
                  <a:gd name="connsiteY21" fmla="*/ 287020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77876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554896 w 2523574"/>
                  <a:gd name="connsiteY1" fmla="*/ 227076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23574" h="2891631">
                    <a:moveTo>
                      <a:pt x="1174656" y="2809248"/>
                    </a:moveTo>
                    <a:cubicBezTo>
                      <a:pt x="954523" y="2706801"/>
                      <a:pt x="703909" y="2433328"/>
                      <a:pt x="554896" y="2270768"/>
                    </a:cubicBezTo>
                    <a:cubicBezTo>
                      <a:pt x="405883" y="2108208"/>
                      <a:pt x="351696" y="1976128"/>
                      <a:pt x="280576" y="1833888"/>
                    </a:cubicBezTo>
                    <a:cubicBezTo>
                      <a:pt x="209456" y="1691648"/>
                      <a:pt x="167123" y="1545175"/>
                      <a:pt x="128176" y="1417328"/>
                    </a:cubicBezTo>
                    <a:cubicBezTo>
                      <a:pt x="89229" y="1289481"/>
                      <a:pt x="62983" y="1198041"/>
                      <a:pt x="46896" y="1066808"/>
                    </a:cubicBezTo>
                    <a:cubicBezTo>
                      <a:pt x="30809" y="935575"/>
                      <a:pt x="36736" y="783175"/>
                      <a:pt x="31656" y="629928"/>
                    </a:cubicBezTo>
                    <a:cubicBezTo>
                      <a:pt x="26576" y="476681"/>
                      <a:pt x="14723" y="252315"/>
                      <a:pt x="16416" y="147328"/>
                    </a:cubicBezTo>
                    <a:cubicBezTo>
                      <a:pt x="18109" y="42341"/>
                      <a:pt x="-35231" y="855"/>
                      <a:pt x="41816" y="8"/>
                    </a:cubicBezTo>
                    <a:cubicBezTo>
                      <a:pt x="118863" y="-839"/>
                      <a:pt x="293276" y="59275"/>
                      <a:pt x="478696" y="142248"/>
                    </a:cubicBezTo>
                    <a:cubicBezTo>
                      <a:pt x="664116" y="225221"/>
                      <a:pt x="985003" y="401328"/>
                      <a:pt x="1154336" y="497848"/>
                    </a:cubicBezTo>
                    <a:cubicBezTo>
                      <a:pt x="1323669" y="594368"/>
                      <a:pt x="1382089" y="625695"/>
                      <a:pt x="1494696" y="721368"/>
                    </a:cubicBezTo>
                    <a:cubicBezTo>
                      <a:pt x="1607303" y="817041"/>
                      <a:pt x="1724143" y="960128"/>
                      <a:pt x="1829976" y="1071888"/>
                    </a:cubicBezTo>
                    <a:cubicBezTo>
                      <a:pt x="1935809" y="1183648"/>
                      <a:pt x="2051803" y="1278475"/>
                      <a:pt x="2129696" y="1391928"/>
                    </a:cubicBezTo>
                    <a:cubicBezTo>
                      <a:pt x="2207589" y="1505381"/>
                      <a:pt x="2256696" y="1645928"/>
                      <a:pt x="2297336" y="1752608"/>
                    </a:cubicBezTo>
                    <a:cubicBezTo>
                      <a:pt x="2337976" y="1859288"/>
                      <a:pt x="2346443" y="1911781"/>
                      <a:pt x="2373536" y="2032008"/>
                    </a:cubicBezTo>
                    <a:cubicBezTo>
                      <a:pt x="2400629" y="2152235"/>
                      <a:pt x="2442116" y="2368135"/>
                      <a:pt x="2459896" y="2473968"/>
                    </a:cubicBezTo>
                    <a:cubicBezTo>
                      <a:pt x="2477676" y="2579801"/>
                      <a:pt x="2471749" y="2610281"/>
                      <a:pt x="2480216" y="2667008"/>
                    </a:cubicBezTo>
                    <a:cubicBezTo>
                      <a:pt x="2488683" y="2723735"/>
                      <a:pt x="2505616" y="2782155"/>
                      <a:pt x="2510696" y="2814328"/>
                    </a:cubicBezTo>
                    <a:cubicBezTo>
                      <a:pt x="2515776" y="2846501"/>
                      <a:pt x="2536943" y="2847348"/>
                      <a:pt x="2510696" y="2860048"/>
                    </a:cubicBezTo>
                    <a:cubicBezTo>
                      <a:pt x="2484449" y="2872748"/>
                      <a:pt x="2459049" y="2886295"/>
                      <a:pt x="2353216" y="2890528"/>
                    </a:cubicBezTo>
                    <a:cubicBezTo>
                      <a:pt x="2247383" y="2894761"/>
                      <a:pt x="1875696" y="2885448"/>
                      <a:pt x="1875696" y="2885448"/>
                    </a:cubicBezTo>
                    <a:cubicBezTo>
                      <a:pt x="1642016" y="2860048"/>
                      <a:pt x="1394789" y="2911695"/>
                      <a:pt x="1174656" y="2809248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303" name="ตัวเชื่อมต่อตรง 302">
                <a:extLst>
                  <a:ext uri="{FF2B5EF4-FFF2-40B4-BE49-F238E27FC236}">
                    <a16:creationId xmlns:a16="http://schemas.microsoft.com/office/drawing/2014/main" id="{B710EC0F-AB3A-42A2-9883-D41C2956BDC0}"/>
                  </a:ext>
                </a:extLst>
              </p:cNvPr>
              <p:cNvCxnSpPr>
                <a:cxnSpLocks/>
                <a:stCxn id="302" idx="18"/>
              </p:cNvCxnSpPr>
              <p:nvPr/>
            </p:nvCxnSpPr>
            <p:spPr>
              <a:xfrm flipH="1" flipV="1">
                <a:off x="4292600" y="1610360"/>
                <a:ext cx="2056628" cy="229014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4" name="รูปแบบอิสระ: รูปร่าง 303">
                <a:extLst>
                  <a:ext uri="{FF2B5EF4-FFF2-40B4-BE49-F238E27FC236}">
                    <a16:creationId xmlns:a16="http://schemas.microsoft.com/office/drawing/2014/main" id="{7D7785F5-DFB5-47E7-BB11-58422DC8D007}"/>
                  </a:ext>
                </a:extLst>
              </p:cNvPr>
              <p:cNvSpPr/>
              <p:nvPr/>
            </p:nvSpPr>
            <p:spPr>
              <a:xfrm>
                <a:off x="4815840" y="3056397"/>
                <a:ext cx="792480" cy="77963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05" name="รูปแบบอิสระ: รูปร่าง 304">
                <a:extLst>
                  <a:ext uri="{FF2B5EF4-FFF2-40B4-BE49-F238E27FC236}">
                    <a16:creationId xmlns:a16="http://schemas.microsoft.com/office/drawing/2014/main" id="{85F75B2D-4B3C-4EFC-AEB0-7F56854C88A3}"/>
                  </a:ext>
                </a:extLst>
              </p:cNvPr>
              <p:cNvSpPr/>
              <p:nvPr/>
            </p:nvSpPr>
            <p:spPr>
              <a:xfrm>
                <a:off x="4424680" y="2294397"/>
                <a:ext cx="553720" cy="77963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06" name="รูปแบบอิสระ: รูปร่าง 305">
                <a:extLst>
                  <a:ext uri="{FF2B5EF4-FFF2-40B4-BE49-F238E27FC236}">
                    <a16:creationId xmlns:a16="http://schemas.microsoft.com/office/drawing/2014/main" id="{4572CD3D-696B-4C38-93CA-7D9AC10295E8}"/>
                  </a:ext>
                </a:extLst>
              </p:cNvPr>
              <p:cNvSpPr/>
              <p:nvPr/>
            </p:nvSpPr>
            <p:spPr>
              <a:xfrm rot="17018790" flipH="1">
                <a:off x="5428808" y="2843214"/>
                <a:ext cx="466135" cy="45719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07" name="รูปแบบอิสระ: รูปร่าง 306">
                <a:extLst>
                  <a:ext uri="{FF2B5EF4-FFF2-40B4-BE49-F238E27FC236}">
                    <a16:creationId xmlns:a16="http://schemas.microsoft.com/office/drawing/2014/main" id="{9F68E3C1-E6C2-4C31-A54A-6ACF8E855D89}"/>
                  </a:ext>
                </a:extLst>
              </p:cNvPr>
              <p:cNvSpPr/>
              <p:nvPr/>
            </p:nvSpPr>
            <p:spPr>
              <a:xfrm rot="17562822">
                <a:off x="4818556" y="2166883"/>
                <a:ext cx="419920" cy="45719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grpSp>
          <p:nvGrpSpPr>
            <p:cNvPr id="288" name="กลุ่ม 287">
              <a:extLst>
                <a:ext uri="{FF2B5EF4-FFF2-40B4-BE49-F238E27FC236}">
                  <a16:creationId xmlns:a16="http://schemas.microsoft.com/office/drawing/2014/main" id="{0E1698CA-2779-4ED8-9E46-CBB3B0BAFA73}"/>
                </a:ext>
              </a:extLst>
            </p:cNvPr>
            <p:cNvGrpSpPr/>
            <p:nvPr/>
          </p:nvGrpSpPr>
          <p:grpSpPr>
            <a:xfrm flipH="1">
              <a:off x="4544712" y="757958"/>
              <a:ext cx="1913853" cy="2853414"/>
              <a:chOff x="3838532" y="1040457"/>
              <a:chExt cx="2523574" cy="2891631"/>
            </a:xfrm>
            <a:solidFill>
              <a:srgbClr val="4D8047"/>
            </a:solidFill>
          </p:grpSpPr>
          <p:sp>
            <p:nvSpPr>
              <p:cNvPr id="296" name="รูปแบบอิสระ: รูปร่าง 295">
                <a:extLst>
                  <a:ext uri="{FF2B5EF4-FFF2-40B4-BE49-F238E27FC236}">
                    <a16:creationId xmlns:a16="http://schemas.microsoft.com/office/drawing/2014/main" id="{75EBB7A1-6E23-4A96-9950-03AFF11DA109}"/>
                  </a:ext>
                </a:extLst>
              </p:cNvPr>
              <p:cNvSpPr/>
              <p:nvPr/>
            </p:nvSpPr>
            <p:spPr>
              <a:xfrm>
                <a:off x="3838532" y="1040457"/>
                <a:ext cx="2523574" cy="2891631"/>
              </a:xfrm>
              <a:custGeom>
                <a:avLst/>
                <a:gdLst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56696 w 2523574"/>
                  <a:gd name="connsiteY13" fmla="*/ 175768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306736 w 2523574"/>
                  <a:gd name="connsiteY21" fmla="*/ 287020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77876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554896 w 2523574"/>
                  <a:gd name="connsiteY1" fmla="*/ 227076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23574" h="2891631">
                    <a:moveTo>
                      <a:pt x="1174656" y="2809248"/>
                    </a:moveTo>
                    <a:cubicBezTo>
                      <a:pt x="954523" y="2706801"/>
                      <a:pt x="703909" y="2433328"/>
                      <a:pt x="554896" y="2270768"/>
                    </a:cubicBezTo>
                    <a:cubicBezTo>
                      <a:pt x="405883" y="2108208"/>
                      <a:pt x="351696" y="1976128"/>
                      <a:pt x="280576" y="1833888"/>
                    </a:cubicBezTo>
                    <a:cubicBezTo>
                      <a:pt x="209456" y="1691648"/>
                      <a:pt x="167123" y="1545175"/>
                      <a:pt x="128176" y="1417328"/>
                    </a:cubicBezTo>
                    <a:cubicBezTo>
                      <a:pt x="89229" y="1289481"/>
                      <a:pt x="62983" y="1198041"/>
                      <a:pt x="46896" y="1066808"/>
                    </a:cubicBezTo>
                    <a:cubicBezTo>
                      <a:pt x="30809" y="935575"/>
                      <a:pt x="36736" y="783175"/>
                      <a:pt x="31656" y="629928"/>
                    </a:cubicBezTo>
                    <a:cubicBezTo>
                      <a:pt x="26576" y="476681"/>
                      <a:pt x="14723" y="252315"/>
                      <a:pt x="16416" y="147328"/>
                    </a:cubicBezTo>
                    <a:cubicBezTo>
                      <a:pt x="18109" y="42341"/>
                      <a:pt x="-35231" y="855"/>
                      <a:pt x="41816" y="8"/>
                    </a:cubicBezTo>
                    <a:cubicBezTo>
                      <a:pt x="118863" y="-839"/>
                      <a:pt x="293276" y="59275"/>
                      <a:pt x="478696" y="142248"/>
                    </a:cubicBezTo>
                    <a:cubicBezTo>
                      <a:pt x="664116" y="225221"/>
                      <a:pt x="985003" y="401328"/>
                      <a:pt x="1154336" y="497848"/>
                    </a:cubicBezTo>
                    <a:cubicBezTo>
                      <a:pt x="1323669" y="594368"/>
                      <a:pt x="1382089" y="625695"/>
                      <a:pt x="1494696" y="721368"/>
                    </a:cubicBezTo>
                    <a:cubicBezTo>
                      <a:pt x="1607303" y="817041"/>
                      <a:pt x="1724143" y="960128"/>
                      <a:pt x="1829976" y="1071888"/>
                    </a:cubicBezTo>
                    <a:cubicBezTo>
                      <a:pt x="1935809" y="1183648"/>
                      <a:pt x="2051803" y="1278475"/>
                      <a:pt x="2129696" y="1391928"/>
                    </a:cubicBezTo>
                    <a:cubicBezTo>
                      <a:pt x="2207589" y="1505381"/>
                      <a:pt x="2256696" y="1645928"/>
                      <a:pt x="2297336" y="1752608"/>
                    </a:cubicBezTo>
                    <a:cubicBezTo>
                      <a:pt x="2337976" y="1859288"/>
                      <a:pt x="2346443" y="1911781"/>
                      <a:pt x="2373536" y="2032008"/>
                    </a:cubicBezTo>
                    <a:cubicBezTo>
                      <a:pt x="2400629" y="2152235"/>
                      <a:pt x="2442116" y="2368135"/>
                      <a:pt x="2459896" y="2473968"/>
                    </a:cubicBezTo>
                    <a:cubicBezTo>
                      <a:pt x="2477676" y="2579801"/>
                      <a:pt x="2471749" y="2610281"/>
                      <a:pt x="2480216" y="2667008"/>
                    </a:cubicBezTo>
                    <a:cubicBezTo>
                      <a:pt x="2488683" y="2723735"/>
                      <a:pt x="2505616" y="2782155"/>
                      <a:pt x="2510696" y="2814328"/>
                    </a:cubicBezTo>
                    <a:cubicBezTo>
                      <a:pt x="2515776" y="2846501"/>
                      <a:pt x="2536943" y="2847348"/>
                      <a:pt x="2510696" y="2860048"/>
                    </a:cubicBezTo>
                    <a:cubicBezTo>
                      <a:pt x="2484449" y="2872748"/>
                      <a:pt x="2459049" y="2886295"/>
                      <a:pt x="2353216" y="2890528"/>
                    </a:cubicBezTo>
                    <a:cubicBezTo>
                      <a:pt x="2247383" y="2894761"/>
                      <a:pt x="1875696" y="2885448"/>
                      <a:pt x="1875696" y="2885448"/>
                    </a:cubicBezTo>
                    <a:cubicBezTo>
                      <a:pt x="1642016" y="2860048"/>
                      <a:pt x="1394789" y="2911695"/>
                      <a:pt x="1174656" y="2809248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297" name="ตัวเชื่อมต่อตรง 296">
                <a:extLst>
                  <a:ext uri="{FF2B5EF4-FFF2-40B4-BE49-F238E27FC236}">
                    <a16:creationId xmlns:a16="http://schemas.microsoft.com/office/drawing/2014/main" id="{6E77306D-DDA5-4951-8A86-B1938112BD8A}"/>
                  </a:ext>
                </a:extLst>
              </p:cNvPr>
              <p:cNvCxnSpPr>
                <a:cxnSpLocks/>
                <a:stCxn id="296" idx="18"/>
              </p:cNvCxnSpPr>
              <p:nvPr/>
            </p:nvCxnSpPr>
            <p:spPr>
              <a:xfrm flipH="1" flipV="1">
                <a:off x="4292600" y="1610360"/>
                <a:ext cx="2056628" cy="229014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8" name="รูปแบบอิสระ: รูปร่าง 297">
                <a:extLst>
                  <a:ext uri="{FF2B5EF4-FFF2-40B4-BE49-F238E27FC236}">
                    <a16:creationId xmlns:a16="http://schemas.microsoft.com/office/drawing/2014/main" id="{94BDE78D-9285-43B3-A538-BC67298AD6F4}"/>
                  </a:ext>
                </a:extLst>
              </p:cNvPr>
              <p:cNvSpPr/>
              <p:nvPr/>
            </p:nvSpPr>
            <p:spPr>
              <a:xfrm>
                <a:off x="4815840" y="3056397"/>
                <a:ext cx="792480" cy="77963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99" name="รูปแบบอิสระ: รูปร่าง 298">
                <a:extLst>
                  <a:ext uri="{FF2B5EF4-FFF2-40B4-BE49-F238E27FC236}">
                    <a16:creationId xmlns:a16="http://schemas.microsoft.com/office/drawing/2014/main" id="{7981C5A9-377C-4A2E-89A3-F0F28C065A72}"/>
                  </a:ext>
                </a:extLst>
              </p:cNvPr>
              <p:cNvSpPr/>
              <p:nvPr/>
            </p:nvSpPr>
            <p:spPr>
              <a:xfrm>
                <a:off x="4424680" y="2294397"/>
                <a:ext cx="553720" cy="77963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00" name="รูปแบบอิสระ: รูปร่าง 299">
                <a:extLst>
                  <a:ext uri="{FF2B5EF4-FFF2-40B4-BE49-F238E27FC236}">
                    <a16:creationId xmlns:a16="http://schemas.microsoft.com/office/drawing/2014/main" id="{4C06A211-E352-4786-9C39-809302B50514}"/>
                  </a:ext>
                </a:extLst>
              </p:cNvPr>
              <p:cNvSpPr/>
              <p:nvPr/>
            </p:nvSpPr>
            <p:spPr>
              <a:xfrm rot="17018790" flipH="1">
                <a:off x="5428808" y="2843214"/>
                <a:ext cx="466135" cy="45719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01" name="รูปแบบอิสระ: รูปร่าง 300">
                <a:extLst>
                  <a:ext uri="{FF2B5EF4-FFF2-40B4-BE49-F238E27FC236}">
                    <a16:creationId xmlns:a16="http://schemas.microsoft.com/office/drawing/2014/main" id="{BD0710E1-0182-4D63-BB75-70310A6BCF6E}"/>
                  </a:ext>
                </a:extLst>
              </p:cNvPr>
              <p:cNvSpPr/>
              <p:nvPr/>
            </p:nvSpPr>
            <p:spPr>
              <a:xfrm rot="17562822">
                <a:off x="4818556" y="2166883"/>
                <a:ext cx="419920" cy="45719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grpSp>
          <p:nvGrpSpPr>
            <p:cNvPr id="289" name="กลุ่ม 288">
              <a:extLst>
                <a:ext uri="{FF2B5EF4-FFF2-40B4-BE49-F238E27FC236}">
                  <a16:creationId xmlns:a16="http://schemas.microsoft.com/office/drawing/2014/main" id="{8A0C2F9C-ACC4-4BAE-97DF-B3CC954B585B}"/>
                </a:ext>
              </a:extLst>
            </p:cNvPr>
            <p:cNvGrpSpPr/>
            <p:nvPr/>
          </p:nvGrpSpPr>
          <p:grpSpPr>
            <a:xfrm flipH="1">
              <a:off x="4567057" y="1522583"/>
              <a:ext cx="2071462" cy="2110984"/>
              <a:chOff x="3838532" y="1040457"/>
              <a:chExt cx="2523574" cy="2891631"/>
            </a:xfrm>
            <a:solidFill>
              <a:srgbClr val="8CAD66"/>
            </a:solidFill>
          </p:grpSpPr>
          <p:sp>
            <p:nvSpPr>
              <p:cNvPr id="290" name="รูปแบบอิสระ: รูปร่าง 289">
                <a:extLst>
                  <a:ext uri="{FF2B5EF4-FFF2-40B4-BE49-F238E27FC236}">
                    <a16:creationId xmlns:a16="http://schemas.microsoft.com/office/drawing/2014/main" id="{99AC61F2-7B54-4488-BB7A-F5FDE95D462A}"/>
                  </a:ext>
                </a:extLst>
              </p:cNvPr>
              <p:cNvSpPr/>
              <p:nvPr/>
            </p:nvSpPr>
            <p:spPr>
              <a:xfrm>
                <a:off x="3838532" y="1040457"/>
                <a:ext cx="2523574" cy="2891631"/>
              </a:xfrm>
              <a:custGeom>
                <a:avLst/>
                <a:gdLst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56696 w 2523574"/>
                  <a:gd name="connsiteY13" fmla="*/ 175768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306736 w 2523574"/>
                  <a:gd name="connsiteY21" fmla="*/ 287020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77876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554896 w 2523574"/>
                  <a:gd name="connsiteY1" fmla="*/ 227076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23574" h="2891631">
                    <a:moveTo>
                      <a:pt x="1174656" y="2809248"/>
                    </a:moveTo>
                    <a:cubicBezTo>
                      <a:pt x="954523" y="2706801"/>
                      <a:pt x="703909" y="2433328"/>
                      <a:pt x="554896" y="2270768"/>
                    </a:cubicBezTo>
                    <a:cubicBezTo>
                      <a:pt x="405883" y="2108208"/>
                      <a:pt x="351696" y="1976128"/>
                      <a:pt x="280576" y="1833888"/>
                    </a:cubicBezTo>
                    <a:cubicBezTo>
                      <a:pt x="209456" y="1691648"/>
                      <a:pt x="167123" y="1545175"/>
                      <a:pt x="128176" y="1417328"/>
                    </a:cubicBezTo>
                    <a:cubicBezTo>
                      <a:pt x="89229" y="1289481"/>
                      <a:pt x="62983" y="1198041"/>
                      <a:pt x="46896" y="1066808"/>
                    </a:cubicBezTo>
                    <a:cubicBezTo>
                      <a:pt x="30809" y="935575"/>
                      <a:pt x="36736" y="783175"/>
                      <a:pt x="31656" y="629928"/>
                    </a:cubicBezTo>
                    <a:cubicBezTo>
                      <a:pt x="26576" y="476681"/>
                      <a:pt x="14723" y="252315"/>
                      <a:pt x="16416" y="147328"/>
                    </a:cubicBezTo>
                    <a:cubicBezTo>
                      <a:pt x="18109" y="42341"/>
                      <a:pt x="-35231" y="855"/>
                      <a:pt x="41816" y="8"/>
                    </a:cubicBezTo>
                    <a:cubicBezTo>
                      <a:pt x="118863" y="-839"/>
                      <a:pt x="293276" y="59275"/>
                      <a:pt x="478696" y="142248"/>
                    </a:cubicBezTo>
                    <a:cubicBezTo>
                      <a:pt x="664116" y="225221"/>
                      <a:pt x="985003" y="401328"/>
                      <a:pt x="1154336" y="497848"/>
                    </a:cubicBezTo>
                    <a:cubicBezTo>
                      <a:pt x="1323669" y="594368"/>
                      <a:pt x="1382089" y="625695"/>
                      <a:pt x="1494696" y="721368"/>
                    </a:cubicBezTo>
                    <a:cubicBezTo>
                      <a:pt x="1607303" y="817041"/>
                      <a:pt x="1724143" y="960128"/>
                      <a:pt x="1829976" y="1071888"/>
                    </a:cubicBezTo>
                    <a:cubicBezTo>
                      <a:pt x="1935809" y="1183648"/>
                      <a:pt x="2051803" y="1278475"/>
                      <a:pt x="2129696" y="1391928"/>
                    </a:cubicBezTo>
                    <a:cubicBezTo>
                      <a:pt x="2207589" y="1505381"/>
                      <a:pt x="2256696" y="1645928"/>
                      <a:pt x="2297336" y="1752608"/>
                    </a:cubicBezTo>
                    <a:cubicBezTo>
                      <a:pt x="2337976" y="1859288"/>
                      <a:pt x="2346443" y="1911781"/>
                      <a:pt x="2373536" y="2032008"/>
                    </a:cubicBezTo>
                    <a:cubicBezTo>
                      <a:pt x="2400629" y="2152235"/>
                      <a:pt x="2442116" y="2368135"/>
                      <a:pt x="2459896" y="2473968"/>
                    </a:cubicBezTo>
                    <a:cubicBezTo>
                      <a:pt x="2477676" y="2579801"/>
                      <a:pt x="2471749" y="2610281"/>
                      <a:pt x="2480216" y="2667008"/>
                    </a:cubicBezTo>
                    <a:cubicBezTo>
                      <a:pt x="2488683" y="2723735"/>
                      <a:pt x="2505616" y="2782155"/>
                      <a:pt x="2510696" y="2814328"/>
                    </a:cubicBezTo>
                    <a:cubicBezTo>
                      <a:pt x="2515776" y="2846501"/>
                      <a:pt x="2536943" y="2847348"/>
                      <a:pt x="2510696" y="2860048"/>
                    </a:cubicBezTo>
                    <a:cubicBezTo>
                      <a:pt x="2484449" y="2872748"/>
                      <a:pt x="2459049" y="2886295"/>
                      <a:pt x="2353216" y="2890528"/>
                    </a:cubicBezTo>
                    <a:cubicBezTo>
                      <a:pt x="2247383" y="2894761"/>
                      <a:pt x="1875696" y="2885448"/>
                      <a:pt x="1875696" y="2885448"/>
                    </a:cubicBezTo>
                    <a:cubicBezTo>
                      <a:pt x="1642016" y="2860048"/>
                      <a:pt x="1394789" y="2911695"/>
                      <a:pt x="1174656" y="2809248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291" name="ตัวเชื่อมต่อตรง 290">
                <a:extLst>
                  <a:ext uri="{FF2B5EF4-FFF2-40B4-BE49-F238E27FC236}">
                    <a16:creationId xmlns:a16="http://schemas.microsoft.com/office/drawing/2014/main" id="{FE0BF530-CF54-4751-9795-677539750498}"/>
                  </a:ext>
                </a:extLst>
              </p:cNvPr>
              <p:cNvCxnSpPr>
                <a:cxnSpLocks/>
                <a:stCxn id="290" idx="18"/>
              </p:cNvCxnSpPr>
              <p:nvPr/>
            </p:nvCxnSpPr>
            <p:spPr>
              <a:xfrm flipH="1" flipV="1">
                <a:off x="4292600" y="1610360"/>
                <a:ext cx="2056628" cy="229014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2" name="รูปแบบอิสระ: รูปร่าง 291">
                <a:extLst>
                  <a:ext uri="{FF2B5EF4-FFF2-40B4-BE49-F238E27FC236}">
                    <a16:creationId xmlns:a16="http://schemas.microsoft.com/office/drawing/2014/main" id="{E98A0C02-29B8-4B64-9AB8-BC6507F5CAFE}"/>
                  </a:ext>
                </a:extLst>
              </p:cNvPr>
              <p:cNvSpPr/>
              <p:nvPr/>
            </p:nvSpPr>
            <p:spPr>
              <a:xfrm>
                <a:off x="4815840" y="3056397"/>
                <a:ext cx="792480" cy="77963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93" name="รูปแบบอิสระ: รูปร่าง 292">
                <a:extLst>
                  <a:ext uri="{FF2B5EF4-FFF2-40B4-BE49-F238E27FC236}">
                    <a16:creationId xmlns:a16="http://schemas.microsoft.com/office/drawing/2014/main" id="{B1964837-7844-48F0-85A7-5489077A67BC}"/>
                  </a:ext>
                </a:extLst>
              </p:cNvPr>
              <p:cNvSpPr/>
              <p:nvPr/>
            </p:nvSpPr>
            <p:spPr>
              <a:xfrm>
                <a:off x="4424680" y="2294397"/>
                <a:ext cx="553720" cy="77963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94" name="รูปแบบอิสระ: รูปร่าง 293">
                <a:extLst>
                  <a:ext uri="{FF2B5EF4-FFF2-40B4-BE49-F238E27FC236}">
                    <a16:creationId xmlns:a16="http://schemas.microsoft.com/office/drawing/2014/main" id="{658EF5BD-41CC-4F6B-965D-3DE840F84E8B}"/>
                  </a:ext>
                </a:extLst>
              </p:cNvPr>
              <p:cNvSpPr/>
              <p:nvPr/>
            </p:nvSpPr>
            <p:spPr>
              <a:xfrm rot="17018790" flipH="1">
                <a:off x="5428808" y="2843214"/>
                <a:ext cx="466135" cy="45719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95" name="รูปแบบอิสระ: รูปร่าง 294">
                <a:extLst>
                  <a:ext uri="{FF2B5EF4-FFF2-40B4-BE49-F238E27FC236}">
                    <a16:creationId xmlns:a16="http://schemas.microsoft.com/office/drawing/2014/main" id="{74AF0AD9-6A0D-4470-9D11-3870B6FC35E3}"/>
                  </a:ext>
                </a:extLst>
              </p:cNvPr>
              <p:cNvSpPr/>
              <p:nvPr/>
            </p:nvSpPr>
            <p:spPr>
              <a:xfrm rot="17562822">
                <a:off x="4818556" y="2166883"/>
                <a:ext cx="419920" cy="45719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</p:grpSp>
      <p:grpSp>
        <p:nvGrpSpPr>
          <p:cNvPr id="6" name="กลุ่ม 5">
            <a:extLst>
              <a:ext uri="{FF2B5EF4-FFF2-40B4-BE49-F238E27FC236}">
                <a16:creationId xmlns:a16="http://schemas.microsoft.com/office/drawing/2014/main" id="{F9DA287A-D291-4861-AAC1-75C7C6E24315}"/>
              </a:ext>
            </a:extLst>
          </p:cNvPr>
          <p:cNvGrpSpPr/>
          <p:nvPr/>
        </p:nvGrpSpPr>
        <p:grpSpPr>
          <a:xfrm rot="19844498">
            <a:off x="3093233" y="3659425"/>
            <a:ext cx="157059" cy="613975"/>
            <a:chOff x="5775252" y="3652140"/>
            <a:chExt cx="157059" cy="613975"/>
          </a:xfrm>
        </p:grpSpPr>
        <p:cxnSp>
          <p:nvCxnSpPr>
            <p:cNvPr id="3" name="ตัวเชื่อมต่อตรง 2">
              <a:extLst>
                <a:ext uri="{FF2B5EF4-FFF2-40B4-BE49-F238E27FC236}">
                  <a16:creationId xmlns:a16="http://schemas.microsoft.com/office/drawing/2014/main" id="{2E589652-9DC5-4BE2-B3E0-5065DE9215D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856694" y="3652140"/>
              <a:ext cx="75617" cy="430154"/>
            </a:xfrm>
            <a:prstGeom prst="line">
              <a:avLst/>
            </a:prstGeom>
            <a:ln w="76200">
              <a:solidFill>
                <a:srgbClr val="5E27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แผนผังลำดับงาน: ตัวเชื่อมต่อ 3">
              <a:extLst>
                <a:ext uri="{FF2B5EF4-FFF2-40B4-BE49-F238E27FC236}">
                  <a16:creationId xmlns:a16="http://schemas.microsoft.com/office/drawing/2014/main" id="{CF80F802-A58C-403A-AE69-774E885DF4FA}"/>
                </a:ext>
              </a:extLst>
            </p:cNvPr>
            <p:cNvSpPr/>
            <p:nvPr/>
          </p:nvSpPr>
          <p:spPr>
            <a:xfrm>
              <a:off x="5775252" y="4155575"/>
              <a:ext cx="119250" cy="110540"/>
            </a:xfrm>
            <a:prstGeom prst="flowChartConnector">
              <a:avLst/>
            </a:prstGeom>
            <a:solidFill>
              <a:srgbClr val="5E2700"/>
            </a:solidFill>
            <a:ln>
              <a:solidFill>
                <a:srgbClr val="5E27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7626656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ชื่อเรื่อง 826">
            <a:extLst>
              <a:ext uri="{FF2B5EF4-FFF2-40B4-BE49-F238E27FC236}">
                <a16:creationId xmlns:a16="http://schemas.microsoft.com/office/drawing/2014/main" id="{217FDE8C-D04E-42F4-94F4-1DC825414683}"/>
              </a:ext>
            </a:extLst>
          </p:cNvPr>
          <p:cNvSpPr txBox="1">
            <a:spLocks/>
          </p:cNvSpPr>
          <p:nvPr/>
        </p:nvSpPr>
        <p:spPr>
          <a:xfrm>
            <a:off x="1002333" y="219813"/>
            <a:ext cx="6447820" cy="958872"/>
          </a:xfrm>
          <a:prstGeom prst="rect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prstMaterial="softEdge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 err="1">
                <a:ln>
                  <a:solidFill>
                    <a:srgbClr val="5E2700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kumimoji="0" lang="en-US" sz="4800" b="0" i="0" u="none" strike="noStrike" kern="1200" cap="none" spc="0" normalizeH="0" baseline="0" noProof="0" dirty="0">
                <a:ln>
                  <a:solidFill>
                    <a:srgbClr val="5E2700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800" b="0" i="0" u="none" strike="noStrike" kern="1200" cap="none" spc="0" normalizeH="0" baseline="0" noProof="0" dirty="0" err="1">
                <a:ln>
                  <a:solidFill>
                    <a:srgbClr val="5E2700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kumimoji="0" lang="en-US" sz="4800" b="0" i="0" u="none" strike="noStrike" kern="1200" cap="none" spc="0" normalizeH="0" baseline="0" noProof="0" dirty="0">
                <a:ln>
                  <a:solidFill>
                    <a:srgbClr val="5E2700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800" b="0" i="0" u="none" strike="noStrike" kern="1200" cap="none" spc="0" normalizeH="0" baseline="0" noProof="0" dirty="0" err="1">
                <a:ln>
                  <a:solidFill>
                    <a:srgbClr val="5E2700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kumimoji="0" lang="en-US" sz="4800" b="0" i="0" u="none" strike="noStrike" kern="1200" cap="none" spc="0" normalizeH="0" baseline="0" noProof="0" dirty="0">
                <a:ln>
                  <a:solidFill>
                    <a:srgbClr val="5E2700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800" b="0" i="0" u="none" strike="noStrike" kern="1200" cap="none" spc="0" normalizeH="0" baseline="0" noProof="0" dirty="0" err="1">
                <a:ln>
                  <a:solidFill>
                    <a:srgbClr val="5E2700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kumimoji="0" lang="en-US" sz="4800" b="0" i="0" u="none" strike="noStrike" kern="1200" cap="none" spc="0" normalizeH="0" baseline="0" noProof="0" dirty="0">
                <a:ln>
                  <a:solidFill>
                    <a:srgbClr val="5E2700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800" b="0" i="0" u="none" strike="noStrike" kern="1200" cap="none" spc="0" normalizeH="0" baseline="0" noProof="0" dirty="0" err="1">
                <a:ln>
                  <a:solidFill>
                    <a:srgbClr val="5E2700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kumimoji="0" lang="en-US" sz="4800" b="0" i="0" u="none" strike="noStrike" kern="1200" cap="none" spc="0" normalizeH="0" baseline="0" noProof="0" dirty="0">
                <a:ln>
                  <a:solidFill>
                    <a:srgbClr val="5E2700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kumimoji="0" lang="th-TH" sz="4800" b="0" i="0" u="none" strike="noStrike" kern="1200" cap="none" spc="0" normalizeH="0" baseline="0" noProof="0" dirty="0">
              <a:ln>
                <a:solidFill>
                  <a:srgbClr val="5E2700"/>
                </a:solidFill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sp>
        <p:nvSpPr>
          <p:cNvPr id="117" name="Oval 116">
            <a:extLst>
              <a:ext uri="{FF2B5EF4-FFF2-40B4-BE49-F238E27FC236}">
                <a16:creationId xmlns:a16="http://schemas.microsoft.com/office/drawing/2014/main" id="{5AAD5852-0934-49CD-AE19-1AF2F3653E5A}"/>
              </a:ext>
            </a:extLst>
          </p:cNvPr>
          <p:cNvSpPr/>
          <p:nvPr/>
        </p:nvSpPr>
        <p:spPr>
          <a:xfrm>
            <a:off x="242260" y="135966"/>
            <a:ext cx="760073" cy="741044"/>
          </a:xfrm>
          <a:prstGeom prst="ellipse">
            <a:avLst/>
          </a:prstGeom>
          <a:solidFill>
            <a:srgbClr val="FFFF99"/>
          </a:solidFill>
          <a:ln>
            <a:solidFill>
              <a:srgbClr val="5E27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5E27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96D3671-8AEA-4981-9B41-B7F2E44F53D8}"/>
              </a:ext>
            </a:extLst>
          </p:cNvPr>
          <p:cNvSpPr txBox="1"/>
          <p:nvPr/>
        </p:nvSpPr>
        <p:spPr>
          <a:xfrm>
            <a:off x="2400300" y="3136612"/>
            <a:ext cx="9944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36,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25,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524C6E9-76DF-4174-BD78-2AE2905B7E11}"/>
              </a:ext>
            </a:extLst>
          </p:cNvPr>
          <p:cNvSpPr txBox="1"/>
          <p:nvPr/>
        </p:nvSpPr>
        <p:spPr>
          <a:xfrm>
            <a:off x="2019300" y="3908137"/>
            <a:ext cx="9944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51                       B. 11                       C. 61</a:t>
            </a:r>
          </a:p>
        </p:txBody>
      </p:sp>
      <p:sp>
        <p:nvSpPr>
          <p:cNvPr id="13" name="สี่เหลี่ยมผืนผ้า 71">
            <a:extLst>
              <a:ext uri="{FF2B5EF4-FFF2-40B4-BE49-F238E27FC236}">
                <a16:creationId xmlns:a16="http://schemas.microsoft.com/office/drawing/2014/main" id="{B11193F6-9BAF-481A-AB5E-B80597F4862D}"/>
              </a:ext>
            </a:extLst>
          </p:cNvPr>
          <p:cNvSpPr/>
          <p:nvPr/>
        </p:nvSpPr>
        <p:spPr>
          <a:xfrm>
            <a:off x="3522118" y="1757025"/>
            <a:ext cx="6294975" cy="119283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endParaRPr kumimoji="0" lang="th-TH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Itim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147E36B-1B4F-4DFA-9B2E-FDADAEB5550D}"/>
              </a:ext>
            </a:extLst>
          </p:cNvPr>
          <p:cNvSpPr/>
          <p:nvPr/>
        </p:nvSpPr>
        <p:spPr>
          <a:xfrm>
            <a:off x="8427103" y="3878226"/>
            <a:ext cx="542925" cy="584775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สี่เหลี่ยมผืนผ้า 71">
            <a:extLst>
              <a:ext uri="{FF2B5EF4-FFF2-40B4-BE49-F238E27FC236}">
                <a16:creationId xmlns:a16="http://schemas.microsoft.com/office/drawing/2014/main" id="{489785F1-8310-4AFD-9C58-A8E3894FB5D9}"/>
              </a:ext>
            </a:extLst>
          </p:cNvPr>
          <p:cNvSpPr/>
          <p:nvPr/>
        </p:nvSpPr>
        <p:spPr>
          <a:xfrm>
            <a:off x="3522117" y="1774200"/>
            <a:ext cx="6294975" cy="119283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36 + 25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 61</a:t>
            </a:r>
            <a:endParaRPr kumimoji="0" lang="th-TH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Itim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9285E71-D875-41FB-958F-E4F66853485C}"/>
              </a:ext>
            </a:extLst>
          </p:cNvPr>
          <p:cNvSpPr txBox="1"/>
          <p:nvPr/>
        </p:nvSpPr>
        <p:spPr>
          <a:xfrm>
            <a:off x="2252662" y="4632576"/>
            <a:ext cx="9944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52,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28,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FA8D670-77A3-4646-81DC-DCB9836C3C22}"/>
              </a:ext>
            </a:extLst>
          </p:cNvPr>
          <p:cNvSpPr txBox="1"/>
          <p:nvPr/>
        </p:nvSpPr>
        <p:spPr>
          <a:xfrm>
            <a:off x="2828925" y="5417052"/>
            <a:ext cx="9944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80                      B. 34                     C. 24</a:t>
            </a:r>
          </a:p>
        </p:txBody>
      </p:sp>
      <p:sp>
        <p:nvSpPr>
          <p:cNvPr id="18" name="สี่เหลี่ยมผืนผ้า 71">
            <a:extLst>
              <a:ext uri="{FF2B5EF4-FFF2-40B4-BE49-F238E27FC236}">
                <a16:creationId xmlns:a16="http://schemas.microsoft.com/office/drawing/2014/main" id="{3D55245A-A51C-4369-8D92-473FF6D2A97A}"/>
              </a:ext>
            </a:extLst>
          </p:cNvPr>
          <p:cNvSpPr/>
          <p:nvPr/>
        </p:nvSpPr>
        <p:spPr>
          <a:xfrm>
            <a:off x="3522116" y="1780675"/>
            <a:ext cx="6294975" cy="119283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endParaRPr kumimoji="0" lang="th-TH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Itim"/>
            </a:endParaRPr>
          </a:p>
        </p:txBody>
      </p:sp>
      <p:sp>
        <p:nvSpPr>
          <p:cNvPr id="19" name="สี่เหลี่ยมผืนผ้า 71">
            <a:extLst>
              <a:ext uri="{FF2B5EF4-FFF2-40B4-BE49-F238E27FC236}">
                <a16:creationId xmlns:a16="http://schemas.microsoft.com/office/drawing/2014/main" id="{9D3787B4-D10A-450D-AFD4-B7FFD45606C6}"/>
              </a:ext>
            </a:extLst>
          </p:cNvPr>
          <p:cNvSpPr/>
          <p:nvPr/>
        </p:nvSpPr>
        <p:spPr>
          <a:xfrm>
            <a:off x="3677699" y="1794006"/>
            <a:ext cx="6294975" cy="119283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52 – 28 = 24</a:t>
            </a:r>
            <a:endParaRPr kumimoji="0" lang="th-TH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Itim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1CA6B3A-52E6-420A-A9BD-D952F55ECB2D}"/>
              </a:ext>
            </a:extLst>
          </p:cNvPr>
          <p:cNvSpPr/>
          <p:nvPr/>
        </p:nvSpPr>
        <p:spPr>
          <a:xfrm>
            <a:off x="8959606" y="5423907"/>
            <a:ext cx="542925" cy="584775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18828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 animBg="1"/>
      <p:bldP spid="5" grpId="0" animBg="1"/>
      <p:bldP spid="15" grpId="0" animBg="1"/>
      <p:bldP spid="17" grpId="0"/>
      <p:bldP spid="18" grpId="0" animBg="1"/>
      <p:bldP spid="19" grpId="0" animBg="1"/>
      <p:bldP spid="2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Oval 292">
            <a:extLst>
              <a:ext uri="{FF2B5EF4-FFF2-40B4-BE49-F238E27FC236}">
                <a16:creationId xmlns:a16="http://schemas.microsoft.com/office/drawing/2014/main" id="{055098D5-94F0-4358-988D-49DBAED18DAA}"/>
              </a:ext>
            </a:extLst>
          </p:cNvPr>
          <p:cNvSpPr/>
          <p:nvPr/>
        </p:nvSpPr>
        <p:spPr>
          <a:xfrm>
            <a:off x="363329" y="113673"/>
            <a:ext cx="760073" cy="741044"/>
          </a:xfrm>
          <a:prstGeom prst="ellipse">
            <a:avLst/>
          </a:prstGeom>
          <a:solidFill>
            <a:srgbClr val="FFFF99"/>
          </a:solidFill>
          <a:ln>
            <a:solidFill>
              <a:srgbClr val="5E27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5E27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grpSp>
        <p:nvGrpSpPr>
          <p:cNvPr id="294" name="กลุ่ม 146">
            <a:extLst>
              <a:ext uri="{FF2B5EF4-FFF2-40B4-BE49-F238E27FC236}">
                <a16:creationId xmlns:a16="http://schemas.microsoft.com/office/drawing/2014/main" id="{53FB3658-C0C1-4C13-A7A4-7D892FADDB62}"/>
              </a:ext>
            </a:extLst>
          </p:cNvPr>
          <p:cNvGrpSpPr/>
          <p:nvPr/>
        </p:nvGrpSpPr>
        <p:grpSpPr>
          <a:xfrm>
            <a:off x="1171966" y="226900"/>
            <a:ext cx="10533317" cy="2166561"/>
            <a:chOff x="7563720" y="998556"/>
            <a:chExt cx="4628280" cy="4081289"/>
          </a:xfrm>
        </p:grpSpPr>
        <p:grpSp>
          <p:nvGrpSpPr>
            <p:cNvPr id="295" name="กลุ่ม 147">
              <a:extLst>
                <a:ext uri="{FF2B5EF4-FFF2-40B4-BE49-F238E27FC236}">
                  <a16:creationId xmlns:a16="http://schemas.microsoft.com/office/drawing/2014/main" id="{82DD0B74-E628-4F10-BFC2-32AEDB3AC337}"/>
                </a:ext>
              </a:extLst>
            </p:cNvPr>
            <p:cNvGrpSpPr/>
            <p:nvPr/>
          </p:nvGrpSpPr>
          <p:grpSpPr>
            <a:xfrm>
              <a:off x="7563720" y="998556"/>
              <a:ext cx="4628280" cy="4081289"/>
              <a:chOff x="7563720" y="998556"/>
              <a:chExt cx="4628280" cy="4081289"/>
            </a:xfrm>
          </p:grpSpPr>
          <p:sp>
            <p:nvSpPr>
              <p:cNvPr id="297" name="สี่เหลี่ยมผืนผ้า 149">
                <a:extLst>
                  <a:ext uri="{FF2B5EF4-FFF2-40B4-BE49-F238E27FC236}">
                    <a16:creationId xmlns:a16="http://schemas.microsoft.com/office/drawing/2014/main" id="{3F34B5E6-16C8-47A9-91B9-9DBB56AC7A5A}"/>
                  </a:ext>
                </a:extLst>
              </p:cNvPr>
              <p:cNvSpPr/>
              <p:nvPr/>
            </p:nvSpPr>
            <p:spPr>
              <a:xfrm>
                <a:off x="7563721" y="1306310"/>
                <a:ext cx="4628279" cy="3490227"/>
              </a:xfrm>
              <a:prstGeom prst="rect">
                <a:avLst/>
              </a:prstGeom>
              <a:solidFill>
                <a:srgbClr val="863822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98" name="สี่เหลี่ยมผืนผ้า 150">
                <a:extLst>
                  <a:ext uri="{FF2B5EF4-FFF2-40B4-BE49-F238E27FC236}">
                    <a16:creationId xmlns:a16="http://schemas.microsoft.com/office/drawing/2014/main" id="{AF66D8A2-C85D-45AB-9945-1F72276985B9}"/>
                  </a:ext>
                </a:extLst>
              </p:cNvPr>
              <p:cNvSpPr/>
              <p:nvPr/>
            </p:nvSpPr>
            <p:spPr>
              <a:xfrm>
                <a:off x="7635201" y="4802920"/>
                <a:ext cx="531274" cy="263985"/>
              </a:xfrm>
              <a:prstGeom prst="rect">
                <a:avLst/>
              </a:prstGeom>
              <a:solidFill>
                <a:srgbClr val="863822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99" name="สี่เหลี่ยมผืนผ้า 151">
                <a:extLst>
                  <a:ext uri="{FF2B5EF4-FFF2-40B4-BE49-F238E27FC236}">
                    <a16:creationId xmlns:a16="http://schemas.microsoft.com/office/drawing/2014/main" id="{FBB72958-AD0B-442C-8BB0-97903F1DDFC2}"/>
                  </a:ext>
                </a:extLst>
              </p:cNvPr>
              <p:cNvSpPr/>
              <p:nvPr/>
            </p:nvSpPr>
            <p:spPr>
              <a:xfrm>
                <a:off x="11500806" y="4815860"/>
                <a:ext cx="531274" cy="263985"/>
              </a:xfrm>
              <a:prstGeom prst="rect">
                <a:avLst/>
              </a:prstGeom>
              <a:solidFill>
                <a:srgbClr val="863822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00" name="สี่เหลี่ยมผืนผ้า 152">
                <a:extLst>
                  <a:ext uri="{FF2B5EF4-FFF2-40B4-BE49-F238E27FC236}">
                    <a16:creationId xmlns:a16="http://schemas.microsoft.com/office/drawing/2014/main" id="{C7CFEF42-0303-4BB0-93B6-C428025F82EE}"/>
                  </a:ext>
                </a:extLst>
              </p:cNvPr>
              <p:cNvSpPr/>
              <p:nvPr/>
            </p:nvSpPr>
            <p:spPr>
              <a:xfrm>
                <a:off x="7563720" y="998556"/>
                <a:ext cx="4628280" cy="355475"/>
              </a:xfrm>
              <a:prstGeom prst="rect">
                <a:avLst/>
              </a:prstGeom>
              <a:solidFill>
                <a:srgbClr val="863822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sp>
          <p:nvSpPr>
            <p:cNvPr id="296" name="สี่เหลี่ยมผืนผ้า 148">
              <a:extLst>
                <a:ext uri="{FF2B5EF4-FFF2-40B4-BE49-F238E27FC236}">
                  <a16:creationId xmlns:a16="http://schemas.microsoft.com/office/drawing/2014/main" id="{EAE379B9-FFFC-4B14-9100-E5890F529698}"/>
                </a:ext>
              </a:extLst>
            </p:cNvPr>
            <p:cNvSpPr/>
            <p:nvPr/>
          </p:nvSpPr>
          <p:spPr>
            <a:xfrm>
              <a:off x="7635201" y="1494674"/>
              <a:ext cx="4458944" cy="3198970"/>
            </a:xfrm>
            <a:prstGeom prst="rect">
              <a:avLst/>
            </a:prstGeom>
            <a:solidFill>
              <a:srgbClr val="CC6A3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36195" lvl="0" indent="0" algn="just" defTabSz="914400" rtl="0" eaLnBrk="1" fontAlgn="auto" latinLnBrk="0" hangingPunct="1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99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Lúc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99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99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đầu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99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99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99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64 con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99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vịt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99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ở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99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trên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99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99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bờ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99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99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Lúc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99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99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sau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99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99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99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99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99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99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99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con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99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vịt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99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99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xuống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99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99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ao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99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99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bơi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99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99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lội</a:t>
              </a:r>
              <a:r>
                <a:rPr lang="en-US" sz="3200" b="1" dirty="0">
                  <a:solidFill>
                    <a:srgbClr val="FFFF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3200" b="1" dirty="0" err="1">
                  <a:solidFill>
                    <a:srgbClr val="FFFF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3200" b="1" dirty="0">
                  <a:solidFill>
                    <a:srgbClr val="FFFF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FF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vịt</a:t>
              </a:r>
              <a:r>
                <a:rPr lang="en-US" sz="3200" b="1" dirty="0">
                  <a:solidFill>
                    <a:srgbClr val="FFFF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FF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còn</a:t>
              </a:r>
              <a:r>
                <a:rPr lang="en-US" sz="3200" b="1" dirty="0">
                  <a:solidFill>
                    <a:srgbClr val="FFFF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FF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lại</a:t>
              </a:r>
              <a:r>
                <a:rPr lang="en-US" sz="3200" b="1" dirty="0">
                  <a:solidFill>
                    <a:srgbClr val="FFFF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ở </a:t>
              </a:r>
              <a:r>
                <a:rPr lang="en-US" sz="3200" b="1" dirty="0" err="1">
                  <a:solidFill>
                    <a:srgbClr val="FFFF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trên</a:t>
              </a:r>
              <a:r>
                <a:rPr lang="en-US" sz="3200" b="1" dirty="0">
                  <a:solidFill>
                    <a:srgbClr val="FFFF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FF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bờ</a:t>
              </a:r>
              <a:r>
                <a:rPr lang="en-US" sz="3200" b="1" dirty="0">
                  <a:solidFill>
                    <a:srgbClr val="FFFF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FF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sz="3200" b="1" dirty="0">
                  <a:solidFill>
                    <a:srgbClr val="FFFF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24 con. </a:t>
              </a:r>
              <a:r>
                <a:rPr lang="en-US" sz="3200" b="1" dirty="0" err="1">
                  <a:solidFill>
                    <a:srgbClr val="FFFF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Hỏi</a:t>
              </a:r>
              <a:r>
                <a:rPr lang="en-US" sz="3200" b="1" dirty="0">
                  <a:solidFill>
                    <a:srgbClr val="FFFF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FF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sz="3200" b="1" dirty="0">
                  <a:solidFill>
                    <a:srgbClr val="FFFF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bao </a:t>
              </a:r>
              <a:r>
                <a:rPr lang="en-US" sz="3200" b="1" dirty="0" err="1">
                  <a:solidFill>
                    <a:srgbClr val="FFFF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nhiêu</a:t>
              </a:r>
              <a:r>
                <a:rPr lang="en-US" sz="3200" b="1" dirty="0">
                  <a:solidFill>
                    <a:srgbClr val="FFFF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con </a:t>
              </a:r>
              <a:r>
                <a:rPr lang="en-US" sz="3200" b="1" dirty="0" err="1">
                  <a:solidFill>
                    <a:srgbClr val="FFFF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vịt</a:t>
              </a:r>
              <a:r>
                <a:rPr lang="en-US" sz="3200" b="1" dirty="0">
                  <a:solidFill>
                    <a:srgbClr val="FFFF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FF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xuống</a:t>
              </a:r>
              <a:r>
                <a:rPr lang="en-US" sz="3200" b="1" dirty="0">
                  <a:solidFill>
                    <a:srgbClr val="FFFF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FF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ao</a:t>
              </a:r>
              <a:r>
                <a:rPr lang="en-US" sz="3200" b="1" dirty="0">
                  <a:solidFill>
                    <a:srgbClr val="FFFF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  <a:endPara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1C814775-8A57-4987-BF9B-4AA0D6450511}"/>
              </a:ext>
            </a:extLst>
          </p:cNvPr>
          <p:cNvSpPr txBox="1"/>
          <p:nvPr/>
        </p:nvSpPr>
        <p:spPr>
          <a:xfrm>
            <a:off x="260985" y="2490058"/>
            <a:ext cx="2647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6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36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630C44A3-29E2-4CD0-8730-B2D4A93DA61A}"/>
              </a:ext>
            </a:extLst>
          </p:cNvPr>
          <p:cNvSpPr txBox="1"/>
          <p:nvPr/>
        </p:nvSpPr>
        <p:spPr>
          <a:xfrm>
            <a:off x="-794545" y="3203354"/>
            <a:ext cx="52318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64 con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vịt</a:t>
            </a:r>
            <a:endParaRPr 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B64C14C5-921F-4970-8176-5DE40F9D12AD}"/>
              </a:ext>
            </a:extLst>
          </p:cNvPr>
          <p:cNvSpPr txBox="1"/>
          <p:nvPr/>
        </p:nvSpPr>
        <p:spPr>
          <a:xfrm>
            <a:off x="-506699" y="3865707"/>
            <a:ext cx="52318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bờ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24 con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vịt</a:t>
            </a:r>
            <a:endParaRPr 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68267DC2-734C-4A83-A4D4-4040D6502B99}"/>
              </a:ext>
            </a:extLst>
          </p:cNvPr>
          <p:cNvSpPr txBox="1"/>
          <p:nvPr/>
        </p:nvSpPr>
        <p:spPr>
          <a:xfrm>
            <a:off x="-338993" y="4709264"/>
            <a:ext cx="61211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bơi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:… con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vịt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83676FD-E89C-444B-A8F2-73AE48EC4D1B}"/>
              </a:ext>
            </a:extLst>
          </p:cNvPr>
          <p:cNvCxnSpPr>
            <a:cxnSpLocks/>
          </p:cNvCxnSpPr>
          <p:nvPr/>
        </p:nvCxnSpPr>
        <p:spPr>
          <a:xfrm>
            <a:off x="3512027" y="1048445"/>
            <a:ext cx="346179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CF54A5A-237A-4755-ACC2-E714C17F41D0}"/>
              </a:ext>
            </a:extLst>
          </p:cNvPr>
          <p:cNvCxnSpPr>
            <a:cxnSpLocks/>
          </p:cNvCxnSpPr>
          <p:nvPr/>
        </p:nvCxnSpPr>
        <p:spPr>
          <a:xfrm>
            <a:off x="1921960" y="2072640"/>
            <a:ext cx="462514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D118077B-0CB2-483F-9236-86041899589A}"/>
              </a:ext>
            </a:extLst>
          </p:cNvPr>
          <p:cNvCxnSpPr>
            <a:cxnSpLocks/>
          </p:cNvCxnSpPr>
          <p:nvPr/>
        </p:nvCxnSpPr>
        <p:spPr>
          <a:xfrm>
            <a:off x="3512027" y="1694688"/>
            <a:ext cx="242620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178472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01489-77D6-4B84-B783-DDA34EE98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D3DE25-4F1B-4D7E-B4D0-00097942B19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055916-498B-4DB6-B2C6-B000E3C16A8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D665F8-BDF7-4913-A54C-6FFFB3C7D31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8AAC815-92B0-4F8C-AA43-8F9935E4F60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52399F8-C853-44AE-86C5-874B6549385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EDA790F-5DEC-4773-B402-C4E9B1BEB66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BAA0775-DE80-4676-A97B-CAE488AF641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65E2435-EB00-4D2A-AC9B-86B3BCDF123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454E75-0E31-44E2-8A45-A408BA51F045}"/>
              </a:ext>
            </a:extLst>
          </p:cNvPr>
          <p:cNvSpPr txBox="1"/>
          <p:nvPr/>
        </p:nvSpPr>
        <p:spPr>
          <a:xfrm>
            <a:off x="4378489" y="962553"/>
            <a:ext cx="2647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kumimoji="0" lang="en-US" sz="3600" b="1" i="0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kumimoji="0" lang="en-US" sz="3600" b="1" i="0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5678E5D-D220-48EF-A7F2-A53CA4D62248}"/>
              </a:ext>
            </a:extLst>
          </p:cNvPr>
          <p:cNvSpPr txBox="1"/>
          <p:nvPr/>
        </p:nvSpPr>
        <p:spPr>
          <a:xfrm>
            <a:off x="2361076" y="1955725"/>
            <a:ext cx="6621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ố con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ao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FECF083-1B5B-4AF3-B375-B75580CA8D70}"/>
              </a:ext>
            </a:extLst>
          </p:cNvPr>
          <p:cNvSpPr txBox="1"/>
          <p:nvPr/>
        </p:nvSpPr>
        <p:spPr>
          <a:xfrm>
            <a:off x="3192277" y="2579127"/>
            <a:ext cx="52318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64 – 24 = 40 (con 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826F546-F214-40A1-9A36-243589A9D09E}"/>
              </a:ext>
            </a:extLst>
          </p:cNvPr>
          <p:cNvSpPr txBox="1"/>
          <p:nvPr/>
        </p:nvSpPr>
        <p:spPr>
          <a:xfrm>
            <a:off x="3480767" y="3609614"/>
            <a:ext cx="61211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40 con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vịt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785811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สี่เหลี่ยมผืนผ้า 135">
            <a:extLst>
              <a:ext uri="{FF2B5EF4-FFF2-40B4-BE49-F238E27FC236}">
                <a16:creationId xmlns:a16="http://schemas.microsoft.com/office/drawing/2014/main" id="{F2FF7595-97B7-4D40-AA10-3AAEF5FD76BC}"/>
              </a:ext>
            </a:extLst>
          </p:cNvPr>
          <p:cNvSpPr/>
          <p:nvPr/>
        </p:nvSpPr>
        <p:spPr>
          <a:xfrm>
            <a:off x="2734080" y="136701"/>
            <a:ext cx="6397867" cy="2123658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 err="1">
                <a:ln/>
                <a:solidFill>
                  <a:srgbClr val="5E27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Tạm</a:t>
            </a:r>
            <a:r>
              <a:rPr kumimoji="0" lang="en-US" sz="6600" b="1" i="0" u="none" strike="noStrike" kern="1200" cap="none" spc="0" normalizeH="0" baseline="0" noProof="0" dirty="0">
                <a:ln/>
                <a:solidFill>
                  <a:srgbClr val="5E27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6600" b="1" i="0" u="none" strike="noStrike" kern="1200" cap="none" spc="0" normalizeH="0" baseline="0" noProof="0" dirty="0" err="1">
                <a:ln/>
                <a:solidFill>
                  <a:srgbClr val="5E27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kumimoji="0" lang="en-US" sz="6600" b="1" i="0" u="none" strike="noStrike" kern="1200" cap="none" spc="0" normalizeH="0" baseline="0" noProof="0" dirty="0">
                <a:ln/>
                <a:solidFill>
                  <a:srgbClr val="5E27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6600" b="1" i="0" u="none" strike="noStrike" kern="1200" cap="none" spc="0" normalizeH="0" baseline="0" noProof="0" dirty="0" err="1">
                <a:ln/>
                <a:solidFill>
                  <a:srgbClr val="5E27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sz="6600" b="1" i="0" u="none" strike="noStrike" kern="1200" cap="none" spc="0" normalizeH="0" baseline="0" noProof="0" dirty="0">
                <a:ln/>
                <a:solidFill>
                  <a:srgbClr val="5E27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6600" b="1" i="0" u="none" strike="noStrike" kern="1200" cap="none" spc="0" normalizeH="0" baseline="0" noProof="0" dirty="0" err="1">
                <a:ln/>
                <a:solidFill>
                  <a:srgbClr val="5E27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hẹn</a:t>
            </a:r>
            <a:r>
              <a:rPr kumimoji="0" lang="en-US" sz="6600" b="1" i="0" u="none" strike="noStrike" kern="1200" cap="none" spc="0" normalizeH="0" baseline="0" noProof="0" dirty="0">
                <a:ln/>
                <a:solidFill>
                  <a:srgbClr val="5E27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6600" b="1" i="0" u="none" strike="noStrike" kern="1200" cap="none" spc="0" normalizeH="0" baseline="0" noProof="0" dirty="0" err="1">
                <a:ln/>
                <a:solidFill>
                  <a:srgbClr val="5E27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kumimoji="0" lang="en-US" sz="6600" b="1" i="0" u="none" strike="noStrike" kern="1200" cap="none" spc="0" normalizeH="0" baseline="0" noProof="0" dirty="0">
                <a:ln/>
                <a:solidFill>
                  <a:srgbClr val="5E27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6600" b="1" i="0" u="none" strike="noStrike" kern="1200" cap="none" spc="0" normalizeH="0" baseline="0" noProof="0" dirty="0" err="1">
                <a:ln/>
                <a:solidFill>
                  <a:srgbClr val="5E27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endParaRPr kumimoji="0" lang="th-TH" sz="6600" b="1" i="0" u="none" strike="noStrike" kern="1200" cap="none" spc="0" normalizeH="0" baseline="0" noProof="0" dirty="0">
              <a:ln/>
              <a:solidFill>
                <a:srgbClr val="5E27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imes New Roman" panose="02020603050405020304" pitchFamily="18" charset="0"/>
              <a:cs typeface="TH Mali Grade 6" panose="02000506000000020004" pitchFamily="2" charset="-34"/>
            </a:endParaRPr>
          </a:p>
        </p:txBody>
      </p:sp>
      <p:sp>
        <p:nvSpPr>
          <p:cNvPr id="185" name="เมฆ 256">
            <a:extLst>
              <a:ext uri="{FF2B5EF4-FFF2-40B4-BE49-F238E27FC236}">
                <a16:creationId xmlns:a16="http://schemas.microsoft.com/office/drawing/2014/main" id="{E5EFD1A6-4638-4E62-AC68-10BEEB9F1D0E}"/>
              </a:ext>
            </a:extLst>
          </p:cNvPr>
          <p:cNvSpPr/>
          <p:nvPr/>
        </p:nvSpPr>
        <p:spPr>
          <a:xfrm>
            <a:off x="9246929" y="210315"/>
            <a:ext cx="864018" cy="596963"/>
          </a:xfrm>
          <a:custGeom>
            <a:avLst/>
            <a:gdLst>
              <a:gd name="connsiteX0" fmla="*/ 3900 w 43200"/>
              <a:gd name="connsiteY0" fmla="*/ 14370 h 43200"/>
              <a:gd name="connsiteX1" fmla="*/ 5623 w 43200"/>
              <a:gd name="connsiteY1" fmla="*/ 6907 h 43200"/>
              <a:gd name="connsiteX2" fmla="*/ 14005 w 43200"/>
              <a:gd name="connsiteY2" fmla="*/ 5202 h 43200"/>
              <a:gd name="connsiteX3" fmla="*/ 22456 w 43200"/>
              <a:gd name="connsiteY3" fmla="*/ 3432 h 43200"/>
              <a:gd name="connsiteX4" fmla="*/ 25749 w 43200"/>
              <a:gd name="connsiteY4" fmla="*/ 200 h 43200"/>
              <a:gd name="connsiteX5" fmla="*/ 29833 w 43200"/>
              <a:gd name="connsiteY5" fmla="*/ 2481 h 43200"/>
              <a:gd name="connsiteX6" fmla="*/ 35463 w 43200"/>
              <a:gd name="connsiteY6" fmla="*/ 690 h 43200"/>
              <a:gd name="connsiteX7" fmla="*/ 38318 w 43200"/>
              <a:gd name="connsiteY7" fmla="*/ 5576 h 43200"/>
              <a:gd name="connsiteX8" fmla="*/ 41982 w 43200"/>
              <a:gd name="connsiteY8" fmla="*/ 10318 h 43200"/>
              <a:gd name="connsiteX9" fmla="*/ 41818 w 43200"/>
              <a:gd name="connsiteY9" fmla="*/ 15460 h 43200"/>
              <a:gd name="connsiteX10" fmla="*/ 43016 w 43200"/>
              <a:gd name="connsiteY10" fmla="*/ 23322 h 43200"/>
              <a:gd name="connsiteX11" fmla="*/ 37404 w 43200"/>
              <a:gd name="connsiteY11" fmla="*/ 30204 h 43200"/>
              <a:gd name="connsiteX12" fmla="*/ 35395 w 43200"/>
              <a:gd name="connsiteY12" fmla="*/ 36101 h 43200"/>
              <a:gd name="connsiteX13" fmla="*/ 28555 w 43200"/>
              <a:gd name="connsiteY13" fmla="*/ 36815 h 43200"/>
              <a:gd name="connsiteX14" fmla="*/ 23667 w 43200"/>
              <a:gd name="connsiteY14" fmla="*/ 43106 h 43200"/>
              <a:gd name="connsiteX15" fmla="*/ 16480 w 43200"/>
              <a:gd name="connsiteY15" fmla="*/ 39266 h 43200"/>
              <a:gd name="connsiteX16" fmla="*/ 5804 w 43200"/>
              <a:gd name="connsiteY16" fmla="*/ 35472 h 43200"/>
              <a:gd name="connsiteX17" fmla="*/ 1110 w 43200"/>
              <a:gd name="connsiteY17" fmla="*/ 31250 h 43200"/>
              <a:gd name="connsiteX18" fmla="*/ 2113 w 43200"/>
              <a:gd name="connsiteY18" fmla="*/ 25551 h 43200"/>
              <a:gd name="connsiteX19" fmla="*/ -5 w 43200"/>
              <a:gd name="connsiteY19" fmla="*/ 19704 h 43200"/>
              <a:gd name="connsiteX20" fmla="*/ 3863 w 43200"/>
              <a:gd name="connsiteY20" fmla="*/ 14507 h 43200"/>
              <a:gd name="connsiteX21" fmla="*/ 3900 w 43200"/>
              <a:gd name="connsiteY21" fmla="*/ 14370 h 43200"/>
              <a:gd name="connsiteX0" fmla="*/ 4693 w 43200"/>
              <a:gd name="connsiteY0" fmla="*/ 26177 h 43200"/>
              <a:gd name="connsiteX1" fmla="*/ 2160 w 43200"/>
              <a:gd name="connsiteY1" fmla="*/ 25380 h 43200"/>
              <a:gd name="connsiteX2" fmla="*/ 6928 w 43200"/>
              <a:gd name="connsiteY2" fmla="*/ 34899 h 43200"/>
              <a:gd name="connsiteX3" fmla="*/ 5820 w 43200"/>
              <a:gd name="connsiteY3" fmla="*/ 35280 h 43200"/>
              <a:gd name="connsiteX4" fmla="*/ 16478 w 43200"/>
              <a:gd name="connsiteY4" fmla="*/ 39090 h 43200"/>
              <a:gd name="connsiteX5" fmla="*/ 15810 w 43200"/>
              <a:gd name="connsiteY5" fmla="*/ 37350 h 43200"/>
              <a:gd name="connsiteX6" fmla="*/ 28827 w 43200"/>
              <a:gd name="connsiteY6" fmla="*/ 34751 h 43200"/>
              <a:gd name="connsiteX7" fmla="*/ 28560 w 43200"/>
              <a:gd name="connsiteY7" fmla="*/ 36660 h 43200"/>
              <a:gd name="connsiteX8" fmla="*/ 34129 w 43200"/>
              <a:gd name="connsiteY8" fmla="*/ 22954 h 43200"/>
              <a:gd name="connsiteX9" fmla="*/ 37380 w 43200"/>
              <a:gd name="connsiteY9" fmla="*/ 30090 h 43200"/>
              <a:gd name="connsiteX10" fmla="*/ 41798 w 43200"/>
              <a:gd name="connsiteY10" fmla="*/ 15354 h 43200"/>
              <a:gd name="connsiteX11" fmla="*/ 40350 w 43200"/>
              <a:gd name="connsiteY11" fmla="*/ 18030 h 43200"/>
              <a:gd name="connsiteX12" fmla="*/ 38324 w 43200"/>
              <a:gd name="connsiteY12" fmla="*/ 5426 h 43200"/>
              <a:gd name="connsiteX13" fmla="*/ 38400 w 43200"/>
              <a:gd name="connsiteY13" fmla="*/ 6690 h 43200"/>
              <a:gd name="connsiteX14" fmla="*/ 29078 w 43200"/>
              <a:gd name="connsiteY14" fmla="*/ 3952 h 43200"/>
              <a:gd name="connsiteX15" fmla="*/ 29820 w 43200"/>
              <a:gd name="connsiteY15" fmla="*/ 2340 h 43200"/>
              <a:gd name="connsiteX16" fmla="*/ 22141 w 43200"/>
              <a:gd name="connsiteY16" fmla="*/ 4720 h 43200"/>
              <a:gd name="connsiteX17" fmla="*/ 22500 w 43200"/>
              <a:gd name="connsiteY17" fmla="*/ 3330 h 43200"/>
              <a:gd name="connsiteX18" fmla="*/ 14000 w 43200"/>
              <a:gd name="connsiteY18" fmla="*/ 5192 h 43200"/>
              <a:gd name="connsiteX19" fmla="*/ 15300 w 43200"/>
              <a:gd name="connsiteY19" fmla="*/ 6540 h 43200"/>
              <a:gd name="connsiteX20" fmla="*/ 4127 w 43200"/>
              <a:gd name="connsiteY20" fmla="*/ 15789 h 43200"/>
              <a:gd name="connsiteX21" fmla="*/ 3900 w 43200"/>
              <a:gd name="connsiteY21" fmla="*/ 14370 h 43200"/>
              <a:gd name="connsiteX0" fmla="*/ 3936 w 43256"/>
              <a:gd name="connsiteY0" fmla="*/ 14229 h 43219"/>
              <a:gd name="connsiteX1" fmla="*/ 5659 w 43256"/>
              <a:gd name="connsiteY1" fmla="*/ 6766 h 43219"/>
              <a:gd name="connsiteX2" fmla="*/ 14041 w 43256"/>
              <a:gd name="connsiteY2" fmla="*/ 5061 h 43219"/>
              <a:gd name="connsiteX3" fmla="*/ 22492 w 43256"/>
              <a:gd name="connsiteY3" fmla="*/ 3291 h 43219"/>
              <a:gd name="connsiteX4" fmla="*/ 25785 w 43256"/>
              <a:gd name="connsiteY4" fmla="*/ 59 h 43219"/>
              <a:gd name="connsiteX5" fmla="*/ 29869 w 43256"/>
              <a:gd name="connsiteY5" fmla="*/ 2340 h 43219"/>
              <a:gd name="connsiteX6" fmla="*/ 35499 w 43256"/>
              <a:gd name="connsiteY6" fmla="*/ 549 h 43219"/>
              <a:gd name="connsiteX7" fmla="*/ 38354 w 43256"/>
              <a:gd name="connsiteY7" fmla="*/ 5435 h 43219"/>
              <a:gd name="connsiteX8" fmla="*/ 42018 w 43256"/>
              <a:gd name="connsiteY8" fmla="*/ 10177 h 43219"/>
              <a:gd name="connsiteX9" fmla="*/ 41854 w 43256"/>
              <a:gd name="connsiteY9" fmla="*/ 15319 h 43219"/>
              <a:gd name="connsiteX10" fmla="*/ 43052 w 43256"/>
              <a:gd name="connsiteY10" fmla="*/ 23181 h 43219"/>
              <a:gd name="connsiteX11" fmla="*/ 37440 w 43256"/>
              <a:gd name="connsiteY11" fmla="*/ 30063 h 43219"/>
              <a:gd name="connsiteX12" fmla="*/ 35431 w 43256"/>
              <a:gd name="connsiteY12" fmla="*/ 35960 h 43219"/>
              <a:gd name="connsiteX13" fmla="*/ 28591 w 43256"/>
              <a:gd name="connsiteY13" fmla="*/ 36674 h 43219"/>
              <a:gd name="connsiteX14" fmla="*/ 23703 w 43256"/>
              <a:gd name="connsiteY14" fmla="*/ 42965 h 43219"/>
              <a:gd name="connsiteX15" fmla="*/ 16516 w 43256"/>
              <a:gd name="connsiteY15" fmla="*/ 39125 h 43219"/>
              <a:gd name="connsiteX16" fmla="*/ 5840 w 43256"/>
              <a:gd name="connsiteY16" fmla="*/ 35331 h 43219"/>
              <a:gd name="connsiteX17" fmla="*/ 1146 w 43256"/>
              <a:gd name="connsiteY17" fmla="*/ 31109 h 43219"/>
              <a:gd name="connsiteX18" fmla="*/ 2149 w 43256"/>
              <a:gd name="connsiteY18" fmla="*/ 25410 h 43219"/>
              <a:gd name="connsiteX19" fmla="*/ 31 w 43256"/>
              <a:gd name="connsiteY19" fmla="*/ 19563 h 43219"/>
              <a:gd name="connsiteX20" fmla="*/ 3899 w 43256"/>
              <a:gd name="connsiteY20" fmla="*/ 14366 h 43219"/>
              <a:gd name="connsiteX21" fmla="*/ 3936 w 43256"/>
              <a:gd name="connsiteY21" fmla="*/ 14229 h 43219"/>
              <a:gd name="connsiteX0" fmla="*/ 4729 w 43256"/>
              <a:gd name="connsiteY0" fmla="*/ 26036 h 43219"/>
              <a:gd name="connsiteX1" fmla="*/ 2196 w 43256"/>
              <a:gd name="connsiteY1" fmla="*/ 25239 h 43219"/>
              <a:gd name="connsiteX2" fmla="*/ 6964 w 43256"/>
              <a:gd name="connsiteY2" fmla="*/ 34758 h 43219"/>
              <a:gd name="connsiteX3" fmla="*/ 5856 w 43256"/>
              <a:gd name="connsiteY3" fmla="*/ 35139 h 43219"/>
              <a:gd name="connsiteX4" fmla="*/ 16514 w 43256"/>
              <a:gd name="connsiteY4" fmla="*/ 38949 h 43219"/>
              <a:gd name="connsiteX5" fmla="*/ 15846 w 43256"/>
              <a:gd name="connsiteY5" fmla="*/ 37209 h 43219"/>
              <a:gd name="connsiteX6" fmla="*/ 28863 w 43256"/>
              <a:gd name="connsiteY6" fmla="*/ 34610 h 43219"/>
              <a:gd name="connsiteX7" fmla="*/ 28596 w 43256"/>
              <a:gd name="connsiteY7" fmla="*/ 36519 h 43219"/>
              <a:gd name="connsiteX8" fmla="*/ 41834 w 43256"/>
              <a:gd name="connsiteY8" fmla="*/ 15213 h 43219"/>
              <a:gd name="connsiteX9" fmla="*/ 40386 w 43256"/>
              <a:gd name="connsiteY9" fmla="*/ 17889 h 43219"/>
              <a:gd name="connsiteX10" fmla="*/ 38360 w 43256"/>
              <a:gd name="connsiteY10" fmla="*/ 5285 h 43219"/>
              <a:gd name="connsiteX11" fmla="*/ 38436 w 43256"/>
              <a:gd name="connsiteY11" fmla="*/ 6549 h 43219"/>
              <a:gd name="connsiteX12" fmla="*/ 29114 w 43256"/>
              <a:gd name="connsiteY12" fmla="*/ 3811 h 43219"/>
              <a:gd name="connsiteX13" fmla="*/ 29856 w 43256"/>
              <a:gd name="connsiteY13" fmla="*/ 2199 h 43219"/>
              <a:gd name="connsiteX14" fmla="*/ 22177 w 43256"/>
              <a:gd name="connsiteY14" fmla="*/ 4579 h 43219"/>
              <a:gd name="connsiteX15" fmla="*/ 22536 w 43256"/>
              <a:gd name="connsiteY15" fmla="*/ 3189 h 43219"/>
              <a:gd name="connsiteX16" fmla="*/ 14036 w 43256"/>
              <a:gd name="connsiteY16" fmla="*/ 5051 h 43219"/>
              <a:gd name="connsiteX17" fmla="*/ 15336 w 43256"/>
              <a:gd name="connsiteY17" fmla="*/ 6399 h 43219"/>
              <a:gd name="connsiteX18" fmla="*/ 4163 w 43256"/>
              <a:gd name="connsiteY18" fmla="*/ 15648 h 43219"/>
              <a:gd name="connsiteX19" fmla="*/ 3936 w 43256"/>
              <a:gd name="connsiteY19" fmla="*/ 14229 h 43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3256" h="43219">
                <a:moveTo>
                  <a:pt x="3936" y="14229"/>
                </a:moveTo>
                <a:cubicBezTo>
                  <a:pt x="3665" y="11516"/>
                  <a:pt x="4297" y="8780"/>
                  <a:pt x="5659" y="6766"/>
                </a:cubicBezTo>
                <a:cubicBezTo>
                  <a:pt x="7811" y="3585"/>
                  <a:pt x="11300" y="2876"/>
                  <a:pt x="14041" y="5061"/>
                </a:cubicBezTo>
                <a:cubicBezTo>
                  <a:pt x="15714" y="768"/>
                  <a:pt x="19950" y="-119"/>
                  <a:pt x="22492" y="3291"/>
                </a:cubicBezTo>
                <a:cubicBezTo>
                  <a:pt x="23133" y="1542"/>
                  <a:pt x="24364" y="333"/>
                  <a:pt x="25785" y="59"/>
                </a:cubicBezTo>
                <a:cubicBezTo>
                  <a:pt x="27349" y="-243"/>
                  <a:pt x="28911" y="629"/>
                  <a:pt x="29869" y="2340"/>
                </a:cubicBezTo>
                <a:cubicBezTo>
                  <a:pt x="31251" y="126"/>
                  <a:pt x="33537" y="-601"/>
                  <a:pt x="35499" y="549"/>
                </a:cubicBezTo>
                <a:cubicBezTo>
                  <a:pt x="36994" y="1425"/>
                  <a:pt x="38066" y="3259"/>
                  <a:pt x="38354" y="5435"/>
                </a:cubicBezTo>
                <a:cubicBezTo>
                  <a:pt x="40082" y="6077"/>
                  <a:pt x="41458" y="7857"/>
                  <a:pt x="42018" y="10177"/>
                </a:cubicBezTo>
                <a:cubicBezTo>
                  <a:pt x="42425" y="11861"/>
                  <a:pt x="42367" y="13690"/>
                  <a:pt x="41854" y="15319"/>
                </a:cubicBezTo>
                <a:cubicBezTo>
                  <a:pt x="43115" y="17553"/>
                  <a:pt x="43556" y="20449"/>
                  <a:pt x="43052" y="23181"/>
                </a:cubicBezTo>
                <a:cubicBezTo>
                  <a:pt x="42382" y="26813"/>
                  <a:pt x="40164" y="29533"/>
                  <a:pt x="37440" y="30063"/>
                </a:cubicBezTo>
                <a:cubicBezTo>
                  <a:pt x="37427" y="32330"/>
                  <a:pt x="36694" y="34480"/>
                  <a:pt x="35431" y="35960"/>
                </a:cubicBezTo>
                <a:cubicBezTo>
                  <a:pt x="33512" y="38209"/>
                  <a:pt x="30740" y="38498"/>
                  <a:pt x="28591" y="36674"/>
                </a:cubicBezTo>
                <a:cubicBezTo>
                  <a:pt x="27896" y="39807"/>
                  <a:pt x="26035" y="42202"/>
                  <a:pt x="23703" y="42965"/>
                </a:cubicBezTo>
                <a:cubicBezTo>
                  <a:pt x="20955" y="43864"/>
                  <a:pt x="18087" y="42332"/>
                  <a:pt x="16516" y="39125"/>
                </a:cubicBezTo>
                <a:cubicBezTo>
                  <a:pt x="12808" y="42169"/>
                  <a:pt x="7992" y="40458"/>
                  <a:pt x="5840" y="35331"/>
                </a:cubicBezTo>
                <a:cubicBezTo>
                  <a:pt x="3726" y="35668"/>
                  <a:pt x="1741" y="33883"/>
                  <a:pt x="1146" y="31109"/>
                </a:cubicBezTo>
                <a:cubicBezTo>
                  <a:pt x="715" y="29102"/>
                  <a:pt x="1096" y="26936"/>
                  <a:pt x="2149" y="25410"/>
                </a:cubicBezTo>
                <a:cubicBezTo>
                  <a:pt x="655" y="24213"/>
                  <a:pt x="-177" y="21916"/>
                  <a:pt x="31" y="19563"/>
                </a:cubicBezTo>
                <a:cubicBezTo>
                  <a:pt x="275" y="16808"/>
                  <a:pt x="1881" y="14650"/>
                  <a:pt x="3899" y="14366"/>
                </a:cubicBezTo>
                <a:cubicBezTo>
                  <a:pt x="3911" y="14320"/>
                  <a:pt x="3924" y="14275"/>
                  <a:pt x="3936" y="14229"/>
                </a:cubicBezTo>
                <a:close/>
              </a:path>
              <a:path w="43256" h="43219" fill="none" extrusionOk="0">
                <a:moveTo>
                  <a:pt x="4729" y="26036"/>
                </a:moveTo>
                <a:cubicBezTo>
                  <a:pt x="3845" y="26130"/>
                  <a:pt x="2961" y="25852"/>
                  <a:pt x="2196" y="25239"/>
                </a:cubicBezTo>
                <a:moveTo>
                  <a:pt x="6964" y="34758"/>
                </a:moveTo>
                <a:cubicBezTo>
                  <a:pt x="6609" y="34951"/>
                  <a:pt x="6236" y="35079"/>
                  <a:pt x="5856" y="35139"/>
                </a:cubicBezTo>
                <a:moveTo>
                  <a:pt x="16514" y="38949"/>
                </a:moveTo>
                <a:cubicBezTo>
                  <a:pt x="16247" y="38403"/>
                  <a:pt x="16023" y="37820"/>
                  <a:pt x="15846" y="37209"/>
                </a:cubicBezTo>
                <a:moveTo>
                  <a:pt x="28863" y="34610"/>
                </a:moveTo>
                <a:cubicBezTo>
                  <a:pt x="28824" y="35257"/>
                  <a:pt x="28734" y="35897"/>
                  <a:pt x="28596" y="36519"/>
                </a:cubicBezTo>
                <a:moveTo>
                  <a:pt x="41834" y="15213"/>
                </a:moveTo>
                <a:cubicBezTo>
                  <a:pt x="41509" y="16245"/>
                  <a:pt x="41014" y="17161"/>
                  <a:pt x="40386" y="17889"/>
                </a:cubicBezTo>
                <a:moveTo>
                  <a:pt x="38360" y="5285"/>
                </a:moveTo>
                <a:cubicBezTo>
                  <a:pt x="38415" y="5702"/>
                  <a:pt x="38441" y="6125"/>
                  <a:pt x="38436" y="6549"/>
                </a:cubicBezTo>
                <a:moveTo>
                  <a:pt x="29114" y="3811"/>
                </a:moveTo>
                <a:cubicBezTo>
                  <a:pt x="29303" y="3228"/>
                  <a:pt x="29552" y="2685"/>
                  <a:pt x="29856" y="2199"/>
                </a:cubicBezTo>
                <a:moveTo>
                  <a:pt x="22177" y="4579"/>
                </a:moveTo>
                <a:cubicBezTo>
                  <a:pt x="22254" y="4097"/>
                  <a:pt x="22375" y="3630"/>
                  <a:pt x="22536" y="3189"/>
                </a:cubicBezTo>
                <a:moveTo>
                  <a:pt x="14036" y="5051"/>
                </a:moveTo>
                <a:cubicBezTo>
                  <a:pt x="14508" y="5427"/>
                  <a:pt x="14944" y="5880"/>
                  <a:pt x="15336" y="6399"/>
                </a:cubicBezTo>
                <a:moveTo>
                  <a:pt x="4163" y="15648"/>
                </a:moveTo>
                <a:cubicBezTo>
                  <a:pt x="4060" y="15184"/>
                  <a:pt x="3984" y="14710"/>
                  <a:pt x="3936" y="14229"/>
                </a:cubicBezTo>
              </a:path>
            </a:pathLst>
          </a:custGeom>
          <a:solidFill>
            <a:srgbClr val="A7D1D3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cs typeface="Itim"/>
            </a:endParaRPr>
          </a:p>
        </p:txBody>
      </p:sp>
      <p:sp>
        <p:nvSpPr>
          <p:cNvPr id="186" name="เมฆ 256">
            <a:extLst>
              <a:ext uri="{FF2B5EF4-FFF2-40B4-BE49-F238E27FC236}">
                <a16:creationId xmlns:a16="http://schemas.microsoft.com/office/drawing/2014/main" id="{2035D568-3FEF-4F6D-BCBC-7DE4675DB6BD}"/>
              </a:ext>
            </a:extLst>
          </p:cNvPr>
          <p:cNvSpPr/>
          <p:nvPr/>
        </p:nvSpPr>
        <p:spPr>
          <a:xfrm rot="459428">
            <a:off x="1004478" y="1050395"/>
            <a:ext cx="899811" cy="563934"/>
          </a:xfrm>
          <a:custGeom>
            <a:avLst/>
            <a:gdLst>
              <a:gd name="connsiteX0" fmla="*/ 3900 w 43200"/>
              <a:gd name="connsiteY0" fmla="*/ 14370 h 43200"/>
              <a:gd name="connsiteX1" fmla="*/ 5623 w 43200"/>
              <a:gd name="connsiteY1" fmla="*/ 6907 h 43200"/>
              <a:gd name="connsiteX2" fmla="*/ 14005 w 43200"/>
              <a:gd name="connsiteY2" fmla="*/ 5202 h 43200"/>
              <a:gd name="connsiteX3" fmla="*/ 22456 w 43200"/>
              <a:gd name="connsiteY3" fmla="*/ 3432 h 43200"/>
              <a:gd name="connsiteX4" fmla="*/ 25749 w 43200"/>
              <a:gd name="connsiteY4" fmla="*/ 200 h 43200"/>
              <a:gd name="connsiteX5" fmla="*/ 29833 w 43200"/>
              <a:gd name="connsiteY5" fmla="*/ 2481 h 43200"/>
              <a:gd name="connsiteX6" fmla="*/ 35463 w 43200"/>
              <a:gd name="connsiteY6" fmla="*/ 690 h 43200"/>
              <a:gd name="connsiteX7" fmla="*/ 38318 w 43200"/>
              <a:gd name="connsiteY7" fmla="*/ 5576 h 43200"/>
              <a:gd name="connsiteX8" fmla="*/ 41982 w 43200"/>
              <a:gd name="connsiteY8" fmla="*/ 10318 h 43200"/>
              <a:gd name="connsiteX9" fmla="*/ 41818 w 43200"/>
              <a:gd name="connsiteY9" fmla="*/ 15460 h 43200"/>
              <a:gd name="connsiteX10" fmla="*/ 43016 w 43200"/>
              <a:gd name="connsiteY10" fmla="*/ 23322 h 43200"/>
              <a:gd name="connsiteX11" fmla="*/ 37404 w 43200"/>
              <a:gd name="connsiteY11" fmla="*/ 30204 h 43200"/>
              <a:gd name="connsiteX12" fmla="*/ 35395 w 43200"/>
              <a:gd name="connsiteY12" fmla="*/ 36101 h 43200"/>
              <a:gd name="connsiteX13" fmla="*/ 28555 w 43200"/>
              <a:gd name="connsiteY13" fmla="*/ 36815 h 43200"/>
              <a:gd name="connsiteX14" fmla="*/ 23667 w 43200"/>
              <a:gd name="connsiteY14" fmla="*/ 43106 h 43200"/>
              <a:gd name="connsiteX15" fmla="*/ 16480 w 43200"/>
              <a:gd name="connsiteY15" fmla="*/ 39266 h 43200"/>
              <a:gd name="connsiteX16" fmla="*/ 5804 w 43200"/>
              <a:gd name="connsiteY16" fmla="*/ 35472 h 43200"/>
              <a:gd name="connsiteX17" fmla="*/ 1110 w 43200"/>
              <a:gd name="connsiteY17" fmla="*/ 31250 h 43200"/>
              <a:gd name="connsiteX18" fmla="*/ 2113 w 43200"/>
              <a:gd name="connsiteY18" fmla="*/ 25551 h 43200"/>
              <a:gd name="connsiteX19" fmla="*/ -5 w 43200"/>
              <a:gd name="connsiteY19" fmla="*/ 19704 h 43200"/>
              <a:gd name="connsiteX20" fmla="*/ 3863 w 43200"/>
              <a:gd name="connsiteY20" fmla="*/ 14507 h 43200"/>
              <a:gd name="connsiteX21" fmla="*/ 3900 w 43200"/>
              <a:gd name="connsiteY21" fmla="*/ 14370 h 43200"/>
              <a:gd name="connsiteX0" fmla="*/ 4693 w 43200"/>
              <a:gd name="connsiteY0" fmla="*/ 26177 h 43200"/>
              <a:gd name="connsiteX1" fmla="*/ 2160 w 43200"/>
              <a:gd name="connsiteY1" fmla="*/ 25380 h 43200"/>
              <a:gd name="connsiteX2" fmla="*/ 6928 w 43200"/>
              <a:gd name="connsiteY2" fmla="*/ 34899 h 43200"/>
              <a:gd name="connsiteX3" fmla="*/ 5820 w 43200"/>
              <a:gd name="connsiteY3" fmla="*/ 35280 h 43200"/>
              <a:gd name="connsiteX4" fmla="*/ 16478 w 43200"/>
              <a:gd name="connsiteY4" fmla="*/ 39090 h 43200"/>
              <a:gd name="connsiteX5" fmla="*/ 15810 w 43200"/>
              <a:gd name="connsiteY5" fmla="*/ 37350 h 43200"/>
              <a:gd name="connsiteX6" fmla="*/ 28827 w 43200"/>
              <a:gd name="connsiteY6" fmla="*/ 34751 h 43200"/>
              <a:gd name="connsiteX7" fmla="*/ 28560 w 43200"/>
              <a:gd name="connsiteY7" fmla="*/ 36660 h 43200"/>
              <a:gd name="connsiteX8" fmla="*/ 34129 w 43200"/>
              <a:gd name="connsiteY8" fmla="*/ 22954 h 43200"/>
              <a:gd name="connsiteX9" fmla="*/ 37380 w 43200"/>
              <a:gd name="connsiteY9" fmla="*/ 30090 h 43200"/>
              <a:gd name="connsiteX10" fmla="*/ 41798 w 43200"/>
              <a:gd name="connsiteY10" fmla="*/ 15354 h 43200"/>
              <a:gd name="connsiteX11" fmla="*/ 40350 w 43200"/>
              <a:gd name="connsiteY11" fmla="*/ 18030 h 43200"/>
              <a:gd name="connsiteX12" fmla="*/ 38324 w 43200"/>
              <a:gd name="connsiteY12" fmla="*/ 5426 h 43200"/>
              <a:gd name="connsiteX13" fmla="*/ 38400 w 43200"/>
              <a:gd name="connsiteY13" fmla="*/ 6690 h 43200"/>
              <a:gd name="connsiteX14" fmla="*/ 29078 w 43200"/>
              <a:gd name="connsiteY14" fmla="*/ 3952 h 43200"/>
              <a:gd name="connsiteX15" fmla="*/ 29820 w 43200"/>
              <a:gd name="connsiteY15" fmla="*/ 2340 h 43200"/>
              <a:gd name="connsiteX16" fmla="*/ 22141 w 43200"/>
              <a:gd name="connsiteY16" fmla="*/ 4720 h 43200"/>
              <a:gd name="connsiteX17" fmla="*/ 22500 w 43200"/>
              <a:gd name="connsiteY17" fmla="*/ 3330 h 43200"/>
              <a:gd name="connsiteX18" fmla="*/ 14000 w 43200"/>
              <a:gd name="connsiteY18" fmla="*/ 5192 h 43200"/>
              <a:gd name="connsiteX19" fmla="*/ 15300 w 43200"/>
              <a:gd name="connsiteY19" fmla="*/ 6540 h 43200"/>
              <a:gd name="connsiteX20" fmla="*/ 4127 w 43200"/>
              <a:gd name="connsiteY20" fmla="*/ 15789 h 43200"/>
              <a:gd name="connsiteX21" fmla="*/ 3900 w 43200"/>
              <a:gd name="connsiteY21" fmla="*/ 14370 h 43200"/>
              <a:gd name="connsiteX0" fmla="*/ 3936 w 43256"/>
              <a:gd name="connsiteY0" fmla="*/ 14229 h 43219"/>
              <a:gd name="connsiteX1" fmla="*/ 5659 w 43256"/>
              <a:gd name="connsiteY1" fmla="*/ 6766 h 43219"/>
              <a:gd name="connsiteX2" fmla="*/ 14041 w 43256"/>
              <a:gd name="connsiteY2" fmla="*/ 5061 h 43219"/>
              <a:gd name="connsiteX3" fmla="*/ 22492 w 43256"/>
              <a:gd name="connsiteY3" fmla="*/ 3291 h 43219"/>
              <a:gd name="connsiteX4" fmla="*/ 25785 w 43256"/>
              <a:gd name="connsiteY4" fmla="*/ 59 h 43219"/>
              <a:gd name="connsiteX5" fmla="*/ 29869 w 43256"/>
              <a:gd name="connsiteY5" fmla="*/ 2340 h 43219"/>
              <a:gd name="connsiteX6" fmla="*/ 35499 w 43256"/>
              <a:gd name="connsiteY6" fmla="*/ 549 h 43219"/>
              <a:gd name="connsiteX7" fmla="*/ 38354 w 43256"/>
              <a:gd name="connsiteY7" fmla="*/ 5435 h 43219"/>
              <a:gd name="connsiteX8" fmla="*/ 42018 w 43256"/>
              <a:gd name="connsiteY8" fmla="*/ 10177 h 43219"/>
              <a:gd name="connsiteX9" fmla="*/ 41854 w 43256"/>
              <a:gd name="connsiteY9" fmla="*/ 15319 h 43219"/>
              <a:gd name="connsiteX10" fmla="*/ 43052 w 43256"/>
              <a:gd name="connsiteY10" fmla="*/ 23181 h 43219"/>
              <a:gd name="connsiteX11" fmla="*/ 37440 w 43256"/>
              <a:gd name="connsiteY11" fmla="*/ 30063 h 43219"/>
              <a:gd name="connsiteX12" fmla="*/ 35431 w 43256"/>
              <a:gd name="connsiteY12" fmla="*/ 35960 h 43219"/>
              <a:gd name="connsiteX13" fmla="*/ 28591 w 43256"/>
              <a:gd name="connsiteY13" fmla="*/ 36674 h 43219"/>
              <a:gd name="connsiteX14" fmla="*/ 23703 w 43256"/>
              <a:gd name="connsiteY14" fmla="*/ 42965 h 43219"/>
              <a:gd name="connsiteX15" fmla="*/ 16516 w 43256"/>
              <a:gd name="connsiteY15" fmla="*/ 39125 h 43219"/>
              <a:gd name="connsiteX16" fmla="*/ 5840 w 43256"/>
              <a:gd name="connsiteY16" fmla="*/ 35331 h 43219"/>
              <a:gd name="connsiteX17" fmla="*/ 1146 w 43256"/>
              <a:gd name="connsiteY17" fmla="*/ 31109 h 43219"/>
              <a:gd name="connsiteX18" fmla="*/ 2149 w 43256"/>
              <a:gd name="connsiteY18" fmla="*/ 25410 h 43219"/>
              <a:gd name="connsiteX19" fmla="*/ 31 w 43256"/>
              <a:gd name="connsiteY19" fmla="*/ 19563 h 43219"/>
              <a:gd name="connsiteX20" fmla="*/ 3899 w 43256"/>
              <a:gd name="connsiteY20" fmla="*/ 14366 h 43219"/>
              <a:gd name="connsiteX21" fmla="*/ 3936 w 43256"/>
              <a:gd name="connsiteY21" fmla="*/ 14229 h 43219"/>
              <a:gd name="connsiteX0" fmla="*/ 4729 w 43256"/>
              <a:gd name="connsiteY0" fmla="*/ 26036 h 43219"/>
              <a:gd name="connsiteX1" fmla="*/ 2196 w 43256"/>
              <a:gd name="connsiteY1" fmla="*/ 25239 h 43219"/>
              <a:gd name="connsiteX2" fmla="*/ 6964 w 43256"/>
              <a:gd name="connsiteY2" fmla="*/ 34758 h 43219"/>
              <a:gd name="connsiteX3" fmla="*/ 5856 w 43256"/>
              <a:gd name="connsiteY3" fmla="*/ 35139 h 43219"/>
              <a:gd name="connsiteX4" fmla="*/ 16514 w 43256"/>
              <a:gd name="connsiteY4" fmla="*/ 38949 h 43219"/>
              <a:gd name="connsiteX5" fmla="*/ 15846 w 43256"/>
              <a:gd name="connsiteY5" fmla="*/ 37209 h 43219"/>
              <a:gd name="connsiteX6" fmla="*/ 28863 w 43256"/>
              <a:gd name="connsiteY6" fmla="*/ 34610 h 43219"/>
              <a:gd name="connsiteX7" fmla="*/ 28596 w 43256"/>
              <a:gd name="connsiteY7" fmla="*/ 36519 h 43219"/>
              <a:gd name="connsiteX8" fmla="*/ 41834 w 43256"/>
              <a:gd name="connsiteY8" fmla="*/ 15213 h 43219"/>
              <a:gd name="connsiteX9" fmla="*/ 40386 w 43256"/>
              <a:gd name="connsiteY9" fmla="*/ 17889 h 43219"/>
              <a:gd name="connsiteX10" fmla="*/ 38360 w 43256"/>
              <a:gd name="connsiteY10" fmla="*/ 5285 h 43219"/>
              <a:gd name="connsiteX11" fmla="*/ 38436 w 43256"/>
              <a:gd name="connsiteY11" fmla="*/ 6549 h 43219"/>
              <a:gd name="connsiteX12" fmla="*/ 29114 w 43256"/>
              <a:gd name="connsiteY12" fmla="*/ 3811 h 43219"/>
              <a:gd name="connsiteX13" fmla="*/ 29856 w 43256"/>
              <a:gd name="connsiteY13" fmla="*/ 2199 h 43219"/>
              <a:gd name="connsiteX14" fmla="*/ 22177 w 43256"/>
              <a:gd name="connsiteY14" fmla="*/ 4579 h 43219"/>
              <a:gd name="connsiteX15" fmla="*/ 22536 w 43256"/>
              <a:gd name="connsiteY15" fmla="*/ 3189 h 43219"/>
              <a:gd name="connsiteX16" fmla="*/ 14036 w 43256"/>
              <a:gd name="connsiteY16" fmla="*/ 5051 h 43219"/>
              <a:gd name="connsiteX17" fmla="*/ 15336 w 43256"/>
              <a:gd name="connsiteY17" fmla="*/ 6399 h 43219"/>
              <a:gd name="connsiteX18" fmla="*/ 4163 w 43256"/>
              <a:gd name="connsiteY18" fmla="*/ 15648 h 43219"/>
              <a:gd name="connsiteX19" fmla="*/ 3936 w 43256"/>
              <a:gd name="connsiteY19" fmla="*/ 14229 h 43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3256" h="43219">
                <a:moveTo>
                  <a:pt x="3936" y="14229"/>
                </a:moveTo>
                <a:cubicBezTo>
                  <a:pt x="3665" y="11516"/>
                  <a:pt x="4297" y="8780"/>
                  <a:pt x="5659" y="6766"/>
                </a:cubicBezTo>
                <a:cubicBezTo>
                  <a:pt x="7811" y="3585"/>
                  <a:pt x="11300" y="2876"/>
                  <a:pt x="14041" y="5061"/>
                </a:cubicBezTo>
                <a:cubicBezTo>
                  <a:pt x="15714" y="768"/>
                  <a:pt x="19950" y="-119"/>
                  <a:pt x="22492" y="3291"/>
                </a:cubicBezTo>
                <a:cubicBezTo>
                  <a:pt x="23133" y="1542"/>
                  <a:pt x="24364" y="333"/>
                  <a:pt x="25785" y="59"/>
                </a:cubicBezTo>
                <a:cubicBezTo>
                  <a:pt x="27349" y="-243"/>
                  <a:pt x="28911" y="629"/>
                  <a:pt x="29869" y="2340"/>
                </a:cubicBezTo>
                <a:cubicBezTo>
                  <a:pt x="31251" y="126"/>
                  <a:pt x="33537" y="-601"/>
                  <a:pt x="35499" y="549"/>
                </a:cubicBezTo>
                <a:cubicBezTo>
                  <a:pt x="36994" y="1425"/>
                  <a:pt x="38066" y="3259"/>
                  <a:pt x="38354" y="5435"/>
                </a:cubicBezTo>
                <a:cubicBezTo>
                  <a:pt x="40082" y="6077"/>
                  <a:pt x="41458" y="7857"/>
                  <a:pt x="42018" y="10177"/>
                </a:cubicBezTo>
                <a:cubicBezTo>
                  <a:pt x="42425" y="11861"/>
                  <a:pt x="42367" y="13690"/>
                  <a:pt x="41854" y="15319"/>
                </a:cubicBezTo>
                <a:cubicBezTo>
                  <a:pt x="43115" y="17553"/>
                  <a:pt x="43556" y="20449"/>
                  <a:pt x="43052" y="23181"/>
                </a:cubicBezTo>
                <a:cubicBezTo>
                  <a:pt x="42382" y="26813"/>
                  <a:pt x="40164" y="29533"/>
                  <a:pt x="37440" y="30063"/>
                </a:cubicBezTo>
                <a:cubicBezTo>
                  <a:pt x="37427" y="32330"/>
                  <a:pt x="36694" y="34480"/>
                  <a:pt x="35431" y="35960"/>
                </a:cubicBezTo>
                <a:cubicBezTo>
                  <a:pt x="33512" y="38209"/>
                  <a:pt x="30740" y="38498"/>
                  <a:pt x="28591" y="36674"/>
                </a:cubicBezTo>
                <a:cubicBezTo>
                  <a:pt x="27896" y="39807"/>
                  <a:pt x="26035" y="42202"/>
                  <a:pt x="23703" y="42965"/>
                </a:cubicBezTo>
                <a:cubicBezTo>
                  <a:pt x="20955" y="43864"/>
                  <a:pt x="18087" y="42332"/>
                  <a:pt x="16516" y="39125"/>
                </a:cubicBezTo>
                <a:cubicBezTo>
                  <a:pt x="12808" y="42169"/>
                  <a:pt x="7992" y="40458"/>
                  <a:pt x="5840" y="35331"/>
                </a:cubicBezTo>
                <a:cubicBezTo>
                  <a:pt x="3726" y="35668"/>
                  <a:pt x="1741" y="33883"/>
                  <a:pt x="1146" y="31109"/>
                </a:cubicBezTo>
                <a:cubicBezTo>
                  <a:pt x="715" y="29102"/>
                  <a:pt x="1096" y="26936"/>
                  <a:pt x="2149" y="25410"/>
                </a:cubicBezTo>
                <a:cubicBezTo>
                  <a:pt x="655" y="24213"/>
                  <a:pt x="-177" y="21916"/>
                  <a:pt x="31" y="19563"/>
                </a:cubicBezTo>
                <a:cubicBezTo>
                  <a:pt x="275" y="16808"/>
                  <a:pt x="1881" y="14650"/>
                  <a:pt x="3899" y="14366"/>
                </a:cubicBezTo>
                <a:cubicBezTo>
                  <a:pt x="3911" y="14320"/>
                  <a:pt x="3924" y="14275"/>
                  <a:pt x="3936" y="14229"/>
                </a:cubicBezTo>
                <a:close/>
              </a:path>
              <a:path w="43256" h="43219" fill="none" extrusionOk="0">
                <a:moveTo>
                  <a:pt x="4729" y="26036"/>
                </a:moveTo>
                <a:cubicBezTo>
                  <a:pt x="3845" y="26130"/>
                  <a:pt x="2961" y="25852"/>
                  <a:pt x="2196" y="25239"/>
                </a:cubicBezTo>
                <a:moveTo>
                  <a:pt x="6964" y="34758"/>
                </a:moveTo>
                <a:cubicBezTo>
                  <a:pt x="6609" y="34951"/>
                  <a:pt x="6236" y="35079"/>
                  <a:pt x="5856" y="35139"/>
                </a:cubicBezTo>
                <a:moveTo>
                  <a:pt x="16514" y="38949"/>
                </a:moveTo>
                <a:cubicBezTo>
                  <a:pt x="16247" y="38403"/>
                  <a:pt x="16023" y="37820"/>
                  <a:pt x="15846" y="37209"/>
                </a:cubicBezTo>
                <a:moveTo>
                  <a:pt x="28863" y="34610"/>
                </a:moveTo>
                <a:cubicBezTo>
                  <a:pt x="28824" y="35257"/>
                  <a:pt x="28734" y="35897"/>
                  <a:pt x="28596" y="36519"/>
                </a:cubicBezTo>
                <a:moveTo>
                  <a:pt x="41834" y="15213"/>
                </a:moveTo>
                <a:cubicBezTo>
                  <a:pt x="41509" y="16245"/>
                  <a:pt x="41014" y="17161"/>
                  <a:pt x="40386" y="17889"/>
                </a:cubicBezTo>
                <a:moveTo>
                  <a:pt x="38360" y="5285"/>
                </a:moveTo>
                <a:cubicBezTo>
                  <a:pt x="38415" y="5702"/>
                  <a:pt x="38441" y="6125"/>
                  <a:pt x="38436" y="6549"/>
                </a:cubicBezTo>
                <a:moveTo>
                  <a:pt x="29114" y="3811"/>
                </a:moveTo>
                <a:cubicBezTo>
                  <a:pt x="29303" y="3228"/>
                  <a:pt x="29552" y="2685"/>
                  <a:pt x="29856" y="2199"/>
                </a:cubicBezTo>
                <a:moveTo>
                  <a:pt x="22177" y="4579"/>
                </a:moveTo>
                <a:cubicBezTo>
                  <a:pt x="22254" y="4097"/>
                  <a:pt x="22375" y="3630"/>
                  <a:pt x="22536" y="3189"/>
                </a:cubicBezTo>
                <a:moveTo>
                  <a:pt x="14036" y="5051"/>
                </a:moveTo>
                <a:cubicBezTo>
                  <a:pt x="14508" y="5427"/>
                  <a:pt x="14944" y="5880"/>
                  <a:pt x="15336" y="6399"/>
                </a:cubicBezTo>
                <a:moveTo>
                  <a:pt x="4163" y="15648"/>
                </a:moveTo>
                <a:cubicBezTo>
                  <a:pt x="4060" y="15184"/>
                  <a:pt x="3984" y="14710"/>
                  <a:pt x="3936" y="14229"/>
                </a:cubicBezTo>
              </a:path>
            </a:pathLst>
          </a:custGeom>
          <a:solidFill>
            <a:srgbClr val="A7D1D3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cs typeface="Itim"/>
            </a:endParaRPr>
          </a:p>
        </p:txBody>
      </p:sp>
      <p:sp>
        <p:nvSpPr>
          <p:cNvPr id="187" name="เมฆ 256">
            <a:extLst>
              <a:ext uri="{FF2B5EF4-FFF2-40B4-BE49-F238E27FC236}">
                <a16:creationId xmlns:a16="http://schemas.microsoft.com/office/drawing/2014/main" id="{B7BC9641-A7D2-4841-86EF-CBB875239DAD}"/>
              </a:ext>
            </a:extLst>
          </p:cNvPr>
          <p:cNvSpPr/>
          <p:nvPr/>
        </p:nvSpPr>
        <p:spPr>
          <a:xfrm rot="585698">
            <a:off x="-34613" y="34626"/>
            <a:ext cx="1005398" cy="670318"/>
          </a:xfrm>
          <a:custGeom>
            <a:avLst/>
            <a:gdLst>
              <a:gd name="connsiteX0" fmla="*/ 3900 w 43200"/>
              <a:gd name="connsiteY0" fmla="*/ 14370 h 43200"/>
              <a:gd name="connsiteX1" fmla="*/ 5623 w 43200"/>
              <a:gd name="connsiteY1" fmla="*/ 6907 h 43200"/>
              <a:gd name="connsiteX2" fmla="*/ 14005 w 43200"/>
              <a:gd name="connsiteY2" fmla="*/ 5202 h 43200"/>
              <a:gd name="connsiteX3" fmla="*/ 22456 w 43200"/>
              <a:gd name="connsiteY3" fmla="*/ 3432 h 43200"/>
              <a:gd name="connsiteX4" fmla="*/ 25749 w 43200"/>
              <a:gd name="connsiteY4" fmla="*/ 200 h 43200"/>
              <a:gd name="connsiteX5" fmla="*/ 29833 w 43200"/>
              <a:gd name="connsiteY5" fmla="*/ 2481 h 43200"/>
              <a:gd name="connsiteX6" fmla="*/ 35463 w 43200"/>
              <a:gd name="connsiteY6" fmla="*/ 690 h 43200"/>
              <a:gd name="connsiteX7" fmla="*/ 38318 w 43200"/>
              <a:gd name="connsiteY7" fmla="*/ 5576 h 43200"/>
              <a:gd name="connsiteX8" fmla="*/ 41982 w 43200"/>
              <a:gd name="connsiteY8" fmla="*/ 10318 h 43200"/>
              <a:gd name="connsiteX9" fmla="*/ 41818 w 43200"/>
              <a:gd name="connsiteY9" fmla="*/ 15460 h 43200"/>
              <a:gd name="connsiteX10" fmla="*/ 43016 w 43200"/>
              <a:gd name="connsiteY10" fmla="*/ 23322 h 43200"/>
              <a:gd name="connsiteX11" fmla="*/ 37404 w 43200"/>
              <a:gd name="connsiteY11" fmla="*/ 30204 h 43200"/>
              <a:gd name="connsiteX12" fmla="*/ 35395 w 43200"/>
              <a:gd name="connsiteY12" fmla="*/ 36101 h 43200"/>
              <a:gd name="connsiteX13" fmla="*/ 28555 w 43200"/>
              <a:gd name="connsiteY13" fmla="*/ 36815 h 43200"/>
              <a:gd name="connsiteX14" fmla="*/ 23667 w 43200"/>
              <a:gd name="connsiteY14" fmla="*/ 43106 h 43200"/>
              <a:gd name="connsiteX15" fmla="*/ 16480 w 43200"/>
              <a:gd name="connsiteY15" fmla="*/ 39266 h 43200"/>
              <a:gd name="connsiteX16" fmla="*/ 5804 w 43200"/>
              <a:gd name="connsiteY16" fmla="*/ 35472 h 43200"/>
              <a:gd name="connsiteX17" fmla="*/ 1110 w 43200"/>
              <a:gd name="connsiteY17" fmla="*/ 31250 h 43200"/>
              <a:gd name="connsiteX18" fmla="*/ 2113 w 43200"/>
              <a:gd name="connsiteY18" fmla="*/ 25551 h 43200"/>
              <a:gd name="connsiteX19" fmla="*/ -5 w 43200"/>
              <a:gd name="connsiteY19" fmla="*/ 19704 h 43200"/>
              <a:gd name="connsiteX20" fmla="*/ 3863 w 43200"/>
              <a:gd name="connsiteY20" fmla="*/ 14507 h 43200"/>
              <a:gd name="connsiteX21" fmla="*/ 3900 w 43200"/>
              <a:gd name="connsiteY21" fmla="*/ 14370 h 43200"/>
              <a:gd name="connsiteX0" fmla="*/ 4693 w 43200"/>
              <a:gd name="connsiteY0" fmla="*/ 26177 h 43200"/>
              <a:gd name="connsiteX1" fmla="*/ 2160 w 43200"/>
              <a:gd name="connsiteY1" fmla="*/ 25380 h 43200"/>
              <a:gd name="connsiteX2" fmla="*/ 6928 w 43200"/>
              <a:gd name="connsiteY2" fmla="*/ 34899 h 43200"/>
              <a:gd name="connsiteX3" fmla="*/ 5820 w 43200"/>
              <a:gd name="connsiteY3" fmla="*/ 35280 h 43200"/>
              <a:gd name="connsiteX4" fmla="*/ 16478 w 43200"/>
              <a:gd name="connsiteY4" fmla="*/ 39090 h 43200"/>
              <a:gd name="connsiteX5" fmla="*/ 15810 w 43200"/>
              <a:gd name="connsiteY5" fmla="*/ 37350 h 43200"/>
              <a:gd name="connsiteX6" fmla="*/ 28827 w 43200"/>
              <a:gd name="connsiteY6" fmla="*/ 34751 h 43200"/>
              <a:gd name="connsiteX7" fmla="*/ 28560 w 43200"/>
              <a:gd name="connsiteY7" fmla="*/ 36660 h 43200"/>
              <a:gd name="connsiteX8" fmla="*/ 34129 w 43200"/>
              <a:gd name="connsiteY8" fmla="*/ 22954 h 43200"/>
              <a:gd name="connsiteX9" fmla="*/ 37380 w 43200"/>
              <a:gd name="connsiteY9" fmla="*/ 30090 h 43200"/>
              <a:gd name="connsiteX10" fmla="*/ 41798 w 43200"/>
              <a:gd name="connsiteY10" fmla="*/ 15354 h 43200"/>
              <a:gd name="connsiteX11" fmla="*/ 40350 w 43200"/>
              <a:gd name="connsiteY11" fmla="*/ 18030 h 43200"/>
              <a:gd name="connsiteX12" fmla="*/ 38324 w 43200"/>
              <a:gd name="connsiteY12" fmla="*/ 5426 h 43200"/>
              <a:gd name="connsiteX13" fmla="*/ 38400 w 43200"/>
              <a:gd name="connsiteY13" fmla="*/ 6690 h 43200"/>
              <a:gd name="connsiteX14" fmla="*/ 29078 w 43200"/>
              <a:gd name="connsiteY14" fmla="*/ 3952 h 43200"/>
              <a:gd name="connsiteX15" fmla="*/ 29820 w 43200"/>
              <a:gd name="connsiteY15" fmla="*/ 2340 h 43200"/>
              <a:gd name="connsiteX16" fmla="*/ 22141 w 43200"/>
              <a:gd name="connsiteY16" fmla="*/ 4720 h 43200"/>
              <a:gd name="connsiteX17" fmla="*/ 22500 w 43200"/>
              <a:gd name="connsiteY17" fmla="*/ 3330 h 43200"/>
              <a:gd name="connsiteX18" fmla="*/ 14000 w 43200"/>
              <a:gd name="connsiteY18" fmla="*/ 5192 h 43200"/>
              <a:gd name="connsiteX19" fmla="*/ 15300 w 43200"/>
              <a:gd name="connsiteY19" fmla="*/ 6540 h 43200"/>
              <a:gd name="connsiteX20" fmla="*/ 4127 w 43200"/>
              <a:gd name="connsiteY20" fmla="*/ 15789 h 43200"/>
              <a:gd name="connsiteX21" fmla="*/ 3900 w 43200"/>
              <a:gd name="connsiteY21" fmla="*/ 14370 h 43200"/>
              <a:gd name="connsiteX0" fmla="*/ 3936 w 43256"/>
              <a:gd name="connsiteY0" fmla="*/ 14229 h 43219"/>
              <a:gd name="connsiteX1" fmla="*/ 5659 w 43256"/>
              <a:gd name="connsiteY1" fmla="*/ 6766 h 43219"/>
              <a:gd name="connsiteX2" fmla="*/ 14041 w 43256"/>
              <a:gd name="connsiteY2" fmla="*/ 5061 h 43219"/>
              <a:gd name="connsiteX3" fmla="*/ 22492 w 43256"/>
              <a:gd name="connsiteY3" fmla="*/ 3291 h 43219"/>
              <a:gd name="connsiteX4" fmla="*/ 25785 w 43256"/>
              <a:gd name="connsiteY4" fmla="*/ 59 h 43219"/>
              <a:gd name="connsiteX5" fmla="*/ 29869 w 43256"/>
              <a:gd name="connsiteY5" fmla="*/ 2340 h 43219"/>
              <a:gd name="connsiteX6" fmla="*/ 35499 w 43256"/>
              <a:gd name="connsiteY6" fmla="*/ 549 h 43219"/>
              <a:gd name="connsiteX7" fmla="*/ 38354 w 43256"/>
              <a:gd name="connsiteY7" fmla="*/ 5435 h 43219"/>
              <a:gd name="connsiteX8" fmla="*/ 42018 w 43256"/>
              <a:gd name="connsiteY8" fmla="*/ 10177 h 43219"/>
              <a:gd name="connsiteX9" fmla="*/ 41854 w 43256"/>
              <a:gd name="connsiteY9" fmla="*/ 15319 h 43219"/>
              <a:gd name="connsiteX10" fmla="*/ 43052 w 43256"/>
              <a:gd name="connsiteY10" fmla="*/ 23181 h 43219"/>
              <a:gd name="connsiteX11" fmla="*/ 37440 w 43256"/>
              <a:gd name="connsiteY11" fmla="*/ 30063 h 43219"/>
              <a:gd name="connsiteX12" fmla="*/ 35431 w 43256"/>
              <a:gd name="connsiteY12" fmla="*/ 35960 h 43219"/>
              <a:gd name="connsiteX13" fmla="*/ 28591 w 43256"/>
              <a:gd name="connsiteY13" fmla="*/ 36674 h 43219"/>
              <a:gd name="connsiteX14" fmla="*/ 23703 w 43256"/>
              <a:gd name="connsiteY14" fmla="*/ 42965 h 43219"/>
              <a:gd name="connsiteX15" fmla="*/ 16516 w 43256"/>
              <a:gd name="connsiteY15" fmla="*/ 39125 h 43219"/>
              <a:gd name="connsiteX16" fmla="*/ 5840 w 43256"/>
              <a:gd name="connsiteY16" fmla="*/ 35331 h 43219"/>
              <a:gd name="connsiteX17" fmla="*/ 1146 w 43256"/>
              <a:gd name="connsiteY17" fmla="*/ 31109 h 43219"/>
              <a:gd name="connsiteX18" fmla="*/ 2149 w 43256"/>
              <a:gd name="connsiteY18" fmla="*/ 25410 h 43219"/>
              <a:gd name="connsiteX19" fmla="*/ 31 w 43256"/>
              <a:gd name="connsiteY19" fmla="*/ 19563 h 43219"/>
              <a:gd name="connsiteX20" fmla="*/ 3899 w 43256"/>
              <a:gd name="connsiteY20" fmla="*/ 14366 h 43219"/>
              <a:gd name="connsiteX21" fmla="*/ 3936 w 43256"/>
              <a:gd name="connsiteY21" fmla="*/ 14229 h 43219"/>
              <a:gd name="connsiteX0" fmla="*/ 4729 w 43256"/>
              <a:gd name="connsiteY0" fmla="*/ 26036 h 43219"/>
              <a:gd name="connsiteX1" fmla="*/ 2196 w 43256"/>
              <a:gd name="connsiteY1" fmla="*/ 25239 h 43219"/>
              <a:gd name="connsiteX2" fmla="*/ 6964 w 43256"/>
              <a:gd name="connsiteY2" fmla="*/ 34758 h 43219"/>
              <a:gd name="connsiteX3" fmla="*/ 5856 w 43256"/>
              <a:gd name="connsiteY3" fmla="*/ 35139 h 43219"/>
              <a:gd name="connsiteX4" fmla="*/ 16514 w 43256"/>
              <a:gd name="connsiteY4" fmla="*/ 38949 h 43219"/>
              <a:gd name="connsiteX5" fmla="*/ 15846 w 43256"/>
              <a:gd name="connsiteY5" fmla="*/ 37209 h 43219"/>
              <a:gd name="connsiteX6" fmla="*/ 28863 w 43256"/>
              <a:gd name="connsiteY6" fmla="*/ 34610 h 43219"/>
              <a:gd name="connsiteX7" fmla="*/ 28596 w 43256"/>
              <a:gd name="connsiteY7" fmla="*/ 36519 h 43219"/>
              <a:gd name="connsiteX8" fmla="*/ 41834 w 43256"/>
              <a:gd name="connsiteY8" fmla="*/ 15213 h 43219"/>
              <a:gd name="connsiteX9" fmla="*/ 40386 w 43256"/>
              <a:gd name="connsiteY9" fmla="*/ 17889 h 43219"/>
              <a:gd name="connsiteX10" fmla="*/ 38360 w 43256"/>
              <a:gd name="connsiteY10" fmla="*/ 5285 h 43219"/>
              <a:gd name="connsiteX11" fmla="*/ 38436 w 43256"/>
              <a:gd name="connsiteY11" fmla="*/ 6549 h 43219"/>
              <a:gd name="connsiteX12" fmla="*/ 29114 w 43256"/>
              <a:gd name="connsiteY12" fmla="*/ 3811 h 43219"/>
              <a:gd name="connsiteX13" fmla="*/ 29856 w 43256"/>
              <a:gd name="connsiteY13" fmla="*/ 2199 h 43219"/>
              <a:gd name="connsiteX14" fmla="*/ 22177 w 43256"/>
              <a:gd name="connsiteY14" fmla="*/ 4579 h 43219"/>
              <a:gd name="connsiteX15" fmla="*/ 22536 w 43256"/>
              <a:gd name="connsiteY15" fmla="*/ 3189 h 43219"/>
              <a:gd name="connsiteX16" fmla="*/ 14036 w 43256"/>
              <a:gd name="connsiteY16" fmla="*/ 5051 h 43219"/>
              <a:gd name="connsiteX17" fmla="*/ 15336 w 43256"/>
              <a:gd name="connsiteY17" fmla="*/ 6399 h 43219"/>
              <a:gd name="connsiteX18" fmla="*/ 4163 w 43256"/>
              <a:gd name="connsiteY18" fmla="*/ 15648 h 43219"/>
              <a:gd name="connsiteX19" fmla="*/ 3936 w 43256"/>
              <a:gd name="connsiteY19" fmla="*/ 14229 h 43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3256" h="43219">
                <a:moveTo>
                  <a:pt x="3936" y="14229"/>
                </a:moveTo>
                <a:cubicBezTo>
                  <a:pt x="3665" y="11516"/>
                  <a:pt x="4297" y="8780"/>
                  <a:pt x="5659" y="6766"/>
                </a:cubicBezTo>
                <a:cubicBezTo>
                  <a:pt x="7811" y="3585"/>
                  <a:pt x="11300" y="2876"/>
                  <a:pt x="14041" y="5061"/>
                </a:cubicBezTo>
                <a:cubicBezTo>
                  <a:pt x="15714" y="768"/>
                  <a:pt x="19950" y="-119"/>
                  <a:pt x="22492" y="3291"/>
                </a:cubicBezTo>
                <a:cubicBezTo>
                  <a:pt x="23133" y="1542"/>
                  <a:pt x="24364" y="333"/>
                  <a:pt x="25785" y="59"/>
                </a:cubicBezTo>
                <a:cubicBezTo>
                  <a:pt x="27349" y="-243"/>
                  <a:pt x="28911" y="629"/>
                  <a:pt x="29869" y="2340"/>
                </a:cubicBezTo>
                <a:cubicBezTo>
                  <a:pt x="31251" y="126"/>
                  <a:pt x="33537" y="-601"/>
                  <a:pt x="35499" y="549"/>
                </a:cubicBezTo>
                <a:cubicBezTo>
                  <a:pt x="36994" y="1425"/>
                  <a:pt x="38066" y="3259"/>
                  <a:pt x="38354" y="5435"/>
                </a:cubicBezTo>
                <a:cubicBezTo>
                  <a:pt x="40082" y="6077"/>
                  <a:pt x="41458" y="7857"/>
                  <a:pt x="42018" y="10177"/>
                </a:cubicBezTo>
                <a:cubicBezTo>
                  <a:pt x="42425" y="11861"/>
                  <a:pt x="42367" y="13690"/>
                  <a:pt x="41854" y="15319"/>
                </a:cubicBezTo>
                <a:cubicBezTo>
                  <a:pt x="43115" y="17553"/>
                  <a:pt x="43556" y="20449"/>
                  <a:pt x="43052" y="23181"/>
                </a:cubicBezTo>
                <a:cubicBezTo>
                  <a:pt x="42382" y="26813"/>
                  <a:pt x="40164" y="29533"/>
                  <a:pt x="37440" y="30063"/>
                </a:cubicBezTo>
                <a:cubicBezTo>
                  <a:pt x="37427" y="32330"/>
                  <a:pt x="36694" y="34480"/>
                  <a:pt x="35431" y="35960"/>
                </a:cubicBezTo>
                <a:cubicBezTo>
                  <a:pt x="33512" y="38209"/>
                  <a:pt x="30740" y="38498"/>
                  <a:pt x="28591" y="36674"/>
                </a:cubicBezTo>
                <a:cubicBezTo>
                  <a:pt x="27896" y="39807"/>
                  <a:pt x="26035" y="42202"/>
                  <a:pt x="23703" y="42965"/>
                </a:cubicBezTo>
                <a:cubicBezTo>
                  <a:pt x="20955" y="43864"/>
                  <a:pt x="18087" y="42332"/>
                  <a:pt x="16516" y="39125"/>
                </a:cubicBezTo>
                <a:cubicBezTo>
                  <a:pt x="12808" y="42169"/>
                  <a:pt x="7992" y="40458"/>
                  <a:pt x="5840" y="35331"/>
                </a:cubicBezTo>
                <a:cubicBezTo>
                  <a:pt x="3726" y="35668"/>
                  <a:pt x="1741" y="33883"/>
                  <a:pt x="1146" y="31109"/>
                </a:cubicBezTo>
                <a:cubicBezTo>
                  <a:pt x="715" y="29102"/>
                  <a:pt x="1096" y="26936"/>
                  <a:pt x="2149" y="25410"/>
                </a:cubicBezTo>
                <a:cubicBezTo>
                  <a:pt x="655" y="24213"/>
                  <a:pt x="-177" y="21916"/>
                  <a:pt x="31" y="19563"/>
                </a:cubicBezTo>
                <a:cubicBezTo>
                  <a:pt x="275" y="16808"/>
                  <a:pt x="1881" y="14650"/>
                  <a:pt x="3899" y="14366"/>
                </a:cubicBezTo>
                <a:cubicBezTo>
                  <a:pt x="3911" y="14320"/>
                  <a:pt x="3924" y="14275"/>
                  <a:pt x="3936" y="14229"/>
                </a:cubicBezTo>
                <a:close/>
              </a:path>
              <a:path w="43256" h="43219" fill="none" extrusionOk="0">
                <a:moveTo>
                  <a:pt x="4729" y="26036"/>
                </a:moveTo>
                <a:cubicBezTo>
                  <a:pt x="3845" y="26130"/>
                  <a:pt x="2961" y="25852"/>
                  <a:pt x="2196" y="25239"/>
                </a:cubicBezTo>
                <a:moveTo>
                  <a:pt x="6964" y="34758"/>
                </a:moveTo>
                <a:cubicBezTo>
                  <a:pt x="6609" y="34951"/>
                  <a:pt x="6236" y="35079"/>
                  <a:pt x="5856" y="35139"/>
                </a:cubicBezTo>
                <a:moveTo>
                  <a:pt x="16514" y="38949"/>
                </a:moveTo>
                <a:cubicBezTo>
                  <a:pt x="16247" y="38403"/>
                  <a:pt x="16023" y="37820"/>
                  <a:pt x="15846" y="37209"/>
                </a:cubicBezTo>
                <a:moveTo>
                  <a:pt x="28863" y="34610"/>
                </a:moveTo>
                <a:cubicBezTo>
                  <a:pt x="28824" y="35257"/>
                  <a:pt x="28734" y="35897"/>
                  <a:pt x="28596" y="36519"/>
                </a:cubicBezTo>
                <a:moveTo>
                  <a:pt x="41834" y="15213"/>
                </a:moveTo>
                <a:cubicBezTo>
                  <a:pt x="41509" y="16245"/>
                  <a:pt x="41014" y="17161"/>
                  <a:pt x="40386" y="17889"/>
                </a:cubicBezTo>
                <a:moveTo>
                  <a:pt x="38360" y="5285"/>
                </a:moveTo>
                <a:cubicBezTo>
                  <a:pt x="38415" y="5702"/>
                  <a:pt x="38441" y="6125"/>
                  <a:pt x="38436" y="6549"/>
                </a:cubicBezTo>
                <a:moveTo>
                  <a:pt x="29114" y="3811"/>
                </a:moveTo>
                <a:cubicBezTo>
                  <a:pt x="29303" y="3228"/>
                  <a:pt x="29552" y="2685"/>
                  <a:pt x="29856" y="2199"/>
                </a:cubicBezTo>
                <a:moveTo>
                  <a:pt x="22177" y="4579"/>
                </a:moveTo>
                <a:cubicBezTo>
                  <a:pt x="22254" y="4097"/>
                  <a:pt x="22375" y="3630"/>
                  <a:pt x="22536" y="3189"/>
                </a:cubicBezTo>
                <a:moveTo>
                  <a:pt x="14036" y="5051"/>
                </a:moveTo>
                <a:cubicBezTo>
                  <a:pt x="14508" y="5427"/>
                  <a:pt x="14944" y="5880"/>
                  <a:pt x="15336" y="6399"/>
                </a:cubicBezTo>
                <a:moveTo>
                  <a:pt x="4163" y="15648"/>
                </a:moveTo>
                <a:cubicBezTo>
                  <a:pt x="4060" y="15184"/>
                  <a:pt x="3984" y="14710"/>
                  <a:pt x="3936" y="14229"/>
                </a:cubicBezTo>
              </a:path>
            </a:pathLst>
          </a:custGeom>
          <a:solidFill>
            <a:srgbClr val="A7D1D3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cs typeface="Itim"/>
            </a:endParaRPr>
          </a:p>
        </p:txBody>
      </p:sp>
      <p:sp>
        <p:nvSpPr>
          <p:cNvPr id="188" name="เมฆ 256">
            <a:extLst>
              <a:ext uri="{FF2B5EF4-FFF2-40B4-BE49-F238E27FC236}">
                <a16:creationId xmlns:a16="http://schemas.microsoft.com/office/drawing/2014/main" id="{907174E9-85D1-4678-9207-875879563F34}"/>
              </a:ext>
            </a:extLst>
          </p:cNvPr>
          <p:cNvSpPr/>
          <p:nvPr/>
        </p:nvSpPr>
        <p:spPr>
          <a:xfrm rot="459428">
            <a:off x="11216550" y="136522"/>
            <a:ext cx="899811" cy="563934"/>
          </a:xfrm>
          <a:custGeom>
            <a:avLst/>
            <a:gdLst>
              <a:gd name="connsiteX0" fmla="*/ 3900 w 43200"/>
              <a:gd name="connsiteY0" fmla="*/ 14370 h 43200"/>
              <a:gd name="connsiteX1" fmla="*/ 5623 w 43200"/>
              <a:gd name="connsiteY1" fmla="*/ 6907 h 43200"/>
              <a:gd name="connsiteX2" fmla="*/ 14005 w 43200"/>
              <a:gd name="connsiteY2" fmla="*/ 5202 h 43200"/>
              <a:gd name="connsiteX3" fmla="*/ 22456 w 43200"/>
              <a:gd name="connsiteY3" fmla="*/ 3432 h 43200"/>
              <a:gd name="connsiteX4" fmla="*/ 25749 w 43200"/>
              <a:gd name="connsiteY4" fmla="*/ 200 h 43200"/>
              <a:gd name="connsiteX5" fmla="*/ 29833 w 43200"/>
              <a:gd name="connsiteY5" fmla="*/ 2481 h 43200"/>
              <a:gd name="connsiteX6" fmla="*/ 35463 w 43200"/>
              <a:gd name="connsiteY6" fmla="*/ 690 h 43200"/>
              <a:gd name="connsiteX7" fmla="*/ 38318 w 43200"/>
              <a:gd name="connsiteY7" fmla="*/ 5576 h 43200"/>
              <a:gd name="connsiteX8" fmla="*/ 41982 w 43200"/>
              <a:gd name="connsiteY8" fmla="*/ 10318 h 43200"/>
              <a:gd name="connsiteX9" fmla="*/ 41818 w 43200"/>
              <a:gd name="connsiteY9" fmla="*/ 15460 h 43200"/>
              <a:gd name="connsiteX10" fmla="*/ 43016 w 43200"/>
              <a:gd name="connsiteY10" fmla="*/ 23322 h 43200"/>
              <a:gd name="connsiteX11" fmla="*/ 37404 w 43200"/>
              <a:gd name="connsiteY11" fmla="*/ 30204 h 43200"/>
              <a:gd name="connsiteX12" fmla="*/ 35395 w 43200"/>
              <a:gd name="connsiteY12" fmla="*/ 36101 h 43200"/>
              <a:gd name="connsiteX13" fmla="*/ 28555 w 43200"/>
              <a:gd name="connsiteY13" fmla="*/ 36815 h 43200"/>
              <a:gd name="connsiteX14" fmla="*/ 23667 w 43200"/>
              <a:gd name="connsiteY14" fmla="*/ 43106 h 43200"/>
              <a:gd name="connsiteX15" fmla="*/ 16480 w 43200"/>
              <a:gd name="connsiteY15" fmla="*/ 39266 h 43200"/>
              <a:gd name="connsiteX16" fmla="*/ 5804 w 43200"/>
              <a:gd name="connsiteY16" fmla="*/ 35472 h 43200"/>
              <a:gd name="connsiteX17" fmla="*/ 1110 w 43200"/>
              <a:gd name="connsiteY17" fmla="*/ 31250 h 43200"/>
              <a:gd name="connsiteX18" fmla="*/ 2113 w 43200"/>
              <a:gd name="connsiteY18" fmla="*/ 25551 h 43200"/>
              <a:gd name="connsiteX19" fmla="*/ -5 w 43200"/>
              <a:gd name="connsiteY19" fmla="*/ 19704 h 43200"/>
              <a:gd name="connsiteX20" fmla="*/ 3863 w 43200"/>
              <a:gd name="connsiteY20" fmla="*/ 14507 h 43200"/>
              <a:gd name="connsiteX21" fmla="*/ 3900 w 43200"/>
              <a:gd name="connsiteY21" fmla="*/ 14370 h 43200"/>
              <a:gd name="connsiteX0" fmla="*/ 4693 w 43200"/>
              <a:gd name="connsiteY0" fmla="*/ 26177 h 43200"/>
              <a:gd name="connsiteX1" fmla="*/ 2160 w 43200"/>
              <a:gd name="connsiteY1" fmla="*/ 25380 h 43200"/>
              <a:gd name="connsiteX2" fmla="*/ 6928 w 43200"/>
              <a:gd name="connsiteY2" fmla="*/ 34899 h 43200"/>
              <a:gd name="connsiteX3" fmla="*/ 5820 w 43200"/>
              <a:gd name="connsiteY3" fmla="*/ 35280 h 43200"/>
              <a:gd name="connsiteX4" fmla="*/ 16478 w 43200"/>
              <a:gd name="connsiteY4" fmla="*/ 39090 h 43200"/>
              <a:gd name="connsiteX5" fmla="*/ 15810 w 43200"/>
              <a:gd name="connsiteY5" fmla="*/ 37350 h 43200"/>
              <a:gd name="connsiteX6" fmla="*/ 28827 w 43200"/>
              <a:gd name="connsiteY6" fmla="*/ 34751 h 43200"/>
              <a:gd name="connsiteX7" fmla="*/ 28560 w 43200"/>
              <a:gd name="connsiteY7" fmla="*/ 36660 h 43200"/>
              <a:gd name="connsiteX8" fmla="*/ 34129 w 43200"/>
              <a:gd name="connsiteY8" fmla="*/ 22954 h 43200"/>
              <a:gd name="connsiteX9" fmla="*/ 37380 w 43200"/>
              <a:gd name="connsiteY9" fmla="*/ 30090 h 43200"/>
              <a:gd name="connsiteX10" fmla="*/ 41798 w 43200"/>
              <a:gd name="connsiteY10" fmla="*/ 15354 h 43200"/>
              <a:gd name="connsiteX11" fmla="*/ 40350 w 43200"/>
              <a:gd name="connsiteY11" fmla="*/ 18030 h 43200"/>
              <a:gd name="connsiteX12" fmla="*/ 38324 w 43200"/>
              <a:gd name="connsiteY12" fmla="*/ 5426 h 43200"/>
              <a:gd name="connsiteX13" fmla="*/ 38400 w 43200"/>
              <a:gd name="connsiteY13" fmla="*/ 6690 h 43200"/>
              <a:gd name="connsiteX14" fmla="*/ 29078 w 43200"/>
              <a:gd name="connsiteY14" fmla="*/ 3952 h 43200"/>
              <a:gd name="connsiteX15" fmla="*/ 29820 w 43200"/>
              <a:gd name="connsiteY15" fmla="*/ 2340 h 43200"/>
              <a:gd name="connsiteX16" fmla="*/ 22141 w 43200"/>
              <a:gd name="connsiteY16" fmla="*/ 4720 h 43200"/>
              <a:gd name="connsiteX17" fmla="*/ 22500 w 43200"/>
              <a:gd name="connsiteY17" fmla="*/ 3330 h 43200"/>
              <a:gd name="connsiteX18" fmla="*/ 14000 w 43200"/>
              <a:gd name="connsiteY18" fmla="*/ 5192 h 43200"/>
              <a:gd name="connsiteX19" fmla="*/ 15300 w 43200"/>
              <a:gd name="connsiteY19" fmla="*/ 6540 h 43200"/>
              <a:gd name="connsiteX20" fmla="*/ 4127 w 43200"/>
              <a:gd name="connsiteY20" fmla="*/ 15789 h 43200"/>
              <a:gd name="connsiteX21" fmla="*/ 3900 w 43200"/>
              <a:gd name="connsiteY21" fmla="*/ 14370 h 43200"/>
              <a:gd name="connsiteX0" fmla="*/ 3936 w 43256"/>
              <a:gd name="connsiteY0" fmla="*/ 14229 h 43219"/>
              <a:gd name="connsiteX1" fmla="*/ 5659 w 43256"/>
              <a:gd name="connsiteY1" fmla="*/ 6766 h 43219"/>
              <a:gd name="connsiteX2" fmla="*/ 14041 w 43256"/>
              <a:gd name="connsiteY2" fmla="*/ 5061 h 43219"/>
              <a:gd name="connsiteX3" fmla="*/ 22492 w 43256"/>
              <a:gd name="connsiteY3" fmla="*/ 3291 h 43219"/>
              <a:gd name="connsiteX4" fmla="*/ 25785 w 43256"/>
              <a:gd name="connsiteY4" fmla="*/ 59 h 43219"/>
              <a:gd name="connsiteX5" fmla="*/ 29869 w 43256"/>
              <a:gd name="connsiteY5" fmla="*/ 2340 h 43219"/>
              <a:gd name="connsiteX6" fmla="*/ 35499 w 43256"/>
              <a:gd name="connsiteY6" fmla="*/ 549 h 43219"/>
              <a:gd name="connsiteX7" fmla="*/ 38354 w 43256"/>
              <a:gd name="connsiteY7" fmla="*/ 5435 h 43219"/>
              <a:gd name="connsiteX8" fmla="*/ 42018 w 43256"/>
              <a:gd name="connsiteY8" fmla="*/ 10177 h 43219"/>
              <a:gd name="connsiteX9" fmla="*/ 41854 w 43256"/>
              <a:gd name="connsiteY9" fmla="*/ 15319 h 43219"/>
              <a:gd name="connsiteX10" fmla="*/ 43052 w 43256"/>
              <a:gd name="connsiteY10" fmla="*/ 23181 h 43219"/>
              <a:gd name="connsiteX11" fmla="*/ 37440 w 43256"/>
              <a:gd name="connsiteY11" fmla="*/ 30063 h 43219"/>
              <a:gd name="connsiteX12" fmla="*/ 35431 w 43256"/>
              <a:gd name="connsiteY12" fmla="*/ 35960 h 43219"/>
              <a:gd name="connsiteX13" fmla="*/ 28591 w 43256"/>
              <a:gd name="connsiteY13" fmla="*/ 36674 h 43219"/>
              <a:gd name="connsiteX14" fmla="*/ 23703 w 43256"/>
              <a:gd name="connsiteY14" fmla="*/ 42965 h 43219"/>
              <a:gd name="connsiteX15" fmla="*/ 16516 w 43256"/>
              <a:gd name="connsiteY15" fmla="*/ 39125 h 43219"/>
              <a:gd name="connsiteX16" fmla="*/ 5840 w 43256"/>
              <a:gd name="connsiteY16" fmla="*/ 35331 h 43219"/>
              <a:gd name="connsiteX17" fmla="*/ 1146 w 43256"/>
              <a:gd name="connsiteY17" fmla="*/ 31109 h 43219"/>
              <a:gd name="connsiteX18" fmla="*/ 2149 w 43256"/>
              <a:gd name="connsiteY18" fmla="*/ 25410 h 43219"/>
              <a:gd name="connsiteX19" fmla="*/ 31 w 43256"/>
              <a:gd name="connsiteY19" fmla="*/ 19563 h 43219"/>
              <a:gd name="connsiteX20" fmla="*/ 3899 w 43256"/>
              <a:gd name="connsiteY20" fmla="*/ 14366 h 43219"/>
              <a:gd name="connsiteX21" fmla="*/ 3936 w 43256"/>
              <a:gd name="connsiteY21" fmla="*/ 14229 h 43219"/>
              <a:gd name="connsiteX0" fmla="*/ 4729 w 43256"/>
              <a:gd name="connsiteY0" fmla="*/ 26036 h 43219"/>
              <a:gd name="connsiteX1" fmla="*/ 2196 w 43256"/>
              <a:gd name="connsiteY1" fmla="*/ 25239 h 43219"/>
              <a:gd name="connsiteX2" fmla="*/ 6964 w 43256"/>
              <a:gd name="connsiteY2" fmla="*/ 34758 h 43219"/>
              <a:gd name="connsiteX3" fmla="*/ 5856 w 43256"/>
              <a:gd name="connsiteY3" fmla="*/ 35139 h 43219"/>
              <a:gd name="connsiteX4" fmla="*/ 16514 w 43256"/>
              <a:gd name="connsiteY4" fmla="*/ 38949 h 43219"/>
              <a:gd name="connsiteX5" fmla="*/ 15846 w 43256"/>
              <a:gd name="connsiteY5" fmla="*/ 37209 h 43219"/>
              <a:gd name="connsiteX6" fmla="*/ 28863 w 43256"/>
              <a:gd name="connsiteY6" fmla="*/ 34610 h 43219"/>
              <a:gd name="connsiteX7" fmla="*/ 28596 w 43256"/>
              <a:gd name="connsiteY7" fmla="*/ 36519 h 43219"/>
              <a:gd name="connsiteX8" fmla="*/ 41834 w 43256"/>
              <a:gd name="connsiteY8" fmla="*/ 15213 h 43219"/>
              <a:gd name="connsiteX9" fmla="*/ 40386 w 43256"/>
              <a:gd name="connsiteY9" fmla="*/ 17889 h 43219"/>
              <a:gd name="connsiteX10" fmla="*/ 38360 w 43256"/>
              <a:gd name="connsiteY10" fmla="*/ 5285 h 43219"/>
              <a:gd name="connsiteX11" fmla="*/ 38436 w 43256"/>
              <a:gd name="connsiteY11" fmla="*/ 6549 h 43219"/>
              <a:gd name="connsiteX12" fmla="*/ 29114 w 43256"/>
              <a:gd name="connsiteY12" fmla="*/ 3811 h 43219"/>
              <a:gd name="connsiteX13" fmla="*/ 29856 w 43256"/>
              <a:gd name="connsiteY13" fmla="*/ 2199 h 43219"/>
              <a:gd name="connsiteX14" fmla="*/ 22177 w 43256"/>
              <a:gd name="connsiteY14" fmla="*/ 4579 h 43219"/>
              <a:gd name="connsiteX15" fmla="*/ 22536 w 43256"/>
              <a:gd name="connsiteY15" fmla="*/ 3189 h 43219"/>
              <a:gd name="connsiteX16" fmla="*/ 14036 w 43256"/>
              <a:gd name="connsiteY16" fmla="*/ 5051 h 43219"/>
              <a:gd name="connsiteX17" fmla="*/ 15336 w 43256"/>
              <a:gd name="connsiteY17" fmla="*/ 6399 h 43219"/>
              <a:gd name="connsiteX18" fmla="*/ 4163 w 43256"/>
              <a:gd name="connsiteY18" fmla="*/ 15648 h 43219"/>
              <a:gd name="connsiteX19" fmla="*/ 3936 w 43256"/>
              <a:gd name="connsiteY19" fmla="*/ 14229 h 43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3256" h="43219">
                <a:moveTo>
                  <a:pt x="3936" y="14229"/>
                </a:moveTo>
                <a:cubicBezTo>
                  <a:pt x="3665" y="11516"/>
                  <a:pt x="4297" y="8780"/>
                  <a:pt x="5659" y="6766"/>
                </a:cubicBezTo>
                <a:cubicBezTo>
                  <a:pt x="7811" y="3585"/>
                  <a:pt x="11300" y="2876"/>
                  <a:pt x="14041" y="5061"/>
                </a:cubicBezTo>
                <a:cubicBezTo>
                  <a:pt x="15714" y="768"/>
                  <a:pt x="19950" y="-119"/>
                  <a:pt x="22492" y="3291"/>
                </a:cubicBezTo>
                <a:cubicBezTo>
                  <a:pt x="23133" y="1542"/>
                  <a:pt x="24364" y="333"/>
                  <a:pt x="25785" y="59"/>
                </a:cubicBezTo>
                <a:cubicBezTo>
                  <a:pt x="27349" y="-243"/>
                  <a:pt x="28911" y="629"/>
                  <a:pt x="29869" y="2340"/>
                </a:cubicBezTo>
                <a:cubicBezTo>
                  <a:pt x="31251" y="126"/>
                  <a:pt x="33537" y="-601"/>
                  <a:pt x="35499" y="549"/>
                </a:cubicBezTo>
                <a:cubicBezTo>
                  <a:pt x="36994" y="1425"/>
                  <a:pt x="38066" y="3259"/>
                  <a:pt x="38354" y="5435"/>
                </a:cubicBezTo>
                <a:cubicBezTo>
                  <a:pt x="40082" y="6077"/>
                  <a:pt x="41458" y="7857"/>
                  <a:pt x="42018" y="10177"/>
                </a:cubicBezTo>
                <a:cubicBezTo>
                  <a:pt x="42425" y="11861"/>
                  <a:pt x="42367" y="13690"/>
                  <a:pt x="41854" y="15319"/>
                </a:cubicBezTo>
                <a:cubicBezTo>
                  <a:pt x="43115" y="17553"/>
                  <a:pt x="43556" y="20449"/>
                  <a:pt x="43052" y="23181"/>
                </a:cubicBezTo>
                <a:cubicBezTo>
                  <a:pt x="42382" y="26813"/>
                  <a:pt x="40164" y="29533"/>
                  <a:pt x="37440" y="30063"/>
                </a:cubicBezTo>
                <a:cubicBezTo>
                  <a:pt x="37427" y="32330"/>
                  <a:pt x="36694" y="34480"/>
                  <a:pt x="35431" y="35960"/>
                </a:cubicBezTo>
                <a:cubicBezTo>
                  <a:pt x="33512" y="38209"/>
                  <a:pt x="30740" y="38498"/>
                  <a:pt x="28591" y="36674"/>
                </a:cubicBezTo>
                <a:cubicBezTo>
                  <a:pt x="27896" y="39807"/>
                  <a:pt x="26035" y="42202"/>
                  <a:pt x="23703" y="42965"/>
                </a:cubicBezTo>
                <a:cubicBezTo>
                  <a:pt x="20955" y="43864"/>
                  <a:pt x="18087" y="42332"/>
                  <a:pt x="16516" y="39125"/>
                </a:cubicBezTo>
                <a:cubicBezTo>
                  <a:pt x="12808" y="42169"/>
                  <a:pt x="7992" y="40458"/>
                  <a:pt x="5840" y="35331"/>
                </a:cubicBezTo>
                <a:cubicBezTo>
                  <a:pt x="3726" y="35668"/>
                  <a:pt x="1741" y="33883"/>
                  <a:pt x="1146" y="31109"/>
                </a:cubicBezTo>
                <a:cubicBezTo>
                  <a:pt x="715" y="29102"/>
                  <a:pt x="1096" y="26936"/>
                  <a:pt x="2149" y="25410"/>
                </a:cubicBezTo>
                <a:cubicBezTo>
                  <a:pt x="655" y="24213"/>
                  <a:pt x="-177" y="21916"/>
                  <a:pt x="31" y="19563"/>
                </a:cubicBezTo>
                <a:cubicBezTo>
                  <a:pt x="275" y="16808"/>
                  <a:pt x="1881" y="14650"/>
                  <a:pt x="3899" y="14366"/>
                </a:cubicBezTo>
                <a:cubicBezTo>
                  <a:pt x="3911" y="14320"/>
                  <a:pt x="3924" y="14275"/>
                  <a:pt x="3936" y="14229"/>
                </a:cubicBezTo>
                <a:close/>
              </a:path>
              <a:path w="43256" h="43219" fill="none" extrusionOk="0">
                <a:moveTo>
                  <a:pt x="4729" y="26036"/>
                </a:moveTo>
                <a:cubicBezTo>
                  <a:pt x="3845" y="26130"/>
                  <a:pt x="2961" y="25852"/>
                  <a:pt x="2196" y="25239"/>
                </a:cubicBezTo>
                <a:moveTo>
                  <a:pt x="6964" y="34758"/>
                </a:moveTo>
                <a:cubicBezTo>
                  <a:pt x="6609" y="34951"/>
                  <a:pt x="6236" y="35079"/>
                  <a:pt x="5856" y="35139"/>
                </a:cubicBezTo>
                <a:moveTo>
                  <a:pt x="16514" y="38949"/>
                </a:moveTo>
                <a:cubicBezTo>
                  <a:pt x="16247" y="38403"/>
                  <a:pt x="16023" y="37820"/>
                  <a:pt x="15846" y="37209"/>
                </a:cubicBezTo>
                <a:moveTo>
                  <a:pt x="28863" y="34610"/>
                </a:moveTo>
                <a:cubicBezTo>
                  <a:pt x="28824" y="35257"/>
                  <a:pt x="28734" y="35897"/>
                  <a:pt x="28596" y="36519"/>
                </a:cubicBezTo>
                <a:moveTo>
                  <a:pt x="41834" y="15213"/>
                </a:moveTo>
                <a:cubicBezTo>
                  <a:pt x="41509" y="16245"/>
                  <a:pt x="41014" y="17161"/>
                  <a:pt x="40386" y="17889"/>
                </a:cubicBezTo>
                <a:moveTo>
                  <a:pt x="38360" y="5285"/>
                </a:moveTo>
                <a:cubicBezTo>
                  <a:pt x="38415" y="5702"/>
                  <a:pt x="38441" y="6125"/>
                  <a:pt x="38436" y="6549"/>
                </a:cubicBezTo>
                <a:moveTo>
                  <a:pt x="29114" y="3811"/>
                </a:moveTo>
                <a:cubicBezTo>
                  <a:pt x="29303" y="3228"/>
                  <a:pt x="29552" y="2685"/>
                  <a:pt x="29856" y="2199"/>
                </a:cubicBezTo>
                <a:moveTo>
                  <a:pt x="22177" y="4579"/>
                </a:moveTo>
                <a:cubicBezTo>
                  <a:pt x="22254" y="4097"/>
                  <a:pt x="22375" y="3630"/>
                  <a:pt x="22536" y="3189"/>
                </a:cubicBezTo>
                <a:moveTo>
                  <a:pt x="14036" y="5051"/>
                </a:moveTo>
                <a:cubicBezTo>
                  <a:pt x="14508" y="5427"/>
                  <a:pt x="14944" y="5880"/>
                  <a:pt x="15336" y="6399"/>
                </a:cubicBezTo>
                <a:moveTo>
                  <a:pt x="4163" y="15648"/>
                </a:moveTo>
                <a:cubicBezTo>
                  <a:pt x="4060" y="15184"/>
                  <a:pt x="3984" y="14710"/>
                  <a:pt x="3936" y="14229"/>
                </a:cubicBezTo>
              </a:path>
            </a:pathLst>
          </a:custGeom>
          <a:solidFill>
            <a:srgbClr val="A7D1D3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cs typeface="Itim"/>
            </a:endParaRPr>
          </a:p>
        </p:txBody>
      </p:sp>
      <p:sp>
        <p:nvSpPr>
          <p:cNvPr id="189" name="เมฆ 256">
            <a:extLst>
              <a:ext uri="{FF2B5EF4-FFF2-40B4-BE49-F238E27FC236}">
                <a16:creationId xmlns:a16="http://schemas.microsoft.com/office/drawing/2014/main" id="{BE28F546-012D-4158-8D6E-D9F1D152C8FA}"/>
              </a:ext>
            </a:extLst>
          </p:cNvPr>
          <p:cNvSpPr/>
          <p:nvPr/>
        </p:nvSpPr>
        <p:spPr>
          <a:xfrm rot="585698">
            <a:off x="10328904" y="981868"/>
            <a:ext cx="890076" cy="499835"/>
          </a:xfrm>
          <a:custGeom>
            <a:avLst/>
            <a:gdLst>
              <a:gd name="connsiteX0" fmla="*/ 3900 w 43200"/>
              <a:gd name="connsiteY0" fmla="*/ 14370 h 43200"/>
              <a:gd name="connsiteX1" fmla="*/ 5623 w 43200"/>
              <a:gd name="connsiteY1" fmla="*/ 6907 h 43200"/>
              <a:gd name="connsiteX2" fmla="*/ 14005 w 43200"/>
              <a:gd name="connsiteY2" fmla="*/ 5202 h 43200"/>
              <a:gd name="connsiteX3" fmla="*/ 22456 w 43200"/>
              <a:gd name="connsiteY3" fmla="*/ 3432 h 43200"/>
              <a:gd name="connsiteX4" fmla="*/ 25749 w 43200"/>
              <a:gd name="connsiteY4" fmla="*/ 200 h 43200"/>
              <a:gd name="connsiteX5" fmla="*/ 29833 w 43200"/>
              <a:gd name="connsiteY5" fmla="*/ 2481 h 43200"/>
              <a:gd name="connsiteX6" fmla="*/ 35463 w 43200"/>
              <a:gd name="connsiteY6" fmla="*/ 690 h 43200"/>
              <a:gd name="connsiteX7" fmla="*/ 38318 w 43200"/>
              <a:gd name="connsiteY7" fmla="*/ 5576 h 43200"/>
              <a:gd name="connsiteX8" fmla="*/ 41982 w 43200"/>
              <a:gd name="connsiteY8" fmla="*/ 10318 h 43200"/>
              <a:gd name="connsiteX9" fmla="*/ 41818 w 43200"/>
              <a:gd name="connsiteY9" fmla="*/ 15460 h 43200"/>
              <a:gd name="connsiteX10" fmla="*/ 43016 w 43200"/>
              <a:gd name="connsiteY10" fmla="*/ 23322 h 43200"/>
              <a:gd name="connsiteX11" fmla="*/ 37404 w 43200"/>
              <a:gd name="connsiteY11" fmla="*/ 30204 h 43200"/>
              <a:gd name="connsiteX12" fmla="*/ 35395 w 43200"/>
              <a:gd name="connsiteY12" fmla="*/ 36101 h 43200"/>
              <a:gd name="connsiteX13" fmla="*/ 28555 w 43200"/>
              <a:gd name="connsiteY13" fmla="*/ 36815 h 43200"/>
              <a:gd name="connsiteX14" fmla="*/ 23667 w 43200"/>
              <a:gd name="connsiteY14" fmla="*/ 43106 h 43200"/>
              <a:gd name="connsiteX15" fmla="*/ 16480 w 43200"/>
              <a:gd name="connsiteY15" fmla="*/ 39266 h 43200"/>
              <a:gd name="connsiteX16" fmla="*/ 5804 w 43200"/>
              <a:gd name="connsiteY16" fmla="*/ 35472 h 43200"/>
              <a:gd name="connsiteX17" fmla="*/ 1110 w 43200"/>
              <a:gd name="connsiteY17" fmla="*/ 31250 h 43200"/>
              <a:gd name="connsiteX18" fmla="*/ 2113 w 43200"/>
              <a:gd name="connsiteY18" fmla="*/ 25551 h 43200"/>
              <a:gd name="connsiteX19" fmla="*/ -5 w 43200"/>
              <a:gd name="connsiteY19" fmla="*/ 19704 h 43200"/>
              <a:gd name="connsiteX20" fmla="*/ 3863 w 43200"/>
              <a:gd name="connsiteY20" fmla="*/ 14507 h 43200"/>
              <a:gd name="connsiteX21" fmla="*/ 3900 w 43200"/>
              <a:gd name="connsiteY21" fmla="*/ 14370 h 43200"/>
              <a:gd name="connsiteX0" fmla="*/ 4693 w 43200"/>
              <a:gd name="connsiteY0" fmla="*/ 26177 h 43200"/>
              <a:gd name="connsiteX1" fmla="*/ 2160 w 43200"/>
              <a:gd name="connsiteY1" fmla="*/ 25380 h 43200"/>
              <a:gd name="connsiteX2" fmla="*/ 6928 w 43200"/>
              <a:gd name="connsiteY2" fmla="*/ 34899 h 43200"/>
              <a:gd name="connsiteX3" fmla="*/ 5820 w 43200"/>
              <a:gd name="connsiteY3" fmla="*/ 35280 h 43200"/>
              <a:gd name="connsiteX4" fmla="*/ 16478 w 43200"/>
              <a:gd name="connsiteY4" fmla="*/ 39090 h 43200"/>
              <a:gd name="connsiteX5" fmla="*/ 15810 w 43200"/>
              <a:gd name="connsiteY5" fmla="*/ 37350 h 43200"/>
              <a:gd name="connsiteX6" fmla="*/ 28827 w 43200"/>
              <a:gd name="connsiteY6" fmla="*/ 34751 h 43200"/>
              <a:gd name="connsiteX7" fmla="*/ 28560 w 43200"/>
              <a:gd name="connsiteY7" fmla="*/ 36660 h 43200"/>
              <a:gd name="connsiteX8" fmla="*/ 34129 w 43200"/>
              <a:gd name="connsiteY8" fmla="*/ 22954 h 43200"/>
              <a:gd name="connsiteX9" fmla="*/ 37380 w 43200"/>
              <a:gd name="connsiteY9" fmla="*/ 30090 h 43200"/>
              <a:gd name="connsiteX10" fmla="*/ 41798 w 43200"/>
              <a:gd name="connsiteY10" fmla="*/ 15354 h 43200"/>
              <a:gd name="connsiteX11" fmla="*/ 40350 w 43200"/>
              <a:gd name="connsiteY11" fmla="*/ 18030 h 43200"/>
              <a:gd name="connsiteX12" fmla="*/ 38324 w 43200"/>
              <a:gd name="connsiteY12" fmla="*/ 5426 h 43200"/>
              <a:gd name="connsiteX13" fmla="*/ 38400 w 43200"/>
              <a:gd name="connsiteY13" fmla="*/ 6690 h 43200"/>
              <a:gd name="connsiteX14" fmla="*/ 29078 w 43200"/>
              <a:gd name="connsiteY14" fmla="*/ 3952 h 43200"/>
              <a:gd name="connsiteX15" fmla="*/ 29820 w 43200"/>
              <a:gd name="connsiteY15" fmla="*/ 2340 h 43200"/>
              <a:gd name="connsiteX16" fmla="*/ 22141 w 43200"/>
              <a:gd name="connsiteY16" fmla="*/ 4720 h 43200"/>
              <a:gd name="connsiteX17" fmla="*/ 22500 w 43200"/>
              <a:gd name="connsiteY17" fmla="*/ 3330 h 43200"/>
              <a:gd name="connsiteX18" fmla="*/ 14000 w 43200"/>
              <a:gd name="connsiteY18" fmla="*/ 5192 h 43200"/>
              <a:gd name="connsiteX19" fmla="*/ 15300 w 43200"/>
              <a:gd name="connsiteY19" fmla="*/ 6540 h 43200"/>
              <a:gd name="connsiteX20" fmla="*/ 4127 w 43200"/>
              <a:gd name="connsiteY20" fmla="*/ 15789 h 43200"/>
              <a:gd name="connsiteX21" fmla="*/ 3900 w 43200"/>
              <a:gd name="connsiteY21" fmla="*/ 14370 h 43200"/>
              <a:gd name="connsiteX0" fmla="*/ 3936 w 43256"/>
              <a:gd name="connsiteY0" fmla="*/ 14229 h 43219"/>
              <a:gd name="connsiteX1" fmla="*/ 5659 w 43256"/>
              <a:gd name="connsiteY1" fmla="*/ 6766 h 43219"/>
              <a:gd name="connsiteX2" fmla="*/ 14041 w 43256"/>
              <a:gd name="connsiteY2" fmla="*/ 5061 h 43219"/>
              <a:gd name="connsiteX3" fmla="*/ 22492 w 43256"/>
              <a:gd name="connsiteY3" fmla="*/ 3291 h 43219"/>
              <a:gd name="connsiteX4" fmla="*/ 25785 w 43256"/>
              <a:gd name="connsiteY4" fmla="*/ 59 h 43219"/>
              <a:gd name="connsiteX5" fmla="*/ 29869 w 43256"/>
              <a:gd name="connsiteY5" fmla="*/ 2340 h 43219"/>
              <a:gd name="connsiteX6" fmla="*/ 35499 w 43256"/>
              <a:gd name="connsiteY6" fmla="*/ 549 h 43219"/>
              <a:gd name="connsiteX7" fmla="*/ 38354 w 43256"/>
              <a:gd name="connsiteY7" fmla="*/ 5435 h 43219"/>
              <a:gd name="connsiteX8" fmla="*/ 42018 w 43256"/>
              <a:gd name="connsiteY8" fmla="*/ 10177 h 43219"/>
              <a:gd name="connsiteX9" fmla="*/ 41854 w 43256"/>
              <a:gd name="connsiteY9" fmla="*/ 15319 h 43219"/>
              <a:gd name="connsiteX10" fmla="*/ 43052 w 43256"/>
              <a:gd name="connsiteY10" fmla="*/ 23181 h 43219"/>
              <a:gd name="connsiteX11" fmla="*/ 37440 w 43256"/>
              <a:gd name="connsiteY11" fmla="*/ 30063 h 43219"/>
              <a:gd name="connsiteX12" fmla="*/ 35431 w 43256"/>
              <a:gd name="connsiteY12" fmla="*/ 35960 h 43219"/>
              <a:gd name="connsiteX13" fmla="*/ 28591 w 43256"/>
              <a:gd name="connsiteY13" fmla="*/ 36674 h 43219"/>
              <a:gd name="connsiteX14" fmla="*/ 23703 w 43256"/>
              <a:gd name="connsiteY14" fmla="*/ 42965 h 43219"/>
              <a:gd name="connsiteX15" fmla="*/ 16516 w 43256"/>
              <a:gd name="connsiteY15" fmla="*/ 39125 h 43219"/>
              <a:gd name="connsiteX16" fmla="*/ 5840 w 43256"/>
              <a:gd name="connsiteY16" fmla="*/ 35331 h 43219"/>
              <a:gd name="connsiteX17" fmla="*/ 1146 w 43256"/>
              <a:gd name="connsiteY17" fmla="*/ 31109 h 43219"/>
              <a:gd name="connsiteX18" fmla="*/ 2149 w 43256"/>
              <a:gd name="connsiteY18" fmla="*/ 25410 h 43219"/>
              <a:gd name="connsiteX19" fmla="*/ 31 w 43256"/>
              <a:gd name="connsiteY19" fmla="*/ 19563 h 43219"/>
              <a:gd name="connsiteX20" fmla="*/ 3899 w 43256"/>
              <a:gd name="connsiteY20" fmla="*/ 14366 h 43219"/>
              <a:gd name="connsiteX21" fmla="*/ 3936 w 43256"/>
              <a:gd name="connsiteY21" fmla="*/ 14229 h 43219"/>
              <a:gd name="connsiteX0" fmla="*/ 4729 w 43256"/>
              <a:gd name="connsiteY0" fmla="*/ 26036 h 43219"/>
              <a:gd name="connsiteX1" fmla="*/ 2196 w 43256"/>
              <a:gd name="connsiteY1" fmla="*/ 25239 h 43219"/>
              <a:gd name="connsiteX2" fmla="*/ 6964 w 43256"/>
              <a:gd name="connsiteY2" fmla="*/ 34758 h 43219"/>
              <a:gd name="connsiteX3" fmla="*/ 5856 w 43256"/>
              <a:gd name="connsiteY3" fmla="*/ 35139 h 43219"/>
              <a:gd name="connsiteX4" fmla="*/ 16514 w 43256"/>
              <a:gd name="connsiteY4" fmla="*/ 38949 h 43219"/>
              <a:gd name="connsiteX5" fmla="*/ 15846 w 43256"/>
              <a:gd name="connsiteY5" fmla="*/ 37209 h 43219"/>
              <a:gd name="connsiteX6" fmla="*/ 28863 w 43256"/>
              <a:gd name="connsiteY6" fmla="*/ 34610 h 43219"/>
              <a:gd name="connsiteX7" fmla="*/ 28596 w 43256"/>
              <a:gd name="connsiteY7" fmla="*/ 36519 h 43219"/>
              <a:gd name="connsiteX8" fmla="*/ 41834 w 43256"/>
              <a:gd name="connsiteY8" fmla="*/ 15213 h 43219"/>
              <a:gd name="connsiteX9" fmla="*/ 40386 w 43256"/>
              <a:gd name="connsiteY9" fmla="*/ 17889 h 43219"/>
              <a:gd name="connsiteX10" fmla="*/ 38360 w 43256"/>
              <a:gd name="connsiteY10" fmla="*/ 5285 h 43219"/>
              <a:gd name="connsiteX11" fmla="*/ 38436 w 43256"/>
              <a:gd name="connsiteY11" fmla="*/ 6549 h 43219"/>
              <a:gd name="connsiteX12" fmla="*/ 29114 w 43256"/>
              <a:gd name="connsiteY12" fmla="*/ 3811 h 43219"/>
              <a:gd name="connsiteX13" fmla="*/ 29856 w 43256"/>
              <a:gd name="connsiteY13" fmla="*/ 2199 h 43219"/>
              <a:gd name="connsiteX14" fmla="*/ 22177 w 43256"/>
              <a:gd name="connsiteY14" fmla="*/ 4579 h 43219"/>
              <a:gd name="connsiteX15" fmla="*/ 22536 w 43256"/>
              <a:gd name="connsiteY15" fmla="*/ 3189 h 43219"/>
              <a:gd name="connsiteX16" fmla="*/ 14036 w 43256"/>
              <a:gd name="connsiteY16" fmla="*/ 5051 h 43219"/>
              <a:gd name="connsiteX17" fmla="*/ 15336 w 43256"/>
              <a:gd name="connsiteY17" fmla="*/ 6399 h 43219"/>
              <a:gd name="connsiteX18" fmla="*/ 4163 w 43256"/>
              <a:gd name="connsiteY18" fmla="*/ 15648 h 43219"/>
              <a:gd name="connsiteX19" fmla="*/ 3936 w 43256"/>
              <a:gd name="connsiteY19" fmla="*/ 14229 h 43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3256" h="43219">
                <a:moveTo>
                  <a:pt x="3936" y="14229"/>
                </a:moveTo>
                <a:cubicBezTo>
                  <a:pt x="3665" y="11516"/>
                  <a:pt x="4297" y="8780"/>
                  <a:pt x="5659" y="6766"/>
                </a:cubicBezTo>
                <a:cubicBezTo>
                  <a:pt x="7811" y="3585"/>
                  <a:pt x="11300" y="2876"/>
                  <a:pt x="14041" y="5061"/>
                </a:cubicBezTo>
                <a:cubicBezTo>
                  <a:pt x="15714" y="768"/>
                  <a:pt x="19950" y="-119"/>
                  <a:pt x="22492" y="3291"/>
                </a:cubicBezTo>
                <a:cubicBezTo>
                  <a:pt x="23133" y="1542"/>
                  <a:pt x="24364" y="333"/>
                  <a:pt x="25785" y="59"/>
                </a:cubicBezTo>
                <a:cubicBezTo>
                  <a:pt x="27349" y="-243"/>
                  <a:pt x="28911" y="629"/>
                  <a:pt x="29869" y="2340"/>
                </a:cubicBezTo>
                <a:cubicBezTo>
                  <a:pt x="31251" y="126"/>
                  <a:pt x="33537" y="-601"/>
                  <a:pt x="35499" y="549"/>
                </a:cubicBezTo>
                <a:cubicBezTo>
                  <a:pt x="36994" y="1425"/>
                  <a:pt x="38066" y="3259"/>
                  <a:pt x="38354" y="5435"/>
                </a:cubicBezTo>
                <a:cubicBezTo>
                  <a:pt x="40082" y="6077"/>
                  <a:pt x="41458" y="7857"/>
                  <a:pt x="42018" y="10177"/>
                </a:cubicBezTo>
                <a:cubicBezTo>
                  <a:pt x="42425" y="11861"/>
                  <a:pt x="42367" y="13690"/>
                  <a:pt x="41854" y="15319"/>
                </a:cubicBezTo>
                <a:cubicBezTo>
                  <a:pt x="43115" y="17553"/>
                  <a:pt x="43556" y="20449"/>
                  <a:pt x="43052" y="23181"/>
                </a:cubicBezTo>
                <a:cubicBezTo>
                  <a:pt x="42382" y="26813"/>
                  <a:pt x="40164" y="29533"/>
                  <a:pt x="37440" y="30063"/>
                </a:cubicBezTo>
                <a:cubicBezTo>
                  <a:pt x="37427" y="32330"/>
                  <a:pt x="36694" y="34480"/>
                  <a:pt x="35431" y="35960"/>
                </a:cubicBezTo>
                <a:cubicBezTo>
                  <a:pt x="33512" y="38209"/>
                  <a:pt x="30740" y="38498"/>
                  <a:pt x="28591" y="36674"/>
                </a:cubicBezTo>
                <a:cubicBezTo>
                  <a:pt x="27896" y="39807"/>
                  <a:pt x="26035" y="42202"/>
                  <a:pt x="23703" y="42965"/>
                </a:cubicBezTo>
                <a:cubicBezTo>
                  <a:pt x="20955" y="43864"/>
                  <a:pt x="18087" y="42332"/>
                  <a:pt x="16516" y="39125"/>
                </a:cubicBezTo>
                <a:cubicBezTo>
                  <a:pt x="12808" y="42169"/>
                  <a:pt x="7992" y="40458"/>
                  <a:pt x="5840" y="35331"/>
                </a:cubicBezTo>
                <a:cubicBezTo>
                  <a:pt x="3726" y="35668"/>
                  <a:pt x="1741" y="33883"/>
                  <a:pt x="1146" y="31109"/>
                </a:cubicBezTo>
                <a:cubicBezTo>
                  <a:pt x="715" y="29102"/>
                  <a:pt x="1096" y="26936"/>
                  <a:pt x="2149" y="25410"/>
                </a:cubicBezTo>
                <a:cubicBezTo>
                  <a:pt x="655" y="24213"/>
                  <a:pt x="-177" y="21916"/>
                  <a:pt x="31" y="19563"/>
                </a:cubicBezTo>
                <a:cubicBezTo>
                  <a:pt x="275" y="16808"/>
                  <a:pt x="1881" y="14650"/>
                  <a:pt x="3899" y="14366"/>
                </a:cubicBezTo>
                <a:cubicBezTo>
                  <a:pt x="3911" y="14320"/>
                  <a:pt x="3924" y="14275"/>
                  <a:pt x="3936" y="14229"/>
                </a:cubicBezTo>
                <a:close/>
              </a:path>
              <a:path w="43256" h="43219" fill="none" extrusionOk="0">
                <a:moveTo>
                  <a:pt x="4729" y="26036"/>
                </a:moveTo>
                <a:cubicBezTo>
                  <a:pt x="3845" y="26130"/>
                  <a:pt x="2961" y="25852"/>
                  <a:pt x="2196" y="25239"/>
                </a:cubicBezTo>
                <a:moveTo>
                  <a:pt x="6964" y="34758"/>
                </a:moveTo>
                <a:cubicBezTo>
                  <a:pt x="6609" y="34951"/>
                  <a:pt x="6236" y="35079"/>
                  <a:pt x="5856" y="35139"/>
                </a:cubicBezTo>
                <a:moveTo>
                  <a:pt x="16514" y="38949"/>
                </a:moveTo>
                <a:cubicBezTo>
                  <a:pt x="16247" y="38403"/>
                  <a:pt x="16023" y="37820"/>
                  <a:pt x="15846" y="37209"/>
                </a:cubicBezTo>
                <a:moveTo>
                  <a:pt x="28863" y="34610"/>
                </a:moveTo>
                <a:cubicBezTo>
                  <a:pt x="28824" y="35257"/>
                  <a:pt x="28734" y="35897"/>
                  <a:pt x="28596" y="36519"/>
                </a:cubicBezTo>
                <a:moveTo>
                  <a:pt x="41834" y="15213"/>
                </a:moveTo>
                <a:cubicBezTo>
                  <a:pt x="41509" y="16245"/>
                  <a:pt x="41014" y="17161"/>
                  <a:pt x="40386" y="17889"/>
                </a:cubicBezTo>
                <a:moveTo>
                  <a:pt x="38360" y="5285"/>
                </a:moveTo>
                <a:cubicBezTo>
                  <a:pt x="38415" y="5702"/>
                  <a:pt x="38441" y="6125"/>
                  <a:pt x="38436" y="6549"/>
                </a:cubicBezTo>
                <a:moveTo>
                  <a:pt x="29114" y="3811"/>
                </a:moveTo>
                <a:cubicBezTo>
                  <a:pt x="29303" y="3228"/>
                  <a:pt x="29552" y="2685"/>
                  <a:pt x="29856" y="2199"/>
                </a:cubicBezTo>
                <a:moveTo>
                  <a:pt x="22177" y="4579"/>
                </a:moveTo>
                <a:cubicBezTo>
                  <a:pt x="22254" y="4097"/>
                  <a:pt x="22375" y="3630"/>
                  <a:pt x="22536" y="3189"/>
                </a:cubicBezTo>
                <a:moveTo>
                  <a:pt x="14036" y="5051"/>
                </a:moveTo>
                <a:cubicBezTo>
                  <a:pt x="14508" y="5427"/>
                  <a:pt x="14944" y="5880"/>
                  <a:pt x="15336" y="6399"/>
                </a:cubicBezTo>
                <a:moveTo>
                  <a:pt x="4163" y="15648"/>
                </a:moveTo>
                <a:cubicBezTo>
                  <a:pt x="4060" y="15184"/>
                  <a:pt x="3984" y="14710"/>
                  <a:pt x="3936" y="14229"/>
                </a:cubicBezTo>
              </a:path>
            </a:pathLst>
          </a:custGeom>
          <a:solidFill>
            <a:srgbClr val="A7D1D3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cs typeface="Itim"/>
            </a:endParaRPr>
          </a:p>
        </p:txBody>
      </p:sp>
      <p:sp>
        <p:nvSpPr>
          <p:cNvPr id="190" name="เมฆ 256">
            <a:extLst>
              <a:ext uri="{FF2B5EF4-FFF2-40B4-BE49-F238E27FC236}">
                <a16:creationId xmlns:a16="http://schemas.microsoft.com/office/drawing/2014/main" id="{BD9F0E6E-E8F3-40F3-8F8E-FC67A4B1ED22}"/>
              </a:ext>
            </a:extLst>
          </p:cNvPr>
          <p:cNvSpPr/>
          <p:nvPr/>
        </p:nvSpPr>
        <p:spPr>
          <a:xfrm rot="1020809">
            <a:off x="2101765" y="234848"/>
            <a:ext cx="864018" cy="596963"/>
          </a:xfrm>
          <a:custGeom>
            <a:avLst/>
            <a:gdLst>
              <a:gd name="connsiteX0" fmla="*/ 3900 w 43200"/>
              <a:gd name="connsiteY0" fmla="*/ 14370 h 43200"/>
              <a:gd name="connsiteX1" fmla="*/ 5623 w 43200"/>
              <a:gd name="connsiteY1" fmla="*/ 6907 h 43200"/>
              <a:gd name="connsiteX2" fmla="*/ 14005 w 43200"/>
              <a:gd name="connsiteY2" fmla="*/ 5202 h 43200"/>
              <a:gd name="connsiteX3" fmla="*/ 22456 w 43200"/>
              <a:gd name="connsiteY3" fmla="*/ 3432 h 43200"/>
              <a:gd name="connsiteX4" fmla="*/ 25749 w 43200"/>
              <a:gd name="connsiteY4" fmla="*/ 200 h 43200"/>
              <a:gd name="connsiteX5" fmla="*/ 29833 w 43200"/>
              <a:gd name="connsiteY5" fmla="*/ 2481 h 43200"/>
              <a:gd name="connsiteX6" fmla="*/ 35463 w 43200"/>
              <a:gd name="connsiteY6" fmla="*/ 690 h 43200"/>
              <a:gd name="connsiteX7" fmla="*/ 38318 w 43200"/>
              <a:gd name="connsiteY7" fmla="*/ 5576 h 43200"/>
              <a:gd name="connsiteX8" fmla="*/ 41982 w 43200"/>
              <a:gd name="connsiteY8" fmla="*/ 10318 h 43200"/>
              <a:gd name="connsiteX9" fmla="*/ 41818 w 43200"/>
              <a:gd name="connsiteY9" fmla="*/ 15460 h 43200"/>
              <a:gd name="connsiteX10" fmla="*/ 43016 w 43200"/>
              <a:gd name="connsiteY10" fmla="*/ 23322 h 43200"/>
              <a:gd name="connsiteX11" fmla="*/ 37404 w 43200"/>
              <a:gd name="connsiteY11" fmla="*/ 30204 h 43200"/>
              <a:gd name="connsiteX12" fmla="*/ 35395 w 43200"/>
              <a:gd name="connsiteY12" fmla="*/ 36101 h 43200"/>
              <a:gd name="connsiteX13" fmla="*/ 28555 w 43200"/>
              <a:gd name="connsiteY13" fmla="*/ 36815 h 43200"/>
              <a:gd name="connsiteX14" fmla="*/ 23667 w 43200"/>
              <a:gd name="connsiteY14" fmla="*/ 43106 h 43200"/>
              <a:gd name="connsiteX15" fmla="*/ 16480 w 43200"/>
              <a:gd name="connsiteY15" fmla="*/ 39266 h 43200"/>
              <a:gd name="connsiteX16" fmla="*/ 5804 w 43200"/>
              <a:gd name="connsiteY16" fmla="*/ 35472 h 43200"/>
              <a:gd name="connsiteX17" fmla="*/ 1110 w 43200"/>
              <a:gd name="connsiteY17" fmla="*/ 31250 h 43200"/>
              <a:gd name="connsiteX18" fmla="*/ 2113 w 43200"/>
              <a:gd name="connsiteY18" fmla="*/ 25551 h 43200"/>
              <a:gd name="connsiteX19" fmla="*/ -5 w 43200"/>
              <a:gd name="connsiteY19" fmla="*/ 19704 h 43200"/>
              <a:gd name="connsiteX20" fmla="*/ 3863 w 43200"/>
              <a:gd name="connsiteY20" fmla="*/ 14507 h 43200"/>
              <a:gd name="connsiteX21" fmla="*/ 3900 w 43200"/>
              <a:gd name="connsiteY21" fmla="*/ 14370 h 43200"/>
              <a:gd name="connsiteX0" fmla="*/ 4693 w 43200"/>
              <a:gd name="connsiteY0" fmla="*/ 26177 h 43200"/>
              <a:gd name="connsiteX1" fmla="*/ 2160 w 43200"/>
              <a:gd name="connsiteY1" fmla="*/ 25380 h 43200"/>
              <a:gd name="connsiteX2" fmla="*/ 6928 w 43200"/>
              <a:gd name="connsiteY2" fmla="*/ 34899 h 43200"/>
              <a:gd name="connsiteX3" fmla="*/ 5820 w 43200"/>
              <a:gd name="connsiteY3" fmla="*/ 35280 h 43200"/>
              <a:gd name="connsiteX4" fmla="*/ 16478 w 43200"/>
              <a:gd name="connsiteY4" fmla="*/ 39090 h 43200"/>
              <a:gd name="connsiteX5" fmla="*/ 15810 w 43200"/>
              <a:gd name="connsiteY5" fmla="*/ 37350 h 43200"/>
              <a:gd name="connsiteX6" fmla="*/ 28827 w 43200"/>
              <a:gd name="connsiteY6" fmla="*/ 34751 h 43200"/>
              <a:gd name="connsiteX7" fmla="*/ 28560 w 43200"/>
              <a:gd name="connsiteY7" fmla="*/ 36660 h 43200"/>
              <a:gd name="connsiteX8" fmla="*/ 34129 w 43200"/>
              <a:gd name="connsiteY8" fmla="*/ 22954 h 43200"/>
              <a:gd name="connsiteX9" fmla="*/ 37380 w 43200"/>
              <a:gd name="connsiteY9" fmla="*/ 30090 h 43200"/>
              <a:gd name="connsiteX10" fmla="*/ 41798 w 43200"/>
              <a:gd name="connsiteY10" fmla="*/ 15354 h 43200"/>
              <a:gd name="connsiteX11" fmla="*/ 40350 w 43200"/>
              <a:gd name="connsiteY11" fmla="*/ 18030 h 43200"/>
              <a:gd name="connsiteX12" fmla="*/ 38324 w 43200"/>
              <a:gd name="connsiteY12" fmla="*/ 5426 h 43200"/>
              <a:gd name="connsiteX13" fmla="*/ 38400 w 43200"/>
              <a:gd name="connsiteY13" fmla="*/ 6690 h 43200"/>
              <a:gd name="connsiteX14" fmla="*/ 29078 w 43200"/>
              <a:gd name="connsiteY14" fmla="*/ 3952 h 43200"/>
              <a:gd name="connsiteX15" fmla="*/ 29820 w 43200"/>
              <a:gd name="connsiteY15" fmla="*/ 2340 h 43200"/>
              <a:gd name="connsiteX16" fmla="*/ 22141 w 43200"/>
              <a:gd name="connsiteY16" fmla="*/ 4720 h 43200"/>
              <a:gd name="connsiteX17" fmla="*/ 22500 w 43200"/>
              <a:gd name="connsiteY17" fmla="*/ 3330 h 43200"/>
              <a:gd name="connsiteX18" fmla="*/ 14000 w 43200"/>
              <a:gd name="connsiteY18" fmla="*/ 5192 h 43200"/>
              <a:gd name="connsiteX19" fmla="*/ 15300 w 43200"/>
              <a:gd name="connsiteY19" fmla="*/ 6540 h 43200"/>
              <a:gd name="connsiteX20" fmla="*/ 4127 w 43200"/>
              <a:gd name="connsiteY20" fmla="*/ 15789 h 43200"/>
              <a:gd name="connsiteX21" fmla="*/ 3900 w 43200"/>
              <a:gd name="connsiteY21" fmla="*/ 14370 h 43200"/>
              <a:gd name="connsiteX0" fmla="*/ 3936 w 43256"/>
              <a:gd name="connsiteY0" fmla="*/ 14229 h 43219"/>
              <a:gd name="connsiteX1" fmla="*/ 5659 w 43256"/>
              <a:gd name="connsiteY1" fmla="*/ 6766 h 43219"/>
              <a:gd name="connsiteX2" fmla="*/ 14041 w 43256"/>
              <a:gd name="connsiteY2" fmla="*/ 5061 h 43219"/>
              <a:gd name="connsiteX3" fmla="*/ 22492 w 43256"/>
              <a:gd name="connsiteY3" fmla="*/ 3291 h 43219"/>
              <a:gd name="connsiteX4" fmla="*/ 25785 w 43256"/>
              <a:gd name="connsiteY4" fmla="*/ 59 h 43219"/>
              <a:gd name="connsiteX5" fmla="*/ 29869 w 43256"/>
              <a:gd name="connsiteY5" fmla="*/ 2340 h 43219"/>
              <a:gd name="connsiteX6" fmla="*/ 35499 w 43256"/>
              <a:gd name="connsiteY6" fmla="*/ 549 h 43219"/>
              <a:gd name="connsiteX7" fmla="*/ 38354 w 43256"/>
              <a:gd name="connsiteY7" fmla="*/ 5435 h 43219"/>
              <a:gd name="connsiteX8" fmla="*/ 42018 w 43256"/>
              <a:gd name="connsiteY8" fmla="*/ 10177 h 43219"/>
              <a:gd name="connsiteX9" fmla="*/ 41854 w 43256"/>
              <a:gd name="connsiteY9" fmla="*/ 15319 h 43219"/>
              <a:gd name="connsiteX10" fmla="*/ 43052 w 43256"/>
              <a:gd name="connsiteY10" fmla="*/ 23181 h 43219"/>
              <a:gd name="connsiteX11" fmla="*/ 37440 w 43256"/>
              <a:gd name="connsiteY11" fmla="*/ 30063 h 43219"/>
              <a:gd name="connsiteX12" fmla="*/ 35431 w 43256"/>
              <a:gd name="connsiteY12" fmla="*/ 35960 h 43219"/>
              <a:gd name="connsiteX13" fmla="*/ 28591 w 43256"/>
              <a:gd name="connsiteY13" fmla="*/ 36674 h 43219"/>
              <a:gd name="connsiteX14" fmla="*/ 23703 w 43256"/>
              <a:gd name="connsiteY14" fmla="*/ 42965 h 43219"/>
              <a:gd name="connsiteX15" fmla="*/ 16516 w 43256"/>
              <a:gd name="connsiteY15" fmla="*/ 39125 h 43219"/>
              <a:gd name="connsiteX16" fmla="*/ 5840 w 43256"/>
              <a:gd name="connsiteY16" fmla="*/ 35331 h 43219"/>
              <a:gd name="connsiteX17" fmla="*/ 1146 w 43256"/>
              <a:gd name="connsiteY17" fmla="*/ 31109 h 43219"/>
              <a:gd name="connsiteX18" fmla="*/ 2149 w 43256"/>
              <a:gd name="connsiteY18" fmla="*/ 25410 h 43219"/>
              <a:gd name="connsiteX19" fmla="*/ 31 w 43256"/>
              <a:gd name="connsiteY19" fmla="*/ 19563 h 43219"/>
              <a:gd name="connsiteX20" fmla="*/ 3899 w 43256"/>
              <a:gd name="connsiteY20" fmla="*/ 14366 h 43219"/>
              <a:gd name="connsiteX21" fmla="*/ 3936 w 43256"/>
              <a:gd name="connsiteY21" fmla="*/ 14229 h 43219"/>
              <a:gd name="connsiteX0" fmla="*/ 4729 w 43256"/>
              <a:gd name="connsiteY0" fmla="*/ 26036 h 43219"/>
              <a:gd name="connsiteX1" fmla="*/ 2196 w 43256"/>
              <a:gd name="connsiteY1" fmla="*/ 25239 h 43219"/>
              <a:gd name="connsiteX2" fmla="*/ 6964 w 43256"/>
              <a:gd name="connsiteY2" fmla="*/ 34758 h 43219"/>
              <a:gd name="connsiteX3" fmla="*/ 5856 w 43256"/>
              <a:gd name="connsiteY3" fmla="*/ 35139 h 43219"/>
              <a:gd name="connsiteX4" fmla="*/ 16514 w 43256"/>
              <a:gd name="connsiteY4" fmla="*/ 38949 h 43219"/>
              <a:gd name="connsiteX5" fmla="*/ 15846 w 43256"/>
              <a:gd name="connsiteY5" fmla="*/ 37209 h 43219"/>
              <a:gd name="connsiteX6" fmla="*/ 28863 w 43256"/>
              <a:gd name="connsiteY6" fmla="*/ 34610 h 43219"/>
              <a:gd name="connsiteX7" fmla="*/ 28596 w 43256"/>
              <a:gd name="connsiteY7" fmla="*/ 36519 h 43219"/>
              <a:gd name="connsiteX8" fmla="*/ 41834 w 43256"/>
              <a:gd name="connsiteY8" fmla="*/ 15213 h 43219"/>
              <a:gd name="connsiteX9" fmla="*/ 40386 w 43256"/>
              <a:gd name="connsiteY9" fmla="*/ 17889 h 43219"/>
              <a:gd name="connsiteX10" fmla="*/ 38360 w 43256"/>
              <a:gd name="connsiteY10" fmla="*/ 5285 h 43219"/>
              <a:gd name="connsiteX11" fmla="*/ 38436 w 43256"/>
              <a:gd name="connsiteY11" fmla="*/ 6549 h 43219"/>
              <a:gd name="connsiteX12" fmla="*/ 29114 w 43256"/>
              <a:gd name="connsiteY12" fmla="*/ 3811 h 43219"/>
              <a:gd name="connsiteX13" fmla="*/ 29856 w 43256"/>
              <a:gd name="connsiteY13" fmla="*/ 2199 h 43219"/>
              <a:gd name="connsiteX14" fmla="*/ 22177 w 43256"/>
              <a:gd name="connsiteY14" fmla="*/ 4579 h 43219"/>
              <a:gd name="connsiteX15" fmla="*/ 22536 w 43256"/>
              <a:gd name="connsiteY15" fmla="*/ 3189 h 43219"/>
              <a:gd name="connsiteX16" fmla="*/ 14036 w 43256"/>
              <a:gd name="connsiteY16" fmla="*/ 5051 h 43219"/>
              <a:gd name="connsiteX17" fmla="*/ 15336 w 43256"/>
              <a:gd name="connsiteY17" fmla="*/ 6399 h 43219"/>
              <a:gd name="connsiteX18" fmla="*/ 4163 w 43256"/>
              <a:gd name="connsiteY18" fmla="*/ 15648 h 43219"/>
              <a:gd name="connsiteX19" fmla="*/ 3936 w 43256"/>
              <a:gd name="connsiteY19" fmla="*/ 14229 h 43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3256" h="43219">
                <a:moveTo>
                  <a:pt x="3936" y="14229"/>
                </a:moveTo>
                <a:cubicBezTo>
                  <a:pt x="3665" y="11516"/>
                  <a:pt x="4297" y="8780"/>
                  <a:pt x="5659" y="6766"/>
                </a:cubicBezTo>
                <a:cubicBezTo>
                  <a:pt x="7811" y="3585"/>
                  <a:pt x="11300" y="2876"/>
                  <a:pt x="14041" y="5061"/>
                </a:cubicBezTo>
                <a:cubicBezTo>
                  <a:pt x="15714" y="768"/>
                  <a:pt x="19950" y="-119"/>
                  <a:pt x="22492" y="3291"/>
                </a:cubicBezTo>
                <a:cubicBezTo>
                  <a:pt x="23133" y="1542"/>
                  <a:pt x="24364" y="333"/>
                  <a:pt x="25785" y="59"/>
                </a:cubicBezTo>
                <a:cubicBezTo>
                  <a:pt x="27349" y="-243"/>
                  <a:pt x="28911" y="629"/>
                  <a:pt x="29869" y="2340"/>
                </a:cubicBezTo>
                <a:cubicBezTo>
                  <a:pt x="31251" y="126"/>
                  <a:pt x="33537" y="-601"/>
                  <a:pt x="35499" y="549"/>
                </a:cubicBezTo>
                <a:cubicBezTo>
                  <a:pt x="36994" y="1425"/>
                  <a:pt x="38066" y="3259"/>
                  <a:pt x="38354" y="5435"/>
                </a:cubicBezTo>
                <a:cubicBezTo>
                  <a:pt x="40082" y="6077"/>
                  <a:pt x="41458" y="7857"/>
                  <a:pt x="42018" y="10177"/>
                </a:cubicBezTo>
                <a:cubicBezTo>
                  <a:pt x="42425" y="11861"/>
                  <a:pt x="42367" y="13690"/>
                  <a:pt x="41854" y="15319"/>
                </a:cubicBezTo>
                <a:cubicBezTo>
                  <a:pt x="43115" y="17553"/>
                  <a:pt x="43556" y="20449"/>
                  <a:pt x="43052" y="23181"/>
                </a:cubicBezTo>
                <a:cubicBezTo>
                  <a:pt x="42382" y="26813"/>
                  <a:pt x="40164" y="29533"/>
                  <a:pt x="37440" y="30063"/>
                </a:cubicBezTo>
                <a:cubicBezTo>
                  <a:pt x="37427" y="32330"/>
                  <a:pt x="36694" y="34480"/>
                  <a:pt x="35431" y="35960"/>
                </a:cubicBezTo>
                <a:cubicBezTo>
                  <a:pt x="33512" y="38209"/>
                  <a:pt x="30740" y="38498"/>
                  <a:pt x="28591" y="36674"/>
                </a:cubicBezTo>
                <a:cubicBezTo>
                  <a:pt x="27896" y="39807"/>
                  <a:pt x="26035" y="42202"/>
                  <a:pt x="23703" y="42965"/>
                </a:cubicBezTo>
                <a:cubicBezTo>
                  <a:pt x="20955" y="43864"/>
                  <a:pt x="18087" y="42332"/>
                  <a:pt x="16516" y="39125"/>
                </a:cubicBezTo>
                <a:cubicBezTo>
                  <a:pt x="12808" y="42169"/>
                  <a:pt x="7992" y="40458"/>
                  <a:pt x="5840" y="35331"/>
                </a:cubicBezTo>
                <a:cubicBezTo>
                  <a:pt x="3726" y="35668"/>
                  <a:pt x="1741" y="33883"/>
                  <a:pt x="1146" y="31109"/>
                </a:cubicBezTo>
                <a:cubicBezTo>
                  <a:pt x="715" y="29102"/>
                  <a:pt x="1096" y="26936"/>
                  <a:pt x="2149" y="25410"/>
                </a:cubicBezTo>
                <a:cubicBezTo>
                  <a:pt x="655" y="24213"/>
                  <a:pt x="-177" y="21916"/>
                  <a:pt x="31" y="19563"/>
                </a:cubicBezTo>
                <a:cubicBezTo>
                  <a:pt x="275" y="16808"/>
                  <a:pt x="1881" y="14650"/>
                  <a:pt x="3899" y="14366"/>
                </a:cubicBezTo>
                <a:cubicBezTo>
                  <a:pt x="3911" y="14320"/>
                  <a:pt x="3924" y="14275"/>
                  <a:pt x="3936" y="14229"/>
                </a:cubicBezTo>
                <a:close/>
              </a:path>
              <a:path w="43256" h="43219" fill="none" extrusionOk="0">
                <a:moveTo>
                  <a:pt x="4729" y="26036"/>
                </a:moveTo>
                <a:cubicBezTo>
                  <a:pt x="3845" y="26130"/>
                  <a:pt x="2961" y="25852"/>
                  <a:pt x="2196" y="25239"/>
                </a:cubicBezTo>
                <a:moveTo>
                  <a:pt x="6964" y="34758"/>
                </a:moveTo>
                <a:cubicBezTo>
                  <a:pt x="6609" y="34951"/>
                  <a:pt x="6236" y="35079"/>
                  <a:pt x="5856" y="35139"/>
                </a:cubicBezTo>
                <a:moveTo>
                  <a:pt x="16514" y="38949"/>
                </a:moveTo>
                <a:cubicBezTo>
                  <a:pt x="16247" y="38403"/>
                  <a:pt x="16023" y="37820"/>
                  <a:pt x="15846" y="37209"/>
                </a:cubicBezTo>
                <a:moveTo>
                  <a:pt x="28863" y="34610"/>
                </a:moveTo>
                <a:cubicBezTo>
                  <a:pt x="28824" y="35257"/>
                  <a:pt x="28734" y="35897"/>
                  <a:pt x="28596" y="36519"/>
                </a:cubicBezTo>
                <a:moveTo>
                  <a:pt x="41834" y="15213"/>
                </a:moveTo>
                <a:cubicBezTo>
                  <a:pt x="41509" y="16245"/>
                  <a:pt x="41014" y="17161"/>
                  <a:pt x="40386" y="17889"/>
                </a:cubicBezTo>
                <a:moveTo>
                  <a:pt x="38360" y="5285"/>
                </a:moveTo>
                <a:cubicBezTo>
                  <a:pt x="38415" y="5702"/>
                  <a:pt x="38441" y="6125"/>
                  <a:pt x="38436" y="6549"/>
                </a:cubicBezTo>
                <a:moveTo>
                  <a:pt x="29114" y="3811"/>
                </a:moveTo>
                <a:cubicBezTo>
                  <a:pt x="29303" y="3228"/>
                  <a:pt x="29552" y="2685"/>
                  <a:pt x="29856" y="2199"/>
                </a:cubicBezTo>
                <a:moveTo>
                  <a:pt x="22177" y="4579"/>
                </a:moveTo>
                <a:cubicBezTo>
                  <a:pt x="22254" y="4097"/>
                  <a:pt x="22375" y="3630"/>
                  <a:pt x="22536" y="3189"/>
                </a:cubicBezTo>
                <a:moveTo>
                  <a:pt x="14036" y="5051"/>
                </a:moveTo>
                <a:cubicBezTo>
                  <a:pt x="14508" y="5427"/>
                  <a:pt x="14944" y="5880"/>
                  <a:pt x="15336" y="6399"/>
                </a:cubicBezTo>
                <a:moveTo>
                  <a:pt x="4163" y="15648"/>
                </a:moveTo>
                <a:cubicBezTo>
                  <a:pt x="4060" y="15184"/>
                  <a:pt x="3984" y="14710"/>
                  <a:pt x="3936" y="14229"/>
                </a:cubicBezTo>
              </a:path>
            </a:pathLst>
          </a:custGeom>
          <a:solidFill>
            <a:srgbClr val="A7D1D3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cs typeface="Itim"/>
            </a:endParaRPr>
          </a:p>
        </p:txBody>
      </p:sp>
    </p:spTree>
    <p:extLst>
      <p:ext uri="{BB962C8B-B14F-4D97-AF65-F5344CB8AC3E}">
        <p14:creationId xmlns:p14="http://schemas.microsoft.com/office/powerpoint/2010/main" val="5445104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1" name="ชื่อเรื่อง 1110">
            <a:extLst>
              <a:ext uri="{FF2B5EF4-FFF2-40B4-BE49-F238E27FC236}">
                <a16:creationId xmlns:a16="http://schemas.microsoft.com/office/drawing/2014/main" id="{31F7DBBC-5C94-4FEB-AD5A-2D27A5157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2006" y="895089"/>
            <a:ext cx="5287986" cy="1484498"/>
          </a:xfrm>
          <a:effectLst/>
        </p:spPr>
        <p:txBody>
          <a:bodyPr>
            <a:no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n-US" sz="4400" dirty="0" err="1">
                <a:ln w="10160">
                  <a:solidFill>
                    <a:srgbClr val="5E2700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4400" dirty="0">
                <a:ln w="10160">
                  <a:solidFill>
                    <a:srgbClr val="5E2700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10160">
                  <a:solidFill>
                    <a:srgbClr val="5E2700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400" dirty="0">
                <a:ln w="10160">
                  <a:solidFill>
                    <a:srgbClr val="5E2700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10160">
                  <a:solidFill>
                    <a:srgbClr val="5E2700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4400" dirty="0">
                <a:ln w="10160">
                  <a:solidFill>
                    <a:srgbClr val="5E2700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10160">
                  <a:solidFill>
                    <a:srgbClr val="5E2700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4400" dirty="0">
                <a:ln w="10160">
                  <a:solidFill>
                    <a:srgbClr val="5E2700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n w="10160">
                  <a:solidFill>
                    <a:srgbClr val="5E2700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400" dirty="0">
                <a:ln w="10160">
                  <a:solidFill>
                    <a:srgbClr val="5E2700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10160">
                  <a:solidFill>
                    <a:srgbClr val="5E2700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endParaRPr lang="th-TH" sz="4400" dirty="0">
              <a:ln w="10160">
                <a:solidFill>
                  <a:srgbClr val="5E2700"/>
                </a:solidFill>
                <a:prstDash val="solid"/>
              </a:ln>
              <a:solidFill>
                <a:srgbClr val="FF0000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112" name="ชื่อเรื่องรอง 1111">
            <a:extLst>
              <a:ext uri="{FF2B5EF4-FFF2-40B4-BE49-F238E27FC236}">
                <a16:creationId xmlns:a16="http://schemas.microsoft.com/office/drawing/2014/main" id="{9C96B5FE-4EFB-44C4-9957-BEEC3372BEC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20596" y="92154"/>
            <a:ext cx="2083206" cy="1074738"/>
          </a:xfrm>
          <a:effectLst/>
        </p:spPr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 prst="angle"/>
            </a:sp3d>
          </a:bodyPr>
          <a:lstStyle/>
          <a:p>
            <a:pPr marL="0" indent="0" algn="ctr">
              <a:buNone/>
            </a:pPr>
            <a:r>
              <a:rPr lang="en-US" sz="4800" b="1" dirty="0" err="1">
                <a:ln>
                  <a:solidFill>
                    <a:srgbClr val="5E2700"/>
                  </a:solidFill>
                </a:ln>
                <a:solidFill>
                  <a:srgbClr val="CE792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th-TH" sz="3600" b="1" dirty="0">
              <a:ln>
                <a:solidFill>
                  <a:srgbClr val="5E2700"/>
                </a:solidFill>
              </a:ln>
              <a:solidFill>
                <a:srgbClr val="CE7925"/>
              </a:solidFill>
              <a:effectLst/>
              <a:latin typeface="Times New Roman" panose="02020603050405020304" pitchFamily="18" charset="0"/>
            </a:endParaRPr>
          </a:p>
          <a:p>
            <a:pPr algn="ctr"/>
            <a:endParaRPr lang="th-TH" sz="4400" b="1" dirty="0">
              <a:ln/>
              <a:solidFill>
                <a:schemeClr val="accent4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96" name="เมฆ 256">
            <a:extLst>
              <a:ext uri="{FF2B5EF4-FFF2-40B4-BE49-F238E27FC236}">
                <a16:creationId xmlns:a16="http://schemas.microsoft.com/office/drawing/2014/main" id="{9A3FFA4C-C09E-4BBB-AA4C-4DD4943F158B}"/>
              </a:ext>
            </a:extLst>
          </p:cNvPr>
          <p:cNvSpPr/>
          <p:nvPr/>
        </p:nvSpPr>
        <p:spPr>
          <a:xfrm>
            <a:off x="9897951" y="766780"/>
            <a:ext cx="864018" cy="596963"/>
          </a:xfrm>
          <a:custGeom>
            <a:avLst/>
            <a:gdLst>
              <a:gd name="connsiteX0" fmla="*/ 3900 w 43200"/>
              <a:gd name="connsiteY0" fmla="*/ 14370 h 43200"/>
              <a:gd name="connsiteX1" fmla="*/ 5623 w 43200"/>
              <a:gd name="connsiteY1" fmla="*/ 6907 h 43200"/>
              <a:gd name="connsiteX2" fmla="*/ 14005 w 43200"/>
              <a:gd name="connsiteY2" fmla="*/ 5202 h 43200"/>
              <a:gd name="connsiteX3" fmla="*/ 22456 w 43200"/>
              <a:gd name="connsiteY3" fmla="*/ 3432 h 43200"/>
              <a:gd name="connsiteX4" fmla="*/ 25749 w 43200"/>
              <a:gd name="connsiteY4" fmla="*/ 200 h 43200"/>
              <a:gd name="connsiteX5" fmla="*/ 29833 w 43200"/>
              <a:gd name="connsiteY5" fmla="*/ 2481 h 43200"/>
              <a:gd name="connsiteX6" fmla="*/ 35463 w 43200"/>
              <a:gd name="connsiteY6" fmla="*/ 690 h 43200"/>
              <a:gd name="connsiteX7" fmla="*/ 38318 w 43200"/>
              <a:gd name="connsiteY7" fmla="*/ 5576 h 43200"/>
              <a:gd name="connsiteX8" fmla="*/ 41982 w 43200"/>
              <a:gd name="connsiteY8" fmla="*/ 10318 h 43200"/>
              <a:gd name="connsiteX9" fmla="*/ 41818 w 43200"/>
              <a:gd name="connsiteY9" fmla="*/ 15460 h 43200"/>
              <a:gd name="connsiteX10" fmla="*/ 43016 w 43200"/>
              <a:gd name="connsiteY10" fmla="*/ 23322 h 43200"/>
              <a:gd name="connsiteX11" fmla="*/ 37404 w 43200"/>
              <a:gd name="connsiteY11" fmla="*/ 30204 h 43200"/>
              <a:gd name="connsiteX12" fmla="*/ 35395 w 43200"/>
              <a:gd name="connsiteY12" fmla="*/ 36101 h 43200"/>
              <a:gd name="connsiteX13" fmla="*/ 28555 w 43200"/>
              <a:gd name="connsiteY13" fmla="*/ 36815 h 43200"/>
              <a:gd name="connsiteX14" fmla="*/ 23667 w 43200"/>
              <a:gd name="connsiteY14" fmla="*/ 43106 h 43200"/>
              <a:gd name="connsiteX15" fmla="*/ 16480 w 43200"/>
              <a:gd name="connsiteY15" fmla="*/ 39266 h 43200"/>
              <a:gd name="connsiteX16" fmla="*/ 5804 w 43200"/>
              <a:gd name="connsiteY16" fmla="*/ 35472 h 43200"/>
              <a:gd name="connsiteX17" fmla="*/ 1110 w 43200"/>
              <a:gd name="connsiteY17" fmla="*/ 31250 h 43200"/>
              <a:gd name="connsiteX18" fmla="*/ 2113 w 43200"/>
              <a:gd name="connsiteY18" fmla="*/ 25551 h 43200"/>
              <a:gd name="connsiteX19" fmla="*/ -5 w 43200"/>
              <a:gd name="connsiteY19" fmla="*/ 19704 h 43200"/>
              <a:gd name="connsiteX20" fmla="*/ 3863 w 43200"/>
              <a:gd name="connsiteY20" fmla="*/ 14507 h 43200"/>
              <a:gd name="connsiteX21" fmla="*/ 3900 w 43200"/>
              <a:gd name="connsiteY21" fmla="*/ 14370 h 43200"/>
              <a:gd name="connsiteX0" fmla="*/ 4693 w 43200"/>
              <a:gd name="connsiteY0" fmla="*/ 26177 h 43200"/>
              <a:gd name="connsiteX1" fmla="*/ 2160 w 43200"/>
              <a:gd name="connsiteY1" fmla="*/ 25380 h 43200"/>
              <a:gd name="connsiteX2" fmla="*/ 6928 w 43200"/>
              <a:gd name="connsiteY2" fmla="*/ 34899 h 43200"/>
              <a:gd name="connsiteX3" fmla="*/ 5820 w 43200"/>
              <a:gd name="connsiteY3" fmla="*/ 35280 h 43200"/>
              <a:gd name="connsiteX4" fmla="*/ 16478 w 43200"/>
              <a:gd name="connsiteY4" fmla="*/ 39090 h 43200"/>
              <a:gd name="connsiteX5" fmla="*/ 15810 w 43200"/>
              <a:gd name="connsiteY5" fmla="*/ 37350 h 43200"/>
              <a:gd name="connsiteX6" fmla="*/ 28827 w 43200"/>
              <a:gd name="connsiteY6" fmla="*/ 34751 h 43200"/>
              <a:gd name="connsiteX7" fmla="*/ 28560 w 43200"/>
              <a:gd name="connsiteY7" fmla="*/ 36660 h 43200"/>
              <a:gd name="connsiteX8" fmla="*/ 34129 w 43200"/>
              <a:gd name="connsiteY8" fmla="*/ 22954 h 43200"/>
              <a:gd name="connsiteX9" fmla="*/ 37380 w 43200"/>
              <a:gd name="connsiteY9" fmla="*/ 30090 h 43200"/>
              <a:gd name="connsiteX10" fmla="*/ 41798 w 43200"/>
              <a:gd name="connsiteY10" fmla="*/ 15354 h 43200"/>
              <a:gd name="connsiteX11" fmla="*/ 40350 w 43200"/>
              <a:gd name="connsiteY11" fmla="*/ 18030 h 43200"/>
              <a:gd name="connsiteX12" fmla="*/ 38324 w 43200"/>
              <a:gd name="connsiteY12" fmla="*/ 5426 h 43200"/>
              <a:gd name="connsiteX13" fmla="*/ 38400 w 43200"/>
              <a:gd name="connsiteY13" fmla="*/ 6690 h 43200"/>
              <a:gd name="connsiteX14" fmla="*/ 29078 w 43200"/>
              <a:gd name="connsiteY14" fmla="*/ 3952 h 43200"/>
              <a:gd name="connsiteX15" fmla="*/ 29820 w 43200"/>
              <a:gd name="connsiteY15" fmla="*/ 2340 h 43200"/>
              <a:gd name="connsiteX16" fmla="*/ 22141 w 43200"/>
              <a:gd name="connsiteY16" fmla="*/ 4720 h 43200"/>
              <a:gd name="connsiteX17" fmla="*/ 22500 w 43200"/>
              <a:gd name="connsiteY17" fmla="*/ 3330 h 43200"/>
              <a:gd name="connsiteX18" fmla="*/ 14000 w 43200"/>
              <a:gd name="connsiteY18" fmla="*/ 5192 h 43200"/>
              <a:gd name="connsiteX19" fmla="*/ 15300 w 43200"/>
              <a:gd name="connsiteY19" fmla="*/ 6540 h 43200"/>
              <a:gd name="connsiteX20" fmla="*/ 4127 w 43200"/>
              <a:gd name="connsiteY20" fmla="*/ 15789 h 43200"/>
              <a:gd name="connsiteX21" fmla="*/ 3900 w 43200"/>
              <a:gd name="connsiteY21" fmla="*/ 14370 h 43200"/>
              <a:gd name="connsiteX0" fmla="*/ 3936 w 43256"/>
              <a:gd name="connsiteY0" fmla="*/ 14229 h 43219"/>
              <a:gd name="connsiteX1" fmla="*/ 5659 w 43256"/>
              <a:gd name="connsiteY1" fmla="*/ 6766 h 43219"/>
              <a:gd name="connsiteX2" fmla="*/ 14041 w 43256"/>
              <a:gd name="connsiteY2" fmla="*/ 5061 h 43219"/>
              <a:gd name="connsiteX3" fmla="*/ 22492 w 43256"/>
              <a:gd name="connsiteY3" fmla="*/ 3291 h 43219"/>
              <a:gd name="connsiteX4" fmla="*/ 25785 w 43256"/>
              <a:gd name="connsiteY4" fmla="*/ 59 h 43219"/>
              <a:gd name="connsiteX5" fmla="*/ 29869 w 43256"/>
              <a:gd name="connsiteY5" fmla="*/ 2340 h 43219"/>
              <a:gd name="connsiteX6" fmla="*/ 35499 w 43256"/>
              <a:gd name="connsiteY6" fmla="*/ 549 h 43219"/>
              <a:gd name="connsiteX7" fmla="*/ 38354 w 43256"/>
              <a:gd name="connsiteY7" fmla="*/ 5435 h 43219"/>
              <a:gd name="connsiteX8" fmla="*/ 42018 w 43256"/>
              <a:gd name="connsiteY8" fmla="*/ 10177 h 43219"/>
              <a:gd name="connsiteX9" fmla="*/ 41854 w 43256"/>
              <a:gd name="connsiteY9" fmla="*/ 15319 h 43219"/>
              <a:gd name="connsiteX10" fmla="*/ 43052 w 43256"/>
              <a:gd name="connsiteY10" fmla="*/ 23181 h 43219"/>
              <a:gd name="connsiteX11" fmla="*/ 37440 w 43256"/>
              <a:gd name="connsiteY11" fmla="*/ 30063 h 43219"/>
              <a:gd name="connsiteX12" fmla="*/ 35431 w 43256"/>
              <a:gd name="connsiteY12" fmla="*/ 35960 h 43219"/>
              <a:gd name="connsiteX13" fmla="*/ 28591 w 43256"/>
              <a:gd name="connsiteY13" fmla="*/ 36674 h 43219"/>
              <a:gd name="connsiteX14" fmla="*/ 23703 w 43256"/>
              <a:gd name="connsiteY14" fmla="*/ 42965 h 43219"/>
              <a:gd name="connsiteX15" fmla="*/ 16516 w 43256"/>
              <a:gd name="connsiteY15" fmla="*/ 39125 h 43219"/>
              <a:gd name="connsiteX16" fmla="*/ 5840 w 43256"/>
              <a:gd name="connsiteY16" fmla="*/ 35331 h 43219"/>
              <a:gd name="connsiteX17" fmla="*/ 1146 w 43256"/>
              <a:gd name="connsiteY17" fmla="*/ 31109 h 43219"/>
              <a:gd name="connsiteX18" fmla="*/ 2149 w 43256"/>
              <a:gd name="connsiteY18" fmla="*/ 25410 h 43219"/>
              <a:gd name="connsiteX19" fmla="*/ 31 w 43256"/>
              <a:gd name="connsiteY19" fmla="*/ 19563 h 43219"/>
              <a:gd name="connsiteX20" fmla="*/ 3899 w 43256"/>
              <a:gd name="connsiteY20" fmla="*/ 14366 h 43219"/>
              <a:gd name="connsiteX21" fmla="*/ 3936 w 43256"/>
              <a:gd name="connsiteY21" fmla="*/ 14229 h 43219"/>
              <a:gd name="connsiteX0" fmla="*/ 4729 w 43256"/>
              <a:gd name="connsiteY0" fmla="*/ 26036 h 43219"/>
              <a:gd name="connsiteX1" fmla="*/ 2196 w 43256"/>
              <a:gd name="connsiteY1" fmla="*/ 25239 h 43219"/>
              <a:gd name="connsiteX2" fmla="*/ 6964 w 43256"/>
              <a:gd name="connsiteY2" fmla="*/ 34758 h 43219"/>
              <a:gd name="connsiteX3" fmla="*/ 5856 w 43256"/>
              <a:gd name="connsiteY3" fmla="*/ 35139 h 43219"/>
              <a:gd name="connsiteX4" fmla="*/ 16514 w 43256"/>
              <a:gd name="connsiteY4" fmla="*/ 38949 h 43219"/>
              <a:gd name="connsiteX5" fmla="*/ 15846 w 43256"/>
              <a:gd name="connsiteY5" fmla="*/ 37209 h 43219"/>
              <a:gd name="connsiteX6" fmla="*/ 28863 w 43256"/>
              <a:gd name="connsiteY6" fmla="*/ 34610 h 43219"/>
              <a:gd name="connsiteX7" fmla="*/ 28596 w 43256"/>
              <a:gd name="connsiteY7" fmla="*/ 36519 h 43219"/>
              <a:gd name="connsiteX8" fmla="*/ 41834 w 43256"/>
              <a:gd name="connsiteY8" fmla="*/ 15213 h 43219"/>
              <a:gd name="connsiteX9" fmla="*/ 40386 w 43256"/>
              <a:gd name="connsiteY9" fmla="*/ 17889 h 43219"/>
              <a:gd name="connsiteX10" fmla="*/ 38360 w 43256"/>
              <a:gd name="connsiteY10" fmla="*/ 5285 h 43219"/>
              <a:gd name="connsiteX11" fmla="*/ 38436 w 43256"/>
              <a:gd name="connsiteY11" fmla="*/ 6549 h 43219"/>
              <a:gd name="connsiteX12" fmla="*/ 29114 w 43256"/>
              <a:gd name="connsiteY12" fmla="*/ 3811 h 43219"/>
              <a:gd name="connsiteX13" fmla="*/ 29856 w 43256"/>
              <a:gd name="connsiteY13" fmla="*/ 2199 h 43219"/>
              <a:gd name="connsiteX14" fmla="*/ 22177 w 43256"/>
              <a:gd name="connsiteY14" fmla="*/ 4579 h 43219"/>
              <a:gd name="connsiteX15" fmla="*/ 22536 w 43256"/>
              <a:gd name="connsiteY15" fmla="*/ 3189 h 43219"/>
              <a:gd name="connsiteX16" fmla="*/ 14036 w 43256"/>
              <a:gd name="connsiteY16" fmla="*/ 5051 h 43219"/>
              <a:gd name="connsiteX17" fmla="*/ 15336 w 43256"/>
              <a:gd name="connsiteY17" fmla="*/ 6399 h 43219"/>
              <a:gd name="connsiteX18" fmla="*/ 4163 w 43256"/>
              <a:gd name="connsiteY18" fmla="*/ 15648 h 43219"/>
              <a:gd name="connsiteX19" fmla="*/ 3936 w 43256"/>
              <a:gd name="connsiteY19" fmla="*/ 14229 h 43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3256" h="43219">
                <a:moveTo>
                  <a:pt x="3936" y="14229"/>
                </a:moveTo>
                <a:cubicBezTo>
                  <a:pt x="3665" y="11516"/>
                  <a:pt x="4297" y="8780"/>
                  <a:pt x="5659" y="6766"/>
                </a:cubicBezTo>
                <a:cubicBezTo>
                  <a:pt x="7811" y="3585"/>
                  <a:pt x="11300" y="2876"/>
                  <a:pt x="14041" y="5061"/>
                </a:cubicBezTo>
                <a:cubicBezTo>
                  <a:pt x="15714" y="768"/>
                  <a:pt x="19950" y="-119"/>
                  <a:pt x="22492" y="3291"/>
                </a:cubicBezTo>
                <a:cubicBezTo>
                  <a:pt x="23133" y="1542"/>
                  <a:pt x="24364" y="333"/>
                  <a:pt x="25785" y="59"/>
                </a:cubicBezTo>
                <a:cubicBezTo>
                  <a:pt x="27349" y="-243"/>
                  <a:pt x="28911" y="629"/>
                  <a:pt x="29869" y="2340"/>
                </a:cubicBezTo>
                <a:cubicBezTo>
                  <a:pt x="31251" y="126"/>
                  <a:pt x="33537" y="-601"/>
                  <a:pt x="35499" y="549"/>
                </a:cubicBezTo>
                <a:cubicBezTo>
                  <a:pt x="36994" y="1425"/>
                  <a:pt x="38066" y="3259"/>
                  <a:pt x="38354" y="5435"/>
                </a:cubicBezTo>
                <a:cubicBezTo>
                  <a:pt x="40082" y="6077"/>
                  <a:pt x="41458" y="7857"/>
                  <a:pt x="42018" y="10177"/>
                </a:cubicBezTo>
                <a:cubicBezTo>
                  <a:pt x="42425" y="11861"/>
                  <a:pt x="42367" y="13690"/>
                  <a:pt x="41854" y="15319"/>
                </a:cubicBezTo>
                <a:cubicBezTo>
                  <a:pt x="43115" y="17553"/>
                  <a:pt x="43556" y="20449"/>
                  <a:pt x="43052" y="23181"/>
                </a:cubicBezTo>
                <a:cubicBezTo>
                  <a:pt x="42382" y="26813"/>
                  <a:pt x="40164" y="29533"/>
                  <a:pt x="37440" y="30063"/>
                </a:cubicBezTo>
                <a:cubicBezTo>
                  <a:pt x="37427" y="32330"/>
                  <a:pt x="36694" y="34480"/>
                  <a:pt x="35431" y="35960"/>
                </a:cubicBezTo>
                <a:cubicBezTo>
                  <a:pt x="33512" y="38209"/>
                  <a:pt x="30740" y="38498"/>
                  <a:pt x="28591" y="36674"/>
                </a:cubicBezTo>
                <a:cubicBezTo>
                  <a:pt x="27896" y="39807"/>
                  <a:pt x="26035" y="42202"/>
                  <a:pt x="23703" y="42965"/>
                </a:cubicBezTo>
                <a:cubicBezTo>
                  <a:pt x="20955" y="43864"/>
                  <a:pt x="18087" y="42332"/>
                  <a:pt x="16516" y="39125"/>
                </a:cubicBezTo>
                <a:cubicBezTo>
                  <a:pt x="12808" y="42169"/>
                  <a:pt x="7992" y="40458"/>
                  <a:pt x="5840" y="35331"/>
                </a:cubicBezTo>
                <a:cubicBezTo>
                  <a:pt x="3726" y="35668"/>
                  <a:pt x="1741" y="33883"/>
                  <a:pt x="1146" y="31109"/>
                </a:cubicBezTo>
                <a:cubicBezTo>
                  <a:pt x="715" y="29102"/>
                  <a:pt x="1096" y="26936"/>
                  <a:pt x="2149" y="25410"/>
                </a:cubicBezTo>
                <a:cubicBezTo>
                  <a:pt x="655" y="24213"/>
                  <a:pt x="-177" y="21916"/>
                  <a:pt x="31" y="19563"/>
                </a:cubicBezTo>
                <a:cubicBezTo>
                  <a:pt x="275" y="16808"/>
                  <a:pt x="1881" y="14650"/>
                  <a:pt x="3899" y="14366"/>
                </a:cubicBezTo>
                <a:cubicBezTo>
                  <a:pt x="3911" y="14320"/>
                  <a:pt x="3924" y="14275"/>
                  <a:pt x="3936" y="14229"/>
                </a:cubicBezTo>
                <a:close/>
              </a:path>
              <a:path w="43256" h="43219" fill="none" extrusionOk="0">
                <a:moveTo>
                  <a:pt x="4729" y="26036"/>
                </a:moveTo>
                <a:cubicBezTo>
                  <a:pt x="3845" y="26130"/>
                  <a:pt x="2961" y="25852"/>
                  <a:pt x="2196" y="25239"/>
                </a:cubicBezTo>
                <a:moveTo>
                  <a:pt x="6964" y="34758"/>
                </a:moveTo>
                <a:cubicBezTo>
                  <a:pt x="6609" y="34951"/>
                  <a:pt x="6236" y="35079"/>
                  <a:pt x="5856" y="35139"/>
                </a:cubicBezTo>
                <a:moveTo>
                  <a:pt x="16514" y="38949"/>
                </a:moveTo>
                <a:cubicBezTo>
                  <a:pt x="16247" y="38403"/>
                  <a:pt x="16023" y="37820"/>
                  <a:pt x="15846" y="37209"/>
                </a:cubicBezTo>
                <a:moveTo>
                  <a:pt x="28863" y="34610"/>
                </a:moveTo>
                <a:cubicBezTo>
                  <a:pt x="28824" y="35257"/>
                  <a:pt x="28734" y="35897"/>
                  <a:pt x="28596" y="36519"/>
                </a:cubicBezTo>
                <a:moveTo>
                  <a:pt x="41834" y="15213"/>
                </a:moveTo>
                <a:cubicBezTo>
                  <a:pt x="41509" y="16245"/>
                  <a:pt x="41014" y="17161"/>
                  <a:pt x="40386" y="17889"/>
                </a:cubicBezTo>
                <a:moveTo>
                  <a:pt x="38360" y="5285"/>
                </a:moveTo>
                <a:cubicBezTo>
                  <a:pt x="38415" y="5702"/>
                  <a:pt x="38441" y="6125"/>
                  <a:pt x="38436" y="6549"/>
                </a:cubicBezTo>
                <a:moveTo>
                  <a:pt x="29114" y="3811"/>
                </a:moveTo>
                <a:cubicBezTo>
                  <a:pt x="29303" y="3228"/>
                  <a:pt x="29552" y="2685"/>
                  <a:pt x="29856" y="2199"/>
                </a:cubicBezTo>
                <a:moveTo>
                  <a:pt x="22177" y="4579"/>
                </a:moveTo>
                <a:cubicBezTo>
                  <a:pt x="22254" y="4097"/>
                  <a:pt x="22375" y="3630"/>
                  <a:pt x="22536" y="3189"/>
                </a:cubicBezTo>
                <a:moveTo>
                  <a:pt x="14036" y="5051"/>
                </a:moveTo>
                <a:cubicBezTo>
                  <a:pt x="14508" y="5427"/>
                  <a:pt x="14944" y="5880"/>
                  <a:pt x="15336" y="6399"/>
                </a:cubicBezTo>
                <a:moveTo>
                  <a:pt x="4163" y="15648"/>
                </a:moveTo>
                <a:cubicBezTo>
                  <a:pt x="4060" y="15184"/>
                  <a:pt x="3984" y="14710"/>
                  <a:pt x="3936" y="14229"/>
                </a:cubicBezTo>
              </a:path>
            </a:pathLst>
          </a:custGeom>
          <a:solidFill>
            <a:srgbClr val="A7D1D3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cs typeface="Itim"/>
            </a:endParaRPr>
          </a:p>
        </p:txBody>
      </p:sp>
      <p:sp>
        <p:nvSpPr>
          <p:cNvPr id="197" name="เมฆ 256">
            <a:extLst>
              <a:ext uri="{FF2B5EF4-FFF2-40B4-BE49-F238E27FC236}">
                <a16:creationId xmlns:a16="http://schemas.microsoft.com/office/drawing/2014/main" id="{6E93160A-72A8-4FBD-8879-C9E73EE00F6E}"/>
              </a:ext>
            </a:extLst>
          </p:cNvPr>
          <p:cNvSpPr/>
          <p:nvPr/>
        </p:nvSpPr>
        <p:spPr>
          <a:xfrm rot="459428">
            <a:off x="3159532" y="92334"/>
            <a:ext cx="899811" cy="563934"/>
          </a:xfrm>
          <a:custGeom>
            <a:avLst/>
            <a:gdLst>
              <a:gd name="connsiteX0" fmla="*/ 3900 w 43200"/>
              <a:gd name="connsiteY0" fmla="*/ 14370 h 43200"/>
              <a:gd name="connsiteX1" fmla="*/ 5623 w 43200"/>
              <a:gd name="connsiteY1" fmla="*/ 6907 h 43200"/>
              <a:gd name="connsiteX2" fmla="*/ 14005 w 43200"/>
              <a:gd name="connsiteY2" fmla="*/ 5202 h 43200"/>
              <a:gd name="connsiteX3" fmla="*/ 22456 w 43200"/>
              <a:gd name="connsiteY3" fmla="*/ 3432 h 43200"/>
              <a:gd name="connsiteX4" fmla="*/ 25749 w 43200"/>
              <a:gd name="connsiteY4" fmla="*/ 200 h 43200"/>
              <a:gd name="connsiteX5" fmla="*/ 29833 w 43200"/>
              <a:gd name="connsiteY5" fmla="*/ 2481 h 43200"/>
              <a:gd name="connsiteX6" fmla="*/ 35463 w 43200"/>
              <a:gd name="connsiteY6" fmla="*/ 690 h 43200"/>
              <a:gd name="connsiteX7" fmla="*/ 38318 w 43200"/>
              <a:gd name="connsiteY7" fmla="*/ 5576 h 43200"/>
              <a:gd name="connsiteX8" fmla="*/ 41982 w 43200"/>
              <a:gd name="connsiteY8" fmla="*/ 10318 h 43200"/>
              <a:gd name="connsiteX9" fmla="*/ 41818 w 43200"/>
              <a:gd name="connsiteY9" fmla="*/ 15460 h 43200"/>
              <a:gd name="connsiteX10" fmla="*/ 43016 w 43200"/>
              <a:gd name="connsiteY10" fmla="*/ 23322 h 43200"/>
              <a:gd name="connsiteX11" fmla="*/ 37404 w 43200"/>
              <a:gd name="connsiteY11" fmla="*/ 30204 h 43200"/>
              <a:gd name="connsiteX12" fmla="*/ 35395 w 43200"/>
              <a:gd name="connsiteY12" fmla="*/ 36101 h 43200"/>
              <a:gd name="connsiteX13" fmla="*/ 28555 w 43200"/>
              <a:gd name="connsiteY13" fmla="*/ 36815 h 43200"/>
              <a:gd name="connsiteX14" fmla="*/ 23667 w 43200"/>
              <a:gd name="connsiteY14" fmla="*/ 43106 h 43200"/>
              <a:gd name="connsiteX15" fmla="*/ 16480 w 43200"/>
              <a:gd name="connsiteY15" fmla="*/ 39266 h 43200"/>
              <a:gd name="connsiteX16" fmla="*/ 5804 w 43200"/>
              <a:gd name="connsiteY16" fmla="*/ 35472 h 43200"/>
              <a:gd name="connsiteX17" fmla="*/ 1110 w 43200"/>
              <a:gd name="connsiteY17" fmla="*/ 31250 h 43200"/>
              <a:gd name="connsiteX18" fmla="*/ 2113 w 43200"/>
              <a:gd name="connsiteY18" fmla="*/ 25551 h 43200"/>
              <a:gd name="connsiteX19" fmla="*/ -5 w 43200"/>
              <a:gd name="connsiteY19" fmla="*/ 19704 h 43200"/>
              <a:gd name="connsiteX20" fmla="*/ 3863 w 43200"/>
              <a:gd name="connsiteY20" fmla="*/ 14507 h 43200"/>
              <a:gd name="connsiteX21" fmla="*/ 3900 w 43200"/>
              <a:gd name="connsiteY21" fmla="*/ 14370 h 43200"/>
              <a:gd name="connsiteX0" fmla="*/ 4693 w 43200"/>
              <a:gd name="connsiteY0" fmla="*/ 26177 h 43200"/>
              <a:gd name="connsiteX1" fmla="*/ 2160 w 43200"/>
              <a:gd name="connsiteY1" fmla="*/ 25380 h 43200"/>
              <a:gd name="connsiteX2" fmla="*/ 6928 w 43200"/>
              <a:gd name="connsiteY2" fmla="*/ 34899 h 43200"/>
              <a:gd name="connsiteX3" fmla="*/ 5820 w 43200"/>
              <a:gd name="connsiteY3" fmla="*/ 35280 h 43200"/>
              <a:gd name="connsiteX4" fmla="*/ 16478 w 43200"/>
              <a:gd name="connsiteY4" fmla="*/ 39090 h 43200"/>
              <a:gd name="connsiteX5" fmla="*/ 15810 w 43200"/>
              <a:gd name="connsiteY5" fmla="*/ 37350 h 43200"/>
              <a:gd name="connsiteX6" fmla="*/ 28827 w 43200"/>
              <a:gd name="connsiteY6" fmla="*/ 34751 h 43200"/>
              <a:gd name="connsiteX7" fmla="*/ 28560 w 43200"/>
              <a:gd name="connsiteY7" fmla="*/ 36660 h 43200"/>
              <a:gd name="connsiteX8" fmla="*/ 34129 w 43200"/>
              <a:gd name="connsiteY8" fmla="*/ 22954 h 43200"/>
              <a:gd name="connsiteX9" fmla="*/ 37380 w 43200"/>
              <a:gd name="connsiteY9" fmla="*/ 30090 h 43200"/>
              <a:gd name="connsiteX10" fmla="*/ 41798 w 43200"/>
              <a:gd name="connsiteY10" fmla="*/ 15354 h 43200"/>
              <a:gd name="connsiteX11" fmla="*/ 40350 w 43200"/>
              <a:gd name="connsiteY11" fmla="*/ 18030 h 43200"/>
              <a:gd name="connsiteX12" fmla="*/ 38324 w 43200"/>
              <a:gd name="connsiteY12" fmla="*/ 5426 h 43200"/>
              <a:gd name="connsiteX13" fmla="*/ 38400 w 43200"/>
              <a:gd name="connsiteY13" fmla="*/ 6690 h 43200"/>
              <a:gd name="connsiteX14" fmla="*/ 29078 w 43200"/>
              <a:gd name="connsiteY14" fmla="*/ 3952 h 43200"/>
              <a:gd name="connsiteX15" fmla="*/ 29820 w 43200"/>
              <a:gd name="connsiteY15" fmla="*/ 2340 h 43200"/>
              <a:gd name="connsiteX16" fmla="*/ 22141 w 43200"/>
              <a:gd name="connsiteY16" fmla="*/ 4720 h 43200"/>
              <a:gd name="connsiteX17" fmla="*/ 22500 w 43200"/>
              <a:gd name="connsiteY17" fmla="*/ 3330 h 43200"/>
              <a:gd name="connsiteX18" fmla="*/ 14000 w 43200"/>
              <a:gd name="connsiteY18" fmla="*/ 5192 h 43200"/>
              <a:gd name="connsiteX19" fmla="*/ 15300 w 43200"/>
              <a:gd name="connsiteY19" fmla="*/ 6540 h 43200"/>
              <a:gd name="connsiteX20" fmla="*/ 4127 w 43200"/>
              <a:gd name="connsiteY20" fmla="*/ 15789 h 43200"/>
              <a:gd name="connsiteX21" fmla="*/ 3900 w 43200"/>
              <a:gd name="connsiteY21" fmla="*/ 14370 h 43200"/>
              <a:gd name="connsiteX0" fmla="*/ 3936 w 43256"/>
              <a:gd name="connsiteY0" fmla="*/ 14229 h 43219"/>
              <a:gd name="connsiteX1" fmla="*/ 5659 w 43256"/>
              <a:gd name="connsiteY1" fmla="*/ 6766 h 43219"/>
              <a:gd name="connsiteX2" fmla="*/ 14041 w 43256"/>
              <a:gd name="connsiteY2" fmla="*/ 5061 h 43219"/>
              <a:gd name="connsiteX3" fmla="*/ 22492 w 43256"/>
              <a:gd name="connsiteY3" fmla="*/ 3291 h 43219"/>
              <a:gd name="connsiteX4" fmla="*/ 25785 w 43256"/>
              <a:gd name="connsiteY4" fmla="*/ 59 h 43219"/>
              <a:gd name="connsiteX5" fmla="*/ 29869 w 43256"/>
              <a:gd name="connsiteY5" fmla="*/ 2340 h 43219"/>
              <a:gd name="connsiteX6" fmla="*/ 35499 w 43256"/>
              <a:gd name="connsiteY6" fmla="*/ 549 h 43219"/>
              <a:gd name="connsiteX7" fmla="*/ 38354 w 43256"/>
              <a:gd name="connsiteY7" fmla="*/ 5435 h 43219"/>
              <a:gd name="connsiteX8" fmla="*/ 42018 w 43256"/>
              <a:gd name="connsiteY8" fmla="*/ 10177 h 43219"/>
              <a:gd name="connsiteX9" fmla="*/ 41854 w 43256"/>
              <a:gd name="connsiteY9" fmla="*/ 15319 h 43219"/>
              <a:gd name="connsiteX10" fmla="*/ 43052 w 43256"/>
              <a:gd name="connsiteY10" fmla="*/ 23181 h 43219"/>
              <a:gd name="connsiteX11" fmla="*/ 37440 w 43256"/>
              <a:gd name="connsiteY11" fmla="*/ 30063 h 43219"/>
              <a:gd name="connsiteX12" fmla="*/ 35431 w 43256"/>
              <a:gd name="connsiteY12" fmla="*/ 35960 h 43219"/>
              <a:gd name="connsiteX13" fmla="*/ 28591 w 43256"/>
              <a:gd name="connsiteY13" fmla="*/ 36674 h 43219"/>
              <a:gd name="connsiteX14" fmla="*/ 23703 w 43256"/>
              <a:gd name="connsiteY14" fmla="*/ 42965 h 43219"/>
              <a:gd name="connsiteX15" fmla="*/ 16516 w 43256"/>
              <a:gd name="connsiteY15" fmla="*/ 39125 h 43219"/>
              <a:gd name="connsiteX16" fmla="*/ 5840 w 43256"/>
              <a:gd name="connsiteY16" fmla="*/ 35331 h 43219"/>
              <a:gd name="connsiteX17" fmla="*/ 1146 w 43256"/>
              <a:gd name="connsiteY17" fmla="*/ 31109 h 43219"/>
              <a:gd name="connsiteX18" fmla="*/ 2149 w 43256"/>
              <a:gd name="connsiteY18" fmla="*/ 25410 h 43219"/>
              <a:gd name="connsiteX19" fmla="*/ 31 w 43256"/>
              <a:gd name="connsiteY19" fmla="*/ 19563 h 43219"/>
              <a:gd name="connsiteX20" fmla="*/ 3899 w 43256"/>
              <a:gd name="connsiteY20" fmla="*/ 14366 h 43219"/>
              <a:gd name="connsiteX21" fmla="*/ 3936 w 43256"/>
              <a:gd name="connsiteY21" fmla="*/ 14229 h 43219"/>
              <a:gd name="connsiteX0" fmla="*/ 4729 w 43256"/>
              <a:gd name="connsiteY0" fmla="*/ 26036 h 43219"/>
              <a:gd name="connsiteX1" fmla="*/ 2196 w 43256"/>
              <a:gd name="connsiteY1" fmla="*/ 25239 h 43219"/>
              <a:gd name="connsiteX2" fmla="*/ 6964 w 43256"/>
              <a:gd name="connsiteY2" fmla="*/ 34758 h 43219"/>
              <a:gd name="connsiteX3" fmla="*/ 5856 w 43256"/>
              <a:gd name="connsiteY3" fmla="*/ 35139 h 43219"/>
              <a:gd name="connsiteX4" fmla="*/ 16514 w 43256"/>
              <a:gd name="connsiteY4" fmla="*/ 38949 h 43219"/>
              <a:gd name="connsiteX5" fmla="*/ 15846 w 43256"/>
              <a:gd name="connsiteY5" fmla="*/ 37209 h 43219"/>
              <a:gd name="connsiteX6" fmla="*/ 28863 w 43256"/>
              <a:gd name="connsiteY6" fmla="*/ 34610 h 43219"/>
              <a:gd name="connsiteX7" fmla="*/ 28596 w 43256"/>
              <a:gd name="connsiteY7" fmla="*/ 36519 h 43219"/>
              <a:gd name="connsiteX8" fmla="*/ 41834 w 43256"/>
              <a:gd name="connsiteY8" fmla="*/ 15213 h 43219"/>
              <a:gd name="connsiteX9" fmla="*/ 40386 w 43256"/>
              <a:gd name="connsiteY9" fmla="*/ 17889 h 43219"/>
              <a:gd name="connsiteX10" fmla="*/ 38360 w 43256"/>
              <a:gd name="connsiteY10" fmla="*/ 5285 h 43219"/>
              <a:gd name="connsiteX11" fmla="*/ 38436 w 43256"/>
              <a:gd name="connsiteY11" fmla="*/ 6549 h 43219"/>
              <a:gd name="connsiteX12" fmla="*/ 29114 w 43256"/>
              <a:gd name="connsiteY12" fmla="*/ 3811 h 43219"/>
              <a:gd name="connsiteX13" fmla="*/ 29856 w 43256"/>
              <a:gd name="connsiteY13" fmla="*/ 2199 h 43219"/>
              <a:gd name="connsiteX14" fmla="*/ 22177 w 43256"/>
              <a:gd name="connsiteY14" fmla="*/ 4579 h 43219"/>
              <a:gd name="connsiteX15" fmla="*/ 22536 w 43256"/>
              <a:gd name="connsiteY15" fmla="*/ 3189 h 43219"/>
              <a:gd name="connsiteX16" fmla="*/ 14036 w 43256"/>
              <a:gd name="connsiteY16" fmla="*/ 5051 h 43219"/>
              <a:gd name="connsiteX17" fmla="*/ 15336 w 43256"/>
              <a:gd name="connsiteY17" fmla="*/ 6399 h 43219"/>
              <a:gd name="connsiteX18" fmla="*/ 4163 w 43256"/>
              <a:gd name="connsiteY18" fmla="*/ 15648 h 43219"/>
              <a:gd name="connsiteX19" fmla="*/ 3936 w 43256"/>
              <a:gd name="connsiteY19" fmla="*/ 14229 h 43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3256" h="43219">
                <a:moveTo>
                  <a:pt x="3936" y="14229"/>
                </a:moveTo>
                <a:cubicBezTo>
                  <a:pt x="3665" y="11516"/>
                  <a:pt x="4297" y="8780"/>
                  <a:pt x="5659" y="6766"/>
                </a:cubicBezTo>
                <a:cubicBezTo>
                  <a:pt x="7811" y="3585"/>
                  <a:pt x="11300" y="2876"/>
                  <a:pt x="14041" y="5061"/>
                </a:cubicBezTo>
                <a:cubicBezTo>
                  <a:pt x="15714" y="768"/>
                  <a:pt x="19950" y="-119"/>
                  <a:pt x="22492" y="3291"/>
                </a:cubicBezTo>
                <a:cubicBezTo>
                  <a:pt x="23133" y="1542"/>
                  <a:pt x="24364" y="333"/>
                  <a:pt x="25785" y="59"/>
                </a:cubicBezTo>
                <a:cubicBezTo>
                  <a:pt x="27349" y="-243"/>
                  <a:pt x="28911" y="629"/>
                  <a:pt x="29869" y="2340"/>
                </a:cubicBezTo>
                <a:cubicBezTo>
                  <a:pt x="31251" y="126"/>
                  <a:pt x="33537" y="-601"/>
                  <a:pt x="35499" y="549"/>
                </a:cubicBezTo>
                <a:cubicBezTo>
                  <a:pt x="36994" y="1425"/>
                  <a:pt x="38066" y="3259"/>
                  <a:pt x="38354" y="5435"/>
                </a:cubicBezTo>
                <a:cubicBezTo>
                  <a:pt x="40082" y="6077"/>
                  <a:pt x="41458" y="7857"/>
                  <a:pt x="42018" y="10177"/>
                </a:cubicBezTo>
                <a:cubicBezTo>
                  <a:pt x="42425" y="11861"/>
                  <a:pt x="42367" y="13690"/>
                  <a:pt x="41854" y="15319"/>
                </a:cubicBezTo>
                <a:cubicBezTo>
                  <a:pt x="43115" y="17553"/>
                  <a:pt x="43556" y="20449"/>
                  <a:pt x="43052" y="23181"/>
                </a:cubicBezTo>
                <a:cubicBezTo>
                  <a:pt x="42382" y="26813"/>
                  <a:pt x="40164" y="29533"/>
                  <a:pt x="37440" y="30063"/>
                </a:cubicBezTo>
                <a:cubicBezTo>
                  <a:pt x="37427" y="32330"/>
                  <a:pt x="36694" y="34480"/>
                  <a:pt x="35431" y="35960"/>
                </a:cubicBezTo>
                <a:cubicBezTo>
                  <a:pt x="33512" y="38209"/>
                  <a:pt x="30740" y="38498"/>
                  <a:pt x="28591" y="36674"/>
                </a:cubicBezTo>
                <a:cubicBezTo>
                  <a:pt x="27896" y="39807"/>
                  <a:pt x="26035" y="42202"/>
                  <a:pt x="23703" y="42965"/>
                </a:cubicBezTo>
                <a:cubicBezTo>
                  <a:pt x="20955" y="43864"/>
                  <a:pt x="18087" y="42332"/>
                  <a:pt x="16516" y="39125"/>
                </a:cubicBezTo>
                <a:cubicBezTo>
                  <a:pt x="12808" y="42169"/>
                  <a:pt x="7992" y="40458"/>
                  <a:pt x="5840" y="35331"/>
                </a:cubicBezTo>
                <a:cubicBezTo>
                  <a:pt x="3726" y="35668"/>
                  <a:pt x="1741" y="33883"/>
                  <a:pt x="1146" y="31109"/>
                </a:cubicBezTo>
                <a:cubicBezTo>
                  <a:pt x="715" y="29102"/>
                  <a:pt x="1096" y="26936"/>
                  <a:pt x="2149" y="25410"/>
                </a:cubicBezTo>
                <a:cubicBezTo>
                  <a:pt x="655" y="24213"/>
                  <a:pt x="-177" y="21916"/>
                  <a:pt x="31" y="19563"/>
                </a:cubicBezTo>
                <a:cubicBezTo>
                  <a:pt x="275" y="16808"/>
                  <a:pt x="1881" y="14650"/>
                  <a:pt x="3899" y="14366"/>
                </a:cubicBezTo>
                <a:cubicBezTo>
                  <a:pt x="3911" y="14320"/>
                  <a:pt x="3924" y="14275"/>
                  <a:pt x="3936" y="14229"/>
                </a:cubicBezTo>
                <a:close/>
              </a:path>
              <a:path w="43256" h="43219" fill="none" extrusionOk="0">
                <a:moveTo>
                  <a:pt x="4729" y="26036"/>
                </a:moveTo>
                <a:cubicBezTo>
                  <a:pt x="3845" y="26130"/>
                  <a:pt x="2961" y="25852"/>
                  <a:pt x="2196" y="25239"/>
                </a:cubicBezTo>
                <a:moveTo>
                  <a:pt x="6964" y="34758"/>
                </a:moveTo>
                <a:cubicBezTo>
                  <a:pt x="6609" y="34951"/>
                  <a:pt x="6236" y="35079"/>
                  <a:pt x="5856" y="35139"/>
                </a:cubicBezTo>
                <a:moveTo>
                  <a:pt x="16514" y="38949"/>
                </a:moveTo>
                <a:cubicBezTo>
                  <a:pt x="16247" y="38403"/>
                  <a:pt x="16023" y="37820"/>
                  <a:pt x="15846" y="37209"/>
                </a:cubicBezTo>
                <a:moveTo>
                  <a:pt x="28863" y="34610"/>
                </a:moveTo>
                <a:cubicBezTo>
                  <a:pt x="28824" y="35257"/>
                  <a:pt x="28734" y="35897"/>
                  <a:pt x="28596" y="36519"/>
                </a:cubicBezTo>
                <a:moveTo>
                  <a:pt x="41834" y="15213"/>
                </a:moveTo>
                <a:cubicBezTo>
                  <a:pt x="41509" y="16245"/>
                  <a:pt x="41014" y="17161"/>
                  <a:pt x="40386" y="17889"/>
                </a:cubicBezTo>
                <a:moveTo>
                  <a:pt x="38360" y="5285"/>
                </a:moveTo>
                <a:cubicBezTo>
                  <a:pt x="38415" y="5702"/>
                  <a:pt x="38441" y="6125"/>
                  <a:pt x="38436" y="6549"/>
                </a:cubicBezTo>
                <a:moveTo>
                  <a:pt x="29114" y="3811"/>
                </a:moveTo>
                <a:cubicBezTo>
                  <a:pt x="29303" y="3228"/>
                  <a:pt x="29552" y="2685"/>
                  <a:pt x="29856" y="2199"/>
                </a:cubicBezTo>
                <a:moveTo>
                  <a:pt x="22177" y="4579"/>
                </a:moveTo>
                <a:cubicBezTo>
                  <a:pt x="22254" y="4097"/>
                  <a:pt x="22375" y="3630"/>
                  <a:pt x="22536" y="3189"/>
                </a:cubicBezTo>
                <a:moveTo>
                  <a:pt x="14036" y="5051"/>
                </a:moveTo>
                <a:cubicBezTo>
                  <a:pt x="14508" y="5427"/>
                  <a:pt x="14944" y="5880"/>
                  <a:pt x="15336" y="6399"/>
                </a:cubicBezTo>
                <a:moveTo>
                  <a:pt x="4163" y="15648"/>
                </a:moveTo>
                <a:cubicBezTo>
                  <a:pt x="4060" y="15184"/>
                  <a:pt x="3984" y="14710"/>
                  <a:pt x="3936" y="14229"/>
                </a:cubicBezTo>
              </a:path>
            </a:pathLst>
          </a:custGeom>
          <a:solidFill>
            <a:srgbClr val="A7D1D3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cs typeface="Itim"/>
            </a:endParaRPr>
          </a:p>
        </p:txBody>
      </p:sp>
      <p:sp>
        <p:nvSpPr>
          <p:cNvPr id="198" name="เมฆ 256">
            <a:extLst>
              <a:ext uri="{FF2B5EF4-FFF2-40B4-BE49-F238E27FC236}">
                <a16:creationId xmlns:a16="http://schemas.microsoft.com/office/drawing/2014/main" id="{F0505A75-1F0A-4CF7-8B9E-EA09A4099922}"/>
              </a:ext>
            </a:extLst>
          </p:cNvPr>
          <p:cNvSpPr/>
          <p:nvPr/>
        </p:nvSpPr>
        <p:spPr>
          <a:xfrm rot="585698">
            <a:off x="-194461" y="-148710"/>
            <a:ext cx="981134" cy="616078"/>
          </a:xfrm>
          <a:custGeom>
            <a:avLst/>
            <a:gdLst>
              <a:gd name="connsiteX0" fmla="*/ 3900 w 43200"/>
              <a:gd name="connsiteY0" fmla="*/ 14370 h 43200"/>
              <a:gd name="connsiteX1" fmla="*/ 5623 w 43200"/>
              <a:gd name="connsiteY1" fmla="*/ 6907 h 43200"/>
              <a:gd name="connsiteX2" fmla="*/ 14005 w 43200"/>
              <a:gd name="connsiteY2" fmla="*/ 5202 h 43200"/>
              <a:gd name="connsiteX3" fmla="*/ 22456 w 43200"/>
              <a:gd name="connsiteY3" fmla="*/ 3432 h 43200"/>
              <a:gd name="connsiteX4" fmla="*/ 25749 w 43200"/>
              <a:gd name="connsiteY4" fmla="*/ 200 h 43200"/>
              <a:gd name="connsiteX5" fmla="*/ 29833 w 43200"/>
              <a:gd name="connsiteY5" fmla="*/ 2481 h 43200"/>
              <a:gd name="connsiteX6" fmla="*/ 35463 w 43200"/>
              <a:gd name="connsiteY6" fmla="*/ 690 h 43200"/>
              <a:gd name="connsiteX7" fmla="*/ 38318 w 43200"/>
              <a:gd name="connsiteY7" fmla="*/ 5576 h 43200"/>
              <a:gd name="connsiteX8" fmla="*/ 41982 w 43200"/>
              <a:gd name="connsiteY8" fmla="*/ 10318 h 43200"/>
              <a:gd name="connsiteX9" fmla="*/ 41818 w 43200"/>
              <a:gd name="connsiteY9" fmla="*/ 15460 h 43200"/>
              <a:gd name="connsiteX10" fmla="*/ 43016 w 43200"/>
              <a:gd name="connsiteY10" fmla="*/ 23322 h 43200"/>
              <a:gd name="connsiteX11" fmla="*/ 37404 w 43200"/>
              <a:gd name="connsiteY11" fmla="*/ 30204 h 43200"/>
              <a:gd name="connsiteX12" fmla="*/ 35395 w 43200"/>
              <a:gd name="connsiteY12" fmla="*/ 36101 h 43200"/>
              <a:gd name="connsiteX13" fmla="*/ 28555 w 43200"/>
              <a:gd name="connsiteY13" fmla="*/ 36815 h 43200"/>
              <a:gd name="connsiteX14" fmla="*/ 23667 w 43200"/>
              <a:gd name="connsiteY14" fmla="*/ 43106 h 43200"/>
              <a:gd name="connsiteX15" fmla="*/ 16480 w 43200"/>
              <a:gd name="connsiteY15" fmla="*/ 39266 h 43200"/>
              <a:gd name="connsiteX16" fmla="*/ 5804 w 43200"/>
              <a:gd name="connsiteY16" fmla="*/ 35472 h 43200"/>
              <a:gd name="connsiteX17" fmla="*/ 1110 w 43200"/>
              <a:gd name="connsiteY17" fmla="*/ 31250 h 43200"/>
              <a:gd name="connsiteX18" fmla="*/ 2113 w 43200"/>
              <a:gd name="connsiteY18" fmla="*/ 25551 h 43200"/>
              <a:gd name="connsiteX19" fmla="*/ -5 w 43200"/>
              <a:gd name="connsiteY19" fmla="*/ 19704 h 43200"/>
              <a:gd name="connsiteX20" fmla="*/ 3863 w 43200"/>
              <a:gd name="connsiteY20" fmla="*/ 14507 h 43200"/>
              <a:gd name="connsiteX21" fmla="*/ 3900 w 43200"/>
              <a:gd name="connsiteY21" fmla="*/ 14370 h 43200"/>
              <a:gd name="connsiteX0" fmla="*/ 4693 w 43200"/>
              <a:gd name="connsiteY0" fmla="*/ 26177 h 43200"/>
              <a:gd name="connsiteX1" fmla="*/ 2160 w 43200"/>
              <a:gd name="connsiteY1" fmla="*/ 25380 h 43200"/>
              <a:gd name="connsiteX2" fmla="*/ 6928 w 43200"/>
              <a:gd name="connsiteY2" fmla="*/ 34899 h 43200"/>
              <a:gd name="connsiteX3" fmla="*/ 5820 w 43200"/>
              <a:gd name="connsiteY3" fmla="*/ 35280 h 43200"/>
              <a:gd name="connsiteX4" fmla="*/ 16478 w 43200"/>
              <a:gd name="connsiteY4" fmla="*/ 39090 h 43200"/>
              <a:gd name="connsiteX5" fmla="*/ 15810 w 43200"/>
              <a:gd name="connsiteY5" fmla="*/ 37350 h 43200"/>
              <a:gd name="connsiteX6" fmla="*/ 28827 w 43200"/>
              <a:gd name="connsiteY6" fmla="*/ 34751 h 43200"/>
              <a:gd name="connsiteX7" fmla="*/ 28560 w 43200"/>
              <a:gd name="connsiteY7" fmla="*/ 36660 h 43200"/>
              <a:gd name="connsiteX8" fmla="*/ 34129 w 43200"/>
              <a:gd name="connsiteY8" fmla="*/ 22954 h 43200"/>
              <a:gd name="connsiteX9" fmla="*/ 37380 w 43200"/>
              <a:gd name="connsiteY9" fmla="*/ 30090 h 43200"/>
              <a:gd name="connsiteX10" fmla="*/ 41798 w 43200"/>
              <a:gd name="connsiteY10" fmla="*/ 15354 h 43200"/>
              <a:gd name="connsiteX11" fmla="*/ 40350 w 43200"/>
              <a:gd name="connsiteY11" fmla="*/ 18030 h 43200"/>
              <a:gd name="connsiteX12" fmla="*/ 38324 w 43200"/>
              <a:gd name="connsiteY12" fmla="*/ 5426 h 43200"/>
              <a:gd name="connsiteX13" fmla="*/ 38400 w 43200"/>
              <a:gd name="connsiteY13" fmla="*/ 6690 h 43200"/>
              <a:gd name="connsiteX14" fmla="*/ 29078 w 43200"/>
              <a:gd name="connsiteY14" fmla="*/ 3952 h 43200"/>
              <a:gd name="connsiteX15" fmla="*/ 29820 w 43200"/>
              <a:gd name="connsiteY15" fmla="*/ 2340 h 43200"/>
              <a:gd name="connsiteX16" fmla="*/ 22141 w 43200"/>
              <a:gd name="connsiteY16" fmla="*/ 4720 h 43200"/>
              <a:gd name="connsiteX17" fmla="*/ 22500 w 43200"/>
              <a:gd name="connsiteY17" fmla="*/ 3330 h 43200"/>
              <a:gd name="connsiteX18" fmla="*/ 14000 w 43200"/>
              <a:gd name="connsiteY18" fmla="*/ 5192 h 43200"/>
              <a:gd name="connsiteX19" fmla="*/ 15300 w 43200"/>
              <a:gd name="connsiteY19" fmla="*/ 6540 h 43200"/>
              <a:gd name="connsiteX20" fmla="*/ 4127 w 43200"/>
              <a:gd name="connsiteY20" fmla="*/ 15789 h 43200"/>
              <a:gd name="connsiteX21" fmla="*/ 3900 w 43200"/>
              <a:gd name="connsiteY21" fmla="*/ 14370 h 43200"/>
              <a:gd name="connsiteX0" fmla="*/ 3936 w 43256"/>
              <a:gd name="connsiteY0" fmla="*/ 14229 h 43219"/>
              <a:gd name="connsiteX1" fmla="*/ 5659 w 43256"/>
              <a:gd name="connsiteY1" fmla="*/ 6766 h 43219"/>
              <a:gd name="connsiteX2" fmla="*/ 14041 w 43256"/>
              <a:gd name="connsiteY2" fmla="*/ 5061 h 43219"/>
              <a:gd name="connsiteX3" fmla="*/ 22492 w 43256"/>
              <a:gd name="connsiteY3" fmla="*/ 3291 h 43219"/>
              <a:gd name="connsiteX4" fmla="*/ 25785 w 43256"/>
              <a:gd name="connsiteY4" fmla="*/ 59 h 43219"/>
              <a:gd name="connsiteX5" fmla="*/ 29869 w 43256"/>
              <a:gd name="connsiteY5" fmla="*/ 2340 h 43219"/>
              <a:gd name="connsiteX6" fmla="*/ 35499 w 43256"/>
              <a:gd name="connsiteY6" fmla="*/ 549 h 43219"/>
              <a:gd name="connsiteX7" fmla="*/ 38354 w 43256"/>
              <a:gd name="connsiteY7" fmla="*/ 5435 h 43219"/>
              <a:gd name="connsiteX8" fmla="*/ 42018 w 43256"/>
              <a:gd name="connsiteY8" fmla="*/ 10177 h 43219"/>
              <a:gd name="connsiteX9" fmla="*/ 41854 w 43256"/>
              <a:gd name="connsiteY9" fmla="*/ 15319 h 43219"/>
              <a:gd name="connsiteX10" fmla="*/ 43052 w 43256"/>
              <a:gd name="connsiteY10" fmla="*/ 23181 h 43219"/>
              <a:gd name="connsiteX11" fmla="*/ 37440 w 43256"/>
              <a:gd name="connsiteY11" fmla="*/ 30063 h 43219"/>
              <a:gd name="connsiteX12" fmla="*/ 35431 w 43256"/>
              <a:gd name="connsiteY12" fmla="*/ 35960 h 43219"/>
              <a:gd name="connsiteX13" fmla="*/ 28591 w 43256"/>
              <a:gd name="connsiteY13" fmla="*/ 36674 h 43219"/>
              <a:gd name="connsiteX14" fmla="*/ 23703 w 43256"/>
              <a:gd name="connsiteY14" fmla="*/ 42965 h 43219"/>
              <a:gd name="connsiteX15" fmla="*/ 16516 w 43256"/>
              <a:gd name="connsiteY15" fmla="*/ 39125 h 43219"/>
              <a:gd name="connsiteX16" fmla="*/ 5840 w 43256"/>
              <a:gd name="connsiteY16" fmla="*/ 35331 h 43219"/>
              <a:gd name="connsiteX17" fmla="*/ 1146 w 43256"/>
              <a:gd name="connsiteY17" fmla="*/ 31109 h 43219"/>
              <a:gd name="connsiteX18" fmla="*/ 2149 w 43256"/>
              <a:gd name="connsiteY18" fmla="*/ 25410 h 43219"/>
              <a:gd name="connsiteX19" fmla="*/ 31 w 43256"/>
              <a:gd name="connsiteY19" fmla="*/ 19563 h 43219"/>
              <a:gd name="connsiteX20" fmla="*/ 3899 w 43256"/>
              <a:gd name="connsiteY20" fmla="*/ 14366 h 43219"/>
              <a:gd name="connsiteX21" fmla="*/ 3936 w 43256"/>
              <a:gd name="connsiteY21" fmla="*/ 14229 h 43219"/>
              <a:gd name="connsiteX0" fmla="*/ 4729 w 43256"/>
              <a:gd name="connsiteY0" fmla="*/ 26036 h 43219"/>
              <a:gd name="connsiteX1" fmla="*/ 2196 w 43256"/>
              <a:gd name="connsiteY1" fmla="*/ 25239 h 43219"/>
              <a:gd name="connsiteX2" fmla="*/ 6964 w 43256"/>
              <a:gd name="connsiteY2" fmla="*/ 34758 h 43219"/>
              <a:gd name="connsiteX3" fmla="*/ 5856 w 43256"/>
              <a:gd name="connsiteY3" fmla="*/ 35139 h 43219"/>
              <a:gd name="connsiteX4" fmla="*/ 16514 w 43256"/>
              <a:gd name="connsiteY4" fmla="*/ 38949 h 43219"/>
              <a:gd name="connsiteX5" fmla="*/ 15846 w 43256"/>
              <a:gd name="connsiteY5" fmla="*/ 37209 h 43219"/>
              <a:gd name="connsiteX6" fmla="*/ 28863 w 43256"/>
              <a:gd name="connsiteY6" fmla="*/ 34610 h 43219"/>
              <a:gd name="connsiteX7" fmla="*/ 28596 w 43256"/>
              <a:gd name="connsiteY7" fmla="*/ 36519 h 43219"/>
              <a:gd name="connsiteX8" fmla="*/ 41834 w 43256"/>
              <a:gd name="connsiteY8" fmla="*/ 15213 h 43219"/>
              <a:gd name="connsiteX9" fmla="*/ 40386 w 43256"/>
              <a:gd name="connsiteY9" fmla="*/ 17889 h 43219"/>
              <a:gd name="connsiteX10" fmla="*/ 38360 w 43256"/>
              <a:gd name="connsiteY10" fmla="*/ 5285 h 43219"/>
              <a:gd name="connsiteX11" fmla="*/ 38436 w 43256"/>
              <a:gd name="connsiteY11" fmla="*/ 6549 h 43219"/>
              <a:gd name="connsiteX12" fmla="*/ 29114 w 43256"/>
              <a:gd name="connsiteY12" fmla="*/ 3811 h 43219"/>
              <a:gd name="connsiteX13" fmla="*/ 29856 w 43256"/>
              <a:gd name="connsiteY13" fmla="*/ 2199 h 43219"/>
              <a:gd name="connsiteX14" fmla="*/ 22177 w 43256"/>
              <a:gd name="connsiteY14" fmla="*/ 4579 h 43219"/>
              <a:gd name="connsiteX15" fmla="*/ 22536 w 43256"/>
              <a:gd name="connsiteY15" fmla="*/ 3189 h 43219"/>
              <a:gd name="connsiteX16" fmla="*/ 14036 w 43256"/>
              <a:gd name="connsiteY16" fmla="*/ 5051 h 43219"/>
              <a:gd name="connsiteX17" fmla="*/ 15336 w 43256"/>
              <a:gd name="connsiteY17" fmla="*/ 6399 h 43219"/>
              <a:gd name="connsiteX18" fmla="*/ 4163 w 43256"/>
              <a:gd name="connsiteY18" fmla="*/ 15648 h 43219"/>
              <a:gd name="connsiteX19" fmla="*/ 3936 w 43256"/>
              <a:gd name="connsiteY19" fmla="*/ 14229 h 43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3256" h="43219">
                <a:moveTo>
                  <a:pt x="3936" y="14229"/>
                </a:moveTo>
                <a:cubicBezTo>
                  <a:pt x="3665" y="11516"/>
                  <a:pt x="4297" y="8780"/>
                  <a:pt x="5659" y="6766"/>
                </a:cubicBezTo>
                <a:cubicBezTo>
                  <a:pt x="7811" y="3585"/>
                  <a:pt x="11300" y="2876"/>
                  <a:pt x="14041" y="5061"/>
                </a:cubicBezTo>
                <a:cubicBezTo>
                  <a:pt x="15714" y="768"/>
                  <a:pt x="19950" y="-119"/>
                  <a:pt x="22492" y="3291"/>
                </a:cubicBezTo>
                <a:cubicBezTo>
                  <a:pt x="23133" y="1542"/>
                  <a:pt x="24364" y="333"/>
                  <a:pt x="25785" y="59"/>
                </a:cubicBezTo>
                <a:cubicBezTo>
                  <a:pt x="27349" y="-243"/>
                  <a:pt x="28911" y="629"/>
                  <a:pt x="29869" y="2340"/>
                </a:cubicBezTo>
                <a:cubicBezTo>
                  <a:pt x="31251" y="126"/>
                  <a:pt x="33537" y="-601"/>
                  <a:pt x="35499" y="549"/>
                </a:cubicBezTo>
                <a:cubicBezTo>
                  <a:pt x="36994" y="1425"/>
                  <a:pt x="38066" y="3259"/>
                  <a:pt x="38354" y="5435"/>
                </a:cubicBezTo>
                <a:cubicBezTo>
                  <a:pt x="40082" y="6077"/>
                  <a:pt x="41458" y="7857"/>
                  <a:pt x="42018" y="10177"/>
                </a:cubicBezTo>
                <a:cubicBezTo>
                  <a:pt x="42425" y="11861"/>
                  <a:pt x="42367" y="13690"/>
                  <a:pt x="41854" y="15319"/>
                </a:cubicBezTo>
                <a:cubicBezTo>
                  <a:pt x="43115" y="17553"/>
                  <a:pt x="43556" y="20449"/>
                  <a:pt x="43052" y="23181"/>
                </a:cubicBezTo>
                <a:cubicBezTo>
                  <a:pt x="42382" y="26813"/>
                  <a:pt x="40164" y="29533"/>
                  <a:pt x="37440" y="30063"/>
                </a:cubicBezTo>
                <a:cubicBezTo>
                  <a:pt x="37427" y="32330"/>
                  <a:pt x="36694" y="34480"/>
                  <a:pt x="35431" y="35960"/>
                </a:cubicBezTo>
                <a:cubicBezTo>
                  <a:pt x="33512" y="38209"/>
                  <a:pt x="30740" y="38498"/>
                  <a:pt x="28591" y="36674"/>
                </a:cubicBezTo>
                <a:cubicBezTo>
                  <a:pt x="27896" y="39807"/>
                  <a:pt x="26035" y="42202"/>
                  <a:pt x="23703" y="42965"/>
                </a:cubicBezTo>
                <a:cubicBezTo>
                  <a:pt x="20955" y="43864"/>
                  <a:pt x="18087" y="42332"/>
                  <a:pt x="16516" y="39125"/>
                </a:cubicBezTo>
                <a:cubicBezTo>
                  <a:pt x="12808" y="42169"/>
                  <a:pt x="7992" y="40458"/>
                  <a:pt x="5840" y="35331"/>
                </a:cubicBezTo>
                <a:cubicBezTo>
                  <a:pt x="3726" y="35668"/>
                  <a:pt x="1741" y="33883"/>
                  <a:pt x="1146" y="31109"/>
                </a:cubicBezTo>
                <a:cubicBezTo>
                  <a:pt x="715" y="29102"/>
                  <a:pt x="1096" y="26936"/>
                  <a:pt x="2149" y="25410"/>
                </a:cubicBezTo>
                <a:cubicBezTo>
                  <a:pt x="655" y="24213"/>
                  <a:pt x="-177" y="21916"/>
                  <a:pt x="31" y="19563"/>
                </a:cubicBezTo>
                <a:cubicBezTo>
                  <a:pt x="275" y="16808"/>
                  <a:pt x="1881" y="14650"/>
                  <a:pt x="3899" y="14366"/>
                </a:cubicBezTo>
                <a:cubicBezTo>
                  <a:pt x="3911" y="14320"/>
                  <a:pt x="3924" y="14275"/>
                  <a:pt x="3936" y="14229"/>
                </a:cubicBezTo>
                <a:close/>
              </a:path>
              <a:path w="43256" h="43219" fill="none" extrusionOk="0">
                <a:moveTo>
                  <a:pt x="4729" y="26036"/>
                </a:moveTo>
                <a:cubicBezTo>
                  <a:pt x="3845" y="26130"/>
                  <a:pt x="2961" y="25852"/>
                  <a:pt x="2196" y="25239"/>
                </a:cubicBezTo>
                <a:moveTo>
                  <a:pt x="6964" y="34758"/>
                </a:moveTo>
                <a:cubicBezTo>
                  <a:pt x="6609" y="34951"/>
                  <a:pt x="6236" y="35079"/>
                  <a:pt x="5856" y="35139"/>
                </a:cubicBezTo>
                <a:moveTo>
                  <a:pt x="16514" y="38949"/>
                </a:moveTo>
                <a:cubicBezTo>
                  <a:pt x="16247" y="38403"/>
                  <a:pt x="16023" y="37820"/>
                  <a:pt x="15846" y="37209"/>
                </a:cubicBezTo>
                <a:moveTo>
                  <a:pt x="28863" y="34610"/>
                </a:moveTo>
                <a:cubicBezTo>
                  <a:pt x="28824" y="35257"/>
                  <a:pt x="28734" y="35897"/>
                  <a:pt x="28596" y="36519"/>
                </a:cubicBezTo>
                <a:moveTo>
                  <a:pt x="41834" y="15213"/>
                </a:moveTo>
                <a:cubicBezTo>
                  <a:pt x="41509" y="16245"/>
                  <a:pt x="41014" y="17161"/>
                  <a:pt x="40386" y="17889"/>
                </a:cubicBezTo>
                <a:moveTo>
                  <a:pt x="38360" y="5285"/>
                </a:moveTo>
                <a:cubicBezTo>
                  <a:pt x="38415" y="5702"/>
                  <a:pt x="38441" y="6125"/>
                  <a:pt x="38436" y="6549"/>
                </a:cubicBezTo>
                <a:moveTo>
                  <a:pt x="29114" y="3811"/>
                </a:moveTo>
                <a:cubicBezTo>
                  <a:pt x="29303" y="3228"/>
                  <a:pt x="29552" y="2685"/>
                  <a:pt x="29856" y="2199"/>
                </a:cubicBezTo>
                <a:moveTo>
                  <a:pt x="22177" y="4579"/>
                </a:moveTo>
                <a:cubicBezTo>
                  <a:pt x="22254" y="4097"/>
                  <a:pt x="22375" y="3630"/>
                  <a:pt x="22536" y="3189"/>
                </a:cubicBezTo>
                <a:moveTo>
                  <a:pt x="14036" y="5051"/>
                </a:moveTo>
                <a:cubicBezTo>
                  <a:pt x="14508" y="5427"/>
                  <a:pt x="14944" y="5880"/>
                  <a:pt x="15336" y="6399"/>
                </a:cubicBezTo>
                <a:moveTo>
                  <a:pt x="4163" y="15648"/>
                </a:moveTo>
                <a:cubicBezTo>
                  <a:pt x="4060" y="15184"/>
                  <a:pt x="3984" y="14710"/>
                  <a:pt x="3936" y="14229"/>
                </a:cubicBezTo>
              </a:path>
            </a:pathLst>
          </a:custGeom>
          <a:solidFill>
            <a:srgbClr val="A7D1D3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cs typeface="Itim"/>
            </a:endParaRPr>
          </a:p>
        </p:txBody>
      </p:sp>
      <p:sp>
        <p:nvSpPr>
          <p:cNvPr id="199" name="เมฆ 256">
            <a:extLst>
              <a:ext uri="{FF2B5EF4-FFF2-40B4-BE49-F238E27FC236}">
                <a16:creationId xmlns:a16="http://schemas.microsoft.com/office/drawing/2014/main" id="{669F3B93-B4EC-4790-8131-C92612B92ABB}"/>
              </a:ext>
            </a:extLst>
          </p:cNvPr>
          <p:cNvSpPr/>
          <p:nvPr/>
        </p:nvSpPr>
        <p:spPr>
          <a:xfrm rot="459428">
            <a:off x="11202491" y="-310968"/>
            <a:ext cx="1081024" cy="727699"/>
          </a:xfrm>
          <a:custGeom>
            <a:avLst/>
            <a:gdLst>
              <a:gd name="connsiteX0" fmla="*/ 3900 w 43200"/>
              <a:gd name="connsiteY0" fmla="*/ 14370 h 43200"/>
              <a:gd name="connsiteX1" fmla="*/ 5623 w 43200"/>
              <a:gd name="connsiteY1" fmla="*/ 6907 h 43200"/>
              <a:gd name="connsiteX2" fmla="*/ 14005 w 43200"/>
              <a:gd name="connsiteY2" fmla="*/ 5202 h 43200"/>
              <a:gd name="connsiteX3" fmla="*/ 22456 w 43200"/>
              <a:gd name="connsiteY3" fmla="*/ 3432 h 43200"/>
              <a:gd name="connsiteX4" fmla="*/ 25749 w 43200"/>
              <a:gd name="connsiteY4" fmla="*/ 200 h 43200"/>
              <a:gd name="connsiteX5" fmla="*/ 29833 w 43200"/>
              <a:gd name="connsiteY5" fmla="*/ 2481 h 43200"/>
              <a:gd name="connsiteX6" fmla="*/ 35463 w 43200"/>
              <a:gd name="connsiteY6" fmla="*/ 690 h 43200"/>
              <a:gd name="connsiteX7" fmla="*/ 38318 w 43200"/>
              <a:gd name="connsiteY7" fmla="*/ 5576 h 43200"/>
              <a:gd name="connsiteX8" fmla="*/ 41982 w 43200"/>
              <a:gd name="connsiteY8" fmla="*/ 10318 h 43200"/>
              <a:gd name="connsiteX9" fmla="*/ 41818 w 43200"/>
              <a:gd name="connsiteY9" fmla="*/ 15460 h 43200"/>
              <a:gd name="connsiteX10" fmla="*/ 43016 w 43200"/>
              <a:gd name="connsiteY10" fmla="*/ 23322 h 43200"/>
              <a:gd name="connsiteX11" fmla="*/ 37404 w 43200"/>
              <a:gd name="connsiteY11" fmla="*/ 30204 h 43200"/>
              <a:gd name="connsiteX12" fmla="*/ 35395 w 43200"/>
              <a:gd name="connsiteY12" fmla="*/ 36101 h 43200"/>
              <a:gd name="connsiteX13" fmla="*/ 28555 w 43200"/>
              <a:gd name="connsiteY13" fmla="*/ 36815 h 43200"/>
              <a:gd name="connsiteX14" fmla="*/ 23667 w 43200"/>
              <a:gd name="connsiteY14" fmla="*/ 43106 h 43200"/>
              <a:gd name="connsiteX15" fmla="*/ 16480 w 43200"/>
              <a:gd name="connsiteY15" fmla="*/ 39266 h 43200"/>
              <a:gd name="connsiteX16" fmla="*/ 5804 w 43200"/>
              <a:gd name="connsiteY16" fmla="*/ 35472 h 43200"/>
              <a:gd name="connsiteX17" fmla="*/ 1110 w 43200"/>
              <a:gd name="connsiteY17" fmla="*/ 31250 h 43200"/>
              <a:gd name="connsiteX18" fmla="*/ 2113 w 43200"/>
              <a:gd name="connsiteY18" fmla="*/ 25551 h 43200"/>
              <a:gd name="connsiteX19" fmla="*/ -5 w 43200"/>
              <a:gd name="connsiteY19" fmla="*/ 19704 h 43200"/>
              <a:gd name="connsiteX20" fmla="*/ 3863 w 43200"/>
              <a:gd name="connsiteY20" fmla="*/ 14507 h 43200"/>
              <a:gd name="connsiteX21" fmla="*/ 3900 w 43200"/>
              <a:gd name="connsiteY21" fmla="*/ 14370 h 43200"/>
              <a:gd name="connsiteX0" fmla="*/ 4693 w 43200"/>
              <a:gd name="connsiteY0" fmla="*/ 26177 h 43200"/>
              <a:gd name="connsiteX1" fmla="*/ 2160 w 43200"/>
              <a:gd name="connsiteY1" fmla="*/ 25380 h 43200"/>
              <a:gd name="connsiteX2" fmla="*/ 6928 w 43200"/>
              <a:gd name="connsiteY2" fmla="*/ 34899 h 43200"/>
              <a:gd name="connsiteX3" fmla="*/ 5820 w 43200"/>
              <a:gd name="connsiteY3" fmla="*/ 35280 h 43200"/>
              <a:gd name="connsiteX4" fmla="*/ 16478 w 43200"/>
              <a:gd name="connsiteY4" fmla="*/ 39090 h 43200"/>
              <a:gd name="connsiteX5" fmla="*/ 15810 w 43200"/>
              <a:gd name="connsiteY5" fmla="*/ 37350 h 43200"/>
              <a:gd name="connsiteX6" fmla="*/ 28827 w 43200"/>
              <a:gd name="connsiteY6" fmla="*/ 34751 h 43200"/>
              <a:gd name="connsiteX7" fmla="*/ 28560 w 43200"/>
              <a:gd name="connsiteY7" fmla="*/ 36660 h 43200"/>
              <a:gd name="connsiteX8" fmla="*/ 34129 w 43200"/>
              <a:gd name="connsiteY8" fmla="*/ 22954 h 43200"/>
              <a:gd name="connsiteX9" fmla="*/ 37380 w 43200"/>
              <a:gd name="connsiteY9" fmla="*/ 30090 h 43200"/>
              <a:gd name="connsiteX10" fmla="*/ 41798 w 43200"/>
              <a:gd name="connsiteY10" fmla="*/ 15354 h 43200"/>
              <a:gd name="connsiteX11" fmla="*/ 40350 w 43200"/>
              <a:gd name="connsiteY11" fmla="*/ 18030 h 43200"/>
              <a:gd name="connsiteX12" fmla="*/ 38324 w 43200"/>
              <a:gd name="connsiteY12" fmla="*/ 5426 h 43200"/>
              <a:gd name="connsiteX13" fmla="*/ 38400 w 43200"/>
              <a:gd name="connsiteY13" fmla="*/ 6690 h 43200"/>
              <a:gd name="connsiteX14" fmla="*/ 29078 w 43200"/>
              <a:gd name="connsiteY14" fmla="*/ 3952 h 43200"/>
              <a:gd name="connsiteX15" fmla="*/ 29820 w 43200"/>
              <a:gd name="connsiteY15" fmla="*/ 2340 h 43200"/>
              <a:gd name="connsiteX16" fmla="*/ 22141 w 43200"/>
              <a:gd name="connsiteY16" fmla="*/ 4720 h 43200"/>
              <a:gd name="connsiteX17" fmla="*/ 22500 w 43200"/>
              <a:gd name="connsiteY17" fmla="*/ 3330 h 43200"/>
              <a:gd name="connsiteX18" fmla="*/ 14000 w 43200"/>
              <a:gd name="connsiteY18" fmla="*/ 5192 h 43200"/>
              <a:gd name="connsiteX19" fmla="*/ 15300 w 43200"/>
              <a:gd name="connsiteY19" fmla="*/ 6540 h 43200"/>
              <a:gd name="connsiteX20" fmla="*/ 4127 w 43200"/>
              <a:gd name="connsiteY20" fmla="*/ 15789 h 43200"/>
              <a:gd name="connsiteX21" fmla="*/ 3900 w 43200"/>
              <a:gd name="connsiteY21" fmla="*/ 14370 h 43200"/>
              <a:gd name="connsiteX0" fmla="*/ 3936 w 43256"/>
              <a:gd name="connsiteY0" fmla="*/ 14229 h 43219"/>
              <a:gd name="connsiteX1" fmla="*/ 5659 w 43256"/>
              <a:gd name="connsiteY1" fmla="*/ 6766 h 43219"/>
              <a:gd name="connsiteX2" fmla="*/ 14041 w 43256"/>
              <a:gd name="connsiteY2" fmla="*/ 5061 h 43219"/>
              <a:gd name="connsiteX3" fmla="*/ 22492 w 43256"/>
              <a:gd name="connsiteY3" fmla="*/ 3291 h 43219"/>
              <a:gd name="connsiteX4" fmla="*/ 25785 w 43256"/>
              <a:gd name="connsiteY4" fmla="*/ 59 h 43219"/>
              <a:gd name="connsiteX5" fmla="*/ 29869 w 43256"/>
              <a:gd name="connsiteY5" fmla="*/ 2340 h 43219"/>
              <a:gd name="connsiteX6" fmla="*/ 35499 w 43256"/>
              <a:gd name="connsiteY6" fmla="*/ 549 h 43219"/>
              <a:gd name="connsiteX7" fmla="*/ 38354 w 43256"/>
              <a:gd name="connsiteY7" fmla="*/ 5435 h 43219"/>
              <a:gd name="connsiteX8" fmla="*/ 42018 w 43256"/>
              <a:gd name="connsiteY8" fmla="*/ 10177 h 43219"/>
              <a:gd name="connsiteX9" fmla="*/ 41854 w 43256"/>
              <a:gd name="connsiteY9" fmla="*/ 15319 h 43219"/>
              <a:gd name="connsiteX10" fmla="*/ 43052 w 43256"/>
              <a:gd name="connsiteY10" fmla="*/ 23181 h 43219"/>
              <a:gd name="connsiteX11" fmla="*/ 37440 w 43256"/>
              <a:gd name="connsiteY11" fmla="*/ 30063 h 43219"/>
              <a:gd name="connsiteX12" fmla="*/ 35431 w 43256"/>
              <a:gd name="connsiteY12" fmla="*/ 35960 h 43219"/>
              <a:gd name="connsiteX13" fmla="*/ 28591 w 43256"/>
              <a:gd name="connsiteY13" fmla="*/ 36674 h 43219"/>
              <a:gd name="connsiteX14" fmla="*/ 23703 w 43256"/>
              <a:gd name="connsiteY14" fmla="*/ 42965 h 43219"/>
              <a:gd name="connsiteX15" fmla="*/ 16516 w 43256"/>
              <a:gd name="connsiteY15" fmla="*/ 39125 h 43219"/>
              <a:gd name="connsiteX16" fmla="*/ 5840 w 43256"/>
              <a:gd name="connsiteY16" fmla="*/ 35331 h 43219"/>
              <a:gd name="connsiteX17" fmla="*/ 1146 w 43256"/>
              <a:gd name="connsiteY17" fmla="*/ 31109 h 43219"/>
              <a:gd name="connsiteX18" fmla="*/ 2149 w 43256"/>
              <a:gd name="connsiteY18" fmla="*/ 25410 h 43219"/>
              <a:gd name="connsiteX19" fmla="*/ 31 w 43256"/>
              <a:gd name="connsiteY19" fmla="*/ 19563 h 43219"/>
              <a:gd name="connsiteX20" fmla="*/ 3899 w 43256"/>
              <a:gd name="connsiteY20" fmla="*/ 14366 h 43219"/>
              <a:gd name="connsiteX21" fmla="*/ 3936 w 43256"/>
              <a:gd name="connsiteY21" fmla="*/ 14229 h 43219"/>
              <a:gd name="connsiteX0" fmla="*/ 4729 w 43256"/>
              <a:gd name="connsiteY0" fmla="*/ 26036 h 43219"/>
              <a:gd name="connsiteX1" fmla="*/ 2196 w 43256"/>
              <a:gd name="connsiteY1" fmla="*/ 25239 h 43219"/>
              <a:gd name="connsiteX2" fmla="*/ 6964 w 43256"/>
              <a:gd name="connsiteY2" fmla="*/ 34758 h 43219"/>
              <a:gd name="connsiteX3" fmla="*/ 5856 w 43256"/>
              <a:gd name="connsiteY3" fmla="*/ 35139 h 43219"/>
              <a:gd name="connsiteX4" fmla="*/ 16514 w 43256"/>
              <a:gd name="connsiteY4" fmla="*/ 38949 h 43219"/>
              <a:gd name="connsiteX5" fmla="*/ 15846 w 43256"/>
              <a:gd name="connsiteY5" fmla="*/ 37209 h 43219"/>
              <a:gd name="connsiteX6" fmla="*/ 28863 w 43256"/>
              <a:gd name="connsiteY6" fmla="*/ 34610 h 43219"/>
              <a:gd name="connsiteX7" fmla="*/ 28596 w 43256"/>
              <a:gd name="connsiteY7" fmla="*/ 36519 h 43219"/>
              <a:gd name="connsiteX8" fmla="*/ 41834 w 43256"/>
              <a:gd name="connsiteY8" fmla="*/ 15213 h 43219"/>
              <a:gd name="connsiteX9" fmla="*/ 40386 w 43256"/>
              <a:gd name="connsiteY9" fmla="*/ 17889 h 43219"/>
              <a:gd name="connsiteX10" fmla="*/ 38360 w 43256"/>
              <a:gd name="connsiteY10" fmla="*/ 5285 h 43219"/>
              <a:gd name="connsiteX11" fmla="*/ 38436 w 43256"/>
              <a:gd name="connsiteY11" fmla="*/ 6549 h 43219"/>
              <a:gd name="connsiteX12" fmla="*/ 29114 w 43256"/>
              <a:gd name="connsiteY12" fmla="*/ 3811 h 43219"/>
              <a:gd name="connsiteX13" fmla="*/ 29856 w 43256"/>
              <a:gd name="connsiteY13" fmla="*/ 2199 h 43219"/>
              <a:gd name="connsiteX14" fmla="*/ 22177 w 43256"/>
              <a:gd name="connsiteY14" fmla="*/ 4579 h 43219"/>
              <a:gd name="connsiteX15" fmla="*/ 22536 w 43256"/>
              <a:gd name="connsiteY15" fmla="*/ 3189 h 43219"/>
              <a:gd name="connsiteX16" fmla="*/ 14036 w 43256"/>
              <a:gd name="connsiteY16" fmla="*/ 5051 h 43219"/>
              <a:gd name="connsiteX17" fmla="*/ 15336 w 43256"/>
              <a:gd name="connsiteY17" fmla="*/ 6399 h 43219"/>
              <a:gd name="connsiteX18" fmla="*/ 4163 w 43256"/>
              <a:gd name="connsiteY18" fmla="*/ 15648 h 43219"/>
              <a:gd name="connsiteX19" fmla="*/ 3936 w 43256"/>
              <a:gd name="connsiteY19" fmla="*/ 14229 h 43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3256" h="43219">
                <a:moveTo>
                  <a:pt x="3936" y="14229"/>
                </a:moveTo>
                <a:cubicBezTo>
                  <a:pt x="3665" y="11516"/>
                  <a:pt x="4297" y="8780"/>
                  <a:pt x="5659" y="6766"/>
                </a:cubicBezTo>
                <a:cubicBezTo>
                  <a:pt x="7811" y="3585"/>
                  <a:pt x="11300" y="2876"/>
                  <a:pt x="14041" y="5061"/>
                </a:cubicBezTo>
                <a:cubicBezTo>
                  <a:pt x="15714" y="768"/>
                  <a:pt x="19950" y="-119"/>
                  <a:pt x="22492" y="3291"/>
                </a:cubicBezTo>
                <a:cubicBezTo>
                  <a:pt x="23133" y="1542"/>
                  <a:pt x="24364" y="333"/>
                  <a:pt x="25785" y="59"/>
                </a:cubicBezTo>
                <a:cubicBezTo>
                  <a:pt x="27349" y="-243"/>
                  <a:pt x="28911" y="629"/>
                  <a:pt x="29869" y="2340"/>
                </a:cubicBezTo>
                <a:cubicBezTo>
                  <a:pt x="31251" y="126"/>
                  <a:pt x="33537" y="-601"/>
                  <a:pt x="35499" y="549"/>
                </a:cubicBezTo>
                <a:cubicBezTo>
                  <a:pt x="36994" y="1425"/>
                  <a:pt x="38066" y="3259"/>
                  <a:pt x="38354" y="5435"/>
                </a:cubicBezTo>
                <a:cubicBezTo>
                  <a:pt x="40082" y="6077"/>
                  <a:pt x="41458" y="7857"/>
                  <a:pt x="42018" y="10177"/>
                </a:cubicBezTo>
                <a:cubicBezTo>
                  <a:pt x="42425" y="11861"/>
                  <a:pt x="42367" y="13690"/>
                  <a:pt x="41854" y="15319"/>
                </a:cubicBezTo>
                <a:cubicBezTo>
                  <a:pt x="43115" y="17553"/>
                  <a:pt x="43556" y="20449"/>
                  <a:pt x="43052" y="23181"/>
                </a:cubicBezTo>
                <a:cubicBezTo>
                  <a:pt x="42382" y="26813"/>
                  <a:pt x="40164" y="29533"/>
                  <a:pt x="37440" y="30063"/>
                </a:cubicBezTo>
                <a:cubicBezTo>
                  <a:pt x="37427" y="32330"/>
                  <a:pt x="36694" y="34480"/>
                  <a:pt x="35431" y="35960"/>
                </a:cubicBezTo>
                <a:cubicBezTo>
                  <a:pt x="33512" y="38209"/>
                  <a:pt x="30740" y="38498"/>
                  <a:pt x="28591" y="36674"/>
                </a:cubicBezTo>
                <a:cubicBezTo>
                  <a:pt x="27896" y="39807"/>
                  <a:pt x="26035" y="42202"/>
                  <a:pt x="23703" y="42965"/>
                </a:cubicBezTo>
                <a:cubicBezTo>
                  <a:pt x="20955" y="43864"/>
                  <a:pt x="18087" y="42332"/>
                  <a:pt x="16516" y="39125"/>
                </a:cubicBezTo>
                <a:cubicBezTo>
                  <a:pt x="12808" y="42169"/>
                  <a:pt x="7992" y="40458"/>
                  <a:pt x="5840" y="35331"/>
                </a:cubicBezTo>
                <a:cubicBezTo>
                  <a:pt x="3726" y="35668"/>
                  <a:pt x="1741" y="33883"/>
                  <a:pt x="1146" y="31109"/>
                </a:cubicBezTo>
                <a:cubicBezTo>
                  <a:pt x="715" y="29102"/>
                  <a:pt x="1096" y="26936"/>
                  <a:pt x="2149" y="25410"/>
                </a:cubicBezTo>
                <a:cubicBezTo>
                  <a:pt x="655" y="24213"/>
                  <a:pt x="-177" y="21916"/>
                  <a:pt x="31" y="19563"/>
                </a:cubicBezTo>
                <a:cubicBezTo>
                  <a:pt x="275" y="16808"/>
                  <a:pt x="1881" y="14650"/>
                  <a:pt x="3899" y="14366"/>
                </a:cubicBezTo>
                <a:cubicBezTo>
                  <a:pt x="3911" y="14320"/>
                  <a:pt x="3924" y="14275"/>
                  <a:pt x="3936" y="14229"/>
                </a:cubicBezTo>
                <a:close/>
              </a:path>
              <a:path w="43256" h="43219" fill="none" extrusionOk="0">
                <a:moveTo>
                  <a:pt x="4729" y="26036"/>
                </a:moveTo>
                <a:cubicBezTo>
                  <a:pt x="3845" y="26130"/>
                  <a:pt x="2961" y="25852"/>
                  <a:pt x="2196" y="25239"/>
                </a:cubicBezTo>
                <a:moveTo>
                  <a:pt x="6964" y="34758"/>
                </a:moveTo>
                <a:cubicBezTo>
                  <a:pt x="6609" y="34951"/>
                  <a:pt x="6236" y="35079"/>
                  <a:pt x="5856" y="35139"/>
                </a:cubicBezTo>
                <a:moveTo>
                  <a:pt x="16514" y="38949"/>
                </a:moveTo>
                <a:cubicBezTo>
                  <a:pt x="16247" y="38403"/>
                  <a:pt x="16023" y="37820"/>
                  <a:pt x="15846" y="37209"/>
                </a:cubicBezTo>
                <a:moveTo>
                  <a:pt x="28863" y="34610"/>
                </a:moveTo>
                <a:cubicBezTo>
                  <a:pt x="28824" y="35257"/>
                  <a:pt x="28734" y="35897"/>
                  <a:pt x="28596" y="36519"/>
                </a:cubicBezTo>
                <a:moveTo>
                  <a:pt x="41834" y="15213"/>
                </a:moveTo>
                <a:cubicBezTo>
                  <a:pt x="41509" y="16245"/>
                  <a:pt x="41014" y="17161"/>
                  <a:pt x="40386" y="17889"/>
                </a:cubicBezTo>
                <a:moveTo>
                  <a:pt x="38360" y="5285"/>
                </a:moveTo>
                <a:cubicBezTo>
                  <a:pt x="38415" y="5702"/>
                  <a:pt x="38441" y="6125"/>
                  <a:pt x="38436" y="6549"/>
                </a:cubicBezTo>
                <a:moveTo>
                  <a:pt x="29114" y="3811"/>
                </a:moveTo>
                <a:cubicBezTo>
                  <a:pt x="29303" y="3228"/>
                  <a:pt x="29552" y="2685"/>
                  <a:pt x="29856" y="2199"/>
                </a:cubicBezTo>
                <a:moveTo>
                  <a:pt x="22177" y="4579"/>
                </a:moveTo>
                <a:cubicBezTo>
                  <a:pt x="22254" y="4097"/>
                  <a:pt x="22375" y="3630"/>
                  <a:pt x="22536" y="3189"/>
                </a:cubicBezTo>
                <a:moveTo>
                  <a:pt x="14036" y="5051"/>
                </a:moveTo>
                <a:cubicBezTo>
                  <a:pt x="14508" y="5427"/>
                  <a:pt x="14944" y="5880"/>
                  <a:pt x="15336" y="6399"/>
                </a:cubicBezTo>
                <a:moveTo>
                  <a:pt x="4163" y="15648"/>
                </a:moveTo>
                <a:cubicBezTo>
                  <a:pt x="4060" y="15184"/>
                  <a:pt x="3984" y="14710"/>
                  <a:pt x="3936" y="14229"/>
                </a:cubicBezTo>
              </a:path>
            </a:pathLst>
          </a:custGeom>
          <a:solidFill>
            <a:srgbClr val="A7D1D3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cs typeface="Itim"/>
            </a:endParaRPr>
          </a:p>
        </p:txBody>
      </p:sp>
      <p:sp>
        <p:nvSpPr>
          <p:cNvPr id="205" name="เมฆ 256">
            <a:extLst>
              <a:ext uri="{FF2B5EF4-FFF2-40B4-BE49-F238E27FC236}">
                <a16:creationId xmlns:a16="http://schemas.microsoft.com/office/drawing/2014/main" id="{A1ADC563-F59D-4267-883F-B9BE86EF7CA9}"/>
              </a:ext>
            </a:extLst>
          </p:cNvPr>
          <p:cNvSpPr/>
          <p:nvPr/>
        </p:nvSpPr>
        <p:spPr>
          <a:xfrm rot="459428">
            <a:off x="1287180" y="851731"/>
            <a:ext cx="899811" cy="563934"/>
          </a:xfrm>
          <a:custGeom>
            <a:avLst/>
            <a:gdLst>
              <a:gd name="connsiteX0" fmla="*/ 3900 w 43200"/>
              <a:gd name="connsiteY0" fmla="*/ 14370 h 43200"/>
              <a:gd name="connsiteX1" fmla="*/ 5623 w 43200"/>
              <a:gd name="connsiteY1" fmla="*/ 6907 h 43200"/>
              <a:gd name="connsiteX2" fmla="*/ 14005 w 43200"/>
              <a:gd name="connsiteY2" fmla="*/ 5202 h 43200"/>
              <a:gd name="connsiteX3" fmla="*/ 22456 w 43200"/>
              <a:gd name="connsiteY3" fmla="*/ 3432 h 43200"/>
              <a:gd name="connsiteX4" fmla="*/ 25749 w 43200"/>
              <a:gd name="connsiteY4" fmla="*/ 200 h 43200"/>
              <a:gd name="connsiteX5" fmla="*/ 29833 w 43200"/>
              <a:gd name="connsiteY5" fmla="*/ 2481 h 43200"/>
              <a:gd name="connsiteX6" fmla="*/ 35463 w 43200"/>
              <a:gd name="connsiteY6" fmla="*/ 690 h 43200"/>
              <a:gd name="connsiteX7" fmla="*/ 38318 w 43200"/>
              <a:gd name="connsiteY7" fmla="*/ 5576 h 43200"/>
              <a:gd name="connsiteX8" fmla="*/ 41982 w 43200"/>
              <a:gd name="connsiteY8" fmla="*/ 10318 h 43200"/>
              <a:gd name="connsiteX9" fmla="*/ 41818 w 43200"/>
              <a:gd name="connsiteY9" fmla="*/ 15460 h 43200"/>
              <a:gd name="connsiteX10" fmla="*/ 43016 w 43200"/>
              <a:gd name="connsiteY10" fmla="*/ 23322 h 43200"/>
              <a:gd name="connsiteX11" fmla="*/ 37404 w 43200"/>
              <a:gd name="connsiteY11" fmla="*/ 30204 h 43200"/>
              <a:gd name="connsiteX12" fmla="*/ 35395 w 43200"/>
              <a:gd name="connsiteY12" fmla="*/ 36101 h 43200"/>
              <a:gd name="connsiteX13" fmla="*/ 28555 w 43200"/>
              <a:gd name="connsiteY13" fmla="*/ 36815 h 43200"/>
              <a:gd name="connsiteX14" fmla="*/ 23667 w 43200"/>
              <a:gd name="connsiteY14" fmla="*/ 43106 h 43200"/>
              <a:gd name="connsiteX15" fmla="*/ 16480 w 43200"/>
              <a:gd name="connsiteY15" fmla="*/ 39266 h 43200"/>
              <a:gd name="connsiteX16" fmla="*/ 5804 w 43200"/>
              <a:gd name="connsiteY16" fmla="*/ 35472 h 43200"/>
              <a:gd name="connsiteX17" fmla="*/ 1110 w 43200"/>
              <a:gd name="connsiteY17" fmla="*/ 31250 h 43200"/>
              <a:gd name="connsiteX18" fmla="*/ 2113 w 43200"/>
              <a:gd name="connsiteY18" fmla="*/ 25551 h 43200"/>
              <a:gd name="connsiteX19" fmla="*/ -5 w 43200"/>
              <a:gd name="connsiteY19" fmla="*/ 19704 h 43200"/>
              <a:gd name="connsiteX20" fmla="*/ 3863 w 43200"/>
              <a:gd name="connsiteY20" fmla="*/ 14507 h 43200"/>
              <a:gd name="connsiteX21" fmla="*/ 3900 w 43200"/>
              <a:gd name="connsiteY21" fmla="*/ 14370 h 43200"/>
              <a:gd name="connsiteX0" fmla="*/ 4693 w 43200"/>
              <a:gd name="connsiteY0" fmla="*/ 26177 h 43200"/>
              <a:gd name="connsiteX1" fmla="*/ 2160 w 43200"/>
              <a:gd name="connsiteY1" fmla="*/ 25380 h 43200"/>
              <a:gd name="connsiteX2" fmla="*/ 6928 w 43200"/>
              <a:gd name="connsiteY2" fmla="*/ 34899 h 43200"/>
              <a:gd name="connsiteX3" fmla="*/ 5820 w 43200"/>
              <a:gd name="connsiteY3" fmla="*/ 35280 h 43200"/>
              <a:gd name="connsiteX4" fmla="*/ 16478 w 43200"/>
              <a:gd name="connsiteY4" fmla="*/ 39090 h 43200"/>
              <a:gd name="connsiteX5" fmla="*/ 15810 w 43200"/>
              <a:gd name="connsiteY5" fmla="*/ 37350 h 43200"/>
              <a:gd name="connsiteX6" fmla="*/ 28827 w 43200"/>
              <a:gd name="connsiteY6" fmla="*/ 34751 h 43200"/>
              <a:gd name="connsiteX7" fmla="*/ 28560 w 43200"/>
              <a:gd name="connsiteY7" fmla="*/ 36660 h 43200"/>
              <a:gd name="connsiteX8" fmla="*/ 34129 w 43200"/>
              <a:gd name="connsiteY8" fmla="*/ 22954 h 43200"/>
              <a:gd name="connsiteX9" fmla="*/ 37380 w 43200"/>
              <a:gd name="connsiteY9" fmla="*/ 30090 h 43200"/>
              <a:gd name="connsiteX10" fmla="*/ 41798 w 43200"/>
              <a:gd name="connsiteY10" fmla="*/ 15354 h 43200"/>
              <a:gd name="connsiteX11" fmla="*/ 40350 w 43200"/>
              <a:gd name="connsiteY11" fmla="*/ 18030 h 43200"/>
              <a:gd name="connsiteX12" fmla="*/ 38324 w 43200"/>
              <a:gd name="connsiteY12" fmla="*/ 5426 h 43200"/>
              <a:gd name="connsiteX13" fmla="*/ 38400 w 43200"/>
              <a:gd name="connsiteY13" fmla="*/ 6690 h 43200"/>
              <a:gd name="connsiteX14" fmla="*/ 29078 w 43200"/>
              <a:gd name="connsiteY14" fmla="*/ 3952 h 43200"/>
              <a:gd name="connsiteX15" fmla="*/ 29820 w 43200"/>
              <a:gd name="connsiteY15" fmla="*/ 2340 h 43200"/>
              <a:gd name="connsiteX16" fmla="*/ 22141 w 43200"/>
              <a:gd name="connsiteY16" fmla="*/ 4720 h 43200"/>
              <a:gd name="connsiteX17" fmla="*/ 22500 w 43200"/>
              <a:gd name="connsiteY17" fmla="*/ 3330 h 43200"/>
              <a:gd name="connsiteX18" fmla="*/ 14000 w 43200"/>
              <a:gd name="connsiteY18" fmla="*/ 5192 h 43200"/>
              <a:gd name="connsiteX19" fmla="*/ 15300 w 43200"/>
              <a:gd name="connsiteY19" fmla="*/ 6540 h 43200"/>
              <a:gd name="connsiteX20" fmla="*/ 4127 w 43200"/>
              <a:gd name="connsiteY20" fmla="*/ 15789 h 43200"/>
              <a:gd name="connsiteX21" fmla="*/ 3900 w 43200"/>
              <a:gd name="connsiteY21" fmla="*/ 14370 h 43200"/>
              <a:gd name="connsiteX0" fmla="*/ 3936 w 43256"/>
              <a:gd name="connsiteY0" fmla="*/ 14229 h 43219"/>
              <a:gd name="connsiteX1" fmla="*/ 5659 w 43256"/>
              <a:gd name="connsiteY1" fmla="*/ 6766 h 43219"/>
              <a:gd name="connsiteX2" fmla="*/ 14041 w 43256"/>
              <a:gd name="connsiteY2" fmla="*/ 5061 h 43219"/>
              <a:gd name="connsiteX3" fmla="*/ 22492 w 43256"/>
              <a:gd name="connsiteY3" fmla="*/ 3291 h 43219"/>
              <a:gd name="connsiteX4" fmla="*/ 25785 w 43256"/>
              <a:gd name="connsiteY4" fmla="*/ 59 h 43219"/>
              <a:gd name="connsiteX5" fmla="*/ 29869 w 43256"/>
              <a:gd name="connsiteY5" fmla="*/ 2340 h 43219"/>
              <a:gd name="connsiteX6" fmla="*/ 35499 w 43256"/>
              <a:gd name="connsiteY6" fmla="*/ 549 h 43219"/>
              <a:gd name="connsiteX7" fmla="*/ 38354 w 43256"/>
              <a:gd name="connsiteY7" fmla="*/ 5435 h 43219"/>
              <a:gd name="connsiteX8" fmla="*/ 42018 w 43256"/>
              <a:gd name="connsiteY8" fmla="*/ 10177 h 43219"/>
              <a:gd name="connsiteX9" fmla="*/ 41854 w 43256"/>
              <a:gd name="connsiteY9" fmla="*/ 15319 h 43219"/>
              <a:gd name="connsiteX10" fmla="*/ 43052 w 43256"/>
              <a:gd name="connsiteY10" fmla="*/ 23181 h 43219"/>
              <a:gd name="connsiteX11" fmla="*/ 37440 w 43256"/>
              <a:gd name="connsiteY11" fmla="*/ 30063 h 43219"/>
              <a:gd name="connsiteX12" fmla="*/ 35431 w 43256"/>
              <a:gd name="connsiteY12" fmla="*/ 35960 h 43219"/>
              <a:gd name="connsiteX13" fmla="*/ 28591 w 43256"/>
              <a:gd name="connsiteY13" fmla="*/ 36674 h 43219"/>
              <a:gd name="connsiteX14" fmla="*/ 23703 w 43256"/>
              <a:gd name="connsiteY14" fmla="*/ 42965 h 43219"/>
              <a:gd name="connsiteX15" fmla="*/ 16516 w 43256"/>
              <a:gd name="connsiteY15" fmla="*/ 39125 h 43219"/>
              <a:gd name="connsiteX16" fmla="*/ 5840 w 43256"/>
              <a:gd name="connsiteY16" fmla="*/ 35331 h 43219"/>
              <a:gd name="connsiteX17" fmla="*/ 1146 w 43256"/>
              <a:gd name="connsiteY17" fmla="*/ 31109 h 43219"/>
              <a:gd name="connsiteX18" fmla="*/ 2149 w 43256"/>
              <a:gd name="connsiteY18" fmla="*/ 25410 h 43219"/>
              <a:gd name="connsiteX19" fmla="*/ 31 w 43256"/>
              <a:gd name="connsiteY19" fmla="*/ 19563 h 43219"/>
              <a:gd name="connsiteX20" fmla="*/ 3899 w 43256"/>
              <a:gd name="connsiteY20" fmla="*/ 14366 h 43219"/>
              <a:gd name="connsiteX21" fmla="*/ 3936 w 43256"/>
              <a:gd name="connsiteY21" fmla="*/ 14229 h 43219"/>
              <a:gd name="connsiteX0" fmla="*/ 4729 w 43256"/>
              <a:gd name="connsiteY0" fmla="*/ 26036 h 43219"/>
              <a:gd name="connsiteX1" fmla="*/ 2196 w 43256"/>
              <a:gd name="connsiteY1" fmla="*/ 25239 h 43219"/>
              <a:gd name="connsiteX2" fmla="*/ 6964 w 43256"/>
              <a:gd name="connsiteY2" fmla="*/ 34758 h 43219"/>
              <a:gd name="connsiteX3" fmla="*/ 5856 w 43256"/>
              <a:gd name="connsiteY3" fmla="*/ 35139 h 43219"/>
              <a:gd name="connsiteX4" fmla="*/ 16514 w 43256"/>
              <a:gd name="connsiteY4" fmla="*/ 38949 h 43219"/>
              <a:gd name="connsiteX5" fmla="*/ 15846 w 43256"/>
              <a:gd name="connsiteY5" fmla="*/ 37209 h 43219"/>
              <a:gd name="connsiteX6" fmla="*/ 28863 w 43256"/>
              <a:gd name="connsiteY6" fmla="*/ 34610 h 43219"/>
              <a:gd name="connsiteX7" fmla="*/ 28596 w 43256"/>
              <a:gd name="connsiteY7" fmla="*/ 36519 h 43219"/>
              <a:gd name="connsiteX8" fmla="*/ 41834 w 43256"/>
              <a:gd name="connsiteY8" fmla="*/ 15213 h 43219"/>
              <a:gd name="connsiteX9" fmla="*/ 40386 w 43256"/>
              <a:gd name="connsiteY9" fmla="*/ 17889 h 43219"/>
              <a:gd name="connsiteX10" fmla="*/ 38360 w 43256"/>
              <a:gd name="connsiteY10" fmla="*/ 5285 h 43219"/>
              <a:gd name="connsiteX11" fmla="*/ 38436 w 43256"/>
              <a:gd name="connsiteY11" fmla="*/ 6549 h 43219"/>
              <a:gd name="connsiteX12" fmla="*/ 29114 w 43256"/>
              <a:gd name="connsiteY12" fmla="*/ 3811 h 43219"/>
              <a:gd name="connsiteX13" fmla="*/ 29856 w 43256"/>
              <a:gd name="connsiteY13" fmla="*/ 2199 h 43219"/>
              <a:gd name="connsiteX14" fmla="*/ 22177 w 43256"/>
              <a:gd name="connsiteY14" fmla="*/ 4579 h 43219"/>
              <a:gd name="connsiteX15" fmla="*/ 22536 w 43256"/>
              <a:gd name="connsiteY15" fmla="*/ 3189 h 43219"/>
              <a:gd name="connsiteX16" fmla="*/ 14036 w 43256"/>
              <a:gd name="connsiteY16" fmla="*/ 5051 h 43219"/>
              <a:gd name="connsiteX17" fmla="*/ 15336 w 43256"/>
              <a:gd name="connsiteY17" fmla="*/ 6399 h 43219"/>
              <a:gd name="connsiteX18" fmla="*/ 4163 w 43256"/>
              <a:gd name="connsiteY18" fmla="*/ 15648 h 43219"/>
              <a:gd name="connsiteX19" fmla="*/ 3936 w 43256"/>
              <a:gd name="connsiteY19" fmla="*/ 14229 h 43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3256" h="43219">
                <a:moveTo>
                  <a:pt x="3936" y="14229"/>
                </a:moveTo>
                <a:cubicBezTo>
                  <a:pt x="3665" y="11516"/>
                  <a:pt x="4297" y="8780"/>
                  <a:pt x="5659" y="6766"/>
                </a:cubicBezTo>
                <a:cubicBezTo>
                  <a:pt x="7811" y="3585"/>
                  <a:pt x="11300" y="2876"/>
                  <a:pt x="14041" y="5061"/>
                </a:cubicBezTo>
                <a:cubicBezTo>
                  <a:pt x="15714" y="768"/>
                  <a:pt x="19950" y="-119"/>
                  <a:pt x="22492" y="3291"/>
                </a:cubicBezTo>
                <a:cubicBezTo>
                  <a:pt x="23133" y="1542"/>
                  <a:pt x="24364" y="333"/>
                  <a:pt x="25785" y="59"/>
                </a:cubicBezTo>
                <a:cubicBezTo>
                  <a:pt x="27349" y="-243"/>
                  <a:pt x="28911" y="629"/>
                  <a:pt x="29869" y="2340"/>
                </a:cubicBezTo>
                <a:cubicBezTo>
                  <a:pt x="31251" y="126"/>
                  <a:pt x="33537" y="-601"/>
                  <a:pt x="35499" y="549"/>
                </a:cubicBezTo>
                <a:cubicBezTo>
                  <a:pt x="36994" y="1425"/>
                  <a:pt x="38066" y="3259"/>
                  <a:pt x="38354" y="5435"/>
                </a:cubicBezTo>
                <a:cubicBezTo>
                  <a:pt x="40082" y="6077"/>
                  <a:pt x="41458" y="7857"/>
                  <a:pt x="42018" y="10177"/>
                </a:cubicBezTo>
                <a:cubicBezTo>
                  <a:pt x="42425" y="11861"/>
                  <a:pt x="42367" y="13690"/>
                  <a:pt x="41854" y="15319"/>
                </a:cubicBezTo>
                <a:cubicBezTo>
                  <a:pt x="43115" y="17553"/>
                  <a:pt x="43556" y="20449"/>
                  <a:pt x="43052" y="23181"/>
                </a:cubicBezTo>
                <a:cubicBezTo>
                  <a:pt x="42382" y="26813"/>
                  <a:pt x="40164" y="29533"/>
                  <a:pt x="37440" y="30063"/>
                </a:cubicBezTo>
                <a:cubicBezTo>
                  <a:pt x="37427" y="32330"/>
                  <a:pt x="36694" y="34480"/>
                  <a:pt x="35431" y="35960"/>
                </a:cubicBezTo>
                <a:cubicBezTo>
                  <a:pt x="33512" y="38209"/>
                  <a:pt x="30740" y="38498"/>
                  <a:pt x="28591" y="36674"/>
                </a:cubicBezTo>
                <a:cubicBezTo>
                  <a:pt x="27896" y="39807"/>
                  <a:pt x="26035" y="42202"/>
                  <a:pt x="23703" y="42965"/>
                </a:cubicBezTo>
                <a:cubicBezTo>
                  <a:pt x="20955" y="43864"/>
                  <a:pt x="18087" y="42332"/>
                  <a:pt x="16516" y="39125"/>
                </a:cubicBezTo>
                <a:cubicBezTo>
                  <a:pt x="12808" y="42169"/>
                  <a:pt x="7992" y="40458"/>
                  <a:pt x="5840" y="35331"/>
                </a:cubicBezTo>
                <a:cubicBezTo>
                  <a:pt x="3726" y="35668"/>
                  <a:pt x="1741" y="33883"/>
                  <a:pt x="1146" y="31109"/>
                </a:cubicBezTo>
                <a:cubicBezTo>
                  <a:pt x="715" y="29102"/>
                  <a:pt x="1096" y="26936"/>
                  <a:pt x="2149" y="25410"/>
                </a:cubicBezTo>
                <a:cubicBezTo>
                  <a:pt x="655" y="24213"/>
                  <a:pt x="-177" y="21916"/>
                  <a:pt x="31" y="19563"/>
                </a:cubicBezTo>
                <a:cubicBezTo>
                  <a:pt x="275" y="16808"/>
                  <a:pt x="1881" y="14650"/>
                  <a:pt x="3899" y="14366"/>
                </a:cubicBezTo>
                <a:cubicBezTo>
                  <a:pt x="3911" y="14320"/>
                  <a:pt x="3924" y="14275"/>
                  <a:pt x="3936" y="14229"/>
                </a:cubicBezTo>
                <a:close/>
              </a:path>
              <a:path w="43256" h="43219" fill="none" extrusionOk="0">
                <a:moveTo>
                  <a:pt x="4729" y="26036"/>
                </a:moveTo>
                <a:cubicBezTo>
                  <a:pt x="3845" y="26130"/>
                  <a:pt x="2961" y="25852"/>
                  <a:pt x="2196" y="25239"/>
                </a:cubicBezTo>
                <a:moveTo>
                  <a:pt x="6964" y="34758"/>
                </a:moveTo>
                <a:cubicBezTo>
                  <a:pt x="6609" y="34951"/>
                  <a:pt x="6236" y="35079"/>
                  <a:pt x="5856" y="35139"/>
                </a:cubicBezTo>
                <a:moveTo>
                  <a:pt x="16514" y="38949"/>
                </a:moveTo>
                <a:cubicBezTo>
                  <a:pt x="16247" y="38403"/>
                  <a:pt x="16023" y="37820"/>
                  <a:pt x="15846" y="37209"/>
                </a:cubicBezTo>
                <a:moveTo>
                  <a:pt x="28863" y="34610"/>
                </a:moveTo>
                <a:cubicBezTo>
                  <a:pt x="28824" y="35257"/>
                  <a:pt x="28734" y="35897"/>
                  <a:pt x="28596" y="36519"/>
                </a:cubicBezTo>
                <a:moveTo>
                  <a:pt x="41834" y="15213"/>
                </a:moveTo>
                <a:cubicBezTo>
                  <a:pt x="41509" y="16245"/>
                  <a:pt x="41014" y="17161"/>
                  <a:pt x="40386" y="17889"/>
                </a:cubicBezTo>
                <a:moveTo>
                  <a:pt x="38360" y="5285"/>
                </a:moveTo>
                <a:cubicBezTo>
                  <a:pt x="38415" y="5702"/>
                  <a:pt x="38441" y="6125"/>
                  <a:pt x="38436" y="6549"/>
                </a:cubicBezTo>
                <a:moveTo>
                  <a:pt x="29114" y="3811"/>
                </a:moveTo>
                <a:cubicBezTo>
                  <a:pt x="29303" y="3228"/>
                  <a:pt x="29552" y="2685"/>
                  <a:pt x="29856" y="2199"/>
                </a:cubicBezTo>
                <a:moveTo>
                  <a:pt x="22177" y="4579"/>
                </a:moveTo>
                <a:cubicBezTo>
                  <a:pt x="22254" y="4097"/>
                  <a:pt x="22375" y="3630"/>
                  <a:pt x="22536" y="3189"/>
                </a:cubicBezTo>
                <a:moveTo>
                  <a:pt x="14036" y="5051"/>
                </a:moveTo>
                <a:cubicBezTo>
                  <a:pt x="14508" y="5427"/>
                  <a:pt x="14944" y="5880"/>
                  <a:pt x="15336" y="6399"/>
                </a:cubicBezTo>
                <a:moveTo>
                  <a:pt x="4163" y="15648"/>
                </a:moveTo>
                <a:cubicBezTo>
                  <a:pt x="4060" y="15184"/>
                  <a:pt x="3984" y="14710"/>
                  <a:pt x="3936" y="14229"/>
                </a:cubicBezTo>
              </a:path>
            </a:pathLst>
          </a:custGeom>
          <a:solidFill>
            <a:srgbClr val="A7D1D3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cs typeface="Itim"/>
            </a:endParaRPr>
          </a:p>
        </p:txBody>
      </p:sp>
      <p:sp>
        <p:nvSpPr>
          <p:cNvPr id="206" name="เมฆ 256">
            <a:extLst>
              <a:ext uri="{FF2B5EF4-FFF2-40B4-BE49-F238E27FC236}">
                <a16:creationId xmlns:a16="http://schemas.microsoft.com/office/drawing/2014/main" id="{AE24D4D0-EA98-444F-9ED6-47177F9ABC26}"/>
              </a:ext>
            </a:extLst>
          </p:cNvPr>
          <p:cNvSpPr/>
          <p:nvPr/>
        </p:nvSpPr>
        <p:spPr>
          <a:xfrm rot="459428">
            <a:off x="8132658" y="124949"/>
            <a:ext cx="899811" cy="563934"/>
          </a:xfrm>
          <a:custGeom>
            <a:avLst/>
            <a:gdLst>
              <a:gd name="connsiteX0" fmla="*/ 3900 w 43200"/>
              <a:gd name="connsiteY0" fmla="*/ 14370 h 43200"/>
              <a:gd name="connsiteX1" fmla="*/ 5623 w 43200"/>
              <a:gd name="connsiteY1" fmla="*/ 6907 h 43200"/>
              <a:gd name="connsiteX2" fmla="*/ 14005 w 43200"/>
              <a:gd name="connsiteY2" fmla="*/ 5202 h 43200"/>
              <a:gd name="connsiteX3" fmla="*/ 22456 w 43200"/>
              <a:gd name="connsiteY3" fmla="*/ 3432 h 43200"/>
              <a:gd name="connsiteX4" fmla="*/ 25749 w 43200"/>
              <a:gd name="connsiteY4" fmla="*/ 200 h 43200"/>
              <a:gd name="connsiteX5" fmla="*/ 29833 w 43200"/>
              <a:gd name="connsiteY5" fmla="*/ 2481 h 43200"/>
              <a:gd name="connsiteX6" fmla="*/ 35463 w 43200"/>
              <a:gd name="connsiteY6" fmla="*/ 690 h 43200"/>
              <a:gd name="connsiteX7" fmla="*/ 38318 w 43200"/>
              <a:gd name="connsiteY7" fmla="*/ 5576 h 43200"/>
              <a:gd name="connsiteX8" fmla="*/ 41982 w 43200"/>
              <a:gd name="connsiteY8" fmla="*/ 10318 h 43200"/>
              <a:gd name="connsiteX9" fmla="*/ 41818 w 43200"/>
              <a:gd name="connsiteY9" fmla="*/ 15460 h 43200"/>
              <a:gd name="connsiteX10" fmla="*/ 43016 w 43200"/>
              <a:gd name="connsiteY10" fmla="*/ 23322 h 43200"/>
              <a:gd name="connsiteX11" fmla="*/ 37404 w 43200"/>
              <a:gd name="connsiteY11" fmla="*/ 30204 h 43200"/>
              <a:gd name="connsiteX12" fmla="*/ 35395 w 43200"/>
              <a:gd name="connsiteY12" fmla="*/ 36101 h 43200"/>
              <a:gd name="connsiteX13" fmla="*/ 28555 w 43200"/>
              <a:gd name="connsiteY13" fmla="*/ 36815 h 43200"/>
              <a:gd name="connsiteX14" fmla="*/ 23667 w 43200"/>
              <a:gd name="connsiteY14" fmla="*/ 43106 h 43200"/>
              <a:gd name="connsiteX15" fmla="*/ 16480 w 43200"/>
              <a:gd name="connsiteY15" fmla="*/ 39266 h 43200"/>
              <a:gd name="connsiteX16" fmla="*/ 5804 w 43200"/>
              <a:gd name="connsiteY16" fmla="*/ 35472 h 43200"/>
              <a:gd name="connsiteX17" fmla="*/ 1110 w 43200"/>
              <a:gd name="connsiteY17" fmla="*/ 31250 h 43200"/>
              <a:gd name="connsiteX18" fmla="*/ 2113 w 43200"/>
              <a:gd name="connsiteY18" fmla="*/ 25551 h 43200"/>
              <a:gd name="connsiteX19" fmla="*/ -5 w 43200"/>
              <a:gd name="connsiteY19" fmla="*/ 19704 h 43200"/>
              <a:gd name="connsiteX20" fmla="*/ 3863 w 43200"/>
              <a:gd name="connsiteY20" fmla="*/ 14507 h 43200"/>
              <a:gd name="connsiteX21" fmla="*/ 3900 w 43200"/>
              <a:gd name="connsiteY21" fmla="*/ 14370 h 43200"/>
              <a:gd name="connsiteX0" fmla="*/ 4693 w 43200"/>
              <a:gd name="connsiteY0" fmla="*/ 26177 h 43200"/>
              <a:gd name="connsiteX1" fmla="*/ 2160 w 43200"/>
              <a:gd name="connsiteY1" fmla="*/ 25380 h 43200"/>
              <a:gd name="connsiteX2" fmla="*/ 6928 w 43200"/>
              <a:gd name="connsiteY2" fmla="*/ 34899 h 43200"/>
              <a:gd name="connsiteX3" fmla="*/ 5820 w 43200"/>
              <a:gd name="connsiteY3" fmla="*/ 35280 h 43200"/>
              <a:gd name="connsiteX4" fmla="*/ 16478 w 43200"/>
              <a:gd name="connsiteY4" fmla="*/ 39090 h 43200"/>
              <a:gd name="connsiteX5" fmla="*/ 15810 w 43200"/>
              <a:gd name="connsiteY5" fmla="*/ 37350 h 43200"/>
              <a:gd name="connsiteX6" fmla="*/ 28827 w 43200"/>
              <a:gd name="connsiteY6" fmla="*/ 34751 h 43200"/>
              <a:gd name="connsiteX7" fmla="*/ 28560 w 43200"/>
              <a:gd name="connsiteY7" fmla="*/ 36660 h 43200"/>
              <a:gd name="connsiteX8" fmla="*/ 34129 w 43200"/>
              <a:gd name="connsiteY8" fmla="*/ 22954 h 43200"/>
              <a:gd name="connsiteX9" fmla="*/ 37380 w 43200"/>
              <a:gd name="connsiteY9" fmla="*/ 30090 h 43200"/>
              <a:gd name="connsiteX10" fmla="*/ 41798 w 43200"/>
              <a:gd name="connsiteY10" fmla="*/ 15354 h 43200"/>
              <a:gd name="connsiteX11" fmla="*/ 40350 w 43200"/>
              <a:gd name="connsiteY11" fmla="*/ 18030 h 43200"/>
              <a:gd name="connsiteX12" fmla="*/ 38324 w 43200"/>
              <a:gd name="connsiteY12" fmla="*/ 5426 h 43200"/>
              <a:gd name="connsiteX13" fmla="*/ 38400 w 43200"/>
              <a:gd name="connsiteY13" fmla="*/ 6690 h 43200"/>
              <a:gd name="connsiteX14" fmla="*/ 29078 w 43200"/>
              <a:gd name="connsiteY14" fmla="*/ 3952 h 43200"/>
              <a:gd name="connsiteX15" fmla="*/ 29820 w 43200"/>
              <a:gd name="connsiteY15" fmla="*/ 2340 h 43200"/>
              <a:gd name="connsiteX16" fmla="*/ 22141 w 43200"/>
              <a:gd name="connsiteY16" fmla="*/ 4720 h 43200"/>
              <a:gd name="connsiteX17" fmla="*/ 22500 w 43200"/>
              <a:gd name="connsiteY17" fmla="*/ 3330 h 43200"/>
              <a:gd name="connsiteX18" fmla="*/ 14000 w 43200"/>
              <a:gd name="connsiteY18" fmla="*/ 5192 h 43200"/>
              <a:gd name="connsiteX19" fmla="*/ 15300 w 43200"/>
              <a:gd name="connsiteY19" fmla="*/ 6540 h 43200"/>
              <a:gd name="connsiteX20" fmla="*/ 4127 w 43200"/>
              <a:gd name="connsiteY20" fmla="*/ 15789 h 43200"/>
              <a:gd name="connsiteX21" fmla="*/ 3900 w 43200"/>
              <a:gd name="connsiteY21" fmla="*/ 14370 h 43200"/>
              <a:gd name="connsiteX0" fmla="*/ 3936 w 43256"/>
              <a:gd name="connsiteY0" fmla="*/ 14229 h 43219"/>
              <a:gd name="connsiteX1" fmla="*/ 5659 w 43256"/>
              <a:gd name="connsiteY1" fmla="*/ 6766 h 43219"/>
              <a:gd name="connsiteX2" fmla="*/ 14041 w 43256"/>
              <a:gd name="connsiteY2" fmla="*/ 5061 h 43219"/>
              <a:gd name="connsiteX3" fmla="*/ 22492 w 43256"/>
              <a:gd name="connsiteY3" fmla="*/ 3291 h 43219"/>
              <a:gd name="connsiteX4" fmla="*/ 25785 w 43256"/>
              <a:gd name="connsiteY4" fmla="*/ 59 h 43219"/>
              <a:gd name="connsiteX5" fmla="*/ 29869 w 43256"/>
              <a:gd name="connsiteY5" fmla="*/ 2340 h 43219"/>
              <a:gd name="connsiteX6" fmla="*/ 35499 w 43256"/>
              <a:gd name="connsiteY6" fmla="*/ 549 h 43219"/>
              <a:gd name="connsiteX7" fmla="*/ 38354 w 43256"/>
              <a:gd name="connsiteY7" fmla="*/ 5435 h 43219"/>
              <a:gd name="connsiteX8" fmla="*/ 42018 w 43256"/>
              <a:gd name="connsiteY8" fmla="*/ 10177 h 43219"/>
              <a:gd name="connsiteX9" fmla="*/ 41854 w 43256"/>
              <a:gd name="connsiteY9" fmla="*/ 15319 h 43219"/>
              <a:gd name="connsiteX10" fmla="*/ 43052 w 43256"/>
              <a:gd name="connsiteY10" fmla="*/ 23181 h 43219"/>
              <a:gd name="connsiteX11" fmla="*/ 37440 w 43256"/>
              <a:gd name="connsiteY11" fmla="*/ 30063 h 43219"/>
              <a:gd name="connsiteX12" fmla="*/ 35431 w 43256"/>
              <a:gd name="connsiteY12" fmla="*/ 35960 h 43219"/>
              <a:gd name="connsiteX13" fmla="*/ 28591 w 43256"/>
              <a:gd name="connsiteY13" fmla="*/ 36674 h 43219"/>
              <a:gd name="connsiteX14" fmla="*/ 23703 w 43256"/>
              <a:gd name="connsiteY14" fmla="*/ 42965 h 43219"/>
              <a:gd name="connsiteX15" fmla="*/ 16516 w 43256"/>
              <a:gd name="connsiteY15" fmla="*/ 39125 h 43219"/>
              <a:gd name="connsiteX16" fmla="*/ 5840 w 43256"/>
              <a:gd name="connsiteY16" fmla="*/ 35331 h 43219"/>
              <a:gd name="connsiteX17" fmla="*/ 1146 w 43256"/>
              <a:gd name="connsiteY17" fmla="*/ 31109 h 43219"/>
              <a:gd name="connsiteX18" fmla="*/ 2149 w 43256"/>
              <a:gd name="connsiteY18" fmla="*/ 25410 h 43219"/>
              <a:gd name="connsiteX19" fmla="*/ 31 w 43256"/>
              <a:gd name="connsiteY19" fmla="*/ 19563 h 43219"/>
              <a:gd name="connsiteX20" fmla="*/ 3899 w 43256"/>
              <a:gd name="connsiteY20" fmla="*/ 14366 h 43219"/>
              <a:gd name="connsiteX21" fmla="*/ 3936 w 43256"/>
              <a:gd name="connsiteY21" fmla="*/ 14229 h 43219"/>
              <a:gd name="connsiteX0" fmla="*/ 4729 w 43256"/>
              <a:gd name="connsiteY0" fmla="*/ 26036 h 43219"/>
              <a:gd name="connsiteX1" fmla="*/ 2196 w 43256"/>
              <a:gd name="connsiteY1" fmla="*/ 25239 h 43219"/>
              <a:gd name="connsiteX2" fmla="*/ 6964 w 43256"/>
              <a:gd name="connsiteY2" fmla="*/ 34758 h 43219"/>
              <a:gd name="connsiteX3" fmla="*/ 5856 w 43256"/>
              <a:gd name="connsiteY3" fmla="*/ 35139 h 43219"/>
              <a:gd name="connsiteX4" fmla="*/ 16514 w 43256"/>
              <a:gd name="connsiteY4" fmla="*/ 38949 h 43219"/>
              <a:gd name="connsiteX5" fmla="*/ 15846 w 43256"/>
              <a:gd name="connsiteY5" fmla="*/ 37209 h 43219"/>
              <a:gd name="connsiteX6" fmla="*/ 28863 w 43256"/>
              <a:gd name="connsiteY6" fmla="*/ 34610 h 43219"/>
              <a:gd name="connsiteX7" fmla="*/ 28596 w 43256"/>
              <a:gd name="connsiteY7" fmla="*/ 36519 h 43219"/>
              <a:gd name="connsiteX8" fmla="*/ 41834 w 43256"/>
              <a:gd name="connsiteY8" fmla="*/ 15213 h 43219"/>
              <a:gd name="connsiteX9" fmla="*/ 40386 w 43256"/>
              <a:gd name="connsiteY9" fmla="*/ 17889 h 43219"/>
              <a:gd name="connsiteX10" fmla="*/ 38360 w 43256"/>
              <a:gd name="connsiteY10" fmla="*/ 5285 h 43219"/>
              <a:gd name="connsiteX11" fmla="*/ 38436 w 43256"/>
              <a:gd name="connsiteY11" fmla="*/ 6549 h 43219"/>
              <a:gd name="connsiteX12" fmla="*/ 29114 w 43256"/>
              <a:gd name="connsiteY12" fmla="*/ 3811 h 43219"/>
              <a:gd name="connsiteX13" fmla="*/ 29856 w 43256"/>
              <a:gd name="connsiteY13" fmla="*/ 2199 h 43219"/>
              <a:gd name="connsiteX14" fmla="*/ 22177 w 43256"/>
              <a:gd name="connsiteY14" fmla="*/ 4579 h 43219"/>
              <a:gd name="connsiteX15" fmla="*/ 22536 w 43256"/>
              <a:gd name="connsiteY15" fmla="*/ 3189 h 43219"/>
              <a:gd name="connsiteX16" fmla="*/ 14036 w 43256"/>
              <a:gd name="connsiteY16" fmla="*/ 5051 h 43219"/>
              <a:gd name="connsiteX17" fmla="*/ 15336 w 43256"/>
              <a:gd name="connsiteY17" fmla="*/ 6399 h 43219"/>
              <a:gd name="connsiteX18" fmla="*/ 4163 w 43256"/>
              <a:gd name="connsiteY18" fmla="*/ 15648 h 43219"/>
              <a:gd name="connsiteX19" fmla="*/ 3936 w 43256"/>
              <a:gd name="connsiteY19" fmla="*/ 14229 h 43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3256" h="43219">
                <a:moveTo>
                  <a:pt x="3936" y="14229"/>
                </a:moveTo>
                <a:cubicBezTo>
                  <a:pt x="3665" y="11516"/>
                  <a:pt x="4297" y="8780"/>
                  <a:pt x="5659" y="6766"/>
                </a:cubicBezTo>
                <a:cubicBezTo>
                  <a:pt x="7811" y="3585"/>
                  <a:pt x="11300" y="2876"/>
                  <a:pt x="14041" y="5061"/>
                </a:cubicBezTo>
                <a:cubicBezTo>
                  <a:pt x="15714" y="768"/>
                  <a:pt x="19950" y="-119"/>
                  <a:pt x="22492" y="3291"/>
                </a:cubicBezTo>
                <a:cubicBezTo>
                  <a:pt x="23133" y="1542"/>
                  <a:pt x="24364" y="333"/>
                  <a:pt x="25785" y="59"/>
                </a:cubicBezTo>
                <a:cubicBezTo>
                  <a:pt x="27349" y="-243"/>
                  <a:pt x="28911" y="629"/>
                  <a:pt x="29869" y="2340"/>
                </a:cubicBezTo>
                <a:cubicBezTo>
                  <a:pt x="31251" y="126"/>
                  <a:pt x="33537" y="-601"/>
                  <a:pt x="35499" y="549"/>
                </a:cubicBezTo>
                <a:cubicBezTo>
                  <a:pt x="36994" y="1425"/>
                  <a:pt x="38066" y="3259"/>
                  <a:pt x="38354" y="5435"/>
                </a:cubicBezTo>
                <a:cubicBezTo>
                  <a:pt x="40082" y="6077"/>
                  <a:pt x="41458" y="7857"/>
                  <a:pt x="42018" y="10177"/>
                </a:cubicBezTo>
                <a:cubicBezTo>
                  <a:pt x="42425" y="11861"/>
                  <a:pt x="42367" y="13690"/>
                  <a:pt x="41854" y="15319"/>
                </a:cubicBezTo>
                <a:cubicBezTo>
                  <a:pt x="43115" y="17553"/>
                  <a:pt x="43556" y="20449"/>
                  <a:pt x="43052" y="23181"/>
                </a:cubicBezTo>
                <a:cubicBezTo>
                  <a:pt x="42382" y="26813"/>
                  <a:pt x="40164" y="29533"/>
                  <a:pt x="37440" y="30063"/>
                </a:cubicBezTo>
                <a:cubicBezTo>
                  <a:pt x="37427" y="32330"/>
                  <a:pt x="36694" y="34480"/>
                  <a:pt x="35431" y="35960"/>
                </a:cubicBezTo>
                <a:cubicBezTo>
                  <a:pt x="33512" y="38209"/>
                  <a:pt x="30740" y="38498"/>
                  <a:pt x="28591" y="36674"/>
                </a:cubicBezTo>
                <a:cubicBezTo>
                  <a:pt x="27896" y="39807"/>
                  <a:pt x="26035" y="42202"/>
                  <a:pt x="23703" y="42965"/>
                </a:cubicBezTo>
                <a:cubicBezTo>
                  <a:pt x="20955" y="43864"/>
                  <a:pt x="18087" y="42332"/>
                  <a:pt x="16516" y="39125"/>
                </a:cubicBezTo>
                <a:cubicBezTo>
                  <a:pt x="12808" y="42169"/>
                  <a:pt x="7992" y="40458"/>
                  <a:pt x="5840" y="35331"/>
                </a:cubicBezTo>
                <a:cubicBezTo>
                  <a:pt x="3726" y="35668"/>
                  <a:pt x="1741" y="33883"/>
                  <a:pt x="1146" y="31109"/>
                </a:cubicBezTo>
                <a:cubicBezTo>
                  <a:pt x="715" y="29102"/>
                  <a:pt x="1096" y="26936"/>
                  <a:pt x="2149" y="25410"/>
                </a:cubicBezTo>
                <a:cubicBezTo>
                  <a:pt x="655" y="24213"/>
                  <a:pt x="-177" y="21916"/>
                  <a:pt x="31" y="19563"/>
                </a:cubicBezTo>
                <a:cubicBezTo>
                  <a:pt x="275" y="16808"/>
                  <a:pt x="1881" y="14650"/>
                  <a:pt x="3899" y="14366"/>
                </a:cubicBezTo>
                <a:cubicBezTo>
                  <a:pt x="3911" y="14320"/>
                  <a:pt x="3924" y="14275"/>
                  <a:pt x="3936" y="14229"/>
                </a:cubicBezTo>
                <a:close/>
              </a:path>
              <a:path w="43256" h="43219" fill="none" extrusionOk="0">
                <a:moveTo>
                  <a:pt x="4729" y="26036"/>
                </a:moveTo>
                <a:cubicBezTo>
                  <a:pt x="3845" y="26130"/>
                  <a:pt x="2961" y="25852"/>
                  <a:pt x="2196" y="25239"/>
                </a:cubicBezTo>
                <a:moveTo>
                  <a:pt x="6964" y="34758"/>
                </a:moveTo>
                <a:cubicBezTo>
                  <a:pt x="6609" y="34951"/>
                  <a:pt x="6236" y="35079"/>
                  <a:pt x="5856" y="35139"/>
                </a:cubicBezTo>
                <a:moveTo>
                  <a:pt x="16514" y="38949"/>
                </a:moveTo>
                <a:cubicBezTo>
                  <a:pt x="16247" y="38403"/>
                  <a:pt x="16023" y="37820"/>
                  <a:pt x="15846" y="37209"/>
                </a:cubicBezTo>
                <a:moveTo>
                  <a:pt x="28863" y="34610"/>
                </a:moveTo>
                <a:cubicBezTo>
                  <a:pt x="28824" y="35257"/>
                  <a:pt x="28734" y="35897"/>
                  <a:pt x="28596" y="36519"/>
                </a:cubicBezTo>
                <a:moveTo>
                  <a:pt x="41834" y="15213"/>
                </a:moveTo>
                <a:cubicBezTo>
                  <a:pt x="41509" y="16245"/>
                  <a:pt x="41014" y="17161"/>
                  <a:pt x="40386" y="17889"/>
                </a:cubicBezTo>
                <a:moveTo>
                  <a:pt x="38360" y="5285"/>
                </a:moveTo>
                <a:cubicBezTo>
                  <a:pt x="38415" y="5702"/>
                  <a:pt x="38441" y="6125"/>
                  <a:pt x="38436" y="6549"/>
                </a:cubicBezTo>
                <a:moveTo>
                  <a:pt x="29114" y="3811"/>
                </a:moveTo>
                <a:cubicBezTo>
                  <a:pt x="29303" y="3228"/>
                  <a:pt x="29552" y="2685"/>
                  <a:pt x="29856" y="2199"/>
                </a:cubicBezTo>
                <a:moveTo>
                  <a:pt x="22177" y="4579"/>
                </a:moveTo>
                <a:cubicBezTo>
                  <a:pt x="22254" y="4097"/>
                  <a:pt x="22375" y="3630"/>
                  <a:pt x="22536" y="3189"/>
                </a:cubicBezTo>
                <a:moveTo>
                  <a:pt x="14036" y="5051"/>
                </a:moveTo>
                <a:cubicBezTo>
                  <a:pt x="14508" y="5427"/>
                  <a:pt x="14944" y="5880"/>
                  <a:pt x="15336" y="6399"/>
                </a:cubicBezTo>
                <a:moveTo>
                  <a:pt x="4163" y="15648"/>
                </a:moveTo>
                <a:cubicBezTo>
                  <a:pt x="4060" y="15184"/>
                  <a:pt x="3984" y="14710"/>
                  <a:pt x="3936" y="14229"/>
                </a:cubicBezTo>
              </a:path>
            </a:pathLst>
          </a:custGeom>
          <a:solidFill>
            <a:srgbClr val="A7D1D3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cs typeface="Itim"/>
            </a:endParaRPr>
          </a:p>
        </p:txBody>
      </p:sp>
      <p:grpSp>
        <p:nvGrpSpPr>
          <p:cNvPr id="213" name="กลุ่ม 212">
            <a:extLst>
              <a:ext uri="{FF2B5EF4-FFF2-40B4-BE49-F238E27FC236}">
                <a16:creationId xmlns:a16="http://schemas.microsoft.com/office/drawing/2014/main" id="{1F9B5E95-3597-414F-B839-A1ADD9762B7D}"/>
              </a:ext>
            </a:extLst>
          </p:cNvPr>
          <p:cNvGrpSpPr/>
          <p:nvPr/>
        </p:nvGrpSpPr>
        <p:grpSpPr>
          <a:xfrm>
            <a:off x="4768248" y="3988662"/>
            <a:ext cx="2666845" cy="3697103"/>
            <a:chOff x="803735" y="981668"/>
            <a:chExt cx="2480003" cy="3391878"/>
          </a:xfrm>
        </p:grpSpPr>
        <p:grpSp>
          <p:nvGrpSpPr>
            <p:cNvPr id="214" name="กลุ่ม 213">
              <a:extLst>
                <a:ext uri="{FF2B5EF4-FFF2-40B4-BE49-F238E27FC236}">
                  <a16:creationId xmlns:a16="http://schemas.microsoft.com/office/drawing/2014/main" id="{0C5E8E11-087A-433F-AFEF-DDAF7A703BED}"/>
                </a:ext>
              </a:extLst>
            </p:cNvPr>
            <p:cNvGrpSpPr/>
            <p:nvPr/>
          </p:nvGrpSpPr>
          <p:grpSpPr>
            <a:xfrm>
              <a:off x="803735" y="981668"/>
              <a:ext cx="2480003" cy="3391878"/>
              <a:chOff x="2804160" y="2202089"/>
              <a:chExt cx="2237116" cy="2959191"/>
            </a:xfrm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grpSpPr>
          <p:sp>
            <p:nvSpPr>
              <p:cNvPr id="225" name="รูปแบบอิสระ: รูปร่าง 224">
                <a:extLst>
                  <a:ext uri="{FF2B5EF4-FFF2-40B4-BE49-F238E27FC236}">
                    <a16:creationId xmlns:a16="http://schemas.microsoft.com/office/drawing/2014/main" id="{7944CA69-6585-4819-AE81-B8D59E6F0ED8}"/>
                  </a:ext>
                </a:extLst>
              </p:cNvPr>
              <p:cNvSpPr/>
              <p:nvPr/>
            </p:nvSpPr>
            <p:spPr>
              <a:xfrm>
                <a:off x="2804160" y="2202089"/>
                <a:ext cx="2237116" cy="2959191"/>
              </a:xfrm>
              <a:custGeom>
                <a:avLst/>
                <a:gdLst>
                  <a:gd name="connsiteX0" fmla="*/ 55229 w 606091"/>
                  <a:gd name="connsiteY0" fmla="*/ 691793 h 823633"/>
                  <a:gd name="connsiteX1" fmla="*/ 111109 w 606091"/>
                  <a:gd name="connsiteY1" fmla="*/ 216813 h 823633"/>
                  <a:gd name="connsiteX2" fmla="*/ 78089 w 606091"/>
                  <a:gd name="connsiteY2" fmla="*/ 23773 h 823633"/>
                  <a:gd name="connsiteX3" fmla="*/ 217789 w 606091"/>
                  <a:gd name="connsiteY3" fmla="*/ 74573 h 823633"/>
                  <a:gd name="connsiteX4" fmla="*/ 255889 w 606091"/>
                  <a:gd name="connsiteY4" fmla="*/ 56793 h 823633"/>
                  <a:gd name="connsiteX5" fmla="*/ 360029 w 606091"/>
                  <a:gd name="connsiteY5" fmla="*/ 49173 h 823633"/>
                  <a:gd name="connsiteX6" fmla="*/ 451469 w 606091"/>
                  <a:gd name="connsiteY6" fmla="*/ 69493 h 823633"/>
                  <a:gd name="connsiteX7" fmla="*/ 563229 w 606091"/>
                  <a:gd name="connsiteY7" fmla="*/ 3453 h 823633"/>
                  <a:gd name="connsiteX8" fmla="*/ 537829 w 606091"/>
                  <a:gd name="connsiteY8" fmla="*/ 193953 h 823633"/>
                  <a:gd name="connsiteX9" fmla="*/ 593709 w 606091"/>
                  <a:gd name="connsiteY9" fmla="*/ 681633 h 823633"/>
                  <a:gd name="connsiteX10" fmla="*/ 588629 w 606091"/>
                  <a:gd name="connsiteY10" fmla="*/ 803553 h 823633"/>
                  <a:gd name="connsiteX11" fmla="*/ 410829 w 606091"/>
                  <a:gd name="connsiteY11" fmla="*/ 821333 h 823633"/>
                  <a:gd name="connsiteX12" fmla="*/ 22209 w 606091"/>
                  <a:gd name="connsiteY12" fmla="*/ 808633 h 823633"/>
                  <a:gd name="connsiteX13" fmla="*/ 55229 w 606091"/>
                  <a:gd name="connsiteY13" fmla="*/ 691793 h 823633"/>
                  <a:gd name="connsiteX0" fmla="*/ 55229 w 606091"/>
                  <a:gd name="connsiteY0" fmla="*/ 691793 h 823633"/>
                  <a:gd name="connsiteX1" fmla="*/ 111109 w 606091"/>
                  <a:gd name="connsiteY1" fmla="*/ 216813 h 823633"/>
                  <a:gd name="connsiteX2" fmla="*/ 78089 w 606091"/>
                  <a:gd name="connsiteY2" fmla="*/ 23773 h 823633"/>
                  <a:gd name="connsiteX3" fmla="*/ 217789 w 606091"/>
                  <a:gd name="connsiteY3" fmla="*/ 74573 h 823633"/>
                  <a:gd name="connsiteX4" fmla="*/ 263509 w 606091"/>
                  <a:gd name="connsiteY4" fmla="*/ 60603 h 823633"/>
                  <a:gd name="connsiteX5" fmla="*/ 360029 w 606091"/>
                  <a:gd name="connsiteY5" fmla="*/ 49173 h 823633"/>
                  <a:gd name="connsiteX6" fmla="*/ 451469 w 606091"/>
                  <a:gd name="connsiteY6" fmla="*/ 69493 h 823633"/>
                  <a:gd name="connsiteX7" fmla="*/ 563229 w 606091"/>
                  <a:gd name="connsiteY7" fmla="*/ 3453 h 823633"/>
                  <a:gd name="connsiteX8" fmla="*/ 537829 w 606091"/>
                  <a:gd name="connsiteY8" fmla="*/ 193953 h 823633"/>
                  <a:gd name="connsiteX9" fmla="*/ 593709 w 606091"/>
                  <a:gd name="connsiteY9" fmla="*/ 681633 h 823633"/>
                  <a:gd name="connsiteX10" fmla="*/ 588629 w 606091"/>
                  <a:gd name="connsiteY10" fmla="*/ 803553 h 823633"/>
                  <a:gd name="connsiteX11" fmla="*/ 410829 w 606091"/>
                  <a:gd name="connsiteY11" fmla="*/ 821333 h 823633"/>
                  <a:gd name="connsiteX12" fmla="*/ 22209 w 606091"/>
                  <a:gd name="connsiteY12" fmla="*/ 808633 h 823633"/>
                  <a:gd name="connsiteX13" fmla="*/ 55229 w 606091"/>
                  <a:gd name="connsiteY13" fmla="*/ 691793 h 823633"/>
                  <a:gd name="connsiteX0" fmla="*/ 19655 w 570517"/>
                  <a:gd name="connsiteY0" fmla="*/ 691793 h 826605"/>
                  <a:gd name="connsiteX1" fmla="*/ 75535 w 570517"/>
                  <a:gd name="connsiteY1" fmla="*/ 216813 h 826605"/>
                  <a:gd name="connsiteX2" fmla="*/ 42515 w 570517"/>
                  <a:gd name="connsiteY2" fmla="*/ 23773 h 826605"/>
                  <a:gd name="connsiteX3" fmla="*/ 182215 w 570517"/>
                  <a:gd name="connsiteY3" fmla="*/ 74573 h 826605"/>
                  <a:gd name="connsiteX4" fmla="*/ 227935 w 570517"/>
                  <a:gd name="connsiteY4" fmla="*/ 60603 h 826605"/>
                  <a:gd name="connsiteX5" fmla="*/ 324455 w 570517"/>
                  <a:gd name="connsiteY5" fmla="*/ 49173 h 826605"/>
                  <a:gd name="connsiteX6" fmla="*/ 415895 w 570517"/>
                  <a:gd name="connsiteY6" fmla="*/ 69493 h 826605"/>
                  <a:gd name="connsiteX7" fmla="*/ 527655 w 570517"/>
                  <a:gd name="connsiteY7" fmla="*/ 3453 h 826605"/>
                  <a:gd name="connsiteX8" fmla="*/ 502255 w 570517"/>
                  <a:gd name="connsiteY8" fmla="*/ 193953 h 826605"/>
                  <a:gd name="connsiteX9" fmla="*/ 558135 w 570517"/>
                  <a:gd name="connsiteY9" fmla="*/ 681633 h 826605"/>
                  <a:gd name="connsiteX10" fmla="*/ 553055 w 570517"/>
                  <a:gd name="connsiteY10" fmla="*/ 803553 h 826605"/>
                  <a:gd name="connsiteX11" fmla="*/ 375255 w 570517"/>
                  <a:gd name="connsiteY11" fmla="*/ 821333 h 826605"/>
                  <a:gd name="connsiteX12" fmla="*/ 32355 w 570517"/>
                  <a:gd name="connsiteY12" fmla="*/ 814348 h 826605"/>
                  <a:gd name="connsiteX13" fmla="*/ 19655 w 570517"/>
                  <a:gd name="connsiteY13" fmla="*/ 691793 h 826605"/>
                  <a:gd name="connsiteX0" fmla="*/ 27872 w 578734"/>
                  <a:gd name="connsiteY0" fmla="*/ 691793 h 821583"/>
                  <a:gd name="connsiteX1" fmla="*/ 83752 w 578734"/>
                  <a:gd name="connsiteY1" fmla="*/ 216813 h 821583"/>
                  <a:gd name="connsiteX2" fmla="*/ 50732 w 578734"/>
                  <a:gd name="connsiteY2" fmla="*/ 23773 h 821583"/>
                  <a:gd name="connsiteX3" fmla="*/ 190432 w 578734"/>
                  <a:gd name="connsiteY3" fmla="*/ 74573 h 821583"/>
                  <a:gd name="connsiteX4" fmla="*/ 236152 w 578734"/>
                  <a:gd name="connsiteY4" fmla="*/ 60603 h 821583"/>
                  <a:gd name="connsiteX5" fmla="*/ 332672 w 578734"/>
                  <a:gd name="connsiteY5" fmla="*/ 49173 h 821583"/>
                  <a:gd name="connsiteX6" fmla="*/ 424112 w 578734"/>
                  <a:gd name="connsiteY6" fmla="*/ 69493 h 821583"/>
                  <a:gd name="connsiteX7" fmla="*/ 535872 w 578734"/>
                  <a:gd name="connsiteY7" fmla="*/ 3453 h 821583"/>
                  <a:gd name="connsiteX8" fmla="*/ 510472 w 578734"/>
                  <a:gd name="connsiteY8" fmla="*/ 193953 h 821583"/>
                  <a:gd name="connsiteX9" fmla="*/ 566352 w 578734"/>
                  <a:gd name="connsiteY9" fmla="*/ 681633 h 821583"/>
                  <a:gd name="connsiteX10" fmla="*/ 561272 w 578734"/>
                  <a:gd name="connsiteY10" fmla="*/ 803553 h 821583"/>
                  <a:gd name="connsiteX11" fmla="*/ 383472 w 578734"/>
                  <a:gd name="connsiteY11" fmla="*/ 821333 h 821583"/>
                  <a:gd name="connsiteX12" fmla="*/ 40572 w 578734"/>
                  <a:gd name="connsiteY12" fmla="*/ 814348 h 821583"/>
                  <a:gd name="connsiteX13" fmla="*/ 27872 w 578734"/>
                  <a:gd name="connsiteY13" fmla="*/ 691793 h 821583"/>
                  <a:gd name="connsiteX0" fmla="*/ 11104 w 579111"/>
                  <a:gd name="connsiteY0" fmla="*/ 701318 h 825770"/>
                  <a:gd name="connsiteX1" fmla="*/ 84129 w 579111"/>
                  <a:gd name="connsiteY1" fmla="*/ 216813 h 825770"/>
                  <a:gd name="connsiteX2" fmla="*/ 51109 w 579111"/>
                  <a:gd name="connsiteY2" fmla="*/ 23773 h 825770"/>
                  <a:gd name="connsiteX3" fmla="*/ 190809 w 579111"/>
                  <a:gd name="connsiteY3" fmla="*/ 74573 h 825770"/>
                  <a:gd name="connsiteX4" fmla="*/ 236529 w 579111"/>
                  <a:gd name="connsiteY4" fmla="*/ 60603 h 825770"/>
                  <a:gd name="connsiteX5" fmla="*/ 333049 w 579111"/>
                  <a:gd name="connsiteY5" fmla="*/ 49173 h 825770"/>
                  <a:gd name="connsiteX6" fmla="*/ 424489 w 579111"/>
                  <a:gd name="connsiteY6" fmla="*/ 69493 h 825770"/>
                  <a:gd name="connsiteX7" fmla="*/ 536249 w 579111"/>
                  <a:gd name="connsiteY7" fmla="*/ 3453 h 825770"/>
                  <a:gd name="connsiteX8" fmla="*/ 510849 w 579111"/>
                  <a:gd name="connsiteY8" fmla="*/ 193953 h 825770"/>
                  <a:gd name="connsiteX9" fmla="*/ 566729 w 579111"/>
                  <a:gd name="connsiteY9" fmla="*/ 681633 h 825770"/>
                  <a:gd name="connsiteX10" fmla="*/ 561649 w 579111"/>
                  <a:gd name="connsiteY10" fmla="*/ 803553 h 825770"/>
                  <a:gd name="connsiteX11" fmla="*/ 383849 w 579111"/>
                  <a:gd name="connsiteY11" fmla="*/ 821333 h 825770"/>
                  <a:gd name="connsiteX12" fmla="*/ 40949 w 579111"/>
                  <a:gd name="connsiteY12" fmla="*/ 814348 h 825770"/>
                  <a:gd name="connsiteX13" fmla="*/ 11104 w 579111"/>
                  <a:gd name="connsiteY13" fmla="*/ 701318 h 825770"/>
                  <a:gd name="connsiteX0" fmla="*/ 12598 w 580605"/>
                  <a:gd name="connsiteY0" fmla="*/ 701318 h 825770"/>
                  <a:gd name="connsiteX1" fmla="*/ 85623 w 580605"/>
                  <a:gd name="connsiteY1" fmla="*/ 216813 h 825770"/>
                  <a:gd name="connsiteX2" fmla="*/ 52603 w 580605"/>
                  <a:gd name="connsiteY2" fmla="*/ 23773 h 825770"/>
                  <a:gd name="connsiteX3" fmla="*/ 192303 w 580605"/>
                  <a:gd name="connsiteY3" fmla="*/ 74573 h 825770"/>
                  <a:gd name="connsiteX4" fmla="*/ 238023 w 580605"/>
                  <a:gd name="connsiteY4" fmla="*/ 60603 h 825770"/>
                  <a:gd name="connsiteX5" fmla="*/ 334543 w 580605"/>
                  <a:gd name="connsiteY5" fmla="*/ 49173 h 825770"/>
                  <a:gd name="connsiteX6" fmla="*/ 425983 w 580605"/>
                  <a:gd name="connsiteY6" fmla="*/ 69493 h 825770"/>
                  <a:gd name="connsiteX7" fmla="*/ 537743 w 580605"/>
                  <a:gd name="connsiteY7" fmla="*/ 3453 h 825770"/>
                  <a:gd name="connsiteX8" fmla="*/ 512343 w 580605"/>
                  <a:gd name="connsiteY8" fmla="*/ 193953 h 825770"/>
                  <a:gd name="connsiteX9" fmla="*/ 568223 w 580605"/>
                  <a:gd name="connsiteY9" fmla="*/ 681633 h 825770"/>
                  <a:gd name="connsiteX10" fmla="*/ 563143 w 580605"/>
                  <a:gd name="connsiteY10" fmla="*/ 803553 h 825770"/>
                  <a:gd name="connsiteX11" fmla="*/ 385343 w 580605"/>
                  <a:gd name="connsiteY11" fmla="*/ 821333 h 825770"/>
                  <a:gd name="connsiteX12" fmla="*/ 42443 w 580605"/>
                  <a:gd name="connsiteY12" fmla="*/ 814348 h 825770"/>
                  <a:gd name="connsiteX13" fmla="*/ 12598 w 580605"/>
                  <a:gd name="connsiteY13" fmla="*/ 701318 h 825770"/>
                  <a:gd name="connsiteX0" fmla="*/ 12598 w 585924"/>
                  <a:gd name="connsiteY0" fmla="*/ 701318 h 825770"/>
                  <a:gd name="connsiteX1" fmla="*/ 85623 w 585924"/>
                  <a:gd name="connsiteY1" fmla="*/ 216813 h 825770"/>
                  <a:gd name="connsiteX2" fmla="*/ 52603 w 585924"/>
                  <a:gd name="connsiteY2" fmla="*/ 23773 h 825770"/>
                  <a:gd name="connsiteX3" fmla="*/ 192303 w 585924"/>
                  <a:gd name="connsiteY3" fmla="*/ 74573 h 825770"/>
                  <a:gd name="connsiteX4" fmla="*/ 238023 w 585924"/>
                  <a:gd name="connsiteY4" fmla="*/ 60603 h 825770"/>
                  <a:gd name="connsiteX5" fmla="*/ 334543 w 585924"/>
                  <a:gd name="connsiteY5" fmla="*/ 49173 h 825770"/>
                  <a:gd name="connsiteX6" fmla="*/ 425983 w 585924"/>
                  <a:gd name="connsiteY6" fmla="*/ 69493 h 825770"/>
                  <a:gd name="connsiteX7" fmla="*/ 537743 w 585924"/>
                  <a:gd name="connsiteY7" fmla="*/ 3453 h 825770"/>
                  <a:gd name="connsiteX8" fmla="*/ 512343 w 585924"/>
                  <a:gd name="connsiteY8" fmla="*/ 193953 h 825770"/>
                  <a:gd name="connsiteX9" fmla="*/ 568223 w 585924"/>
                  <a:gd name="connsiteY9" fmla="*/ 681633 h 825770"/>
                  <a:gd name="connsiteX10" fmla="*/ 570763 w 585924"/>
                  <a:gd name="connsiteY10" fmla="*/ 809268 h 825770"/>
                  <a:gd name="connsiteX11" fmla="*/ 385343 w 585924"/>
                  <a:gd name="connsiteY11" fmla="*/ 821333 h 825770"/>
                  <a:gd name="connsiteX12" fmla="*/ 42443 w 585924"/>
                  <a:gd name="connsiteY12" fmla="*/ 814348 h 825770"/>
                  <a:gd name="connsiteX13" fmla="*/ 12598 w 585924"/>
                  <a:gd name="connsiteY13" fmla="*/ 701318 h 825770"/>
                  <a:gd name="connsiteX0" fmla="*/ 12710 w 585897"/>
                  <a:gd name="connsiteY0" fmla="*/ 701318 h 830313"/>
                  <a:gd name="connsiteX1" fmla="*/ 85735 w 585897"/>
                  <a:gd name="connsiteY1" fmla="*/ 216813 h 830313"/>
                  <a:gd name="connsiteX2" fmla="*/ 52715 w 585897"/>
                  <a:gd name="connsiteY2" fmla="*/ 23773 h 830313"/>
                  <a:gd name="connsiteX3" fmla="*/ 192415 w 585897"/>
                  <a:gd name="connsiteY3" fmla="*/ 74573 h 830313"/>
                  <a:gd name="connsiteX4" fmla="*/ 238135 w 585897"/>
                  <a:gd name="connsiteY4" fmla="*/ 60603 h 830313"/>
                  <a:gd name="connsiteX5" fmla="*/ 334655 w 585897"/>
                  <a:gd name="connsiteY5" fmla="*/ 49173 h 830313"/>
                  <a:gd name="connsiteX6" fmla="*/ 426095 w 585897"/>
                  <a:gd name="connsiteY6" fmla="*/ 69493 h 830313"/>
                  <a:gd name="connsiteX7" fmla="*/ 537855 w 585897"/>
                  <a:gd name="connsiteY7" fmla="*/ 3453 h 830313"/>
                  <a:gd name="connsiteX8" fmla="*/ 512455 w 585897"/>
                  <a:gd name="connsiteY8" fmla="*/ 193953 h 830313"/>
                  <a:gd name="connsiteX9" fmla="*/ 568335 w 585897"/>
                  <a:gd name="connsiteY9" fmla="*/ 681633 h 830313"/>
                  <a:gd name="connsiteX10" fmla="*/ 570875 w 585897"/>
                  <a:gd name="connsiteY10" fmla="*/ 809268 h 830313"/>
                  <a:gd name="connsiteX11" fmla="*/ 387360 w 585897"/>
                  <a:gd name="connsiteY11" fmla="*/ 828953 h 830313"/>
                  <a:gd name="connsiteX12" fmla="*/ 42555 w 585897"/>
                  <a:gd name="connsiteY12" fmla="*/ 814348 h 830313"/>
                  <a:gd name="connsiteX13" fmla="*/ 12710 w 585897"/>
                  <a:gd name="connsiteY13" fmla="*/ 701318 h 830313"/>
                  <a:gd name="connsiteX0" fmla="*/ 12710 w 591041"/>
                  <a:gd name="connsiteY0" fmla="*/ 701318 h 830313"/>
                  <a:gd name="connsiteX1" fmla="*/ 85735 w 591041"/>
                  <a:gd name="connsiteY1" fmla="*/ 216813 h 830313"/>
                  <a:gd name="connsiteX2" fmla="*/ 52715 w 591041"/>
                  <a:gd name="connsiteY2" fmla="*/ 23773 h 830313"/>
                  <a:gd name="connsiteX3" fmla="*/ 192415 w 591041"/>
                  <a:gd name="connsiteY3" fmla="*/ 74573 h 830313"/>
                  <a:gd name="connsiteX4" fmla="*/ 238135 w 591041"/>
                  <a:gd name="connsiteY4" fmla="*/ 60603 h 830313"/>
                  <a:gd name="connsiteX5" fmla="*/ 334655 w 591041"/>
                  <a:gd name="connsiteY5" fmla="*/ 49173 h 830313"/>
                  <a:gd name="connsiteX6" fmla="*/ 426095 w 591041"/>
                  <a:gd name="connsiteY6" fmla="*/ 69493 h 830313"/>
                  <a:gd name="connsiteX7" fmla="*/ 537855 w 591041"/>
                  <a:gd name="connsiteY7" fmla="*/ 3453 h 830313"/>
                  <a:gd name="connsiteX8" fmla="*/ 512455 w 591041"/>
                  <a:gd name="connsiteY8" fmla="*/ 193953 h 830313"/>
                  <a:gd name="connsiteX9" fmla="*/ 579765 w 591041"/>
                  <a:gd name="connsiteY9" fmla="*/ 681633 h 830313"/>
                  <a:gd name="connsiteX10" fmla="*/ 570875 w 591041"/>
                  <a:gd name="connsiteY10" fmla="*/ 809268 h 830313"/>
                  <a:gd name="connsiteX11" fmla="*/ 387360 w 591041"/>
                  <a:gd name="connsiteY11" fmla="*/ 828953 h 830313"/>
                  <a:gd name="connsiteX12" fmla="*/ 42555 w 591041"/>
                  <a:gd name="connsiteY12" fmla="*/ 814348 h 830313"/>
                  <a:gd name="connsiteX13" fmla="*/ 12710 w 591041"/>
                  <a:gd name="connsiteY13" fmla="*/ 701318 h 830313"/>
                  <a:gd name="connsiteX0" fmla="*/ 12710 w 591041"/>
                  <a:gd name="connsiteY0" fmla="*/ 701318 h 830313"/>
                  <a:gd name="connsiteX1" fmla="*/ 85735 w 591041"/>
                  <a:gd name="connsiteY1" fmla="*/ 216813 h 830313"/>
                  <a:gd name="connsiteX2" fmla="*/ 52715 w 591041"/>
                  <a:gd name="connsiteY2" fmla="*/ 23773 h 830313"/>
                  <a:gd name="connsiteX3" fmla="*/ 192415 w 591041"/>
                  <a:gd name="connsiteY3" fmla="*/ 74573 h 830313"/>
                  <a:gd name="connsiteX4" fmla="*/ 192415 w 591041"/>
                  <a:gd name="connsiteY4" fmla="*/ 73938 h 830313"/>
                  <a:gd name="connsiteX5" fmla="*/ 334655 w 591041"/>
                  <a:gd name="connsiteY5" fmla="*/ 49173 h 830313"/>
                  <a:gd name="connsiteX6" fmla="*/ 426095 w 591041"/>
                  <a:gd name="connsiteY6" fmla="*/ 69493 h 830313"/>
                  <a:gd name="connsiteX7" fmla="*/ 537855 w 591041"/>
                  <a:gd name="connsiteY7" fmla="*/ 3453 h 830313"/>
                  <a:gd name="connsiteX8" fmla="*/ 512455 w 591041"/>
                  <a:gd name="connsiteY8" fmla="*/ 193953 h 830313"/>
                  <a:gd name="connsiteX9" fmla="*/ 579765 w 591041"/>
                  <a:gd name="connsiteY9" fmla="*/ 681633 h 830313"/>
                  <a:gd name="connsiteX10" fmla="*/ 570875 w 591041"/>
                  <a:gd name="connsiteY10" fmla="*/ 809268 h 830313"/>
                  <a:gd name="connsiteX11" fmla="*/ 387360 w 591041"/>
                  <a:gd name="connsiteY11" fmla="*/ 828953 h 830313"/>
                  <a:gd name="connsiteX12" fmla="*/ 42555 w 591041"/>
                  <a:gd name="connsiteY12" fmla="*/ 814348 h 830313"/>
                  <a:gd name="connsiteX13" fmla="*/ 12710 w 591041"/>
                  <a:gd name="connsiteY13" fmla="*/ 701318 h 830313"/>
                  <a:gd name="connsiteX0" fmla="*/ 12710 w 591041"/>
                  <a:gd name="connsiteY0" fmla="*/ 701340 h 830335"/>
                  <a:gd name="connsiteX1" fmla="*/ 85735 w 591041"/>
                  <a:gd name="connsiteY1" fmla="*/ 216835 h 830335"/>
                  <a:gd name="connsiteX2" fmla="*/ 52715 w 591041"/>
                  <a:gd name="connsiteY2" fmla="*/ 23795 h 830335"/>
                  <a:gd name="connsiteX3" fmla="*/ 192415 w 591041"/>
                  <a:gd name="connsiteY3" fmla="*/ 74595 h 830335"/>
                  <a:gd name="connsiteX4" fmla="*/ 192415 w 591041"/>
                  <a:gd name="connsiteY4" fmla="*/ 73960 h 830335"/>
                  <a:gd name="connsiteX5" fmla="*/ 319415 w 591041"/>
                  <a:gd name="connsiteY5" fmla="*/ 53005 h 830335"/>
                  <a:gd name="connsiteX6" fmla="*/ 426095 w 591041"/>
                  <a:gd name="connsiteY6" fmla="*/ 69515 h 830335"/>
                  <a:gd name="connsiteX7" fmla="*/ 537855 w 591041"/>
                  <a:gd name="connsiteY7" fmla="*/ 3475 h 830335"/>
                  <a:gd name="connsiteX8" fmla="*/ 512455 w 591041"/>
                  <a:gd name="connsiteY8" fmla="*/ 193975 h 830335"/>
                  <a:gd name="connsiteX9" fmla="*/ 579765 w 591041"/>
                  <a:gd name="connsiteY9" fmla="*/ 681655 h 830335"/>
                  <a:gd name="connsiteX10" fmla="*/ 570875 w 591041"/>
                  <a:gd name="connsiteY10" fmla="*/ 809290 h 830335"/>
                  <a:gd name="connsiteX11" fmla="*/ 387360 w 591041"/>
                  <a:gd name="connsiteY11" fmla="*/ 828975 h 830335"/>
                  <a:gd name="connsiteX12" fmla="*/ 42555 w 591041"/>
                  <a:gd name="connsiteY12" fmla="*/ 814370 h 830335"/>
                  <a:gd name="connsiteX13" fmla="*/ 12710 w 591041"/>
                  <a:gd name="connsiteY13" fmla="*/ 701340 h 830335"/>
                  <a:gd name="connsiteX0" fmla="*/ 12710 w 591041"/>
                  <a:gd name="connsiteY0" fmla="*/ 701340 h 830335"/>
                  <a:gd name="connsiteX1" fmla="*/ 85735 w 591041"/>
                  <a:gd name="connsiteY1" fmla="*/ 216835 h 830335"/>
                  <a:gd name="connsiteX2" fmla="*/ 52715 w 591041"/>
                  <a:gd name="connsiteY2" fmla="*/ 23795 h 830335"/>
                  <a:gd name="connsiteX3" fmla="*/ 192415 w 591041"/>
                  <a:gd name="connsiteY3" fmla="*/ 74595 h 830335"/>
                  <a:gd name="connsiteX4" fmla="*/ 234325 w 591041"/>
                  <a:gd name="connsiteY4" fmla="*/ 64435 h 830335"/>
                  <a:gd name="connsiteX5" fmla="*/ 319415 w 591041"/>
                  <a:gd name="connsiteY5" fmla="*/ 53005 h 830335"/>
                  <a:gd name="connsiteX6" fmla="*/ 426095 w 591041"/>
                  <a:gd name="connsiteY6" fmla="*/ 69515 h 830335"/>
                  <a:gd name="connsiteX7" fmla="*/ 537855 w 591041"/>
                  <a:gd name="connsiteY7" fmla="*/ 3475 h 830335"/>
                  <a:gd name="connsiteX8" fmla="*/ 512455 w 591041"/>
                  <a:gd name="connsiteY8" fmla="*/ 193975 h 830335"/>
                  <a:gd name="connsiteX9" fmla="*/ 579765 w 591041"/>
                  <a:gd name="connsiteY9" fmla="*/ 681655 h 830335"/>
                  <a:gd name="connsiteX10" fmla="*/ 570875 w 591041"/>
                  <a:gd name="connsiteY10" fmla="*/ 809290 h 830335"/>
                  <a:gd name="connsiteX11" fmla="*/ 387360 w 591041"/>
                  <a:gd name="connsiteY11" fmla="*/ 828975 h 830335"/>
                  <a:gd name="connsiteX12" fmla="*/ 42555 w 591041"/>
                  <a:gd name="connsiteY12" fmla="*/ 814370 h 830335"/>
                  <a:gd name="connsiteX13" fmla="*/ 12710 w 591041"/>
                  <a:gd name="connsiteY13" fmla="*/ 701340 h 830335"/>
                  <a:gd name="connsiteX0" fmla="*/ 12710 w 591041"/>
                  <a:gd name="connsiteY0" fmla="*/ 701340 h 830335"/>
                  <a:gd name="connsiteX1" fmla="*/ 85735 w 591041"/>
                  <a:gd name="connsiteY1" fmla="*/ 216835 h 830335"/>
                  <a:gd name="connsiteX2" fmla="*/ 52715 w 591041"/>
                  <a:gd name="connsiteY2" fmla="*/ 23795 h 830335"/>
                  <a:gd name="connsiteX3" fmla="*/ 192415 w 591041"/>
                  <a:gd name="connsiteY3" fmla="*/ 74595 h 830335"/>
                  <a:gd name="connsiteX4" fmla="*/ 243850 w 591041"/>
                  <a:gd name="connsiteY4" fmla="*/ 64435 h 830335"/>
                  <a:gd name="connsiteX5" fmla="*/ 319415 w 591041"/>
                  <a:gd name="connsiteY5" fmla="*/ 53005 h 830335"/>
                  <a:gd name="connsiteX6" fmla="*/ 426095 w 591041"/>
                  <a:gd name="connsiteY6" fmla="*/ 69515 h 830335"/>
                  <a:gd name="connsiteX7" fmla="*/ 537855 w 591041"/>
                  <a:gd name="connsiteY7" fmla="*/ 3475 h 830335"/>
                  <a:gd name="connsiteX8" fmla="*/ 512455 w 591041"/>
                  <a:gd name="connsiteY8" fmla="*/ 193975 h 830335"/>
                  <a:gd name="connsiteX9" fmla="*/ 579765 w 591041"/>
                  <a:gd name="connsiteY9" fmla="*/ 681655 h 830335"/>
                  <a:gd name="connsiteX10" fmla="*/ 570875 w 591041"/>
                  <a:gd name="connsiteY10" fmla="*/ 809290 h 830335"/>
                  <a:gd name="connsiteX11" fmla="*/ 387360 w 591041"/>
                  <a:gd name="connsiteY11" fmla="*/ 828975 h 830335"/>
                  <a:gd name="connsiteX12" fmla="*/ 42555 w 591041"/>
                  <a:gd name="connsiteY12" fmla="*/ 814370 h 830335"/>
                  <a:gd name="connsiteX13" fmla="*/ 12710 w 591041"/>
                  <a:gd name="connsiteY13" fmla="*/ 701340 h 830335"/>
                  <a:gd name="connsiteX0" fmla="*/ 12710 w 591041"/>
                  <a:gd name="connsiteY0" fmla="*/ 701340 h 830335"/>
                  <a:gd name="connsiteX1" fmla="*/ 85735 w 591041"/>
                  <a:gd name="connsiteY1" fmla="*/ 216835 h 830335"/>
                  <a:gd name="connsiteX2" fmla="*/ 52715 w 591041"/>
                  <a:gd name="connsiteY2" fmla="*/ 23795 h 830335"/>
                  <a:gd name="connsiteX3" fmla="*/ 192415 w 591041"/>
                  <a:gd name="connsiteY3" fmla="*/ 74595 h 830335"/>
                  <a:gd name="connsiteX4" fmla="*/ 243850 w 591041"/>
                  <a:gd name="connsiteY4" fmla="*/ 64435 h 830335"/>
                  <a:gd name="connsiteX5" fmla="*/ 313700 w 591041"/>
                  <a:gd name="connsiteY5" fmla="*/ 53005 h 830335"/>
                  <a:gd name="connsiteX6" fmla="*/ 426095 w 591041"/>
                  <a:gd name="connsiteY6" fmla="*/ 69515 h 830335"/>
                  <a:gd name="connsiteX7" fmla="*/ 537855 w 591041"/>
                  <a:gd name="connsiteY7" fmla="*/ 3475 h 830335"/>
                  <a:gd name="connsiteX8" fmla="*/ 512455 w 591041"/>
                  <a:gd name="connsiteY8" fmla="*/ 193975 h 830335"/>
                  <a:gd name="connsiteX9" fmla="*/ 579765 w 591041"/>
                  <a:gd name="connsiteY9" fmla="*/ 681655 h 830335"/>
                  <a:gd name="connsiteX10" fmla="*/ 570875 w 591041"/>
                  <a:gd name="connsiteY10" fmla="*/ 809290 h 830335"/>
                  <a:gd name="connsiteX11" fmla="*/ 387360 w 591041"/>
                  <a:gd name="connsiteY11" fmla="*/ 828975 h 830335"/>
                  <a:gd name="connsiteX12" fmla="*/ 42555 w 591041"/>
                  <a:gd name="connsiteY12" fmla="*/ 814370 h 830335"/>
                  <a:gd name="connsiteX13" fmla="*/ 12710 w 591041"/>
                  <a:gd name="connsiteY13" fmla="*/ 701340 h 830335"/>
                  <a:gd name="connsiteX0" fmla="*/ 12710 w 591041"/>
                  <a:gd name="connsiteY0" fmla="*/ 701340 h 830335"/>
                  <a:gd name="connsiteX1" fmla="*/ 85735 w 591041"/>
                  <a:gd name="connsiteY1" fmla="*/ 216835 h 830335"/>
                  <a:gd name="connsiteX2" fmla="*/ 52715 w 591041"/>
                  <a:gd name="connsiteY2" fmla="*/ 23795 h 830335"/>
                  <a:gd name="connsiteX3" fmla="*/ 192415 w 591041"/>
                  <a:gd name="connsiteY3" fmla="*/ 74595 h 830335"/>
                  <a:gd name="connsiteX4" fmla="*/ 243850 w 591041"/>
                  <a:gd name="connsiteY4" fmla="*/ 64435 h 830335"/>
                  <a:gd name="connsiteX5" fmla="*/ 313700 w 591041"/>
                  <a:gd name="connsiteY5" fmla="*/ 53005 h 830335"/>
                  <a:gd name="connsiteX6" fmla="*/ 426095 w 591041"/>
                  <a:gd name="connsiteY6" fmla="*/ 69515 h 830335"/>
                  <a:gd name="connsiteX7" fmla="*/ 537855 w 591041"/>
                  <a:gd name="connsiteY7" fmla="*/ 3475 h 830335"/>
                  <a:gd name="connsiteX8" fmla="*/ 512455 w 591041"/>
                  <a:gd name="connsiteY8" fmla="*/ 193975 h 830335"/>
                  <a:gd name="connsiteX9" fmla="*/ 579765 w 591041"/>
                  <a:gd name="connsiteY9" fmla="*/ 681655 h 830335"/>
                  <a:gd name="connsiteX10" fmla="*/ 570875 w 591041"/>
                  <a:gd name="connsiteY10" fmla="*/ 809290 h 830335"/>
                  <a:gd name="connsiteX11" fmla="*/ 387360 w 591041"/>
                  <a:gd name="connsiteY11" fmla="*/ 828975 h 830335"/>
                  <a:gd name="connsiteX12" fmla="*/ 42555 w 591041"/>
                  <a:gd name="connsiteY12" fmla="*/ 814370 h 830335"/>
                  <a:gd name="connsiteX13" fmla="*/ 12710 w 591041"/>
                  <a:gd name="connsiteY13" fmla="*/ 701340 h 8303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591041" h="830335">
                    <a:moveTo>
                      <a:pt x="12710" y="701340"/>
                    </a:moveTo>
                    <a:cubicBezTo>
                      <a:pt x="23717" y="597941"/>
                      <a:pt x="79068" y="329759"/>
                      <a:pt x="85735" y="216835"/>
                    </a:cubicBezTo>
                    <a:cubicBezTo>
                      <a:pt x="92402" y="103911"/>
                      <a:pt x="34935" y="47502"/>
                      <a:pt x="52715" y="23795"/>
                    </a:cubicBezTo>
                    <a:cubicBezTo>
                      <a:pt x="70495" y="88"/>
                      <a:pt x="160559" y="67822"/>
                      <a:pt x="192415" y="74595"/>
                    </a:cubicBezTo>
                    <a:cubicBezTo>
                      <a:pt x="224271" y="81368"/>
                      <a:pt x="223636" y="68033"/>
                      <a:pt x="243850" y="64435"/>
                    </a:cubicBezTo>
                    <a:cubicBezTo>
                      <a:pt x="264064" y="60837"/>
                      <a:pt x="260466" y="55968"/>
                      <a:pt x="313700" y="53005"/>
                    </a:cubicBezTo>
                    <a:cubicBezTo>
                      <a:pt x="366934" y="50042"/>
                      <a:pt x="388736" y="77770"/>
                      <a:pt x="426095" y="69515"/>
                    </a:cubicBezTo>
                    <a:cubicBezTo>
                      <a:pt x="463454" y="61260"/>
                      <a:pt x="523462" y="-17268"/>
                      <a:pt x="537855" y="3475"/>
                    </a:cubicBezTo>
                    <a:cubicBezTo>
                      <a:pt x="552248" y="24218"/>
                      <a:pt x="505470" y="80945"/>
                      <a:pt x="512455" y="193975"/>
                    </a:cubicBezTo>
                    <a:cubicBezTo>
                      <a:pt x="519440" y="307005"/>
                      <a:pt x="570028" y="579103"/>
                      <a:pt x="579765" y="681655"/>
                    </a:cubicBezTo>
                    <a:cubicBezTo>
                      <a:pt x="589502" y="784207"/>
                      <a:pt x="602942" y="784737"/>
                      <a:pt x="570875" y="809290"/>
                    </a:cubicBezTo>
                    <a:cubicBezTo>
                      <a:pt x="538808" y="833843"/>
                      <a:pt x="481763" y="828128"/>
                      <a:pt x="387360" y="828975"/>
                    </a:cubicBezTo>
                    <a:cubicBezTo>
                      <a:pt x="292957" y="829822"/>
                      <a:pt x="104997" y="835642"/>
                      <a:pt x="42555" y="814370"/>
                    </a:cubicBezTo>
                    <a:cubicBezTo>
                      <a:pt x="-19887" y="793098"/>
                      <a:pt x="1703" y="804739"/>
                      <a:pt x="12710" y="701340"/>
                    </a:cubicBezTo>
                    <a:close/>
                  </a:path>
                </a:pathLst>
              </a:custGeom>
              <a:solidFill>
                <a:srgbClr val="EFBA46"/>
              </a:solidFill>
              <a:ln w="57150">
                <a:solidFill>
                  <a:schemeClr val="tx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 w="165100" prst="coolSlan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grpSp>
            <p:nvGrpSpPr>
              <p:cNvPr id="226" name="กลุ่ม 225">
                <a:extLst>
                  <a:ext uri="{FF2B5EF4-FFF2-40B4-BE49-F238E27FC236}">
                    <a16:creationId xmlns:a16="http://schemas.microsoft.com/office/drawing/2014/main" id="{B71B9CAF-897C-45DA-87BF-33E6101EE2D7}"/>
                  </a:ext>
                </a:extLst>
              </p:cNvPr>
              <p:cNvGrpSpPr/>
              <p:nvPr/>
            </p:nvGrpSpPr>
            <p:grpSpPr>
              <a:xfrm>
                <a:off x="3672603" y="2409900"/>
                <a:ext cx="553180" cy="345773"/>
                <a:chOff x="3672603" y="2409900"/>
                <a:chExt cx="553180" cy="345773"/>
              </a:xfrm>
              <a:solidFill>
                <a:srgbClr val="660066"/>
              </a:solidFill>
            </p:grpSpPr>
            <p:sp>
              <p:nvSpPr>
                <p:cNvPr id="272" name="สามเหลี่ยมหน้าจั่ว 8">
                  <a:extLst>
                    <a:ext uri="{FF2B5EF4-FFF2-40B4-BE49-F238E27FC236}">
                      <a16:creationId xmlns:a16="http://schemas.microsoft.com/office/drawing/2014/main" id="{3B07BD69-C6C4-4796-91D9-9BC550E497FB}"/>
                    </a:ext>
                  </a:extLst>
                </p:cNvPr>
                <p:cNvSpPr/>
                <p:nvPr/>
              </p:nvSpPr>
              <p:spPr>
                <a:xfrm rot="10474012">
                  <a:off x="3848896" y="2409900"/>
                  <a:ext cx="215266" cy="345773"/>
                </a:xfrm>
                <a:custGeom>
                  <a:avLst/>
                  <a:gdLst>
                    <a:gd name="connsiteX0" fmla="*/ 0 w 208280"/>
                    <a:gd name="connsiteY0" fmla="*/ 337820 h 337820"/>
                    <a:gd name="connsiteX1" fmla="*/ 104140 w 208280"/>
                    <a:gd name="connsiteY1" fmla="*/ 0 h 337820"/>
                    <a:gd name="connsiteX2" fmla="*/ 208280 w 208280"/>
                    <a:gd name="connsiteY2" fmla="*/ 337820 h 337820"/>
                    <a:gd name="connsiteX3" fmla="*/ 0 w 208280"/>
                    <a:gd name="connsiteY3" fmla="*/ 337820 h 337820"/>
                    <a:gd name="connsiteX0" fmla="*/ 0 w 207919"/>
                    <a:gd name="connsiteY0" fmla="*/ 334027 h 337820"/>
                    <a:gd name="connsiteX1" fmla="*/ 103779 w 207919"/>
                    <a:gd name="connsiteY1" fmla="*/ 0 h 337820"/>
                    <a:gd name="connsiteX2" fmla="*/ 207919 w 207919"/>
                    <a:gd name="connsiteY2" fmla="*/ 337820 h 337820"/>
                    <a:gd name="connsiteX3" fmla="*/ 0 w 207919"/>
                    <a:gd name="connsiteY3" fmla="*/ 334027 h 337820"/>
                    <a:gd name="connsiteX0" fmla="*/ 0 w 207919"/>
                    <a:gd name="connsiteY0" fmla="*/ 334027 h 343438"/>
                    <a:gd name="connsiteX1" fmla="*/ 103779 w 207919"/>
                    <a:gd name="connsiteY1" fmla="*/ 0 h 343438"/>
                    <a:gd name="connsiteX2" fmla="*/ 207919 w 207919"/>
                    <a:gd name="connsiteY2" fmla="*/ 337820 h 343438"/>
                    <a:gd name="connsiteX3" fmla="*/ 128002 w 207919"/>
                    <a:gd name="connsiteY3" fmla="*/ 343438 h 343438"/>
                    <a:gd name="connsiteX4" fmla="*/ 0 w 207919"/>
                    <a:gd name="connsiteY4" fmla="*/ 334027 h 343438"/>
                    <a:gd name="connsiteX0" fmla="*/ 0 w 207919"/>
                    <a:gd name="connsiteY0" fmla="*/ 334027 h 343438"/>
                    <a:gd name="connsiteX1" fmla="*/ 103779 w 207919"/>
                    <a:gd name="connsiteY1" fmla="*/ 0 h 343438"/>
                    <a:gd name="connsiteX2" fmla="*/ 207919 w 207919"/>
                    <a:gd name="connsiteY2" fmla="*/ 337820 h 343438"/>
                    <a:gd name="connsiteX3" fmla="*/ 128002 w 207919"/>
                    <a:gd name="connsiteY3" fmla="*/ 343438 h 343438"/>
                    <a:gd name="connsiteX4" fmla="*/ 0 w 207919"/>
                    <a:gd name="connsiteY4" fmla="*/ 334027 h 343438"/>
                    <a:gd name="connsiteX0" fmla="*/ 0 w 207919"/>
                    <a:gd name="connsiteY0" fmla="*/ 334027 h 344764"/>
                    <a:gd name="connsiteX1" fmla="*/ 103779 w 207919"/>
                    <a:gd name="connsiteY1" fmla="*/ 0 h 344764"/>
                    <a:gd name="connsiteX2" fmla="*/ 207919 w 207919"/>
                    <a:gd name="connsiteY2" fmla="*/ 337820 h 344764"/>
                    <a:gd name="connsiteX3" fmla="*/ 115118 w 207919"/>
                    <a:gd name="connsiteY3" fmla="*/ 344764 h 344764"/>
                    <a:gd name="connsiteX4" fmla="*/ 0 w 207919"/>
                    <a:gd name="connsiteY4" fmla="*/ 334027 h 344764"/>
                    <a:gd name="connsiteX0" fmla="*/ 0 w 213458"/>
                    <a:gd name="connsiteY0" fmla="*/ 338604 h 344764"/>
                    <a:gd name="connsiteX1" fmla="*/ 109318 w 213458"/>
                    <a:gd name="connsiteY1" fmla="*/ 0 h 344764"/>
                    <a:gd name="connsiteX2" fmla="*/ 213458 w 213458"/>
                    <a:gd name="connsiteY2" fmla="*/ 337820 h 344764"/>
                    <a:gd name="connsiteX3" fmla="*/ 120657 w 213458"/>
                    <a:gd name="connsiteY3" fmla="*/ 344764 h 344764"/>
                    <a:gd name="connsiteX4" fmla="*/ 0 w 213458"/>
                    <a:gd name="connsiteY4" fmla="*/ 338604 h 344764"/>
                    <a:gd name="connsiteX0" fmla="*/ 0 w 215266"/>
                    <a:gd name="connsiteY0" fmla="*/ 338604 h 345773"/>
                    <a:gd name="connsiteX1" fmla="*/ 109318 w 215266"/>
                    <a:gd name="connsiteY1" fmla="*/ 0 h 345773"/>
                    <a:gd name="connsiteX2" fmla="*/ 215266 w 215266"/>
                    <a:gd name="connsiteY2" fmla="*/ 345646 h 345773"/>
                    <a:gd name="connsiteX3" fmla="*/ 120657 w 215266"/>
                    <a:gd name="connsiteY3" fmla="*/ 344764 h 345773"/>
                    <a:gd name="connsiteX4" fmla="*/ 0 w 215266"/>
                    <a:gd name="connsiteY4" fmla="*/ 338604 h 3457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15266" h="345773">
                      <a:moveTo>
                        <a:pt x="0" y="338604"/>
                      </a:moveTo>
                      <a:lnTo>
                        <a:pt x="109318" y="0"/>
                      </a:lnTo>
                      <a:lnTo>
                        <a:pt x="215266" y="345646"/>
                      </a:lnTo>
                      <a:cubicBezTo>
                        <a:pt x="175984" y="346316"/>
                        <a:pt x="159939" y="344094"/>
                        <a:pt x="120657" y="344764"/>
                      </a:cubicBezTo>
                      <a:cubicBezTo>
                        <a:pt x="39581" y="343077"/>
                        <a:pt x="42667" y="341741"/>
                        <a:pt x="0" y="338604"/>
                      </a:cubicBezTo>
                      <a:close/>
                    </a:path>
                  </a:pathLst>
                </a:custGeom>
                <a:solidFill>
                  <a:srgbClr val="5E2700"/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73" name="สามเหลี่ยมหน้าจั่ว 9">
                  <a:extLst>
                    <a:ext uri="{FF2B5EF4-FFF2-40B4-BE49-F238E27FC236}">
                      <a16:creationId xmlns:a16="http://schemas.microsoft.com/office/drawing/2014/main" id="{598B15E7-686B-49C8-8D0A-036E9189AE55}"/>
                    </a:ext>
                  </a:extLst>
                </p:cNvPr>
                <p:cNvSpPr/>
                <p:nvPr/>
              </p:nvSpPr>
              <p:spPr>
                <a:xfrm rot="10053214">
                  <a:off x="3672603" y="2445746"/>
                  <a:ext cx="148655" cy="233411"/>
                </a:xfrm>
                <a:custGeom>
                  <a:avLst/>
                  <a:gdLst>
                    <a:gd name="connsiteX0" fmla="*/ 0 w 143300"/>
                    <a:gd name="connsiteY0" fmla="*/ 220938 h 220938"/>
                    <a:gd name="connsiteX1" fmla="*/ 71650 w 143300"/>
                    <a:gd name="connsiteY1" fmla="*/ 0 h 220938"/>
                    <a:gd name="connsiteX2" fmla="*/ 143300 w 143300"/>
                    <a:gd name="connsiteY2" fmla="*/ 220938 h 220938"/>
                    <a:gd name="connsiteX3" fmla="*/ 0 w 143300"/>
                    <a:gd name="connsiteY3" fmla="*/ 220938 h 220938"/>
                    <a:gd name="connsiteX0" fmla="*/ 0 w 147817"/>
                    <a:gd name="connsiteY0" fmla="*/ 241400 h 241400"/>
                    <a:gd name="connsiteX1" fmla="*/ 76167 w 147817"/>
                    <a:gd name="connsiteY1" fmla="*/ 0 h 241400"/>
                    <a:gd name="connsiteX2" fmla="*/ 147817 w 147817"/>
                    <a:gd name="connsiteY2" fmla="*/ 220938 h 241400"/>
                    <a:gd name="connsiteX3" fmla="*/ 0 w 147817"/>
                    <a:gd name="connsiteY3" fmla="*/ 241400 h 241400"/>
                    <a:gd name="connsiteX0" fmla="*/ 0 w 147817"/>
                    <a:gd name="connsiteY0" fmla="*/ 241400 h 241400"/>
                    <a:gd name="connsiteX1" fmla="*/ 76167 w 147817"/>
                    <a:gd name="connsiteY1" fmla="*/ 0 h 241400"/>
                    <a:gd name="connsiteX2" fmla="*/ 147817 w 147817"/>
                    <a:gd name="connsiteY2" fmla="*/ 220938 h 241400"/>
                    <a:gd name="connsiteX3" fmla="*/ 93041 w 147817"/>
                    <a:gd name="connsiteY3" fmla="*/ 237777 h 241400"/>
                    <a:gd name="connsiteX4" fmla="*/ 0 w 147817"/>
                    <a:gd name="connsiteY4" fmla="*/ 241400 h 241400"/>
                    <a:gd name="connsiteX0" fmla="*/ 0 w 157448"/>
                    <a:gd name="connsiteY0" fmla="*/ 249678 h 249678"/>
                    <a:gd name="connsiteX1" fmla="*/ 85798 w 157448"/>
                    <a:gd name="connsiteY1" fmla="*/ 0 h 249678"/>
                    <a:gd name="connsiteX2" fmla="*/ 157448 w 157448"/>
                    <a:gd name="connsiteY2" fmla="*/ 220938 h 249678"/>
                    <a:gd name="connsiteX3" fmla="*/ 102672 w 157448"/>
                    <a:gd name="connsiteY3" fmla="*/ 237777 h 249678"/>
                    <a:gd name="connsiteX4" fmla="*/ 0 w 157448"/>
                    <a:gd name="connsiteY4" fmla="*/ 249678 h 249678"/>
                    <a:gd name="connsiteX0" fmla="*/ 0 w 152521"/>
                    <a:gd name="connsiteY0" fmla="*/ 227356 h 237777"/>
                    <a:gd name="connsiteX1" fmla="*/ 80871 w 152521"/>
                    <a:gd name="connsiteY1" fmla="*/ 0 h 237777"/>
                    <a:gd name="connsiteX2" fmla="*/ 152521 w 152521"/>
                    <a:gd name="connsiteY2" fmla="*/ 220938 h 237777"/>
                    <a:gd name="connsiteX3" fmla="*/ 97745 w 152521"/>
                    <a:gd name="connsiteY3" fmla="*/ 237777 h 237777"/>
                    <a:gd name="connsiteX4" fmla="*/ 0 w 152521"/>
                    <a:gd name="connsiteY4" fmla="*/ 227356 h 237777"/>
                    <a:gd name="connsiteX0" fmla="*/ 0 w 152521"/>
                    <a:gd name="connsiteY0" fmla="*/ 227356 h 230336"/>
                    <a:gd name="connsiteX1" fmla="*/ 80871 w 152521"/>
                    <a:gd name="connsiteY1" fmla="*/ 0 h 230336"/>
                    <a:gd name="connsiteX2" fmla="*/ 152521 w 152521"/>
                    <a:gd name="connsiteY2" fmla="*/ 220938 h 230336"/>
                    <a:gd name="connsiteX3" fmla="*/ 99387 w 152521"/>
                    <a:gd name="connsiteY3" fmla="*/ 230336 h 230336"/>
                    <a:gd name="connsiteX4" fmla="*/ 0 w 152521"/>
                    <a:gd name="connsiteY4" fmla="*/ 227356 h 230336"/>
                    <a:gd name="connsiteX0" fmla="*/ 0 w 148655"/>
                    <a:gd name="connsiteY0" fmla="*/ 233411 h 233411"/>
                    <a:gd name="connsiteX1" fmla="*/ 77005 w 148655"/>
                    <a:gd name="connsiteY1" fmla="*/ 0 h 233411"/>
                    <a:gd name="connsiteX2" fmla="*/ 148655 w 148655"/>
                    <a:gd name="connsiteY2" fmla="*/ 220938 h 233411"/>
                    <a:gd name="connsiteX3" fmla="*/ 95521 w 148655"/>
                    <a:gd name="connsiteY3" fmla="*/ 230336 h 233411"/>
                    <a:gd name="connsiteX4" fmla="*/ 0 w 148655"/>
                    <a:gd name="connsiteY4" fmla="*/ 233411 h 2334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8655" h="233411">
                      <a:moveTo>
                        <a:pt x="0" y="233411"/>
                      </a:moveTo>
                      <a:lnTo>
                        <a:pt x="77005" y="0"/>
                      </a:lnTo>
                      <a:lnTo>
                        <a:pt x="148655" y="220938"/>
                      </a:lnTo>
                      <a:cubicBezTo>
                        <a:pt x="124333" y="224562"/>
                        <a:pt x="119843" y="226712"/>
                        <a:pt x="95521" y="230336"/>
                      </a:cubicBezTo>
                      <a:lnTo>
                        <a:pt x="0" y="233411"/>
                      </a:lnTo>
                      <a:close/>
                    </a:path>
                  </a:pathLst>
                </a:custGeom>
                <a:solidFill>
                  <a:srgbClr val="5E2700"/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74" name="สามเหลี่ยมหน้าจั่ว 10">
                  <a:extLst>
                    <a:ext uri="{FF2B5EF4-FFF2-40B4-BE49-F238E27FC236}">
                      <a16:creationId xmlns:a16="http://schemas.microsoft.com/office/drawing/2014/main" id="{A2102F90-7CCD-480E-A8E6-1DC4113646A9}"/>
                    </a:ext>
                  </a:extLst>
                </p:cNvPr>
                <p:cNvSpPr/>
                <p:nvPr/>
              </p:nvSpPr>
              <p:spPr>
                <a:xfrm rot="11585451">
                  <a:off x="4076612" y="2427730"/>
                  <a:ext cx="149171" cy="229902"/>
                </a:xfrm>
                <a:custGeom>
                  <a:avLst/>
                  <a:gdLst>
                    <a:gd name="connsiteX0" fmla="*/ 0 w 140123"/>
                    <a:gd name="connsiteY0" fmla="*/ 235324 h 235324"/>
                    <a:gd name="connsiteX1" fmla="*/ 70062 w 140123"/>
                    <a:gd name="connsiteY1" fmla="*/ 0 h 235324"/>
                    <a:gd name="connsiteX2" fmla="*/ 140123 w 140123"/>
                    <a:gd name="connsiteY2" fmla="*/ 235324 h 235324"/>
                    <a:gd name="connsiteX3" fmla="*/ 0 w 140123"/>
                    <a:gd name="connsiteY3" fmla="*/ 235324 h 235324"/>
                    <a:gd name="connsiteX0" fmla="*/ 0 w 140684"/>
                    <a:gd name="connsiteY0" fmla="*/ 235324 h 235324"/>
                    <a:gd name="connsiteX1" fmla="*/ 70062 w 140684"/>
                    <a:gd name="connsiteY1" fmla="*/ 0 h 235324"/>
                    <a:gd name="connsiteX2" fmla="*/ 140684 w 140684"/>
                    <a:gd name="connsiteY2" fmla="*/ 229327 h 235324"/>
                    <a:gd name="connsiteX3" fmla="*/ 0 w 140684"/>
                    <a:gd name="connsiteY3" fmla="*/ 235324 h 235324"/>
                    <a:gd name="connsiteX0" fmla="*/ 0 w 146121"/>
                    <a:gd name="connsiteY0" fmla="*/ 228765 h 229327"/>
                    <a:gd name="connsiteX1" fmla="*/ 75499 w 146121"/>
                    <a:gd name="connsiteY1" fmla="*/ 0 h 229327"/>
                    <a:gd name="connsiteX2" fmla="*/ 146121 w 146121"/>
                    <a:gd name="connsiteY2" fmla="*/ 229327 h 229327"/>
                    <a:gd name="connsiteX3" fmla="*/ 0 w 146121"/>
                    <a:gd name="connsiteY3" fmla="*/ 228765 h 229327"/>
                    <a:gd name="connsiteX0" fmla="*/ 0 w 144798"/>
                    <a:gd name="connsiteY0" fmla="*/ 228765 h 234850"/>
                    <a:gd name="connsiteX1" fmla="*/ 75499 w 144798"/>
                    <a:gd name="connsiteY1" fmla="*/ 0 h 234850"/>
                    <a:gd name="connsiteX2" fmla="*/ 144798 w 144798"/>
                    <a:gd name="connsiteY2" fmla="*/ 234850 h 234850"/>
                    <a:gd name="connsiteX3" fmla="*/ 0 w 144798"/>
                    <a:gd name="connsiteY3" fmla="*/ 228765 h 234850"/>
                    <a:gd name="connsiteX0" fmla="*/ 0 w 150321"/>
                    <a:gd name="connsiteY0" fmla="*/ 227442 h 234850"/>
                    <a:gd name="connsiteX1" fmla="*/ 81022 w 150321"/>
                    <a:gd name="connsiteY1" fmla="*/ 0 h 234850"/>
                    <a:gd name="connsiteX2" fmla="*/ 150321 w 150321"/>
                    <a:gd name="connsiteY2" fmla="*/ 234850 h 234850"/>
                    <a:gd name="connsiteX3" fmla="*/ 0 w 150321"/>
                    <a:gd name="connsiteY3" fmla="*/ 227442 h 234850"/>
                    <a:gd name="connsiteX0" fmla="*/ 0 w 149171"/>
                    <a:gd name="connsiteY0" fmla="*/ 227442 h 229902"/>
                    <a:gd name="connsiteX1" fmla="*/ 81022 w 149171"/>
                    <a:gd name="connsiteY1" fmla="*/ 0 h 229902"/>
                    <a:gd name="connsiteX2" fmla="*/ 149171 w 149171"/>
                    <a:gd name="connsiteY2" fmla="*/ 229902 h 229902"/>
                    <a:gd name="connsiteX3" fmla="*/ 0 w 149171"/>
                    <a:gd name="connsiteY3" fmla="*/ 227442 h 2299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49171" h="229902">
                      <a:moveTo>
                        <a:pt x="0" y="227442"/>
                      </a:moveTo>
                      <a:lnTo>
                        <a:pt x="81022" y="0"/>
                      </a:lnTo>
                      <a:lnTo>
                        <a:pt x="149171" y="229902"/>
                      </a:lnTo>
                      <a:lnTo>
                        <a:pt x="0" y="227442"/>
                      </a:lnTo>
                      <a:close/>
                    </a:path>
                  </a:pathLst>
                </a:custGeom>
                <a:solidFill>
                  <a:srgbClr val="5E2700"/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</p:grpSp>
          <p:grpSp>
            <p:nvGrpSpPr>
              <p:cNvPr id="227" name="กลุ่ม 226">
                <a:extLst>
                  <a:ext uri="{FF2B5EF4-FFF2-40B4-BE49-F238E27FC236}">
                    <a16:creationId xmlns:a16="http://schemas.microsoft.com/office/drawing/2014/main" id="{8105B9C7-F8D5-4BE7-B6EC-FD7D71F92D9A}"/>
                  </a:ext>
                </a:extLst>
              </p:cNvPr>
              <p:cNvGrpSpPr/>
              <p:nvPr/>
            </p:nvGrpSpPr>
            <p:grpSpPr>
              <a:xfrm>
                <a:off x="3673493" y="3224085"/>
                <a:ext cx="490561" cy="297686"/>
                <a:chOff x="3673493" y="3224085"/>
                <a:chExt cx="490561" cy="297686"/>
              </a:xfrm>
            </p:grpSpPr>
            <p:sp>
              <p:nvSpPr>
                <p:cNvPr id="270" name="รูปแบบอิสระ: รูปร่าง 269">
                  <a:extLst>
                    <a:ext uri="{FF2B5EF4-FFF2-40B4-BE49-F238E27FC236}">
                      <a16:creationId xmlns:a16="http://schemas.microsoft.com/office/drawing/2014/main" id="{6AE50FDF-4BED-4C7C-B653-0656ABE47B89}"/>
                    </a:ext>
                  </a:extLst>
                </p:cNvPr>
                <p:cNvSpPr/>
                <p:nvPr/>
              </p:nvSpPr>
              <p:spPr>
                <a:xfrm rot="21417418">
                  <a:off x="3673493" y="3337622"/>
                  <a:ext cx="490561" cy="184149"/>
                </a:xfrm>
                <a:custGeom>
                  <a:avLst/>
                  <a:gdLst>
                    <a:gd name="connsiteX0" fmla="*/ 25979 w 512796"/>
                    <a:gd name="connsiteY0" fmla="*/ 45736 h 183170"/>
                    <a:gd name="connsiteX1" fmla="*/ 3119 w 512796"/>
                    <a:gd name="connsiteY1" fmla="*/ 99076 h 183170"/>
                    <a:gd name="connsiteX2" fmla="*/ 86939 w 512796"/>
                    <a:gd name="connsiteY2" fmla="*/ 167656 h 183170"/>
                    <a:gd name="connsiteX3" fmla="*/ 239339 w 512796"/>
                    <a:gd name="connsiteY3" fmla="*/ 99076 h 183170"/>
                    <a:gd name="connsiteX4" fmla="*/ 262199 w 512796"/>
                    <a:gd name="connsiteY4" fmla="*/ 16 h 183170"/>
                    <a:gd name="connsiteX5" fmla="*/ 254579 w 512796"/>
                    <a:gd name="connsiteY5" fmla="*/ 106696 h 183170"/>
                    <a:gd name="connsiteX6" fmla="*/ 361259 w 512796"/>
                    <a:gd name="connsiteY6" fmla="*/ 182896 h 183170"/>
                    <a:gd name="connsiteX7" fmla="*/ 506039 w 512796"/>
                    <a:gd name="connsiteY7" fmla="*/ 129556 h 183170"/>
                    <a:gd name="connsiteX8" fmla="*/ 475559 w 512796"/>
                    <a:gd name="connsiteY8" fmla="*/ 60976 h 183170"/>
                    <a:gd name="connsiteX0" fmla="*/ 25979 w 512796"/>
                    <a:gd name="connsiteY0" fmla="*/ 45738 h 183163"/>
                    <a:gd name="connsiteX1" fmla="*/ 3119 w 512796"/>
                    <a:gd name="connsiteY1" fmla="*/ 99078 h 183163"/>
                    <a:gd name="connsiteX2" fmla="*/ 86939 w 512796"/>
                    <a:gd name="connsiteY2" fmla="*/ 167658 h 183163"/>
                    <a:gd name="connsiteX3" fmla="*/ 239339 w 512796"/>
                    <a:gd name="connsiteY3" fmla="*/ 99078 h 183163"/>
                    <a:gd name="connsiteX4" fmla="*/ 262199 w 512796"/>
                    <a:gd name="connsiteY4" fmla="*/ 18 h 183163"/>
                    <a:gd name="connsiteX5" fmla="*/ 262188 w 512796"/>
                    <a:gd name="connsiteY5" fmla="*/ 107103 h 183163"/>
                    <a:gd name="connsiteX6" fmla="*/ 361259 w 512796"/>
                    <a:gd name="connsiteY6" fmla="*/ 182898 h 183163"/>
                    <a:gd name="connsiteX7" fmla="*/ 506039 w 512796"/>
                    <a:gd name="connsiteY7" fmla="*/ 129558 h 183163"/>
                    <a:gd name="connsiteX8" fmla="*/ 475559 w 512796"/>
                    <a:gd name="connsiteY8" fmla="*/ 60978 h 183163"/>
                    <a:gd name="connsiteX0" fmla="*/ 25979 w 505781"/>
                    <a:gd name="connsiteY0" fmla="*/ 45738 h 184207"/>
                    <a:gd name="connsiteX1" fmla="*/ 3119 w 505781"/>
                    <a:gd name="connsiteY1" fmla="*/ 99078 h 184207"/>
                    <a:gd name="connsiteX2" fmla="*/ 86939 w 505781"/>
                    <a:gd name="connsiteY2" fmla="*/ 167658 h 184207"/>
                    <a:gd name="connsiteX3" fmla="*/ 239339 w 505781"/>
                    <a:gd name="connsiteY3" fmla="*/ 99078 h 184207"/>
                    <a:gd name="connsiteX4" fmla="*/ 262199 w 505781"/>
                    <a:gd name="connsiteY4" fmla="*/ 18 h 184207"/>
                    <a:gd name="connsiteX5" fmla="*/ 262188 w 505781"/>
                    <a:gd name="connsiteY5" fmla="*/ 107103 h 184207"/>
                    <a:gd name="connsiteX6" fmla="*/ 361259 w 505781"/>
                    <a:gd name="connsiteY6" fmla="*/ 182898 h 184207"/>
                    <a:gd name="connsiteX7" fmla="*/ 497419 w 505781"/>
                    <a:gd name="connsiteY7" fmla="*/ 148177 h 184207"/>
                    <a:gd name="connsiteX8" fmla="*/ 475559 w 505781"/>
                    <a:gd name="connsiteY8" fmla="*/ 60978 h 184207"/>
                    <a:gd name="connsiteX0" fmla="*/ 27273 w 507075"/>
                    <a:gd name="connsiteY0" fmla="*/ 45738 h 184207"/>
                    <a:gd name="connsiteX1" fmla="*/ 4413 w 507075"/>
                    <a:gd name="connsiteY1" fmla="*/ 99078 h 184207"/>
                    <a:gd name="connsiteX2" fmla="*/ 107458 w 507075"/>
                    <a:gd name="connsiteY2" fmla="*/ 164864 h 184207"/>
                    <a:gd name="connsiteX3" fmla="*/ 240633 w 507075"/>
                    <a:gd name="connsiteY3" fmla="*/ 99078 h 184207"/>
                    <a:gd name="connsiteX4" fmla="*/ 263493 w 507075"/>
                    <a:gd name="connsiteY4" fmla="*/ 18 h 184207"/>
                    <a:gd name="connsiteX5" fmla="*/ 263482 w 507075"/>
                    <a:gd name="connsiteY5" fmla="*/ 107103 h 184207"/>
                    <a:gd name="connsiteX6" fmla="*/ 362553 w 507075"/>
                    <a:gd name="connsiteY6" fmla="*/ 182898 h 184207"/>
                    <a:gd name="connsiteX7" fmla="*/ 498713 w 507075"/>
                    <a:gd name="connsiteY7" fmla="*/ 148177 h 184207"/>
                    <a:gd name="connsiteX8" fmla="*/ 476853 w 507075"/>
                    <a:gd name="connsiteY8" fmla="*/ 60978 h 184207"/>
                    <a:gd name="connsiteX0" fmla="*/ 18837 w 498639"/>
                    <a:gd name="connsiteY0" fmla="*/ 45738 h 184207"/>
                    <a:gd name="connsiteX1" fmla="*/ 6379 w 498639"/>
                    <a:gd name="connsiteY1" fmla="*/ 118708 h 184207"/>
                    <a:gd name="connsiteX2" fmla="*/ 99022 w 498639"/>
                    <a:gd name="connsiteY2" fmla="*/ 164864 h 184207"/>
                    <a:gd name="connsiteX3" fmla="*/ 232197 w 498639"/>
                    <a:gd name="connsiteY3" fmla="*/ 99078 h 184207"/>
                    <a:gd name="connsiteX4" fmla="*/ 255057 w 498639"/>
                    <a:gd name="connsiteY4" fmla="*/ 18 h 184207"/>
                    <a:gd name="connsiteX5" fmla="*/ 255046 w 498639"/>
                    <a:gd name="connsiteY5" fmla="*/ 107103 h 184207"/>
                    <a:gd name="connsiteX6" fmla="*/ 354117 w 498639"/>
                    <a:gd name="connsiteY6" fmla="*/ 182898 h 184207"/>
                    <a:gd name="connsiteX7" fmla="*/ 490277 w 498639"/>
                    <a:gd name="connsiteY7" fmla="*/ 148177 h 184207"/>
                    <a:gd name="connsiteX8" fmla="*/ 468417 w 498639"/>
                    <a:gd name="connsiteY8" fmla="*/ 60978 h 184207"/>
                    <a:gd name="connsiteX0" fmla="*/ 18837 w 490561"/>
                    <a:gd name="connsiteY0" fmla="*/ 45738 h 184149"/>
                    <a:gd name="connsiteX1" fmla="*/ 6379 w 490561"/>
                    <a:gd name="connsiteY1" fmla="*/ 118708 h 184149"/>
                    <a:gd name="connsiteX2" fmla="*/ 99022 w 490561"/>
                    <a:gd name="connsiteY2" fmla="*/ 164864 h 184149"/>
                    <a:gd name="connsiteX3" fmla="*/ 232197 w 490561"/>
                    <a:gd name="connsiteY3" fmla="*/ 99078 h 184149"/>
                    <a:gd name="connsiteX4" fmla="*/ 255057 w 490561"/>
                    <a:gd name="connsiteY4" fmla="*/ 18 h 184149"/>
                    <a:gd name="connsiteX5" fmla="*/ 255046 w 490561"/>
                    <a:gd name="connsiteY5" fmla="*/ 107103 h 184149"/>
                    <a:gd name="connsiteX6" fmla="*/ 354117 w 490561"/>
                    <a:gd name="connsiteY6" fmla="*/ 182898 h 184149"/>
                    <a:gd name="connsiteX7" fmla="*/ 478863 w 490561"/>
                    <a:gd name="connsiteY7" fmla="*/ 147570 h 184149"/>
                    <a:gd name="connsiteX8" fmla="*/ 468417 w 490561"/>
                    <a:gd name="connsiteY8" fmla="*/ 60978 h 1841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490561" h="184149">
                      <a:moveTo>
                        <a:pt x="18837" y="45738"/>
                      </a:moveTo>
                      <a:cubicBezTo>
                        <a:pt x="2327" y="62248"/>
                        <a:pt x="-6985" y="98854"/>
                        <a:pt x="6379" y="118708"/>
                      </a:cubicBezTo>
                      <a:cubicBezTo>
                        <a:pt x="19743" y="138562"/>
                        <a:pt x="61386" y="168136"/>
                        <a:pt x="99022" y="164864"/>
                      </a:cubicBezTo>
                      <a:cubicBezTo>
                        <a:pt x="136658" y="161592"/>
                        <a:pt x="206191" y="126552"/>
                        <a:pt x="232197" y="99078"/>
                      </a:cubicBezTo>
                      <a:cubicBezTo>
                        <a:pt x="258203" y="71604"/>
                        <a:pt x="251249" y="-1319"/>
                        <a:pt x="255057" y="18"/>
                      </a:cubicBezTo>
                      <a:cubicBezTo>
                        <a:pt x="258865" y="1355"/>
                        <a:pt x="238536" y="76623"/>
                        <a:pt x="255046" y="107103"/>
                      </a:cubicBezTo>
                      <a:cubicBezTo>
                        <a:pt x="271556" y="137583"/>
                        <a:pt x="316814" y="176154"/>
                        <a:pt x="354117" y="182898"/>
                      </a:cubicBezTo>
                      <a:cubicBezTo>
                        <a:pt x="391420" y="189642"/>
                        <a:pt x="459813" y="167890"/>
                        <a:pt x="478863" y="147570"/>
                      </a:cubicBezTo>
                      <a:cubicBezTo>
                        <a:pt x="497913" y="127250"/>
                        <a:pt x="493182" y="85108"/>
                        <a:pt x="468417" y="60978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71" name="รูปแบบอิสระ: รูปร่าง 270">
                  <a:extLst>
                    <a:ext uri="{FF2B5EF4-FFF2-40B4-BE49-F238E27FC236}">
                      <a16:creationId xmlns:a16="http://schemas.microsoft.com/office/drawing/2014/main" id="{A5A949A0-C20C-4BBE-9CE3-55710860176F}"/>
                    </a:ext>
                  </a:extLst>
                </p:cNvPr>
                <p:cNvSpPr/>
                <p:nvPr/>
              </p:nvSpPr>
              <p:spPr>
                <a:xfrm rot="20654224">
                  <a:off x="3822367" y="3224085"/>
                  <a:ext cx="200701" cy="117505"/>
                </a:xfrm>
                <a:custGeom>
                  <a:avLst/>
                  <a:gdLst>
                    <a:gd name="connsiteX0" fmla="*/ 24294 w 200701"/>
                    <a:gd name="connsiteY0" fmla="*/ 3155 h 117505"/>
                    <a:gd name="connsiteX1" fmla="*/ 146214 w 200701"/>
                    <a:gd name="connsiteY1" fmla="*/ 18395 h 117505"/>
                    <a:gd name="connsiteX2" fmla="*/ 199554 w 200701"/>
                    <a:gd name="connsiteY2" fmla="*/ 79355 h 117505"/>
                    <a:gd name="connsiteX3" fmla="*/ 100494 w 200701"/>
                    <a:gd name="connsiteY3" fmla="*/ 117455 h 117505"/>
                    <a:gd name="connsiteX4" fmla="*/ 9054 w 200701"/>
                    <a:gd name="connsiteY4" fmla="*/ 71735 h 117505"/>
                    <a:gd name="connsiteX5" fmla="*/ 24294 w 200701"/>
                    <a:gd name="connsiteY5" fmla="*/ 3155 h 1175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00701" h="117505">
                      <a:moveTo>
                        <a:pt x="24294" y="3155"/>
                      </a:moveTo>
                      <a:cubicBezTo>
                        <a:pt x="47154" y="-5735"/>
                        <a:pt x="117004" y="5695"/>
                        <a:pt x="146214" y="18395"/>
                      </a:cubicBezTo>
                      <a:cubicBezTo>
                        <a:pt x="175424" y="31095"/>
                        <a:pt x="207174" y="62845"/>
                        <a:pt x="199554" y="79355"/>
                      </a:cubicBezTo>
                      <a:cubicBezTo>
                        <a:pt x="191934" y="95865"/>
                        <a:pt x="132244" y="118725"/>
                        <a:pt x="100494" y="117455"/>
                      </a:cubicBezTo>
                      <a:cubicBezTo>
                        <a:pt x="68744" y="116185"/>
                        <a:pt x="26834" y="88245"/>
                        <a:pt x="9054" y="71735"/>
                      </a:cubicBezTo>
                      <a:cubicBezTo>
                        <a:pt x="-8726" y="55225"/>
                        <a:pt x="1434" y="12045"/>
                        <a:pt x="24294" y="3155"/>
                      </a:cubicBezTo>
                      <a:close/>
                    </a:path>
                  </a:pathLst>
                </a:custGeom>
                <a:solidFill>
                  <a:srgbClr val="5E2700"/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</p:grpSp>
          <p:grpSp>
            <p:nvGrpSpPr>
              <p:cNvPr id="228" name="กลุ่ม 227">
                <a:extLst>
                  <a:ext uri="{FF2B5EF4-FFF2-40B4-BE49-F238E27FC236}">
                    <a16:creationId xmlns:a16="http://schemas.microsoft.com/office/drawing/2014/main" id="{41B53591-BDAF-49EB-B6FF-FEA54F13A8E8}"/>
                  </a:ext>
                </a:extLst>
              </p:cNvPr>
              <p:cNvGrpSpPr/>
              <p:nvPr/>
            </p:nvGrpSpPr>
            <p:grpSpPr>
              <a:xfrm>
                <a:off x="3390605" y="2906545"/>
                <a:ext cx="1081875" cy="246380"/>
                <a:chOff x="3390605" y="2906545"/>
                <a:chExt cx="1081875" cy="246380"/>
              </a:xfrm>
            </p:grpSpPr>
            <p:sp>
              <p:nvSpPr>
                <p:cNvPr id="264" name="แผนผังลำดับงาน: ตัวเชื่อมต่อ 263">
                  <a:extLst>
                    <a:ext uri="{FF2B5EF4-FFF2-40B4-BE49-F238E27FC236}">
                      <a16:creationId xmlns:a16="http://schemas.microsoft.com/office/drawing/2014/main" id="{B6A6B9B4-4131-444E-A56C-0A8945BB871B}"/>
                    </a:ext>
                  </a:extLst>
                </p:cNvPr>
                <p:cNvSpPr/>
                <p:nvPr/>
              </p:nvSpPr>
              <p:spPr>
                <a:xfrm>
                  <a:off x="3390605" y="2906545"/>
                  <a:ext cx="256540" cy="246380"/>
                </a:xfrm>
                <a:prstGeom prst="flowChartConnector">
                  <a:avLst/>
                </a:prstGeom>
                <a:solidFill>
                  <a:srgbClr val="FFC000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65" name="แผนผังลำดับงาน: ตัวเชื่อมต่อ 264">
                  <a:extLst>
                    <a:ext uri="{FF2B5EF4-FFF2-40B4-BE49-F238E27FC236}">
                      <a16:creationId xmlns:a16="http://schemas.microsoft.com/office/drawing/2014/main" id="{084A9E86-3D49-4D32-8823-669D4B48C102}"/>
                    </a:ext>
                  </a:extLst>
                </p:cNvPr>
                <p:cNvSpPr/>
                <p:nvPr/>
              </p:nvSpPr>
              <p:spPr>
                <a:xfrm>
                  <a:off x="4215940" y="2906545"/>
                  <a:ext cx="256540" cy="246380"/>
                </a:xfrm>
                <a:prstGeom prst="flowChartConnector">
                  <a:avLst/>
                </a:prstGeom>
                <a:solidFill>
                  <a:srgbClr val="FFC000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66" name="แผนผังลำดับงาน: ตัวเชื่อมต่อ 265">
                  <a:extLst>
                    <a:ext uri="{FF2B5EF4-FFF2-40B4-BE49-F238E27FC236}">
                      <a16:creationId xmlns:a16="http://schemas.microsoft.com/office/drawing/2014/main" id="{ABFE09D3-3DB1-43B6-A962-5522272264C3}"/>
                    </a:ext>
                  </a:extLst>
                </p:cNvPr>
                <p:cNvSpPr/>
                <p:nvPr/>
              </p:nvSpPr>
              <p:spPr>
                <a:xfrm>
                  <a:off x="3431245" y="2941077"/>
                  <a:ext cx="175260" cy="177315"/>
                </a:xfrm>
                <a:prstGeom prst="flowChartConnector">
                  <a:avLst/>
                </a:prstGeom>
                <a:solidFill>
                  <a:schemeClr val="tx1"/>
                </a:solidFill>
                <a:ln w="28575"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67" name="แผนผังลำดับงาน: ตัวเชื่อมต่อ 266">
                  <a:extLst>
                    <a:ext uri="{FF2B5EF4-FFF2-40B4-BE49-F238E27FC236}">
                      <a16:creationId xmlns:a16="http://schemas.microsoft.com/office/drawing/2014/main" id="{EC803FA1-9526-43D1-9231-BF721538FC34}"/>
                    </a:ext>
                  </a:extLst>
                </p:cNvPr>
                <p:cNvSpPr/>
                <p:nvPr/>
              </p:nvSpPr>
              <p:spPr>
                <a:xfrm>
                  <a:off x="4256580" y="2940571"/>
                  <a:ext cx="175260" cy="177315"/>
                </a:xfrm>
                <a:prstGeom prst="flowChartConnector">
                  <a:avLst/>
                </a:prstGeom>
                <a:solidFill>
                  <a:schemeClr val="tx1"/>
                </a:solidFill>
                <a:ln w="28575"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68" name="แผนผังลำดับงาน: ตัวเชื่อมต่อ 267">
                  <a:extLst>
                    <a:ext uri="{FF2B5EF4-FFF2-40B4-BE49-F238E27FC236}">
                      <a16:creationId xmlns:a16="http://schemas.microsoft.com/office/drawing/2014/main" id="{BB5FDEAC-4A99-4539-A613-E18D3D648CB7}"/>
                    </a:ext>
                  </a:extLst>
                </p:cNvPr>
                <p:cNvSpPr/>
                <p:nvPr/>
              </p:nvSpPr>
              <p:spPr>
                <a:xfrm>
                  <a:off x="3518875" y="2966870"/>
                  <a:ext cx="62525" cy="62358"/>
                </a:xfrm>
                <a:prstGeom prst="flowChartConnector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69" name="แผนผังลำดับงาน: ตัวเชื่อมต่อ 268">
                  <a:extLst>
                    <a:ext uri="{FF2B5EF4-FFF2-40B4-BE49-F238E27FC236}">
                      <a16:creationId xmlns:a16="http://schemas.microsoft.com/office/drawing/2014/main" id="{40746AD1-0431-4C48-A459-4F1458AA16EF}"/>
                    </a:ext>
                  </a:extLst>
                </p:cNvPr>
                <p:cNvSpPr/>
                <p:nvPr/>
              </p:nvSpPr>
              <p:spPr>
                <a:xfrm>
                  <a:off x="4344210" y="2966870"/>
                  <a:ext cx="62525" cy="62358"/>
                </a:xfrm>
                <a:prstGeom prst="flowChartConnector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</p:grpSp>
          <p:sp>
            <p:nvSpPr>
              <p:cNvPr id="229" name="รูปแบบอิสระ: รูปร่าง 228">
                <a:extLst>
                  <a:ext uri="{FF2B5EF4-FFF2-40B4-BE49-F238E27FC236}">
                    <a16:creationId xmlns:a16="http://schemas.microsoft.com/office/drawing/2014/main" id="{8EB1877B-4BE3-4E98-A545-F063DD8F0DA4}"/>
                  </a:ext>
                </a:extLst>
              </p:cNvPr>
              <p:cNvSpPr/>
              <p:nvPr/>
            </p:nvSpPr>
            <p:spPr>
              <a:xfrm>
                <a:off x="2992417" y="2291228"/>
                <a:ext cx="248412" cy="513448"/>
              </a:xfrm>
              <a:custGeom>
                <a:avLst/>
                <a:gdLst>
                  <a:gd name="connsiteX0" fmla="*/ 13019 w 247887"/>
                  <a:gd name="connsiteY0" fmla="*/ 1589 h 506747"/>
                  <a:gd name="connsiteX1" fmla="*/ 178754 w 247887"/>
                  <a:gd name="connsiteY1" fmla="*/ 171134 h 506747"/>
                  <a:gd name="connsiteX2" fmla="*/ 247334 w 247887"/>
                  <a:gd name="connsiteY2" fmla="*/ 430214 h 506747"/>
                  <a:gd name="connsiteX3" fmla="*/ 146369 w 247887"/>
                  <a:gd name="connsiteY3" fmla="*/ 506414 h 506747"/>
                  <a:gd name="connsiteX4" fmla="*/ 119699 w 247887"/>
                  <a:gd name="connsiteY4" fmla="*/ 409259 h 506747"/>
                  <a:gd name="connsiteX5" fmla="*/ 79694 w 247887"/>
                  <a:gd name="connsiteY5" fmla="*/ 264479 h 506747"/>
                  <a:gd name="connsiteX6" fmla="*/ 41594 w 247887"/>
                  <a:gd name="connsiteY6" fmla="*/ 173039 h 506747"/>
                  <a:gd name="connsiteX7" fmla="*/ 14924 w 247887"/>
                  <a:gd name="connsiteY7" fmla="*/ 89219 h 506747"/>
                  <a:gd name="connsiteX8" fmla="*/ 13019 w 247887"/>
                  <a:gd name="connsiteY8" fmla="*/ 1589 h 506747"/>
                  <a:gd name="connsiteX0" fmla="*/ 16160 w 239574"/>
                  <a:gd name="connsiteY0" fmla="*/ 1830 h 499368"/>
                  <a:gd name="connsiteX1" fmla="*/ 170465 w 239574"/>
                  <a:gd name="connsiteY1" fmla="*/ 163755 h 499368"/>
                  <a:gd name="connsiteX2" fmla="*/ 239045 w 239574"/>
                  <a:gd name="connsiteY2" fmla="*/ 422835 h 499368"/>
                  <a:gd name="connsiteX3" fmla="*/ 138080 w 239574"/>
                  <a:gd name="connsiteY3" fmla="*/ 499035 h 499368"/>
                  <a:gd name="connsiteX4" fmla="*/ 111410 w 239574"/>
                  <a:gd name="connsiteY4" fmla="*/ 401880 h 499368"/>
                  <a:gd name="connsiteX5" fmla="*/ 71405 w 239574"/>
                  <a:gd name="connsiteY5" fmla="*/ 257100 h 499368"/>
                  <a:gd name="connsiteX6" fmla="*/ 33305 w 239574"/>
                  <a:gd name="connsiteY6" fmla="*/ 165660 h 499368"/>
                  <a:gd name="connsiteX7" fmla="*/ 6635 w 239574"/>
                  <a:gd name="connsiteY7" fmla="*/ 81840 h 499368"/>
                  <a:gd name="connsiteX8" fmla="*/ 16160 w 239574"/>
                  <a:gd name="connsiteY8" fmla="*/ 1830 h 499368"/>
                  <a:gd name="connsiteX0" fmla="*/ 24936 w 248350"/>
                  <a:gd name="connsiteY0" fmla="*/ 6204 h 503742"/>
                  <a:gd name="connsiteX1" fmla="*/ 179241 w 248350"/>
                  <a:gd name="connsiteY1" fmla="*/ 168129 h 503742"/>
                  <a:gd name="connsiteX2" fmla="*/ 247821 w 248350"/>
                  <a:gd name="connsiteY2" fmla="*/ 427209 h 503742"/>
                  <a:gd name="connsiteX3" fmla="*/ 146856 w 248350"/>
                  <a:gd name="connsiteY3" fmla="*/ 503409 h 503742"/>
                  <a:gd name="connsiteX4" fmla="*/ 120186 w 248350"/>
                  <a:gd name="connsiteY4" fmla="*/ 406254 h 503742"/>
                  <a:gd name="connsiteX5" fmla="*/ 80181 w 248350"/>
                  <a:gd name="connsiteY5" fmla="*/ 261474 h 503742"/>
                  <a:gd name="connsiteX6" fmla="*/ 42081 w 248350"/>
                  <a:gd name="connsiteY6" fmla="*/ 170034 h 503742"/>
                  <a:gd name="connsiteX7" fmla="*/ 15411 w 248350"/>
                  <a:gd name="connsiteY7" fmla="*/ 86214 h 503742"/>
                  <a:gd name="connsiteX8" fmla="*/ 170 w 248350"/>
                  <a:gd name="connsiteY8" fmla="*/ 38588 h 503742"/>
                  <a:gd name="connsiteX9" fmla="*/ 24936 w 248350"/>
                  <a:gd name="connsiteY9" fmla="*/ 6204 h 503742"/>
                  <a:gd name="connsiteX0" fmla="*/ 24936 w 248585"/>
                  <a:gd name="connsiteY0" fmla="*/ 6204 h 509409"/>
                  <a:gd name="connsiteX1" fmla="*/ 179241 w 248585"/>
                  <a:gd name="connsiteY1" fmla="*/ 168129 h 509409"/>
                  <a:gd name="connsiteX2" fmla="*/ 247821 w 248585"/>
                  <a:gd name="connsiteY2" fmla="*/ 427209 h 509409"/>
                  <a:gd name="connsiteX3" fmla="*/ 139236 w 248585"/>
                  <a:gd name="connsiteY3" fmla="*/ 509124 h 509409"/>
                  <a:gd name="connsiteX4" fmla="*/ 120186 w 248585"/>
                  <a:gd name="connsiteY4" fmla="*/ 406254 h 509409"/>
                  <a:gd name="connsiteX5" fmla="*/ 80181 w 248585"/>
                  <a:gd name="connsiteY5" fmla="*/ 261474 h 509409"/>
                  <a:gd name="connsiteX6" fmla="*/ 42081 w 248585"/>
                  <a:gd name="connsiteY6" fmla="*/ 170034 h 509409"/>
                  <a:gd name="connsiteX7" fmla="*/ 15411 w 248585"/>
                  <a:gd name="connsiteY7" fmla="*/ 86214 h 509409"/>
                  <a:gd name="connsiteX8" fmla="*/ 170 w 248585"/>
                  <a:gd name="connsiteY8" fmla="*/ 38588 h 509409"/>
                  <a:gd name="connsiteX9" fmla="*/ 24936 w 248585"/>
                  <a:gd name="connsiteY9" fmla="*/ 6204 h 509409"/>
                  <a:gd name="connsiteX0" fmla="*/ 24936 w 248585"/>
                  <a:gd name="connsiteY0" fmla="*/ 6204 h 513448"/>
                  <a:gd name="connsiteX1" fmla="*/ 179241 w 248585"/>
                  <a:gd name="connsiteY1" fmla="*/ 168129 h 513448"/>
                  <a:gd name="connsiteX2" fmla="*/ 247821 w 248585"/>
                  <a:gd name="connsiteY2" fmla="*/ 427209 h 513448"/>
                  <a:gd name="connsiteX3" fmla="*/ 139236 w 248585"/>
                  <a:gd name="connsiteY3" fmla="*/ 509124 h 513448"/>
                  <a:gd name="connsiteX4" fmla="*/ 131615 w 248585"/>
                  <a:gd name="connsiteY4" fmla="*/ 491978 h 513448"/>
                  <a:gd name="connsiteX5" fmla="*/ 120186 w 248585"/>
                  <a:gd name="connsiteY5" fmla="*/ 406254 h 513448"/>
                  <a:gd name="connsiteX6" fmla="*/ 80181 w 248585"/>
                  <a:gd name="connsiteY6" fmla="*/ 261474 h 513448"/>
                  <a:gd name="connsiteX7" fmla="*/ 42081 w 248585"/>
                  <a:gd name="connsiteY7" fmla="*/ 170034 h 513448"/>
                  <a:gd name="connsiteX8" fmla="*/ 15411 w 248585"/>
                  <a:gd name="connsiteY8" fmla="*/ 86214 h 513448"/>
                  <a:gd name="connsiteX9" fmla="*/ 170 w 248585"/>
                  <a:gd name="connsiteY9" fmla="*/ 38588 h 513448"/>
                  <a:gd name="connsiteX10" fmla="*/ 24936 w 248585"/>
                  <a:gd name="connsiteY10" fmla="*/ 6204 h 513448"/>
                  <a:gd name="connsiteX0" fmla="*/ 24936 w 248244"/>
                  <a:gd name="connsiteY0" fmla="*/ 6204 h 513448"/>
                  <a:gd name="connsiteX1" fmla="*/ 179241 w 248244"/>
                  <a:gd name="connsiteY1" fmla="*/ 168129 h 513448"/>
                  <a:gd name="connsiteX2" fmla="*/ 247821 w 248244"/>
                  <a:gd name="connsiteY2" fmla="*/ 427209 h 513448"/>
                  <a:gd name="connsiteX3" fmla="*/ 150666 w 248244"/>
                  <a:gd name="connsiteY3" fmla="*/ 509124 h 513448"/>
                  <a:gd name="connsiteX4" fmla="*/ 131615 w 248244"/>
                  <a:gd name="connsiteY4" fmla="*/ 491978 h 513448"/>
                  <a:gd name="connsiteX5" fmla="*/ 120186 w 248244"/>
                  <a:gd name="connsiteY5" fmla="*/ 406254 h 513448"/>
                  <a:gd name="connsiteX6" fmla="*/ 80181 w 248244"/>
                  <a:gd name="connsiteY6" fmla="*/ 261474 h 513448"/>
                  <a:gd name="connsiteX7" fmla="*/ 42081 w 248244"/>
                  <a:gd name="connsiteY7" fmla="*/ 170034 h 513448"/>
                  <a:gd name="connsiteX8" fmla="*/ 15411 w 248244"/>
                  <a:gd name="connsiteY8" fmla="*/ 86214 h 513448"/>
                  <a:gd name="connsiteX9" fmla="*/ 170 w 248244"/>
                  <a:gd name="connsiteY9" fmla="*/ 38588 h 513448"/>
                  <a:gd name="connsiteX10" fmla="*/ 24936 w 248244"/>
                  <a:gd name="connsiteY10" fmla="*/ 6204 h 513448"/>
                  <a:gd name="connsiteX0" fmla="*/ 25104 w 248412"/>
                  <a:gd name="connsiteY0" fmla="*/ 6204 h 513448"/>
                  <a:gd name="connsiteX1" fmla="*/ 179409 w 248412"/>
                  <a:gd name="connsiteY1" fmla="*/ 168129 h 513448"/>
                  <a:gd name="connsiteX2" fmla="*/ 247989 w 248412"/>
                  <a:gd name="connsiteY2" fmla="*/ 427209 h 513448"/>
                  <a:gd name="connsiteX3" fmla="*/ 150834 w 248412"/>
                  <a:gd name="connsiteY3" fmla="*/ 509124 h 513448"/>
                  <a:gd name="connsiteX4" fmla="*/ 131783 w 248412"/>
                  <a:gd name="connsiteY4" fmla="*/ 491978 h 513448"/>
                  <a:gd name="connsiteX5" fmla="*/ 120354 w 248412"/>
                  <a:gd name="connsiteY5" fmla="*/ 406254 h 513448"/>
                  <a:gd name="connsiteX6" fmla="*/ 80349 w 248412"/>
                  <a:gd name="connsiteY6" fmla="*/ 261474 h 513448"/>
                  <a:gd name="connsiteX7" fmla="*/ 42249 w 248412"/>
                  <a:gd name="connsiteY7" fmla="*/ 170034 h 513448"/>
                  <a:gd name="connsiteX8" fmla="*/ 9864 w 248412"/>
                  <a:gd name="connsiteY8" fmla="*/ 84309 h 513448"/>
                  <a:gd name="connsiteX9" fmla="*/ 338 w 248412"/>
                  <a:gd name="connsiteY9" fmla="*/ 38588 h 513448"/>
                  <a:gd name="connsiteX10" fmla="*/ 25104 w 248412"/>
                  <a:gd name="connsiteY10" fmla="*/ 6204 h 5134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48412" h="513448">
                    <a:moveTo>
                      <a:pt x="25104" y="6204"/>
                    </a:moveTo>
                    <a:cubicBezTo>
                      <a:pt x="54949" y="27794"/>
                      <a:pt x="142262" y="97962"/>
                      <a:pt x="179409" y="168129"/>
                    </a:cubicBezTo>
                    <a:cubicBezTo>
                      <a:pt x="216556" y="238296"/>
                      <a:pt x="252751" y="370377"/>
                      <a:pt x="247989" y="427209"/>
                    </a:cubicBezTo>
                    <a:cubicBezTo>
                      <a:pt x="243227" y="484041"/>
                      <a:pt x="170202" y="498329"/>
                      <a:pt x="150834" y="509124"/>
                    </a:cubicBezTo>
                    <a:cubicBezTo>
                      <a:pt x="131466" y="519919"/>
                      <a:pt x="134958" y="509123"/>
                      <a:pt x="131783" y="491978"/>
                    </a:cubicBezTo>
                    <a:cubicBezTo>
                      <a:pt x="128608" y="474833"/>
                      <a:pt x="128926" y="444671"/>
                      <a:pt x="120354" y="406254"/>
                    </a:cubicBezTo>
                    <a:cubicBezTo>
                      <a:pt x="111782" y="367837"/>
                      <a:pt x="93366" y="300844"/>
                      <a:pt x="80349" y="261474"/>
                    </a:cubicBezTo>
                    <a:cubicBezTo>
                      <a:pt x="67332" y="222104"/>
                      <a:pt x="53044" y="199244"/>
                      <a:pt x="42249" y="170034"/>
                    </a:cubicBezTo>
                    <a:cubicBezTo>
                      <a:pt x="31454" y="140824"/>
                      <a:pt x="16849" y="106217"/>
                      <a:pt x="9864" y="84309"/>
                    </a:cubicBezTo>
                    <a:cubicBezTo>
                      <a:pt x="2879" y="62401"/>
                      <a:pt x="-1249" y="51923"/>
                      <a:pt x="338" y="38588"/>
                    </a:cubicBezTo>
                    <a:cubicBezTo>
                      <a:pt x="1925" y="25253"/>
                      <a:pt x="-4741" y="-15386"/>
                      <a:pt x="25104" y="6204"/>
                    </a:cubicBezTo>
                    <a:close/>
                  </a:path>
                </a:pathLst>
              </a:custGeom>
              <a:solidFill>
                <a:srgbClr val="F37161"/>
              </a:solidFill>
              <a:ln w="19050">
                <a:solidFill>
                  <a:schemeClr val="tx1"/>
                </a:solidFill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30" name="รูปแบบอิสระ: รูปร่าง 229">
                <a:extLst>
                  <a:ext uri="{FF2B5EF4-FFF2-40B4-BE49-F238E27FC236}">
                    <a16:creationId xmlns:a16="http://schemas.microsoft.com/office/drawing/2014/main" id="{A0312114-F301-42B7-A9F8-1791D75A5EFF}"/>
                  </a:ext>
                </a:extLst>
              </p:cNvPr>
              <p:cNvSpPr/>
              <p:nvPr/>
            </p:nvSpPr>
            <p:spPr>
              <a:xfrm rot="21410072" flipH="1">
                <a:off x="4608321" y="2230801"/>
                <a:ext cx="256260" cy="514816"/>
              </a:xfrm>
              <a:custGeom>
                <a:avLst/>
                <a:gdLst>
                  <a:gd name="connsiteX0" fmla="*/ 13019 w 247887"/>
                  <a:gd name="connsiteY0" fmla="*/ 1589 h 506747"/>
                  <a:gd name="connsiteX1" fmla="*/ 178754 w 247887"/>
                  <a:gd name="connsiteY1" fmla="*/ 171134 h 506747"/>
                  <a:gd name="connsiteX2" fmla="*/ 247334 w 247887"/>
                  <a:gd name="connsiteY2" fmla="*/ 430214 h 506747"/>
                  <a:gd name="connsiteX3" fmla="*/ 146369 w 247887"/>
                  <a:gd name="connsiteY3" fmla="*/ 506414 h 506747"/>
                  <a:gd name="connsiteX4" fmla="*/ 119699 w 247887"/>
                  <a:gd name="connsiteY4" fmla="*/ 409259 h 506747"/>
                  <a:gd name="connsiteX5" fmla="*/ 79694 w 247887"/>
                  <a:gd name="connsiteY5" fmla="*/ 264479 h 506747"/>
                  <a:gd name="connsiteX6" fmla="*/ 41594 w 247887"/>
                  <a:gd name="connsiteY6" fmla="*/ 173039 h 506747"/>
                  <a:gd name="connsiteX7" fmla="*/ 14924 w 247887"/>
                  <a:gd name="connsiteY7" fmla="*/ 89219 h 506747"/>
                  <a:gd name="connsiteX8" fmla="*/ 13019 w 247887"/>
                  <a:gd name="connsiteY8" fmla="*/ 1589 h 506747"/>
                  <a:gd name="connsiteX0" fmla="*/ 16160 w 239574"/>
                  <a:gd name="connsiteY0" fmla="*/ 1830 h 499368"/>
                  <a:gd name="connsiteX1" fmla="*/ 170465 w 239574"/>
                  <a:gd name="connsiteY1" fmla="*/ 163755 h 499368"/>
                  <a:gd name="connsiteX2" fmla="*/ 239045 w 239574"/>
                  <a:gd name="connsiteY2" fmla="*/ 422835 h 499368"/>
                  <a:gd name="connsiteX3" fmla="*/ 138080 w 239574"/>
                  <a:gd name="connsiteY3" fmla="*/ 499035 h 499368"/>
                  <a:gd name="connsiteX4" fmla="*/ 111410 w 239574"/>
                  <a:gd name="connsiteY4" fmla="*/ 401880 h 499368"/>
                  <a:gd name="connsiteX5" fmla="*/ 71405 w 239574"/>
                  <a:gd name="connsiteY5" fmla="*/ 257100 h 499368"/>
                  <a:gd name="connsiteX6" fmla="*/ 33305 w 239574"/>
                  <a:gd name="connsiteY6" fmla="*/ 165660 h 499368"/>
                  <a:gd name="connsiteX7" fmla="*/ 6635 w 239574"/>
                  <a:gd name="connsiteY7" fmla="*/ 81840 h 499368"/>
                  <a:gd name="connsiteX8" fmla="*/ 16160 w 239574"/>
                  <a:gd name="connsiteY8" fmla="*/ 1830 h 499368"/>
                  <a:gd name="connsiteX0" fmla="*/ 24936 w 248350"/>
                  <a:gd name="connsiteY0" fmla="*/ 6204 h 503742"/>
                  <a:gd name="connsiteX1" fmla="*/ 179241 w 248350"/>
                  <a:gd name="connsiteY1" fmla="*/ 168129 h 503742"/>
                  <a:gd name="connsiteX2" fmla="*/ 247821 w 248350"/>
                  <a:gd name="connsiteY2" fmla="*/ 427209 h 503742"/>
                  <a:gd name="connsiteX3" fmla="*/ 146856 w 248350"/>
                  <a:gd name="connsiteY3" fmla="*/ 503409 h 503742"/>
                  <a:gd name="connsiteX4" fmla="*/ 120186 w 248350"/>
                  <a:gd name="connsiteY4" fmla="*/ 406254 h 503742"/>
                  <a:gd name="connsiteX5" fmla="*/ 80181 w 248350"/>
                  <a:gd name="connsiteY5" fmla="*/ 261474 h 503742"/>
                  <a:gd name="connsiteX6" fmla="*/ 42081 w 248350"/>
                  <a:gd name="connsiteY6" fmla="*/ 170034 h 503742"/>
                  <a:gd name="connsiteX7" fmla="*/ 15411 w 248350"/>
                  <a:gd name="connsiteY7" fmla="*/ 86214 h 503742"/>
                  <a:gd name="connsiteX8" fmla="*/ 170 w 248350"/>
                  <a:gd name="connsiteY8" fmla="*/ 38588 h 503742"/>
                  <a:gd name="connsiteX9" fmla="*/ 24936 w 248350"/>
                  <a:gd name="connsiteY9" fmla="*/ 6204 h 503742"/>
                  <a:gd name="connsiteX0" fmla="*/ 24936 w 248585"/>
                  <a:gd name="connsiteY0" fmla="*/ 6204 h 509409"/>
                  <a:gd name="connsiteX1" fmla="*/ 179241 w 248585"/>
                  <a:gd name="connsiteY1" fmla="*/ 168129 h 509409"/>
                  <a:gd name="connsiteX2" fmla="*/ 247821 w 248585"/>
                  <a:gd name="connsiteY2" fmla="*/ 427209 h 509409"/>
                  <a:gd name="connsiteX3" fmla="*/ 139236 w 248585"/>
                  <a:gd name="connsiteY3" fmla="*/ 509124 h 509409"/>
                  <a:gd name="connsiteX4" fmla="*/ 120186 w 248585"/>
                  <a:gd name="connsiteY4" fmla="*/ 406254 h 509409"/>
                  <a:gd name="connsiteX5" fmla="*/ 80181 w 248585"/>
                  <a:gd name="connsiteY5" fmla="*/ 261474 h 509409"/>
                  <a:gd name="connsiteX6" fmla="*/ 42081 w 248585"/>
                  <a:gd name="connsiteY6" fmla="*/ 170034 h 509409"/>
                  <a:gd name="connsiteX7" fmla="*/ 15411 w 248585"/>
                  <a:gd name="connsiteY7" fmla="*/ 86214 h 509409"/>
                  <a:gd name="connsiteX8" fmla="*/ 170 w 248585"/>
                  <a:gd name="connsiteY8" fmla="*/ 38588 h 509409"/>
                  <a:gd name="connsiteX9" fmla="*/ 24936 w 248585"/>
                  <a:gd name="connsiteY9" fmla="*/ 6204 h 509409"/>
                  <a:gd name="connsiteX0" fmla="*/ 24936 w 248585"/>
                  <a:gd name="connsiteY0" fmla="*/ 6204 h 513448"/>
                  <a:gd name="connsiteX1" fmla="*/ 179241 w 248585"/>
                  <a:gd name="connsiteY1" fmla="*/ 168129 h 513448"/>
                  <a:gd name="connsiteX2" fmla="*/ 247821 w 248585"/>
                  <a:gd name="connsiteY2" fmla="*/ 427209 h 513448"/>
                  <a:gd name="connsiteX3" fmla="*/ 139236 w 248585"/>
                  <a:gd name="connsiteY3" fmla="*/ 509124 h 513448"/>
                  <a:gd name="connsiteX4" fmla="*/ 131615 w 248585"/>
                  <a:gd name="connsiteY4" fmla="*/ 491978 h 513448"/>
                  <a:gd name="connsiteX5" fmla="*/ 120186 w 248585"/>
                  <a:gd name="connsiteY5" fmla="*/ 406254 h 513448"/>
                  <a:gd name="connsiteX6" fmla="*/ 80181 w 248585"/>
                  <a:gd name="connsiteY6" fmla="*/ 261474 h 513448"/>
                  <a:gd name="connsiteX7" fmla="*/ 42081 w 248585"/>
                  <a:gd name="connsiteY7" fmla="*/ 170034 h 513448"/>
                  <a:gd name="connsiteX8" fmla="*/ 15411 w 248585"/>
                  <a:gd name="connsiteY8" fmla="*/ 86214 h 513448"/>
                  <a:gd name="connsiteX9" fmla="*/ 170 w 248585"/>
                  <a:gd name="connsiteY9" fmla="*/ 38588 h 513448"/>
                  <a:gd name="connsiteX10" fmla="*/ 24936 w 248585"/>
                  <a:gd name="connsiteY10" fmla="*/ 6204 h 513448"/>
                  <a:gd name="connsiteX0" fmla="*/ 24936 w 248244"/>
                  <a:gd name="connsiteY0" fmla="*/ 6204 h 513448"/>
                  <a:gd name="connsiteX1" fmla="*/ 179241 w 248244"/>
                  <a:gd name="connsiteY1" fmla="*/ 168129 h 513448"/>
                  <a:gd name="connsiteX2" fmla="*/ 247821 w 248244"/>
                  <a:gd name="connsiteY2" fmla="*/ 427209 h 513448"/>
                  <a:gd name="connsiteX3" fmla="*/ 150666 w 248244"/>
                  <a:gd name="connsiteY3" fmla="*/ 509124 h 513448"/>
                  <a:gd name="connsiteX4" fmla="*/ 131615 w 248244"/>
                  <a:gd name="connsiteY4" fmla="*/ 491978 h 513448"/>
                  <a:gd name="connsiteX5" fmla="*/ 120186 w 248244"/>
                  <a:gd name="connsiteY5" fmla="*/ 406254 h 513448"/>
                  <a:gd name="connsiteX6" fmla="*/ 80181 w 248244"/>
                  <a:gd name="connsiteY6" fmla="*/ 261474 h 513448"/>
                  <a:gd name="connsiteX7" fmla="*/ 42081 w 248244"/>
                  <a:gd name="connsiteY7" fmla="*/ 170034 h 513448"/>
                  <a:gd name="connsiteX8" fmla="*/ 15411 w 248244"/>
                  <a:gd name="connsiteY8" fmla="*/ 86214 h 513448"/>
                  <a:gd name="connsiteX9" fmla="*/ 170 w 248244"/>
                  <a:gd name="connsiteY9" fmla="*/ 38588 h 513448"/>
                  <a:gd name="connsiteX10" fmla="*/ 24936 w 248244"/>
                  <a:gd name="connsiteY10" fmla="*/ 6204 h 513448"/>
                  <a:gd name="connsiteX0" fmla="*/ 25104 w 248412"/>
                  <a:gd name="connsiteY0" fmla="*/ 6204 h 513448"/>
                  <a:gd name="connsiteX1" fmla="*/ 179409 w 248412"/>
                  <a:gd name="connsiteY1" fmla="*/ 168129 h 513448"/>
                  <a:gd name="connsiteX2" fmla="*/ 247989 w 248412"/>
                  <a:gd name="connsiteY2" fmla="*/ 427209 h 513448"/>
                  <a:gd name="connsiteX3" fmla="*/ 150834 w 248412"/>
                  <a:gd name="connsiteY3" fmla="*/ 509124 h 513448"/>
                  <a:gd name="connsiteX4" fmla="*/ 131783 w 248412"/>
                  <a:gd name="connsiteY4" fmla="*/ 491978 h 513448"/>
                  <a:gd name="connsiteX5" fmla="*/ 120354 w 248412"/>
                  <a:gd name="connsiteY5" fmla="*/ 406254 h 513448"/>
                  <a:gd name="connsiteX6" fmla="*/ 80349 w 248412"/>
                  <a:gd name="connsiteY6" fmla="*/ 261474 h 513448"/>
                  <a:gd name="connsiteX7" fmla="*/ 42249 w 248412"/>
                  <a:gd name="connsiteY7" fmla="*/ 170034 h 513448"/>
                  <a:gd name="connsiteX8" fmla="*/ 9864 w 248412"/>
                  <a:gd name="connsiteY8" fmla="*/ 84309 h 513448"/>
                  <a:gd name="connsiteX9" fmla="*/ 338 w 248412"/>
                  <a:gd name="connsiteY9" fmla="*/ 38588 h 513448"/>
                  <a:gd name="connsiteX10" fmla="*/ 25104 w 248412"/>
                  <a:gd name="connsiteY10" fmla="*/ 6204 h 513448"/>
                  <a:gd name="connsiteX0" fmla="*/ 32952 w 256260"/>
                  <a:gd name="connsiteY0" fmla="*/ 7572 h 514816"/>
                  <a:gd name="connsiteX1" fmla="*/ 187257 w 256260"/>
                  <a:gd name="connsiteY1" fmla="*/ 169497 h 514816"/>
                  <a:gd name="connsiteX2" fmla="*/ 255837 w 256260"/>
                  <a:gd name="connsiteY2" fmla="*/ 428577 h 514816"/>
                  <a:gd name="connsiteX3" fmla="*/ 158682 w 256260"/>
                  <a:gd name="connsiteY3" fmla="*/ 510492 h 514816"/>
                  <a:gd name="connsiteX4" fmla="*/ 139631 w 256260"/>
                  <a:gd name="connsiteY4" fmla="*/ 493346 h 514816"/>
                  <a:gd name="connsiteX5" fmla="*/ 128202 w 256260"/>
                  <a:gd name="connsiteY5" fmla="*/ 407622 h 514816"/>
                  <a:gd name="connsiteX6" fmla="*/ 88197 w 256260"/>
                  <a:gd name="connsiteY6" fmla="*/ 262842 h 514816"/>
                  <a:gd name="connsiteX7" fmla="*/ 50097 w 256260"/>
                  <a:gd name="connsiteY7" fmla="*/ 171402 h 514816"/>
                  <a:gd name="connsiteX8" fmla="*/ 17712 w 256260"/>
                  <a:gd name="connsiteY8" fmla="*/ 85677 h 514816"/>
                  <a:gd name="connsiteX9" fmla="*/ 156 w 256260"/>
                  <a:gd name="connsiteY9" fmla="*/ 32768 h 514816"/>
                  <a:gd name="connsiteX10" fmla="*/ 32952 w 256260"/>
                  <a:gd name="connsiteY10" fmla="*/ 7572 h 5148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56260" h="514816">
                    <a:moveTo>
                      <a:pt x="32952" y="7572"/>
                    </a:moveTo>
                    <a:cubicBezTo>
                      <a:pt x="64135" y="30360"/>
                      <a:pt x="150110" y="99330"/>
                      <a:pt x="187257" y="169497"/>
                    </a:cubicBezTo>
                    <a:cubicBezTo>
                      <a:pt x="224404" y="239664"/>
                      <a:pt x="260599" y="371745"/>
                      <a:pt x="255837" y="428577"/>
                    </a:cubicBezTo>
                    <a:cubicBezTo>
                      <a:pt x="251075" y="485409"/>
                      <a:pt x="178050" y="499697"/>
                      <a:pt x="158682" y="510492"/>
                    </a:cubicBezTo>
                    <a:cubicBezTo>
                      <a:pt x="139314" y="521287"/>
                      <a:pt x="142806" y="510491"/>
                      <a:pt x="139631" y="493346"/>
                    </a:cubicBezTo>
                    <a:cubicBezTo>
                      <a:pt x="136456" y="476201"/>
                      <a:pt x="136774" y="446039"/>
                      <a:pt x="128202" y="407622"/>
                    </a:cubicBezTo>
                    <a:cubicBezTo>
                      <a:pt x="119630" y="369205"/>
                      <a:pt x="101214" y="302212"/>
                      <a:pt x="88197" y="262842"/>
                    </a:cubicBezTo>
                    <a:cubicBezTo>
                      <a:pt x="75180" y="223472"/>
                      <a:pt x="60892" y="200612"/>
                      <a:pt x="50097" y="171402"/>
                    </a:cubicBezTo>
                    <a:cubicBezTo>
                      <a:pt x="39302" y="142192"/>
                      <a:pt x="26035" y="108783"/>
                      <a:pt x="17712" y="85677"/>
                    </a:cubicBezTo>
                    <a:cubicBezTo>
                      <a:pt x="9389" y="62571"/>
                      <a:pt x="-1431" y="46103"/>
                      <a:pt x="156" y="32768"/>
                    </a:cubicBezTo>
                    <a:cubicBezTo>
                      <a:pt x="1743" y="19433"/>
                      <a:pt x="1769" y="-15216"/>
                      <a:pt x="32952" y="7572"/>
                    </a:cubicBezTo>
                    <a:close/>
                  </a:path>
                </a:pathLst>
              </a:custGeom>
              <a:solidFill>
                <a:srgbClr val="F37161"/>
              </a:solidFill>
              <a:ln w="19050">
                <a:solidFill>
                  <a:schemeClr val="tx1"/>
                </a:solidFill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grpSp>
            <p:nvGrpSpPr>
              <p:cNvPr id="231" name="กลุ่ม 230">
                <a:extLst>
                  <a:ext uri="{FF2B5EF4-FFF2-40B4-BE49-F238E27FC236}">
                    <a16:creationId xmlns:a16="http://schemas.microsoft.com/office/drawing/2014/main" id="{8FEA311D-022A-438F-857A-D0CF5DB6E4D2}"/>
                  </a:ext>
                </a:extLst>
              </p:cNvPr>
              <p:cNvGrpSpPr/>
              <p:nvPr/>
            </p:nvGrpSpPr>
            <p:grpSpPr>
              <a:xfrm>
                <a:off x="2931850" y="3678037"/>
                <a:ext cx="459318" cy="768166"/>
                <a:chOff x="2931850" y="3678037"/>
                <a:chExt cx="459318" cy="768166"/>
              </a:xfrm>
              <a:solidFill>
                <a:srgbClr val="660066"/>
              </a:solidFill>
            </p:grpSpPr>
            <p:sp>
              <p:nvSpPr>
                <p:cNvPr id="261" name="สามเหลี่ยมหน้าจั่ว 27">
                  <a:extLst>
                    <a:ext uri="{FF2B5EF4-FFF2-40B4-BE49-F238E27FC236}">
                      <a16:creationId xmlns:a16="http://schemas.microsoft.com/office/drawing/2014/main" id="{4B71F2D8-68B5-4008-B490-56AF4BF31149}"/>
                    </a:ext>
                  </a:extLst>
                </p:cNvPr>
                <p:cNvSpPr/>
                <p:nvPr/>
              </p:nvSpPr>
              <p:spPr>
                <a:xfrm rot="5943786">
                  <a:off x="3077858" y="3623442"/>
                  <a:ext cx="258716" cy="367905"/>
                </a:xfrm>
                <a:custGeom>
                  <a:avLst/>
                  <a:gdLst>
                    <a:gd name="connsiteX0" fmla="*/ 0 w 248412"/>
                    <a:gd name="connsiteY0" fmla="*/ 360680 h 360680"/>
                    <a:gd name="connsiteX1" fmla="*/ 124206 w 248412"/>
                    <a:gd name="connsiteY1" fmla="*/ 0 h 360680"/>
                    <a:gd name="connsiteX2" fmla="*/ 248412 w 248412"/>
                    <a:gd name="connsiteY2" fmla="*/ 360680 h 360680"/>
                    <a:gd name="connsiteX3" fmla="*/ 0 w 248412"/>
                    <a:gd name="connsiteY3" fmla="*/ 360680 h 360680"/>
                    <a:gd name="connsiteX0" fmla="*/ 0 w 249012"/>
                    <a:gd name="connsiteY0" fmla="*/ 356918 h 360680"/>
                    <a:gd name="connsiteX1" fmla="*/ 124806 w 249012"/>
                    <a:gd name="connsiteY1" fmla="*/ 0 h 360680"/>
                    <a:gd name="connsiteX2" fmla="*/ 249012 w 249012"/>
                    <a:gd name="connsiteY2" fmla="*/ 360680 h 360680"/>
                    <a:gd name="connsiteX3" fmla="*/ 0 w 249012"/>
                    <a:gd name="connsiteY3" fmla="*/ 356918 h 360680"/>
                    <a:gd name="connsiteX0" fmla="*/ 0 w 252092"/>
                    <a:gd name="connsiteY0" fmla="*/ 356918 h 367905"/>
                    <a:gd name="connsiteX1" fmla="*/ 124806 w 252092"/>
                    <a:gd name="connsiteY1" fmla="*/ 0 h 367905"/>
                    <a:gd name="connsiteX2" fmla="*/ 252092 w 252092"/>
                    <a:gd name="connsiteY2" fmla="*/ 367905 h 367905"/>
                    <a:gd name="connsiteX3" fmla="*/ 0 w 252092"/>
                    <a:gd name="connsiteY3" fmla="*/ 356918 h 367905"/>
                    <a:gd name="connsiteX0" fmla="*/ 0 w 258716"/>
                    <a:gd name="connsiteY0" fmla="*/ 363762 h 367905"/>
                    <a:gd name="connsiteX1" fmla="*/ 131430 w 258716"/>
                    <a:gd name="connsiteY1" fmla="*/ 0 h 367905"/>
                    <a:gd name="connsiteX2" fmla="*/ 258716 w 258716"/>
                    <a:gd name="connsiteY2" fmla="*/ 367905 h 367905"/>
                    <a:gd name="connsiteX3" fmla="*/ 0 w 258716"/>
                    <a:gd name="connsiteY3" fmla="*/ 363762 h 3679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58716" h="367905">
                      <a:moveTo>
                        <a:pt x="0" y="363762"/>
                      </a:moveTo>
                      <a:lnTo>
                        <a:pt x="131430" y="0"/>
                      </a:lnTo>
                      <a:lnTo>
                        <a:pt x="258716" y="367905"/>
                      </a:lnTo>
                      <a:lnTo>
                        <a:pt x="0" y="363762"/>
                      </a:lnTo>
                      <a:close/>
                    </a:path>
                  </a:pathLst>
                </a:custGeom>
                <a:solidFill>
                  <a:srgbClr val="5E2700"/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62" name="สามเหลี่ยมหน้าจั่ว 28">
                  <a:extLst>
                    <a:ext uri="{FF2B5EF4-FFF2-40B4-BE49-F238E27FC236}">
                      <a16:creationId xmlns:a16="http://schemas.microsoft.com/office/drawing/2014/main" id="{E302E732-2A6A-4A08-92E5-C7CBBFA61218}"/>
                    </a:ext>
                  </a:extLst>
                </p:cNvPr>
                <p:cNvSpPr/>
                <p:nvPr/>
              </p:nvSpPr>
              <p:spPr>
                <a:xfrm rot="5943786">
                  <a:off x="3038170" y="3875499"/>
                  <a:ext cx="252648" cy="375202"/>
                </a:xfrm>
                <a:custGeom>
                  <a:avLst/>
                  <a:gdLst>
                    <a:gd name="connsiteX0" fmla="*/ 0 w 248412"/>
                    <a:gd name="connsiteY0" fmla="*/ 360680 h 360680"/>
                    <a:gd name="connsiteX1" fmla="*/ 124206 w 248412"/>
                    <a:gd name="connsiteY1" fmla="*/ 0 h 360680"/>
                    <a:gd name="connsiteX2" fmla="*/ 248412 w 248412"/>
                    <a:gd name="connsiteY2" fmla="*/ 360680 h 360680"/>
                    <a:gd name="connsiteX3" fmla="*/ 0 w 248412"/>
                    <a:gd name="connsiteY3" fmla="*/ 360680 h 360680"/>
                    <a:gd name="connsiteX0" fmla="*/ 0 w 245169"/>
                    <a:gd name="connsiteY0" fmla="*/ 360680 h 376630"/>
                    <a:gd name="connsiteX1" fmla="*/ 124206 w 245169"/>
                    <a:gd name="connsiteY1" fmla="*/ 0 h 376630"/>
                    <a:gd name="connsiteX2" fmla="*/ 245169 w 245169"/>
                    <a:gd name="connsiteY2" fmla="*/ 376630 h 376630"/>
                    <a:gd name="connsiteX3" fmla="*/ 0 w 245169"/>
                    <a:gd name="connsiteY3" fmla="*/ 360680 h 376630"/>
                    <a:gd name="connsiteX0" fmla="*/ 0 w 244269"/>
                    <a:gd name="connsiteY0" fmla="*/ 360680 h 370986"/>
                    <a:gd name="connsiteX1" fmla="*/ 124206 w 244269"/>
                    <a:gd name="connsiteY1" fmla="*/ 0 h 370986"/>
                    <a:gd name="connsiteX2" fmla="*/ 244269 w 244269"/>
                    <a:gd name="connsiteY2" fmla="*/ 370986 h 370986"/>
                    <a:gd name="connsiteX3" fmla="*/ 0 w 244269"/>
                    <a:gd name="connsiteY3" fmla="*/ 360680 h 370986"/>
                    <a:gd name="connsiteX0" fmla="*/ 0 w 246831"/>
                    <a:gd name="connsiteY0" fmla="*/ 368803 h 370986"/>
                    <a:gd name="connsiteX1" fmla="*/ 126768 w 246831"/>
                    <a:gd name="connsiteY1" fmla="*/ 0 h 370986"/>
                    <a:gd name="connsiteX2" fmla="*/ 246831 w 246831"/>
                    <a:gd name="connsiteY2" fmla="*/ 370986 h 370986"/>
                    <a:gd name="connsiteX3" fmla="*/ 0 w 246831"/>
                    <a:gd name="connsiteY3" fmla="*/ 368803 h 370986"/>
                    <a:gd name="connsiteX0" fmla="*/ 0 w 252648"/>
                    <a:gd name="connsiteY0" fmla="*/ 368803 h 375202"/>
                    <a:gd name="connsiteX1" fmla="*/ 126768 w 252648"/>
                    <a:gd name="connsiteY1" fmla="*/ 0 h 375202"/>
                    <a:gd name="connsiteX2" fmla="*/ 252648 w 252648"/>
                    <a:gd name="connsiteY2" fmla="*/ 375202 h 375202"/>
                    <a:gd name="connsiteX3" fmla="*/ 0 w 252648"/>
                    <a:gd name="connsiteY3" fmla="*/ 368803 h 3752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52648" h="375202">
                      <a:moveTo>
                        <a:pt x="0" y="368803"/>
                      </a:moveTo>
                      <a:lnTo>
                        <a:pt x="126768" y="0"/>
                      </a:lnTo>
                      <a:lnTo>
                        <a:pt x="252648" y="375202"/>
                      </a:lnTo>
                      <a:lnTo>
                        <a:pt x="0" y="368803"/>
                      </a:lnTo>
                      <a:close/>
                    </a:path>
                  </a:pathLst>
                </a:custGeom>
                <a:solidFill>
                  <a:srgbClr val="5E2700"/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63" name="สามเหลี่ยมหน้าจั่ว 29">
                  <a:extLst>
                    <a:ext uri="{FF2B5EF4-FFF2-40B4-BE49-F238E27FC236}">
                      <a16:creationId xmlns:a16="http://schemas.microsoft.com/office/drawing/2014/main" id="{EDC15033-9394-4E2A-91F7-E136A289FF15}"/>
                    </a:ext>
                  </a:extLst>
                </p:cNvPr>
                <p:cNvSpPr/>
                <p:nvPr/>
              </p:nvSpPr>
              <p:spPr>
                <a:xfrm rot="5943786">
                  <a:off x="2981440" y="4134132"/>
                  <a:ext cx="262481" cy="361661"/>
                </a:xfrm>
                <a:custGeom>
                  <a:avLst/>
                  <a:gdLst>
                    <a:gd name="connsiteX0" fmla="*/ 0 w 248412"/>
                    <a:gd name="connsiteY0" fmla="*/ 360680 h 360680"/>
                    <a:gd name="connsiteX1" fmla="*/ 124206 w 248412"/>
                    <a:gd name="connsiteY1" fmla="*/ 0 h 360680"/>
                    <a:gd name="connsiteX2" fmla="*/ 248412 w 248412"/>
                    <a:gd name="connsiteY2" fmla="*/ 360680 h 360680"/>
                    <a:gd name="connsiteX3" fmla="*/ 0 w 248412"/>
                    <a:gd name="connsiteY3" fmla="*/ 360680 h 360680"/>
                    <a:gd name="connsiteX0" fmla="*/ 0 w 256537"/>
                    <a:gd name="connsiteY0" fmla="*/ 358118 h 360680"/>
                    <a:gd name="connsiteX1" fmla="*/ 132331 w 256537"/>
                    <a:gd name="connsiteY1" fmla="*/ 0 h 360680"/>
                    <a:gd name="connsiteX2" fmla="*/ 256537 w 256537"/>
                    <a:gd name="connsiteY2" fmla="*/ 360680 h 360680"/>
                    <a:gd name="connsiteX3" fmla="*/ 0 w 256537"/>
                    <a:gd name="connsiteY3" fmla="*/ 358118 h 360680"/>
                    <a:gd name="connsiteX0" fmla="*/ 0 w 262481"/>
                    <a:gd name="connsiteY0" fmla="*/ 358118 h 361661"/>
                    <a:gd name="connsiteX1" fmla="*/ 132331 w 262481"/>
                    <a:gd name="connsiteY1" fmla="*/ 0 h 361661"/>
                    <a:gd name="connsiteX2" fmla="*/ 262481 w 262481"/>
                    <a:gd name="connsiteY2" fmla="*/ 361661 h 361661"/>
                    <a:gd name="connsiteX3" fmla="*/ 0 w 262481"/>
                    <a:gd name="connsiteY3" fmla="*/ 358118 h 36166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62481" h="361661">
                      <a:moveTo>
                        <a:pt x="0" y="358118"/>
                      </a:moveTo>
                      <a:lnTo>
                        <a:pt x="132331" y="0"/>
                      </a:lnTo>
                      <a:lnTo>
                        <a:pt x="262481" y="361661"/>
                      </a:lnTo>
                      <a:lnTo>
                        <a:pt x="0" y="358118"/>
                      </a:lnTo>
                      <a:close/>
                    </a:path>
                  </a:pathLst>
                </a:custGeom>
                <a:solidFill>
                  <a:srgbClr val="5E2700"/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</p:grpSp>
          <p:grpSp>
            <p:nvGrpSpPr>
              <p:cNvPr id="232" name="กลุ่ม 231">
                <a:extLst>
                  <a:ext uri="{FF2B5EF4-FFF2-40B4-BE49-F238E27FC236}">
                    <a16:creationId xmlns:a16="http://schemas.microsoft.com/office/drawing/2014/main" id="{6D4C100E-9882-4C51-82DE-382C8ED173F3}"/>
                  </a:ext>
                </a:extLst>
              </p:cNvPr>
              <p:cNvGrpSpPr/>
              <p:nvPr/>
            </p:nvGrpSpPr>
            <p:grpSpPr>
              <a:xfrm flipH="1">
                <a:off x="4476372" y="3652104"/>
                <a:ext cx="454873" cy="753714"/>
                <a:chOff x="2932786" y="3679467"/>
                <a:chExt cx="454873" cy="753714"/>
              </a:xfrm>
              <a:solidFill>
                <a:srgbClr val="660066"/>
              </a:solidFill>
            </p:grpSpPr>
            <p:sp>
              <p:nvSpPr>
                <p:cNvPr id="258" name="สามเหลี่ยมหน้าจั่ว 27">
                  <a:extLst>
                    <a:ext uri="{FF2B5EF4-FFF2-40B4-BE49-F238E27FC236}">
                      <a16:creationId xmlns:a16="http://schemas.microsoft.com/office/drawing/2014/main" id="{8ED8AC45-9E11-4722-AE20-605CC7189A4C}"/>
                    </a:ext>
                  </a:extLst>
                </p:cNvPr>
                <p:cNvSpPr/>
                <p:nvPr/>
              </p:nvSpPr>
              <p:spPr>
                <a:xfrm rot="6008731">
                  <a:off x="3074113" y="3623112"/>
                  <a:ext cx="257191" cy="369901"/>
                </a:xfrm>
                <a:custGeom>
                  <a:avLst/>
                  <a:gdLst>
                    <a:gd name="connsiteX0" fmla="*/ 0 w 248412"/>
                    <a:gd name="connsiteY0" fmla="*/ 360680 h 360680"/>
                    <a:gd name="connsiteX1" fmla="*/ 124206 w 248412"/>
                    <a:gd name="connsiteY1" fmla="*/ 0 h 360680"/>
                    <a:gd name="connsiteX2" fmla="*/ 248412 w 248412"/>
                    <a:gd name="connsiteY2" fmla="*/ 360680 h 360680"/>
                    <a:gd name="connsiteX3" fmla="*/ 0 w 248412"/>
                    <a:gd name="connsiteY3" fmla="*/ 360680 h 360680"/>
                    <a:gd name="connsiteX0" fmla="*/ 0 w 249012"/>
                    <a:gd name="connsiteY0" fmla="*/ 356918 h 360680"/>
                    <a:gd name="connsiteX1" fmla="*/ 124806 w 249012"/>
                    <a:gd name="connsiteY1" fmla="*/ 0 h 360680"/>
                    <a:gd name="connsiteX2" fmla="*/ 249012 w 249012"/>
                    <a:gd name="connsiteY2" fmla="*/ 360680 h 360680"/>
                    <a:gd name="connsiteX3" fmla="*/ 0 w 249012"/>
                    <a:gd name="connsiteY3" fmla="*/ 356918 h 360680"/>
                    <a:gd name="connsiteX0" fmla="*/ 0 w 252092"/>
                    <a:gd name="connsiteY0" fmla="*/ 356918 h 367905"/>
                    <a:gd name="connsiteX1" fmla="*/ 124806 w 252092"/>
                    <a:gd name="connsiteY1" fmla="*/ 0 h 367905"/>
                    <a:gd name="connsiteX2" fmla="*/ 252092 w 252092"/>
                    <a:gd name="connsiteY2" fmla="*/ 367905 h 367905"/>
                    <a:gd name="connsiteX3" fmla="*/ 0 w 252092"/>
                    <a:gd name="connsiteY3" fmla="*/ 356918 h 367905"/>
                    <a:gd name="connsiteX0" fmla="*/ 0 w 258716"/>
                    <a:gd name="connsiteY0" fmla="*/ 363762 h 367905"/>
                    <a:gd name="connsiteX1" fmla="*/ 131430 w 258716"/>
                    <a:gd name="connsiteY1" fmla="*/ 0 h 367905"/>
                    <a:gd name="connsiteX2" fmla="*/ 258716 w 258716"/>
                    <a:gd name="connsiteY2" fmla="*/ 367905 h 367905"/>
                    <a:gd name="connsiteX3" fmla="*/ 0 w 258716"/>
                    <a:gd name="connsiteY3" fmla="*/ 363762 h 367905"/>
                    <a:gd name="connsiteX0" fmla="*/ 0 w 258797"/>
                    <a:gd name="connsiteY0" fmla="*/ 375349 h 375349"/>
                    <a:gd name="connsiteX1" fmla="*/ 131511 w 258797"/>
                    <a:gd name="connsiteY1" fmla="*/ 0 h 375349"/>
                    <a:gd name="connsiteX2" fmla="*/ 258797 w 258797"/>
                    <a:gd name="connsiteY2" fmla="*/ 367905 h 375349"/>
                    <a:gd name="connsiteX3" fmla="*/ 0 w 258797"/>
                    <a:gd name="connsiteY3" fmla="*/ 375349 h 375349"/>
                    <a:gd name="connsiteX0" fmla="*/ 0 w 257191"/>
                    <a:gd name="connsiteY0" fmla="*/ 369901 h 369901"/>
                    <a:gd name="connsiteX1" fmla="*/ 129905 w 257191"/>
                    <a:gd name="connsiteY1" fmla="*/ 0 h 369901"/>
                    <a:gd name="connsiteX2" fmla="*/ 257191 w 257191"/>
                    <a:gd name="connsiteY2" fmla="*/ 367905 h 369901"/>
                    <a:gd name="connsiteX3" fmla="*/ 0 w 257191"/>
                    <a:gd name="connsiteY3" fmla="*/ 369901 h 36990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57191" h="369901">
                      <a:moveTo>
                        <a:pt x="0" y="369901"/>
                      </a:moveTo>
                      <a:lnTo>
                        <a:pt x="129905" y="0"/>
                      </a:lnTo>
                      <a:lnTo>
                        <a:pt x="257191" y="367905"/>
                      </a:lnTo>
                      <a:lnTo>
                        <a:pt x="0" y="369901"/>
                      </a:lnTo>
                      <a:close/>
                    </a:path>
                  </a:pathLst>
                </a:custGeom>
                <a:solidFill>
                  <a:srgbClr val="5E2700"/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59" name="สามเหลี่ยมหน้าจั่ว 28">
                  <a:extLst>
                    <a:ext uri="{FF2B5EF4-FFF2-40B4-BE49-F238E27FC236}">
                      <a16:creationId xmlns:a16="http://schemas.microsoft.com/office/drawing/2014/main" id="{EAC9DE6B-4B17-4E22-84C7-096B9C392D50}"/>
                    </a:ext>
                  </a:extLst>
                </p:cNvPr>
                <p:cNvSpPr/>
                <p:nvPr/>
              </p:nvSpPr>
              <p:spPr>
                <a:xfrm rot="5943786">
                  <a:off x="3037426" y="3868071"/>
                  <a:ext cx="246831" cy="370986"/>
                </a:xfrm>
                <a:custGeom>
                  <a:avLst/>
                  <a:gdLst>
                    <a:gd name="connsiteX0" fmla="*/ 0 w 248412"/>
                    <a:gd name="connsiteY0" fmla="*/ 360680 h 360680"/>
                    <a:gd name="connsiteX1" fmla="*/ 124206 w 248412"/>
                    <a:gd name="connsiteY1" fmla="*/ 0 h 360680"/>
                    <a:gd name="connsiteX2" fmla="*/ 248412 w 248412"/>
                    <a:gd name="connsiteY2" fmla="*/ 360680 h 360680"/>
                    <a:gd name="connsiteX3" fmla="*/ 0 w 248412"/>
                    <a:gd name="connsiteY3" fmla="*/ 360680 h 360680"/>
                    <a:gd name="connsiteX0" fmla="*/ 0 w 245169"/>
                    <a:gd name="connsiteY0" fmla="*/ 360680 h 376630"/>
                    <a:gd name="connsiteX1" fmla="*/ 124206 w 245169"/>
                    <a:gd name="connsiteY1" fmla="*/ 0 h 376630"/>
                    <a:gd name="connsiteX2" fmla="*/ 245169 w 245169"/>
                    <a:gd name="connsiteY2" fmla="*/ 376630 h 376630"/>
                    <a:gd name="connsiteX3" fmla="*/ 0 w 245169"/>
                    <a:gd name="connsiteY3" fmla="*/ 360680 h 376630"/>
                    <a:gd name="connsiteX0" fmla="*/ 0 w 244269"/>
                    <a:gd name="connsiteY0" fmla="*/ 360680 h 370986"/>
                    <a:gd name="connsiteX1" fmla="*/ 124206 w 244269"/>
                    <a:gd name="connsiteY1" fmla="*/ 0 h 370986"/>
                    <a:gd name="connsiteX2" fmla="*/ 244269 w 244269"/>
                    <a:gd name="connsiteY2" fmla="*/ 370986 h 370986"/>
                    <a:gd name="connsiteX3" fmla="*/ 0 w 244269"/>
                    <a:gd name="connsiteY3" fmla="*/ 360680 h 370986"/>
                    <a:gd name="connsiteX0" fmla="*/ 0 w 246831"/>
                    <a:gd name="connsiteY0" fmla="*/ 368803 h 370986"/>
                    <a:gd name="connsiteX1" fmla="*/ 126768 w 246831"/>
                    <a:gd name="connsiteY1" fmla="*/ 0 h 370986"/>
                    <a:gd name="connsiteX2" fmla="*/ 246831 w 246831"/>
                    <a:gd name="connsiteY2" fmla="*/ 370986 h 370986"/>
                    <a:gd name="connsiteX3" fmla="*/ 0 w 246831"/>
                    <a:gd name="connsiteY3" fmla="*/ 368803 h 3709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46831" h="370986">
                      <a:moveTo>
                        <a:pt x="0" y="368803"/>
                      </a:moveTo>
                      <a:lnTo>
                        <a:pt x="126768" y="0"/>
                      </a:lnTo>
                      <a:lnTo>
                        <a:pt x="246831" y="370986"/>
                      </a:lnTo>
                      <a:lnTo>
                        <a:pt x="0" y="368803"/>
                      </a:lnTo>
                      <a:close/>
                    </a:path>
                  </a:pathLst>
                </a:custGeom>
                <a:solidFill>
                  <a:srgbClr val="5E2700"/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60" name="สามเหลี่ยมหน้าจั่ว 29">
                  <a:extLst>
                    <a:ext uri="{FF2B5EF4-FFF2-40B4-BE49-F238E27FC236}">
                      <a16:creationId xmlns:a16="http://schemas.microsoft.com/office/drawing/2014/main" id="{4E45237C-5BEC-467E-BC62-A5B18708576E}"/>
                    </a:ext>
                  </a:extLst>
                </p:cNvPr>
                <p:cNvSpPr/>
                <p:nvPr/>
              </p:nvSpPr>
              <p:spPr>
                <a:xfrm rot="5943786">
                  <a:off x="2982497" y="4120989"/>
                  <a:ext cx="262481" cy="361904"/>
                </a:xfrm>
                <a:custGeom>
                  <a:avLst/>
                  <a:gdLst>
                    <a:gd name="connsiteX0" fmla="*/ 0 w 248412"/>
                    <a:gd name="connsiteY0" fmla="*/ 360680 h 360680"/>
                    <a:gd name="connsiteX1" fmla="*/ 124206 w 248412"/>
                    <a:gd name="connsiteY1" fmla="*/ 0 h 360680"/>
                    <a:gd name="connsiteX2" fmla="*/ 248412 w 248412"/>
                    <a:gd name="connsiteY2" fmla="*/ 360680 h 360680"/>
                    <a:gd name="connsiteX3" fmla="*/ 0 w 248412"/>
                    <a:gd name="connsiteY3" fmla="*/ 360680 h 360680"/>
                    <a:gd name="connsiteX0" fmla="*/ 0 w 256537"/>
                    <a:gd name="connsiteY0" fmla="*/ 358118 h 360680"/>
                    <a:gd name="connsiteX1" fmla="*/ 132331 w 256537"/>
                    <a:gd name="connsiteY1" fmla="*/ 0 h 360680"/>
                    <a:gd name="connsiteX2" fmla="*/ 256537 w 256537"/>
                    <a:gd name="connsiteY2" fmla="*/ 360680 h 360680"/>
                    <a:gd name="connsiteX3" fmla="*/ 0 w 256537"/>
                    <a:gd name="connsiteY3" fmla="*/ 358118 h 360680"/>
                    <a:gd name="connsiteX0" fmla="*/ 0 w 262481"/>
                    <a:gd name="connsiteY0" fmla="*/ 358118 h 361661"/>
                    <a:gd name="connsiteX1" fmla="*/ 132331 w 262481"/>
                    <a:gd name="connsiteY1" fmla="*/ 0 h 361661"/>
                    <a:gd name="connsiteX2" fmla="*/ 262481 w 262481"/>
                    <a:gd name="connsiteY2" fmla="*/ 361661 h 361661"/>
                    <a:gd name="connsiteX3" fmla="*/ 0 w 262481"/>
                    <a:gd name="connsiteY3" fmla="*/ 358118 h 361661"/>
                    <a:gd name="connsiteX0" fmla="*/ 0 w 266697"/>
                    <a:gd name="connsiteY0" fmla="*/ 358118 h 358118"/>
                    <a:gd name="connsiteX1" fmla="*/ 132331 w 266697"/>
                    <a:gd name="connsiteY1" fmla="*/ 0 h 358118"/>
                    <a:gd name="connsiteX2" fmla="*/ 266697 w 266697"/>
                    <a:gd name="connsiteY2" fmla="*/ 355845 h 358118"/>
                    <a:gd name="connsiteX3" fmla="*/ 0 w 266697"/>
                    <a:gd name="connsiteY3" fmla="*/ 358118 h 358118"/>
                    <a:gd name="connsiteX0" fmla="*/ 0 w 266697"/>
                    <a:gd name="connsiteY0" fmla="*/ 358118 h 361904"/>
                    <a:gd name="connsiteX1" fmla="*/ 132331 w 266697"/>
                    <a:gd name="connsiteY1" fmla="*/ 0 h 361904"/>
                    <a:gd name="connsiteX2" fmla="*/ 266697 w 266697"/>
                    <a:gd name="connsiteY2" fmla="*/ 355845 h 361904"/>
                    <a:gd name="connsiteX3" fmla="*/ 10630 w 266697"/>
                    <a:gd name="connsiteY3" fmla="*/ 361904 h 361904"/>
                    <a:gd name="connsiteX4" fmla="*/ 0 w 266697"/>
                    <a:gd name="connsiteY4" fmla="*/ 358118 h 361904"/>
                    <a:gd name="connsiteX0" fmla="*/ 0 w 262481"/>
                    <a:gd name="connsiteY0" fmla="*/ 358118 h 361904"/>
                    <a:gd name="connsiteX1" fmla="*/ 132331 w 262481"/>
                    <a:gd name="connsiteY1" fmla="*/ 0 h 361904"/>
                    <a:gd name="connsiteX2" fmla="*/ 262481 w 262481"/>
                    <a:gd name="connsiteY2" fmla="*/ 361661 h 361904"/>
                    <a:gd name="connsiteX3" fmla="*/ 10630 w 262481"/>
                    <a:gd name="connsiteY3" fmla="*/ 361904 h 361904"/>
                    <a:gd name="connsiteX4" fmla="*/ 0 w 262481"/>
                    <a:gd name="connsiteY4" fmla="*/ 358118 h 36190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62481" h="361904">
                      <a:moveTo>
                        <a:pt x="0" y="358118"/>
                      </a:moveTo>
                      <a:lnTo>
                        <a:pt x="132331" y="0"/>
                      </a:lnTo>
                      <a:lnTo>
                        <a:pt x="262481" y="361661"/>
                      </a:lnTo>
                      <a:lnTo>
                        <a:pt x="10630" y="361904"/>
                      </a:lnTo>
                      <a:lnTo>
                        <a:pt x="0" y="358118"/>
                      </a:lnTo>
                      <a:close/>
                    </a:path>
                  </a:pathLst>
                </a:custGeom>
                <a:solidFill>
                  <a:srgbClr val="5E2700"/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</p:grpSp>
          <p:grpSp>
            <p:nvGrpSpPr>
              <p:cNvPr id="233" name="กลุ่ม 232">
                <a:extLst>
                  <a:ext uri="{FF2B5EF4-FFF2-40B4-BE49-F238E27FC236}">
                    <a16:creationId xmlns:a16="http://schemas.microsoft.com/office/drawing/2014/main" id="{4490A94B-C431-43C5-8DF7-3400CBE057DB}"/>
                  </a:ext>
                </a:extLst>
              </p:cNvPr>
              <p:cNvGrpSpPr/>
              <p:nvPr/>
            </p:nvGrpSpPr>
            <p:grpSpPr>
              <a:xfrm>
                <a:off x="3240829" y="3260980"/>
                <a:ext cx="211536" cy="238462"/>
                <a:chOff x="3240829" y="3260980"/>
                <a:chExt cx="211536" cy="238462"/>
              </a:xfrm>
            </p:grpSpPr>
            <p:cxnSp>
              <p:nvCxnSpPr>
                <p:cNvPr id="238" name="ตัวเชื่อมต่อตรง 237">
                  <a:extLst>
                    <a:ext uri="{FF2B5EF4-FFF2-40B4-BE49-F238E27FC236}">
                      <a16:creationId xmlns:a16="http://schemas.microsoft.com/office/drawing/2014/main" id="{0EBFD898-2D41-4668-A64F-AACABAAB122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301660" y="3260980"/>
                  <a:ext cx="144979" cy="48820"/>
                </a:xfrm>
                <a:prstGeom prst="line">
                  <a:avLst/>
                </a:prstGeom>
                <a:ln w="28575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53" name="ตัวเชื่อมต่อตรง 252">
                  <a:extLst>
                    <a:ext uri="{FF2B5EF4-FFF2-40B4-BE49-F238E27FC236}">
                      <a16:creationId xmlns:a16="http://schemas.microsoft.com/office/drawing/2014/main" id="{34BEDDD5-EA75-4E55-8544-4DC94844893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240829" y="3377962"/>
                  <a:ext cx="205810" cy="6624"/>
                </a:xfrm>
                <a:prstGeom prst="line">
                  <a:avLst/>
                </a:prstGeom>
                <a:ln w="28575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54" name="ตัวเชื่อมต่อตรง 253">
                  <a:extLst>
                    <a:ext uri="{FF2B5EF4-FFF2-40B4-BE49-F238E27FC236}">
                      <a16:creationId xmlns:a16="http://schemas.microsoft.com/office/drawing/2014/main" id="{A47206D7-0790-43F3-A791-DA2BB4280B2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301661" y="3449391"/>
                  <a:ext cx="150704" cy="50051"/>
                </a:xfrm>
                <a:prstGeom prst="line">
                  <a:avLst/>
                </a:prstGeom>
                <a:ln w="28575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34" name="กลุ่ม 233">
                <a:extLst>
                  <a:ext uri="{FF2B5EF4-FFF2-40B4-BE49-F238E27FC236}">
                    <a16:creationId xmlns:a16="http://schemas.microsoft.com/office/drawing/2014/main" id="{A6AADE5C-7270-4CC5-BB0E-FF778268A9F1}"/>
                  </a:ext>
                </a:extLst>
              </p:cNvPr>
              <p:cNvGrpSpPr/>
              <p:nvPr/>
            </p:nvGrpSpPr>
            <p:grpSpPr>
              <a:xfrm flipH="1">
                <a:off x="4385231" y="3262043"/>
                <a:ext cx="211536" cy="238462"/>
                <a:chOff x="3240829" y="3260980"/>
                <a:chExt cx="211536" cy="238462"/>
              </a:xfrm>
            </p:grpSpPr>
            <p:cxnSp>
              <p:nvCxnSpPr>
                <p:cNvPr id="235" name="ตัวเชื่อมต่อตรง 234">
                  <a:extLst>
                    <a:ext uri="{FF2B5EF4-FFF2-40B4-BE49-F238E27FC236}">
                      <a16:creationId xmlns:a16="http://schemas.microsoft.com/office/drawing/2014/main" id="{082D345E-9C73-4617-B107-7E448213E4B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301660" y="3260980"/>
                  <a:ext cx="144979" cy="48820"/>
                </a:xfrm>
                <a:prstGeom prst="line">
                  <a:avLst/>
                </a:prstGeom>
                <a:ln w="28575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36" name="ตัวเชื่อมต่อตรง 235">
                  <a:extLst>
                    <a:ext uri="{FF2B5EF4-FFF2-40B4-BE49-F238E27FC236}">
                      <a16:creationId xmlns:a16="http://schemas.microsoft.com/office/drawing/2014/main" id="{72E389EE-B5D9-4969-90F3-AAD47EDEC79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240829" y="3377962"/>
                  <a:ext cx="205810" cy="6624"/>
                </a:xfrm>
                <a:prstGeom prst="line">
                  <a:avLst/>
                </a:prstGeom>
                <a:ln w="28575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37" name="ตัวเชื่อมต่อตรง 236">
                  <a:extLst>
                    <a:ext uri="{FF2B5EF4-FFF2-40B4-BE49-F238E27FC236}">
                      <a16:creationId xmlns:a16="http://schemas.microsoft.com/office/drawing/2014/main" id="{58D4506F-074E-41F3-892C-0A00F2A2EBC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301661" y="3449391"/>
                  <a:ext cx="150704" cy="50051"/>
                </a:xfrm>
                <a:prstGeom prst="line">
                  <a:avLst/>
                </a:prstGeom>
                <a:ln w="28575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15" name="กลุ่ม 214">
              <a:extLst>
                <a:ext uri="{FF2B5EF4-FFF2-40B4-BE49-F238E27FC236}">
                  <a16:creationId xmlns:a16="http://schemas.microsoft.com/office/drawing/2014/main" id="{5DCA9C08-D260-4265-9B89-B8985233D2DC}"/>
                </a:ext>
              </a:extLst>
            </p:cNvPr>
            <p:cNvGrpSpPr/>
            <p:nvPr/>
          </p:nvGrpSpPr>
          <p:grpSpPr>
            <a:xfrm>
              <a:off x="1584062" y="3843842"/>
              <a:ext cx="939364" cy="524415"/>
              <a:chOff x="1584062" y="3843842"/>
              <a:chExt cx="939364" cy="524415"/>
            </a:xfrm>
          </p:grpSpPr>
          <p:sp>
            <p:nvSpPr>
              <p:cNvPr id="216" name="รูปแบบอิสระ: รูปร่าง 215">
                <a:extLst>
                  <a:ext uri="{FF2B5EF4-FFF2-40B4-BE49-F238E27FC236}">
                    <a16:creationId xmlns:a16="http://schemas.microsoft.com/office/drawing/2014/main" id="{EAD4979E-3D27-4B79-A9D9-6BEBCA07EE4F}"/>
                  </a:ext>
                </a:extLst>
              </p:cNvPr>
              <p:cNvSpPr/>
              <p:nvPr/>
            </p:nvSpPr>
            <p:spPr>
              <a:xfrm rot="455843" flipH="1">
                <a:off x="2170838" y="3843842"/>
                <a:ext cx="352588" cy="523212"/>
              </a:xfrm>
              <a:custGeom>
                <a:avLst/>
                <a:gdLst>
                  <a:gd name="connsiteX0" fmla="*/ 42210 w 347010"/>
                  <a:gd name="connsiteY0" fmla="*/ 0 h 546827"/>
                  <a:gd name="connsiteX1" fmla="*/ 11730 w 347010"/>
                  <a:gd name="connsiteY1" fmla="*/ 447040 h 546827"/>
                  <a:gd name="connsiteX2" fmla="*/ 214930 w 347010"/>
                  <a:gd name="connsiteY2" fmla="*/ 518160 h 546827"/>
                  <a:gd name="connsiteX3" fmla="*/ 347010 w 347010"/>
                  <a:gd name="connsiteY3" fmla="*/ 71120 h 5468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47010" h="546827">
                    <a:moveTo>
                      <a:pt x="42210" y="0"/>
                    </a:moveTo>
                    <a:cubicBezTo>
                      <a:pt x="12576" y="180340"/>
                      <a:pt x="-17057" y="360680"/>
                      <a:pt x="11730" y="447040"/>
                    </a:cubicBezTo>
                    <a:cubicBezTo>
                      <a:pt x="40517" y="533400"/>
                      <a:pt x="159050" y="580813"/>
                      <a:pt x="214930" y="518160"/>
                    </a:cubicBezTo>
                    <a:cubicBezTo>
                      <a:pt x="270810" y="455507"/>
                      <a:pt x="308910" y="263313"/>
                      <a:pt x="347010" y="71120"/>
                    </a:cubicBezTo>
                  </a:path>
                </a:pathLst>
              </a:custGeom>
              <a:solidFill>
                <a:srgbClr val="FDC64E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grpSp>
            <p:nvGrpSpPr>
              <p:cNvPr id="217" name="กลุ่ม 216">
                <a:extLst>
                  <a:ext uri="{FF2B5EF4-FFF2-40B4-BE49-F238E27FC236}">
                    <a16:creationId xmlns:a16="http://schemas.microsoft.com/office/drawing/2014/main" id="{FC6DF260-FC33-4A97-B834-9675DD512B53}"/>
                  </a:ext>
                </a:extLst>
              </p:cNvPr>
              <p:cNvGrpSpPr/>
              <p:nvPr/>
            </p:nvGrpSpPr>
            <p:grpSpPr>
              <a:xfrm>
                <a:off x="1584062" y="3845045"/>
                <a:ext cx="352588" cy="523212"/>
                <a:chOff x="1584062" y="3845045"/>
                <a:chExt cx="352588" cy="523212"/>
              </a:xfrm>
            </p:grpSpPr>
            <p:sp>
              <p:nvSpPr>
                <p:cNvPr id="221" name="รูปแบบอิสระ: รูปร่าง 220">
                  <a:extLst>
                    <a:ext uri="{FF2B5EF4-FFF2-40B4-BE49-F238E27FC236}">
                      <a16:creationId xmlns:a16="http://schemas.microsoft.com/office/drawing/2014/main" id="{88270053-EC9F-41BE-89FB-EEB099B7A16E}"/>
                    </a:ext>
                  </a:extLst>
                </p:cNvPr>
                <p:cNvSpPr/>
                <p:nvPr/>
              </p:nvSpPr>
              <p:spPr>
                <a:xfrm rot="21144157">
                  <a:off x="1584062" y="3845045"/>
                  <a:ext cx="352588" cy="523212"/>
                </a:xfrm>
                <a:custGeom>
                  <a:avLst/>
                  <a:gdLst>
                    <a:gd name="connsiteX0" fmla="*/ 42210 w 347010"/>
                    <a:gd name="connsiteY0" fmla="*/ 0 h 546827"/>
                    <a:gd name="connsiteX1" fmla="*/ 11730 w 347010"/>
                    <a:gd name="connsiteY1" fmla="*/ 447040 h 546827"/>
                    <a:gd name="connsiteX2" fmla="*/ 214930 w 347010"/>
                    <a:gd name="connsiteY2" fmla="*/ 518160 h 546827"/>
                    <a:gd name="connsiteX3" fmla="*/ 347010 w 347010"/>
                    <a:gd name="connsiteY3" fmla="*/ 71120 h 5468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47010" h="546827">
                      <a:moveTo>
                        <a:pt x="42210" y="0"/>
                      </a:moveTo>
                      <a:cubicBezTo>
                        <a:pt x="12576" y="180340"/>
                        <a:pt x="-17057" y="360680"/>
                        <a:pt x="11730" y="447040"/>
                      </a:cubicBezTo>
                      <a:cubicBezTo>
                        <a:pt x="40517" y="533400"/>
                        <a:pt x="159050" y="580813"/>
                        <a:pt x="214930" y="518160"/>
                      </a:cubicBezTo>
                      <a:cubicBezTo>
                        <a:pt x="270810" y="455507"/>
                        <a:pt x="308910" y="263313"/>
                        <a:pt x="347010" y="71120"/>
                      </a:cubicBezTo>
                    </a:path>
                  </a:pathLst>
                </a:custGeom>
                <a:solidFill>
                  <a:srgbClr val="FDC64E"/>
                </a:solidFill>
                <a:ln w="571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22" name="สามเหลี่ยมหน้าจั่ว 47">
                  <a:extLst>
                    <a:ext uri="{FF2B5EF4-FFF2-40B4-BE49-F238E27FC236}">
                      <a16:creationId xmlns:a16="http://schemas.microsoft.com/office/drawing/2014/main" id="{24CB0755-8AAC-4CCF-817B-47CFC85E6588}"/>
                    </a:ext>
                  </a:extLst>
                </p:cNvPr>
                <p:cNvSpPr/>
                <p:nvPr/>
              </p:nvSpPr>
              <p:spPr>
                <a:xfrm rot="5579581">
                  <a:off x="1614757" y="3869005"/>
                  <a:ext cx="141899" cy="142867"/>
                </a:xfrm>
                <a:custGeom>
                  <a:avLst/>
                  <a:gdLst>
                    <a:gd name="connsiteX0" fmla="*/ 0 w 142197"/>
                    <a:gd name="connsiteY0" fmla="*/ 137160 h 137160"/>
                    <a:gd name="connsiteX1" fmla="*/ 71099 w 142197"/>
                    <a:gd name="connsiteY1" fmla="*/ 0 h 137160"/>
                    <a:gd name="connsiteX2" fmla="*/ 142197 w 142197"/>
                    <a:gd name="connsiteY2" fmla="*/ 137160 h 137160"/>
                    <a:gd name="connsiteX3" fmla="*/ 0 w 142197"/>
                    <a:gd name="connsiteY3" fmla="*/ 137160 h 137160"/>
                    <a:gd name="connsiteX0" fmla="*/ 0 w 141899"/>
                    <a:gd name="connsiteY0" fmla="*/ 142867 h 142867"/>
                    <a:gd name="connsiteX1" fmla="*/ 70801 w 141899"/>
                    <a:gd name="connsiteY1" fmla="*/ 0 h 142867"/>
                    <a:gd name="connsiteX2" fmla="*/ 141899 w 141899"/>
                    <a:gd name="connsiteY2" fmla="*/ 137160 h 142867"/>
                    <a:gd name="connsiteX3" fmla="*/ 0 w 141899"/>
                    <a:gd name="connsiteY3" fmla="*/ 142867 h 1428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41899" h="142867">
                      <a:moveTo>
                        <a:pt x="0" y="142867"/>
                      </a:moveTo>
                      <a:lnTo>
                        <a:pt x="70801" y="0"/>
                      </a:lnTo>
                      <a:lnTo>
                        <a:pt x="141899" y="137160"/>
                      </a:lnTo>
                      <a:lnTo>
                        <a:pt x="0" y="142867"/>
                      </a:lnTo>
                      <a:close/>
                    </a:path>
                  </a:pathLst>
                </a:custGeom>
                <a:solidFill>
                  <a:srgbClr val="5E2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23" name="สามเหลี่ยมหน้าจั่ว 47">
                  <a:extLst>
                    <a:ext uri="{FF2B5EF4-FFF2-40B4-BE49-F238E27FC236}">
                      <a16:creationId xmlns:a16="http://schemas.microsoft.com/office/drawing/2014/main" id="{5172D1C2-1B58-490C-AF44-774CC105DBEF}"/>
                    </a:ext>
                  </a:extLst>
                </p:cNvPr>
                <p:cNvSpPr/>
                <p:nvPr/>
              </p:nvSpPr>
              <p:spPr>
                <a:xfrm rot="16539676" flipH="1">
                  <a:off x="1726018" y="4006445"/>
                  <a:ext cx="137732" cy="142867"/>
                </a:xfrm>
                <a:custGeom>
                  <a:avLst/>
                  <a:gdLst>
                    <a:gd name="connsiteX0" fmla="*/ 0 w 142197"/>
                    <a:gd name="connsiteY0" fmla="*/ 137160 h 137160"/>
                    <a:gd name="connsiteX1" fmla="*/ 71099 w 142197"/>
                    <a:gd name="connsiteY1" fmla="*/ 0 h 137160"/>
                    <a:gd name="connsiteX2" fmla="*/ 142197 w 142197"/>
                    <a:gd name="connsiteY2" fmla="*/ 137160 h 137160"/>
                    <a:gd name="connsiteX3" fmla="*/ 0 w 142197"/>
                    <a:gd name="connsiteY3" fmla="*/ 137160 h 137160"/>
                    <a:gd name="connsiteX0" fmla="*/ 0 w 141899"/>
                    <a:gd name="connsiteY0" fmla="*/ 142867 h 142867"/>
                    <a:gd name="connsiteX1" fmla="*/ 70801 w 141899"/>
                    <a:gd name="connsiteY1" fmla="*/ 0 h 142867"/>
                    <a:gd name="connsiteX2" fmla="*/ 141899 w 141899"/>
                    <a:gd name="connsiteY2" fmla="*/ 137160 h 142867"/>
                    <a:gd name="connsiteX3" fmla="*/ 0 w 141899"/>
                    <a:gd name="connsiteY3" fmla="*/ 142867 h 142867"/>
                    <a:gd name="connsiteX0" fmla="*/ 0 w 137732"/>
                    <a:gd name="connsiteY0" fmla="*/ 142867 h 142867"/>
                    <a:gd name="connsiteX1" fmla="*/ 70801 w 137732"/>
                    <a:gd name="connsiteY1" fmla="*/ 0 h 142867"/>
                    <a:gd name="connsiteX2" fmla="*/ 137732 w 137732"/>
                    <a:gd name="connsiteY2" fmla="*/ 140576 h 142867"/>
                    <a:gd name="connsiteX3" fmla="*/ 0 w 137732"/>
                    <a:gd name="connsiteY3" fmla="*/ 142867 h 1428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37732" h="142867">
                      <a:moveTo>
                        <a:pt x="0" y="142867"/>
                      </a:moveTo>
                      <a:lnTo>
                        <a:pt x="70801" y="0"/>
                      </a:lnTo>
                      <a:lnTo>
                        <a:pt x="137732" y="140576"/>
                      </a:lnTo>
                      <a:lnTo>
                        <a:pt x="0" y="142867"/>
                      </a:lnTo>
                      <a:close/>
                    </a:path>
                  </a:pathLst>
                </a:custGeom>
                <a:solidFill>
                  <a:srgbClr val="5E2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24" name="สามเหลี่ยมหน้าจั่ว 47">
                  <a:extLst>
                    <a:ext uri="{FF2B5EF4-FFF2-40B4-BE49-F238E27FC236}">
                      <a16:creationId xmlns:a16="http://schemas.microsoft.com/office/drawing/2014/main" id="{5129C99E-3BDC-4815-98E3-FC246EECE502}"/>
                    </a:ext>
                  </a:extLst>
                </p:cNvPr>
                <p:cNvSpPr/>
                <p:nvPr/>
              </p:nvSpPr>
              <p:spPr>
                <a:xfrm rot="4448411">
                  <a:off x="1630466" y="4151652"/>
                  <a:ext cx="136151" cy="147228"/>
                </a:xfrm>
                <a:custGeom>
                  <a:avLst/>
                  <a:gdLst>
                    <a:gd name="connsiteX0" fmla="*/ 0 w 142197"/>
                    <a:gd name="connsiteY0" fmla="*/ 137160 h 137160"/>
                    <a:gd name="connsiteX1" fmla="*/ 71099 w 142197"/>
                    <a:gd name="connsiteY1" fmla="*/ 0 h 137160"/>
                    <a:gd name="connsiteX2" fmla="*/ 142197 w 142197"/>
                    <a:gd name="connsiteY2" fmla="*/ 137160 h 137160"/>
                    <a:gd name="connsiteX3" fmla="*/ 0 w 142197"/>
                    <a:gd name="connsiteY3" fmla="*/ 137160 h 137160"/>
                    <a:gd name="connsiteX0" fmla="*/ 0 w 141899"/>
                    <a:gd name="connsiteY0" fmla="*/ 142867 h 142867"/>
                    <a:gd name="connsiteX1" fmla="*/ 70801 w 141899"/>
                    <a:gd name="connsiteY1" fmla="*/ 0 h 142867"/>
                    <a:gd name="connsiteX2" fmla="*/ 141899 w 141899"/>
                    <a:gd name="connsiteY2" fmla="*/ 137160 h 142867"/>
                    <a:gd name="connsiteX3" fmla="*/ 0 w 141899"/>
                    <a:gd name="connsiteY3" fmla="*/ 142867 h 142867"/>
                    <a:gd name="connsiteX0" fmla="*/ 0 w 141899"/>
                    <a:gd name="connsiteY0" fmla="*/ 142867 h 147228"/>
                    <a:gd name="connsiteX1" fmla="*/ 70801 w 141899"/>
                    <a:gd name="connsiteY1" fmla="*/ 0 h 147228"/>
                    <a:gd name="connsiteX2" fmla="*/ 141899 w 141899"/>
                    <a:gd name="connsiteY2" fmla="*/ 137160 h 147228"/>
                    <a:gd name="connsiteX3" fmla="*/ 80956 w 141899"/>
                    <a:gd name="connsiteY3" fmla="*/ 147228 h 147228"/>
                    <a:gd name="connsiteX4" fmla="*/ 0 w 141899"/>
                    <a:gd name="connsiteY4" fmla="*/ 142867 h 147228"/>
                    <a:gd name="connsiteX0" fmla="*/ 0 w 137963"/>
                    <a:gd name="connsiteY0" fmla="*/ 142867 h 147228"/>
                    <a:gd name="connsiteX1" fmla="*/ 70801 w 137963"/>
                    <a:gd name="connsiteY1" fmla="*/ 0 h 147228"/>
                    <a:gd name="connsiteX2" fmla="*/ 137963 w 137963"/>
                    <a:gd name="connsiteY2" fmla="*/ 130099 h 147228"/>
                    <a:gd name="connsiteX3" fmla="*/ 80956 w 137963"/>
                    <a:gd name="connsiteY3" fmla="*/ 147228 h 147228"/>
                    <a:gd name="connsiteX4" fmla="*/ 0 w 137963"/>
                    <a:gd name="connsiteY4" fmla="*/ 142867 h 147228"/>
                    <a:gd name="connsiteX0" fmla="*/ 0 w 135880"/>
                    <a:gd name="connsiteY0" fmla="*/ 135537 h 147228"/>
                    <a:gd name="connsiteX1" fmla="*/ 68718 w 135880"/>
                    <a:gd name="connsiteY1" fmla="*/ 0 h 147228"/>
                    <a:gd name="connsiteX2" fmla="*/ 135880 w 135880"/>
                    <a:gd name="connsiteY2" fmla="*/ 130099 h 147228"/>
                    <a:gd name="connsiteX3" fmla="*/ 78873 w 135880"/>
                    <a:gd name="connsiteY3" fmla="*/ 147228 h 147228"/>
                    <a:gd name="connsiteX4" fmla="*/ 0 w 135880"/>
                    <a:gd name="connsiteY4" fmla="*/ 135537 h 147228"/>
                    <a:gd name="connsiteX0" fmla="*/ 0 w 136151"/>
                    <a:gd name="connsiteY0" fmla="*/ 135537 h 147228"/>
                    <a:gd name="connsiteX1" fmla="*/ 68718 w 136151"/>
                    <a:gd name="connsiteY1" fmla="*/ 0 h 147228"/>
                    <a:gd name="connsiteX2" fmla="*/ 136151 w 136151"/>
                    <a:gd name="connsiteY2" fmla="*/ 136117 h 147228"/>
                    <a:gd name="connsiteX3" fmla="*/ 78873 w 136151"/>
                    <a:gd name="connsiteY3" fmla="*/ 147228 h 147228"/>
                    <a:gd name="connsiteX4" fmla="*/ 0 w 136151"/>
                    <a:gd name="connsiteY4" fmla="*/ 135537 h 14722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151" h="147228">
                      <a:moveTo>
                        <a:pt x="0" y="135537"/>
                      </a:moveTo>
                      <a:lnTo>
                        <a:pt x="68718" y="0"/>
                      </a:lnTo>
                      <a:lnTo>
                        <a:pt x="136151" y="136117"/>
                      </a:lnTo>
                      <a:cubicBezTo>
                        <a:pt x="115920" y="136856"/>
                        <a:pt x="99104" y="146489"/>
                        <a:pt x="78873" y="147228"/>
                      </a:cubicBezTo>
                      <a:lnTo>
                        <a:pt x="0" y="135537"/>
                      </a:lnTo>
                      <a:close/>
                    </a:path>
                  </a:pathLst>
                </a:custGeom>
                <a:solidFill>
                  <a:srgbClr val="5E2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</p:grpSp>
          <p:sp>
            <p:nvSpPr>
              <p:cNvPr id="218" name="สามเหลี่ยมหน้าจั่ว 47">
                <a:extLst>
                  <a:ext uri="{FF2B5EF4-FFF2-40B4-BE49-F238E27FC236}">
                    <a16:creationId xmlns:a16="http://schemas.microsoft.com/office/drawing/2014/main" id="{7910D7C4-40E6-4837-BCF2-DBAC1BCE7100}"/>
                  </a:ext>
                </a:extLst>
              </p:cNvPr>
              <p:cNvSpPr/>
              <p:nvPr/>
            </p:nvSpPr>
            <p:spPr>
              <a:xfrm rot="5211867">
                <a:off x="2223927" y="3883485"/>
                <a:ext cx="141899" cy="142867"/>
              </a:xfrm>
              <a:custGeom>
                <a:avLst/>
                <a:gdLst>
                  <a:gd name="connsiteX0" fmla="*/ 0 w 142197"/>
                  <a:gd name="connsiteY0" fmla="*/ 137160 h 137160"/>
                  <a:gd name="connsiteX1" fmla="*/ 71099 w 142197"/>
                  <a:gd name="connsiteY1" fmla="*/ 0 h 137160"/>
                  <a:gd name="connsiteX2" fmla="*/ 142197 w 142197"/>
                  <a:gd name="connsiteY2" fmla="*/ 137160 h 137160"/>
                  <a:gd name="connsiteX3" fmla="*/ 0 w 142197"/>
                  <a:gd name="connsiteY3" fmla="*/ 137160 h 137160"/>
                  <a:gd name="connsiteX0" fmla="*/ 0 w 141899"/>
                  <a:gd name="connsiteY0" fmla="*/ 142867 h 142867"/>
                  <a:gd name="connsiteX1" fmla="*/ 70801 w 141899"/>
                  <a:gd name="connsiteY1" fmla="*/ 0 h 142867"/>
                  <a:gd name="connsiteX2" fmla="*/ 141899 w 141899"/>
                  <a:gd name="connsiteY2" fmla="*/ 137160 h 142867"/>
                  <a:gd name="connsiteX3" fmla="*/ 0 w 141899"/>
                  <a:gd name="connsiteY3" fmla="*/ 142867 h 142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1899" h="142867">
                    <a:moveTo>
                      <a:pt x="0" y="142867"/>
                    </a:moveTo>
                    <a:lnTo>
                      <a:pt x="70801" y="0"/>
                    </a:lnTo>
                    <a:lnTo>
                      <a:pt x="141899" y="137160"/>
                    </a:lnTo>
                    <a:lnTo>
                      <a:pt x="0" y="142867"/>
                    </a:lnTo>
                    <a:close/>
                  </a:path>
                </a:pathLst>
              </a:custGeom>
              <a:solidFill>
                <a:srgbClr val="5E2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19" name="สามเหลี่ยมหน้าจั่ว 47">
                <a:extLst>
                  <a:ext uri="{FF2B5EF4-FFF2-40B4-BE49-F238E27FC236}">
                    <a16:creationId xmlns:a16="http://schemas.microsoft.com/office/drawing/2014/main" id="{3409B9A9-1C8F-41AA-BE8A-78DE7190BB10}"/>
                  </a:ext>
                </a:extLst>
              </p:cNvPr>
              <p:cNvSpPr/>
              <p:nvPr/>
            </p:nvSpPr>
            <p:spPr>
              <a:xfrm rot="16200000" flipH="1">
                <a:off x="2354333" y="4009427"/>
                <a:ext cx="137732" cy="142867"/>
              </a:xfrm>
              <a:custGeom>
                <a:avLst/>
                <a:gdLst>
                  <a:gd name="connsiteX0" fmla="*/ 0 w 142197"/>
                  <a:gd name="connsiteY0" fmla="*/ 137160 h 137160"/>
                  <a:gd name="connsiteX1" fmla="*/ 71099 w 142197"/>
                  <a:gd name="connsiteY1" fmla="*/ 0 h 137160"/>
                  <a:gd name="connsiteX2" fmla="*/ 142197 w 142197"/>
                  <a:gd name="connsiteY2" fmla="*/ 137160 h 137160"/>
                  <a:gd name="connsiteX3" fmla="*/ 0 w 142197"/>
                  <a:gd name="connsiteY3" fmla="*/ 137160 h 137160"/>
                  <a:gd name="connsiteX0" fmla="*/ 0 w 141899"/>
                  <a:gd name="connsiteY0" fmla="*/ 142867 h 142867"/>
                  <a:gd name="connsiteX1" fmla="*/ 70801 w 141899"/>
                  <a:gd name="connsiteY1" fmla="*/ 0 h 142867"/>
                  <a:gd name="connsiteX2" fmla="*/ 141899 w 141899"/>
                  <a:gd name="connsiteY2" fmla="*/ 137160 h 142867"/>
                  <a:gd name="connsiteX3" fmla="*/ 0 w 141899"/>
                  <a:gd name="connsiteY3" fmla="*/ 142867 h 142867"/>
                  <a:gd name="connsiteX0" fmla="*/ 0 w 137732"/>
                  <a:gd name="connsiteY0" fmla="*/ 142867 h 142867"/>
                  <a:gd name="connsiteX1" fmla="*/ 70801 w 137732"/>
                  <a:gd name="connsiteY1" fmla="*/ 0 h 142867"/>
                  <a:gd name="connsiteX2" fmla="*/ 137732 w 137732"/>
                  <a:gd name="connsiteY2" fmla="*/ 140576 h 142867"/>
                  <a:gd name="connsiteX3" fmla="*/ 0 w 137732"/>
                  <a:gd name="connsiteY3" fmla="*/ 142867 h 142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7732" h="142867">
                    <a:moveTo>
                      <a:pt x="0" y="142867"/>
                    </a:moveTo>
                    <a:lnTo>
                      <a:pt x="70801" y="0"/>
                    </a:lnTo>
                    <a:lnTo>
                      <a:pt x="137732" y="140576"/>
                    </a:lnTo>
                    <a:lnTo>
                      <a:pt x="0" y="142867"/>
                    </a:lnTo>
                    <a:close/>
                  </a:path>
                </a:pathLst>
              </a:custGeom>
              <a:solidFill>
                <a:srgbClr val="5E2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20" name="สามเหลี่ยมหน้าจั่ว 47">
                <a:extLst>
                  <a:ext uri="{FF2B5EF4-FFF2-40B4-BE49-F238E27FC236}">
                    <a16:creationId xmlns:a16="http://schemas.microsoft.com/office/drawing/2014/main" id="{AA698795-F2DE-440B-90C9-3511FBD60E4F}"/>
                  </a:ext>
                </a:extLst>
              </p:cNvPr>
              <p:cNvSpPr/>
              <p:nvPr/>
            </p:nvSpPr>
            <p:spPr>
              <a:xfrm rot="4448411">
                <a:off x="2274361" y="4164374"/>
                <a:ext cx="137712" cy="154037"/>
              </a:xfrm>
              <a:custGeom>
                <a:avLst/>
                <a:gdLst>
                  <a:gd name="connsiteX0" fmla="*/ 0 w 142197"/>
                  <a:gd name="connsiteY0" fmla="*/ 137160 h 137160"/>
                  <a:gd name="connsiteX1" fmla="*/ 71099 w 142197"/>
                  <a:gd name="connsiteY1" fmla="*/ 0 h 137160"/>
                  <a:gd name="connsiteX2" fmla="*/ 142197 w 142197"/>
                  <a:gd name="connsiteY2" fmla="*/ 137160 h 137160"/>
                  <a:gd name="connsiteX3" fmla="*/ 0 w 142197"/>
                  <a:gd name="connsiteY3" fmla="*/ 137160 h 137160"/>
                  <a:gd name="connsiteX0" fmla="*/ 0 w 141899"/>
                  <a:gd name="connsiteY0" fmla="*/ 142867 h 142867"/>
                  <a:gd name="connsiteX1" fmla="*/ 70801 w 141899"/>
                  <a:gd name="connsiteY1" fmla="*/ 0 h 142867"/>
                  <a:gd name="connsiteX2" fmla="*/ 141899 w 141899"/>
                  <a:gd name="connsiteY2" fmla="*/ 137160 h 142867"/>
                  <a:gd name="connsiteX3" fmla="*/ 0 w 141899"/>
                  <a:gd name="connsiteY3" fmla="*/ 142867 h 142867"/>
                  <a:gd name="connsiteX0" fmla="*/ 0 w 141899"/>
                  <a:gd name="connsiteY0" fmla="*/ 142867 h 147228"/>
                  <a:gd name="connsiteX1" fmla="*/ 70801 w 141899"/>
                  <a:gd name="connsiteY1" fmla="*/ 0 h 147228"/>
                  <a:gd name="connsiteX2" fmla="*/ 141899 w 141899"/>
                  <a:gd name="connsiteY2" fmla="*/ 137160 h 147228"/>
                  <a:gd name="connsiteX3" fmla="*/ 80956 w 141899"/>
                  <a:gd name="connsiteY3" fmla="*/ 147228 h 147228"/>
                  <a:gd name="connsiteX4" fmla="*/ 0 w 141899"/>
                  <a:gd name="connsiteY4" fmla="*/ 142867 h 147228"/>
                  <a:gd name="connsiteX0" fmla="*/ 0 w 137963"/>
                  <a:gd name="connsiteY0" fmla="*/ 142867 h 147228"/>
                  <a:gd name="connsiteX1" fmla="*/ 70801 w 137963"/>
                  <a:gd name="connsiteY1" fmla="*/ 0 h 147228"/>
                  <a:gd name="connsiteX2" fmla="*/ 137963 w 137963"/>
                  <a:gd name="connsiteY2" fmla="*/ 130099 h 147228"/>
                  <a:gd name="connsiteX3" fmla="*/ 80956 w 137963"/>
                  <a:gd name="connsiteY3" fmla="*/ 147228 h 147228"/>
                  <a:gd name="connsiteX4" fmla="*/ 0 w 137963"/>
                  <a:gd name="connsiteY4" fmla="*/ 142867 h 147228"/>
                  <a:gd name="connsiteX0" fmla="*/ 0 w 135880"/>
                  <a:gd name="connsiteY0" fmla="*/ 135537 h 147228"/>
                  <a:gd name="connsiteX1" fmla="*/ 68718 w 135880"/>
                  <a:gd name="connsiteY1" fmla="*/ 0 h 147228"/>
                  <a:gd name="connsiteX2" fmla="*/ 135880 w 135880"/>
                  <a:gd name="connsiteY2" fmla="*/ 130099 h 147228"/>
                  <a:gd name="connsiteX3" fmla="*/ 78873 w 135880"/>
                  <a:gd name="connsiteY3" fmla="*/ 147228 h 147228"/>
                  <a:gd name="connsiteX4" fmla="*/ 0 w 135880"/>
                  <a:gd name="connsiteY4" fmla="*/ 135537 h 147228"/>
                  <a:gd name="connsiteX0" fmla="*/ 0 w 136151"/>
                  <a:gd name="connsiteY0" fmla="*/ 135537 h 147228"/>
                  <a:gd name="connsiteX1" fmla="*/ 68718 w 136151"/>
                  <a:gd name="connsiteY1" fmla="*/ 0 h 147228"/>
                  <a:gd name="connsiteX2" fmla="*/ 136151 w 136151"/>
                  <a:gd name="connsiteY2" fmla="*/ 136117 h 147228"/>
                  <a:gd name="connsiteX3" fmla="*/ 78873 w 136151"/>
                  <a:gd name="connsiteY3" fmla="*/ 147228 h 147228"/>
                  <a:gd name="connsiteX4" fmla="*/ 0 w 136151"/>
                  <a:gd name="connsiteY4" fmla="*/ 135537 h 147228"/>
                  <a:gd name="connsiteX0" fmla="*/ 0 w 139274"/>
                  <a:gd name="connsiteY0" fmla="*/ 146532 h 147228"/>
                  <a:gd name="connsiteX1" fmla="*/ 71841 w 139274"/>
                  <a:gd name="connsiteY1" fmla="*/ 0 h 147228"/>
                  <a:gd name="connsiteX2" fmla="*/ 139274 w 139274"/>
                  <a:gd name="connsiteY2" fmla="*/ 136117 h 147228"/>
                  <a:gd name="connsiteX3" fmla="*/ 81996 w 139274"/>
                  <a:gd name="connsiteY3" fmla="*/ 147228 h 147228"/>
                  <a:gd name="connsiteX4" fmla="*/ 0 w 139274"/>
                  <a:gd name="connsiteY4" fmla="*/ 146532 h 147228"/>
                  <a:gd name="connsiteX0" fmla="*/ 0 w 137712"/>
                  <a:gd name="connsiteY0" fmla="*/ 146532 h 147228"/>
                  <a:gd name="connsiteX1" fmla="*/ 71841 w 137712"/>
                  <a:gd name="connsiteY1" fmla="*/ 0 h 147228"/>
                  <a:gd name="connsiteX2" fmla="*/ 137712 w 137712"/>
                  <a:gd name="connsiteY2" fmla="*/ 141615 h 147228"/>
                  <a:gd name="connsiteX3" fmla="*/ 81996 w 137712"/>
                  <a:gd name="connsiteY3" fmla="*/ 147228 h 147228"/>
                  <a:gd name="connsiteX4" fmla="*/ 0 w 137712"/>
                  <a:gd name="connsiteY4" fmla="*/ 146532 h 147228"/>
                  <a:gd name="connsiteX0" fmla="*/ 0 w 137712"/>
                  <a:gd name="connsiteY0" fmla="*/ 146532 h 154037"/>
                  <a:gd name="connsiteX1" fmla="*/ 71841 w 137712"/>
                  <a:gd name="connsiteY1" fmla="*/ 0 h 154037"/>
                  <a:gd name="connsiteX2" fmla="*/ 137712 w 137712"/>
                  <a:gd name="connsiteY2" fmla="*/ 141615 h 154037"/>
                  <a:gd name="connsiteX3" fmla="*/ 78081 w 137712"/>
                  <a:gd name="connsiteY3" fmla="*/ 154037 h 154037"/>
                  <a:gd name="connsiteX4" fmla="*/ 0 w 137712"/>
                  <a:gd name="connsiteY4" fmla="*/ 146532 h 154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7712" h="154037">
                    <a:moveTo>
                      <a:pt x="0" y="146532"/>
                    </a:moveTo>
                    <a:lnTo>
                      <a:pt x="71841" y="0"/>
                    </a:lnTo>
                    <a:lnTo>
                      <a:pt x="137712" y="141615"/>
                    </a:lnTo>
                    <a:cubicBezTo>
                      <a:pt x="117481" y="142354"/>
                      <a:pt x="98312" y="153298"/>
                      <a:pt x="78081" y="154037"/>
                    </a:cubicBezTo>
                    <a:lnTo>
                      <a:pt x="0" y="146532"/>
                    </a:lnTo>
                    <a:close/>
                  </a:path>
                </a:pathLst>
              </a:custGeom>
              <a:solidFill>
                <a:srgbClr val="5E2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</p:grpSp>
      <p:grpSp>
        <p:nvGrpSpPr>
          <p:cNvPr id="275" name="กลุ่ม 274">
            <a:extLst>
              <a:ext uri="{FF2B5EF4-FFF2-40B4-BE49-F238E27FC236}">
                <a16:creationId xmlns:a16="http://schemas.microsoft.com/office/drawing/2014/main" id="{447DF428-3E36-4C2D-BC86-B63A8E8451C3}"/>
              </a:ext>
            </a:extLst>
          </p:cNvPr>
          <p:cNvGrpSpPr/>
          <p:nvPr/>
        </p:nvGrpSpPr>
        <p:grpSpPr>
          <a:xfrm>
            <a:off x="7336708" y="4015223"/>
            <a:ext cx="2687739" cy="3687960"/>
            <a:chOff x="3843071" y="2015305"/>
            <a:chExt cx="2407177" cy="3214427"/>
          </a:xfrm>
        </p:grpSpPr>
        <p:grpSp>
          <p:nvGrpSpPr>
            <p:cNvPr id="276" name="กลุ่ม 275">
              <a:extLst>
                <a:ext uri="{FF2B5EF4-FFF2-40B4-BE49-F238E27FC236}">
                  <a16:creationId xmlns:a16="http://schemas.microsoft.com/office/drawing/2014/main" id="{34F8ABB1-2845-49EB-B288-57B0A6DED46D}"/>
                </a:ext>
              </a:extLst>
            </p:cNvPr>
            <p:cNvGrpSpPr/>
            <p:nvPr/>
          </p:nvGrpSpPr>
          <p:grpSpPr>
            <a:xfrm>
              <a:off x="3843071" y="2015305"/>
              <a:ext cx="2407177" cy="3214427"/>
              <a:chOff x="3843071" y="2015305"/>
              <a:chExt cx="2407177" cy="3214427"/>
            </a:xfrm>
          </p:grpSpPr>
          <p:grpSp>
            <p:nvGrpSpPr>
              <p:cNvPr id="279" name="กลุ่ม 278">
                <a:extLst>
                  <a:ext uri="{FF2B5EF4-FFF2-40B4-BE49-F238E27FC236}">
                    <a16:creationId xmlns:a16="http://schemas.microsoft.com/office/drawing/2014/main" id="{AB9CF82F-6294-40AA-9EC7-B9FE4919A265}"/>
                  </a:ext>
                </a:extLst>
              </p:cNvPr>
              <p:cNvGrpSpPr/>
              <p:nvPr/>
            </p:nvGrpSpPr>
            <p:grpSpPr>
              <a:xfrm>
                <a:off x="3843071" y="2015305"/>
                <a:ext cx="2407177" cy="3214427"/>
                <a:chOff x="6997471" y="2147161"/>
                <a:chExt cx="2663841" cy="3692953"/>
              </a:xfrm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282" name="รูปแบบอิสระ: รูปร่าง 281">
                  <a:extLst>
                    <a:ext uri="{FF2B5EF4-FFF2-40B4-BE49-F238E27FC236}">
                      <a16:creationId xmlns:a16="http://schemas.microsoft.com/office/drawing/2014/main" id="{C4317B87-0502-46B0-AD63-54F519836072}"/>
                    </a:ext>
                  </a:extLst>
                </p:cNvPr>
                <p:cNvSpPr/>
                <p:nvPr/>
              </p:nvSpPr>
              <p:spPr>
                <a:xfrm>
                  <a:off x="6997471" y="2147161"/>
                  <a:ext cx="2663841" cy="3692953"/>
                </a:xfrm>
                <a:custGeom>
                  <a:avLst/>
                  <a:gdLst>
                    <a:gd name="connsiteX0" fmla="*/ 55229 w 606091"/>
                    <a:gd name="connsiteY0" fmla="*/ 691793 h 823633"/>
                    <a:gd name="connsiteX1" fmla="*/ 111109 w 606091"/>
                    <a:gd name="connsiteY1" fmla="*/ 216813 h 823633"/>
                    <a:gd name="connsiteX2" fmla="*/ 78089 w 606091"/>
                    <a:gd name="connsiteY2" fmla="*/ 23773 h 823633"/>
                    <a:gd name="connsiteX3" fmla="*/ 217789 w 606091"/>
                    <a:gd name="connsiteY3" fmla="*/ 74573 h 823633"/>
                    <a:gd name="connsiteX4" fmla="*/ 255889 w 606091"/>
                    <a:gd name="connsiteY4" fmla="*/ 56793 h 823633"/>
                    <a:gd name="connsiteX5" fmla="*/ 360029 w 606091"/>
                    <a:gd name="connsiteY5" fmla="*/ 49173 h 823633"/>
                    <a:gd name="connsiteX6" fmla="*/ 451469 w 606091"/>
                    <a:gd name="connsiteY6" fmla="*/ 69493 h 823633"/>
                    <a:gd name="connsiteX7" fmla="*/ 563229 w 606091"/>
                    <a:gd name="connsiteY7" fmla="*/ 3453 h 823633"/>
                    <a:gd name="connsiteX8" fmla="*/ 537829 w 606091"/>
                    <a:gd name="connsiteY8" fmla="*/ 193953 h 823633"/>
                    <a:gd name="connsiteX9" fmla="*/ 593709 w 606091"/>
                    <a:gd name="connsiteY9" fmla="*/ 681633 h 823633"/>
                    <a:gd name="connsiteX10" fmla="*/ 588629 w 606091"/>
                    <a:gd name="connsiteY10" fmla="*/ 803553 h 823633"/>
                    <a:gd name="connsiteX11" fmla="*/ 410829 w 606091"/>
                    <a:gd name="connsiteY11" fmla="*/ 821333 h 823633"/>
                    <a:gd name="connsiteX12" fmla="*/ 22209 w 606091"/>
                    <a:gd name="connsiteY12" fmla="*/ 808633 h 823633"/>
                    <a:gd name="connsiteX13" fmla="*/ 55229 w 606091"/>
                    <a:gd name="connsiteY13" fmla="*/ 691793 h 823633"/>
                    <a:gd name="connsiteX0" fmla="*/ 55229 w 606091"/>
                    <a:gd name="connsiteY0" fmla="*/ 691793 h 823633"/>
                    <a:gd name="connsiteX1" fmla="*/ 111109 w 606091"/>
                    <a:gd name="connsiteY1" fmla="*/ 216813 h 823633"/>
                    <a:gd name="connsiteX2" fmla="*/ 78089 w 606091"/>
                    <a:gd name="connsiteY2" fmla="*/ 23773 h 823633"/>
                    <a:gd name="connsiteX3" fmla="*/ 217789 w 606091"/>
                    <a:gd name="connsiteY3" fmla="*/ 74573 h 823633"/>
                    <a:gd name="connsiteX4" fmla="*/ 263509 w 606091"/>
                    <a:gd name="connsiteY4" fmla="*/ 60603 h 823633"/>
                    <a:gd name="connsiteX5" fmla="*/ 360029 w 606091"/>
                    <a:gd name="connsiteY5" fmla="*/ 49173 h 823633"/>
                    <a:gd name="connsiteX6" fmla="*/ 451469 w 606091"/>
                    <a:gd name="connsiteY6" fmla="*/ 69493 h 823633"/>
                    <a:gd name="connsiteX7" fmla="*/ 563229 w 606091"/>
                    <a:gd name="connsiteY7" fmla="*/ 3453 h 823633"/>
                    <a:gd name="connsiteX8" fmla="*/ 537829 w 606091"/>
                    <a:gd name="connsiteY8" fmla="*/ 193953 h 823633"/>
                    <a:gd name="connsiteX9" fmla="*/ 593709 w 606091"/>
                    <a:gd name="connsiteY9" fmla="*/ 681633 h 823633"/>
                    <a:gd name="connsiteX10" fmla="*/ 588629 w 606091"/>
                    <a:gd name="connsiteY10" fmla="*/ 803553 h 823633"/>
                    <a:gd name="connsiteX11" fmla="*/ 410829 w 606091"/>
                    <a:gd name="connsiteY11" fmla="*/ 821333 h 823633"/>
                    <a:gd name="connsiteX12" fmla="*/ 22209 w 606091"/>
                    <a:gd name="connsiteY12" fmla="*/ 808633 h 823633"/>
                    <a:gd name="connsiteX13" fmla="*/ 55229 w 606091"/>
                    <a:gd name="connsiteY13" fmla="*/ 691793 h 823633"/>
                    <a:gd name="connsiteX0" fmla="*/ 19655 w 570517"/>
                    <a:gd name="connsiteY0" fmla="*/ 691793 h 826605"/>
                    <a:gd name="connsiteX1" fmla="*/ 75535 w 570517"/>
                    <a:gd name="connsiteY1" fmla="*/ 216813 h 826605"/>
                    <a:gd name="connsiteX2" fmla="*/ 42515 w 570517"/>
                    <a:gd name="connsiteY2" fmla="*/ 23773 h 826605"/>
                    <a:gd name="connsiteX3" fmla="*/ 182215 w 570517"/>
                    <a:gd name="connsiteY3" fmla="*/ 74573 h 826605"/>
                    <a:gd name="connsiteX4" fmla="*/ 227935 w 570517"/>
                    <a:gd name="connsiteY4" fmla="*/ 60603 h 826605"/>
                    <a:gd name="connsiteX5" fmla="*/ 324455 w 570517"/>
                    <a:gd name="connsiteY5" fmla="*/ 49173 h 826605"/>
                    <a:gd name="connsiteX6" fmla="*/ 415895 w 570517"/>
                    <a:gd name="connsiteY6" fmla="*/ 69493 h 826605"/>
                    <a:gd name="connsiteX7" fmla="*/ 527655 w 570517"/>
                    <a:gd name="connsiteY7" fmla="*/ 3453 h 826605"/>
                    <a:gd name="connsiteX8" fmla="*/ 502255 w 570517"/>
                    <a:gd name="connsiteY8" fmla="*/ 193953 h 826605"/>
                    <a:gd name="connsiteX9" fmla="*/ 558135 w 570517"/>
                    <a:gd name="connsiteY9" fmla="*/ 681633 h 826605"/>
                    <a:gd name="connsiteX10" fmla="*/ 553055 w 570517"/>
                    <a:gd name="connsiteY10" fmla="*/ 803553 h 826605"/>
                    <a:gd name="connsiteX11" fmla="*/ 375255 w 570517"/>
                    <a:gd name="connsiteY11" fmla="*/ 821333 h 826605"/>
                    <a:gd name="connsiteX12" fmla="*/ 32355 w 570517"/>
                    <a:gd name="connsiteY12" fmla="*/ 814348 h 826605"/>
                    <a:gd name="connsiteX13" fmla="*/ 19655 w 570517"/>
                    <a:gd name="connsiteY13" fmla="*/ 691793 h 826605"/>
                    <a:gd name="connsiteX0" fmla="*/ 27872 w 578734"/>
                    <a:gd name="connsiteY0" fmla="*/ 691793 h 821583"/>
                    <a:gd name="connsiteX1" fmla="*/ 83752 w 578734"/>
                    <a:gd name="connsiteY1" fmla="*/ 216813 h 821583"/>
                    <a:gd name="connsiteX2" fmla="*/ 50732 w 578734"/>
                    <a:gd name="connsiteY2" fmla="*/ 23773 h 821583"/>
                    <a:gd name="connsiteX3" fmla="*/ 190432 w 578734"/>
                    <a:gd name="connsiteY3" fmla="*/ 74573 h 821583"/>
                    <a:gd name="connsiteX4" fmla="*/ 236152 w 578734"/>
                    <a:gd name="connsiteY4" fmla="*/ 60603 h 821583"/>
                    <a:gd name="connsiteX5" fmla="*/ 332672 w 578734"/>
                    <a:gd name="connsiteY5" fmla="*/ 49173 h 821583"/>
                    <a:gd name="connsiteX6" fmla="*/ 424112 w 578734"/>
                    <a:gd name="connsiteY6" fmla="*/ 69493 h 821583"/>
                    <a:gd name="connsiteX7" fmla="*/ 535872 w 578734"/>
                    <a:gd name="connsiteY7" fmla="*/ 3453 h 821583"/>
                    <a:gd name="connsiteX8" fmla="*/ 510472 w 578734"/>
                    <a:gd name="connsiteY8" fmla="*/ 193953 h 821583"/>
                    <a:gd name="connsiteX9" fmla="*/ 566352 w 578734"/>
                    <a:gd name="connsiteY9" fmla="*/ 681633 h 821583"/>
                    <a:gd name="connsiteX10" fmla="*/ 561272 w 578734"/>
                    <a:gd name="connsiteY10" fmla="*/ 803553 h 821583"/>
                    <a:gd name="connsiteX11" fmla="*/ 383472 w 578734"/>
                    <a:gd name="connsiteY11" fmla="*/ 821333 h 821583"/>
                    <a:gd name="connsiteX12" fmla="*/ 40572 w 578734"/>
                    <a:gd name="connsiteY12" fmla="*/ 814348 h 821583"/>
                    <a:gd name="connsiteX13" fmla="*/ 27872 w 578734"/>
                    <a:gd name="connsiteY13" fmla="*/ 691793 h 821583"/>
                    <a:gd name="connsiteX0" fmla="*/ 11104 w 579111"/>
                    <a:gd name="connsiteY0" fmla="*/ 701318 h 825770"/>
                    <a:gd name="connsiteX1" fmla="*/ 84129 w 579111"/>
                    <a:gd name="connsiteY1" fmla="*/ 216813 h 825770"/>
                    <a:gd name="connsiteX2" fmla="*/ 51109 w 579111"/>
                    <a:gd name="connsiteY2" fmla="*/ 23773 h 825770"/>
                    <a:gd name="connsiteX3" fmla="*/ 190809 w 579111"/>
                    <a:gd name="connsiteY3" fmla="*/ 74573 h 825770"/>
                    <a:gd name="connsiteX4" fmla="*/ 236529 w 579111"/>
                    <a:gd name="connsiteY4" fmla="*/ 60603 h 825770"/>
                    <a:gd name="connsiteX5" fmla="*/ 333049 w 579111"/>
                    <a:gd name="connsiteY5" fmla="*/ 49173 h 825770"/>
                    <a:gd name="connsiteX6" fmla="*/ 424489 w 579111"/>
                    <a:gd name="connsiteY6" fmla="*/ 69493 h 825770"/>
                    <a:gd name="connsiteX7" fmla="*/ 536249 w 579111"/>
                    <a:gd name="connsiteY7" fmla="*/ 3453 h 825770"/>
                    <a:gd name="connsiteX8" fmla="*/ 510849 w 579111"/>
                    <a:gd name="connsiteY8" fmla="*/ 193953 h 825770"/>
                    <a:gd name="connsiteX9" fmla="*/ 566729 w 579111"/>
                    <a:gd name="connsiteY9" fmla="*/ 681633 h 825770"/>
                    <a:gd name="connsiteX10" fmla="*/ 561649 w 579111"/>
                    <a:gd name="connsiteY10" fmla="*/ 803553 h 825770"/>
                    <a:gd name="connsiteX11" fmla="*/ 383849 w 579111"/>
                    <a:gd name="connsiteY11" fmla="*/ 821333 h 825770"/>
                    <a:gd name="connsiteX12" fmla="*/ 40949 w 579111"/>
                    <a:gd name="connsiteY12" fmla="*/ 814348 h 825770"/>
                    <a:gd name="connsiteX13" fmla="*/ 11104 w 579111"/>
                    <a:gd name="connsiteY13" fmla="*/ 701318 h 825770"/>
                    <a:gd name="connsiteX0" fmla="*/ 12598 w 580605"/>
                    <a:gd name="connsiteY0" fmla="*/ 701318 h 825770"/>
                    <a:gd name="connsiteX1" fmla="*/ 85623 w 580605"/>
                    <a:gd name="connsiteY1" fmla="*/ 216813 h 825770"/>
                    <a:gd name="connsiteX2" fmla="*/ 52603 w 580605"/>
                    <a:gd name="connsiteY2" fmla="*/ 23773 h 825770"/>
                    <a:gd name="connsiteX3" fmla="*/ 192303 w 580605"/>
                    <a:gd name="connsiteY3" fmla="*/ 74573 h 825770"/>
                    <a:gd name="connsiteX4" fmla="*/ 238023 w 580605"/>
                    <a:gd name="connsiteY4" fmla="*/ 60603 h 825770"/>
                    <a:gd name="connsiteX5" fmla="*/ 334543 w 580605"/>
                    <a:gd name="connsiteY5" fmla="*/ 49173 h 825770"/>
                    <a:gd name="connsiteX6" fmla="*/ 425983 w 580605"/>
                    <a:gd name="connsiteY6" fmla="*/ 69493 h 825770"/>
                    <a:gd name="connsiteX7" fmla="*/ 537743 w 580605"/>
                    <a:gd name="connsiteY7" fmla="*/ 3453 h 825770"/>
                    <a:gd name="connsiteX8" fmla="*/ 512343 w 580605"/>
                    <a:gd name="connsiteY8" fmla="*/ 193953 h 825770"/>
                    <a:gd name="connsiteX9" fmla="*/ 568223 w 580605"/>
                    <a:gd name="connsiteY9" fmla="*/ 681633 h 825770"/>
                    <a:gd name="connsiteX10" fmla="*/ 563143 w 580605"/>
                    <a:gd name="connsiteY10" fmla="*/ 803553 h 825770"/>
                    <a:gd name="connsiteX11" fmla="*/ 385343 w 580605"/>
                    <a:gd name="connsiteY11" fmla="*/ 821333 h 825770"/>
                    <a:gd name="connsiteX12" fmla="*/ 42443 w 580605"/>
                    <a:gd name="connsiteY12" fmla="*/ 814348 h 825770"/>
                    <a:gd name="connsiteX13" fmla="*/ 12598 w 580605"/>
                    <a:gd name="connsiteY13" fmla="*/ 701318 h 825770"/>
                    <a:gd name="connsiteX0" fmla="*/ 12598 w 585924"/>
                    <a:gd name="connsiteY0" fmla="*/ 701318 h 825770"/>
                    <a:gd name="connsiteX1" fmla="*/ 85623 w 585924"/>
                    <a:gd name="connsiteY1" fmla="*/ 216813 h 825770"/>
                    <a:gd name="connsiteX2" fmla="*/ 52603 w 585924"/>
                    <a:gd name="connsiteY2" fmla="*/ 23773 h 825770"/>
                    <a:gd name="connsiteX3" fmla="*/ 192303 w 585924"/>
                    <a:gd name="connsiteY3" fmla="*/ 74573 h 825770"/>
                    <a:gd name="connsiteX4" fmla="*/ 238023 w 585924"/>
                    <a:gd name="connsiteY4" fmla="*/ 60603 h 825770"/>
                    <a:gd name="connsiteX5" fmla="*/ 334543 w 585924"/>
                    <a:gd name="connsiteY5" fmla="*/ 49173 h 825770"/>
                    <a:gd name="connsiteX6" fmla="*/ 425983 w 585924"/>
                    <a:gd name="connsiteY6" fmla="*/ 69493 h 825770"/>
                    <a:gd name="connsiteX7" fmla="*/ 537743 w 585924"/>
                    <a:gd name="connsiteY7" fmla="*/ 3453 h 825770"/>
                    <a:gd name="connsiteX8" fmla="*/ 512343 w 585924"/>
                    <a:gd name="connsiteY8" fmla="*/ 193953 h 825770"/>
                    <a:gd name="connsiteX9" fmla="*/ 568223 w 585924"/>
                    <a:gd name="connsiteY9" fmla="*/ 681633 h 825770"/>
                    <a:gd name="connsiteX10" fmla="*/ 570763 w 585924"/>
                    <a:gd name="connsiteY10" fmla="*/ 809268 h 825770"/>
                    <a:gd name="connsiteX11" fmla="*/ 385343 w 585924"/>
                    <a:gd name="connsiteY11" fmla="*/ 821333 h 825770"/>
                    <a:gd name="connsiteX12" fmla="*/ 42443 w 585924"/>
                    <a:gd name="connsiteY12" fmla="*/ 814348 h 825770"/>
                    <a:gd name="connsiteX13" fmla="*/ 12598 w 585924"/>
                    <a:gd name="connsiteY13" fmla="*/ 701318 h 825770"/>
                    <a:gd name="connsiteX0" fmla="*/ 12710 w 585897"/>
                    <a:gd name="connsiteY0" fmla="*/ 701318 h 830313"/>
                    <a:gd name="connsiteX1" fmla="*/ 85735 w 585897"/>
                    <a:gd name="connsiteY1" fmla="*/ 216813 h 830313"/>
                    <a:gd name="connsiteX2" fmla="*/ 52715 w 585897"/>
                    <a:gd name="connsiteY2" fmla="*/ 23773 h 830313"/>
                    <a:gd name="connsiteX3" fmla="*/ 192415 w 585897"/>
                    <a:gd name="connsiteY3" fmla="*/ 74573 h 830313"/>
                    <a:gd name="connsiteX4" fmla="*/ 238135 w 585897"/>
                    <a:gd name="connsiteY4" fmla="*/ 60603 h 830313"/>
                    <a:gd name="connsiteX5" fmla="*/ 334655 w 585897"/>
                    <a:gd name="connsiteY5" fmla="*/ 49173 h 830313"/>
                    <a:gd name="connsiteX6" fmla="*/ 426095 w 585897"/>
                    <a:gd name="connsiteY6" fmla="*/ 69493 h 830313"/>
                    <a:gd name="connsiteX7" fmla="*/ 537855 w 585897"/>
                    <a:gd name="connsiteY7" fmla="*/ 3453 h 830313"/>
                    <a:gd name="connsiteX8" fmla="*/ 512455 w 585897"/>
                    <a:gd name="connsiteY8" fmla="*/ 193953 h 830313"/>
                    <a:gd name="connsiteX9" fmla="*/ 568335 w 585897"/>
                    <a:gd name="connsiteY9" fmla="*/ 681633 h 830313"/>
                    <a:gd name="connsiteX10" fmla="*/ 570875 w 585897"/>
                    <a:gd name="connsiteY10" fmla="*/ 809268 h 830313"/>
                    <a:gd name="connsiteX11" fmla="*/ 387360 w 585897"/>
                    <a:gd name="connsiteY11" fmla="*/ 828953 h 830313"/>
                    <a:gd name="connsiteX12" fmla="*/ 42555 w 585897"/>
                    <a:gd name="connsiteY12" fmla="*/ 814348 h 830313"/>
                    <a:gd name="connsiteX13" fmla="*/ 12710 w 585897"/>
                    <a:gd name="connsiteY13" fmla="*/ 701318 h 830313"/>
                    <a:gd name="connsiteX0" fmla="*/ 12710 w 591041"/>
                    <a:gd name="connsiteY0" fmla="*/ 701318 h 830313"/>
                    <a:gd name="connsiteX1" fmla="*/ 85735 w 591041"/>
                    <a:gd name="connsiteY1" fmla="*/ 216813 h 830313"/>
                    <a:gd name="connsiteX2" fmla="*/ 52715 w 591041"/>
                    <a:gd name="connsiteY2" fmla="*/ 23773 h 830313"/>
                    <a:gd name="connsiteX3" fmla="*/ 192415 w 591041"/>
                    <a:gd name="connsiteY3" fmla="*/ 74573 h 830313"/>
                    <a:gd name="connsiteX4" fmla="*/ 238135 w 591041"/>
                    <a:gd name="connsiteY4" fmla="*/ 60603 h 830313"/>
                    <a:gd name="connsiteX5" fmla="*/ 334655 w 591041"/>
                    <a:gd name="connsiteY5" fmla="*/ 49173 h 830313"/>
                    <a:gd name="connsiteX6" fmla="*/ 426095 w 591041"/>
                    <a:gd name="connsiteY6" fmla="*/ 69493 h 830313"/>
                    <a:gd name="connsiteX7" fmla="*/ 537855 w 591041"/>
                    <a:gd name="connsiteY7" fmla="*/ 3453 h 830313"/>
                    <a:gd name="connsiteX8" fmla="*/ 512455 w 591041"/>
                    <a:gd name="connsiteY8" fmla="*/ 193953 h 830313"/>
                    <a:gd name="connsiteX9" fmla="*/ 579765 w 591041"/>
                    <a:gd name="connsiteY9" fmla="*/ 681633 h 830313"/>
                    <a:gd name="connsiteX10" fmla="*/ 570875 w 591041"/>
                    <a:gd name="connsiteY10" fmla="*/ 809268 h 830313"/>
                    <a:gd name="connsiteX11" fmla="*/ 387360 w 591041"/>
                    <a:gd name="connsiteY11" fmla="*/ 828953 h 830313"/>
                    <a:gd name="connsiteX12" fmla="*/ 42555 w 591041"/>
                    <a:gd name="connsiteY12" fmla="*/ 814348 h 830313"/>
                    <a:gd name="connsiteX13" fmla="*/ 12710 w 591041"/>
                    <a:gd name="connsiteY13" fmla="*/ 701318 h 830313"/>
                    <a:gd name="connsiteX0" fmla="*/ 12710 w 591041"/>
                    <a:gd name="connsiteY0" fmla="*/ 701318 h 830313"/>
                    <a:gd name="connsiteX1" fmla="*/ 85735 w 591041"/>
                    <a:gd name="connsiteY1" fmla="*/ 216813 h 830313"/>
                    <a:gd name="connsiteX2" fmla="*/ 52715 w 591041"/>
                    <a:gd name="connsiteY2" fmla="*/ 23773 h 830313"/>
                    <a:gd name="connsiteX3" fmla="*/ 192415 w 591041"/>
                    <a:gd name="connsiteY3" fmla="*/ 74573 h 830313"/>
                    <a:gd name="connsiteX4" fmla="*/ 192415 w 591041"/>
                    <a:gd name="connsiteY4" fmla="*/ 73938 h 830313"/>
                    <a:gd name="connsiteX5" fmla="*/ 334655 w 591041"/>
                    <a:gd name="connsiteY5" fmla="*/ 49173 h 830313"/>
                    <a:gd name="connsiteX6" fmla="*/ 426095 w 591041"/>
                    <a:gd name="connsiteY6" fmla="*/ 69493 h 830313"/>
                    <a:gd name="connsiteX7" fmla="*/ 537855 w 591041"/>
                    <a:gd name="connsiteY7" fmla="*/ 3453 h 830313"/>
                    <a:gd name="connsiteX8" fmla="*/ 512455 w 591041"/>
                    <a:gd name="connsiteY8" fmla="*/ 193953 h 830313"/>
                    <a:gd name="connsiteX9" fmla="*/ 579765 w 591041"/>
                    <a:gd name="connsiteY9" fmla="*/ 681633 h 830313"/>
                    <a:gd name="connsiteX10" fmla="*/ 570875 w 591041"/>
                    <a:gd name="connsiteY10" fmla="*/ 809268 h 830313"/>
                    <a:gd name="connsiteX11" fmla="*/ 387360 w 591041"/>
                    <a:gd name="connsiteY11" fmla="*/ 828953 h 830313"/>
                    <a:gd name="connsiteX12" fmla="*/ 42555 w 591041"/>
                    <a:gd name="connsiteY12" fmla="*/ 814348 h 830313"/>
                    <a:gd name="connsiteX13" fmla="*/ 12710 w 591041"/>
                    <a:gd name="connsiteY13" fmla="*/ 701318 h 830313"/>
                    <a:gd name="connsiteX0" fmla="*/ 12710 w 591041"/>
                    <a:gd name="connsiteY0" fmla="*/ 701340 h 830335"/>
                    <a:gd name="connsiteX1" fmla="*/ 85735 w 591041"/>
                    <a:gd name="connsiteY1" fmla="*/ 216835 h 830335"/>
                    <a:gd name="connsiteX2" fmla="*/ 52715 w 591041"/>
                    <a:gd name="connsiteY2" fmla="*/ 23795 h 830335"/>
                    <a:gd name="connsiteX3" fmla="*/ 192415 w 591041"/>
                    <a:gd name="connsiteY3" fmla="*/ 74595 h 830335"/>
                    <a:gd name="connsiteX4" fmla="*/ 192415 w 591041"/>
                    <a:gd name="connsiteY4" fmla="*/ 73960 h 830335"/>
                    <a:gd name="connsiteX5" fmla="*/ 319415 w 591041"/>
                    <a:gd name="connsiteY5" fmla="*/ 53005 h 830335"/>
                    <a:gd name="connsiteX6" fmla="*/ 426095 w 591041"/>
                    <a:gd name="connsiteY6" fmla="*/ 69515 h 830335"/>
                    <a:gd name="connsiteX7" fmla="*/ 537855 w 591041"/>
                    <a:gd name="connsiteY7" fmla="*/ 3475 h 830335"/>
                    <a:gd name="connsiteX8" fmla="*/ 512455 w 591041"/>
                    <a:gd name="connsiteY8" fmla="*/ 193975 h 830335"/>
                    <a:gd name="connsiteX9" fmla="*/ 579765 w 591041"/>
                    <a:gd name="connsiteY9" fmla="*/ 681655 h 830335"/>
                    <a:gd name="connsiteX10" fmla="*/ 570875 w 591041"/>
                    <a:gd name="connsiteY10" fmla="*/ 809290 h 830335"/>
                    <a:gd name="connsiteX11" fmla="*/ 387360 w 591041"/>
                    <a:gd name="connsiteY11" fmla="*/ 828975 h 830335"/>
                    <a:gd name="connsiteX12" fmla="*/ 42555 w 591041"/>
                    <a:gd name="connsiteY12" fmla="*/ 814370 h 830335"/>
                    <a:gd name="connsiteX13" fmla="*/ 12710 w 591041"/>
                    <a:gd name="connsiteY13" fmla="*/ 701340 h 830335"/>
                    <a:gd name="connsiteX0" fmla="*/ 12710 w 591041"/>
                    <a:gd name="connsiteY0" fmla="*/ 701340 h 830335"/>
                    <a:gd name="connsiteX1" fmla="*/ 85735 w 591041"/>
                    <a:gd name="connsiteY1" fmla="*/ 216835 h 830335"/>
                    <a:gd name="connsiteX2" fmla="*/ 52715 w 591041"/>
                    <a:gd name="connsiteY2" fmla="*/ 23795 h 830335"/>
                    <a:gd name="connsiteX3" fmla="*/ 192415 w 591041"/>
                    <a:gd name="connsiteY3" fmla="*/ 74595 h 830335"/>
                    <a:gd name="connsiteX4" fmla="*/ 234325 w 591041"/>
                    <a:gd name="connsiteY4" fmla="*/ 64435 h 830335"/>
                    <a:gd name="connsiteX5" fmla="*/ 319415 w 591041"/>
                    <a:gd name="connsiteY5" fmla="*/ 53005 h 830335"/>
                    <a:gd name="connsiteX6" fmla="*/ 426095 w 591041"/>
                    <a:gd name="connsiteY6" fmla="*/ 69515 h 830335"/>
                    <a:gd name="connsiteX7" fmla="*/ 537855 w 591041"/>
                    <a:gd name="connsiteY7" fmla="*/ 3475 h 830335"/>
                    <a:gd name="connsiteX8" fmla="*/ 512455 w 591041"/>
                    <a:gd name="connsiteY8" fmla="*/ 193975 h 830335"/>
                    <a:gd name="connsiteX9" fmla="*/ 579765 w 591041"/>
                    <a:gd name="connsiteY9" fmla="*/ 681655 h 830335"/>
                    <a:gd name="connsiteX10" fmla="*/ 570875 w 591041"/>
                    <a:gd name="connsiteY10" fmla="*/ 809290 h 830335"/>
                    <a:gd name="connsiteX11" fmla="*/ 387360 w 591041"/>
                    <a:gd name="connsiteY11" fmla="*/ 828975 h 830335"/>
                    <a:gd name="connsiteX12" fmla="*/ 42555 w 591041"/>
                    <a:gd name="connsiteY12" fmla="*/ 814370 h 830335"/>
                    <a:gd name="connsiteX13" fmla="*/ 12710 w 591041"/>
                    <a:gd name="connsiteY13" fmla="*/ 701340 h 830335"/>
                    <a:gd name="connsiteX0" fmla="*/ 12710 w 591041"/>
                    <a:gd name="connsiteY0" fmla="*/ 701340 h 830335"/>
                    <a:gd name="connsiteX1" fmla="*/ 85735 w 591041"/>
                    <a:gd name="connsiteY1" fmla="*/ 216835 h 830335"/>
                    <a:gd name="connsiteX2" fmla="*/ 52715 w 591041"/>
                    <a:gd name="connsiteY2" fmla="*/ 23795 h 830335"/>
                    <a:gd name="connsiteX3" fmla="*/ 192415 w 591041"/>
                    <a:gd name="connsiteY3" fmla="*/ 74595 h 830335"/>
                    <a:gd name="connsiteX4" fmla="*/ 243850 w 591041"/>
                    <a:gd name="connsiteY4" fmla="*/ 64435 h 830335"/>
                    <a:gd name="connsiteX5" fmla="*/ 319415 w 591041"/>
                    <a:gd name="connsiteY5" fmla="*/ 53005 h 830335"/>
                    <a:gd name="connsiteX6" fmla="*/ 426095 w 591041"/>
                    <a:gd name="connsiteY6" fmla="*/ 69515 h 830335"/>
                    <a:gd name="connsiteX7" fmla="*/ 537855 w 591041"/>
                    <a:gd name="connsiteY7" fmla="*/ 3475 h 830335"/>
                    <a:gd name="connsiteX8" fmla="*/ 512455 w 591041"/>
                    <a:gd name="connsiteY8" fmla="*/ 193975 h 830335"/>
                    <a:gd name="connsiteX9" fmla="*/ 579765 w 591041"/>
                    <a:gd name="connsiteY9" fmla="*/ 681655 h 830335"/>
                    <a:gd name="connsiteX10" fmla="*/ 570875 w 591041"/>
                    <a:gd name="connsiteY10" fmla="*/ 809290 h 830335"/>
                    <a:gd name="connsiteX11" fmla="*/ 387360 w 591041"/>
                    <a:gd name="connsiteY11" fmla="*/ 828975 h 830335"/>
                    <a:gd name="connsiteX12" fmla="*/ 42555 w 591041"/>
                    <a:gd name="connsiteY12" fmla="*/ 814370 h 830335"/>
                    <a:gd name="connsiteX13" fmla="*/ 12710 w 591041"/>
                    <a:gd name="connsiteY13" fmla="*/ 701340 h 830335"/>
                    <a:gd name="connsiteX0" fmla="*/ 12710 w 591041"/>
                    <a:gd name="connsiteY0" fmla="*/ 701340 h 830335"/>
                    <a:gd name="connsiteX1" fmla="*/ 85735 w 591041"/>
                    <a:gd name="connsiteY1" fmla="*/ 216835 h 830335"/>
                    <a:gd name="connsiteX2" fmla="*/ 52715 w 591041"/>
                    <a:gd name="connsiteY2" fmla="*/ 23795 h 830335"/>
                    <a:gd name="connsiteX3" fmla="*/ 192415 w 591041"/>
                    <a:gd name="connsiteY3" fmla="*/ 74595 h 830335"/>
                    <a:gd name="connsiteX4" fmla="*/ 243850 w 591041"/>
                    <a:gd name="connsiteY4" fmla="*/ 64435 h 830335"/>
                    <a:gd name="connsiteX5" fmla="*/ 313700 w 591041"/>
                    <a:gd name="connsiteY5" fmla="*/ 53005 h 830335"/>
                    <a:gd name="connsiteX6" fmla="*/ 426095 w 591041"/>
                    <a:gd name="connsiteY6" fmla="*/ 69515 h 830335"/>
                    <a:gd name="connsiteX7" fmla="*/ 537855 w 591041"/>
                    <a:gd name="connsiteY7" fmla="*/ 3475 h 830335"/>
                    <a:gd name="connsiteX8" fmla="*/ 512455 w 591041"/>
                    <a:gd name="connsiteY8" fmla="*/ 193975 h 830335"/>
                    <a:gd name="connsiteX9" fmla="*/ 579765 w 591041"/>
                    <a:gd name="connsiteY9" fmla="*/ 681655 h 830335"/>
                    <a:gd name="connsiteX10" fmla="*/ 570875 w 591041"/>
                    <a:gd name="connsiteY10" fmla="*/ 809290 h 830335"/>
                    <a:gd name="connsiteX11" fmla="*/ 387360 w 591041"/>
                    <a:gd name="connsiteY11" fmla="*/ 828975 h 830335"/>
                    <a:gd name="connsiteX12" fmla="*/ 42555 w 591041"/>
                    <a:gd name="connsiteY12" fmla="*/ 814370 h 830335"/>
                    <a:gd name="connsiteX13" fmla="*/ 12710 w 591041"/>
                    <a:gd name="connsiteY13" fmla="*/ 701340 h 830335"/>
                    <a:gd name="connsiteX0" fmla="*/ 12710 w 591041"/>
                    <a:gd name="connsiteY0" fmla="*/ 701340 h 830335"/>
                    <a:gd name="connsiteX1" fmla="*/ 85735 w 591041"/>
                    <a:gd name="connsiteY1" fmla="*/ 216835 h 830335"/>
                    <a:gd name="connsiteX2" fmla="*/ 52715 w 591041"/>
                    <a:gd name="connsiteY2" fmla="*/ 23795 h 830335"/>
                    <a:gd name="connsiteX3" fmla="*/ 192415 w 591041"/>
                    <a:gd name="connsiteY3" fmla="*/ 74595 h 830335"/>
                    <a:gd name="connsiteX4" fmla="*/ 243850 w 591041"/>
                    <a:gd name="connsiteY4" fmla="*/ 64435 h 830335"/>
                    <a:gd name="connsiteX5" fmla="*/ 313700 w 591041"/>
                    <a:gd name="connsiteY5" fmla="*/ 53005 h 830335"/>
                    <a:gd name="connsiteX6" fmla="*/ 426095 w 591041"/>
                    <a:gd name="connsiteY6" fmla="*/ 69515 h 830335"/>
                    <a:gd name="connsiteX7" fmla="*/ 537855 w 591041"/>
                    <a:gd name="connsiteY7" fmla="*/ 3475 h 830335"/>
                    <a:gd name="connsiteX8" fmla="*/ 512455 w 591041"/>
                    <a:gd name="connsiteY8" fmla="*/ 193975 h 830335"/>
                    <a:gd name="connsiteX9" fmla="*/ 579765 w 591041"/>
                    <a:gd name="connsiteY9" fmla="*/ 681655 h 830335"/>
                    <a:gd name="connsiteX10" fmla="*/ 570875 w 591041"/>
                    <a:gd name="connsiteY10" fmla="*/ 809290 h 830335"/>
                    <a:gd name="connsiteX11" fmla="*/ 387360 w 591041"/>
                    <a:gd name="connsiteY11" fmla="*/ 828975 h 830335"/>
                    <a:gd name="connsiteX12" fmla="*/ 42555 w 591041"/>
                    <a:gd name="connsiteY12" fmla="*/ 814370 h 830335"/>
                    <a:gd name="connsiteX13" fmla="*/ 12710 w 591041"/>
                    <a:gd name="connsiteY13" fmla="*/ 701340 h 8303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91041" h="830335">
                      <a:moveTo>
                        <a:pt x="12710" y="701340"/>
                      </a:moveTo>
                      <a:cubicBezTo>
                        <a:pt x="23717" y="597941"/>
                        <a:pt x="79068" y="329759"/>
                        <a:pt x="85735" y="216835"/>
                      </a:cubicBezTo>
                      <a:cubicBezTo>
                        <a:pt x="92402" y="103911"/>
                        <a:pt x="34935" y="47502"/>
                        <a:pt x="52715" y="23795"/>
                      </a:cubicBezTo>
                      <a:cubicBezTo>
                        <a:pt x="70495" y="88"/>
                        <a:pt x="160559" y="67822"/>
                        <a:pt x="192415" y="74595"/>
                      </a:cubicBezTo>
                      <a:cubicBezTo>
                        <a:pt x="224271" y="81368"/>
                        <a:pt x="223636" y="68033"/>
                        <a:pt x="243850" y="64435"/>
                      </a:cubicBezTo>
                      <a:cubicBezTo>
                        <a:pt x="264064" y="60837"/>
                        <a:pt x="260466" y="55968"/>
                        <a:pt x="313700" y="53005"/>
                      </a:cubicBezTo>
                      <a:cubicBezTo>
                        <a:pt x="366934" y="50042"/>
                        <a:pt x="388736" y="77770"/>
                        <a:pt x="426095" y="69515"/>
                      </a:cubicBezTo>
                      <a:cubicBezTo>
                        <a:pt x="463454" y="61260"/>
                        <a:pt x="523462" y="-17268"/>
                        <a:pt x="537855" y="3475"/>
                      </a:cubicBezTo>
                      <a:cubicBezTo>
                        <a:pt x="552248" y="24218"/>
                        <a:pt x="505470" y="80945"/>
                        <a:pt x="512455" y="193975"/>
                      </a:cubicBezTo>
                      <a:cubicBezTo>
                        <a:pt x="519440" y="307005"/>
                        <a:pt x="570028" y="579103"/>
                        <a:pt x="579765" y="681655"/>
                      </a:cubicBezTo>
                      <a:cubicBezTo>
                        <a:pt x="589502" y="784207"/>
                        <a:pt x="602942" y="784737"/>
                        <a:pt x="570875" y="809290"/>
                      </a:cubicBezTo>
                      <a:cubicBezTo>
                        <a:pt x="538808" y="833843"/>
                        <a:pt x="481763" y="828128"/>
                        <a:pt x="387360" y="828975"/>
                      </a:cubicBezTo>
                      <a:cubicBezTo>
                        <a:pt x="292957" y="829822"/>
                        <a:pt x="104997" y="835642"/>
                        <a:pt x="42555" y="814370"/>
                      </a:cubicBezTo>
                      <a:cubicBezTo>
                        <a:pt x="-19887" y="793098"/>
                        <a:pt x="1703" y="804739"/>
                        <a:pt x="12710" y="701340"/>
                      </a:cubicBezTo>
                      <a:close/>
                    </a:path>
                  </a:pathLst>
                </a:custGeom>
                <a:solidFill>
                  <a:srgbClr val="FEFFFF"/>
                </a:solidFill>
                <a:ln w="571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5E27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grpSp>
              <p:nvGrpSpPr>
                <p:cNvPr id="283" name="กลุ่ม 282">
                  <a:extLst>
                    <a:ext uri="{FF2B5EF4-FFF2-40B4-BE49-F238E27FC236}">
                      <a16:creationId xmlns:a16="http://schemas.microsoft.com/office/drawing/2014/main" id="{C9411B92-7DD2-4FED-9E6B-924A91E3988B}"/>
                    </a:ext>
                  </a:extLst>
                </p:cNvPr>
                <p:cNvGrpSpPr/>
                <p:nvPr/>
              </p:nvGrpSpPr>
              <p:grpSpPr>
                <a:xfrm>
                  <a:off x="7236306" y="2206483"/>
                  <a:ext cx="2223242" cy="1029858"/>
                  <a:chOff x="7228461" y="2215721"/>
                  <a:chExt cx="2223242" cy="1029858"/>
                </a:xfrm>
                <a:solidFill>
                  <a:srgbClr val="A064BC"/>
                </a:solidFill>
              </p:grpSpPr>
              <p:sp>
                <p:nvSpPr>
                  <p:cNvPr id="306" name="รูปแบบอิสระ: รูปร่าง 305">
                    <a:extLst>
                      <a:ext uri="{FF2B5EF4-FFF2-40B4-BE49-F238E27FC236}">
                        <a16:creationId xmlns:a16="http://schemas.microsoft.com/office/drawing/2014/main" id="{DF5E8017-6113-4133-946E-BEAA8FD75FA4}"/>
                      </a:ext>
                    </a:extLst>
                  </p:cNvPr>
                  <p:cNvSpPr/>
                  <p:nvPr/>
                </p:nvSpPr>
                <p:spPr>
                  <a:xfrm>
                    <a:off x="7228461" y="2248287"/>
                    <a:ext cx="1117285" cy="997292"/>
                  </a:xfrm>
                  <a:custGeom>
                    <a:avLst/>
                    <a:gdLst>
                      <a:gd name="connsiteX0" fmla="*/ 183174 w 1116095"/>
                      <a:gd name="connsiteY0" fmla="*/ 998225 h 1019412"/>
                      <a:gd name="connsiteX1" fmla="*/ 811062 w 1116095"/>
                      <a:gd name="connsiteY1" fmla="*/ 906785 h 1019412"/>
                      <a:gd name="connsiteX2" fmla="*/ 1115862 w 1116095"/>
                      <a:gd name="connsiteY2" fmla="*/ 193553 h 1019412"/>
                      <a:gd name="connsiteX3" fmla="*/ 768390 w 1116095"/>
                      <a:gd name="connsiteY3" fmla="*/ 278897 h 1019412"/>
                      <a:gd name="connsiteX4" fmla="*/ 707430 w 1116095"/>
                      <a:gd name="connsiteY4" fmla="*/ 272801 h 1019412"/>
                      <a:gd name="connsiteX5" fmla="*/ 378246 w 1116095"/>
                      <a:gd name="connsiteY5" fmla="*/ 132593 h 1019412"/>
                      <a:gd name="connsiteX6" fmla="*/ 116118 w 1116095"/>
                      <a:gd name="connsiteY6" fmla="*/ 16769 h 1019412"/>
                      <a:gd name="connsiteX7" fmla="*/ 294 w 1116095"/>
                      <a:gd name="connsiteY7" fmla="*/ 41153 h 1019412"/>
                      <a:gd name="connsiteX8" fmla="*/ 85638 w 1116095"/>
                      <a:gd name="connsiteY8" fmla="*/ 388625 h 1019412"/>
                      <a:gd name="connsiteX9" fmla="*/ 170982 w 1116095"/>
                      <a:gd name="connsiteY9" fmla="*/ 705617 h 1019412"/>
                      <a:gd name="connsiteX10" fmla="*/ 183174 w 1116095"/>
                      <a:gd name="connsiteY10" fmla="*/ 998225 h 1019412"/>
                      <a:gd name="connsiteX0" fmla="*/ 231434 w 1116084"/>
                      <a:gd name="connsiteY0" fmla="*/ 998225 h 1019412"/>
                      <a:gd name="connsiteX1" fmla="*/ 811062 w 1116084"/>
                      <a:gd name="connsiteY1" fmla="*/ 906785 h 1019412"/>
                      <a:gd name="connsiteX2" fmla="*/ 1115862 w 1116084"/>
                      <a:gd name="connsiteY2" fmla="*/ 193553 h 1019412"/>
                      <a:gd name="connsiteX3" fmla="*/ 768390 w 1116084"/>
                      <a:gd name="connsiteY3" fmla="*/ 278897 h 1019412"/>
                      <a:gd name="connsiteX4" fmla="*/ 707430 w 1116084"/>
                      <a:gd name="connsiteY4" fmla="*/ 272801 h 1019412"/>
                      <a:gd name="connsiteX5" fmla="*/ 378246 w 1116084"/>
                      <a:gd name="connsiteY5" fmla="*/ 132593 h 1019412"/>
                      <a:gd name="connsiteX6" fmla="*/ 116118 w 1116084"/>
                      <a:gd name="connsiteY6" fmla="*/ 16769 h 1019412"/>
                      <a:gd name="connsiteX7" fmla="*/ 294 w 1116084"/>
                      <a:gd name="connsiteY7" fmla="*/ 41153 h 1019412"/>
                      <a:gd name="connsiteX8" fmla="*/ 85638 w 1116084"/>
                      <a:gd name="connsiteY8" fmla="*/ 388625 h 1019412"/>
                      <a:gd name="connsiteX9" fmla="*/ 170982 w 1116084"/>
                      <a:gd name="connsiteY9" fmla="*/ 705617 h 1019412"/>
                      <a:gd name="connsiteX10" fmla="*/ 231434 w 1116084"/>
                      <a:gd name="connsiteY10" fmla="*/ 998225 h 1019412"/>
                      <a:gd name="connsiteX0" fmla="*/ 261914 w 1116078"/>
                      <a:gd name="connsiteY0" fmla="*/ 998225 h 1019412"/>
                      <a:gd name="connsiteX1" fmla="*/ 811062 w 1116078"/>
                      <a:gd name="connsiteY1" fmla="*/ 906785 h 1019412"/>
                      <a:gd name="connsiteX2" fmla="*/ 1115862 w 1116078"/>
                      <a:gd name="connsiteY2" fmla="*/ 193553 h 1019412"/>
                      <a:gd name="connsiteX3" fmla="*/ 768390 w 1116078"/>
                      <a:gd name="connsiteY3" fmla="*/ 278897 h 1019412"/>
                      <a:gd name="connsiteX4" fmla="*/ 707430 w 1116078"/>
                      <a:gd name="connsiteY4" fmla="*/ 272801 h 1019412"/>
                      <a:gd name="connsiteX5" fmla="*/ 378246 w 1116078"/>
                      <a:gd name="connsiteY5" fmla="*/ 132593 h 1019412"/>
                      <a:gd name="connsiteX6" fmla="*/ 116118 w 1116078"/>
                      <a:gd name="connsiteY6" fmla="*/ 16769 h 1019412"/>
                      <a:gd name="connsiteX7" fmla="*/ 294 w 1116078"/>
                      <a:gd name="connsiteY7" fmla="*/ 41153 h 1019412"/>
                      <a:gd name="connsiteX8" fmla="*/ 85638 w 1116078"/>
                      <a:gd name="connsiteY8" fmla="*/ 388625 h 1019412"/>
                      <a:gd name="connsiteX9" fmla="*/ 170982 w 1116078"/>
                      <a:gd name="connsiteY9" fmla="*/ 705617 h 1019412"/>
                      <a:gd name="connsiteX10" fmla="*/ 261914 w 1116078"/>
                      <a:gd name="connsiteY10" fmla="*/ 998225 h 1019412"/>
                      <a:gd name="connsiteX0" fmla="*/ 254294 w 1116079"/>
                      <a:gd name="connsiteY0" fmla="*/ 1003305 h 1023222"/>
                      <a:gd name="connsiteX1" fmla="*/ 811062 w 1116079"/>
                      <a:gd name="connsiteY1" fmla="*/ 906785 h 1023222"/>
                      <a:gd name="connsiteX2" fmla="*/ 1115862 w 1116079"/>
                      <a:gd name="connsiteY2" fmla="*/ 193553 h 1023222"/>
                      <a:gd name="connsiteX3" fmla="*/ 768390 w 1116079"/>
                      <a:gd name="connsiteY3" fmla="*/ 278897 h 1023222"/>
                      <a:gd name="connsiteX4" fmla="*/ 707430 w 1116079"/>
                      <a:gd name="connsiteY4" fmla="*/ 272801 h 1023222"/>
                      <a:gd name="connsiteX5" fmla="*/ 378246 w 1116079"/>
                      <a:gd name="connsiteY5" fmla="*/ 132593 h 1023222"/>
                      <a:gd name="connsiteX6" fmla="*/ 116118 w 1116079"/>
                      <a:gd name="connsiteY6" fmla="*/ 16769 h 1023222"/>
                      <a:gd name="connsiteX7" fmla="*/ 294 w 1116079"/>
                      <a:gd name="connsiteY7" fmla="*/ 41153 h 1023222"/>
                      <a:gd name="connsiteX8" fmla="*/ 85638 w 1116079"/>
                      <a:gd name="connsiteY8" fmla="*/ 388625 h 1023222"/>
                      <a:gd name="connsiteX9" fmla="*/ 170982 w 1116079"/>
                      <a:gd name="connsiteY9" fmla="*/ 705617 h 1023222"/>
                      <a:gd name="connsiteX10" fmla="*/ 254294 w 1116079"/>
                      <a:gd name="connsiteY10" fmla="*/ 1003305 h 1023222"/>
                      <a:gd name="connsiteX0" fmla="*/ 254113 w 1115898"/>
                      <a:gd name="connsiteY0" fmla="*/ 1004892 h 1024809"/>
                      <a:gd name="connsiteX1" fmla="*/ 810881 w 1115898"/>
                      <a:gd name="connsiteY1" fmla="*/ 908372 h 1024809"/>
                      <a:gd name="connsiteX2" fmla="*/ 1115681 w 1115898"/>
                      <a:gd name="connsiteY2" fmla="*/ 195140 h 1024809"/>
                      <a:gd name="connsiteX3" fmla="*/ 768209 w 1115898"/>
                      <a:gd name="connsiteY3" fmla="*/ 280484 h 1024809"/>
                      <a:gd name="connsiteX4" fmla="*/ 707249 w 1115898"/>
                      <a:gd name="connsiteY4" fmla="*/ 274388 h 1024809"/>
                      <a:gd name="connsiteX5" fmla="*/ 378065 w 1115898"/>
                      <a:gd name="connsiteY5" fmla="*/ 134180 h 1024809"/>
                      <a:gd name="connsiteX6" fmla="*/ 115937 w 1115898"/>
                      <a:gd name="connsiteY6" fmla="*/ 18356 h 1024809"/>
                      <a:gd name="connsiteX7" fmla="*/ 113 w 1115898"/>
                      <a:gd name="connsiteY7" fmla="*/ 42740 h 1024809"/>
                      <a:gd name="connsiteX8" fmla="*/ 133717 w 1115898"/>
                      <a:gd name="connsiteY8" fmla="*/ 415612 h 1024809"/>
                      <a:gd name="connsiteX9" fmla="*/ 170801 w 1115898"/>
                      <a:gd name="connsiteY9" fmla="*/ 707204 h 1024809"/>
                      <a:gd name="connsiteX10" fmla="*/ 254113 w 1115898"/>
                      <a:gd name="connsiteY10" fmla="*/ 1004892 h 1024809"/>
                      <a:gd name="connsiteX0" fmla="*/ 254022 w 1115807"/>
                      <a:gd name="connsiteY0" fmla="*/ 1006191 h 1026108"/>
                      <a:gd name="connsiteX1" fmla="*/ 810790 w 1115807"/>
                      <a:gd name="connsiteY1" fmla="*/ 909671 h 1026108"/>
                      <a:gd name="connsiteX2" fmla="*/ 1115590 w 1115807"/>
                      <a:gd name="connsiteY2" fmla="*/ 196439 h 1026108"/>
                      <a:gd name="connsiteX3" fmla="*/ 768118 w 1115807"/>
                      <a:gd name="connsiteY3" fmla="*/ 281783 h 1026108"/>
                      <a:gd name="connsiteX4" fmla="*/ 707158 w 1115807"/>
                      <a:gd name="connsiteY4" fmla="*/ 275687 h 1026108"/>
                      <a:gd name="connsiteX5" fmla="*/ 377974 w 1115807"/>
                      <a:gd name="connsiteY5" fmla="*/ 135479 h 1026108"/>
                      <a:gd name="connsiteX6" fmla="*/ 115846 w 1115807"/>
                      <a:gd name="connsiteY6" fmla="*/ 19655 h 1026108"/>
                      <a:gd name="connsiteX7" fmla="*/ 22 w 1115807"/>
                      <a:gd name="connsiteY7" fmla="*/ 44039 h 1026108"/>
                      <a:gd name="connsiteX8" fmla="*/ 123466 w 1115807"/>
                      <a:gd name="connsiteY8" fmla="*/ 437231 h 1026108"/>
                      <a:gd name="connsiteX9" fmla="*/ 170710 w 1115807"/>
                      <a:gd name="connsiteY9" fmla="*/ 708503 h 1026108"/>
                      <a:gd name="connsiteX10" fmla="*/ 254022 w 1115807"/>
                      <a:gd name="connsiteY10" fmla="*/ 1006191 h 1026108"/>
                      <a:gd name="connsiteX0" fmla="*/ 243866 w 1105651"/>
                      <a:gd name="connsiteY0" fmla="*/ 986591 h 1006508"/>
                      <a:gd name="connsiteX1" fmla="*/ 800634 w 1105651"/>
                      <a:gd name="connsiteY1" fmla="*/ 890071 h 1006508"/>
                      <a:gd name="connsiteX2" fmla="*/ 1105434 w 1105651"/>
                      <a:gd name="connsiteY2" fmla="*/ 176839 h 1006508"/>
                      <a:gd name="connsiteX3" fmla="*/ 757962 w 1105651"/>
                      <a:gd name="connsiteY3" fmla="*/ 262183 h 1006508"/>
                      <a:gd name="connsiteX4" fmla="*/ 697002 w 1105651"/>
                      <a:gd name="connsiteY4" fmla="*/ 256087 h 1006508"/>
                      <a:gd name="connsiteX5" fmla="*/ 367818 w 1105651"/>
                      <a:gd name="connsiteY5" fmla="*/ 115879 h 1006508"/>
                      <a:gd name="connsiteX6" fmla="*/ 105690 w 1105651"/>
                      <a:gd name="connsiteY6" fmla="*/ 55 h 1006508"/>
                      <a:gd name="connsiteX7" fmla="*/ 26 w 1105651"/>
                      <a:gd name="connsiteY7" fmla="*/ 105719 h 1006508"/>
                      <a:gd name="connsiteX8" fmla="*/ 113310 w 1105651"/>
                      <a:gd name="connsiteY8" fmla="*/ 417631 h 1006508"/>
                      <a:gd name="connsiteX9" fmla="*/ 160554 w 1105651"/>
                      <a:gd name="connsiteY9" fmla="*/ 688903 h 1006508"/>
                      <a:gd name="connsiteX10" fmla="*/ 243866 w 1105651"/>
                      <a:gd name="connsiteY10" fmla="*/ 986591 h 1006508"/>
                      <a:gd name="connsiteX0" fmla="*/ 243852 w 1105637"/>
                      <a:gd name="connsiteY0" fmla="*/ 953684 h 973601"/>
                      <a:gd name="connsiteX1" fmla="*/ 800620 w 1105637"/>
                      <a:gd name="connsiteY1" fmla="*/ 857164 h 973601"/>
                      <a:gd name="connsiteX2" fmla="*/ 1105420 w 1105637"/>
                      <a:gd name="connsiteY2" fmla="*/ 143932 h 973601"/>
                      <a:gd name="connsiteX3" fmla="*/ 757948 w 1105637"/>
                      <a:gd name="connsiteY3" fmla="*/ 229276 h 973601"/>
                      <a:gd name="connsiteX4" fmla="*/ 696988 w 1105637"/>
                      <a:gd name="connsiteY4" fmla="*/ 223180 h 973601"/>
                      <a:gd name="connsiteX5" fmla="*/ 367804 w 1105637"/>
                      <a:gd name="connsiteY5" fmla="*/ 82972 h 973601"/>
                      <a:gd name="connsiteX6" fmla="*/ 108216 w 1105637"/>
                      <a:gd name="connsiteY6" fmla="*/ 168 h 973601"/>
                      <a:gd name="connsiteX7" fmla="*/ 12 w 1105637"/>
                      <a:gd name="connsiteY7" fmla="*/ 72812 h 973601"/>
                      <a:gd name="connsiteX8" fmla="*/ 113296 w 1105637"/>
                      <a:gd name="connsiteY8" fmla="*/ 384724 h 973601"/>
                      <a:gd name="connsiteX9" fmla="*/ 160540 w 1105637"/>
                      <a:gd name="connsiteY9" fmla="*/ 655996 h 973601"/>
                      <a:gd name="connsiteX10" fmla="*/ 243852 w 1105637"/>
                      <a:gd name="connsiteY10" fmla="*/ 953684 h 973601"/>
                      <a:gd name="connsiteX0" fmla="*/ 223538 w 1085323"/>
                      <a:gd name="connsiteY0" fmla="*/ 960067 h 979984"/>
                      <a:gd name="connsiteX1" fmla="*/ 780306 w 1085323"/>
                      <a:gd name="connsiteY1" fmla="*/ 863547 h 979984"/>
                      <a:gd name="connsiteX2" fmla="*/ 1085106 w 1085323"/>
                      <a:gd name="connsiteY2" fmla="*/ 150315 h 979984"/>
                      <a:gd name="connsiteX3" fmla="*/ 737634 w 1085323"/>
                      <a:gd name="connsiteY3" fmla="*/ 235659 h 979984"/>
                      <a:gd name="connsiteX4" fmla="*/ 676674 w 1085323"/>
                      <a:gd name="connsiteY4" fmla="*/ 229563 h 979984"/>
                      <a:gd name="connsiteX5" fmla="*/ 347490 w 1085323"/>
                      <a:gd name="connsiteY5" fmla="*/ 89355 h 979984"/>
                      <a:gd name="connsiteX6" fmla="*/ 87902 w 1085323"/>
                      <a:gd name="connsiteY6" fmla="*/ 6551 h 979984"/>
                      <a:gd name="connsiteX7" fmla="*/ 18 w 1085323"/>
                      <a:gd name="connsiteY7" fmla="*/ 48715 h 979984"/>
                      <a:gd name="connsiteX8" fmla="*/ 92982 w 1085323"/>
                      <a:gd name="connsiteY8" fmla="*/ 391107 h 979984"/>
                      <a:gd name="connsiteX9" fmla="*/ 140226 w 1085323"/>
                      <a:gd name="connsiteY9" fmla="*/ 662379 h 979984"/>
                      <a:gd name="connsiteX10" fmla="*/ 223538 w 1085323"/>
                      <a:gd name="connsiteY10" fmla="*/ 960067 h 979984"/>
                      <a:gd name="connsiteX0" fmla="*/ 227086 w 1088871"/>
                      <a:gd name="connsiteY0" fmla="*/ 955098 h 975015"/>
                      <a:gd name="connsiteX1" fmla="*/ 783854 w 1088871"/>
                      <a:gd name="connsiteY1" fmla="*/ 858578 h 975015"/>
                      <a:gd name="connsiteX2" fmla="*/ 1088654 w 1088871"/>
                      <a:gd name="connsiteY2" fmla="*/ 145346 h 975015"/>
                      <a:gd name="connsiteX3" fmla="*/ 741182 w 1088871"/>
                      <a:gd name="connsiteY3" fmla="*/ 230690 h 975015"/>
                      <a:gd name="connsiteX4" fmla="*/ 680222 w 1088871"/>
                      <a:gd name="connsiteY4" fmla="*/ 224594 h 975015"/>
                      <a:gd name="connsiteX5" fmla="*/ 351038 w 1088871"/>
                      <a:gd name="connsiteY5" fmla="*/ 84386 h 975015"/>
                      <a:gd name="connsiteX6" fmla="*/ 91450 w 1088871"/>
                      <a:gd name="connsiteY6" fmla="*/ 1582 h 975015"/>
                      <a:gd name="connsiteX7" fmla="*/ 3566 w 1088871"/>
                      <a:gd name="connsiteY7" fmla="*/ 43746 h 975015"/>
                      <a:gd name="connsiteX8" fmla="*/ 24901 w 1088871"/>
                      <a:gd name="connsiteY8" fmla="*/ 204275 h 975015"/>
                      <a:gd name="connsiteX9" fmla="*/ 96530 w 1088871"/>
                      <a:gd name="connsiteY9" fmla="*/ 386138 h 975015"/>
                      <a:gd name="connsiteX10" fmla="*/ 143774 w 1088871"/>
                      <a:gd name="connsiteY10" fmla="*/ 657410 h 975015"/>
                      <a:gd name="connsiteX11" fmla="*/ 227086 w 1088871"/>
                      <a:gd name="connsiteY11" fmla="*/ 955098 h 975015"/>
                      <a:gd name="connsiteX0" fmla="*/ 224903 w 1086688"/>
                      <a:gd name="connsiteY0" fmla="*/ 961025 h 980942"/>
                      <a:gd name="connsiteX1" fmla="*/ 781671 w 1086688"/>
                      <a:gd name="connsiteY1" fmla="*/ 864505 h 980942"/>
                      <a:gd name="connsiteX2" fmla="*/ 1086471 w 1086688"/>
                      <a:gd name="connsiteY2" fmla="*/ 151273 h 980942"/>
                      <a:gd name="connsiteX3" fmla="*/ 738999 w 1086688"/>
                      <a:gd name="connsiteY3" fmla="*/ 236617 h 980942"/>
                      <a:gd name="connsiteX4" fmla="*/ 678039 w 1086688"/>
                      <a:gd name="connsiteY4" fmla="*/ 230521 h 980942"/>
                      <a:gd name="connsiteX5" fmla="*/ 348855 w 1086688"/>
                      <a:gd name="connsiteY5" fmla="*/ 90313 h 980942"/>
                      <a:gd name="connsiteX6" fmla="*/ 89267 w 1086688"/>
                      <a:gd name="connsiteY6" fmla="*/ 7509 h 980942"/>
                      <a:gd name="connsiteX7" fmla="*/ 3923 w 1086688"/>
                      <a:gd name="connsiteY7" fmla="*/ 26813 h 980942"/>
                      <a:gd name="connsiteX8" fmla="*/ 22718 w 1086688"/>
                      <a:gd name="connsiteY8" fmla="*/ 210202 h 980942"/>
                      <a:gd name="connsiteX9" fmla="*/ 94347 w 1086688"/>
                      <a:gd name="connsiteY9" fmla="*/ 392065 h 980942"/>
                      <a:gd name="connsiteX10" fmla="*/ 141591 w 1086688"/>
                      <a:gd name="connsiteY10" fmla="*/ 663337 h 980942"/>
                      <a:gd name="connsiteX11" fmla="*/ 224903 w 1086688"/>
                      <a:gd name="connsiteY11" fmla="*/ 961025 h 980942"/>
                      <a:gd name="connsiteX0" fmla="*/ 224903 w 1086688"/>
                      <a:gd name="connsiteY0" fmla="*/ 961025 h 980942"/>
                      <a:gd name="connsiteX1" fmla="*/ 781671 w 1086688"/>
                      <a:gd name="connsiteY1" fmla="*/ 864505 h 980942"/>
                      <a:gd name="connsiteX2" fmla="*/ 1086471 w 1086688"/>
                      <a:gd name="connsiteY2" fmla="*/ 151273 h 980942"/>
                      <a:gd name="connsiteX3" fmla="*/ 738999 w 1086688"/>
                      <a:gd name="connsiteY3" fmla="*/ 236617 h 980942"/>
                      <a:gd name="connsiteX4" fmla="*/ 678039 w 1086688"/>
                      <a:gd name="connsiteY4" fmla="*/ 230521 h 980942"/>
                      <a:gd name="connsiteX5" fmla="*/ 348855 w 1086688"/>
                      <a:gd name="connsiteY5" fmla="*/ 90313 h 980942"/>
                      <a:gd name="connsiteX6" fmla="*/ 89267 w 1086688"/>
                      <a:gd name="connsiteY6" fmla="*/ 7509 h 980942"/>
                      <a:gd name="connsiteX7" fmla="*/ 3923 w 1086688"/>
                      <a:gd name="connsiteY7" fmla="*/ 26813 h 980942"/>
                      <a:gd name="connsiteX8" fmla="*/ 22718 w 1086688"/>
                      <a:gd name="connsiteY8" fmla="*/ 210202 h 980942"/>
                      <a:gd name="connsiteX9" fmla="*/ 94347 w 1086688"/>
                      <a:gd name="connsiteY9" fmla="*/ 392065 h 980942"/>
                      <a:gd name="connsiteX10" fmla="*/ 141591 w 1086688"/>
                      <a:gd name="connsiteY10" fmla="*/ 663337 h 980942"/>
                      <a:gd name="connsiteX11" fmla="*/ 224903 w 1086688"/>
                      <a:gd name="connsiteY11" fmla="*/ 961025 h 980942"/>
                      <a:gd name="connsiteX0" fmla="*/ 224903 w 1086688"/>
                      <a:gd name="connsiteY0" fmla="*/ 963772 h 983689"/>
                      <a:gd name="connsiteX1" fmla="*/ 781671 w 1086688"/>
                      <a:gd name="connsiteY1" fmla="*/ 867252 h 983689"/>
                      <a:gd name="connsiteX2" fmla="*/ 1086471 w 1086688"/>
                      <a:gd name="connsiteY2" fmla="*/ 154020 h 983689"/>
                      <a:gd name="connsiteX3" fmla="*/ 738999 w 1086688"/>
                      <a:gd name="connsiteY3" fmla="*/ 239364 h 983689"/>
                      <a:gd name="connsiteX4" fmla="*/ 678039 w 1086688"/>
                      <a:gd name="connsiteY4" fmla="*/ 233268 h 983689"/>
                      <a:gd name="connsiteX5" fmla="*/ 333615 w 1086688"/>
                      <a:gd name="connsiteY5" fmla="*/ 131160 h 983689"/>
                      <a:gd name="connsiteX6" fmla="*/ 89267 w 1086688"/>
                      <a:gd name="connsiteY6" fmla="*/ 10256 h 983689"/>
                      <a:gd name="connsiteX7" fmla="*/ 3923 w 1086688"/>
                      <a:gd name="connsiteY7" fmla="*/ 29560 h 983689"/>
                      <a:gd name="connsiteX8" fmla="*/ 22718 w 1086688"/>
                      <a:gd name="connsiteY8" fmla="*/ 212949 h 983689"/>
                      <a:gd name="connsiteX9" fmla="*/ 94347 w 1086688"/>
                      <a:gd name="connsiteY9" fmla="*/ 394812 h 983689"/>
                      <a:gd name="connsiteX10" fmla="*/ 141591 w 1086688"/>
                      <a:gd name="connsiteY10" fmla="*/ 666084 h 983689"/>
                      <a:gd name="connsiteX11" fmla="*/ 224903 w 1086688"/>
                      <a:gd name="connsiteY11" fmla="*/ 963772 h 983689"/>
                      <a:gd name="connsiteX0" fmla="*/ 224903 w 1086688"/>
                      <a:gd name="connsiteY0" fmla="*/ 963772 h 983689"/>
                      <a:gd name="connsiteX1" fmla="*/ 781671 w 1086688"/>
                      <a:gd name="connsiteY1" fmla="*/ 867252 h 983689"/>
                      <a:gd name="connsiteX2" fmla="*/ 1086471 w 1086688"/>
                      <a:gd name="connsiteY2" fmla="*/ 154020 h 983689"/>
                      <a:gd name="connsiteX3" fmla="*/ 738999 w 1086688"/>
                      <a:gd name="connsiteY3" fmla="*/ 239364 h 983689"/>
                      <a:gd name="connsiteX4" fmla="*/ 678039 w 1086688"/>
                      <a:gd name="connsiteY4" fmla="*/ 233268 h 983689"/>
                      <a:gd name="connsiteX5" fmla="*/ 333615 w 1086688"/>
                      <a:gd name="connsiteY5" fmla="*/ 131160 h 983689"/>
                      <a:gd name="connsiteX6" fmla="*/ 89267 w 1086688"/>
                      <a:gd name="connsiteY6" fmla="*/ 10256 h 983689"/>
                      <a:gd name="connsiteX7" fmla="*/ 3923 w 1086688"/>
                      <a:gd name="connsiteY7" fmla="*/ 29560 h 983689"/>
                      <a:gd name="connsiteX8" fmla="*/ 22718 w 1086688"/>
                      <a:gd name="connsiteY8" fmla="*/ 212949 h 983689"/>
                      <a:gd name="connsiteX9" fmla="*/ 94347 w 1086688"/>
                      <a:gd name="connsiteY9" fmla="*/ 394812 h 983689"/>
                      <a:gd name="connsiteX10" fmla="*/ 141591 w 1086688"/>
                      <a:gd name="connsiteY10" fmla="*/ 666084 h 983689"/>
                      <a:gd name="connsiteX11" fmla="*/ 224903 w 1086688"/>
                      <a:gd name="connsiteY11" fmla="*/ 963772 h 983689"/>
                      <a:gd name="connsiteX0" fmla="*/ 224903 w 1086688"/>
                      <a:gd name="connsiteY0" fmla="*/ 963589 h 983506"/>
                      <a:gd name="connsiteX1" fmla="*/ 781671 w 1086688"/>
                      <a:gd name="connsiteY1" fmla="*/ 867069 h 983506"/>
                      <a:gd name="connsiteX2" fmla="*/ 1086471 w 1086688"/>
                      <a:gd name="connsiteY2" fmla="*/ 153837 h 983506"/>
                      <a:gd name="connsiteX3" fmla="*/ 738999 w 1086688"/>
                      <a:gd name="connsiteY3" fmla="*/ 239181 h 983506"/>
                      <a:gd name="connsiteX4" fmla="*/ 678039 w 1086688"/>
                      <a:gd name="connsiteY4" fmla="*/ 233085 h 983506"/>
                      <a:gd name="connsiteX5" fmla="*/ 359015 w 1086688"/>
                      <a:gd name="connsiteY5" fmla="*/ 128437 h 983506"/>
                      <a:gd name="connsiteX6" fmla="*/ 89267 w 1086688"/>
                      <a:gd name="connsiteY6" fmla="*/ 10073 h 983506"/>
                      <a:gd name="connsiteX7" fmla="*/ 3923 w 1086688"/>
                      <a:gd name="connsiteY7" fmla="*/ 29377 h 983506"/>
                      <a:gd name="connsiteX8" fmla="*/ 22718 w 1086688"/>
                      <a:gd name="connsiteY8" fmla="*/ 212766 h 983506"/>
                      <a:gd name="connsiteX9" fmla="*/ 94347 w 1086688"/>
                      <a:gd name="connsiteY9" fmla="*/ 394629 h 983506"/>
                      <a:gd name="connsiteX10" fmla="*/ 141591 w 1086688"/>
                      <a:gd name="connsiteY10" fmla="*/ 665901 h 983506"/>
                      <a:gd name="connsiteX11" fmla="*/ 224903 w 1086688"/>
                      <a:gd name="connsiteY11" fmla="*/ 963589 h 983506"/>
                      <a:gd name="connsiteX0" fmla="*/ 224903 w 1086688"/>
                      <a:gd name="connsiteY0" fmla="*/ 963589 h 983506"/>
                      <a:gd name="connsiteX1" fmla="*/ 781671 w 1086688"/>
                      <a:gd name="connsiteY1" fmla="*/ 867069 h 983506"/>
                      <a:gd name="connsiteX2" fmla="*/ 1086471 w 1086688"/>
                      <a:gd name="connsiteY2" fmla="*/ 153837 h 983506"/>
                      <a:gd name="connsiteX3" fmla="*/ 738999 w 1086688"/>
                      <a:gd name="connsiteY3" fmla="*/ 239181 h 983506"/>
                      <a:gd name="connsiteX4" fmla="*/ 678039 w 1086688"/>
                      <a:gd name="connsiteY4" fmla="*/ 233085 h 983506"/>
                      <a:gd name="connsiteX5" fmla="*/ 359015 w 1086688"/>
                      <a:gd name="connsiteY5" fmla="*/ 128437 h 983506"/>
                      <a:gd name="connsiteX6" fmla="*/ 89267 w 1086688"/>
                      <a:gd name="connsiteY6" fmla="*/ 10073 h 983506"/>
                      <a:gd name="connsiteX7" fmla="*/ 3923 w 1086688"/>
                      <a:gd name="connsiteY7" fmla="*/ 29377 h 983506"/>
                      <a:gd name="connsiteX8" fmla="*/ 22718 w 1086688"/>
                      <a:gd name="connsiteY8" fmla="*/ 212766 h 983506"/>
                      <a:gd name="connsiteX9" fmla="*/ 94347 w 1086688"/>
                      <a:gd name="connsiteY9" fmla="*/ 394629 h 983506"/>
                      <a:gd name="connsiteX10" fmla="*/ 141591 w 1086688"/>
                      <a:gd name="connsiteY10" fmla="*/ 665901 h 983506"/>
                      <a:gd name="connsiteX11" fmla="*/ 224903 w 1086688"/>
                      <a:gd name="connsiteY11" fmla="*/ 963589 h 983506"/>
                      <a:gd name="connsiteX0" fmla="*/ 224903 w 1086688"/>
                      <a:gd name="connsiteY0" fmla="*/ 963589 h 983506"/>
                      <a:gd name="connsiteX1" fmla="*/ 781671 w 1086688"/>
                      <a:gd name="connsiteY1" fmla="*/ 867069 h 983506"/>
                      <a:gd name="connsiteX2" fmla="*/ 1086471 w 1086688"/>
                      <a:gd name="connsiteY2" fmla="*/ 153837 h 983506"/>
                      <a:gd name="connsiteX3" fmla="*/ 738999 w 1086688"/>
                      <a:gd name="connsiteY3" fmla="*/ 239181 h 983506"/>
                      <a:gd name="connsiteX4" fmla="*/ 627239 w 1086688"/>
                      <a:gd name="connsiteY4" fmla="*/ 253405 h 983506"/>
                      <a:gd name="connsiteX5" fmla="*/ 359015 w 1086688"/>
                      <a:gd name="connsiteY5" fmla="*/ 128437 h 983506"/>
                      <a:gd name="connsiteX6" fmla="*/ 89267 w 1086688"/>
                      <a:gd name="connsiteY6" fmla="*/ 10073 h 983506"/>
                      <a:gd name="connsiteX7" fmla="*/ 3923 w 1086688"/>
                      <a:gd name="connsiteY7" fmla="*/ 29377 h 983506"/>
                      <a:gd name="connsiteX8" fmla="*/ 22718 w 1086688"/>
                      <a:gd name="connsiteY8" fmla="*/ 212766 h 983506"/>
                      <a:gd name="connsiteX9" fmla="*/ 94347 w 1086688"/>
                      <a:gd name="connsiteY9" fmla="*/ 394629 h 983506"/>
                      <a:gd name="connsiteX10" fmla="*/ 141591 w 1086688"/>
                      <a:gd name="connsiteY10" fmla="*/ 665901 h 983506"/>
                      <a:gd name="connsiteX11" fmla="*/ 224903 w 1086688"/>
                      <a:gd name="connsiteY11" fmla="*/ 963589 h 983506"/>
                      <a:gd name="connsiteX0" fmla="*/ 224903 w 1086532"/>
                      <a:gd name="connsiteY0" fmla="*/ 963589 h 983506"/>
                      <a:gd name="connsiteX1" fmla="*/ 781671 w 1086532"/>
                      <a:gd name="connsiteY1" fmla="*/ 867069 h 983506"/>
                      <a:gd name="connsiteX2" fmla="*/ 1086471 w 1086532"/>
                      <a:gd name="connsiteY2" fmla="*/ 153837 h 983506"/>
                      <a:gd name="connsiteX3" fmla="*/ 759319 w 1086532"/>
                      <a:gd name="connsiteY3" fmla="*/ 229021 h 983506"/>
                      <a:gd name="connsiteX4" fmla="*/ 627239 w 1086532"/>
                      <a:gd name="connsiteY4" fmla="*/ 253405 h 983506"/>
                      <a:gd name="connsiteX5" fmla="*/ 359015 w 1086532"/>
                      <a:gd name="connsiteY5" fmla="*/ 128437 h 983506"/>
                      <a:gd name="connsiteX6" fmla="*/ 89267 w 1086532"/>
                      <a:gd name="connsiteY6" fmla="*/ 10073 h 983506"/>
                      <a:gd name="connsiteX7" fmla="*/ 3923 w 1086532"/>
                      <a:gd name="connsiteY7" fmla="*/ 29377 h 983506"/>
                      <a:gd name="connsiteX8" fmla="*/ 22718 w 1086532"/>
                      <a:gd name="connsiteY8" fmla="*/ 212766 h 983506"/>
                      <a:gd name="connsiteX9" fmla="*/ 94347 w 1086532"/>
                      <a:gd name="connsiteY9" fmla="*/ 394629 h 983506"/>
                      <a:gd name="connsiteX10" fmla="*/ 141591 w 1086532"/>
                      <a:gd name="connsiteY10" fmla="*/ 665901 h 983506"/>
                      <a:gd name="connsiteX11" fmla="*/ 224903 w 1086532"/>
                      <a:gd name="connsiteY11" fmla="*/ 963589 h 983506"/>
                      <a:gd name="connsiteX0" fmla="*/ 224903 w 1091805"/>
                      <a:gd name="connsiteY0" fmla="*/ 963589 h 983506"/>
                      <a:gd name="connsiteX1" fmla="*/ 781671 w 1091805"/>
                      <a:gd name="connsiteY1" fmla="*/ 867069 h 983506"/>
                      <a:gd name="connsiteX2" fmla="*/ 1086471 w 1091805"/>
                      <a:gd name="connsiteY2" fmla="*/ 153837 h 983506"/>
                      <a:gd name="connsiteX3" fmla="*/ 959977 w 1091805"/>
                      <a:gd name="connsiteY3" fmla="*/ 172126 h 983506"/>
                      <a:gd name="connsiteX4" fmla="*/ 759319 w 1091805"/>
                      <a:gd name="connsiteY4" fmla="*/ 229021 h 983506"/>
                      <a:gd name="connsiteX5" fmla="*/ 627239 w 1091805"/>
                      <a:gd name="connsiteY5" fmla="*/ 253405 h 983506"/>
                      <a:gd name="connsiteX6" fmla="*/ 359015 w 1091805"/>
                      <a:gd name="connsiteY6" fmla="*/ 128437 h 983506"/>
                      <a:gd name="connsiteX7" fmla="*/ 89267 w 1091805"/>
                      <a:gd name="connsiteY7" fmla="*/ 10073 h 983506"/>
                      <a:gd name="connsiteX8" fmla="*/ 3923 w 1091805"/>
                      <a:gd name="connsiteY8" fmla="*/ 29377 h 983506"/>
                      <a:gd name="connsiteX9" fmla="*/ 22718 w 1091805"/>
                      <a:gd name="connsiteY9" fmla="*/ 212766 h 983506"/>
                      <a:gd name="connsiteX10" fmla="*/ 94347 w 1091805"/>
                      <a:gd name="connsiteY10" fmla="*/ 394629 h 983506"/>
                      <a:gd name="connsiteX11" fmla="*/ 141591 w 1091805"/>
                      <a:gd name="connsiteY11" fmla="*/ 665901 h 983506"/>
                      <a:gd name="connsiteX12" fmla="*/ 224903 w 1091805"/>
                      <a:gd name="connsiteY12" fmla="*/ 963589 h 983506"/>
                      <a:gd name="connsiteX0" fmla="*/ 224903 w 1072493"/>
                      <a:gd name="connsiteY0" fmla="*/ 963589 h 980863"/>
                      <a:gd name="connsiteX1" fmla="*/ 781671 w 1072493"/>
                      <a:gd name="connsiteY1" fmla="*/ 867069 h 980863"/>
                      <a:gd name="connsiteX2" fmla="*/ 1066151 w 1072493"/>
                      <a:gd name="connsiteY2" fmla="*/ 224957 h 980863"/>
                      <a:gd name="connsiteX3" fmla="*/ 959977 w 1072493"/>
                      <a:gd name="connsiteY3" fmla="*/ 172126 h 980863"/>
                      <a:gd name="connsiteX4" fmla="*/ 759319 w 1072493"/>
                      <a:gd name="connsiteY4" fmla="*/ 229021 h 980863"/>
                      <a:gd name="connsiteX5" fmla="*/ 627239 w 1072493"/>
                      <a:gd name="connsiteY5" fmla="*/ 253405 h 980863"/>
                      <a:gd name="connsiteX6" fmla="*/ 359015 w 1072493"/>
                      <a:gd name="connsiteY6" fmla="*/ 128437 h 980863"/>
                      <a:gd name="connsiteX7" fmla="*/ 89267 w 1072493"/>
                      <a:gd name="connsiteY7" fmla="*/ 10073 h 980863"/>
                      <a:gd name="connsiteX8" fmla="*/ 3923 w 1072493"/>
                      <a:gd name="connsiteY8" fmla="*/ 29377 h 980863"/>
                      <a:gd name="connsiteX9" fmla="*/ 22718 w 1072493"/>
                      <a:gd name="connsiteY9" fmla="*/ 212766 h 980863"/>
                      <a:gd name="connsiteX10" fmla="*/ 94347 w 1072493"/>
                      <a:gd name="connsiteY10" fmla="*/ 394629 h 980863"/>
                      <a:gd name="connsiteX11" fmla="*/ 141591 w 1072493"/>
                      <a:gd name="connsiteY11" fmla="*/ 665901 h 980863"/>
                      <a:gd name="connsiteX12" fmla="*/ 224903 w 1072493"/>
                      <a:gd name="connsiteY12" fmla="*/ 963589 h 980863"/>
                      <a:gd name="connsiteX0" fmla="*/ 224903 w 1089373"/>
                      <a:gd name="connsiteY0" fmla="*/ 963589 h 979839"/>
                      <a:gd name="connsiteX1" fmla="*/ 781671 w 1089373"/>
                      <a:gd name="connsiteY1" fmla="*/ 867069 h 979839"/>
                      <a:gd name="connsiteX2" fmla="*/ 1083931 w 1089373"/>
                      <a:gd name="connsiteY2" fmla="*/ 255437 h 979839"/>
                      <a:gd name="connsiteX3" fmla="*/ 959977 w 1089373"/>
                      <a:gd name="connsiteY3" fmla="*/ 172126 h 979839"/>
                      <a:gd name="connsiteX4" fmla="*/ 759319 w 1089373"/>
                      <a:gd name="connsiteY4" fmla="*/ 229021 h 979839"/>
                      <a:gd name="connsiteX5" fmla="*/ 627239 w 1089373"/>
                      <a:gd name="connsiteY5" fmla="*/ 253405 h 979839"/>
                      <a:gd name="connsiteX6" fmla="*/ 359015 w 1089373"/>
                      <a:gd name="connsiteY6" fmla="*/ 128437 h 979839"/>
                      <a:gd name="connsiteX7" fmla="*/ 89267 w 1089373"/>
                      <a:gd name="connsiteY7" fmla="*/ 10073 h 979839"/>
                      <a:gd name="connsiteX8" fmla="*/ 3923 w 1089373"/>
                      <a:gd name="connsiteY8" fmla="*/ 29377 h 979839"/>
                      <a:gd name="connsiteX9" fmla="*/ 22718 w 1089373"/>
                      <a:gd name="connsiteY9" fmla="*/ 212766 h 979839"/>
                      <a:gd name="connsiteX10" fmla="*/ 94347 w 1089373"/>
                      <a:gd name="connsiteY10" fmla="*/ 394629 h 979839"/>
                      <a:gd name="connsiteX11" fmla="*/ 141591 w 1089373"/>
                      <a:gd name="connsiteY11" fmla="*/ 665901 h 979839"/>
                      <a:gd name="connsiteX12" fmla="*/ 224903 w 1089373"/>
                      <a:gd name="connsiteY12" fmla="*/ 963589 h 979839"/>
                      <a:gd name="connsiteX0" fmla="*/ 224903 w 1089373"/>
                      <a:gd name="connsiteY0" fmla="*/ 958547 h 974797"/>
                      <a:gd name="connsiteX1" fmla="*/ 781671 w 1089373"/>
                      <a:gd name="connsiteY1" fmla="*/ 862027 h 974797"/>
                      <a:gd name="connsiteX2" fmla="*/ 1083931 w 1089373"/>
                      <a:gd name="connsiteY2" fmla="*/ 250395 h 974797"/>
                      <a:gd name="connsiteX3" fmla="*/ 959977 w 1089373"/>
                      <a:gd name="connsiteY3" fmla="*/ 167084 h 974797"/>
                      <a:gd name="connsiteX4" fmla="*/ 759319 w 1089373"/>
                      <a:gd name="connsiteY4" fmla="*/ 223979 h 974797"/>
                      <a:gd name="connsiteX5" fmla="*/ 627239 w 1089373"/>
                      <a:gd name="connsiteY5" fmla="*/ 248363 h 974797"/>
                      <a:gd name="connsiteX6" fmla="*/ 359015 w 1089373"/>
                      <a:gd name="connsiteY6" fmla="*/ 123395 h 974797"/>
                      <a:gd name="connsiteX7" fmla="*/ 228457 w 1089373"/>
                      <a:gd name="connsiteY7" fmla="*/ 52785 h 974797"/>
                      <a:gd name="connsiteX8" fmla="*/ 89267 w 1089373"/>
                      <a:gd name="connsiteY8" fmla="*/ 5031 h 974797"/>
                      <a:gd name="connsiteX9" fmla="*/ 3923 w 1089373"/>
                      <a:gd name="connsiteY9" fmla="*/ 24335 h 974797"/>
                      <a:gd name="connsiteX10" fmla="*/ 22718 w 1089373"/>
                      <a:gd name="connsiteY10" fmla="*/ 207724 h 974797"/>
                      <a:gd name="connsiteX11" fmla="*/ 94347 w 1089373"/>
                      <a:gd name="connsiteY11" fmla="*/ 389587 h 974797"/>
                      <a:gd name="connsiteX12" fmla="*/ 141591 w 1089373"/>
                      <a:gd name="connsiteY12" fmla="*/ 660859 h 974797"/>
                      <a:gd name="connsiteX13" fmla="*/ 224903 w 1089373"/>
                      <a:gd name="connsiteY13" fmla="*/ 958547 h 974797"/>
                      <a:gd name="connsiteX0" fmla="*/ 223502 w 1087972"/>
                      <a:gd name="connsiteY0" fmla="*/ 964056 h 980306"/>
                      <a:gd name="connsiteX1" fmla="*/ 780270 w 1087972"/>
                      <a:gd name="connsiteY1" fmla="*/ 867536 h 980306"/>
                      <a:gd name="connsiteX2" fmla="*/ 1082530 w 1087972"/>
                      <a:gd name="connsiteY2" fmla="*/ 255904 h 980306"/>
                      <a:gd name="connsiteX3" fmla="*/ 958576 w 1087972"/>
                      <a:gd name="connsiteY3" fmla="*/ 172593 h 980306"/>
                      <a:gd name="connsiteX4" fmla="*/ 757918 w 1087972"/>
                      <a:gd name="connsiteY4" fmla="*/ 229488 h 980306"/>
                      <a:gd name="connsiteX5" fmla="*/ 625838 w 1087972"/>
                      <a:gd name="connsiteY5" fmla="*/ 253872 h 980306"/>
                      <a:gd name="connsiteX6" fmla="*/ 357614 w 1087972"/>
                      <a:gd name="connsiteY6" fmla="*/ 128904 h 980306"/>
                      <a:gd name="connsiteX7" fmla="*/ 227056 w 1087972"/>
                      <a:gd name="connsiteY7" fmla="*/ 58294 h 980306"/>
                      <a:gd name="connsiteX8" fmla="*/ 67546 w 1087972"/>
                      <a:gd name="connsiteY8" fmla="*/ 2920 h 980306"/>
                      <a:gd name="connsiteX9" fmla="*/ 2522 w 1087972"/>
                      <a:gd name="connsiteY9" fmla="*/ 29844 h 980306"/>
                      <a:gd name="connsiteX10" fmla="*/ 21317 w 1087972"/>
                      <a:gd name="connsiteY10" fmla="*/ 213233 h 980306"/>
                      <a:gd name="connsiteX11" fmla="*/ 92946 w 1087972"/>
                      <a:gd name="connsiteY11" fmla="*/ 395096 h 980306"/>
                      <a:gd name="connsiteX12" fmla="*/ 140190 w 1087972"/>
                      <a:gd name="connsiteY12" fmla="*/ 666368 h 980306"/>
                      <a:gd name="connsiteX13" fmla="*/ 223502 w 1087972"/>
                      <a:gd name="connsiteY13" fmla="*/ 964056 h 980306"/>
                      <a:gd name="connsiteX0" fmla="*/ 242499 w 1106969"/>
                      <a:gd name="connsiteY0" fmla="*/ 961148 h 977398"/>
                      <a:gd name="connsiteX1" fmla="*/ 799267 w 1106969"/>
                      <a:gd name="connsiteY1" fmla="*/ 864628 h 977398"/>
                      <a:gd name="connsiteX2" fmla="*/ 1101527 w 1106969"/>
                      <a:gd name="connsiteY2" fmla="*/ 252996 h 977398"/>
                      <a:gd name="connsiteX3" fmla="*/ 977573 w 1106969"/>
                      <a:gd name="connsiteY3" fmla="*/ 169685 h 977398"/>
                      <a:gd name="connsiteX4" fmla="*/ 776915 w 1106969"/>
                      <a:gd name="connsiteY4" fmla="*/ 226580 h 977398"/>
                      <a:gd name="connsiteX5" fmla="*/ 644835 w 1106969"/>
                      <a:gd name="connsiteY5" fmla="*/ 250964 h 977398"/>
                      <a:gd name="connsiteX6" fmla="*/ 376611 w 1106969"/>
                      <a:gd name="connsiteY6" fmla="*/ 125996 h 977398"/>
                      <a:gd name="connsiteX7" fmla="*/ 246053 w 1106969"/>
                      <a:gd name="connsiteY7" fmla="*/ 55386 h 977398"/>
                      <a:gd name="connsiteX8" fmla="*/ 86543 w 1106969"/>
                      <a:gd name="connsiteY8" fmla="*/ 12 h 977398"/>
                      <a:gd name="connsiteX9" fmla="*/ 1199 w 1106969"/>
                      <a:gd name="connsiteY9" fmla="*/ 59956 h 977398"/>
                      <a:gd name="connsiteX10" fmla="*/ 40314 w 1106969"/>
                      <a:gd name="connsiteY10" fmla="*/ 210325 h 977398"/>
                      <a:gd name="connsiteX11" fmla="*/ 111943 w 1106969"/>
                      <a:gd name="connsiteY11" fmla="*/ 392188 h 977398"/>
                      <a:gd name="connsiteX12" fmla="*/ 159187 w 1106969"/>
                      <a:gd name="connsiteY12" fmla="*/ 663460 h 977398"/>
                      <a:gd name="connsiteX13" fmla="*/ 242499 w 1106969"/>
                      <a:gd name="connsiteY13" fmla="*/ 961148 h 977398"/>
                      <a:gd name="connsiteX0" fmla="*/ 242499 w 1106969"/>
                      <a:gd name="connsiteY0" fmla="*/ 961148 h 977398"/>
                      <a:gd name="connsiteX1" fmla="*/ 799267 w 1106969"/>
                      <a:gd name="connsiteY1" fmla="*/ 864628 h 977398"/>
                      <a:gd name="connsiteX2" fmla="*/ 1101527 w 1106969"/>
                      <a:gd name="connsiteY2" fmla="*/ 252996 h 977398"/>
                      <a:gd name="connsiteX3" fmla="*/ 977573 w 1106969"/>
                      <a:gd name="connsiteY3" fmla="*/ 169685 h 977398"/>
                      <a:gd name="connsiteX4" fmla="*/ 776915 w 1106969"/>
                      <a:gd name="connsiteY4" fmla="*/ 226580 h 977398"/>
                      <a:gd name="connsiteX5" fmla="*/ 644835 w 1106969"/>
                      <a:gd name="connsiteY5" fmla="*/ 250964 h 977398"/>
                      <a:gd name="connsiteX6" fmla="*/ 376611 w 1106969"/>
                      <a:gd name="connsiteY6" fmla="*/ 125996 h 977398"/>
                      <a:gd name="connsiteX7" fmla="*/ 246053 w 1106969"/>
                      <a:gd name="connsiteY7" fmla="*/ 55386 h 977398"/>
                      <a:gd name="connsiteX8" fmla="*/ 86543 w 1106969"/>
                      <a:gd name="connsiteY8" fmla="*/ 12 h 977398"/>
                      <a:gd name="connsiteX9" fmla="*/ 1199 w 1106969"/>
                      <a:gd name="connsiteY9" fmla="*/ 59956 h 977398"/>
                      <a:gd name="connsiteX10" fmla="*/ 40314 w 1106969"/>
                      <a:gd name="connsiteY10" fmla="*/ 210325 h 977398"/>
                      <a:gd name="connsiteX11" fmla="*/ 111943 w 1106969"/>
                      <a:gd name="connsiteY11" fmla="*/ 392188 h 977398"/>
                      <a:gd name="connsiteX12" fmla="*/ 159187 w 1106969"/>
                      <a:gd name="connsiteY12" fmla="*/ 663460 h 977398"/>
                      <a:gd name="connsiteX13" fmla="*/ 242499 w 1106969"/>
                      <a:gd name="connsiteY13" fmla="*/ 961148 h 977398"/>
                      <a:gd name="connsiteX0" fmla="*/ 241347 w 1105817"/>
                      <a:gd name="connsiteY0" fmla="*/ 972024 h 988274"/>
                      <a:gd name="connsiteX1" fmla="*/ 798115 w 1105817"/>
                      <a:gd name="connsiteY1" fmla="*/ 875504 h 988274"/>
                      <a:gd name="connsiteX2" fmla="*/ 1100375 w 1105817"/>
                      <a:gd name="connsiteY2" fmla="*/ 263872 h 988274"/>
                      <a:gd name="connsiteX3" fmla="*/ 976421 w 1105817"/>
                      <a:gd name="connsiteY3" fmla="*/ 180561 h 988274"/>
                      <a:gd name="connsiteX4" fmla="*/ 775763 w 1105817"/>
                      <a:gd name="connsiteY4" fmla="*/ 237456 h 988274"/>
                      <a:gd name="connsiteX5" fmla="*/ 643683 w 1105817"/>
                      <a:gd name="connsiteY5" fmla="*/ 261840 h 988274"/>
                      <a:gd name="connsiteX6" fmla="*/ 375459 w 1105817"/>
                      <a:gd name="connsiteY6" fmla="*/ 136872 h 988274"/>
                      <a:gd name="connsiteX7" fmla="*/ 244901 w 1105817"/>
                      <a:gd name="connsiteY7" fmla="*/ 66262 h 988274"/>
                      <a:gd name="connsiteX8" fmla="*/ 85391 w 1105817"/>
                      <a:gd name="connsiteY8" fmla="*/ 10888 h 988274"/>
                      <a:gd name="connsiteX9" fmla="*/ 46781 w 1105817"/>
                      <a:gd name="connsiteY9" fmla="*/ 5302 h 988274"/>
                      <a:gd name="connsiteX10" fmla="*/ 47 w 1105817"/>
                      <a:gd name="connsiteY10" fmla="*/ 70832 h 988274"/>
                      <a:gd name="connsiteX11" fmla="*/ 39162 w 1105817"/>
                      <a:gd name="connsiteY11" fmla="*/ 221201 h 988274"/>
                      <a:gd name="connsiteX12" fmla="*/ 110791 w 1105817"/>
                      <a:gd name="connsiteY12" fmla="*/ 403064 h 988274"/>
                      <a:gd name="connsiteX13" fmla="*/ 158035 w 1105817"/>
                      <a:gd name="connsiteY13" fmla="*/ 674336 h 988274"/>
                      <a:gd name="connsiteX14" fmla="*/ 241347 w 1105817"/>
                      <a:gd name="connsiteY14" fmla="*/ 972024 h 988274"/>
                      <a:gd name="connsiteX0" fmla="*/ 241347 w 1105817"/>
                      <a:gd name="connsiteY0" fmla="*/ 972024 h 988274"/>
                      <a:gd name="connsiteX1" fmla="*/ 798115 w 1105817"/>
                      <a:gd name="connsiteY1" fmla="*/ 875504 h 988274"/>
                      <a:gd name="connsiteX2" fmla="*/ 1100375 w 1105817"/>
                      <a:gd name="connsiteY2" fmla="*/ 263872 h 988274"/>
                      <a:gd name="connsiteX3" fmla="*/ 976421 w 1105817"/>
                      <a:gd name="connsiteY3" fmla="*/ 180561 h 988274"/>
                      <a:gd name="connsiteX4" fmla="*/ 775763 w 1105817"/>
                      <a:gd name="connsiteY4" fmla="*/ 237456 h 988274"/>
                      <a:gd name="connsiteX5" fmla="*/ 641141 w 1105817"/>
                      <a:gd name="connsiteY5" fmla="*/ 261842 h 988274"/>
                      <a:gd name="connsiteX6" fmla="*/ 643683 w 1105817"/>
                      <a:gd name="connsiteY6" fmla="*/ 261840 h 988274"/>
                      <a:gd name="connsiteX7" fmla="*/ 375459 w 1105817"/>
                      <a:gd name="connsiteY7" fmla="*/ 136872 h 988274"/>
                      <a:gd name="connsiteX8" fmla="*/ 244901 w 1105817"/>
                      <a:gd name="connsiteY8" fmla="*/ 66262 h 988274"/>
                      <a:gd name="connsiteX9" fmla="*/ 85391 w 1105817"/>
                      <a:gd name="connsiteY9" fmla="*/ 10888 h 988274"/>
                      <a:gd name="connsiteX10" fmla="*/ 46781 w 1105817"/>
                      <a:gd name="connsiteY10" fmla="*/ 5302 h 988274"/>
                      <a:gd name="connsiteX11" fmla="*/ 47 w 1105817"/>
                      <a:gd name="connsiteY11" fmla="*/ 70832 h 988274"/>
                      <a:gd name="connsiteX12" fmla="*/ 39162 w 1105817"/>
                      <a:gd name="connsiteY12" fmla="*/ 221201 h 988274"/>
                      <a:gd name="connsiteX13" fmla="*/ 110791 w 1105817"/>
                      <a:gd name="connsiteY13" fmla="*/ 403064 h 988274"/>
                      <a:gd name="connsiteX14" fmla="*/ 158035 w 1105817"/>
                      <a:gd name="connsiteY14" fmla="*/ 674336 h 988274"/>
                      <a:gd name="connsiteX15" fmla="*/ 241347 w 1105817"/>
                      <a:gd name="connsiteY15" fmla="*/ 972024 h 988274"/>
                      <a:gd name="connsiteX0" fmla="*/ 241347 w 1105817"/>
                      <a:gd name="connsiteY0" fmla="*/ 970651 h 986901"/>
                      <a:gd name="connsiteX1" fmla="*/ 798115 w 1105817"/>
                      <a:gd name="connsiteY1" fmla="*/ 874131 h 986901"/>
                      <a:gd name="connsiteX2" fmla="*/ 1100375 w 1105817"/>
                      <a:gd name="connsiteY2" fmla="*/ 262499 h 986901"/>
                      <a:gd name="connsiteX3" fmla="*/ 976421 w 1105817"/>
                      <a:gd name="connsiteY3" fmla="*/ 179188 h 986901"/>
                      <a:gd name="connsiteX4" fmla="*/ 775763 w 1105817"/>
                      <a:gd name="connsiteY4" fmla="*/ 236083 h 986901"/>
                      <a:gd name="connsiteX5" fmla="*/ 641141 w 1105817"/>
                      <a:gd name="connsiteY5" fmla="*/ 260469 h 986901"/>
                      <a:gd name="connsiteX6" fmla="*/ 643683 w 1105817"/>
                      <a:gd name="connsiteY6" fmla="*/ 260467 h 986901"/>
                      <a:gd name="connsiteX7" fmla="*/ 375459 w 1105817"/>
                      <a:gd name="connsiteY7" fmla="*/ 135499 h 986901"/>
                      <a:gd name="connsiteX8" fmla="*/ 244901 w 1105817"/>
                      <a:gd name="connsiteY8" fmla="*/ 64889 h 986901"/>
                      <a:gd name="connsiteX9" fmla="*/ 145841 w 1105817"/>
                      <a:gd name="connsiteY9" fmla="*/ 26789 h 986901"/>
                      <a:gd name="connsiteX10" fmla="*/ 85391 w 1105817"/>
                      <a:gd name="connsiteY10" fmla="*/ 9515 h 986901"/>
                      <a:gd name="connsiteX11" fmla="*/ 46781 w 1105817"/>
                      <a:gd name="connsiteY11" fmla="*/ 3929 h 986901"/>
                      <a:gd name="connsiteX12" fmla="*/ 47 w 1105817"/>
                      <a:gd name="connsiteY12" fmla="*/ 69459 h 986901"/>
                      <a:gd name="connsiteX13" fmla="*/ 39162 w 1105817"/>
                      <a:gd name="connsiteY13" fmla="*/ 219828 h 986901"/>
                      <a:gd name="connsiteX14" fmla="*/ 110791 w 1105817"/>
                      <a:gd name="connsiteY14" fmla="*/ 401691 h 986901"/>
                      <a:gd name="connsiteX15" fmla="*/ 158035 w 1105817"/>
                      <a:gd name="connsiteY15" fmla="*/ 672963 h 986901"/>
                      <a:gd name="connsiteX16" fmla="*/ 241347 w 1105817"/>
                      <a:gd name="connsiteY16" fmla="*/ 970651 h 986901"/>
                      <a:gd name="connsiteX0" fmla="*/ 241347 w 1105817"/>
                      <a:gd name="connsiteY0" fmla="*/ 970651 h 986901"/>
                      <a:gd name="connsiteX1" fmla="*/ 798115 w 1105817"/>
                      <a:gd name="connsiteY1" fmla="*/ 874131 h 986901"/>
                      <a:gd name="connsiteX2" fmla="*/ 1100375 w 1105817"/>
                      <a:gd name="connsiteY2" fmla="*/ 262499 h 986901"/>
                      <a:gd name="connsiteX3" fmla="*/ 976421 w 1105817"/>
                      <a:gd name="connsiteY3" fmla="*/ 179188 h 986901"/>
                      <a:gd name="connsiteX4" fmla="*/ 775763 w 1105817"/>
                      <a:gd name="connsiteY4" fmla="*/ 236083 h 986901"/>
                      <a:gd name="connsiteX5" fmla="*/ 641141 w 1105817"/>
                      <a:gd name="connsiteY5" fmla="*/ 260469 h 986901"/>
                      <a:gd name="connsiteX6" fmla="*/ 645588 w 1105817"/>
                      <a:gd name="connsiteY6" fmla="*/ 252847 h 986901"/>
                      <a:gd name="connsiteX7" fmla="*/ 375459 w 1105817"/>
                      <a:gd name="connsiteY7" fmla="*/ 135499 h 986901"/>
                      <a:gd name="connsiteX8" fmla="*/ 244901 w 1105817"/>
                      <a:gd name="connsiteY8" fmla="*/ 64889 h 986901"/>
                      <a:gd name="connsiteX9" fmla="*/ 145841 w 1105817"/>
                      <a:gd name="connsiteY9" fmla="*/ 26789 h 986901"/>
                      <a:gd name="connsiteX10" fmla="*/ 85391 w 1105817"/>
                      <a:gd name="connsiteY10" fmla="*/ 9515 h 986901"/>
                      <a:gd name="connsiteX11" fmla="*/ 46781 w 1105817"/>
                      <a:gd name="connsiteY11" fmla="*/ 3929 h 986901"/>
                      <a:gd name="connsiteX12" fmla="*/ 47 w 1105817"/>
                      <a:gd name="connsiteY12" fmla="*/ 69459 h 986901"/>
                      <a:gd name="connsiteX13" fmla="*/ 39162 w 1105817"/>
                      <a:gd name="connsiteY13" fmla="*/ 219828 h 986901"/>
                      <a:gd name="connsiteX14" fmla="*/ 110791 w 1105817"/>
                      <a:gd name="connsiteY14" fmla="*/ 401691 h 986901"/>
                      <a:gd name="connsiteX15" fmla="*/ 158035 w 1105817"/>
                      <a:gd name="connsiteY15" fmla="*/ 672963 h 986901"/>
                      <a:gd name="connsiteX16" fmla="*/ 241347 w 1105817"/>
                      <a:gd name="connsiteY16" fmla="*/ 970651 h 986901"/>
                      <a:gd name="connsiteX0" fmla="*/ 241347 w 1105133"/>
                      <a:gd name="connsiteY0" fmla="*/ 970651 h 986901"/>
                      <a:gd name="connsiteX1" fmla="*/ 798115 w 1105133"/>
                      <a:gd name="connsiteY1" fmla="*/ 874131 h 986901"/>
                      <a:gd name="connsiteX2" fmla="*/ 1100375 w 1105133"/>
                      <a:gd name="connsiteY2" fmla="*/ 262499 h 986901"/>
                      <a:gd name="connsiteX3" fmla="*/ 976421 w 1105133"/>
                      <a:gd name="connsiteY3" fmla="*/ 179188 h 986901"/>
                      <a:gd name="connsiteX4" fmla="*/ 852596 w 1105133"/>
                      <a:gd name="connsiteY4" fmla="*/ 207764 h 986901"/>
                      <a:gd name="connsiteX5" fmla="*/ 775763 w 1105133"/>
                      <a:gd name="connsiteY5" fmla="*/ 236083 h 986901"/>
                      <a:gd name="connsiteX6" fmla="*/ 641141 w 1105133"/>
                      <a:gd name="connsiteY6" fmla="*/ 260469 h 986901"/>
                      <a:gd name="connsiteX7" fmla="*/ 645588 w 1105133"/>
                      <a:gd name="connsiteY7" fmla="*/ 252847 h 986901"/>
                      <a:gd name="connsiteX8" fmla="*/ 375459 w 1105133"/>
                      <a:gd name="connsiteY8" fmla="*/ 135499 h 986901"/>
                      <a:gd name="connsiteX9" fmla="*/ 244901 w 1105133"/>
                      <a:gd name="connsiteY9" fmla="*/ 64889 h 986901"/>
                      <a:gd name="connsiteX10" fmla="*/ 145841 w 1105133"/>
                      <a:gd name="connsiteY10" fmla="*/ 26789 h 986901"/>
                      <a:gd name="connsiteX11" fmla="*/ 85391 w 1105133"/>
                      <a:gd name="connsiteY11" fmla="*/ 9515 h 986901"/>
                      <a:gd name="connsiteX12" fmla="*/ 46781 w 1105133"/>
                      <a:gd name="connsiteY12" fmla="*/ 3929 h 986901"/>
                      <a:gd name="connsiteX13" fmla="*/ 47 w 1105133"/>
                      <a:gd name="connsiteY13" fmla="*/ 69459 h 986901"/>
                      <a:gd name="connsiteX14" fmla="*/ 39162 w 1105133"/>
                      <a:gd name="connsiteY14" fmla="*/ 219828 h 986901"/>
                      <a:gd name="connsiteX15" fmla="*/ 110791 w 1105133"/>
                      <a:gd name="connsiteY15" fmla="*/ 401691 h 986901"/>
                      <a:gd name="connsiteX16" fmla="*/ 158035 w 1105133"/>
                      <a:gd name="connsiteY16" fmla="*/ 672963 h 986901"/>
                      <a:gd name="connsiteX17" fmla="*/ 241347 w 1105133"/>
                      <a:gd name="connsiteY17" fmla="*/ 970651 h 986901"/>
                      <a:gd name="connsiteX0" fmla="*/ 241347 w 1115427"/>
                      <a:gd name="connsiteY0" fmla="*/ 970651 h 986901"/>
                      <a:gd name="connsiteX1" fmla="*/ 798115 w 1115427"/>
                      <a:gd name="connsiteY1" fmla="*/ 874131 h 986901"/>
                      <a:gd name="connsiteX2" fmla="*/ 1100375 w 1115427"/>
                      <a:gd name="connsiteY2" fmla="*/ 262499 h 986901"/>
                      <a:gd name="connsiteX3" fmla="*/ 1050716 w 1115427"/>
                      <a:gd name="connsiteY3" fmla="*/ 162043 h 986901"/>
                      <a:gd name="connsiteX4" fmla="*/ 852596 w 1115427"/>
                      <a:gd name="connsiteY4" fmla="*/ 207764 h 986901"/>
                      <a:gd name="connsiteX5" fmla="*/ 775763 w 1115427"/>
                      <a:gd name="connsiteY5" fmla="*/ 236083 h 986901"/>
                      <a:gd name="connsiteX6" fmla="*/ 641141 w 1115427"/>
                      <a:gd name="connsiteY6" fmla="*/ 260469 h 986901"/>
                      <a:gd name="connsiteX7" fmla="*/ 645588 w 1115427"/>
                      <a:gd name="connsiteY7" fmla="*/ 252847 h 986901"/>
                      <a:gd name="connsiteX8" fmla="*/ 375459 w 1115427"/>
                      <a:gd name="connsiteY8" fmla="*/ 135499 h 986901"/>
                      <a:gd name="connsiteX9" fmla="*/ 244901 w 1115427"/>
                      <a:gd name="connsiteY9" fmla="*/ 64889 h 986901"/>
                      <a:gd name="connsiteX10" fmla="*/ 145841 w 1115427"/>
                      <a:gd name="connsiteY10" fmla="*/ 26789 h 986901"/>
                      <a:gd name="connsiteX11" fmla="*/ 85391 w 1115427"/>
                      <a:gd name="connsiteY11" fmla="*/ 9515 h 986901"/>
                      <a:gd name="connsiteX12" fmla="*/ 46781 w 1115427"/>
                      <a:gd name="connsiteY12" fmla="*/ 3929 h 986901"/>
                      <a:gd name="connsiteX13" fmla="*/ 47 w 1115427"/>
                      <a:gd name="connsiteY13" fmla="*/ 69459 h 986901"/>
                      <a:gd name="connsiteX14" fmla="*/ 39162 w 1115427"/>
                      <a:gd name="connsiteY14" fmla="*/ 219828 h 986901"/>
                      <a:gd name="connsiteX15" fmla="*/ 110791 w 1115427"/>
                      <a:gd name="connsiteY15" fmla="*/ 401691 h 986901"/>
                      <a:gd name="connsiteX16" fmla="*/ 158035 w 1115427"/>
                      <a:gd name="connsiteY16" fmla="*/ 672963 h 986901"/>
                      <a:gd name="connsiteX17" fmla="*/ 241347 w 1115427"/>
                      <a:gd name="connsiteY17" fmla="*/ 970651 h 986901"/>
                      <a:gd name="connsiteX0" fmla="*/ 241347 w 1115427"/>
                      <a:gd name="connsiteY0" fmla="*/ 970490 h 986740"/>
                      <a:gd name="connsiteX1" fmla="*/ 798115 w 1115427"/>
                      <a:gd name="connsiteY1" fmla="*/ 873970 h 986740"/>
                      <a:gd name="connsiteX2" fmla="*/ 1100375 w 1115427"/>
                      <a:gd name="connsiteY2" fmla="*/ 262338 h 986740"/>
                      <a:gd name="connsiteX3" fmla="*/ 1050716 w 1115427"/>
                      <a:gd name="connsiteY3" fmla="*/ 161882 h 986740"/>
                      <a:gd name="connsiteX4" fmla="*/ 852596 w 1115427"/>
                      <a:gd name="connsiteY4" fmla="*/ 207603 h 986740"/>
                      <a:gd name="connsiteX5" fmla="*/ 775763 w 1115427"/>
                      <a:gd name="connsiteY5" fmla="*/ 235922 h 986740"/>
                      <a:gd name="connsiteX6" fmla="*/ 641141 w 1115427"/>
                      <a:gd name="connsiteY6" fmla="*/ 260308 h 986740"/>
                      <a:gd name="connsiteX7" fmla="*/ 645588 w 1115427"/>
                      <a:gd name="connsiteY7" fmla="*/ 252686 h 986740"/>
                      <a:gd name="connsiteX8" fmla="*/ 375459 w 1115427"/>
                      <a:gd name="connsiteY8" fmla="*/ 135338 h 986740"/>
                      <a:gd name="connsiteX9" fmla="*/ 244901 w 1115427"/>
                      <a:gd name="connsiteY9" fmla="*/ 64728 h 986740"/>
                      <a:gd name="connsiteX10" fmla="*/ 145841 w 1115427"/>
                      <a:gd name="connsiteY10" fmla="*/ 20913 h 986740"/>
                      <a:gd name="connsiteX11" fmla="*/ 85391 w 1115427"/>
                      <a:gd name="connsiteY11" fmla="*/ 9354 h 986740"/>
                      <a:gd name="connsiteX12" fmla="*/ 46781 w 1115427"/>
                      <a:gd name="connsiteY12" fmla="*/ 3768 h 986740"/>
                      <a:gd name="connsiteX13" fmla="*/ 47 w 1115427"/>
                      <a:gd name="connsiteY13" fmla="*/ 69298 h 986740"/>
                      <a:gd name="connsiteX14" fmla="*/ 39162 w 1115427"/>
                      <a:gd name="connsiteY14" fmla="*/ 219667 h 986740"/>
                      <a:gd name="connsiteX15" fmla="*/ 110791 w 1115427"/>
                      <a:gd name="connsiteY15" fmla="*/ 401530 h 986740"/>
                      <a:gd name="connsiteX16" fmla="*/ 158035 w 1115427"/>
                      <a:gd name="connsiteY16" fmla="*/ 672802 h 986740"/>
                      <a:gd name="connsiteX17" fmla="*/ 241347 w 1115427"/>
                      <a:gd name="connsiteY17" fmla="*/ 970490 h 986740"/>
                      <a:gd name="connsiteX0" fmla="*/ 241347 w 1115427"/>
                      <a:gd name="connsiteY0" fmla="*/ 972622 h 988872"/>
                      <a:gd name="connsiteX1" fmla="*/ 798115 w 1115427"/>
                      <a:gd name="connsiteY1" fmla="*/ 876102 h 988872"/>
                      <a:gd name="connsiteX2" fmla="*/ 1100375 w 1115427"/>
                      <a:gd name="connsiteY2" fmla="*/ 264470 h 988872"/>
                      <a:gd name="connsiteX3" fmla="*/ 1050716 w 1115427"/>
                      <a:gd name="connsiteY3" fmla="*/ 164014 h 988872"/>
                      <a:gd name="connsiteX4" fmla="*/ 852596 w 1115427"/>
                      <a:gd name="connsiteY4" fmla="*/ 209735 h 988872"/>
                      <a:gd name="connsiteX5" fmla="*/ 775763 w 1115427"/>
                      <a:gd name="connsiteY5" fmla="*/ 238054 h 988872"/>
                      <a:gd name="connsiteX6" fmla="*/ 641141 w 1115427"/>
                      <a:gd name="connsiteY6" fmla="*/ 262440 h 988872"/>
                      <a:gd name="connsiteX7" fmla="*/ 645588 w 1115427"/>
                      <a:gd name="connsiteY7" fmla="*/ 254818 h 988872"/>
                      <a:gd name="connsiteX8" fmla="*/ 375459 w 1115427"/>
                      <a:gd name="connsiteY8" fmla="*/ 137470 h 988872"/>
                      <a:gd name="connsiteX9" fmla="*/ 244901 w 1115427"/>
                      <a:gd name="connsiteY9" fmla="*/ 66860 h 988872"/>
                      <a:gd name="connsiteX10" fmla="*/ 145841 w 1115427"/>
                      <a:gd name="connsiteY10" fmla="*/ 23045 h 988872"/>
                      <a:gd name="connsiteX11" fmla="*/ 85391 w 1115427"/>
                      <a:gd name="connsiteY11" fmla="*/ 3866 h 988872"/>
                      <a:gd name="connsiteX12" fmla="*/ 46781 w 1115427"/>
                      <a:gd name="connsiteY12" fmla="*/ 5900 h 988872"/>
                      <a:gd name="connsiteX13" fmla="*/ 47 w 1115427"/>
                      <a:gd name="connsiteY13" fmla="*/ 71430 h 988872"/>
                      <a:gd name="connsiteX14" fmla="*/ 39162 w 1115427"/>
                      <a:gd name="connsiteY14" fmla="*/ 221799 h 988872"/>
                      <a:gd name="connsiteX15" fmla="*/ 110791 w 1115427"/>
                      <a:gd name="connsiteY15" fmla="*/ 403662 h 988872"/>
                      <a:gd name="connsiteX16" fmla="*/ 158035 w 1115427"/>
                      <a:gd name="connsiteY16" fmla="*/ 674934 h 988872"/>
                      <a:gd name="connsiteX17" fmla="*/ 241347 w 1115427"/>
                      <a:gd name="connsiteY17" fmla="*/ 972622 h 988872"/>
                      <a:gd name="connsiteX0" fmla="*/ 241347 w 1115427"/>
                      <a:gd name="connsiteY0" fmla="*/ 972622 h 988872"/>
                      <a:gd name="connsiteX1" fmla="*/ 798115 w 1115427"/>
                      <a:gd name="connsiteY1" fmla="*/ 876102 h 988872"/>
                      <a:gd name="connsiteX2" fmla="*/ 1100375 w 1115427"/>
                      <a:gd name="connsiteY2" fmla="*/ 264470 h 988872"/>
                      <a:gd name="connsiteX3" fmla="*/ 1050716 w 1115427"/>
                      <a:gd name="connsiteY3" fmla="*/ 164014 h 988872"/>
                      <a:gd name="connsiteX4" fmla="*/ 852596 w 1115427"/>
                      <a:gd name="connsiteY4" fmla="*/ 209735 h 988872"/>
                      <a:gd name="connsiteX5" fmla="*/ 775763 w 1115427"/>
                      <a:gd name="connsiteY5" fmla="*/ 238054 h 988872"/>
                      <a:gd name="connsiteX6" fmla="*/ 641141 w 1115427"/>
                      <a:gd name="connsiteY6" fmla="*/ 262440 h 988872"/>
                      <a:gd name="connsiteX7" fmla="*/ 645588 w 1115427"/>
                      <a:gd name="connsiteY7" fmla="*/ 254818 h 988872"/>
                      <a:gd name="connsiteX8" fmla="*/ 386889 w 1115427"/>
                      <a:gd name="connsiteY8" fmla="*/ 135565 h 988872"/>
                      <a:gd name="connsiteX9" fmla="*/ 244901 w 1115427"/>
                      <a:gd name="connsiteY9" fmla="*/ 66860 h 988872"/>
                      <a:gd name="connsiteX10" fmla="*/ 145841 w 1115427"/>
                      <a:gd name="connsiteY10" fmla="*/ 23045 h 988872"/>
                      <a:gd name="connsiteX11" fmla="*/ 85391 w 1115427"/>
                      <a:gd name="connsiteY11" fmla="*/ 3866 h 988872"/>
                      <a:gd name="connsiteX12" fmla="*/ 46781 w 1115427"/>
                      <a:gd name="connsiteY12" fmla="*/ 5900 h 988872"/>
                      <a:gd name="connsiteX13" fmla="*/ 47 w 1115427"/>
                      <a:gd name="connsiteY13" fmla="*/ 71430 h 988872"/>
                      <a:gd name="connsiteX14" fmla="*/ 39162 w 1115427"/>
                      <a:gd name="connsiteY14" fmla="*/ 221799 h 988872"/>
                      <a:gd name="connsiteX15" fmla="*/ 110791 w 1115427"/>
                      <a:gd name="connsiteY15" fmla="*/ 403662 h 988872"/>
                      <a:gd name="connsiteX16" fmla="*/ 158035 w 1115427"/>
                      <a:gd name="connsiteY16" fmla="*/ 674934 h 988872"/>
                      <a:gd name="connsiteX17" fmla="*/ 241347 w 1115427"/>
                      <a:gd name="connsiteY17" fmla="*/ 972622 h 988872"/>
                      <a:gd name="connsiteX0" fmla="*/ 241314 w 1115394"/>
                      <a:gd name="connsiteY0" fmla="*/ 976778 h 993028"/>
                      <a:gd name="connsiteX1" fmla="*/ 798082 w 1115394"/>
                      <a:gd name="connsiteY1" fmla="*/ 880258 h 993028"/>
                      <a:gd name="connsiteX2" fmla="*/ 1100342 w 1115394"/>
                      <a:gd name="connsiteY2" fmla="*/ 268626 h 993028"/>
                      <a:gd name="connsiteX3" fmla="*/ 1050683 w 1115394"/>
                      <a:gd name="connsiteY3" fmla="*/ 168170 h 993028"/>
                      <a:gd name="connsiteX4" fmla="*/ 852563 w 1115394"/>
                      <a:gd name="connsiteY4" fmla="*/ 213891 h 993028"/>
                      <a:gd name="connsiteX5" fmla="*/ 775730 w 1115394"/>
                      <a:gd name="connsiteY5" fmla="*/ 242210 h 993028"/>
                      <a:gd name="connsiteX6" fmla="*/ 641108 w 1115394"/>
                      <a:gd name="connsiteY6" fmla="*/ 266596 h 993028"/>
                      <a:gd name="connsiteX7" fmla="*/ 645555 w 1115394"/>
                      <a:gd name="connsiteY7" fmla="*/ 258974 h 993028"/>
                      <a:gd name="connsiteX8" fmla="*/ 386856 w 1115394"/>
                      <a:gd name="connsiteY8" fmla="*/ 139721 h 993028"/>
                      <a:gd name="connsiteX9" fmla="*/ 244868 w 1115394"/>
                      <a:gd name="connsiteY9" fmla="*/ 71016 h 993028"/>
                      <a:gd name="connsiteX10" fmla="*/ 145808 w 1115394"/>
                      <a:gd name="connsiteY10" fmla="*/ 27201 h 993028"/>
                      <a:gd name="connsiteX11" fmla="*/ 85358 w 1115394"/>
                      <a:gd name="connsiteY11" fmla="*/ 8022 h 993028"/>
                      <a:gd name="connsiteX12" fmla="*/ 35318 w 1115394"/>
                      <a:gd name="connsiteY12" fmla="*/ 4341 h 993028"/>
                      <a:gd name="connsiteX13" fmla="*/ 14 w 1115394"/>
                      <a:gd name="connsiteY13" fmla="*/ 75586 h 993028"/>
                      <a:gd name="connsiteX14" fmla="*/ 39129 w 1115394"/>
                      <a:gd name="connsiteY14" fmla="*/ 225955 h 993028"/>
                      <a:gd name="connsiteX15" fmla="*/ 110758 w 1115394"/>
                      <a:gd name="connsiteY15" fmla="*/ 407818 h 993028"/>
                      <a:gd name="connsiteX16" fmla="*/ 158002 w 1115394"/>
                      <a:gd name="connsiteY16" fmla="*/ 679090 h 993028"/>
                      <a:gd name="connsiteX17" fmla="*/ 241314 w 1115394"/>
                      <a:gd name="connsiteY17" fmla="*/ 976778 h 993028"/>
                      <a:gd name="connsiteX0" fmla="*/ 241314 w 1115394"/>
                      <a:gd name="connsiteY0" fmla="*/ 976778 h 992046"/>
                      <a:gd name="connsiteX1" fmla="*/ 798082 w 1115394"/>
                      <a:gd name="connsiteY1" fmla="*/ 880258 h 992046"/>
                      <a:gd name="connsiteX2" fmla="*/ 1100342 w 1115394"/>
                      <a:gd name="connsiteY2" fmla="*/ 268626 h 992046"/>
                      <a:gd name="connsiteX3" fmla="*/ 1050683 w 1115394"/>
                      <a:gd name="connsiteY3" fmla="*/ 168170 h 992046"/>
                      <a:gd name="connsiteX4" fmla="*/ 852563 w 1115394"/>
                      <a:gd name="connsiteY4" fmla="*/ 213891 h 992046"/>
                      <a:gd name="connsiteX5" fmla="*/ 775730 w 1115394"/>
                      <a:gd name="connsiteY5" fmla="*/ 242210 h 992046"/>
                      <a:gd name="connsiteX6" fmla="*/ 641108 w 1115394"/>
                      <a:gd name="connsiteY6" fmla="*/ 266596 h 992046"/>
                      <a:gd name="connsiteX7" fmla="*/ 645555 w 1115394"/>
                      <a:gd name="connsiteY7" fmla="*/ 258974 h 992046"/>
                      <a:gd name="connsiteX8" fmla="*/ 386856 w 1115394"/>
                      <a:gd name="connsiteY8" fmla="*/ 139721 h 992046"/>
                      <a:gd name="connsiteX9" fmla="*/ 244868 w 1115394"/>
                      <a:gd name="connsiteY9" fmla="*/ 71016 h 992046"/>
                      <a:gd name="connsiteX10" fmla="*/ 145808 w 1115394"/>
                      <a:gd name="connsiteY10" fmla="*/ 27201 h 992046"/>
                      <a:gd name="connsiteX11" fmla="*/ 85358 w 1115394"/>
                      <a:gd name="connsiteY11" fmla="*/ 8022 h 992046"/>
                      <a:gd name="connsiteX12" fmla="*/ 35318 w 1115394"/>
                      <a:gd name="connsiteY12" fmla="*/ 4341 h 992046"/>
                      <a:gd name="connsiteX13" fmla="*/ 14 w 1115394"/>
                      <a:gd name="connsiteY13" fmla="*/ 75586 h 992046"/>
                      <a:gd name="connsiteX14" fmla="*/ 39129 w 1115394"/>
                      <a:gd name="connsiteY14" fmla="*/ 225955 h 992046"/>
                      <a:gd name="connsiteX15" fmla="*/ 110758 w 1115394"/>
                      <a:gd name="connsiteY15" fmla="*/ 407818 h 992046"/>
                      <a:gd name="connsiteX16" fmla="*/ 182767 w 1115394"/>
                      <a:gd name="connsiteY16" fmla="*/ 692425 h 992046"/>
                      <a:gd name="connsiteX17" fmla="*/ 241314 w 1115394"/>
                      <a:gd name="connsiteY17" fmla="*/ 976778 h 992046"/>
                      <a:gd name="connsiteX0" fmla="*/ 241314 w 1115394"/>
                      <a:gd name="connsiteY0" fmla="*/ 976778 h 991906"/>
                      <a:gd name="connsiteX1" fmla="*/ 798082 w 1115394"/>
                      <a:gd name="connsiteY1" fmla="*/ 880258 h 991906"/>
                      <a:gd name="connsiteX2" fmla="*/ 1100342 w 1115394"/>
                      <a:gd name="connsiteY2" fmla="*/ 268626 h 991906"/>
                      <a:gd name="connsiteX3" fmla="*/ 1050683 w 1115394"/>
                      <a:gd name="connsiteY3" fmla="*/ 168170 h 991906"/>
                      <a:gd name="connsiteX4" fmla="*/ 852563 w 1115394"/>
                      <a:gd name="connsiteY4" fmla="*/ 213891 h 991906"/>
                      <a:gd name="connsiteX5" fmla="*/ 775730 w 1115394"/>
                      <a:gd name="connsiteY5" fmla="*/ 242210 h 991906"/>
                      <a:gd name="connsiteX6" fmla="*/ 641108 w 1115394"/>
                      <a:gd name="connsiteY6" fmla="*/ 266596 h 991906"/>
                      <a:gd name="connsiteX7" fmla="*/ 645555 w 1115394"/>
                      <a:gd name="connsiteY7" fmla="*/ 258974 h 991906"/>
                      <a:gd name="connsiteX8" fmla="*/ 386856 w 1115394"/>
                      <a:gd name="connsiteY8" fmla="*/ 139721 h 991906"/>
                      <a:gd name="connsiteX9" fmla="*/ 244868 w 1115394"/>
                      <a:gd name="connsiteY9" fmla="*/ 71016 h 991906"/>
                      <a:gd name="connsiteX10" fmla="*/ 145808 w 1115394"/>
                      <a:gd name="connsiteY10" fmla="*/ 27201 h 991906"/>
                      <a:gd name="connsiteX11" fmla="*/ 85358 w 1115394"/>
                      <a:gd name="connsiteY11" fmla="*/ 8022 h 991906"/>
                      <a:gd name="connsiteX12" fmla="*/ 35318 w 1115394"/>
                      <a:gd name="connsiteY12" fmla="*/ 4341 h 991906"/>
                      <a:gd name="connsiteX13" fmla="*/ 14 w 1115394"/>
                      <a:gd name="connsiteY13" fmla="*/ 75586 h 991906"/>
                      <a:gd name="connsiteX14" fmla="*/ 39129 w 1115394"/>
                      <a:gd name="connsiteY14" fmla="*/ 225955 h 991906"/>
                      <a:gd name="connsiteX15" fmla="*/ 110758 w 1115394"/>
                      <a:gd name="connsiteY15" fmla="*/ 407818 h 991906"/>
                      <a:gd name="connsiteX16" fmla="*/ 173242 w 1115394"/>
                      <a:gd name="connsiteY16" fmla="*/ 694330 h 991906"/>
                      <a:gd name="connsiteX17" fmla="*/ 241314 w 1115394"/>
                      <a:gd name="connsiteY17" fmla="*/ 976778 h 991906"/>
                      <a:gd name="connsiteX0" fmla="*/ 241304 w 1115384"/>
                      <a:gd name="connsiteY0" fmla="*/ 976778 h 991906"/>
                      <a:gd name="connsiteX1" fmla="*/ 798072 w 1115384"/>
                      <a:gd name="connsiteY1" fmla="*/ 880258 h 991906"/>
                      <a:gd name="connsiteX2" fmla="*/ 1100332 w 1115384"/>
                      <a:gd name="connsiteY2" fmla="*/ 268626 h 991906"/>
                      <a:gd name="connsiteX3" fmla="*/ 1050673 w 1115384"/>
                      <a:gd name="connsiteY3" fmla="*/ 168170 h 991906"/>
                      <a:gd name="connsiteX4" fmla="*/ 852553 w 1115384"/>
                      <a:gd name="connsiteY4" fmla="*/ 213891 h 991906"/>
                      <a:gd name="connsiteX5" fmla="*/ 775720 w 1115384"/>
                      <a:gd name="connsiteY5" fmla="*/ 242210 h 991906"/>
                      <a:gd name="connsiteX6" fmla="*/ 641098 w 1115384"/>
                      <a:gd name="connsiteY6" fmla="*/ 266596 h 991906"/>
                      <a:gd name="connsiteX7" fmla="*/ 645545 w 1115384"/>
                      <a:gd name="connsiteY7" fmla="*/ 258974 h 991906"/>
                      <a:gd name="connsiteX8" fmla="*/ 386846 w 1115384"/>
                      <a:gd name="connsiteY8" fmla="*/ 139721 h 991906"/>
                      <a:gd name="connsiteX9" fmla="*/ 244858 w 1115384"/>
                      <a:gd name="connsiteY9" fmla="*/ 71016 h 991906"/>
                      <a:gd name="connsiteX10" fmla="*/ 145798 w 1115384"/>
                      <a:gd name="connsiteY10" fmla="*/ 27201 h 991906"/>
                      <a:gd name="connsiteX11" fmla="*/ 85348 w 1115384"/>
                      <a:gd name="connsiteY11" fmla="*/ 8022 h 991906"/>
                      <a:gd name="connsiteX12" fmla="*/ 35308 w 1115384"/>
                      <a:gd name="connsiteY12" fmla="*/ 4341 h 991906"/>
                      <a:gd name="connsiteX13" fmla="*/ 4 w 1115384"/>
                      <a:gd name="connsiteY13" fmla="*/ 75586 h 991906"/>
                      <a:gd name="connsiteX14" fmla="*/ 37214 w 1115384"/>
                      <a:gd name="connsiteY14" fmla="*/ 222145 h 991906"/>
                      <a:gd name="connsiteX15" fmla="*/ 110748 w 1115384"/>
                      <a:gd name="connsiteY15" fmla="*/ 407818 h 991906"/>
                      <a:gd name="connsiteX16" fmla="*/ 173232 w 1115384"/>
                      <a:gd name="connsiteY16" fmla="*/ 694330 h 991906"/>
                      <a:gd name="connsiteX17" fmla="*/ 241304 w 1115384"/>
                      <a:gd name="connsiteY17" fmla="*/ 976778 h 991906"/>
                      <a:gd name="connsiteX0" fmla="*/ 241304 w 1115384"/>
                      <a:gd name="connsiteY0" fmla="*/ 976778 h 991906"/>
                      <a:gd name="connsiteX1" fmla="*/ 798072 w 1115384"/>
                      <a:gd name="connsiteY1" fmla="*/ 880258 h 991906"/>
                      <a:gd name="connsiteX2" fmla="*/ 1100332 w 1115384"/>
                      <a:gd name="connsiteY2" fmla="*/ 268626 h 991906"/>
                      <a:gd name="connsiteX3" fmla="*/ 1050673 w 1115384"/>
                      <a:gd name="connsiteY3" fmla="*/ 168170 h 991906"/>
                      <a:gd name="connsiteX4" fmla="*/ 852553 w 1115384"/>
                      <a:gd name="connsiteY4" fmla="*/ 213891 h 991906"/>
                      <a:gd name="connsiteX5" fmla="*/ 775720 w 1115384"/>
                      <a:gd name="connsiteY5" fmla="*/ 242210 h 991906"/>
                      <a:gd name="connsiteX6" fmla="*/ 641098 w 1115384"/>
                      <a:gd name="connsiteY6" fmla="*/ 266596 h 991906"/>
                      <a:gd name="connsiteX7" fmla="*/ 645545 w 1115384"/>
                      <a:gd name="connsiteY7" fmla="*/ 258974 h 991906"/>
                      <a:gd name="connsiteX8" fmla="*/ 386846 w 1115384"/>
                      <a:gd name="connsiteY8" fmla="*/ 139721 h 991906"/>
                      <a:gd name="connsiteX9" fmla="*/ 244858 w 1115384"/>
                      <a:gd name="connsiteY9" fmla="*/ 71016 h 991906"/>
                      <a:gd name="connsiteX10" fmla="*/ 145798 w 1115384"/>
                      <a:gd name="connsiteY10" fmla="*/ 27201 h 991906"/>
                      <a:gd name="connsiteX11" fmla="*/ 85348 w 1115384"/>
                      <a:gd name="connsiteY11" fmla="*/ 8022 h 991906"/>
                      <a:gd name="connsiteX12" fmla="*/ 35308 w 1115384"/>
                      <a:gd name="connsiteY12" fmla="*/ 4341 h 991906"/>
                      <a:gd name="connsiteX13" fmla="*/ 4 w 1115384"/>
                      <a:gd name="connsiteY13" fmla="*/ 75586 h 991906"/>
                      <a:gd name="connsiteX14" fmla="*/ 37214 w 1115384"/>
                      <a:gd name="connsiteY14" fmla="*/ 222145 h 991906"/>
                      <a:gd name="connsiteX15" fmla="*/ 108843 w 1115384"/>
                      <a:gd name="connsiteY15" fmla="*/ 426868 h 991906"/>
                      <a:gd name="connsiteX16" fmla="*/ 173232 w 1115384"/>
                      <a:gd name="connsiteY16" fmla="*/ 694330 h 991906"/>
                      <a:gd name="connsiteX17" fmla="*/ 241304 w 1115384"/>
                      <a:gd name="connsiteY17" fmla="*/ 976778 h 991906"/>
                      <a:gd name="connsiteX0" fmla="*/ 241304 w 1115384"/>
                      <a:gd name="connsiteY0" fmla="*/ 976778 h 991906"/>
                      <a:gd name="connsiteX1" fmla="*/ 798072 w 1115384"/>
                      <a:gd name="connsiteY1" fmla="*/ 880258 h 991906"/>
                      <a:gd name="connsiteX2" fmla="*/ 1100332 w 1115384"/>
                      <a:gd name="connsiteY2" fmla="*/ 268626 h 991906"/>
                      <a:gd name="connsiteX3" fmla="*/ 1050673 w 1115384"/>
                      <a:gd name="connsiteY3" fmla="*/ 168170 h 991906"/>
                      <a:gd name="connsiteX4" fmla="*/ 852553 w 1115384"/>
                      <a:gd name="connsiteY4" fmla="*/ 213891 h 991906"/>
                      <a:gd name="connsiteX5" fmla="*/ 775720 w 1115384"/>
                      <a:gd name="connsiteY5" fmla="*/ 242210 h 991906"/>
                      <a:gd name="connsiteX6" fmla="*/ 641098 w 1115384"/>
                      <a:gd name="connsiteY6" fmla="*/ 266596 h 991906"/>
                      <a:gd name="connsiteX7" fmla="*/ 645545 w 1115384"/>
                      <a:gd name="connsiteY7" fmla="*/ 258974 h 991906"/>
                      <a:gd name="connsiteX8" fmla="*/ 386846 w 1115384"/>
                      <a:gd name="connsiteY8" fmla="*/ 139721 h 991906"/>
                      <a:gd name="connsiteX9" fmla="*/ 244858 w 1115384"/>
                      <a:gd name="connsiteY9" fmla="*/ 71016 h 991906"/>
                      <a:gd name="connsiteX10" fmla="*/ 145798 w 1115384"/>
                      <a:gd name="connsiteY10" fmla="*/ 27201 h 991906"/>
                      <a:gd name="connsiteX11" fmla="*/ 85348 w 1115384"/>
                      <a:gd name="connsiteY11" fmla="*/ 8022 h 991906"/>
                      <a:gd name="connsiteX12" fmla="*/ 35308 w 1115384"/>
                      <a:gd name="connsiteY12" fmla="*/ 4341 h 991906"/>
                      <a:gd name="connsiteX13" fmla="*/ 4 w 1115384"/>
                      <a:gd name="connsiteY13" fmla="*/ 75586 h 991906"/>
                      <a:gd name="connsiteX14" fmla="*/ 37214 w 1115384"/>
                      <a:gd name="connsiteY14" fmla="*/ 222145 h 991906"/>
                      <a:gd name="connsiteX15" fmla="*/ 108843 w 1115384"/>
                      <a:gd name="connsiteY15" fmla="*/ 426868 h 991906"/>
                      <a:gd name="connsiteX16" fmla="*/ 162942 w 1115384"/>
                      <a:gd name="connsiteY16" fmla="*/ 693950 h 991906"/>
                      <a:gd name="connsiteX17" fmla="*/ 173232 w 1115384"/>
                      <a:gd name="connsiteY17" fmla="*/ 694330 h 991906"/>
                      <a:gd name="connsiteX18" fmla="*/ 241304 w 1115384"/>
                      <a:gd name="connsiteY18" fmla="*/ 976778 h 991906"/>
                      <a:gd name="connsiteX0" fmla="*/ 241351 w 1115431"/>
                      <a:gd name="connsiteY0" fmla="*/ 976778 h 991906"/>
                      <a:gd name="connsiteX1" fmla="*/ 798119 w 1115431"/>
                      <a:gd name="connsiteY1" fmla="*/ 880258 h 991906"/>
                      <a:gd name="connsiteX2" fmla="*/ 1100379 w 1115431"/>
                      <a:gd name="connsiteY2" fmla="*/ 268626 h 991906"/>
                      <a:gd name="connsiteX3" fmla="*/ 1050720 w 1115431"/>
                      <a:gd name="connsiteY3" fmla="*/ 168170 h 991906"/>
                      <a:gd name="connsiteX4" fmla="*/ 852600 w 1115431"/>
                      <a:gd name="connsiteY4" fmla="*/ 213891 h 991906"/>
                      <a:gd name="connsiteX5" fmla="*/ 775767 w 1115431"/>
                      <a:gd name="connsiteY5" fmla="*/ 242210 h 991906"/>
                      <a:gd name="connsiteX6" fmla="*/ 641145 w 1115431"/>
                      <a:gd name="connsiteY6" fmla="*/ 266596 h 991906"/>
                      <a:gd name="connsiteX7" fmla="*/ 645592 w 1115431"/>
                      <a:gd name="connsiteY7" fmla="*/ 258974 h 991906"/>
                      <a:gd name="connsiteX8" fmla="*/ 386893 w 1115431"/>
                      <a:gd name="connsiteY8" fmla="*/ 139721 h 991906"/>
                      <a:gd name="connsiteX9" fmla="*/ 244905 w 1115431"/>
                      <a:gd name="connsiteY9" fmla="*/ 71016 h 991906"/>
                      <a:gd name="connsiteX10" fmla="*/ 145845 w 1115431"/>
                      <a:gd name="connsiteY10" fmla="*/ 27201 h 991906"/>
                      <a:gd name="connsiteX11" fmla="*/ 85395 w 1115431"/>
                      <a:gd name="connsiteY11" fmla="*/ 8022 h 991906"/>
                      <a:gd name="connsiteX12" fmla="*/ 35355 w 1115431"/>
                      <a:gd name="connsiteY12" fmla="*/ 4341 h 991906"/>
                      <a:gd name="connsiteX13" fmla="*/ 51 w 1115431"/>
                      <a:gd name="connsiteY13" fmla="*/ 75586 h 991906"/>
                      <a:gd name="connsiteX14" fmla="*/ 42976 w 1115431"/>
                      <a:gd name="connsiteY14" fmla="*/ 235480 h 991906"/>
                      <a:gd name="connsiteX15" fmla="*/ 108890 w 1115431"/>
                      <a:gd name="connsiteY15" fmla="*/ 426868 h 991906"/>
                      <a:gd name="connsiteX16" fmla="*/ 162989 w 1115431"/>
                      <a:gd name="connsiteY16" fmla="*/ 693950 h 991906"/>
                      <a:gd name="connsiteX17" fmla="*/ 173279 w 1115431"/>
                      <a:gd name="connsiteY17" fmla="*/ 694330 h 991906"/>
                      <a:gd name="connsiteX18" fmla="*/ 241351 w 1115431"/>
                      <a:gd name="connsiteY18" fmla="*/ 976778 h 991906"/>
                      <a:gd name="connsiteX0" fmla="*/ 243252 w 1117332"/>
                      <a:gd name="connsiteY0" fmla="*/ 976778 h 991906"/>
                      <a:gd name="connsiteX1" fmla="*/ 800020 w 1117332"/>
                      <a:gd name="connsiteY1" fmla="*/ 880258 h 991906"/>
                      <a:gd name="connsiteX2" fmla="*/ 1102280 w 1117332"/>
                      <a:gd name="connsiteY2" fmla="*/ 268626 h 991906"/>
                      <a:gd name="connsiteX3" fmla="*/ 1052621 w 1117332"/>
                      <a:gd name="connsiteY3" fmla="*/ 168170 h 991906"/>
                      <a:gd name="connsiteX4" fmla="*/ 854501 w 1117332"/>
                      <a:gd name="connsiteY4" fmla="*/ 213891 h 991906"/>
                      <a:gd name="connsiteX5" fmla="*/ 777668 w 1117332"/>
                      <a:gd name="connsiteY5" fmla="*/ 242210 h 991906"/>
                      <a:gd name="connsiteX6" fmla="*/ 643046 w 1117332"/>
                      <a:gd name="connsiteY6" fmla="*/ 266596 h 991906"/>
                      <a:gd name="connsiteX7" fmla="*/ 647493 w 1117332"/>
                      <a:gd name="connsiteY7" fmla="*/ 258974 h 991906"/>
                      <a:gd name="connsiteX8" fmla="*/ 388794 w 1117332"/>
                      <a:gd name="connsiteY8" fmla="*/ 139721 h 991906"/>
                      <a:gd name="connsiteX9" fmla="*/ 246806 w 1117332"/>
                      <a:gd name="connsiteY9" fmla="*/ 71016 h 991906"/>
                      <a:gd name="connsiteX10" fmla="*/ 147746 w 1117332"/>
                      <a:gd name="connsiteY10" fmla="*/ 27201 h 991906"/>
                      <a:gd name="connsiteX11" fmla="*/ 87296 w 1117332"/>
                      <a:gd name="connsiteY11" fmla="*/ 8022 h 991906"/>
                      <a:gd name="connsiteX12" fmla="*/ 37256 w 1117332"/>
                      <a:gd name="connsiteY12" fmla="*/ 4341 h 991906"/>
                      <a:gd name="connsiteX13" fmla="*/ 47 w 1117332"/>
                      <a:gd name="connsiteY13" fmla="*/ 106066 h 991906"/>
                      <a:gd name="connsiteX14" fmla="*/ 44877 w 1117332"/>
                      <a:gd name="connsiteY14" fmla="*/ 235480 h 991906"/>
                      <a:gd name="connsiteX15" fmla="*/ 110791 w 1117332"/>
                      <a:gd name="connsiteY15" fmla="*/ 426868 h 991906"/>
                      <a:gd name="connsiteX16" fmla="*/ 164890 w 1117332"/>
                      <a:gd name="connsiteY16" fmla="*/ 693950 h 991906"/>
                      <a:gd name="connsiteX17" fmla="*/ 175180 w 1117332"/>
                      <a:gd name="connsiteY17" fmla="*/ 694330 h 991906"/>
                      <a:gd name="connsiteX18" fmla="*/ 243252 w 1117332"/>
                      <a:gd name="connsiteY18" fmla="*/ 976778 h 991906"/>
                      <a:gd name="connsiteX0" fmla="*/ 243205 w 1117285"/>
                      <a:gd name="connsiteY0" fmla="*/ 976778 h 991906"/>
                      <a:gd name="connsiteX1" fmla="*/ 799973 w 1117285"/>
                      <a:gd name="connsiteY1" fmla="*/ 880258 h 991906"/>
                      <a:gd name="connsiteX2" fmla="*/ 1102233 w 1117285"/>
                      <a:gd name="connsiteY2" fmla="*/ 268626 h 991906"/>
                      <a:gd name="connsiteX3" fmla="*/ 1052574 w 1117285"/>
                      <a:gd name="connsiteY3" fmla="*/ 168170 h 991906"/>
                      <a:gd name="connsiteX4" fmla="*/ 854454 w 1117285"/>
                      <a:gd name="connsiteY4" fmla="*/ 213891 h 991906"/>
                      <a:gd name="connsiteX5" fmla="*/ 777621 w 1117285"/>
                      <a:gd name="connsiteY5" fmla="*/ 242210 h 991906"/>
                      <a:gd name="connsiteX6" fmla="*/ 642999 w 1117285"/>
                      <a:gd name="connsiteY6" fmla="*/ 266596 h 991906"/>
                      <a:gd name="connsiteX7" fmla="*/ 647446 w 1117285"/>
                      <a:gd name="connsiteY7" fmla="*/ 258974 h 991906"/>
                      <a:gd name="connsiteX8" fmla="*/ 388747 w 1117285"/>
                      <a:gd name="connsiteY8" fmla="*/ 139721 h 991906"/>
                      <a:gd name="connsiteX9" fmla="*/ 246759 w 1117285"/>
                      <a:gd name="connsiteY9" fmla="*/ 71016 h 991906"/>
                      <a:gd name="connsiteX10" fmla="*/ 147699 w 1117285"/>
                      <a:gd name="connsiteY10" fmla="*/ 27201 h 991906"/>
                      <a:gd name="connsiteX11" fmla="*/ 87249 w 1117285"/>
                      <a:gd name="connsiteY11" fmla="*/ 8022 h 991906"/>
                      <a:gd name="connsiteX12" fmla="*/ 37209 w 1117285"/>
                      <a:gd name="connsiteY12" fmla="*/ 4341 h 991906"/>
                      <a:gd name="connsiteX13" fmla="*/ 0 w 1117285"/>
                      <a:gd name="connsiteY13" fmla="*/ 106066 h 991906"/>
                      <a:gd name="connsiteX14" fmla="*/ 37210 w 1117285"/>
                      <a:gd name="connsiteY14" fmla="*/ 235480 h 991906"/>
                      <a:gd name="connsiteX15" fmla="*/ 110744 w 1117285"/>
                      <a:gd name="connsiteY15" fmla="*/ 426868 h 991906"/>
                      <a:gd name="connsiteX16" fmla="*/ 164843 w 1117285"/>
                      <a:gd name="connsiteY16" fmla="*/ 693950 h 991906"/>
                      <a:gd name="connsiteX17" fmla="*/ 175133 w 1117285"/>
                      <a:gd name="connsiteY17" fmla="*/ 694330 h 991906"/>
                      <a:gd name="connsiteX18" fmla="*/ 243205 w 1117285"/>
                      <a:gd name="connsiteY18" fmla="*/ 976778 h 991906"/>
                      <a:gd name="connsiteX0" fmla="*/ 243205 w 1117285"/>
                      <a:gd name="connsiteY0" fmla="*/ 976778 h 991906"/>
                      <a:gd name="connsiteX1" fmla="*/ 799973 w 1117285"/>
                      <a:gd name="connsiteY1" fmla="*/ 880258 h 991906"/>
                      <a:gd name="connsiteX2" fmla="*/ 1102233 w 1117285"/>
                      <a:gd name="connsiteY2" fmla="*/ 268626 h 991906"/>
                      <a:gd name="connsiteX3" fmla="*/ 1052574 w 1117285"/>
                      <a:gd name="connsiteY3" fmla="*/ 168170 h 991906"/>
                      <a:gd name="connsiteX4" fmla="*/ 854454 w 1117285"/>
                      <a:gd name="connsiteY4" fmla="*/ 213891 h 991906"/>
                      <a:gd name="connsiteX5" fmla="*/ 777621 w 1117285"/>
                      <a:gd name="connsiteY5" fmla="*/ 242210 h 991906"/>
                      <a:gd name="connsiteX6" fmla="*/ 642999 w 1117285"/>
                      <a:gd name="connsiteY6" fmla="*/ 266596 h 991906"/>
                      <a:gd name="connsiteX7" fmla="*/ 647446 w 1117285"/>
                      <a:gd name="connsiteY7" fmla="*/ 258974 h 991906"/>
                      <a:gd name="connsiteX8" fmla="*/ 388747 w 1117285"/>
                      <a:gd name="connsiteY8" fmla="*/ 139721 h 991906"/>
                      <a:gd name="connsiteX9" fmla="*/ 252474 w 1117285"/>
                      <a:gd name="connsiteY9" fmla="*/ 76731 h 991906"/>
                      <a:gd name="connsiteX10" fmla="*/ 147699 w 1117285"/>
                      <a:gd name="connsiteY10" fmla="*/ 27201 h 991906"/>
                      <a:gd name="connsiteX11" fmla="*/ 87249 w 1117285"/>
                      <a:gd name="connsiteY11" fmla="*/ 8022 h 991906"/>
                      <a:gd name="connsiteX12" fmla="*/ 37209 w 1117285"/>
                      <a:gd name="connsiteY12" fmla="*/ 4341 h 991906"/>
                      <a:gd name="connsiteX13" fmla="*/ 0 w 1117285"/>
                      <a:gd name="connsiteY13" fmla="*/ 106066 h 991906"/>
                      <a:gd name="connsiteX14" fmla="*/ 37210 w 1117285"/>
                      <a:gd name="connsiteY14" fmla="*/ 235480 h 991906"/>
                      <a:gd name="connsiteX15" fmla="*/ 110744 w 1117285"/>
                      <a:gd name="connsiteY15" fmla="*/ 426868 h 991906"/>
                      <a:gd name="connsiteX16" fmla="*/ 164843 w 1117285"/>
                      <a:gd name="connsiteY16" fmla="*/ 693950 h 991906"/>
                      <a:gd name="connsiteX17" fmla="*/ 175133 w 1117285"/>
                      <a:gd name="connsiteY17" fmla="*/ 694330 h 991906"/>
                      <a:gd name="connsiteX18" fmla="*/ 243205 w 1117285"/>
                      <a:gd name="connsiteY18" fmla="*/ 976778 h 991906"/>
                      <a:gd name="connsiteX0" fmla="*/ 243205 w 1117285"/>
                      <a:gd name="connsiteY0" fmla="*/ 977929 h 993057"/>
                      <a:gd name="connsiteX1" fmla="*/ 799973 w 1117285"/>
                      <a:gd name="connsiteY1" fmla="*/ 881409 h 993057"/>
                      <a:gd name="connsiteX2" fmla="*/ 1102233 w 1117285"/>
                      <a:gd name="connsiteY2" fmla="*/ 269777 h 993057"/>
                      <a:gd name="connsiteX3" fmla="*/ 1052574 w 1117285"/>
                      <a:gd name="connsiteY3" fmla="*/ 169321 h 993057"/>
                      <a:gd name="connsiteX4" fmla="*/ 854454 w 1117285"/>
                      <a:gd name="connsiteY4" fmla="*/ 215042 h 993057"/>
                      <a:gd name="connsiteX5" fmla="*/ 777621 w 1117285"/>
                      <a:gd name="connsiteY5" fmla="*/ 243361 h 993057"/>
                      <a:gd name="connsiteX6" fmla="*/ 642999 w 1117285"/>
                      <a:gd name="connsiteY6" fmla="*/ 267747 h 993057"/>
                      <a:gd name="connsiteX7" fmla="*/ 647446 w 1117285"/>
                      <a:gd name="connsiteY7" fmla="*/ 260125 h 993057"/>
                      <a:gd name="connsiteX8" fmla="*/ 388747 w 1117285"/>
                      <a:gd name="connsiteY8" fmla="*/ 140872 h 993057"/>
                      <a:gd name="connsiteX9" fmla="*/ 252474 w 1117285"/>
                      <a:gd name="connsiteY9" fmla="*/ 77882 h 993057"/>
                      <a:gd name="connsiteX10" fmla="*/ 225804 w 1117285"/>
                      <a:gd name="connsiteY10" fmla="*/ 56927 h 993057"/>
                      <a:gd name="connsiteX11" fmla="*/ 87249 w 1117285"/>
                      <a:gd name="connsiteY11" fmla="*/ 9173 h 993057"/>
                      <a:gd name="connsiteX12" fmla="*/ 37209 w 1117285"/>
                      <a:gd name="connsiteY12" fmla="*/ 5492 h 993057"/>
                      <a:gd name="connsiteX13" fmla="*/ 0 w 1117285"/>
                      <a:gd name="connsiteY13" fmla="*/ 107217 h 993057"/>
                      <a:gd name="connsiteX14" fmla="*/ 37210 w 1117285"/>
                      <a:gd name="connsiteY14" fmla="*/ 236631 h 993057"/>
                      <a:gd name="connsiteX15" fmla="*/ 110744 w 1117285"/>
                      <a:gd name="connsiteY15" fmla="*/ 428019 h 993057"/>
                      <a:gd name="connsiteX16" fmla="*/ 164843 w 1117285"/>
                      <a:gd name="connsiteY16" fmla="*/ 695101 h 993057"/>
                      <a:gd name="connsiteX17" fmla="*/ 175133 w 1117285"/>
                      <a:gd name="connsiteY17" fmla="*/ 695481 h 993057"/>
                      <a:gd name="connsiteX18" fmla="*/ 243205 w 1117285"/>
                      <a:gd name="connsiteY18" fmla="*/ 977929 h 993057"/>
                      <a:gd name="connsiteX0" fmla="*/ 243205 w 1117285"/>
                      <a:gd name="connsiteY0" fmla="*/ 977929 h 993057"/>
                      <a:gd name="connsiteX1" fmla="*/ 799973 w 1117285"/>
                      <a:gd name="connsiteY1" fmla="*/ 881409 h 993057"/>
                      <a:gd name="connsiteX2" fmla="*/ 1102233 w 1117285"/>
                      <a:gd name="connsiteY2" fmla="*/ 269777 h 993057"/>
                      <a:gd name="connsiteX3" fmla="*/ 1052574 w 1117285"/>
                      <a:gd name="connsiteY3" fmla="*/ 169321 h 993057"/>
                      <a:gd name="connsiteX4" fmla="*/ 854454 w 1117285"/>
                      <a:gd name="connsiteY4" fmla="*/ 215042 h 993057"/>
                      <a:gd name="connsiteX5" fmla="*/ 777621 w 1117285"/>
                      <a:gd name="connsiteY5" fmla="*/ 243361 h 993057"/>
                      <a:gd name="connsiteX6" fmla="*/ 705864 w 1117285"/>
                      <a:gd name="connsiteY6" fmla="*/ 262032 h 993057"/>
                      <a:gd name="connsiteX7" fmla="*/ 647446 w 1117285"/>
                      <a:gd name="connsiteY7" fmla="*/ 260125 h 993057"/>
                      <a:gd name="connsiteX8" fmla="*/ 388747 w 1117285"/>
                      <a:gd name="connsiteY8" fmla="*/ 140872 h 993057"/>
                      <a:gd name="connsiteX9" fmla="*/ 252474 w 1117285"/>
                      <a:gd name="connsiteY9" fmla="*/ 77882 h 993057"/>
                      <a:gd name="connsiteX10" fmla="*/ 225804 w 1117285"/>
                      <a:gd name="connsiteY10" fmla="*/ 56927 h 993057"/>
                      <a:gd name="connsiteX11" fmla="*/ 87249 w 1117285"/>
                      <a:gd name="connsiteY11" fmla="*/ 9173 h 993057"/>
                      <a:gd name="connsiteX12" fmla="*/ 37209 w 1117285"/>
                      <a:gd name="connsiteY12" fmla="*/ 5492 h 993057"/>
                      <a:gd name="connsiteX13" fmla="*/ 0 w 1117285"/>
                      <a:gd name="connsiteY13" fmla="*/ 107217 h 993057"/>
                      <a:gd name="connsiteX14" fmla="*/ 37210 w 1117285"/>
                      <a:gd name="connsiteY14" fmla="*/ 236631 h 993057"/>
                      <a:gd name="connsiteX15" fmla="*/ 110744 w 1117285"/>
                      <a:gd name="connsiteY15" fmla="*/ 428019 h 993057"/>
                      <a:gd name="connsiteX16" fmla="*/ 164843 w 1117285"/>
                      <a:gd name="connsiteY16" fmla="*/ 695101 h 993057"/>
                      <a:gd name="connsiteX17" fmla="*/ 175133 w 1117285"/>
                      <a:gd name="connsiteY17" fmla="*/ 695481 h 993057"/>
                      <a:gd name="connsiteX18" fmla="*/ 243205 w 1117285"/>
                      <a:gd name="connsiteY18" fmla="*/ 977929 h 993057"/>
                      <a:gd name="connsiteX0" fmla="*/ 243205 w 1117285"/>
                      <a:gd name="connsiteY0" fmla="*/ 977929 h 993057"/>
                      <a:gd name="connsiteX1" fmla="*/ 799973 w 1117285"/>
                      <a:gd name="connsiteY1" fmla="*/ 881409 h 993057"/>
                      <a:gd name="connsiteX2" fmla="*/ 1102233 w 1117285"/>
                      <a:gd name="connsiteY2" fmla="*/ 269777 h 993057"/>
                      <a:gd name="connsiteX3" fmla="*/ 1052574 w 1117285"/>
                      <a:gd name="connsiteY3" fmla="*/ 169321 h 993057"/>
                      <a:gd name="connsiteX4" fmla="*/ 854454 w 1117285"/>
                      <a:gd name="connsiteY4" fmla="*/ 215042 h 993057"/>
                      <a:gd name="connsiteX5" fmla="*/ 777621 w 1117285"/>
                      <a:gd name="connsiteY5" fmla="*/ 243361 h 993057"/>
                      <a:gd name="connsiteX6" fmla="*/ 696339 w 1117285"/>
                      <a:gd name="connsiteY6" fmla="*/ 250602 h 993057"/>
                      <a:gd name="connsiteX7" fmla="*/ 647446 w 1117285"/>
                      <a:gd name="connsiteY7" fmla="*/ 260125 h 993057"/>
                      <a:gd name="connsiteX8" fmla="*/ 388747 w 1117285"/>
                      <a:gd name="connsiteY8" fmla="*/ 140872 h 993057"/>
                      <a:gd name="connsiteX9" fmla="*/ 252474 w 1117285"/>
                      <a:gd name="connsiteY9" fmla="*/ 77882 h 993057"/>
                      <a:gd name="connsiteX10" fmla="*/ 225804 w 1117285"/>
                      <a:gd name="connsiteY10" fmla="*/ 56927 h 993057"/>
                      <a:gd name="connsiteX11" fmla="*/ 87249 w 1117285"/>
                      <a:gd name="connsiteY11" fmla="*/ 9173 h 993057"/>
                      <a:gd name="connsiteX12" fmla="*/ 37209 w 1117285"/>
                      <a:gd name="connsiteY12" fmla="*/ 5492 h 993057"/>
                      <a:gd name="connsiteX13" fmla="*/ 0 w 1117285"/>
                      <a:gd name="connsiteY13" fmla="*/ 107217 h 993057"/>
                      <a:gd name="connsiteX14" fmla="*/ 37210 w 1117285"/>
                      <a:gd name="connsiteY14" fmla="*/ 236631 h 993057"/>
                      <a:gd name="connsiteX15" fmla="*/ 110744 w 1117285"/>
                      <a:gd name="connsiteY15" fmla="*/ 428019 h 993057"/>
                      <a:gd name="connsiteX16" fmla="*/ 164843 w 1117285"/>
                      <a:gd name="connsiteY16" fmla="*/ 695101 h 993057"/>
                      <a:gd name="connsiteX17" fmla="*/ 175133 w 1117285"/>
                      <a:gd name="connsiteY17" fmla="*/ 695481 h 993057"/>
                      <a:gd name="connsiteX18" fmla="*/ 243205 w 1117285"/>
                      <a:gd name="connsiteY18" fmla="*/ 977929 h 993057"/>
                      <a:gd name="connsiteX0" fmla="*/ 243205 w 1117285"/>
                      <a:gd name="connsiteY0" fmla="*/ 977929 h 993057"/>
                      <a:gd name="connsiteX1" fmla="*/ 799973 w 1117285"/>
                      <a:gd name="connsiteY1" fmla="*/ 881409 h 993057"/>
                      <a:gd name="connsiteX2" fmla="*/ 1102233 w 1117285"/>
                      <a:gd name="connsiteY2" fmla="*/ 269777 h 993057"/>
                      <a:gd name="connsiteX3" fmla="*/ 1052574 w 1117285"/>
                      <a:gd name="connsiteY3" fmla="*/ 169321 h 993057"/>
                      <a:gd name="connsiteX4" fmla="*/ 854454 w 1117285"/>
                      <a:gd name="connsiteY4" fmla="*/ 215042 h 993057"/>
                      <a:gd name="connsiteX5" fmla="*/ 777621 w 1117285"/>
                      <a:gd name="connsiteY5" fmla="*/ 243361 h 993057"/>
                      <a:gd name="connsiteX6" fmla="*/ 696339 w 1117285"/>
                      <a:gd name="connsiteY6" fmla="*/ 250602 h 993057"/>
                      <a:gd name="connsiteX7" fmla="*/ 569341 w 1117285"/>
                      <a:gd name="connsiteY7" fmla="*/ 223930 h 993057"/>
                      <a:gd name="connsiteX8" fmla="*/ 388747 w 1117285"/>
                      <a:gd name="connsiteY8" fmla="*/ 140872 h 993057"/>
                      <a:gd name="connsiteX9" fmla="*/ 252474 w 1117285"/>
                      <a:gd name="connsiteY9" fmla="*/ 77882 h 993057"/>
                      <a:gd name="connsiteX10" fmla="*/ 225804 w 1117285"/>
                      <a:gd name="connsiteY10" fmla="*/ 56927 h 993057"/>
                      <a:gd name="connsiteX11" fmla="*/ 87249 w 1117285"/>
                      <a:gd name="connsiteY11" fmla="*/ 9173 h 993057"/>
                      <a:gd name="connsiteX12" fmla="*/ 37209 w 1117285"/>
                      <a:gd name="connsiteY12" fmla="*/ 5492 h 993057"/>
                      <a:gd name="connsiteX13" fmla="*/ 0 w 1117285"/>
                      <a:gd name="connsiteY13" fmla="*/ 107217 h 993057"/>
                      <a:gd name="connsiteX14" fmla="*/ 37210 w 1117285"/>
                      <a:gd name="connsiteY14" fmla="*/ 236631 h 993057"/>
                      <a:gd name="connsiteX15" fmla="*/ 110744 w 1117285"/>
                      <a:gd name="connsiteY15" fmla="*/ 428019 h 993057"/>
                      <a:gd name="connsiteX16" fmla="*/ 164843 w 1117285"/>
                      <a:gd name="connsiteY16" fmla="*/ 695101 h 993057"/>
                      <a:gd name="connsiteX17" fmla="*/ 175133 w 1117285"/>
                      <a:gd name="connsiteY17" fmla="*/ 695481 h 993057"/>
                      <a:gd name="connsiteX18" fmla="*/ 243205 w 1117285"/>
                      <a:gd name="connsiteY18" fmla="*/ 977929 h 993057"/>
                      <a:gd name="connsiteX0" fmla="*/ 243205 w 1117285"/>
                      <a:gd name="connsiteY0" fmla="*/ 977929 h 993057"/>
                      <a:gd name="connsiteX1" fmla="*/ 799973 w 1117285"/>
                      <a:gd name="connsiteY1" fmla="*/ 881409 h 993057"/>
                      <a:gd name="connsiteX2" fmla="*/ 1102233 w 1117285"/>
                      <a:gd name="connsiteY2" fmla="*/ 269777 h 993057"/>
                      <a:gd name="connsiteX3" fmla="*/ 1052574 w 1117285"/>
                      <a:gd name="connsiteY3" fmla="*/ 169321 h 993057"/>
                      <a:gd name="connsiteX4" fmla="*/ 854454 w 1117285"/>
                      <a:gd name="connsiteY4" fmla="*/ 215042 h 993057"/>
                      <a:gd name="connsiteX5" fmla="*/ 777621 w 1117285"/>
                      <a:gd name="connsiteY5" fmla="*/ 243361 h 993057"/>
                      <a:gd name="connsiteX6" fmla="*/ 696339 w 1117285"/>
                      <a:gd name="connsiteY6" fmla="*/ 250602 h 993057"/>
                      <a:gd name="connsiteX7" fmla="*/ 569341 w 1117285"/>
                      <a:gd name="connsiteY7" fmla="*/ 223930 h 993057"/>
                      <a:gd name="connsiteX8" fmla="*/ 388747 w 1117285"/>
                      <a:gd name="connsiteY8" fmla="*/ 140872 h 993057"/>
                      <a:gd name="connsiteX9" fmla="*/ 267714 w 1117285"/>
                      <a:gd name="connsiteY9" fmla="*/ 77882 h 993057"/>
                      <a:gd name="connsiteX10" fmla="*/ 225804 w 1117285"/>
                      <a:gd name="connsiteY10" fmla="*/ 56927 h 993057"/>
                      <a:gd name="connsiteX11" fmla="*/ 87249 w 1117285"/>
                      <a:gd name="connsiteY11" fmla="*/ 9173 h 993057"/>
                      <a:gd name="connsiteX12" fmla="*/ 37209 w 1117285"/>
                      <a:gd name="connsiteY12" fmla="*/ 5492 h 993057"/>
                      <a:gd name="connsiteX13" fmla="*/ 0 w 1117285"/>
                      <a:gd name="connsiteY13" fmla="*/ 107217 h 993057"/>
                      <a:gd name="connsiteX14" fmla="*/ 37210 w 1117285"/>
                      <a:gd name="connsiteY14" fmla="*/ 236631 h 993057"/>
                      <a:gd name="connsiteX15" fmla="*/ 110744 w 1117285"/>
                      <a:gd name="connsiteY15" fmla="*/ 428019 h 993057"/>
                      <a:gd name="connsiteX16" fmla="*/ 164843 w 1117285"/>
                      <a:gd name="connsiteY16" fmla="*/ 695101 h 993057"/>
                      <a:gd name="connsiteX17" fmla="*/ 175133 w 1117285"/>
                      <a:gd name="connsiteY17" fmla="*/ 695481 h 993057"/>
                      <a:gd name="connsiteX18" fmla="*/ 243205 w 1117285"/>
                      <a:gd name="connsiteY18" fmla="*/ 977929 h 993057"/>
                      <a:gd name="connsiteX0" fmla="*/ 243205 w 1117285"/>
                      <a:gd name="connsiteY0" fmla="*/ 977929 h 993057"/>
                      <a:gd name="connsiteX1" fmla="*/ 799973 w 1117285"/>
                      <a:gd name="connsiteY1" fmla="*/ 881409 h 993057"/>
                      <a:gd name="connsiteX2" fmla="*/ 1102233 w 1117285"/>
                      <a:gd name="connsiteY2" fmla="*/ 269777 h 993057"/>
                      <a:gd name="connsiteX3" fmla="*/ 1052574 w 1117285"/>
                      <a:gd name="connsiteY3" fmla="*/ 169321 h 993057"/>
                      <a:gd name="connsiteX4" fmla="*/ 854454 w 1117285"/>
                      <a:gd name="connsiteY4" fmla="*/ 215042 h 993057"/>
                      <a:gd name="connsiteX5" fmla="*/ 777621 w 1117285"/>
                      <a:gd name="connsiteY5" fmla="*/ 243361 h 993057"/>
                      <a:gd name="connsiteX6" fmla="*/ 696339 w 1117285"/>
                      <a:gd name="connsiteY6" fmla="*/ 250602 h 993057"/>
                      <a:gd name="connsiteX7" fmla="*/ 569341 w 1117285"/>
                      <a:gd name="connsiteY7" fmla="*/ 223930 h 993057"/>
                      <a:gd name="connsiteX8" fmla="*/ 388747 w 1117285"/>
                      <a:gd name="connsiteY8" fmla="*/ 135157 h 993057"/>
                      <a:gd name="connsiteX9" fmla="*/ 267714 w 1117285"/>
                      <a:gd name="connsiteY9" fmla="*/ 77882 h 993057"/>
                      <a:gd name="connsiteX10" fmla="*/ 225804 w 1117285"/>
                      <a:gd name="connsiteY10" fmla="*/ 56927 h 993057"/>
                      <a:gd name="connsiteX11" fmla="*/ 87249 w 1117285"/>
                      <a:gd name="connsiteY11" fmla="*/ 9173 h 993057"/>
                      <a:gd name="connsiteX12" fmla="*/ 37209 w 1117285"/>
                      <a:gd name="connsiteY12" fmla="*/ 5492 h 993057"/>
                      <a:gd name="connsiteX13" fmla="*/ 0 w 1117285"/>
                      <a:gd name="connsiteY13" fmla="*/ 107217 h 993057"/>
                      <a:gd name="connsiteX14" fmla="*/ 37210 w 1117285"/>
                      <a:gd name="connsiteY14" fmla="*/ 236631 h 993057"/>
                      <a:gd name="connsiteX15" fmla="*/ 110744 w 1117285"/>
                      <a:gd name="connsiteY15" fmla="*/ 428019 h 993057"/>
                      <a:gd name="connsiteX16" fmla="*/ 164843 w 1117285"/>
                      <a:gd name="connsiteY16" fmla="*/ 695101 h 993057"/>
                      <a:gd name="connsiteX17" fmla="*/ 175133 w 1117285"/>
                      <a:gd name="connsiteY17" fmla="*/ 695481 h 993057"/>
                      <a:gd name="connsiteX18" fmla="*/ 243205 w 1117285"/>
                      <a:gd name="connsiteY18" fmla="*/ 977929 h 993057"/>
                      <a:gd name="connsiteX0" fmla="*/ 243205 w 1117285"/>
                      <a:gd name="connsiteY0" fmla="*/ 981575 h 996703"/>
                      <a:gd name="connsiteX1" fmla="*/ 799973 w 1117285"/>
                      <a:gd name="connsiteY1" fmla="*/ 885055 h 996703"/>
                      <a:gd name="connsiteX2" fmla="*/ 1102233 w 1117285"/>
                      <a:gd name="connsiteY2" fmla="*/ 273423 h 996703"/>
                      <a:gd name="connsiteX3" fmla="*/ 1052574 w 1117285"/>
                      <a:gd name="connsiteY3" fmla="*/ 172967 h 996703"/>
                      <a:gd name="connsiteX4" fmla="*/ 854454 w 1117285"/>
                      <a:gd name="connsiteY4" fmla="*/ 218688 h 996703"/>
                      <a:gd name="connsiteX5" fmla="*/ 777621 w 1117285"/>
                      <a:gd name="connsiteY5" fmla="*/ 247007 h 996703"/>
                      <a:gd name="connsiteX6" fmla="*/ 696339 w 1117285"/>
                      <a:gd name="connsiteY6" fmla="*/ 254248 h 996703"/>
                      <a:gd name="connsiteX7" fmla="*/ 569341 w 1117285"/>
                      <a:gd name="connsiteY7" fmla="*/ 227576 h 996703"/>
                      <a:gd name="connsiteX8" fmla="*/ 388747 w 1117285"/>
                      <a:gd name="connsiteY8" fmla="*/ 138803 h 996703"/>
                      <a:gd name="connsiteX9" fmla="*/ 267714 w 1117285"/>
                      <a:gd name="connsiteY9" fmla="*/ 81528 h 996703"/>
                      <a:gd name="connsiteX10" fmla="*/ 225804 w 1117285"/>
                      <a:gd name="connsiteY10" fmla="*/ 60573 h 996703"/>
                      <a:gd name="connsiteX11" fmla="*/ 85344 w 1117285"/>
                      <a:gd name="connsiteY11" fmla="*/ 5199 h 996703"/>
                      <a:gd name="connsiteX12" fmla="*/ 37209 w 1117285"/>
                      <a:gd name="connsiteY12" fmla="*/ 9138 h 996703"/>
                      <a:gd name="connsiteX13" fmla="*/ 0 w 1117285"/>
                      <a:gd name="connsiteY13" fmla="*/ 110863 h 996703"/>
                      <a:gd name="connsiteX14" fmla="*/ 37210 w 1117285"/>
                      <a:gd name="connsiteY14" fmla="*/ 240277 h 996703"/>
                      <a:gd name="connsiteX15" fmla="*/ 110744 w 1117285"/>
                      <a:gd name="connsiteY15" fmla="*/ 431665 h 996703"/>
                      <a:gd name="connsiteX16" fmla="*/ 164843 w 1117285"/>
                      <a:gd name="connsiteY16" fmla="*/ 698747 h 996703"/>
                      <a:gd name="connsiteX17" fmla="*/ 175133 w 1117285"/>
                      <a:gd name="connsiteY17" fmla="*/ 699127 h 996703"/>
                      <a:gd name="connsiteX18" fmla="*/ 243205 w 1117285"/>
                      <a:gd name="connsiteY18" fmla="*/ 981575 h 996703"/>
                      <a:gd name="connsiteX0" fmla="*/ 243205 w 1117285"/>
                      <a:gd name="connsiteY0" fmla="*/ 981575 h 993338"/>
                      <a:gd name="connsiteX1" fmla="*/ 799973 w 1117285"/>
                      <a:gd name="connsiteY1" fmla="*/ 885055 h 993338"/>
                      <a:gd name="connsiteX2" fmla="*/ 1102233 w 1117285"/>
                      <a:gd name="connsiteY2" fmla="*/ 273423 h 993338"/>
                      <a:gd name="connsiteX3" fmla="*/ 1052574 w 1117285"/>
                      <a:gd name="connsiteY3" fmla="*/ 172967 h 993338"/>
                      <a:gd name="connsiteX4" fmla="*/ 854454 w 1117285"/>
                      <a:gd name="connsiteY4" fmla="*/ 218688 h 993338"/>
                      <a:gd name="connsiteX5" fmla="*/ 777621 w 1117285"/>
                      <a:gd name="connsiteY5" fmla="*/ 247007 h 993338"/>
                      <a:gd name="connsiteX6" fmla="*/ 696339 w 1117285"/>
                      <a:gd name="connsiteY6" fmla="*/ 254248 h 993338"/>
                      <a:gd name="connsiteX7" fmla="*/ 569341 w 1117285"/>
                      <a:gd name="connsiteY7" fmla="*/ 227576 h 993338"/>
                      <a:gd name="connsiteX8" fmla="*/ 388747 w 1117285"/>
                      <a:gd name="connsiteY8" fmla="*/ 138803 h 993338"/>
                      <a:gd name="connsiteX9" fmla="*/ 267714 w 1117285"/>
                      <a:gd name="connsiteY9" fmla="*/ 81528 h 993338"/>
                      <a:gd name="connsiteX10" fmla="*/ 225804 w 1117285"/>
                      <a:gd name="connsiteY10" fmla="*/ 60573 h 993338"/>
                      <a:gd name="connsiteX11" fmla="*/ 85344 w 1117285"/>
                      <a:gd name="connsiteY11" fmla="*/ 5199 h 993338"/>
                      <a:gd name="connsiteX12" fmla="*/ 37209 w 1117285"/>
                      <a:gd name="connsiteY12" fmla="*/ 9138 h 993338"/>
                      <a:gd name="connsiteX13" fmla="*/ 0 w 1117285"/>
                      <a:gd name="connsiteY13" fmla="*/ 110863 h 993338"/>
                      <a:gd name="connsiteX14" fmla="*/ 37210 w 1117285"/>
                      <a:gd name="connsiteY14" fmla="*/ 240277 h 993338"/>
                      <a:gd name="connsiteX15" fmla="*/ 110744 w 1117285"/>
                      <a:gd name="connsiteY15" fmla="*/ 431665 h 993338"/>
                      <a:gd name="connsiteX16" fmla="*/ 164843 w 1117285"/>
                      <a:gd name="connsiteY16" fmla="*/ 698747 h 993338"/>
                      <a:gd name="connsiteX17" fmla="*/ 171323 w 1117285"/>
                      <a:gd name="connsiteY17" fmla="*/ 744847 h 993338"/>
                      <a:gd name="connsiteX18" fmla="*/ 243205 w 1117285"/>
                      <a:gd name="connsiteY18" fmla="*/ 981575 h 993338"/>
                      <a:gd name="connsiteX0" fmla="*/ 243205 w 1117285"/>
                      <a:gd name="connsiteY0" fmla="*/ 981575 h 993338"/>
                      <a:gd name="connsiteX1" fmla="*/ 799973 w 1117285"/>
                      <a:gd name="connsiteY1" fmla="*/ 885055 h 993338"/>
                      <a:gd name="connsiteX2" fmla="*/ 1102233 w 1117285"/>
                      <a:gd name="connsiteY2" fmla="*/ 273423 h 993338"/>
                      <a:gd name="connsiteX3" fmla="*/ 1052574 w 1117285"/>
                      <a:gd name="connsiteY3" fmla="*/ 172967 h 993338"/>
                      <a:gd name="connsiteX4" fmla="*/ 854454 w 1117285"/>
                      <a:gd name="connsiteY4" fmla="*/ 218688 h 993338"/>
                      <a:gd name="connsiteX5" fmla="*/ 777621 w 1117285"/>
                      <a:gd name="connsiteY5" fmla="*/ 247007 h 993338"/>
                      <a:gd name="connsiteX6" fmla="*/ 696339 w 1117285"/>
                      <a:gd name="connsiteY6" fmla="*/ 254248 h 993338"/>
                      <a:gd name="connsiteX7" fmla="*/ 569341 w 1117285"/>
                      <a:gd name="connsiteY7" fmla="*/ 227576 h 993338"/>
                      <a:gd name="connsiteX8" fmla="*/ 388747 w 1117285"/>
                      <a:gd name="connsiteY8" fmla="*/ 138803 h 993338"/>
                      <a:gd name="connsiteX9" fmla="*/ 267714 w 1117285"/>
                      <a:gd name="connsiteY9" fmla="*/ 81528 h 993338"/>
                      <a:gd name="connsiteX10" fmla="*/ 225804 w 1117285"/>
                      <a:gd name="connsiteY10" fmla="*/ 60573 h 993338"/>
                      <a:gd name="connsiteX11" fmla="*/ 85344 w 1117285"/>
                      <a:gd name="connsiteY11" fmla="*/ 5199 h 993338"/>
                      <a:gd name="connsiteX12" fmla="*/ 37209 w 1117285"/>
                      <a:gd name="connsiteY12" fmla="*/ 9138 h 993338"/>
                      <a:gd name="connsiteX13" fmla="*/ 0 w 1117285"/>
                      <a:gd name="connsiteY13" fmla="*/ 110863 h 993338"/>
                      <a:gd name="connsiteX14" fmla="*/ 37210 w 1117285"/>
                      <a:gd name="connsiteY14" fmla="*/ 240277 h 993338"/>
                      <a:gd name="connsiteX15" fmla="*/ 110744 w 1117285"/>
                      <a:gd name="connsiteY15" fmla="*/ 431665 h 993338"/>
                      <a:gd name="connsiteX16" fmla="*/ 161033 w 1117285"/>
                      <a:gd name="connsiteY16" fmla="*/ 773042 h 993338"/>
                      <a:gd name="connsiteX17" fmla="*/ 171323 w 1117285"/>
                      <a:gd name="connsiteY17" fmla="*/ 744847 h 993338"/>
                      <a:gd name="connsiteX18" fmla="*/ 243205 w 1117285"/>
                      <a:gd name="connsiteY18" fmla="*/ 981575 h 993338"/>
                      <a:gd name="connsiteX0" fmla="*/ 243205 w 1117285"/>
                      <a:gd name="connsiteY0" fmla="*/ 981575 h 993338"/>
                      <a:gd name="connsiteX1" fmla="*/ 799973 w 1117285"/>
                      <a:gd name="connsiteY1" fmla="*/ 885055 h 993338"/>
                      <a:gd name="connsiteX2" fmla="*/ 1102233 w 1117285"/>
                      <a:gd name="connsiteY2" fmla="*/ 273423 h 993338"/>
                      <a:gd name="connsiteX3" fmla="*/ 1052574 w 1117285"/>
                      <a:gd name="connsiteY3" fmla="*/ 172967 h 993338"/>
                      <a:gd name="connsiteX4" fmla="*/ 854454 w 1117285"/>
                      <a:gd name="connsiteY4" fmla="*/ 218688 h 993338"/>
                      <a:gd name="connsiteX5" fmla="*/ 777621 w 1117285"/>
                      <a:gd name="connsiteY5" fmla="*/ 247007 h 993338"/>
                      <a:gd name="connsiteX6" fmla="*/ 696339 w 1117285"/>
                      <a:gd name="connsiteY6" fmla="*/ 254248 h 993338"/>
                      <a:gd name="connsiteX7" fmla="*/ 569341 w 1117285"/>
                      <a:gd name="connsiteY7" fmla="*/ 227576 h 993338"/>
                      <a:gd name="connsiteX8" fmla="*/ 388747 w 1117285"/>
                      <a:gd name="connsiteY8" fmla="*/ 138803 h 993338"/>
                      <a:gd name="connsiteX9" fmla="*/ 267714 w 1117285"/>
                      <a:gd name="connsiteY9" fmla="*/ 81528 h 993338"/>
                      <a:gd name="connsiteX10" fmla="*/ 225804 w 1117285"/>
                      <a:gd name="connsiteY10" fmla="*/ 60573 h 993338"/>
                      <a:gd name="connsiteX11" fmla="*/ 85344 w 1117285"/>
                      <a:gd name="connsiteY11" fmla="*/ 5199 h 993338"/>
                      <a:gd name="connsiteX12" fmla="*/ 37209 w 1117285"/>
                      <a:gd name="connsiteY12" fmla="*/ 9138 h 993338"/>
                      <a:gd name="connsiteX13" fmla="*/ 0 w 1117285"/>
                      <a:gd name="connsiteY13" fmla="*/ 110863 h 993338"/>
                      <a:gd name="connsiteX14" fmla="*/ 37210 w 1117285"/>
                      <a:gd name="connsiteY14" fmla="*/ 240277 h 993338"/>
                      <a:gd name="connsiteX15" fmla="*/ 110744 w 1117285"/>
                      <a:gd name="connsiteY15" fmla="*/ 431665 h 993338"/>
                      <a:gd name="connsiteX16" fmla="*/ 164843 w 1117285"/>
                      <a:gd name="connsiteY16" fmla="*/ 742562 h 993338"/>
                      <a:gd name="connsiteX17" fmla="*/ 171323 w 1117285"/>
                      <a:gd name="connsiteY17" fmla="*/ 744847 h 993338"/>
                      <a:gd name="connsiteX18" fmla="*/ 243205 w 1117285"/>
                      <a:gd name="connsiteY18" fmla="*/ 981575 h 993338"/>
                      <a:gd name="connsiteX0" fmla="*/ 243205 w 1117285"/>
                      <a:gd name="connsiteY0" fmla="*/ 981575 h 993338"/>
                      <a:gd name="connsiteX1" fmla="*/ 799973 w 1117285"/>
                      <a:gd name="connsiteY1" fmla="*/ 885055 h 993338"/>
                      <a:gd name="connsiteX2" fmla="*/ 1102233 w 1117285"/>
                      <a:gd name="connsiteY2" fmla="*/ 273423 h 993338"/>
                      <a:gd name="connsiteX3" fmla="*/ 1052574 w 1117285"/>
                      <a:gd name="connsiteY3" fmla="*/ 172967 h 993338"/>
                      <a:gd name="connsiteX4" fmla="*/ 854454 w 1117285"/>
                      <a:gd name="connsiteY4" fmla="*/ 218688 h 993338"/>
                      <a:gd name="connsiteX5" fmla="*/ 777621 w 1117285"/>
                      <a:gd name="connsiteY5" fmla="*/ 247007 h 993338"/>
                      <a:gd name="connsiteX6" fmla="*/ 696339 w 1117285"/>
                      <a:gd name="connsiteY6" fmla="*/ 254248 h 993338"/>
                      <a:gd name="connsiteX7" fmla="*/ 569341 w 1117285"/>
                      <a:gd name="connsiteY7" fmla="*/ 227576 h 993338"/>
                      <a:gd name="connsiteX8" fmla="*/ 388747 w 1117285"/>
                      <a:gd name="connsiteY8" fmla="*/ 138803 h 993338"/>
                      <a:gd name="connsiteX9" fmla="*/ 267714 w 1117285"/>
                      <a:gd name="connsiteY9" fmla="*/ 81528 h 993338"/>
                      <a:gd name="connsiteX10" fmla="*/ 225804 w 1117285"/>
                      <a:gd name="connsiteY10" fmla="*/ 60573 h 993338"/>
                      <a:gd name="connsiteX11" fmla="*/ 85344 w 1117285"/>
                      <a:gd name="connsiteY11" fmla="*/ 5199 h 993338"/>
                      <a:gd name="connsiteX12" fmla="*/ 37209 w 1117285"/>
                      <a:gd name="connsiteY12" fmla="*/ 9138 h 993338"/>
                      <a:gd name="connsiteX13" fmla="*/ 0 w 1117285"/>
                      <a:gd name="connsiteY13" fmla="*/ 110863 h 993338"/>
                      <a:gd name="connsiteX14" fmla="*/ 37210 w 1117285"/>
                      <a:gd name="connsiteY14" fmla="*/ 240277 h 993338"/>
                      <a:gd name="connsiteX15" fmla="*/ 110744 w 1117285"/>
                      <a:gd name="connsiteY15" fmla="*/ 431665 h 993338"/>
                      <a:gd name="connsiteX16" fmla="*/ 164843 w 1117285"/>
                      <a:gd name="connsiteY16" fmla="*/ 742562 h 993338"/>
                      <a:gd name="connsiteX17" fmla="*/ 171323 w 1117285"/>
                      <a:gd name="connsiteY17" fmla="*/ 744847 h 993338"/>
                      <a:gd name="connsiteX18" fmla="*/ 243205 w 1117285"/>
                      <a:gd name="connsiteY18" fmla="*/ 981575 h 993338"/>
                      <a:gd name="connsiteX0" fmla="*/ 243205 w 1117285"/>
                      <a:gd name="connsiteY0" fmla="*/ 981575 h 989982"/>
                      <a:gd name="connsiteX1" fmla="*/ 799973 w 1117285"/>
                      <a:gd name="connsiteY1" fmla="*/ 885055 h 989982"/>
                      <a:gd name="connsiteX2" fmla="*/ 1102233 w 1117285"/>
                      <a:gd name="connsiteY2" fmla="*/ 273423 h 989982"/>
                      <a:gd name="connsiteX3" fmla="*/ 1052574 w 1117285"/>
                      <a:gd name="connsiteY3" fmla="*/ 172967 h 989982"/>
                      <a:gd name="connsiteX4" fmla="*/ 854454 w 1117285"/>
                      <a:gd name="connsiteY4" fmla="*/ 218688 h 989982"/>
                      <a:gd name="connsiteX5" fmla="*/ 777621 w 1117285"/>
                      <a:gd name="connsiteY5" fmla="*/ 247007 h 989982"/>
                      <a:gd name="connsiteX6" fmla="*/ 696339 w 1117285"/>
                      <a:gd name="connsiteY6" fmla="*/ 254248 h 989982"/>
                      <a:gd name="connsiteX7" fmla="*/ 569341 w 1117285"/>
                      <a:gd name="connsiteY7" fmla="*/ 227576 h 989982"/>
                      <a:gd name="connsiteX8" fmla="*/ 388747 w 1117285"/>
                      <a:gd name="connsiteY8" fmla="*/ 138803 h 989982"/>
                      <a:gd name="connsiteX9" fmla="*/ 267714 w 1117285"/>
                      <a:gd name="connsiteY9" fmla="*/ 81528 h 989982"/>
                      <a:gd name="connsiteX10" fmla="*/ 225804 w 1117285"/>
                      <a:gd name="connsiteY10" fmla="*/ 60573 h 989982"/>
                      <a:gd name="connsiteX11" fmla="*/ 85344 w 1117285"/>
                      <a:gd name="connsiteY11" fmla="*/ 5199 h 989982"/>
                      <a:gd name="connsiteX12" fmla="*/ 37209 w 1117285"/>
                      <a:gd name="connsiteY12" fmla="*/ 9138 h 989982"/>
                      <a:gd name="connsiteX13" fmla="*/ 0 w 1117285"/>
                      <a:gd name="connsiteY13" fmla="*/ 110863 h 989982"/>
                      <a:gd name="connsiteX14" fmla="*/ 37210 w 1117285"/>
                      <a:gd name="connsiteY14" fmla="*/ 240277 h 989982"/>
                      <a:gd name="connsiteX15" fmla="*/ 110744 w 1117285"/>
                      <a:gd name="connsiteY15" fmla="*/ 431665 h 989982"/>
                      <a:gd name="connsiteX16" fmla="*/ 164843 w 1117285"/>
                      <a:gd name="connsiteY16" fmla="*/ 742562 h 989982"/>
                      <a:gd name="connsiteX17" fmla="*/ 220853 w 1117285"/>
                      <a:gd name="connsiteY17" fmla="*/ 790567 h 989982"/>
                      <a:gd name="connsiteX18" fmla="*/ 243205 w 1117285"/>
                      <a:gd name="connsiteY18" fmla="*/ 981575 h 989982"/>
                      <a:gd name="connsiteX0" fmla="*/ 243205 w 1117285"/>
                      <a:gd name="connsiteY0" fmla="*/ 981575 h 989982"/>
                      <a:gd name="connsiteX1" fmla="*/ 799973 w 1117285"/>
                      <a:gd name="connsiteY1" fmla="*/ 885055 h 989982"/>
                      <a:gd name="connsiteX2" fmla="*/ 1102233 w 1117285"/>
                      <a:gd name="connsiteY2" fmla="*/ 273423 h 989982"/>
                      <a:gd name="connsiteX3" fmla="*/ 1052574 w 1117285"/>
                      <a:gd name="connsiteY3" fmla="*/ 172967 h 989982"/>
                      <a:gd name="connsiteX4" fmla="*/ 854454 w 1117285"/>
                      <a:gd name="connsiteY4" fmla="*/ 218688 h 989982"/>
                      <a:gd name="connsiteX5" fmla="*/ 777621 w 1117285"/>
                      <a:gd name="connsiteY5" fmla="*/ 247007 h 989982"/>
                      <a:gd name="connsiteX6" fmla="*/ 696339 w 1117285"/>
                      <a:gd name="connsiteY6" fmla="*/ 254248 h 989982"/>
                      <a:gd name="connsiteX7" fmla="*/ 569341 w 1117285"/>
                      <a:gd name="connsiteY7" fmla="*/ 227576 h 989982"/>
                      <a:gd name="connsiteX8" fmla="*/ 388747 w 1117285"/>
                      <a:gd name="connsiteY8" fmla="*/ 138803 h 989982"/>
                      <a:gd name="connsiteX9" fmla="*/ 267714 w 1117285"/>
                      <a:gd name="connsiteY9" fmla="*/ 81528 h 989982"/>
                      <a:gd name="connsiteX10" fmla="*/ 225804 w 1117285"/>
                      <a:gd name="connsiteY10" fmla="*/ 60573 h 989982"/>
                      <a:gd name="connsiteX11" fmla="*/ 85344 w 1117285"/>
                      <a:gd name="connsiteY11" fmla="*/ 5199 h 989982"/>
                      <a:gd name="connsiteX12" fmla="*/ 37209 w 1117285"/>
                      <a:gd name="connsiteY12" fmla="*/ 9138 h 989982"/>
                      <a:gd name="connsiteX13" fmla="*/ 0 w 1117285"/>
                      <a:gd name="connsiteY13" fmla="*/ 110863 h 989982"/>
                      <a:gd name="connsiteX14" fmla="*/ 37210 w 1117285"/>
                      <a:gd name="connsiteY14" fmla="*/ 240277 h 989982"/>
                      <a:gd name="connsiteX15" fmla="*/ 110744 w 1117285"/>
                      <a:gd name="connsiteY15" fmla="*/ 431665 h 989982"/>
                      <a:gd name="connsiteX16" fmla="*/ 178178 w 1117285"/>
                      <a:gd name="connsiteY16" fmla="*/ 555872 h 989982"/>
                      <a:gd name="connsiteX17" fmla="*/ 220853 w 1117285"/>
                      <a:gd name="connsiteY17" fmla="*/ 790567 h 989982"/>
                      <a:gd name="connsiteX18" fmla="*/ 243205 w 1117285"/>
                      <a:gd name="connsiteY18" fmla="*/ 981575 h 989982"/>
                      <a:gd name="connsiteX0" fmla="*/ 243205 w 1117285"/>
                      <a:gd name="connsiteY0" fmla="*/ 981575 h 989424"/>
                      <a:gd name="connsiteX1" fmla="*/ 799973 w 1117285"/>
                      <a:gd name="connsiteY1" fmla="*/ 885055 h 989424"/>
                      <a:gd name="connsiteX2" fmla="*/ 1102233 w 1117285"/>
                      <a:gd name="connsiteY2" fmla="*/ 273423 h 989424"/>
                      <a:gd name="connsiteX3" fmla="*/ 1052574 w 1117285"/>
                      <a:gd name="connsiteY3" fmla="*/ 172967 h 989424"/>
                      <a:gd name="connsiteX4" fmla="*/ 854454 w 1117285"/>
                      <a:gd name="connsiteY4" fmla="*/ 218688 h 989424"/>
                      <a:gd name="connsiteX5" fmla="*/ 777621 w 1117285"/>
                      <a:gd name="connsiteY5" fmla="*/ 247007 h 989424"/>
                      <a:gd name="connsiteX6" fmla="*/ 696339 w 1117285"/>
                      <a:gd name="connsiteY6" fmla="*/ 254248 h 989424"/>
                      <a:gd name="connsiteX7" fmla="*/ 569341 w 1117285"/>
                      <a:gd name="connsiteY7" fmla="*/ 227576 h 989424"/>
                      <a:gd name="connsiteX8" fmla="*/ 388747 w 1117285"/>
                      <a:gd name="connsiteY8" fmla="*/ 138803 h 989424"/>
                      <a:gd name="connsiteX9" fmla="*/ 267714 w 1117285"/>
                      <a:gd name="connsiteY9" fmla="*/ 81528 h 989424"/>
                      <a:gd name="connsiteX10" fmla="*/ 225804 w 1117285"/>
                      <a:gd name="connsiteY10" fmla="*/ 60573 h 989424"/>
                      <a:gd name="connsiteX11" fmla="*/ 85344 w 1117285"/>
                      <a:gd name="connsiteY11" fmla="*/ 5199 h 989424"/>
                      <a:gd name="connsiteX12" fmla="*/ 37209 w 1117285"/>
                      <a:gd name="connsiteY12" fmla="*/ 9138 h 989424"/>
                      <a:gd name="connsiteX13" fmla="*/ 0 w 1117285"/>
                      <a:gd name="connsiteY13" fmla="*/ 110863 h 989424"/>
                      <a:gd name="connsiteX14" fmla="*/ 37210 w 1117285"/>
                      <a:gd name="connsiteY14" fmla="*/ 240277 h 989424"/>
                      <a:gd name="connsiteX15" fmla="*/ 110744 w 1117285"/>
                      <a:gd name="connsiteY15" fmla="*/ 431665 h 989424"/>
                      <a:gd name="connsiteX16" fmla="*/ 178178 w 1117285"/>
                      <a:gd name="connsiteY16" fmla="*/ 555872 h 989424"/>
                      <a:gd name="connsiteX17" fmla="*/ 310388 w 1117285"/>
                      <a:gd name="connsiteY17" fmla="*/ 798187 h 989424"/>
                      <a:gd name="connsiteX18" fmla="*/ 243205 w 1117285"/>
                      <a:gd name="connsiteY18" fmla="*/ 981575 h 989424"/>
                      <a:gd name="connsiteX0" fmla="*/ 243205 w 1117285"/>
                      <a:gd name="connsiteY0" fmla="*/ 981575 h 989424"/>
                      <a:gd name="connsiteX1" fmla="*/ 799973 w 1117285"/>
                      <a:gd name="connsiteY1" fmla="*/ 885055 h 989424"/>
                      <a:gd name="connsiteX2" fmla="*/ 1102233 w 1117285"/>
                      <a:gd name="connsiteY2" fmla="*/ 273423 h 989424"/>
                      <a:gd name="connsiteX3" fmla="*/ 1052574 w 1117285"/>
                      <a:gd name="connsiteY3" fmla="*/ 172967 h 989424"/>
                      <a:gd name="connsiteX4" fmla="*/ 854454 w 1117285"/>
                      <a:gd name="connsiteY4" fmla="*/ 218688 h 989424"/>
                      <a:gd name="connsiteX5" fmla="*/ 777621 w 1117285"/>
                      <a:gd name="connsiteY5" fmla="*/ 247007 h 989424"/>
                      <a:gd name="connsiteX6" fmla="*/ 696339 w 1117285"/>
                      <a:gd name="connsiteY6" fmla="*/ 254248 h 989424"/>
                      <a:gd name="connsiteX7" fmla="*/ 569341 w 1117285"/>
                      <a:gd name="connsiteY7" fmla="*/ 227576 h 989424"/>
                      <a:gd name="connsiteX8" fmla="*/ 388747 w 1117285"/>
                      <a:gd name="connsiteY8" fmla="*/ 138803 h 989424"/>
                      <a:gd name="connsiteX9" fmla="*/ 267714 w 1117285"/>
                      <a:gd name="connsiteY9" fmla="*/ 81528 h 989424"/>
                      <a:gd name="connsiteX10" fmla="*/ 225804 w 1117285"/>
                      <a:gd name="connsiteY10" fmla="*/ 60573 h 989424"/>
                      <a:gd name="connsiteX11" fmla="*/ 85344 w 1117285"/>
                      <a:gd name="connsiteY11" fmla="*/ 5199 h 989424"/>
                      <a:gd name="connsiteX12" fmla="*/ 37209 w 1117285"/>
                      <a:gd name="connsiteY12" fmla="*/ 9138 h 989424"/>
                      <a:gd name="connsiteX13" fmla="*/ 0 w 1117285"/>
                      <a:gd name="connsiteY13" fmla="*/ 110863 h 989424"/>
                      <a:gd name="connsiteX14" fmla="*/ 37210 w 1117285"/>
                      <a:gd name="connsiteY14" fmla="*/ 240277 h 989424"/>
                      <a:gd name="connsiteX15" fmla="*/ 110744 w 1117285"/>
                      <a:gd name="connsiteY15" fmla="*/ 431665 h 989424"/>
                      <a:gd name="connsiteX16" fmla="*/ 161033 w 1117285"/>
                      <a:gd name="connsiteY16" fmla="*/ 691127 h 989424"/>
                      <a:gd name="connsiteX17" fmla="*/ 310388 w 1117285"/>
                      <a:gd name="connsiteY17" fmla="*/ 798187 h 989424"/>
                      <a:gd name="connsiteX18" fmla="*/ 243205 w 1117285"/>
                      <a:gd name="connsiteY18" fmla="*/ 981575 h 989424"/>
                      <a:gd name="connsiteX0" fmla="*/ 243205 w 1117285"/>
                      <a:gd name="connsiteY0" fmla="*/ 981575 h 997292"/>
                      <a:gd name="connsiteX1" fmla="*/ 799973 w 1117285"/>
                      <a:gd name="connsiteY1" fmla="*/ 885055 h 997292"/>
                      <a:gd name="connsiteX2" fmla="*/ 1102233 w 1117285"/>
                      <a:gd name="connsiteY2" fmla="*/ 273423 h 997292"/>
                      <a:gd name="connsiteX3" fmla="*/ 1052574 w 1117285"/>
                      <a:gd name="connsiteY3" fmla="*/ 172967 h 997292"/>
                      <a:gd name="connsiteX4" fmla="*/ 854454 w 1117285"/>
                      <a:gd name="connsiteY4" fmla="*/ 218688 h 997292"/>
                      <a:gd name="connsiteX5" fmla="*/ 777621 w 1117285"/>
                      <a:gd name="connsiteY5" fmla="*/ 247007 h 997292"/>
                      <a:gd name="connsiteX6" fmla="*/ 696339 w 1117285"/>
                      <a:gd name="connsiteY6" fmla="*/ 254248 h 997292"/>
                      <a:gd name="connsiteX7" fmla="*/ 569341 w 1117285"/>
                      <a:gd name="connsiteY7" fmla="*/ 227576 h 997292"/>
                      <a:gd name="connsiteX8" fmla="*/ 388747 w 1117285"/>
                      <a:gd name="connsiteY8" fmla="*/ 138803 h 997292"/>
                      <a:gd name="connsiteX9" fmla="*/ 267714 w 1117285"/>
                      <a:gd name="connsiteY9" fmla="*/ 81528 h 997292"/>
                      <a:gd name="connsiteX10" fmla="*/ 225804 w 1117285"/>
                      <a:gd name="connsiteY10" fmla="*/ 60573 h 997292"/>
                      <a:gd name="connsiteX11" fmla="*/ 85344 w 1117285"/>
                      <a:gd name="connsiteY11" fmla="*/ 5199 h 997292"/>
                      <a:gd name="connsiteX12" fmla="*/ 37209 w 1117285"/>
                      <a:gd name="connsiteY12" fmla="*/ 9138 h 997292"/>
                      <a:gd name="connsiteX13" fmla="*/ 0 w 1117285"/>
                      <a:gd name="connsiteY13" fmla="*/ 110863 h 997292"/>
                      <a:gd name="connsiteX14" fmla="*/ 37210 w 1117285"/>
                      <a:gd name="connsiteY14" fmla="*/ 240277 h 997292"/>
                      <a:gd name="connsiteX15" fmla="*/ 110744 w 1117285"/>
                      <a:gd name="connsiteY15" fmla="*/ 431665 h 997292"/>
                      <a:gd name="connsiteX16" fmla="*/ 161033 w 1117285"/>
                      <a:gd name="connsiteY16" fmla="*/ 691127 h 997292"/>
                      <a:gd name="connsiteX17" fmla="*/ 243205 w 1117285"/>
                      <a:gd name="connsiteY17" fmla="*/ 981575 h 99729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1117285" h="997292">
                        <a:moveTo>
                          <a:pt x="243205" y="981575"/>
                        </a:moveTo>
                        <a:cubicBezTo>
                          <a:pt x="349695" y="1013896"/>
                          <a:pt x="656802" y="1003080"/>
                          <a:pt x="799973" y="885055"/>
                        </a:cubicBezTo>
                        <a:cubicBezTo>
                          <a:pt x="943144" y="767030"/>
                          <a:pt x="1060133" y="392104"/>
                          <a:pt x="1102233" y="273423"/>
                        </a:cubicBezTo>
                        <a:cubicBezTo>
                          <a:pt x="1144333" y="154742"/>
                          <a:pt x="1088473" y="182089"/>
                          <a:pt x="1052574" y="172967"/>
                        </a:cubicBezTo>
                        <a:cubicBezTo>
                          <a:pt x="1016675" y="163845"/>
                          <a:pt x="887897" y="209205"/>
                          <a:pt x="854454" y="218688"/>
                        </a:cubicBezTo>
                        <a:cubicBezTo>
                          <a:pt x="821011" y="228171"/>
                          <a:pt x="803974" y="241080"/>
                          <a:pt x="777621" y="247007"/>
                        </a:cubicBezTo>
                        <a:cubicBezTo>
                          <a:pt x="751269" y="252934"/>
                          <a:pt x="718352" y="250184"/>
                          <a:pt x="696339" y="254248"/>
                        </a:cubicBezTo>
                        <a:cubicBezTo>
                          <a:pt x="674326" y="258312"/>
                          <a:pt x="620606" y="246817"/>
                          <a:pt x="569341" y="227576"/>
                        </a:cubicBezTo>
                        <a:cubicBezTo>
                          <a:pt x="518076" y="208335"/>
                          <a:pt x="439018" y="163144"/>
                          <a:pt x="388747" y="138803"/>
                        </a:cubicBezTo>
                        <a:cubicBezTo>
                          <a:pt x="338476" y="114462"/>
                          <a:pt x="312672" y="101255"/>
                          <a:pt x="267714" y="81528"/>
                        </a:cubicBezTo>
                        <a:cubicBezTo>
                          <a:pt x="227751" y="63410"/>
                          <a:pt x="252389" y="69802"/>
                          <a:pt x="225804" y="60573"/>
                        </a:cubicBezTo>
                        <a:cubicBezTo>
                          <a:pt x="199219" y="51344"/>
                          <a:pt x="116776" y="13771"/>
                          <a:pt x="85344" y="5199"/>
                        </a:cubicBezTo>
                        <a:cubicBezTo>
                          <a:pt x="53912" y="-3373"/>
                          <a:pt x="51433" y="-853"/>
                          <a:pt x="37209" y="9138"/>
                        </a:cubicBezTo>
                        <a:cubicBezTo>
                          <a:pt x="22985" y="19129"/>
                          <a:pt x="0" y="72340"/>
                          <a:pt x="0" y="110863"/>
                        </a:cubicBezTo>
                        <a:cubicBezTo>
                          <a:pt x="0" y="149386"/>
                          <a:pt x="21716" y="183212"/>
                          <a:pt x="37210" y="240277"/>
                        </a:cubicBezTo>
                        <a:cubicBezTo>
                          <a:pt x="52704" y="297342"/>
                          <a:pt x="88837" y="355571"/>
                          <a:pt x="110744" y="431665"/>
                        </a:cubicBezTo>
                        <a:cubicBezTo>
                          <a:pt x="132651" y="507759"/>
                          <a:pt x="150302" y="646550"/>
                          <a:pt x="161033" y="691127"/>
                        </a:cubicBezTo>
                        <a:cubicBezTo>
                          <a:pt x="183110" y="782779"/>
                          <a:pt x="136715" y="949254"/>
                          <a:pt x="243205" y="981575"/>
                        </a:cubicBezTo>
                        <a:close/>
                      </a:path>
                    </a:pathLst>
                  </a:custGeom>
                  <a:solidFill>
                    <a:srgbClr val="CE792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5E2700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  <p:sp>
                <p:nvSpPr>
                  <p:cNvPr id="307" name="รูปแบบอิสระ: รูปร่าง 306">
                    <a:extLst>
                      <a:ext uri="{FF2B5EF4-FFF2-40B4-BE49-F238E27FC236}">
                        <a16:creationId xmlns:a16="http://schemas.microsoft.com/office/drawing/2014/main" id="{D03CB5CF-C100-4D63-B6BD-4E71DF76FF38}"/>
                      </a:ext>
                    </a:extLst>
                  </p:cNvPr>
                  <p:cNvSpPr/>
                  <p:nvPr/>
                </p:nvSpPr>
                <p:spPr>
                  <a:xfrm rot="21328954" flipH="1">
                    <a:off x="8267268" y="2215721"/>
                    <a:ext cx="1184435" cy="964223"/>
                  </a:xfrm>
                  <a:custGeom>
                    <a:avLst/>
                    <a:gdLst>
                      <a:gd name="connsiteX0" fmla="*/ 183174 w 1116095"/>
                      <a:gd name="connsiteY0" fmla="*/ 998225 h 1019412"/>
                      <a:gd name="connsiteX1" fmla="*/ 811062 w 1116095"/>
                      <a:gd name="connsiteY1" fmla="*/ 906785 h 1019412"/>
                      <a:gd name="connsiteX2" fmla="*/ 1115862 w 1116095"/>
                      <a:gd name="connsiteY2" fmla="*/ 193553 h 1019412"/>
                      <a:gd name="connsiteX3" fmla="*/ 768390 w 1116095"/>
                      <a:gd name="connsiteY3" fmla="*/ 278897 h 1019412"/>
                      <a:gd name="connsiteX4" fmla="*/ 707430 w 1116095"/>
                      <a:gd name="connsiteY4" fmla="*/ 272801 h 1019412"/>
                      <a:gd name="connsiteX5" fmla="*/ 378246 w 1116095"/>
                      <a:gd name="connsiteY5" fmla="*/ 132593 h 1019412"/>
                      <a:gd name="connsiteX6" fmla="*/ 116118 w 1116095"/>
                      <a:gd name="connsiteY6" fmla="*/ 16769 h 1019412"/>
                      <a:gd name="connsiteX7" fmla="*/ 294 w 1116095"/>
                      <a:gd name="connsiteY7" fmla="*/ 41153 h 1019412"/>
                      <a:gd name="connsiteX8" fmla="*/ 85638 w 1116095"/>
                      <a:gd name="connsiteY8" fmla="*/ 388625 h 1019412"/>
                      <a:gd name="connsiteX9" fmla="*/ 170982 w 1116095"/>
                      <a:gd name="connsiteY9" fmla="*/ 705617 h 1019412"/>
                      <a:gd name="connsiteX10" fmla="*/ 183174 w 1116095"/>
                      <a:gd name="connsiteY10" fmla="*/ 998225 h 1019412"/>
                      <a:gd name="connsiteX0" fmla="*/ 231434 w 1116084"/>
                      <a:gd name="connsiteY0" fmla="*/ 998225 h 1019412"/>
                      <a:gd name="connsiteX1" fmla="*/ 811062 w 1116084"/>
                      <a:gd name="connsiteY1" fmla="*/ 906785 h 1019412"/>
                      <a:gd name="connsiteX2" fmla="*/ 1115862 w 1116084"/>
                      <a:gd name="connsiteY2" fmla="*/ 193553 h 1019412"/>
                      <a:gd name="connsiteX3" fmla="*/ 768390 w 1116084"/>
                      <a:gd name="connsiteY3" fmla="*/ 278897 h 1019412"/>
                      <a:gd name="connsiteX4" fmla="*/ 707430 w 1116084"/>
                      <a:gd name="connsiteY4" fmla="*/ 272801 h 1019412"/>
                      <a:gd name="connsiteX5" fmla="*/ 378246 w 1116084"/>
                      <a:gd name="connsiteY5" fmla="*/ 132593 h 1019412"/>
                      <a:gd name="connsiteX6" fmla="*/ 116118 w 1116084"/>
                      <a:gd name="connsiteY6" fmla="*/ 16769 h 1019412"/>
                      <a:gd name="connsiteX7" fmla="*/ 294 w 1116084"/>
                      <a:gd name="connsiteY7" fmla="*/ 41153 h 1019412"/>
                      <a:gd name="connsiteX8" fmla="*/ 85638 w 1116084"/>
                      <a:gd name="connsiteY8" fmla="*/ 388625 h 1019412"/>
                      <a:gd name="connsiteX9" fmla="*/ 170982 w 1116084"/>
                      <a:gd name="connsiteY9" fmla="*/ 705617 h 1019412"/>
                      <a:gd name="connsiteX10" fmla="*/ 231434 w 1116084"/>
                      <a:gd name="connsiteY10" fmla="*/ 998225 h 1019412"/>
                      <a:gd name="connsiteX0" fmla="*/ 261914 w 1116078"/>
                      <a:gd name="connsiteY0" fmla="*/ 998225 h 1019412"/>
                      <a:gd name="connsiteX1" fmla="*/ 811062 w 1116078"/>
                      <a:gd name="connsiteY1" fmla="*/ 906785 h 1019412"/>
                      <a:gd name="connsiteX2" fmla="*/ 1115862 w 1116078"/>
                      <a:gd name="connsiteY2" fmla="*/ 193553 h 1019412"/>
                      <a:gd name="connsiteX3" fmla="*/ 768390 w 1116078"/>
                      <a:gd name="connsiteY3" fmla="*/ 278897 h 1019412"/>
                      <a:gd name="connsiteX4" fmla="*/ 707430 w 1116078"/>
                      <a:gd name="connsiteY4" fmla="*/ 272801 h 1019412"/>
                      <a:gd name="connsiteX5" fmla="*/ 378246 w 1116078"/>
                      <a:gd name="connsiteY5" fmla="*/ 132593 h 1019412"/>
                      <a:gd name="connsiteX6" fmla="*/ 116118 w 1116078"/>
                      <a:gd name="connsiteY6" fmla="*/ 16769 h 1019412"/>
                      <a:gd name="connsiteX7" fmla="*/ 294 w 1116078"/>
                      <a:gd name="connsiteY7" fmla="*/ 41153 h 1019412"/>
                      <a:gd name="connsiteX8" fmla="*/ 85638 w 1116078"/>
                      <a:gd name="connsiteY8" fmla="*/ 388625 h 1019412"/>
                      <a:gd name="connsiteX9" fmla="*/ 170982 w 1116078"/>
                      <a:gd name="connsiteY9" fmla="*/ 705617 h 1019412"/>
                      <a:gd name="connsiteX10" fmla="*/ 261914 w 1116078"/>
                      <a:gd name="connsiteY10" fmla="*/ 998225 h 1019412"/>
                      <a:gd name="connsiteX0" fmla="*/ 254294 w 1116079"/>
                      <a:gd name="connsiteY0" fmla="*/ 1003305 h 1023222"/>
                      <a:gd name="connsiteX1" fmla="*/ 811062 w 1116079"/>
                      <a:gd name="connsiteY1" fmla="*/ 906785 h 1023222"/>
                      <a:gd name="connsiteX2" fmla="*/ 1115862 w 1116079"/>
                      <a:gd name="connsiteY2" fmla="*/ 193553 h 1023222"/>
                      <a:gd name="connsiteX3" fmla="*/ 768390 w 1116079"/>
                      <a:gd name="connsiteY3" fmla="*/ 278897 h 1023222"/>
                      <a:gd name="connsiteX4" fmla="*/ 707430 w 1116079"/>
                      <a:gd name="connsiteY4" fmla="*/ 272801 h 1023222"/>
                      <a:gd name="connsiteX5" fmla="*/ 378246 w 1116079"/>
                      <a:gd name="connsiteY5" fmla="*/ 132593 h 1023222"/>
                      <a:gd name="connsiteX6" fmla="*/ 116118 w 1116079"/>
                      <a:gd name="connsiteY6" fmla="*/ 16769 h 1023222"/>
                      <a:gd name="connsiteX7" fmla="*/ 294 w 1116079"/>
                      <a:gd name="connsiteY7" fmla="*/ 41153 h 1023222"/>
                      <a:gd name="connsiteX8" fmla="*/ 85638 w 1116079"/>
                      <a:gd name="connsiteY8" fmla="*/ 388625 h 1023222"/>
                      <a:gd name="connsiteX9" fmla="*/ 170982 w 1116079"/>
                      <a:gd name="connsiteY9" fmla="*/ 705617 h 1023222"/>
                      <a:gd name="connsiteX10" fmla="*/ 254294 w 1116079"/>
                      <a:gd name="connsiteY10" fmla="*/ 1003305 h 1023222"/>
                      <a:gd name="connsiteX0" fmla="*/ 254113 w 1115898"/>
                      <a:gd name="connsiteY0" fmla="*/ 1004892 h 1024809"/>
                      <a:gd name="connsiteX1" fmla="*/ 810881 w 1115898"/>
                      <a:gd name="connsiteY1" fmla="*/ 908372 h 1024809"/>
                      <a:gd name="connsiteX2" fmla="*/ 1115681 w 1115898"/>
                      <a:gd name="connsiteY2" fmla="*/ 195140 h 1024809"/>
                      <a:gd name="connsiteX3" fmla="*/ 768209 w 1115898"/>
                      <a:gd name="connsiteY3" fmla="*/ 280484 h 1024809"/>
                      <a:gd name="connsiteX4" fmla="*/ 707249 w 1115898"/>
                      <a:gd name="connsiteY4" fmla="*/ 274388 h 1024809"/>
                      <a:gd name="connsiteX5" fmla="*/ 378065 w 1115898"/>
                      <a:gd name="connsiteY5" fmla="*/ 134180 h 1024809"/>
                      <a:gd name="connsiteX6" fmla="*/ 115937 w 1115898"/>
                      <a:gd name="connsiteY6" fmla="*/ 18356 h 1024809"/>
                      <a:gd name="connsiteX7" fmla="*/ 113 w 1115898"/>
                      <a:gd name="connsiteY7" fmla="*/ 42740 h 1024809"/>
                      <a:gd name="connsiteX8" fmla="*/ 133717 w 1115898"/>
                      <a:gd name="connsiteY8" fmla="*/ 415612 h 1024809"/>
                      <a:gd name="connsiteX9" fmla="*/ 170801 w 1115898"/>
                      <a:gd name="connsiteY9" fmla="*/ 707204 h 1024809"/>
                      <a:gd name="connsiteX10" fmla="*/ 254113 w 1115898"/>
                      <a:gd name="connsiteY10" fmla="*/ 1004892 h 1024809"/>
                      <a:gd name="connsiteX0" fmla="*/ 254022 w 1115807"/>
                      <a:gd name="connsiteY0" fmla="*/ 1006191 h 1026108"/>
                      <a:gd name="connsiteX1" fmla="*/ 810790 w 1115807"/>
                      <a:gd name="connsiteY1" fmla="*/ 909671 h 1026108"/>
                      <a:gd name="connsiteX2" fmla="*/ 1115590 w 1115807"/>
                      <a:gd name="connsiteY2" fmla="*/ 196439 h 1026108"/>
                      <a:gd name="connsiteX3" fmla="*/ 768118 w 1115807"/>
                      <a:gd name="connsiteY3" fmla="*/ 281783 h 1026108"/>
                      <a:gd name="connsiteX4" fmla="*/ 707158 w 1115807"/>
                      <a:gd name="connsiteY4" fmla="*/ 275687 h 1026108"/>
                      <a:gd name="connsiteX5" fmla="*/ 377974 w 1115807"/>
                      <a:gd name="connsiteY5" fmla="*/ 135479 h 1026108"/>
                      <a:gd name="connsiteX6" fmla="*/ 115846 w 1115807"/>
                      <a:gd name="connsiteY6" fmla="*/ 19655 h 1026108"/>
                      <a:gd name="connsiteX7" fmla="*/ 22 w 1115807"/>
                      <a:gd name="connsiteY7" fmla="*/ 44039 h 1026108"/>
                      <a:gd name="connsiteX8" fmla="*/ 123466 w 1115807"/>
                      <a:gd name="connsiteY8" fmla="*/ 437231 h 1026108"/>
                      <a:gd name="connsiteX9" fmla="*/ 170710 w 1115807"/>
                      <a:gd name="connsiteY9" fmla="*/ 708503 h 1026108"/>
                      <a:gd name="connsiteX10" fmla="*/ 254022 w 1115807"/>
                      <a:gd name="connsiteY10" fmla="*/ 1006191 h 1026108"/>
                      <a:gd name="connsiteX0" fmla="*/ 243866 w 1105651"/>
                      <a:gd name="connsiteY0" fmla="*/ 986591 h 1006508"/>
                      <a:gd name="connsiteX1" fmla="*/ 800634 w 1105651"/>
                      <a:gd name="connsiteY1" fmla="*/ 890071 h 1006508"/>
                      <a:gd name="connsiteX2" fmla="*/ 1105434 w 1105651"/>
                      <a:gd name="connsiteY2" fmla="*/ 176839 h 1006508"/>
                      <a:gd name="connsiteX3" fmla="*/ 757962 w 1105651"/>
                      <a:gd name="connsiteY3" fmla="*/ 262183 h 1006508"/>
                      <a:gd name="connsiteX4" fmla="*/ 697002 w 1105651"/>
                      <a:gd name="connsiteY4" fmla="*/ 256087 h 1006508"/>
                      <a:gd name="connsiteX5" fmla="*/ 367818 w 1105651"/>
                      <a:gd name="connsiteY5" fmla="*/ 115879 h 1006508"/>
                      <a:gd name="connsiteX6" fmla="*/ 105690 w 1105651"/>
                      <a:gd name="connsiteY6" fmla="*/ 55 h 1006508"/>
                      <a:gd name="connsiteX7" fmla="*/ 26 w 1105651"/>
                      <a:gd name="connsiteY7" fmla="*/ 105719 h 1006508"/>
                      <a:gd name="connsiteX8" fmla="*/ 113310 w 1105651"/>
                      <a:gd name="connsiteY8" fmla="*/ 417631 h 1006508"/>
                      <a:gd name="connsiteX9" fmla="*/ 160554 w 1105651"/>
                      <a:gd name="connsiteY9" fmla="*/ 688903 h 1006508"/>
                      <a:gd name="connsiteX10" fmla="*/ 243866 w 1105651"/>
                      <a:gd name="connsiteY10" fmla="*/ 986591 h 1006508"/>
                      <a:gd name="connsiteX0" fmla="*/ 243852 w 1105637"/>
                      <a:gd name="connsiteY0" fmla="*/ 953684 h 973601"/>
                      <a:gd name="connsiteX1" fmla="*/ 800620 w 1105637"/>
                      <a:gd name="connsiteY1" fmla="*/ 857164 h 973601"/>
                      <a:gd name="connsiteX2" fmla="*/ 1105420 w 1105637"/>
                      <a:gd name="connsiteY2" fmla="*/ 143932 h 973601"/>
                      <a:gd name="connsiteX3" fmla="*/ 757948 w 1105637"/>
                      <a:gd name="connsiteY3" fmla="*/ 229276 h 973601"/>
                      <a:gd name="connsiteX4" fmla="*/ 696988 w 1105637"/>
                      <a:gd name="connsiteY4" fmla="*/ 223180 h 973601"/>
                      <a:gd name="connsiteX5" fmla="*/ 367804 w 1105637"/>
                      <a:gd name="connsiteY5" fmla="*/ 82972 h 973601"/>
                      <a:gd name="connsiteX6" fmla="*/ 108216 w 1105637"/>
                      <a:gd name="connsiteY6" fmla="*/ 168 h 973601"/>
                      <a:gd name="connsiteX7" fmla="*/ 12 w 1105637"/>
                      <a:gd name="connsiteY7" fmla="*/ 72812 h 973601"/>
                      <a:gd name="connsiteX8" fmla="*/ 113296 w 1105637"/>
                      <a:gd name="connsiteY8" fmla="*/ 384724 h 973601"/>
                      <a:gd name="connsiteX9" fmla="*/ 160540 w 1105637"/>
                      <a:gd name="connsiteY9" fmla="*/ 655996 h 973601"/>
                      <a:gd name="connsiteX10" fmla="*/ 243852 w 1105637"/>
                      <a:gd name="connsiteY10" fmla="*/ 953684 h 973601"/>
                      <a:gd name="connsiteX0" fmla="*/ 223538 w 1085323"/>
                      <a:gd name="connsiteY0" fmla="*/ 960067 h 979984"/>
                      <a:gd name="connsiteX1" fmla="*/ 780306 w 1085323"/>
                      <a:gd name="connsiteY1" fmla="*/ 863547 h 979984"/>
                      <a:gd name="connsiteX2" fmla="*/ 1085106 w 1085323"/>
                      <a:gd name="connsiteY2" fmla="*/ 150315 h 979984"/>
                      <a:gd name="connsiteX3" fmla="*/ 737634 w 1085323"/>
                      <a:gd name="connsiteY3" fmla="*/ 235659 h 979984"/>
                      <a:gd name="connsiteX4" fmla="*/ 676674 w 1085323"/>
                      <a:gd name="connsiteY4" fmla="*/ 229563 h 979984"/>
                      <a:gd name="connsiteX5" fmla="*/ 347490 w 1085323"/>
                      <a:gd name="connsiteY5" fmla="*/ 89355 h 979984"/>
                      <a:gd name="connsiteX6" fmla="*/ 87902 w 1085323"/>
                      <a:gd name="connsiteY6" fmla="*/ 6551 h 979984"/>
                      <a:gd name="connsiteX7" fmla="*/ 18 w 1085323"/>
                      <a:gd name="connsiteY7" fmla="*/ 48715 h 979984"/>
                      <a:gd name="connsiteX8" fmla="*/ 92982 w 1085323"/>
                      <a:gd name="connsiteY8" fmla="*/ 391107 h 979984"/>
                      <a:gd name="connsiteX9" fmla="*/ 140226 w 1085323"/>
                      <a:gd name="connsiteY9" fmla="*/ 662379 h 979984"/>
                      <a:gd name="connsiteX10" fmla="*/ 223538 w 1085323"/>
                      <a:gd name="connsiteY10" fmla="*/ 960067 h 979984"/>
                      <a:gd name="connsiteX0" fmla="*/ 227086 w 1088871"/>
                      <a:gd name="connsiteY0" fmla="*/ 955098 h 975015"/>
                      <a:gd name="connsiteX1" fmla="*/ 783854 w 1088871"/>
                      <a:gd name="connsiteY1" fmla="*/ 858578 h 975015"/>
                      <a:gd name="connsiteX2" fmla="*/ 1088654 w 1088871"/>
                      <a:gd name="connsiteY2" fmla="*/ 145346 h 975015"/>
                      <a:gd name="connsiteX3" fmla="*/ 741182 w 1088871"/>
                      <a:gd name="connsiteY3" fmla="*/ 230690 h 975015"/>
                      <a:gd name="connsiteX4" fmla="*/ 680222 w 1088871"/>
                      <a:gd name="connsiteY4" fmla="*/ 224594 h 975015"/>
                      <a:gd name="connsiteX5" fmla="*/ 351038 w 1088871"/>
                      <a:gd name="connsiteY5" fmla="*/ 84386 h 975015"/>
                      <a:gd name="connsiteX6" fmla="*/ 91450 w 1088871"/>
                      <a:gd name="connsiteY6" fmla="*/ 1582 h 975015"/>
                      <a:gd name="connsiteX7" fmla="*/ 3566 w 1088871"/>
                      <a:gd name="connsiteY7" fmla="*/ 43746 h 975015"/>
                      <a:gd name="connsiteX8" fmla="*/ 24901 w 1088871"/>
                      <a:gd name="connsiteY8" fmla="*/ 204275 h 975015"/>
                      <a:gd name="connsiteX9" fmla="*/ 96530 w 1088871"/>
                      <a:gd name="connsiteY9" fmla="*/ 386138 h 975015"/>
                      <a:gd name="connsiteX10" fmla="*/ 143774 w 1088871"/>
                      <a:gd name="connsiteY10" fmla="*/ 657410 h 975015"/>
                      <a:gd name="connsiteX11" fmla="*/ 227086 w 1088871"/>
                      <a:gd name="connsiteY11" fmla="*/ 955098 h 975015"/>
                      <a:gd name="connsiteX0" fmla="*/ 224903 w 1086688"/>
                      <a:gd name="connsiteY0" fmla="*/ 961025 h 980942"/>
                      <a:gd name="connsiteX1" fmla="*/ 781671 w 1086688"/>
                      <a:gd name="connsiteY1" fmla="*/ 864505 h 980942"/>
                      <a:gd name="connsiteX2" fmla="*/ 1086471 w 1086688"/>
                      <a:gd name="connsiteY2" fmla="*/ 151273 h 980942"/>
                      <a:gd name="connsiteX3" fmla="*/ 738999 w 1086688"/>
                      <a:gd name="connsiteY3" fmla="*/ 236617 h 980942"/>
                      <a:gd name="connsiteX4" fmla="*/ 678039 w 1086688"/>
                      <a:gd name="connsiteY4" fmla="*/ 230521 h 980942"/>
                      <a:gd name="connsiteX5" fmla="*/ 348855 w 1086688"/>
                      <a:gd name="connsiteY5" fmla="*/ 90313 h 980942"/>
                      <a:gd name="connsiteX6" fmla="*/ 89267 w 1086688"/>
                      <a:gd name="connsiteY6" fmla="*/ 7509 h 980942"/>
                      <a:gd name="connsiteX7" fmla="*/ 3923 w 1086688"/>
                      <a:gd name="connsiteY7" fmla="*/ 26813 h 980942"/>
                      <a:gd name="connsiteX8" fmla="*/ 22718 w 1086688"/>
                      <a:gd name="connsiteY8" fmla="*/ 210202 h 980942"/>
                      <a:gd name="connsiteX9" fmla="*/ 94347 w 1086688"/>
                      <a:gd name="connsiteY9" fmla="*/ 392065 h 980942"/>
                      <a:gd name="connsiteX10" fmla="*/ 141591 w 1086688"/>
                      <a:gd name="connsiteY10" fmla="*/ 663337 h 980942"/>
                      <a:gd name="connsiteX11" fmla="*/ 224903 w 1086688"/>
                      <a:gd name="connsiteY11" fmla="*/ 961025 h 980942"/>
                      <a:gd name="connsiteX0" fmla="*/ 224903 w 1086688"/>
                      <a:gd name="connsiteY0" fmla="*/ 961025 h 980942"/>
                      <a:gd name="connsiteX1" fmla="*/ 781671 w 1086688"/>
                      <a:gd name="connsiteY1" fmla="*/ 864505 h 980942"/>
                      <a:gd name="connsiteX2" fmla="*/ 1086471 w 1086688"/>
                      <a:gd name="connsiteY2" fmla="*/ 151273 h 980942"/>
                      <a:gd name="connsiteX3" fmla="*/ 738999 w 1086688"/>
                      <a:gd name="connsiteY3" fmla="*/ 236617 h 980942"/>
                      <a:gd name="connsiteX4" fmla="*/ 678039 w 1086688"/>
                      <a:gd name="connsiteY4" fmla="*/ 230521 h 980942"/>
                      <a:gd name="connsiteX5" fmla="*/ 348855 w 1086688"/>
                      <a:gd name="connsiteY5" fmla="*/ 90313 h 980942"/>
                      <a:gd name="connsiteX6" fmla="*/ 89267 w 1086688"/>
                      <a:gd name="connsiteY6" fmla="*/ 7509 h 980942"/>
                      <a:gd name="connsiteX7" fmla="*/ 3923 w 1086688"/>
                      <a:gd name="connsiteY7" fmla="*/ 26813 h 980942"/>
                      <a:gd name="connsiteX8" fmla="*/ 22718 w 1086688"/>
                      <a:gd name="connsiteY8" fmla="*/ 210202 h 980942"/>
                      <a:gd name="connsiteX9" fmla="*/ 94347 w 1086688"/>
                      <a:gd name="connsiteY9" fmla="*/ 392065 h 980942"/>
                      <a:gd name="connsiteX10" fmla="*/ 141591 w 1086688"/>
                      <a:gd name="connsiteY10" fmla="*/ 663337 h 980942"/>
                      <a:gd name="connsiteX11" fmla="*/ 224903 w 1086688"/>
                      <a:gd name="connsiteY11" fmla="*/ 961025 h 980942"/>
                      <a:gd name="connsiteX0" fmla="*/ 224903 w 1086688"/>
                      <a:gd name="connsiteY0" fmla="*/ 963772 h 983689"/>
                      <a:gd name="connsiteX1" fmla="*/ 781671 w 1086688"/>
                      <a:gd name="connsiteY1" fmla="*/ 867252 h 983689"/>
                      <a:gd name="connsiteX2" fmla="*/ 1086471 w 1086688"/>
                      <a:gd name="connsiteY2" fmla="*/ 154020 h 983689"/>
                      <a:gd name="connsiteX3" fmla="*/ 738999 w 1086688"/>
                      <a:gd name="connsiteY3" fmla="*/ 239364 h 983689"/>
                      <a:gd name="connsiteX4" fmla="*/ 678039 w 1086688"/>
                      <a:gd name="connsiteY4" fmla="*/ 233268 h 983689"/>
                      <a:gd name="connsiteX5" fmla="*/ 333615 w 1086688"/>
                      <a:gd name="connsiteY5" fmla="*/ 131160 h 983689"/>
                      <a:gd name="connsiteX6" fmla="*/ 89267 w 1086688"/>
                      <a:gd name="connsiteY6" fmla="*/ 10256 h 983689"/>
                      <a:gd name="connsiteX7" fmla="*/ 3923 w 1086688"/>
                      <a:gd name="connsiteY7" fmla="*/ 29560 h 983689"/>
                      <a:gd name="connsiteX8" fmla="*/ 22718 w 1086688"/>
                      <a:gd name="connsiteY8" fmla="*/ 212949 h 983689"/>
                      <a:gd name="connsiteX9" fmla="*/ 94347 w 1086688"/>
                      <a:gd name="connsiteY9" fmla="*/ 394812 h 983689"/>
                      <a:gd name="connsiteX10" fmla="*/ 141591 w 1086688"/>
                      <a:gd name="connsiteY10" fmla="*/ 666084 h 983689"/>
                      <a:gd name="connsiteX11" fmla="*/ 224903 w 1086688"/>
                      <a:gd name="connsiteY11" fmla="*/ 963772 h 983689"/>
                      <a:gd name="connsiteX0" fmla="*/ 224903 w 1086688"/>
                      <a:gd name="connsiteY0" fmla="*/ 963772 h 983689"/>
                      <a:gd name="connsiteX1" fmla="*/ 781671 w 1086688"/>
                      <a:gd name="connsiteY1" fmla="*/ 867252 h 983689"/>
                      <a:gd name="connsiteX2" fmla="*/ 1086471 w 1086688"/>
                      <a:gd name="connsiteY2" fmla="*/ 154020 h 983689"/>
                      <a:gd name="connsiteX3" fmla="*/ 738999 w 1086688"/>
                      <a:gd name="connsiteY3" fmla="*/ 239364 h 983689"/>
                      <a:gd name="connsiteX4" fmla="*/ 678039 w 1086688"/>
                      <a:gd name="connsiteY4" fmla="*/ 233268 h 983689"/>
                      <a:gd name="connsiteX5" fmla="*/ 333615 w 1086688"/>
                      <a:gd name="connsiteY5" fmla="*/ 131160 h 983689"/>
                      <a:gd name="connsiteX6" fmla="*/ 89267 w 1086688"/>
                      <a:gd name="connsiteY6" fmla="*/ 10256 h 983689"/>
                      <a:gd name="connsiteX7" fmla="*/ 3923 w 1086688"/>
                      <a:gd name="connsiteY7" fmla="*/ 29560 h 983689"/>
                      <a:gd name="connsiteX8" fmla="*/ 22718 w 1086688"/>
                      <a:gd name="connsiteY8" fmla="*/ 212949 h 983689"/>
                      <a:gd name="connsiteX9" fmla="*/ 94347 w 1086688"/>
                      <a:gd name="connsiteY9" fmla="*/ 394812 h 983689"/>
                      <a:gd name="connsiteX10" fmla="*/ 141591 w 1086688"/>
                      <a:gd name="connsiteY10" fmla="*/ 666084 h 983689"/>
                      <a:gd name="connsiteX11" fmla="*/ 224903 w 1086688"/>
                      <a:gd name="connsiteY11" fmla="*/ 963772 h 983689"/>
                      <a:gd name="connsiteX0" fmla="*/ 224903 w 1086688"/>
                      <a:gd name="connsiteY0" fmla="*/ 963589 h 983506"/>
                      <a:gd name="connsiteX1" fmla="*/ 781671 w 1086688"/>
                      <a:gd name="connsiteY1" fmla="*/ 867069 h 983506"/>
                      <a:gd name="connsiteX2" fmla="*/ 1086471 w 1086688"/>
                      <a:gd name="connsiteY2" fmla="*/ 153837 h 983506"/>
                      <a:gd name="connsiteX3" fmla="*/ 738999 w 1086688"/>
                      <a:gd name="connsiteY3" fmla="*/ 239181 h 983506"/>
                      <a:gd name="connsiteX4" fmla="*/ 678039 w 1086688"/>
                      <a:gd name="connsiteY4" fmla="*/ 233085 h 983506"/>
                      <a:gd name="connsiteX5" fmla="*/ 359015 w 1086688"/>
                      <a:gd name="connsiteY5" fmla="*/ 128437 h 983506"/>
                      <a:gd name="connsiteX6" fmla="*/ 89267 w 1086688"/>
                      <a:gd name="connsiteY6" fmla="*/ 10073 h 983506"/>
                      <a:gd name="connsiteX7" fmla="*/ 3923 w 1086688"/>
                      <a:gd name="connsiteY7" fmla="*/ 29377 h 983506"/>
                      <a:gd name="connsiteX8" fmla="*/ 22718 w 1086688"/>
                      <a:gd name="connsiteY8" fmla="*/ 212766 h 983506"/>
                      <a:gd name="connsiteX9" fmla="*/ 94347 w 1086688"/>
                      <a:gd name="connsiteY9" fmla="*/ 394629 h 983506"/>
                      <a:gd name="connsiteX10" fmla="*/ 141591 w 1086688"/>
                      <a:gd name="connsiteY10" fmla="*/ 665901 h 983506"/>
                      <a:gd name="connsiteX11" fmla="*/ 224903 w 1086688"/>
                      <a:gd name="connsiteY11" fmla="*/ 963589 h 983506"/>
                      <a:gd name="connsiteX0" fmla="*/ 224903 w 1086688"/>
                      <a:gd name="connsiteY0" fmla="*/ 963589 h 983506"/>
                      <a:gd name="connsiteX1" fmla="*/ 781671 w 1086688"/>
                      <a:gd name="connsiteY1" fmla="*/ 867069 h 983506"/>
                      <a:gd name="connsiteX2" fmla="*/ 1086471 w 1086688"/>
                      <a:gd name="connsiteY2" fmla="*/ 153837 h 983506"/>
                      <a:gd name="connsiteX3" fmla="*/ 738999 w 1086688"/>
                      <a:gd name="connsiteY3" fmla="*/ 239181 h 983506"/>
                      <a:gd name="connsiteX4" fmla="*/ 678039 w 1086688"/>
                      <a:gd name="connsiteY4" fmla="*/ 233085 h 983506"/>
                      <a:gd name="connsiteX5" fmla="*/ 359015 w 1086688"/>
                      <a:gd name="connsiteY5" fmla="*/ 128437 h 983506"/>
                      <a:gd name="connsiteX6" fmla="*/ 89267 w 1086688"/>
                      <a:gd name="connsiteY6" fmla="*/ 10073 h 983506"/>
                      <a:gd name="connsiteX7" fmla="*/ 3923 w 1086688"/>
                      <a:gd name="connsiteY7" fmla="*/ 29377 h 983506"/>
                      <a:gd name="connsiteX8" fmla="*/ 22718 w 1086688"/>
                      <a:gd name="connsiteY8" fmla="*/ 212766 h 983506"/>
                      <a:gd name="connsiteX9" fmla="*/ 94347 w 1086688"/>
                      <a:gd name="connsiteY9" fmla="*/ 394629 h 983506"/>
                      <a:gd name="connsiteX10" fmla="*/ 141591 w 1086688"/>
                      <a:gd name="connsiteY10" fmla="*/ 665901 h 983506"/>
                      <a:gd name="connsiteX11" fmla="*/ 224903 w 1086688"/>
                      <a:gd name="connsiteY11" fmla="*/ 963589 h 983506"/>
                      <a:gd name="connsiteX0" fmla="*/ 224903 w 1086688"/>
                      <a:gd name="connsiteY0" fmla="*/ 963589 h 983506"/>
                      <a:gd name="connsiteX1" fmla="*/ 781671 w 1086688"/>
                      <a:gd name="connsiteY1" fmla="*/ 867069 h 983506"/>
                      <a:gd name="connsiteX2" fmla="*/ 1086471 w 1086688"/>
                      <a:gd name="connsiteY2" fmla="*/ 153837 h 983506"/>
                      <a:gd name="connsiteX3" fmla="*/ 738999 w 1086688"/>
                      <a:gd name="connsiteY3" fmla="*/ 239181 h 983506"/>
                      <a:gd name="connsiteX4" fmla="*/ 627239 w 1086688"/>
                      <a:gd name="connsiteY4" fmla="*/ 253405 h 983506"/>
                      <a:gd name="connsiteX5" fmla="*/ 359015 w 1086688"/>
                      <a:gd name="connsiteY5" fmla="*/ 128437 h 983506"/>
                      <a:gd name="connsiteX6" fmla="*/ 89267 w 1086688"/>
                      <a:gd name="connsiteY6" fmla="*/ 10073 h 983506"/>
                      <a:gd name="connsiteX7" fmla="*/ 3923 w 1086688"/>
                      <a:gd name="connsiteY7" fmla="*/ 29377 h 983506"/>
                      <a:gd name="connsiteX8" fmla="*/ 22718 w 1086688"/>
                      <a:gd name="connsiteY8" fmla="*/ 212766 h 983506"/>
                      <a:gd name="connsiteX9" fmla="*/ 94347 w 1086688"/>
                      <a:gd name="connsiteY9" fmla="*/ 394629 h 983506"/>
                      <a:gd name="connsiteX10" fmla="*/ 141591 w 1086688"/>
                      <a:gd name="connsiteY10" fmla="*/ 665901 h 983506"/>
                      <a:gd name="connsiteX11" fmla="*/ 224903 w 1086688"/>
                      <a:gd name="connsiteY11" fmla="*/ 963589 h 983506"/>
                      <a:gd name="connsiteX0" fmla="*/ 224903 w 1086532"/>
                      <a:gd name="connsiteY0" fmla="*/ 963589 h 983506"/>
                      <a:gd name="connsiteX1" fmla="*/ 781671 w 1086532"/>
                      <a:gd name="connsiteY1" fmla="*/ 867069 h 983506"/>
                      <a:gd name="connsiteX2" fmla="*/ 1086471 w 1086532"/>
                      <a:gd name="connsiteY2" fmla="*/ 153837 h 983506"/>
                      <a:gd name="connsiteX3" fmla="*/ 759319 w 1086532"/>
                      <a:gd name="connsiteY3" fmla="*/ 229021 h 983506"/>
                      <a:gd name="connsiteX4" fmla="*/ 627239 w 1086532"/>
                      <a:gd name="connsiteY4" fmla="*/ 253405 h 983506"/>
                      <a:gd name="connsiteX5" fmla="*/ 359015 w 1086532"/>
                      <a:gd name="connsiteY5" fmla="*/ 128437 h 983506"/>
                      <a:gd name="connsiteX6" fmla="*/ 89267 w 1086532"/>
                      <a:gd name="connsiteY6" fmla="*/ 10073 h 983506"/>
                      <a:gd name="connsiteX7" fmla="*/ 3923 w 1086532"/>
                      <a:gd name="connsiteY7" fmla="*/ 29377 h 983506"/>
                      <a:gd name="connsiteX8" fmla="*/ 22718 w 1086532"/>
                      <a:gd name="connsiteY8" fmla="*/ 212766 h 983506"/>
                      <a:gd name="connsiteX9" fmla="*/ 94347 w 1086532"/>
                      <a:gd name="connsiteY9" fmla="*/ 394629 h 983506"/>
                      <a:gd name="connsiteX10" fmla="*/ 141591 w 1086532"/>
                      <a:gd name="connsiteY10" fmla="*/ 665901 h 983506"/>
                      <a:gd name="connsiteX11" fmla="*/ 224903 w 1086532"/>
                      <a:gd name="connsiteY11" fmla="*/ 963589 h 983506"/>
                      <a:gd name="connsiteX0" fmla="*/ 224903 w 1091805"/>
                      <a:gd name="connsiteY0" fmla="*/ 963589 h 983506"/>
                      <a:gd name="connsiteX1" fmla="*/ 781671 w 1091805"/>
                      <a:gd name="connsiteY1" fmla="*/ 867069 h 983506"/>
                      <a:gd name="connsiteX2" fmla="*/ 1086471 w 1091805"/>
                      <a:gd name="connsiteY2" fmla="*/ 153837 h 983506"/>
                      <a:gd name="connsiteX3" fmla="*/ 959977 w 1091805"/>
                      <a:gd name="connsiteY3" fmla="*/ 172126 h 983506"/>
                      <a:gd name="connsiteX4" fmla="*/ 759319 w 1091805"/>
                      <a:gd name="connsiteY4" fmla="*/ 229021 h 983506"/>
                      <a:gd name="connsiteX5" fmla="*/ 627239 w 1091805"/>
                      <a:gd name="connsiteY5" fmla="*/ 253405 h 983506"/>
                      <a:gd name="connsiteX6" fmla="*/ 359015 w 1091805"/>
                      <a:gd name="connsiteY6" fmla="*/ 128437 h 983506"/>
                      <a:gd name="connsiteX7" fmla="*/ 89267 w 1091805"/>
                      <a:gd name="connsiteY7" fmla="*/ 10073 h 983506"/>
                      <a:gd name="connsiteX8" fmla="*/ 3923 w 1091805"/>
                      <a:gd name="connsiteY8" fmla="*/ 29377 h 983506"/>
                      <a:gd name="connsiteX9" fmla="*/ 22718 w 1091805"/>
                      <a:gd name="connsiteY9" fmla="*/ 212766 h 983506"/>
                      <a:gd name="connsiteX10" fmla="*/ 94347 w 1091805"/>
                      <a:gd name="connsiteY10" fmla="*/ 394629 h 983506"/>
                      <a:gd name="connsiteX11" fmla="*/ 141591 w 1091805"/>
                      <a:gd name="connsiteY11" fmla="*/ 665901 h 983506"/>
                      <a:gd name="connsiteX12" fmla="*/ 224903 w 1091805"/>
                      <a:gd name="connsiteY12" fmla="*/ 963589 h 983506"/>
                      <a:gd name="connsiteX0" fmla="*/ 224903 w 1072493"/>
                      <a:gd name="connsiteY0" fmla="*/ 963589 h 980863"/>
                      <a:gd name="connsiteX1" fmla="*/ 781671 w 1072493"/>
                      <a:gd name="connsiteY1" fmla="*/ 867069 h 980863"/>
                      <a:gd name="connsiteX2" fmla="*/ 1066151 w 1072493"/>
                      <a:gd name="connsiteY2" fmla="*/ 224957 h 980863"/>
                      <a:gd name="connsiteX3" fmla="*/ 959977 w 1072493"/>
                      <a:gd name="connsiteY3" fmla="*/ 172126 h 980863"/>
                      <a:gd name="connsiteX4" fmla="*/ 759319 w 1072493"/>
                      <a:gd name="connsiteY4" fmla="*/ 229021 h 980863"/>
                      <a:gd name="connsiteX5" fmla="*/ 627239 w 1072493"/>
                      <a:gd name="connsiteY5" fmla="*/ 253405 h 980863"/>
                      <a:gd name="connsiteX6" fmla="*/ 359015 w 1072493"/>
                      <a:gd name="connsiteY6" fmla="*/ 128437 h 980863"/>
                      <a:gd name="connsiteX7" fmla="*/ 89267 w 1072493"/>
                      <a:gd name="connsiteY7" fmla="*/ 10073 h 980863"/>
                      <a:gd name="connsiteX8" fmla="*/ 3923 w 1072493"/>
                      <a:gd name="connsiteY8" fmla="*/ 29377 h 980863"/>
                      <a:gd name="connsiteX9" fmla="*/ 22718 w 1072493"/>
                      <a:gd name="connsiteY9" fmla="*/ 212766 h 980863"/>
                      <a:gd name="connsiteX10" fmla="*/ 94347 w 1072493"/>
                      <a:gd name="connsiteY10" fmla="*/ 394629 h 980863"/>
                      <a:gd name="connsiteX11" fmla="*/ 141591 w 1072493"/>
                      <a:gd name="connsiteY11" fmla="*/ 665901 h 980863"/>
                      <a:gd name="connsiteX12" fmla="*/ 224903 w 1072493"/>
                      <a:gd name="connsiteY12" fmla="*/ 963589 h 980863"/>
                      <a:gd name="connsiteX0" fmla="*/ 224903 w 1089373"/>
                      <a:gd name="connsiteY0" fmla="*/ 963589 h 979839"/>
                      <a:gd name="connsiteX1" fmla="*/ 781671 w 1089373"/>
                      <a:gd name="connsiteY1" fmla="*/ 867069 h 979839"/>
                      <a:gd name="connsiteX2" fmla="*/ 1083931 w 1089373"/>
                      <a:gd name="connsiteY2" fmla="*/ 255437 h 979839"/>
                      <a:gd name="connsiteX3" fmla="*/ 959977 w 1089373"/>
                      <a:gd name="connsiteY3" fmla="*/ 172126 h 979839"/>
                      <a:gd name="connsiteX4" fmla="*/ 759319 w 1089373"/>
                      <a:gd name="connsiteY4" fmla="*/ 229021 h 979839"/>
                      <a:gd name="connsiteX5" fmla="*/ 627239 w 1089373"/>
                      <a:gd name="connsiteY5" fmla="*/ 253405 h 979839"/>
                      <a:gd name="connsiteX6" fmla="*/ 359015 w 1089373"/>
                      <a:gd name="connsiteY6" fmla="*/ 128437 h 979839"/>
                      <a:gd name="connsiteX7" fmla="*/ 89267 w 1089373"/>
                      <a:gd name="connsiteY7" fmla="*/ 10073 h 979839"/>
                      <a:gd name="connsiteX8" fmla="*/ 3923 w 1089373"/>
                      <a:gd name="connsiteY8" fmla="*/ 29377 h 979839"/>
                      <a:gd name="connsiteX9" fmla="*/ 22718 w 1089373"/>
                      <a:gd name="connsiteY9" fmla="*/ 212766 h 979839"/>
                      <a:gd name="connsiteX10" fmla="*/ 94347 w 1089373"/>
                      <a:gd name="connsiteY10" fmla="*/ 394629 h 979839"/>
                      <a:gd name="connsiteX11" fmla="*/ 141591 w 1089373"/>
                      <a:gd name="connsiteY11" fmla="*/ 665901 h 979839"/>
                      <a:gd name="connsiteX12" fmla="*/ 224903 w 1089373"/>
                      <a:gd name="connsiteY12" fmla="*/ 963589 h 979839"/>
                      <a:gd name="connsiteX0" fmla="*/ 224903 w 1089373"/>
                      <a:gd name="connsiteY0" fmla="*/ 958547 h 974797"/>
                      <a:gd name="connsiteX1" fmla="*/ 781671 w 1089373"/>
                      <a:gd name="connsiteY1" fmla="*/ 862027 h 974797"/>
                      <a:gd name="connsiteX2" fmla="*/ 1083931 w 1089373"/>
                      <a:gd name="connsiteY2" fmla="*/ 250395 h 974797"/>
                      <a:gd name="connsiteX3" fmla="*/ 959977 w 1089373"/>
                      <a:gd name="connsiteY3" fmla="*/ 167084 h 974797"/>
                      <a:gd name="connsiteX4" fmla="*/ 759319 w 1089373"/>
                      <a:gd name="connsiteY4" fmla="*/ 223979 h 974797"/>
                      <a:gd name="connsiteX5" fmla="*/ 627239 w 1089373"/>
                      <a:gd name="connsiteY5" fmla="*/ 248363 h 974797"/>
                      <a:gd name="connsiteX6" fmla="*/ 359015 w 1089373"/>
                      <a:gd name="connsiteY6" fmla="*/ 123395 h 974797"/>
                      <a:gd name="connsiteX7" fmla="*/ 228457 w 1089373"/>
                      <a:gd name="connsiteY7" fmla="*/ 52785 h 974797"/>
                      <a:gd name="connsiteX8" fmla="*/ 89267 w 1089373"/>
                      <a:gd name="connsiteY8" fmla="*/ 5031 h 974797"/>
                      <a:gd name="connsiteX9" fmla="*/ 3923 w 1089373"/>
                      <a:gd name="connsiteY9" fmla="*/ 24335 h 974797"/>
                      <a:gd name="connsiteX10" fmla="*/ 22718 w 1089373"/>
                      <a:gd name="connsiteY10" fmla="*/ 207724 h 974797"/>
                      <a:gd name="connsiteX11" fmla="*/ 94347 w 1089373"/>
                      <a:gd name="connsiteY11" fmla="*/ 389587 h 974797"/>
                      <a:gd name="connsiteX12" fmla="*/ 141591 w 1089373"/>
                      <a:gd name="connsiteY12" fmla="*/ 660859 h 974797"/>
                      <a:gd name="connsiteX13" fmla="*/ 224903 w 1089373"/>
                      <a:gd name="connsiteY13" fmla="*/ 958547 h 974797"/>
                      <a:gd name="connsiteX0" fmla="*/ 223502 w 1087972"/>
                      <a:gd name="connsiteY0" fmla="*/ 964056 h 980306"/>
                      <a:gd name="connsiteX1" fmla="*/ 780270 w 1087972"/>
                      <a:gd name="connsiteY1" fmla="*/ 867536 h 980306"/>
                      <a:gd name="connsiteX2" fmla="*/ 1082530 w 1087972"/>
                      <a:gd name="connsiteY2" fmla="*/ 255904 h 980306"/>
                      <a:gd name="connsiteX3" fmla="*/ 958576 w 1087972"/>
                      <a:gd name="connsiteY3" fmla="*/ 172593 h 980306"/>
                      <a:gd name="connsiteX4" fmla="*/ 757918 w 1087972"/>
                      <a:gd name="connsiteY4" fmla="*/ 229488 h 980306"/>
                      <a:gd name="connsiteX5" fmla="*/ 625838 w 1087972"/>
                      <a:gd name="connsiteY5" fmla="*/ 253872 h 980306"/>
                      <a:gd name="connsiteX6" fmla="*/ 357614 w 1087972"/>
                      <a:gd name="connsiteY6" fmla="*/ 128904 h 980306"/>
                      <a:gd name="connsiteX7" fmla="*/ 227056 w 1087972"/>
                      <a:gd name="connsiteY7" fmla="*/ 58294 h 980306"/>
                      <a:gd name="connsiteX8" fmla="*/ 67546 w 1087972"/>
                      <a:gd name="connsiteY8" fmla="*/ 2920 h 980306"/>
                      <a:gd name="connsiteX9" fmla="*/ 2522 w 1087972"/>
                      <a:gd name="connsiteY9" fmla="*/ 29844 h 980306"/>
                      <a:gd name="connsiteX10" fmla="*/ 21317 w 1087972"/>
                      <a:gd name="connsiteY10" fmla="*/ 213233 h 980306"/>
                      <a:gd name="connsiteX11" fmla="*/ 92946 w 1087972"/>
                      <a:gd name="connsiteY11" fmla="*/ 395096 h 980306"/>
                      <a:gd name="connsiteX12" fmla="*/ 140190 w 1087972"/>
                      <a:gd name="connsiteY12" fmla="*/ 666368 h 980306"/>
                      <a:gd name="connsiteX13" fmla="*/ 223502 w 1087972"/>
                      <a:gd name="connsiteY13" fmla="*/ 964056 h 980306"/>
                      <a:gd name="connsiteX0" fmla="*/ 242499 w 1106969"/>
                      <a:gd name="connsiteY0" fmla="*/ 961148 h 977398"/>
                      <a:gd name="connsiteX1" fmla="*/ 799267 w 1106969"/>
                      <a:gd name="connsiteY1" fmla="*/ 864628 h 977398"/>
                      <a:gd name="connsiteX2" fmla="*/ 1101527 w 1106969"/>
                      <a:gd name="connsiteY2" fmla="*/ 252996 h 977398"/>
                      <a:gd name="connsiteX3" fmla="*/ 977573 w 1106969"/>
                      <a:gd name="connsiteY3" fmla="*/ 169685 h 977398"/>
                      <a:gd name="connsiteX4" fmla="*/ 776915 w 1106969"/>
                      <a:gd name="connsiteY4" fmla="*/ 226580 h 977398"/>
                      <a:gd name="connsiteX5" fmla="*/ 644835 w 1106969"/>
                      <a:gd name="connsiteY5" fmla="*/ 250964 h 977398"/>
                      <a:gd name="connsiteX6" fmla="*/ 376611 w 1106969"/>
                      <a:gd name="connsiteY6" fmla="*/ 125996 h 977398"/>
                      <a:gd name="connsiteX7" fmla="*/ 246053 w 1106969"/>
                      <a:gd name="connsiteY7" fmla="*/ 55386 h 977398"/>
                      <a:gd name="connsiteX8" fmla="*/ 86543 w 1106969"/>
                      <a:gd name="connsiteY8" fmla="*/ 12 h 977398"/>
                      <a:gd name="connsiteX9" fmla="*/ 1199 w 1106969"/>
                      <a:gd name="connsiteY9" fmla="*/ 59956 h 977398"/>
                      <a:gd name="connsiteX10" fmla="*/ 40314 w 1106969"/>
                      <a:gd name="connsiteY10" fmla="*/ 210325 h 977398"/>
                      <a:gd name="connsiteX11" fmla="*/ 111943 w 1106969"/>
                      <a:gd name="connsiteY11" fmla="*/ 392188 h 977398"/>
                      <a:gd name="connsiteX12" fmla="*/ 159187 w 1106969"/>
                      <a:gd name="connsiteY12" fmla="*/ 663460 h 977398"/>
                      <a:gd name="connsiteX13" fmla="*/ 242499 w 1106969"/>
                      <a:gd name="connsiteY13" fmla="*/ 961148 h 977398"/>
                      <a:gd name="connsiteX0" fmla="*/ 242499 w 1106969"/>
                      <a:gd name="connsiteY0" fmla="*/ 961148 h 977398"/>
                      <a:gd name="connsiteX1" fmla="*/ 799267 w 1106969"/>
                      <a:gd name="connsiteY1" fmla="*/ 864628 h 977398"/>
                      <a:gd name="connsiteX2" fmla="*/ 1101527 w 1106969"/>
                      <a:gd name="connsiteY2" fmla="*/ 252996 h 977398"/>
                      <a:gd name="connsiteX3" fmla="*/ 977573 w 1106969"/>
                      <a:gd name="connsiteY3" fmla="*/ 169685 h 977398"/>
                      <a:gd name="connsiteX4" fmla="*/ 776915 w 1106969"/>
                      <a:gd name="connsiteY4" fmla="*/ 226580 h 977398"/>
                      <a:gd name="connsiteX5" fmla="*/ 644835 w 1106969"/>
                      <a:gd name="connsiteY5" fmla="*/ 250964 h 977398"/>
                      <a:gd name="connsiteX6" fmla="*/ 376611 w 1106969"/>
                      <a:gd name="connsiteY6" fmla="*/ 125996 h 977398"/>
                      <a:gd name="connsiteX7" fmla="*/ 246053 w 1106969"/>
                      <a:gd name="connsiteY7" fmla="*/ 55386 h 977398"/>
                      <a:gd name="connsiteX8" fmla="*/ 86543 w 1106969"/>
                      <a:gd name="connsiteY8" fmla="*/ 12 h 977398"/>
                      <a:gd name="connsiteX9" fmla="*/ 1199 w 1106969"/>
                      <a:gd name="connsiteY9" fmla="*/ 59956 h 977398"/>
                      <a:gd name="connsiteX10" fmla="*/ 40314 w 1106969"/>
                      <a:gd name="connsiteY10" fmla="*/ 210325 h 977398"/>
                      <a:gd name="connsiteX11" fmla="*/ 111943 w 1106969"/>
                      <a:gd name="connsiteY11" fmla="*/ 392188 h 977398"/>
                      <a:gd name="connsiteX12" fmla="*/ 159187 w 1106969"/>
                      <a:gd name="connsiteY12" fmla="*/ 663460 h 977398"/>
                      <a:gd name="connsiteX13" fmla="*/ 242499 w 1106969"/>
                      <a:gd name="connsiteY13" fmla="*/ 961148 h 977398"/>
                      <a:gd name="connsiteX0" fmla="*/ 241347 w 1105817"/>
                      <a:gd name="connsiteY0" fmla="*/ 972024 h 988274"/>
                      <a:gd name="connsiteX1" fmla="*/ 798115 w 1105817"/>
                      <a:gd name="connsiteY1" fmla="*/ 875504 h 988274"/>
                      <a:gd name="connsiteX2" fmla="*/ 1100375 w 1105817"/>
                      <a:gd name="connsiteY2" fmla="*/ 263872 h 988274"/>
                      <a:gd name="connsiteX3" fmla="*/ 976421 w 1105817"/>
                      <a:gd name="connsiteY3" fmla="*/ 180561 h 988274"/>
                      <a:gd name="connsiteX4" fmla="*/ 775763 w 1105817"/>
                      <a:gd name="connsiteY4" fmla="*/ 237456 h 988274"/>
                      <a:gd name="connsiteX5" fmla="*/ 643683 w 1105817"/>
                      <a:gd name="connsiteY5" fmla="*/ 261840 h 988274"/>
                      <a:gd name="connsiteX6" fmla="*/ 375459 w 1105817"/>
                      <a:gd name="connsiteY6" fmla="*/ 136872 h 988274"/>
                      <a:gd name="connsiteX7" fmla="*/ 244901 w 1105817"/>
                      <a:gd name="connsiteY7" fmla="*/ 66262 h 988274"/>
                      <a:gd name="connsiteX8" fmla="*/ 85391 w 1105817"/>
                      <a:gd name="connsiteY8" fmla="*/ 10888 h 988274"/>
                      <a:gd name="connsiteX9" fmla="*/ 46781 w 1105817"/>
                      <a:gd name="connsiteY9" fmla="*/ 5302 h 988274"/>
                      <a:gd name="connsiteX10" fmla="*/ 47 w 1105817"/>
                      <a:gd name="connsiteY10" fmla="*/ 70832 h 988274"/>
                      <a:gd name="connsiteX11" fmla="*/ 39162 w 1105817"/>
                      <a:gd name="connsiteY11" fmla="*/ 221201 h 988274"/>
                      <a:gd name="connsiteX12" fmla="*/ 110791 w 1105817"/>
                      <a:gd name="connsiteY12" fmla="*/ 403064 h 988274"/>
                      <a:gd name="connsiteX13" fmla="*/ 158035 w 1105817"/>
                      <a:gd name="connsiteY13" fmla="*/ 674336 h 988274"/>
                      <a:gd name="connsiteX14" fmla="*/ 241347 w 1105817"/>
                      <a:gd name="connsiteY14" fmla="*/ 972024 h 988274"/>
                      <a:gd name="connsiteX0" fmla="*/ 241347 w 1105817"/>
                      <a:gd name="connsiteY0" fmla="*/ 972024 h 988274"/>
                      <a:gd name="connsiteX1" fmla="*/ 798115 w 1105817"/>
                      <a:gd name="connsiteY1" fmla="*/ 875504 h 988274"/>
                      <a:gd name="connsiteX2" fmla="*/ 1100375 w 1105817"/>
                      <a:gd name="connsiteY2" fmla="*/ 263872 h 988274"/>
                      <a:gd name="connsiteX3" fmla="*/ 976421 w 1105817"/>
                      <a:gd name="connsiteY3" fmla="*/ 180561 h 988274"/>
                      <a:gd name="connsiteX4" fmla="*/ 775763 w 1105817"/>
                      <a:gd name="connsiteY4" fmla="*/ 237456 h 988274"/>
                      <a:gd name="connsiteX5" fmla="*/ 641141 w 1105817"/>
                      <a:gd name="connsiteY5" fmla="*/ 261842 h 988274"/>
                      <a:gd name="connsiteX6" fmla="*/ 643683 w 1105817"/>
                      <a:gd name="connsiteY6" fmla="*/ 261840 h 988274"/>
                      <a:gd name="connsiteX7" fmla="*/ 375459 w 1105817"/>
                      <a:gd name="connsiteY7" fmla="*/ 136872 h 988274"/>
                      <a:gd name="connsiteX8" fmla="*/ 244901 w 1105817"/>
                      <a:gd name="connsiteY8" fmla="*/ 66262 h 988274"/>
                      <a:gd name="connsiteX9" fmla="*/ 85391 w 1105817"/>
                      <a:gd name="connsiteY9" fmla="*/ 10888 h 988274"/>
                      <a:gd name="connsiteX10" fmla="*/ 46781 w 1105817"/>
                      <a:gd name="connsiteY10" fmla="*/ 5302 h 988274"/>
                      <a:gd name="connsiteX11" fmla="*/ 47 w 1105817"/>
                      <a:gd name="connsiteY11" fmla="*/ 70832 h 988274"/>
                      <a:gd name="connsiteX12" fmla="*/ 39162 w 1105817"/>
                      <a:gd name="connsiteY12" fmla="*/ 221201 h 988274"/>
                      <a:gd name="connsiteX13" fmla="*/ 110791 w 1105817"/>
                      <a:gd name="connsiteY13" fmla="*/ 403064 h 988274"/>
                      <a:gd name="connsiteX14" fmla="*/ 158035 w 1105817"/>
                      <a:gd name="connsiteY14" fmla="*/ 674336 h 988274"/>
                      <a:gd name="connsiteX15" fmla="*/ 241347 w 1105817"/>
                      <a:gd name="connsiteY15" fmla="*/ 972024 h 988274"/>
                      <a:gd name="connsiteX0" fmla="*/ 241347 w 1105817"/>
                      <a:gd name="connsiteY0" fmla="*/ 970651 h 986901"/>
                      <a:gd name="connsiteX1" fmla="*/ 798115 w 1105817"/>
                      <a:gd name="connsiteY1" fmla="*/ 874131 h 986901"/>
                      <a:gd name="connsiteX2" fmla="*/ 1100375 w 1105817"/>
                      <a:gd name="connsiteY2" fmla="*/ 262499 h 986901"/>
                      <a:gd name="connsiteX3" fmla="*/ 976421 w 1105817"/>
                      <a:gd name="connsiteY3" fmla="*/ 179188 h 986901"/>
                      <a:gd name="connsiteX4" fmla="*/ 775763 w 1105817"/>
                      <a:gd name="connsiteY4" fmla="*/ 236083 h 986901"/>
                      <a:gd name="connsiteX5" fmla="*/ 641141 w 1105817"/>
                      <a:gd name="connsiteY5" fmla="*/ 260469 h 986901"/>
                      <a:gd name="connsiteX6" fmla="*/ 643683 w 1105817"/>
                      <a:gd name="connsiteY6" fmla="*/ 260467 h 986901"/>
                      <a:gd name="connsiteX7" fmla="*/ 375459 w 1105817"/>
                      <a:gd name="connsiteY7" fmla="*/ 135499 h 986901"/>
                      <a:gd name="connsiteX8" fmla="*/ 244901 w 1105817"/>
                      <a:gd name="connsiteY8" fmla="*/ 64889 h 986901"/>
                      <a:gd name="connsiteX9" fmla="*/ 145841 w 1105817"/>
                      <a:gd name="connsiteY9" fmla="*/ 26789 h 986901"/>
                      <a:gd name="connsiteX10" fmla="*/ 85391 w 1105817"/>
                      <a:gd name="connsiteY10" fmla="*/ 9515 h 986901"/>
                      <a:gd name="connsiteX11" fmla="*/ 46781 w 1105817"/>
                      <a:gd name="connsiteY11" fmla="*/ 3929 h 986901"/>
                      <a:gd name="connsiteX12" fmla="*/ 47 w 1105817"/>
                      <a:gd name="connsiteY12" fmla="*/ 69459 h 986901"/>
                      <a:gd name="connsiteX13" fmla="*/ 39162 w 1105817"/>
                      <a:gd name="connsiteY13" fmla="*/ 219828 h 986901"/>
                      <a:gd name="connsiteX14" fmla="*/ 110791 w 1105817"/>
                      <a:gd name="connsiteY14" fmla="*/ 401691 h 986901"/>
                      <a:gd name="connsiteX15" fmla="*/ 158035 w 1105817"/>
                      <a:gd name="connsiteY15" fmla="*/ 672963 h 986901"/>
                      <a:gd name="connsiteX16" fmla="*/ 241347 w 1105817"/>
                      <a:gd name="connsiteY16" fmla="*/ 970651 h 986901"/>
                      <a:gd name="connsiteX0" fmla="*/ 241347 w 1108377"/>
                      <a:gd name="connsiteY0" fmla="*/ 970651 h 986901"/>
                      <a:gd name="connsiteX1" fmla="*/ 798115 w 1108377"/>
                      <a:gd name="connsiteY1" fmla="*/ 874131 h 986901"/>
                      <a:gd name="connsiteX2" fmla="*/ 1100375 w 1108377"/>
                      <a:gd name="connsiteY2" fmla="*/ 262499 h 986901"/>
                      <a:gd name="connsiteX3" fmla="*/ 1017159 w 1108377"/>
                      <a:gd name="connsiteY3" fmla="*/ 166087 h 986901"/>
                      <a:gd name="connsiteX4" fmla="*/ 976421 w 1108377"/>
                      <a:gd name="connsiteY4" fmla="*/ 179188 h 986901"/>
                      <a:gd name="connsiteX5" fmla="*/ 775763 w 1108377"/>
                      <a:gd name="connsiteY5" fmla="*/ 236083 h 986901"/>
                      <a:gd name="connsiteX6" fmla="*/ 641141 w 1108377"/>
                      <a:gd name="connsiteY6" fmla="*/ 260469 h 986901"/>
                      <a:gd name="connsiteX7" fmla="*/ 643683 w 1108377"/>
                      <a:gd name="connsiteY7" fmla="*/ 260467 h 986901"/>
                      <a:gd name="connsiteX8" fmla="*/ 375459 w 1108377"/>
                      <a:gd name="connsiteY8" fmla="*/ 135499 h 986901"/>
                      <a:gd name="connsiteX9" fmla="*/ 244901 w 1108377"/>
                      <a:gd name="connsiteY9" fmla="*/ 64889 h 986901"/>
                      <a:gd name="connsiteX10" fmla="*/ 145841 w 1108377"/>
                      <a:gd name="connsiteY10" fmla="*/ 26789 h 986901"/>
                      <a:gd name="connsiteX11" fmla="*/ 85391 w 1108377"/>
                      <a:gd name="connsiteY11" fmla="*/ 9515 h 986901"/>
                      <a:gd name="connsiteX12" fmla="*/ 46781 w 1108377"/>
                      <a:gd name="connsiteY12" fmla="*/ 3929 h 986901"/>
                      <a:gd name="connsiteX13" fmla="*/ 47 w 1108377"/>
                      <a:gd name="connsiteY13" fmla="*/ 69459 h 986901"/>
                      <a:gd name="connsiteX14" fmla="*/ 39162 w 1108377"/>
                      <a:gd name="connsiteY14" fmla="*/ 219828 h 986901"/>
                      <a:gd name="connsiteX15" fmla="*/ 110791 w 1108377"/>
                      <a:gd name="connsiteY15" fmla="*/ 401691 h 986901"/>
                      <a:gd name="connsiteX16" fmla="*/ 158035 w 1108377"/>
                      <a:gd name="connsiteY16" fmla="*/ 672963 h 986901"/>
                      <a:gd name="connsiteX17" fmla="*/ 241347 w 1108377"/>
                      <a:gd name="connsiteY17" fmla="*/ 970651 h 986901"/>
                      <a:gd name="connsiteX0" fmla="*/ 241347 w 1108377"/>
                      <a:gd name="connsiteY0" fmla="*/ 970651 h 986901"/>
                      <a:gd name="connsiteX1" fmla="*/ 798115 w 1108377"/>
                      <a:gd name="connsiteY1" fmla="*/ 874131 h 986901"/>
                      <a:gd name="connsiteX2" fmla="*/ 1100375 w 1108377"/>
                      <a:gd name="connsiteY2" fmla="*/ 262499 h 986901"/>
                      <a:gd name="connsiteX3" fmla="*/ 1017159 w 1108377"/>
                      <a:gd name="connsiteY3" fmla="*/ 166087 h 986901"/>
                      <a:gd name="connsiteX4" fmla="*/ 976421 w 1108377"/>
                      <a:gd name="connsiteY4" fmla="*/ 179188 h 986901"/>
                      <a:gd name="connsiteX5" fmla="*/ 836616 w 1108377"/>
                      <a:gd name="connsiteY5" fmla="*/ 187187 h 986901"/>
                      <a:gd name="connsiteX6" fmla="*/ 775763 w 1108377"/>
                      <a:gd name="connsiteY6" fmla="*/ 236083 h 986901"/>
                      <a:gd name="connsiteX7" fmla="*/ 641141 w 1108377"/>
                      <a:gd name="connsiteY7" fmla="*/ 260469 h 986901"/>
                      <a:gd name="connsiteX8" fmla="*/ 643683 w 1108377"/>
                      <a:gd name="connsiteY8" fmla="*/ 260467 h 986901"/>
                      <a:gd name="connsiteX9" fmla="*/ 375459 w 1108377"/>
                      <a:gd name="connsiteY9" fmla="*/ 135499 h 986901"/>
                      <a:gd name="connsiteX10" fmla="*/ 244901 w 1108377"/>
                      <a:gd name="connsiteY10" fmla="*/ 64889 h 986901"/>
                      <a:gd name="connsiteX11" fmla="*/ 145841 w 1108377"/>
                      <a:gd name="connsiteY11" fmla="*/ 26789 h 986901"/>
                      <a:gd name="connsiteX12" fmla="*/ 85391 w 1108377"/>
                      <a:gd name="connsiteY12" fmla="*/ 9515 h 986901"/>
                      <a:gd name="connsiteX13" fmla="*/ 46781 w 1108377"/>
                      <a:gd name="connsiteY13" fmla="*/ 3929 h 986901"/>
                      <a:gd name="connsiteX14" fmla="*/ 47 w 1108377"/>
                      <a:gd name="connsiteY14" fmla="*/ 69459 h 986901"/>
                      <a:gd name="connsiteX15" fmla="*/ 39162 w 1108377"/>
                      <a:gd name="connsiteY15" fmla="*/ 219828 h 986901"/>
                      <a:gd name="connsiteX16" fmla="*/ 110791 w 1108377"/>
                      <a:gd name="connsiteY16" fmla="*/ 401691 h 986901"/>
                      <a:gd name="connsiteX17" fmla="*/ 158035 w 1108377"/>
                      <a:gd name="connsiteY17" fmla="*/ 672963 h 986901"/>
                      <a:gd name="connsiteX18" fmla="*/ 241347 w 1108377"/>
                      <a:gd name="connsiteY18" fmla="*/ 970651 h 986901"/>
                      <a:gd name="connsiteX0" fmla="*/ 241347 w 1108377"/>
                      <a:gd name="connsiteY0" fmla="*/ 970651 h 986901"/>
                      <a:gd name="connsiteX1" fmla="*/ 798115 w 1108377"/>
                      <a:gd name="connsiteY1" fmla="*/ 874131 h 986901"/>
                      <a:gd name="connsiteX2" fmla="*/ 1100375 w 1108377"/>
                      <a:gd name="connsiteY2" fmla="*/ 262499 h 986901"/>
                      <a:gd name="connsiteX3" fmla="*/ 1017159 w 1108377"/>
                      <a:gd name="connsiteY3" fmla="*/ 166087 h 986901"/>
                      <a:gd name="connsiteX4" fmla="*/ 976421 w 1108377"/>
                      <a:gd name="connsiteY4" fmla="*/ 179188 h 986901"/>
                      <a:gd name="connsiteX5" fmla="*/ 836616 w 1108377"/>
                      <a:gd name="connsiteY5" fmla="*/ 187187 h 986901"/>
                      <a:gd name="connsiteX6" fmla="*/ 751720 w 1108377"/>
                      <a:gd name="connsiteY6" fmla="*/ 219840 h 986901"/>
                      <a:gd name="connsiteX7" fmla="*/ 641141 w 1108377"/>
                      <a:gd name="connsiteY7" fmla="*/ 260469 h 986901"/>
                      <a:gd name="connsiteX8" fmla="*/ 643683 w 1108377"/>
                      <a:gd name="connsiteY8" fmla="*/ 260467 h 986901"/>
                      <a:gd name="connsiteX9" fmla="*/ 375459 w 1108377"/>
                      <a:gd name="connsiteY9" fmla="*/ 135499 h 986901"/>
                      <a:gd name="connsiteX10" fmla="*/ 244901 w 1108377"/>
                      <a:gd name="connsiteY10" fmla="*/ 64889 h 986901"/>
                      <a:gd name="connsiteX11" fmla="*/ 145841 w 1108377"/>
                      <a:gd name="connsiteY11" fmla="*/ 26789 h 986901"/>
                      <a:gd name="connsiteX12" fmla="*/ 85391 w 1108377"/>
                      <a:gd name="connsiteY12" fmla="*/ 9515 h 986901"/>
                      <a:gd name="connsiteX13" fmla="*/ 46781 w 1108377"/>
                      <a:gd name="connsiteY13" fmla="*/ 3929 h 986901"/>
                      <a:gd name="connsiteX14" fmla="*/ 47 w 1108377"/>
                      <a:gd name="connsiteY14" fmla="*/ 69459 h 986901"/>
                      <a:gd name="connsiteX15" fmla="*/ 39162 w 1108377"/>
                      <a:gd name="connsiteY15" fmla="*/ 219828 h 986901"/>
                      <a:gd name="connsiteX16" fmla="*/ 110791 w 1108377"/>
                      <a:gd name="connsiteY16" fmla="*/ 401691 h 986901"/>
                      <a:gd name="connsiteX17" fmla="*/ 158035 w 1108377"/>
                      <a:gd name="connsiteY17" fmla="*/ 672963 h 986901"/>
                      <a:gd name="connsiteX18" fmla="*/ 241347 w 1108377"/>
                      <a:gd name="connsiteY18" fmla="*/ 970651 h 986901"/>
                      <a:gd name="connsiteX0" fmla="*/ 241347 w 1108377"/>
                      <a:gd name="connsiteY0" fmla="*/ 970651 h 986901"/>
                      <a:gd name="connsiteX1" fmla="*/ 798115 w 1108377"/>
                      <a:gd name="connsiteY1" fmla="*/ 874131 h 986901"/>
                      <a:gd name="connsiteX2" fmla="*/ 1100375 w 1108377"/>
                      <a:gd name="connsiteY2" fmla="*/ 262499 h 986901"/>
                      <a:gd name="connsiteX3" fmla="*/ 1017159 w 1108377"/>
                      <a:gd name="connsiteY3" fmla="*/ 166087 h 986901"/>
                      <a:gd name="connsiteX4" fmla="*/ 942907 w 1108377"/>
                      <a:gd name="connsiteY4" fmla="*/ 171509 h 986901"/>
                      <a:gd name="connsiteX5" fmla="*/ 836616 w 1108377"/>
                      <a:gd name="connsiteY5" fmla="*/ 187187 h 986901"/>
                      <a:gd name="connsiteX6" fmla="*/ 751720 w 1108377"/>
                      <a:gd name="connsiteY6" fmla="*/ 219840 h 986901"/>
                      <a:gd name="connsiteX7" fmla="*/ 641141 w 1108377"/>
                      <a:gd name="connsiteY7" fmla="*/ 260469 h 986901"/>
                      <a:gd name="connsiteX8" fmla="*/ 643683 w 1108377"/>
                      <a:gd name="connsiteY8" fmla="*/ 260467 h 986901"/>
                      <a:gd name="connsiteX9" fmla="*/ 375459 w 1108377"/>
                      <a:gd name="connsiteY9" fmla="*/ 135499 h 986901"/>
                      <a:gd name="connsiteX10" fmla="*/ 244901 w 1108377"/>
                      <a:gd name="connsiteY10" fmla="*/ 64889 h 986901"/>
                      <a:gd name="connsiteX11" fmla="*/ 145841 w 1108377"/>
                      <a:gd name="connsiteY11" fmla="*/ 26789 h 986901"/>
                      <a:gd name="connsiteX12" fmla="*/ 85391 w 1108377"/>
                      <a:gd name="connsiteY12" fmla="*/ 9515 h 986901"/>
                      <a:gd name="connsiteX13" fmla="*/ 46781 w 1108377"/>
                      <a:gd name="connsiteY13" fmla="*/ 3929 h 986901"/>
                      <a:gd name="connsiteX14" fmla="*/ 47 w 1108377"/>
                      <a:gd name="connsiteY14" fmla="*/ 69459 h 986901"/>
                      <a:gd name="connsiteX15" fmla="*/ 39162 w 1108377"/>
                      <a:gd name="connsiteY15" fmla="*/ 219828 h 986901"/>
                      <a:gd name="connsiteX16" fmla="*/ 110791 w 1108377"/>
                      <a:gd name="connsiteY16" fmla="*/ 401691 h 986901"/>
                      <a:gd name="connsiteX17" fmla="*/ 158035 w 1108377"/>
                      <a:gd name="connsiteY17" fmla="*/ 672963 h 986901"/>
                      <a:gd name="connsiteX18" fmla="*/ 241347 w 1108377"/>
                      <a:gd name="connsiteY18" fmla="*/ 970651 h 986901"/>
                      <a:gd name="connsiteX0" fmla="*/ 241347 w 1117962"/>
                      <a:gd name="connsiteY0" fmla="*/ 970651 h 986901"/>
                      <a:gd name="connsiteX1" fmla="*/ 798115 w 1117962"/>
                      <a:gd name="connsiteY1" fmla="*/ 874131 h 986901"/>
                      <a:gd name="connsiteX2" fmla="*/ 1100375 w 1117962"/>
                      <a:gd name="connsiteY2" fmla="*/ 262499 h 986901"/>
                      <a:gd name="connsiteX3" fmla="*/ 1074983 w 1117962"/>
                      <a:gd name="connsiteY3" fmla="*/ 191251 h 986901"/>
                      <a:gd name="connsiteX4" fmla="*/ 1017159 w 1117962"/>
                      <a:gd name="connsiteY4" fmla="*/ 166087 h 986901"/>
                      <a:gd name="connsiteX5" fmla="*/ 942907 w 1117962"/>
                      <a:gd name="connsiteY5" fmla="*/ 171509 h 986901"/>
                      <a:gd name="connsiteX6" fmla="*/ 836616 w 1117962"/>
                      <a:gd name="connsiteY6" fmla="*/ 187187 h 986901"/>
                      <a:gd name="connsiteX7" fmla="*/ 751720 w 1117962"/>
                      <a:gd name="connsiteY7" fmla="*/ 219840 h 986901"/>
                      <a:gd name="connsiteX8" fmla="*/ 641141 w 1117962"/>
                      <a:gd name="connsiteY8" fmla="*/ 260469 h 986901"/>
                      <a:gd name="connsiteX9" fmla="*/ 643683 w 1117962"/>
                      <a:gd name="connsiteY9" fmla="*/ 260467 h 986901"/>
                      <a:gd name="connsiteX10" fmla="*/ 375459 w 1117962"/>
                      <a:gd name="connsiteY10" fmla="*/ 135499 h 986901"/>
                      <a:gd name="connsiteX11" fmla="*/ 244901 w 1117962"/>
                      <a:gd name="connsiteY11" fmla="*/ 64889 h 986901"/>
                      <a:gd name="connsiteX12" fmla="*/ 145841 w 1117962"/>
                      <a:gd name="connsiteY12" fmla="*/ 26789 h 986901"/>
                      <a:gd name="connsiteX13" fmla="*/ 85391 w 1117962"/>
                      <a:gd name="connsiteY13" fmla="*/ 9515 h 986901"/>
                      <a:gd name="connsiteX14" fmla="*/ 46781 w 1117962"/>
                      <a:gd name="connsiteY14" fmla="*/ 3929 h 986901"/>
                      <a:gd name="connsiteX15" fmla="*/ 47 w 1117962"/>
                      <a:gd name="connsiteY15" fmla="*/ 69459 h 986901"/>
                      <a:gd name="connsiteX16" fmla="*/ 39162 w 1117962"/>
                      <a:gd name="connsiteY16" fmla="*/ 219828 h 986901"/>
                      <a:gd name="connsiteX17" fmla="*/ 110791 w 1117962"/>
                      <a:gd name="connsiteY17" fmla="*/ 401691 h 986901"/>
                      <a:gd name="connsiteX18" fmla="*/ 158035 w 1117962"/>
                      <a:gd name="connsiteY18" fmla="*/ 672963 h 986901"/>
                      <a:gd name="connsiteX19" fmla="*/ 241347 w 1117962"/>
                      <a:gd name="connsiteY19" fmla="*/ 970651 h 986901"/>
                      <a:gd name="connsiteX0" fmla="*/ 241347 w 1084716"/>
                      <a:gd name="connsiteY0" fmla="*/ 970651 h 984679"/>
                      <a:gd name="connsiteX1" fmla="*/ 798115 w 1084716"/>
                      <a:gd name="connsiteY1" fmla="*/ 874131 h 984679"/>
                      <a:gd name="connsiteX2" fmla="*/ 1047858 w 1084716"/>
                      <a:gd name="connsiteY2" fmla="*/ 336927 h 984679"/>
                      <a:gd name="connsiteX3" fmla="*/ 1074983 w 1084716"/>
                      <a:gd name="connsiteY3" fmla="*/ 191251 h 984679"/>
                      <a:gd name="connsiteX4" fmla="*/ 1017159 w 1084716"/>
                      <a:gd name="connsiteY4" fmla="*/ 166087 h 984679"/>
                      <a:gd name="connsiteX5" fmla="*/ 942907 w 1084716"/>
                      <a:gd name="connsiteY5" fmla="*/ 171509 h 984679"/>
                      <a:gd name="connsiteX6" fmla="*/ 836616 w 1084716"/>
                      <a:gd name="connsiteY6" fmla="*/ 187187 h 984679"/>
                      <a:gd name="connsiteX7" fmla="*/ 751720 w 1084716"/>
                      <a:gd name="connsiteY7" fmla="*/ 219840 h 984679"/>
                      <a:gd name="connsiteX8" fmla="*/ 641141 w 1084716"/>
                      <a:gd name="connsiteY8" fmla="*/ 260469 h 984679"/>
                      <a:gd name="connsiteX9" fmla="*/ 643683 w 1084716"/>
                      <a:gd name="connsiteY9" fmla="*/ 260467 h 984679"/>
                      <a:gd name="connsiteX10" fmla="*/ 375459 w 1084716"/>
                      <a:gd name="connsiteY10" fmla="*/ 135499 h 984679"/>
                      <a:gd name="connsiteX11" fmla="*/ 244901 w 1084716"/>
                      <a:gd name="connsiteY11" fmla="*/ 64889 h 984679"/>
                      <a:gd name="connsiteX12" fmla="*/ 145841 w 1084716"/>
                      <a:gd name="connsiteY12" fmla="*/ 26789 h 984679"/>
                      <a:gd name="connsiteX13" fmla="*/ 85391 w 1084716"/>
                      <a:gd name="connsiteY13" fmla="*/ 9515 h 984679"/>
                      <a:gd name="connsiteX14" fmla="*/ 46781 w 1084716"/>
                      <a:gd name="connsiteY14" fmla="*/ 3929 h 984679"/>
                      <a:gd name="connsiteX15" fmla="*/ 47 w 1084716"/>
                      <a:gd name="connsiteY15" fmla="*/ 69459 h 984679"/>
                      <a:gd name="connsiteX16" fmla="*/ 39162 w 1084716"/>
                      <a:gd name="connsiteY16" fmla="*/ 219828 h 984679"/>
                      <a:gd name="connsiteX17" fmla="*/ 110791 w 1084716"/>
                      <a:gd name="connsiteY17" fmla="*/ 401691 h 984679"/>
                      <a:gd name="connsiteX18" fmla="*/ 158035 w 1084716"/>
                      <a:gd name="connsiteY18" fmla="*/ 672963 h 984679"/>
                      <a:gd name="connsiteX19" fmla="*/ 241347 w 1084716"/>
                      <a:gd name="connsiteY19" fmla="*/ 970651 h 984679"/>
                      <a:gd name="connsiteX0" fmla="*/ 241347 w 1084716"/>
                      <a:gd name="connsiteY0" fmla="*/ 970651 h 984679"/>
                      <a:gd name="connsiteX1" fmla="*/ 798115 w 1084716"/>
                      <a:gd name="connsiteY1" fmla="*/ 874131 h 984679"/>
                      <a:gd name="connsiteX2" fmla="*/ 1047858 w 1084716"/>
                      <a:gd name="connsiteY2" fmla="*/ 336927 h 984679"/>
                      <a:gd name="connsiteX3" fmla="*/ 1074983 w 1084716"/>
                      <a:gd name="connsiteY3" fmla="*/ 191251 h 984679"/>
                      <a:gd name="connsiteX4" fmla="*/ 1017159 w 1084716"/>
                      <a:gd name="connsiteY4" fmla="*/ 166087 h 984679"/>
                      <a:gd name="connsiteX5" fmla="*/ 942907 w 1084716"/>
                      <a:gd name="connsiteY5" fmla="*/ 171509 h 984679"/>
                      <a:gd name="connsiteX6" fmla="*/ 836616 w 1084716"/>
                      <a:gd name="connsiteY6" fmla="*/ 187187 h 984679"/>
                      <a:gd name="connsiteX7" fmla="*/ 751720 w 1084716"/>
                      <a:gd name="connsiteY7" fmla="*/ 219840 h 984679"/>
                      <a:gd name="connsiteX8" fmla="*/ 641141 w 1084716"/>
                      <a:gd name="connsiteY8" fmla="*/ 260469 h 984679"/>
                      <a:gd name="connsiteX9" fmla="*/ 643683 w 1084716"/>
                      <a:gd name="connsiteY9" fmla="*/ 260467 h 984679"/>
                      <a:gd name="connsiteX10" fmla="*/ 359504 w 1084716"/>
                      <a:gd name="connsiteY10" fmla="*/ 191369 h 984679"/>
                      <a:gd name="connsiteX11" fmla="*/ 244901 w 1084716"/>
                      <a:gd name="connsiteY11" fmla="*/ 64889 h 984679"/>
                      <a:gd name="connsiteX12" fmla="*/ 145841 w 1084716"/>
                      <a:gd name="connsiteY12" fmla="*/ 26789 h 984679"/>
                      <a:gd name="connsiteX13" fmla="*/ 85391 w 1084716"/>
                      <a:gd name="connsiteY13" fmla="*/ 9515 h 984679"/>
                      <a:gd name="connsiteX14" fmla="*/ 46781 w 1084716"/>
                      <a:gd name="connsiteY14" fmla="*/ 3929 h 984679"/>
                      <a:gd name="connsiteX15" fmla="*/ 47 w 1084716"/>
                      <a:gd name="connsiteY15" fmla="*/ 69459 h 984679"/>
                      <a:gd name="connsiteX16" fmla="*/ 39162 w 1084716"/>
                      <a:gd name="connsiteY16" fmla="*/ 219828 h 984679"/>
                      <a:gd name="connsiteX17" fmla="*/ 110791 w 1084716"/>
                      <a:gd name="connsiteY17" fmla="*/ 401691 h 984679"/>
                      <a:gd name="connsiteX18" fmla="*/ 158035 w 1084716"/>
                      <a:gd name="connsiteY18" fmla="*/ 672963 h 984679"/>
                      <a:gd name="connsiteX19" fmla="*/ 241347 w 1084716"/>
                      <a:gd name="connsiteY19" fmla="*/ 970651 h 984679"/>
                      <a:gd name="connsiteX0" fmla="*/ 241347 w 1084716"/>
                      <a:gd name="connsiteY0" fmla="*/ 970651 h 984679"/>
                      <a:gd name="connsiteX1" fmla="*/ 798115 w 1084716"/>
                      <a:gd name="connsiteY1" fmla="*/ 874131 h 984679"/>
                      <a:gd name="connsiteX2" fmla="*/ 1047858 w 1084716"/>
                      <a:gd name="connsiteY2" fmla="*/ 336927 h 984679"/>
                      <a:gd name="connsiteX3" fmla="*/ 1074983 w 1084716"/>
                      <a:gd name="connsiteY3" fmla="*/ 191251 h 984679"/>
                      <a:gd name="connsiteX4" fmla="*/ 1017159 w 1084716"/>
                      <a:gd name="connsiteY4" fmla="*/ 166087 h 984679"/>
                      <a:gd name="connsiteX5" fmla="*/ 942907 w 1084716"/>
                      <a:gd name="connsiteY5" fmla="*/ 171509 h 984679"/>
                      <a:gd name="connsiteX6" fmla="*/ 836616 w 1084716"/>
                      <a:gd name="connsiteY6" fmla="*/ 187187 h 984679"/>
                      <a:gd name="connsiteX7" fmla="*/ 751720 w 1084716"/>
                      <a:gd name="connsiteY7" fmla="*/ 219840 h 984679"/>
                      <a:gd name="connsiteX8" fmla="*/ 641141 w 1084716"/>
                      <a:gd name="connsiteY8" fmla="*/ 260469 h 984679"/>
                      <a:gd name="connsiteX9" fmla="*/ 542086 w 1084716"/>
                      <a:gd name="connsiteY9" fmla="*/ 289495 h 984679"/>
                      <a:gd name="connsiteX10" fmla="*/ 359504 w 1084716"/>
                      <a:gd name="connsiteY10" fmla="*/ 191369 h 984679"/>
                      <a:gd name="connsiteX11" fmla="*/ 244901 w 1084716"/>
                      <a:gd name="connsiteY11" fmla="*/ 64889 h 984679"/>
                      <a:gd name="connsiteX12" fmla="*/ 145841 w 1084716"/>
                      <a:gd name="connsiteY12" fmla="*/ 26789 h 984679"/>
                      <a:gd name="connsiteX13" fmla="*/ 85391 w 1084716"/>
                      <a:gd name="connsiteY13" fmla="*/ 9515 h 984679"/>
                      <a:gd name="connsiteX14" fmla="*/ 46781 w 1084716"/>
                      <a:gd name="connsiteY14" fmla="*/ 3929 h 984679"/>
                      <a:gd name="connsiteX15" fmla="*/ 47 w 1084716"/>
                      <a:gd name="connsiteY15" fmla="*/ 69459 h 984679"/>
                      <a:gd name="connsiteX16" fmla="*/ 39162 w 1084716"/>
                      <a:gd name="connsiteY16" fmla="*/ 219828 h 984679"/>
                      <a:gd name="connsiteX17" fmla="*/ 110791 w 1084716"/>
                      <a:gd name="connsiteY17" fmla="*/ 401691 h 984679"/>
                      <a:gd name="connsiteX18" fmla="*/ 158035 w 1084716"/>
                      <a:gd name="connsiteY18" fmla="*/ 672963 h 984679"/>
                      <a:gd name="connsiteX19" fmla="*/ 241347 w 1084716"/>
                      <a:gd name="connsiteY19" fmla="*/ 970651 h 984679"/>
                      <a:gd name="connsiteX0" fmla="*/ 241347 w 1084716"/>
                      <a:gd name="connsiteY0" fmla="*/ 970651 h 984679"/>
                      <a:gd name="connsiteX1" fmla="*/ 798115 w 1084716"/>
                      <a:gd name="connsiteY1" fmla="*/ 874131 h 984679"/>
                      <a:gd name="connsiteX2" fmla="*/ 1047858 w 1084716"/>
                      <a:gd name="connsiteY2" fmla="*/ 336927 h 984679"/>
                      <a:gd name="connsiteX3" fmla="*/ 1074983 w 1084716"/>
                      <a:gd name="connsiteY3" fmla="*/ 191251 h 984679"/>
                      <a:gd name="connsiteX4" fmla="*/ 1017159 w 1084716"/>
                      <a:gd name="connsiteY4" fmla="*/ 166087 h 984679"/>
                      <a:gd name="connsiteX5" fmla="*/ 942907 w 1084716"/>
                      <a:gd name="connsiteY5" fmla="*/ 171509 h 984679"/>
                      <a:gd name="connsiteX6" fmla="*/ 836616 w 1084716"/>
                      <a:gd name="connsiteY6" fmla="*/ 187187 h 984679"/>
                      <a:gd name="connsiteX7" fmla="*/ 751720 w 1084716"/>
                      <a:gd name="connsiteY7" fmla="*/ 219840 h 984679"/>
                      <a:gd name="connsiteX8" fmla="*/ 641141 w 1084716"/>
                      <a:gd name="connsiteY8" fmla="*/ 260469 h 984679"/>
                      <a:gd name="connsiteX9" fmla="*/ 542086 w 1084716"/>
                      <a:gd name="connsiteY9" fmla="*/ 289495 h 984679"/>
                      <a:gd name="connsiteX10" fmla="*/ 328575 w 1084716"/>
                      <a:gd name="connsiteY10" fmla="*/ 217267 h 984679"/>
                      <a:gd name="connsiteX11" fmla="*/ 244901 w 1084716"/>
                      <a:gd name="connsiteY11" fmla="*/ 64889 h 984679"/>
                      <a:gd name="connsiteX12" fmla="*/ 145841 w 1084716"/>
                      <a:gd name="connsiteY12" fmla="*/ 26789 h 984679"/>
                      <a:gd name="connsiteX13" fmla="*/ 85391 w 1084716"/>
                      <a:gd name="connsiteY13" fmla="*/ 9515 h 984679"/>
                      <a:gd name="connsiteX14" fmla="*/ 46781 w 1084716"/>
                      <a:gd name="connsiteY14" fmla="*/ 3929 h 984679"/>
                      <a:gd name="connsiteX15" fmla="*/ 47 w 1084716"/>
                      <a:gd name="connsiteY15" fmla="*/ 69459 h 984679"/>
                      <a:gd name="connsiteX16" fmla="*/ 39162 w 1084716"/>
                      <a:gd name="connsiteY16" fmla="*/ 219828 h 984679"/>
                      <a:gd name="connsiteX17" fmla="*/ 110791 w 1084716"/>
                      <a:gd name="connsiteY17" fmla="*/ 401691 h 984679"/>
                      <a:gd name="connsiteX18" fmla="*/ 158035 w 1084716"/>
                      <a:gd name="connsiteY18" fmla="*/ 672963 h 984679"/>
                      <a:gd name="connsiteX19" fmla="*/ 241347 w 1084716"/>
                      <a:gd name="connsiteY19" fmla="*/ 970651 h 984679"/>
                      <a:gd name="connsiteX0" fmla="*/ 241347 w 1084716"/>
                      <a:gd name="connsiteY0" fmla="*/ 970651 h 984679"/>
                      <a:gd name="connsiteX1" fmla="*/ 798115 w 1084716"/>
                      <a:gd name="connsiteY1" fmla="*/ 874131 h 984679"/>
                      <a:gd name="connsiteX2" fmla="*/ 1047858 w 1084716"/>
                      <a:gd name="connsiteY2" fmla="*/ 336927 h 984679"/>
                      <a:gd name="connsiteX3" fmla="*/ 1074983 w 1084716"/>
                      <a:gd name="connsiteY3" fmla="*/ 191251 h 984679"/>
                      <a:gd name="connsiteX4" fmla="*/ 1017159 w 1084716"/>
                      <a:gd name="connsiteY4" fmla="*/ 166087 h 984679"/>
                      <a:gd name="connsiteX5" fmla="*/ 942907 w 1084716"/>
                      <a:gd name="connsiteY5" fmla="*/ 171509 h 984679"/>
                      <a:gd name="connsiteX6" fmla="*/ 836616 w 1084716"/>
                      <a:gd name="connsiteY6" fmla="*/ 187187 h 984679"/>
                      <a:gd name="connsiteX7" fmla="*/ 751720 w 1084716"/>
                      <a:gd name="connsiteY7" fmla="*/ 219840 h 984679"/>
                      <a:gd name="connsiteX8" fmla="*/ 641141 w 1084716"/>
                      <a:gd name="connsiteY8" fmla="*/ 260469 h 984679"/>
                      <a:gd name="connsiteX9" fmla="*/ 542086 w 1084716"/>
                      <a:gd name="connsiteY9" fmla="*/ 289495 h 984679"/>
                      <a:gd name="connsiteX10" fmla="*/ 308838 w 1084716"/>
                      <a:gd name="connsiteY10" fmla="*/ 224065 h 984679"/>
                      <a:gd name="connsiteX11" fmla="*/ 244901 w 1084716"/>
                      <a:gd name="connsiteY11" fmla="*/ 64889 h 984679"/>
                      <a:gd name="connsiteX12" fmla="*/ 145841 w 1084716"/>
                      <a:gd name="connsiteY12" fmla="*/ 26789 h 984679"/>
                      <a:gd name="connsiteX13" fmla="*/ 85391 w 1084716"/>
                      <a:gd name="connsiteY13" fmla="*/ 9515 h 984679"/>
                      <a:gd name="connsiteX14" fmla="*/ 46781 w 1084716"/>
                      <a:gd name="connsiteY14" fmla="*/ 3929 h 984679"/>
                      <a:gd name="connsiteX15" fmla="*/ 47 w 1084716"/>
                      <a:gd name="connsiteY15" fmla="*/ 69459 h 984679"/>
                      <a:gd name="connsiteX16" fmla="*/ 39162 w 1084716"/>
                      <a:gd name="connsiteY16" fmla="*/ 219828 h 984679"/>
                      <a:gd name="connsiteX17" fmla="*/ 110791 w 1084716"/>
                      <a:gd name="connsiteY17" fmla="*/ 401691 h 984679"/>
                      <a:gd name="connsiteX18" fmla="*/ 158035 w 1084716"/>
                      <a:gd name="connsiteY18" fmla="*/ 672963 h 984679"/>
                      <a:gd name="connsiteX19" fmla="*/ 241347 w 1084716"/>
                      <a:gd name="connsiteY19" fmla="*/ 970651 h 984679"/>
                      <a:gd name="connsiteX0" fmla="*/ 241347 w 1084716"/>
                      <a:gd name="connsiteY0" fmla="*/ 970651 h 984679"/>
                      <a:gd name="connsiteX1" fmla="*/ 798115 w 1084716"/>
                      <a:gd name="connsiteY1" fmla="*/ 874131 h 984679"/>
                      <a:gd name="connsiteX2" fmla="*/ 1047858 w 1084716"/>
                      <a:gd name="connsiteY2" fmla="*/ 336927 h 984679"/>
                      <a:gd name="connsiteX3" fmla="*/ 1074983 w 1084716"/>
                      <a:gd name="connsiteY3" fmla="*/ 191251 h 984679"/>
                      <a:gd name="connsiteX4" fmla="*/ 1017159 w 1084716"/>
                      <a:gd name="connsiteY4" fmla="*/ 166087 h 984679"/>
                      <a:gd name="connsiteX5" fmla="*/ 942907 w 1084716"/>
                      <a:gd name="connsiteY5" fmla="*/ 171509 h 984679"/>
                      <a:gd name="connsiteX6" fmla="*/ 836616 w 1084716"/>
                      <a:gd name="connsiteY6" fmla="*/ 187187 h 984679"/>
                      <a:gd name="connsiteX7" fmla="*/ 751720 w 1084716"/>
                      <a:gd name="connsiteY7" fmla="*/ 219840 h 984679"/>
                      <a:gd name="connsiteX8" fmla="*/ 641141 w 1084716"/>
                      <a:gd name="connsiteY8" fmla="*/ 260469 h 984679"/>
                      <a:gd name="connsiteX9" fmla="*/ 542086 w 1084716"/>
                      <a:gd name="connsiteY9" fmla="*/ 289495 h 984679"/>
                      <a:gd name="connsiteX10" fmla="*/ 307844 w 1084716"/>
                      <a:gd name="connsiteY10" fmla="*/ 211150 h 984679"/>
                      <a:gd name="connsiteX11" fmla="*/ 244901 w 1084716"/>
                      <a:gd name="connsiteY11" fmla="*/ 64889 h 984679"/>
                      <a:gd name="connsiteX12" fmla="*/ 145841 w 1084716"/>
                      <a:gd name="connsiteY12" fmla="*/ 26789 h 984679"/>
                      <a:gd name="connsiteX13" fmla="*/ 85391 w 1084716"/>
                      <a:gd name="connsiteY13" fmla="*/ 9515 h 984679"/>
                      <a:gd name="connsiteX14" fmla="*/ 46781 w 1084716"/>
                      <a:gd name="connsiteY14" fmla="*/ 3929 h 984679"/>
                      <a:gd name="connsiteX15" fmla="*/ 47 w 1084716"/>
                      <a:gd name="connsiteY15" fmla="*/ 69459 h 984679"/>
                      <a:gd name="connsiteX16" fmla="*/ 39162 w 1084716"/>
                      <a:gd name="connsiteY16" fmla="*/ 219828 h 984679"/>
                      <a:gd name="connsiteX17" fmla="*/ 110791 w 1084716"/>
                      <a:gd name="connsiteY17" fmla="*/ 401691 h 984679"/>
                      <a:gd name="connsiteX18" fmla="*/ 158035 w 1084716"/>
                      <a:gd name="connsiteY18" fmla="*/ 672963 h 984679"/>
                      <a:gd name="connsiteX19" fmla="*/ 241347 w 1084716"/>
                      <a:gd name="connsiteY19" fmla="*/ 970651 h 984679"/>
                      <a:gd name="connsiteX0" fmla="*/ 241347 w 1084716"/>
                      <a:gd name="connsiteY0" fmla="*/ 970651 h 984679"/>
                      <a:gd name="connsiteX1" fmla="*/ 798115 w 1084716"/>
                      <a:gd name="connsiteY1" fmla="*/ 874131 h 984679"/>
                      <a:gd name="connsiteX2" fmla="*/ 1047858 w 1084716"/>
                      <a:gd name="connsiteY2" fmla="*/ 336927 h 984679"/>
                      <a:gd name="connsiteX3" fmla="*/ 1074983 w 1084716"/>
                      <a:gd name="connsiteY3" fmla="*/ 191251 h 984679"/>
                      <a:gd name="connsiteX4" fmla="*/ 1017159 w 1084716"/>
                      <a:gd name="connsiteY4" fmla="*/ 166087 h 984679"/>
                      <a:gd name="connsiteX5" fmla="*/ 942907 w 1084716"/>
                      <a:gd name="connsiteY5" fmla="*/ 171509 h 984679"/>
                      <a:gd name="connsiteX6" fmla="*/ 836616 w 1084716"/>
                      <a:gd name="connsiteY6" fmla="*/ 187187 h 984679"/>
                      <a:gd name="connsiteX7" fmla="*/ 751720 w 1084716"/>
                      <a:gd name="connsiteY7" fmla="*/ 219840 h 984679"/>
                      <a:gd name="connsiteX8" fmla="*/ 641141 w 1084716"/>
                      <a:gd name="connsiteY8" fmla="*/ 260469 h 984679"/>
                      <a:gd name="connsiteX9" fmla="*/ 542086 w 1084716"/>
                      <a:gd name="connsiteY9" fmla="*/ 289495 h 984679"/>
                      <a:gd name="connsiteX10" fmla="*/ 307844 w 1084716"/>
                      <a:gd name="connsiteY10" fmla="*/ 211150 h 984679"/>
                      <a:gd name="connsiteX11" fmla="*/ 134629 w 1084716"/>
                      <a:gd name="connsiteY11" fmla="*/ 112814 h 984679"/>
                      <a:gd name="connsiteX12" fmla="*/ 145841 w 1084716"/>
                      <a:gd name="connsiteY12" fmla="*/ 26789 h 984679"/>
                      <a:gd name="connsiteX13" fmla="*/ 85391 w 1084716"/>
                      <a:gd name="connsiteY13" fmla="*/ 9515 h 984679"/>
                      <a:gd name="connsiteX14" fmla="*/ 46781 w 1084716"/>
                      <a:gd name="connsiteY14" fmla="*/ 3929 h 984679"/>
                      <a:gd name="connsiteX15" fmla="*/ 47 w 1084716"/>
                      <a:gd name="connsiteY15" fmla="*/ 69459 h 984679"/>
                      <a:gd name="connsiteX16" fmla="*/ 39162 w 1084716"/>
                      <a:gd name="connsiteY16" fmla="*/ 219828 h 984679"/>
                      <a:gd name="connsiteX17" fmla="*/ 110791 w 1084716"/>
                      <a:gd name="connsiteY17" fmla="*/ 401691 h 984679"/>
                      <a:gd name="connsiteX18" fmla="*/ 158035 w 1084716"/>
                      <a:gd name="connsiteY18" fmla="*/ 672963 h 984679"/>
                      <a:gd name="connsiteX19" fmla="*/ 241347 w 1084716"/>
                      <a:gd name="connsiteY19" fmla="*/ 970651 h 984679"/>
                      <a:gd name="connsiteX0" fmla="*/ 241347 w 1084716"/>
                      <a:gd name="connsiteY0" fmla="*/ 970651 h 984679"/>
                      <a:gd name="connsiteX1" fmla="*/ 798115 w 1084716"/>
                      <a:gd name="connsiteY1" fmla="*/ 874131 h 984679"/>
                      <a:gd name="connsiteX2" fmla="*/ 1047858 w 1084716"/>
                      <a:gd name="connsiteY2" fmla="*/ 336927 h 984679"/>
                      <a:gd name="connsiteX3" fmla="*/ 1074983 w 1084716"/>
                      <a:gd name="connsiteY3" fmla="*/ 191251 h 984679"/>
                      <a:gd name="connsiteX4" fmla="*/ 1017159 w 1084716"/>
                      <a:gd name="connsiteY4" fmla="*/ 166087 h 984679"/>
                      <a:gd name="connsiteX5" fmla="*/ 942907 w 1084716"/>
                      <a:gd name="connsiteY5" fmla="*/ 171509 h 984679"/>
                      <a:gd name="connsiteX6" fmla="*/ 836616 w 1084716"/>
                      <a:gd name="connsiteY6" fmla="*/ 187187 h 984679"/>
                      <a:gd name="connsiteX7" fmla="*/ 751720 w 1084716"/>
                      <a:gd name="connsiteY7" fmla="*/ 219840 h 984679"/>
                      <a:gd name="connsiteX8" fmla="*/ 641141 w 1084716"/>
                      <a:gd name="connsiteY8" fmla="*/ 260469 h 984679"/>
                      <a:gd name="connsiteX9" fmla="*/ 542086 w 1084716"/>
                      <a:gd name="connsiteY9" fmla="*/ 289495 h 984679"/>
                      <a:gd name="connsiteX10" fmla="*/ 307844 w 1084716"/>
                      <a:gd name="connsiteY10" fmla="*/ 211150 h 984679"/>
                      <a:gd name="connsiteX11" fmla="*/ 140787 w 1084716"/>
                      <a:gd name="connsiteY11" fmla="*/ 94123 h 984679"/>
                      <a:gd name="connsiteX12" fmla="*/ 145841 w 1084716"/>
                      <a:gd name="connsiteY12" fmla="*/ 26789 h 984679"/>
                      <a:gd name="connsiteX13" fmla="*/ 85391 w 1084716"/>
                      <a:gd name="connsiteY13" fmla="*/ 9515 h 984679"/>
                      <a:gd name="connsiteX14" fmla="*/ 46781 w 1084716"/>
                      <a:gd name="connsiteY14" fmla="*/ 3929 h 984679"/>
                      <a:gd name="connsiteX15" fmla="*/ 47 w 1084716"/>
                      <a:gd name="connsiteY15" fmla="*/ 69459 h 984679"/>
                      <a:gd name="connsiteX16" fmla="*/ 39162 w 1084716"/>
                      <a:gd name="connsiteY16" fmla="*/ 219828 h 984679"/>
                      <a:gd name="connsiteX17" fmla="*/ 110791 w 1084716"/>
                      <a:gd name="connsiteY17" fmla="*/ 401691 h 984679"/>
                      <a:gd name="connsiteX18" fmla="*/ 158035 w 1084716"/>
                      <a:gd name="connsiteY18" fmla="*/ 672963 h 984679"/>
                      <a:gd name="connsiteX19" fmla="*/ 241347 w 1084716"/>
                      <a:gd name="connsiteY19" fmla="*/ 970651 h 984679"/>
                      <a:gd name="connsiteX0" fmla="*/ 242360 w 1085729"/>
                      <a:gd name="connsiteY0" fmla="*/ 972352 h 986380"/>
                      <a:gd name="connsiteX1" fmla="*/ 799128 w 1085729"/>
                      <a:gd name="connsiteY1" fmla="*/ 875832 h 986380"/>
                      <a:gd name="connsiteX2" fmla="*/ 1048871 w 1085729"/>
                      <a:gd name="connsiteY2" fmla="*/ 338628 h 986380"/>
                      <a:gd name="connsiteX3" fmla="*/ 1075996 w 1085729"/>
                      <a:gd name="connsiteY3" fmla="*/ 192952 h 986380"/>
                      <a:gd name="connsiteX4" fmla="*/ 1018172 w 1085729"/>
                      <a:gd name="connsiteY4" fmla="*/ 167788 h 986380"/>
                      <a:gd name="connsiteX5" fmla="*/ 943920 w 1085729"/>
                      <a:gd name="connsiteY5" fmla="*/ 173210 h 986380"/>
                      <a:gd name="connsiteX6" fmla="*/ 837629 w 1085729"/>
                      <a:gd name="connsiteY6" fmla="*/ 188888 h 986380"/>
                      <a:gd name="connsiteX7" fmla="*/ 752733 w 1085729"/>
                      <a:gd name="connsiteY7" fmla="*/ 221541 h 986380"/>
                      <a:gd name="connsiteX8" fmla="*/ 642154 w 1085729"/>
                      <a:gd name="connsiteY8" fmla="*/ 262170 h 986380"/>
                      <a:gd name="connsiteX9" fmla="*/ 543099 w 1085729"/>
                      <a:gd name="connsiteY9" fmla="*/ 291196 h 986380"/>
                      <a:gd name="connsiteX10" fmla="*/ 308857 w 1085729"/>
                      <a:gd name="connsiteY10" fmla="*/ 212851 h 986380"/>
                      <a:gd name="connsiteX11" fmla="*/ 141800 w 1085729"/>
                      <a:gd name="connsiteY11" fmla="*/ 95824 h 986380"/>
                      <a:gd name="connsiteX12" fmla="*/ 146854 w 1085729"/>
                      <a:gd name="connsiteY12" fmla="*/ 28490 h 986380"/>
                      <a:gd name="connsiteX13" fmla="*/ 2355 w 1085729"/>
                      <a:gd name="connsiteY13" fmla="*/ 5036 h 986380"/>
                      <a:gd name="connsiteX14" fmla="*/ 47794 w 1085729"/>
                      <a:gd name="connsiteY14" fmla="*/ 5630 h 986380"/>
                      <a:gd name="connsiteX15" fmla="*/ 1060 w 1085729"/>
                      <a:gd name="connsiteY15" fmla="*/ 71160 h 986380"/>
                      <a:gd name="connsiteX16" fmla="*/ 40175 w 1085729"/>
                      <a:gd name="connsiteY16" fmla="*/ 221529 h 986380"/>
                      <a:gd name="connsiteX17" fmla="*/ 111804 w 1085729"/>
                      <a:gd name="connsiteY17" fmla="*/ 403392 h 986380"/>
                      <a:gd name="connsiteX18" fmla="*/ 159048 w 1085729"/>
                      <a:gd name="connsiteY18" fmla="*/ 674664 h 986380"/>
                      <a:gd name="connsiteX19" fmla="*/ 242360 w 1085729"/>
                      <a:gd name="connsiteY19" fmla="*/ 972352 h 986380"/>
                      <a:gd name="connsiteX0" fmla="*/ 241347 w 1084716"/>
                      <a:gd name="connsiteY0" fmla="*/ 972607 h 986635"/>
                      <a:gd name="connsiteX1" fmla="*/ 798115 w 1084716"/>
                      <a:gd name="connsiteY1" fmla="*/ 876087 h 986635"/>
                      <a:gd name="connsiteX2" fmla="*/ 1047858 w 1084716"/>
                      <a:gd name="connsiteY2" fmla="*/ 338883 h 986635"/>
                      <a:gd name="connsiteX3" fmla="*/ 1074983 w 1084716"/>
                      <a:gd name="connsiteY3" fmla="*/ 193207 h 986635"/>
                      <a:gd name="connsiteX4" fmla="*/ 1017159 w 1084716"/>
                      <a:gd name="connsiteY4" fmla="*/ 168043 h 986635"/>
                      <a:gd name="connsiteX5" fmla="*/ 942907 w 1084716"/>
                      <a:gd name="connsiteY5" fmla="*/ 173465 h 986635"/>
                      <a:gd name="connsiteX6" fmla="*/ 836616 w 1084716"/>
                      <a:gd name="connsiteY6" fmla="*/ 189143 h 986635"/>
                      <a:gd name="connsiteX7" fmla="*/ 751720 w 1084716"/>
                      <a:gd name="connsiteY7" fmla="*/ 221796 h 986635"/>
                      <a:gd name="connsiteX8" fmla="*/ 641141 w 1084716"/>
                      <a:gd name="connsiteY8" fmla="*/ 262425 h 986635"/>
                      <a:gd name="connsiteX9" fmla="*/ 542086 w 1084716"/>
                      <a:gd name="connsiteY9" fmla="*/ 291451 h 986635"/>
                      <a:gd name="connsiteX10" fmla="*/ 307844 w 1084716"/>
                      <a:gd name="connsiteY10" fmla="*/ 213106 h 986635"/>
                      <a:gd name="connsiteX11" fmla="*/ 140787 w 1084716"/>
                      <a:gd name="connsiteY11" fmla="*/ 96079 h 986635"/>
                      <a:gd name="connsiteX12" fmla="*/ 85437 w 1084716"/>
                      <a:gd name="connsiteY12" fmla="*/ 33642 h 986635"/>
                      <a:gd name="connsiteX13" fmla="*/ 1342 w 1084716"/>
                      <a:gd name="connsiteY13" fmla="*/ 5291 h 986635"/>
                      <a:gd name="connsiteX14" fmla="*/ 46781 w 1084716"/>
                      <a:gd name="connsiteY14" fmla="*/ 5885 h 986635"/>
                      <a:gd name="connsiteX15" fmla="*/ 47 w 1084716"/>
                      <a:gd name="connsiteY15" fmla="*/ 71415 h 986635"/>
                      <a:gd name="connsiteX16" fmla="*/ 39162 w 1084716"/>
                      <a:gd name="connsiteY16" fmla="*/ 221784 h 986635"/>
                      <a:gd name="connsiteX17" fmla="*/ 110791 w 1084716"/>
                      <a:gd name="connsiteY17" fmla="*/ 403647 h 986635"/>
                      <a:gd name="connsiteX18" fmla="*/ 158035 w 1084716"/>
                      <a:gd name="connsiteY18" fmla="*/ 674919 h 986635"/>
                      <a:gd name="connsiteX19" fmla="*/ 241347 w 1084716"/>
                      <a:gd name="connsiteY19" fmla="*/ 972607 h 986635"/>
                      <a:gd name="connsiteX0" fmla="*/ 243537 w 1086906"/>
                      <a:gd name="connsiteY0" fmla="*/ 970901 h 984929"/>
                      <a:gd name="connsiteX1" fmla="*/ 800305 w 1086906"/>
                      <a:gd name="connsiteY1" fmla="*/ 874381 h 984929"/>
                      <a:gd name="connsiteX2" fmla="*/ 1050048 w 1086906"/>
                      <a:gd name="connsiteY2" fmla="*/ 337177 h 984929"/>
                      <a:gd name="connsiteX3" fmla="*/ 1077173 w 1086906"/>
                      <a:gd name="connsiteY3" fmla="*/ 191501 h 984929"/>
                      <a:gd name="connsiteX4" fmla="*/ 1019349 w 1086906"/>
                      <a:gd name="connsiteY4" fmla="*/ 166337 h 984929"/>
                      <a:gd name="connsiteX5" fmla="*/ 945097 w 1086906"/>
                      <a:gd name="connsiteY5" fmla="*/ 171759 h 984929"/>
                      <a:gd name="connsiteX6" fmla="*/ 838806 w 1086906"/>
                      <a:gd name="connsiteY6" fmla="*/ 187437 h 984929"/>
                      <a:gd name="connsiteX7" fmla="*/ 753910 w 1086906"/>
                      <a:gd name="connsiteY7" fmla="*/ 220090 h 984929"/>
                      <a:gd name="connsiteX8" fmla="*/ 643331 w 1086906"/>
                      <a:gd name="connsiteY8" fmla="*/ 260719 h 984929"/>
                      <a:gd name="connsiteX9" fmla="*/ 544276 w 1086906"/>
                      <a:gd name="connsiteY9" fmla="*/ 289745 h 984929"/>
                      <a:gd name="connsiteX10" fmla="*/ 310034 w 1086906"/>
                      <a:gd name="connsiteY10" fmla="*/ 211400 h 984929"/>
                      <a:gd name="connsiteX11" fmla="*/ 142977 w 1086906"/>
                      <a:gd name="connsiteY11" fmla="*/ 94373 h 984929"/>
                      <a:gd name="connsiteX12" fmla="*/ 87627 w 1086906"/>
                      <a:gd name="connsiteY12" fmla="*/ 31936 h 984929"/>
                      <a:gd name="connsiteX13" fmla="*/ 3532 w 1086906"/>
                      <a:gd name="connsiteY13" fmla="*/ 3585 h 984929"/>
                      <a:gd name="connsiteX14" fmla="*/ 13735 w 1086906"/>
                      <a:gd name="connsiteY14" fmla="*/ 7036 h 984929"/>
                      <a:gd name="connsiteX15" fmla="*/ 2237 w 1086906"/>
                      <a:gd name="connsiteY15" fmla="*/ 69709 h 984929"/>
                      <a:gd name="connsiteX16" fmla="*/ 41352 w 1086906"/>
                      <a:gd name="connsiteY16" fmla="*/ 220078 h 984929"/>
                      <a:gd name="connsiteX17" fmla="*/ 112981 w 1086906"/>
                      <a:gd name="connsiteY17" fmla="*/ 401941 h 984929"/>
                      <a:gd name="connsiteX18" fmla="*/ 160225 w 1086906"/>
                      <a:gd name="connsiteY18" fmla="*/ 673213 h 984929"/>
                      <a:gd name="connsiteX19" fmla="*/ 243537 w 1086906"/>
                      <a:gd name="connsiteY19" fmla="*/ 970901 h 984929"/>
                      <a:gd name="connsiteX0" fmla="*/ 243537 w 1086906"/>
                      <a:gd name="connsiteY0" fmla="*/ 970901 h 984929"/>
                      <a:gd name="connsiteX1" fmla="*/ 800305 w 1086906"/>
                      <a:gd name="connsiteY1" fmla="*/ 874381 h 984929"/>
                      <a:gd name="connsiteX2" fmla="*/ 1050048 w 1086906"/>
                      <a:gd name="connsiteY2" fmla="*/ 337177 h 984929"/>
                      <a:gd name="connsiteX3" fmla="*/ 1077173 w 1086906"/>
                      <a:gd name="connsiteY3" fmla="*/ 191501 h 984929"/>
                      <a:gd name="connsiteX4" fmla="*/ 1019349 w 1086906"/>
                      <a:gd name="connsiteY4" fmla="*/ 166337 h 984929"/>
                      <a:gd name="connsiteX5" fmla="*/ 945097 w 1086906"/>
                      <a:gd name="connsiteY5" fmla="*/ 171759 h 984929"/>
                      <a:gd name="connsiteX6" fmla="*/ 838806 w 1086906"/>
                      <a:gd name="connsiteY6" fmla="*/ 187437 h 984929"/>
                      <a:gd name="connsiteX7" fmla="*/ 753910 w 1086906"/>
                      <a:gd name="connsiteY7" fmla="*/ 220090 h 984929"/>
                      <a:gd name="connsiteX8" fmla="*/ 643331 w 1086906"/>
                      <a:gd name="connsiteY8" fmla="*/ 260719 h 984929"/>
                      <a:gd name="connsiteX9" fmla="*/ 544276 w 1086906"/>
                      <a:gd name="connsiteY9" fmla="*/ 289745 h 984929"/>
                      <a:gd name="connsiteX10" fmla="*/ 309138 w 1086906"/>
                      <a:gd name="connsiteY10" fmla="*/ 199777 h 984929"/>
                      <a:gd name="connsiteX11" fmla="*/ 142977 w 1086906"/>
                      <a:gd name="connsiteY11" fmla="*/ 94373 h 984929"/>
                      <a:gd name="connsiteX12" fmla="*/ 87627 w 1086906"/>
                      <a:gd name="connsiteY12" fmla="*/ 31936 h 984929"/>
                      <a:gd name="connsiteX13" fmla="*/ 3532 w 1086906"/>
                      <a:gd name="connsiteY13" fmla="*/ 3585 h 984929"/>
                      <a:gd name="connsiteX14" fmla="*/ 13735 w 1086906"/>
                      <a:gd name="connsiteY14" fmla="*/ 7036 h 984929"/>
                      <a:gd name="connsiteX15" fmla="*/ 2237 w 1086906"/>
                      <a:gd name="connsiteY15" fmla="*/ 69709 h 984929"/>
                      <a:gd name="connsiteX16" fmla="*/ 41352 w 1086906"/>
                      <a:gd name="connsiteY16" fmla="*/ 220078 h 984929"/>
                      <a:gd name="connsiteX17" fmla="*/ 112981 w 1086906"/>
                      <a:gd name="connsiteY17" fmla="*/ 401941 h 984929"/>
                      <a:gd name="connsiteX18" fmla="*/ 160225 w 1086906"/>
                      <a:gd name="connsiteY18" fmla="*/ 673213 h 984929"/>
                      <a:gd name="connsiteX19" fmla="*/ 243537 w 1086906"/>
                      <a:gd name="connsiteY19" fmla="*/ 970901 h 984929"/>
                      <a:gd name="connsiteX0" fmla="*/ 243537 w 1086906"/>
                      <a:gd name="connsiteY0" fmla="*/ 970901 h 984929"/>
                      <a:gd name="connsiteX1" fmla="*/ 800305 w 1086906"/>
                      <a:gd name="connsiteY1" fmla="*/ 874381 h 984929"/>
                      <a:gd name="connsiteX2" fmla="*/ 1050048 w 1086906"/>
                      <a:gd name="connsiteY2" fmla="*/ 337177 h 984929"/>
                      <a:gd name="connsiteX3" fmla="*/ 1077173 w 1086906"/>
                      <a:gd name="connsiteY3" fmla="*/ 191501 h 984929"/>
                      <a:gd name="connsiteX4" fmla="*/ 1019349 w 1086906"/>
                      <a:gd name="connsiteY4" fmla="*/ 166337 h 984929"/>
                      <a:gd name="connsiteX5" fmla="*/ 945097 w 1086906"/>
                      <a:gd name="connsiteY5" fmla="*/ 171759 h 984929"/>
                      <a:gd name="connsiteX6" fmla="*/ 838806 w 1086906"/>
                      <a:gd name="connsiteY6" fmla="*/ 187437 h 984929"/>
                      <a:gd name="connsiteX7" fmla="*/ 753910 w 1086906"/>
                      <a:gd name="connsiteY7" fmla="*/ 220090 h 984929"/>
                      <a:gd name="connsiteX8" fmla="*/ 643331 w 1086906"/>
                      <a:gd name="connsiteY8" fmla="*/ 260719 h 984929"/>
                      <a:gd name="connsiteX9" fmla="*/ 544276 w 1086906"/>
                      <a:gd name="connsiteY9" fmla="*/ 289745 h 984929"/>
                      <a:gd name="connsiteX10" fmla="*/ 309138 w 1086906"/>
                      <a:gd name="connsiteY10" fmla="*/ 199777 h 984929"/>
                      <a:gd name="connsiteX11" fmla="*/ 146156 w 1086906"/>
                      <a:gd name="connsiteY11" fmla="*/ 86319 h 984929"/>
                      <a:gd name="connsiteX12" fmla="*/ 87627 w 1086906"/>
                      <a:gd name="connsiteY12" fmla="*/ 31936 h 984929"/>
                      <a:gd name="connsiteX13" fmla="*/ 3532 w 1086906"/>
                      <a:gd name="connsiteY13" fmla="*/ 3585 h 984929"/>
                      <a:gd name="connsiteX14" fmla="*/ 13735 w 1086906"/>
                      <a:gd name="connsiteY14" fmla="*/ 7036 h 984929"/>
                      <a:gd name="connsiteX15" fmla="*/ 2237 w 1086906"/>
                      <a:gd name="connsiteY15" fmla="*/ 69709 h 984929"/>
                      <a:gd name="connsiteX16" fmla="*/ 41352 w 1086906"/>
                      <a:gd name="connsiteY16" fmla="*/ 220078 h 984929"/>
                      <a:gd name="connsiteX17" fmla="*/ 112981 w 1086906"/>
                      <a:gd name="connsiteY17" fmla="*/ 401941 h 984929"/>
                      <a:gd name="connsiteX18" fmla="*/ 160225 w 1086906"/>
                      <a:gd name="connsiteY18" fmla="*/ 673213 h 984929"/>
                      <a:gd name="connsiteX19" fmla="*/ 243537 w 1086906"/>
                      <a:gd name="connsiteY19" fmla="*/ 970901 h 984929"/>
                      <a:gd name="connsiteX0" fmla="*/ 243537 w 1086906"/>
                      <a:gd name="connsiteY0" fmla="*/ 970432 h 984460"/>
                      <a:gd name="connsiteX1" fmla="*/ 800305 w 1086906"/>
                      <a:gd name="connsiteY1" fmla="*/ 873912 h 984460"/>
                      <a:gd name="connsiteX2" fmla="*/ 1050048 w 1086906"/>
                      <a:gd name="connsiteY2" fmla="*/ 336708 h 984460"/>
                      <a:gd name="connsiteX3" fmla="*/ 1077173 w 1086906"/>
                      <a:gd name="connsiteY3" fmla="*/ 191032 h 984460"/>
                      <a:gd name="connsiteX4" fmla="*/ 1019349 w 1086906"/>
                      <a:gd name="connsiteY4" fmla="*/ 165868 h 984460"/>
                      <a:gd name="connsiteX5" fmla="*/ 945097 w 1086906"/>
                      <a:gd name="connsiteY5" fmla="*/ 171290 h 984460"/>
                      <a:gd name="connsiteX6" fmla="*/ 838806 w 1086906"/>
                      <a:gd name="connsiteY6" fmla="*/ 186968 h 984460"/>
                      <a:gd name="connsiteX7" fmla="*/ 753910 w 1086906"/>
                      <a:gd name="connsiteY7" fmla="*/ 219621 h 984460"/>
                      <a:gd name="connsiteX8" fmla="*/ 643331 w 1086906"/>
                      <a:gd name="connsiteY8" fmla="*/ 260250 h 984460"/>
                      <a:gd name="connsiteX9" fmla="*/ 544276 w 1086906"/>
                      <a:gd name="connsiteY9" fmla="*/ 289276 h 984460"/>
                      <a:gd name="connsiteX10" fmla="*/ 309138 w 1086906"/>
                      <a:gd name="connsiteY10" fmla="*/ 199308 h 984460"/>
                      <a:gd name="connsiteX11" fmla="*/ 146156 w 1086906"/>
                      <a:gd name="connsiteY11" fmla="*/ 85850 h 984460"/>
                      <a:gd name="connsiteX12" fmla="*/ 58568 w 1086906"/>
                      <a:gd name="connsiteY12" fmla="*/ 24077 h 984460"/>
                      <a:gd name="connsiteX13" fmla="*/ 3532 w 1086906"/>
                      <a:gd name="connsiteY13" fmla="*/ 3116 h 984460"/>
                      <a:gd name="connsiteX14" fmla="*/ 13735 w 1086906"/>
                      <a:gd name="connsiteY14" fmla="*/ 6567 h 984460"/>
                      <a:gd name="connsiteX15" fmla="*/ 2237 w 1086906"/>
                      <a:gd name="connsiteY15" fmla="*/ 69240 h 984460"/>
                      <a:gd name="connsiteX16" fmla="*/ 41352 w 1086906"/>
                      <a:gd name="connsiteY16" fmla="*/ 219609 h 984460"/>
                      <a:gd name="connsiteX17" fmla="*/ 112981 w 1086906"/>
                      <a:gd name="connsiteY17" fmla="*/ 401472 h 984460"/>
                      <a:gd name="connsiteX18" fmla="*/ 160225 w 1086906"/>
                      <a:gd name="connsiteY18" fmla="*/ 672744 h 984460"/>
                      <a:gd name="connsiteX19" fmla="*/ 243537 w 1086906"/>
                      <a:gd name="connsiteY19" fmla="*/ 970432 h 984460"/>
                      <a:gd name="connsiteX0" fmla="*/ 248176 w 1091545"/>
                      <a:gd name="connsiteY0" fmla="*/ 972400 h 986428"/>
                      <a:gd name="connsiteX1" fmla="*/ 804944 w 1091545"/>
                      <a:gd name="connsiteY1" fmla="*/ 875880 h 986428"/>
                      <a:gd name="connsiteX2" fmla="*/ 1054687 w 1091545"/>
                      <a:gd name="connsiteY2" fmla="*/ 338676 h 986428"/>
                      <a:gd name="connsiteX3" fmla="*/ 1081812 w 1091545"/>
                      <a:gd name="connsiteY3" fmla="*/ 193000 h 986428"/>
                      <a:gd name="connsiteX4" fmla="*/ 1023988 w 1091545"/>
                      <a:gd name="connsiteY4" fmla="*/ 167836 h 986428"/>
                      <a:gd name="connsiteX5" fmla="*/ 949736 w 1091545"/>
                      <a:gd name="connsiteY5" fmla="*/ 173258 h 986428"/>
                      <a:gd name="connsiteX6" fmla="*/ 843445 w 1091545"/>
                      <a:gd name="connsiteY6" fmla="*/ 188936 h 986428"/>
                      <a:gd name="connsiteX7" fmla="*/ 758549 w 1091545"/>
                      <a:gd name="connsiteY7" fmla="*/ 221589 h 986428"/>
                      <a:gd name="connsiteX8" fmla="*/ 647970 w 1091545"/>
                      <a:gd name="connsiteY8" fmla="*/ 262218 h 986428"/>
                      <a:gd name="connsiteX9" fmla="*/ 548915 w 1091545"/>
                      <a:gd name="connsiteY9" fmla="*/ 291244 h 986428"/>
                      <a:gd name="connsiteX10" fmla="*/ 313777 w 1091545"/>
                      <a:gd name="connsiteY10" fmla="*/ 201276 h 986428"/>
                      <a:gd name="connsiteX11" fmla="*/ 150795 w 1091545"/>
                      <a:gd name="connsiteY11" fmla="*/ 87818 h 986428"/>
                      <a:gd name="connsiteX12" fmla="*/ 63207 w 1091545"/>
                      <a:gd name="connsiteY12" fmla="*/ 26045 h 986428"/>
                      <a:gd name="connsiteX13" fmla="*/ 8171 w 1091545"/>
                      <a:gd name="connsiteY13" fmla="*/ 5084 h 986428"/>
                      <a:gd name="connsiteX14" fmla="*/ 8638 w 1091545"/>
                      <a:gd name="connsiteY14" fmla="*/ 5426 h 986428"/>
                      <a:gd name="connsiteX15" fmla="*/ 6876 w 1091545"/>
                      <a:gd name="connsiteY15" fmla="*/ 71208 h 986428"/>
                      <a:gd name="connsiteX16" fmla="*/ 45991 w 1091545"/>
                      <a:gd name="connsiteY16" fmla="*/ 221577 h 986428"/>
                      <a:gd name="connsiteX17" fmla="*/ 117620 w 1091545"/>
                      <a:gd name="connsiteY17" fmla="*/ 403440 h 986428"/>
                      <a:gd name="connsiteX18" fmla="*/ 164864 w 1091545"/>
                      <a:gd name="connsiteY18" fmla="*/ 674712 h 986428"/>
                      <a:gd name="connsiteX19" fmla="*/ 248176 w 1091545"/>
                      <a:gd name="connsiteY19" fmla="*/ 972400 h 986428"/>
                      <a:gd name="connsiteX0" fmla="*/ 262166 w 1105535"/>
                      <a:gd name="connsiteY0" fmla="*/ 972400 h 986428"/>
                      <a:gd name="connsiteX1" fmla="*/ 818934 w 1105535"/>
                      <a:gd name="connsiteY1" fmla="*/ 875880 h 986428"/>
                      <a:gd name="connsiteX2" fmla="*/ 1068677 w 1105535"/>
                      <a:gd name="connsiteY2" fmla="*/ 338676 h 986428"/>
                      <a:gd name="connsiteX3" fmla="*/ 1095802 w 1105535"/>
                      <a:gd name="connsiteY3" fmla="*/ 193000 h 986428"/>
                      <a:gd name="connsiteX4" fmla="*/ 1037978 w 1105535"/>
                      <a:gd name="connsiteY4" fmla="*/ 167836 h 986428"/>
                      <a:gd name="connsiteX5" fmla="*/ 963726 w 1105535"/>
                      <a:gd name="connsiteY5" fmla="*/ 173258 h 986428"/>
                      <a:gd name="connsiteX6" fmla="*/ 857435 w 1105535"/>
                      <a:gd name="connsiteY6" fmla="*/ 188936 h 986428"/>
                      <a:gd name="connsiteX7" fmla="*/ 772539 w 1105535"/>
                      <a:gd name="connsiteY7" fmla="*/ 221589 h 986428"/>
                      <a:gd name="connsiteX8" fmla="*/ 661960 w 1105535"/>
                      <a:gd name="connsiteY8" fmla="*/ 262218 h 986428"/>
                      <a:gd name="connsiteX9" fmla="*/ 562905 w 1105535"/>
                      <a:gd name="connsiteY9" fmla="*/ 291244 h 986428"/>
                      <a:gd name="connsiteX10" fmla="*/ 327767 w 1105535"/>
                      <a:gd name="connsiteY10" fmla="*/ 201276 h 986428"/>
                      <a:gd name="connsiteX11" fmla="*/ 164785 w 1105535"/>
                      <a:gd name="connsiteY11" fmla="*/ 87818 h 986428"/>
                      <a:gd name="connsiteX12" fmla="*/ 77197 w 1105535"/>
                      <a:gd name="connsiteY12" fmla="*/ 26045 h 986428"/>
                      <a:gd name="connsiteX13" fmla="*/ 22161 w 1105535"/>
                      <a:gd name="connsiteY13" fmla="*/ 5084 h 986428"/>
                      <a:gd name="connsiteX14" fmla="*/ 22628 w 1105535"/>
                      <a:gd name="connsiteY14" fmla="*/ 5426 h 986428"/>
                      <a:gd name="connsiteX15" fmla="*/ 1595 w 1105535"/>
                      <a:gd name="connsiteY15" fmla="*/ 92263 h 986428"/>
                      <a:gd name="connsiteX16" fmla="*/ 59981 w 1105535"/>
                      <a:gd name="connsiteY16" fmla="*/ 221577 h 986428"/>
                      <a:gd name="connsiteX17" fmla="*/ 131610 w 1105535"/>
                      <a:gd name="connsiteY17" fmla="*/ 403440 h 986428"/>
                      <a:gd name="connsiteX18" fmla="*/ 178854 w 1105535"/>
                      <a:gd name="connsiteY18" fmla="*/ 674712 h 986428"/>
                      <a:gd name="connsiteX19" fmla="*/ 262166 w 1105535"/>
                      <a:gd name="connsiteY19" fmla="*/ 972400 h 986428"/>
                      <a:gd name="connsiteX0" fmla="*/ 262588 w 1105957"/>
                      <a:gd name="connsiteY0" fmla="*/ 972400 h 986428"/>
                      <a:gd name="connsiteX1" fmla="*/ 819356 w 1105957"/>
                      <a:gd name="connsiteY1" fmla="*/ 875880 h 986428"/>
                      <a:gd name="connsiteX2" fmla="*/ 1069099 w 1105957"/>
                      <a:gd name="connsiteY2" fmla="*/ 338676 h 986428"/>
                      <a:gd name="connsiteX3" fmla="*/ 1096224 w 1105957"/>
                      <a:gd name="connsiteY3" fmla="*/ 193000 h 986428"/>
                      <a:gd name="connsiteX4" fmla="*/ 1038400 w 1105957"/>
                      <a:gd name="connsiteY4" fmla="*/ 167836 h 986428"/>
                      <a:gd name="connsiteX5" fmla="*/ 964148 w 1105957"/>
                      <a:gd name="connsiteY5" fmla="*/ 173258 h 986428"/>
                      <a:gd name="connsiteX6" fmla="*/ 857857 w 1105957"/>
                      <a:gd name="connsiteY6" fmla="*/ 188936 h 986428"/>
                      <a:gd name="connsiteX7" fmla="*/ 772961 w 1105957"/>
                      <a:gd name="connsiteY7" fmla="*/ 221589 h 986428"/>
                      <a:gd name="connsiteX8" fmla="*/ 662382 w 1105957"/>
                      <a:gd name="connsiteY8" fmla="*/ 262218 h 986428"/>
                      <a:gd name="connsiteX9" fmla="*/ 563327 w 1105957"/>
                      <a:gd name="connsiteY9" fmla="*/ 291244 h 986428"/>
                      <a:gd name="connsiteX10" fmla="*/ 328189 w 1105957"/>
                      <a:gd name="connsiteY10" fmla="*/ 201276 h 986428"/>
                      <a:gd name="connsiteX11" fmla="*/ 165207 w 1105957"/>
                      <a:gd name="connsiteY11" fmla="*/ 87818 h 986428"/>
                      <a:gd name="connsiteX12" fmla="*/ 77619 w 1105957"/>
                      <a:gd name="connsiteY12" fmla="*/ 26045 h 986428"/>
                      <a:gd name="connsiteX13" fmla="*/ 22583 w 1105957"/>
                      <a:gd name="connsiteY13" fmla="*/ 5084 h 986428"/>
                      <a:gd name="connsiteX14" fmla="*/ 23050 w 1105957"/>
                      <a:gd name="connsiteY14" fmla="*/ 5426 h 986428"/>
                      <a:gd name="connsiteX15" fmla="*/ 2017 w 1105957"/>
                      <a:gd name="connsiteY15" fmla="*/ 92263 h 986428"/>
                      <a:gd name="connsiteX16" fmla="*/ 67309 w 1105957"/>
                      <a:gd name="connsiteY16" fmla="*/ 261949 h 986428"/>
                      <a:gd name="connsiteX17" fmla="*/ 132032 w 1105957"/>
                      <a:gd name="connsiteY17" fmla="*/ 403440 h 986428"/>
                      <a:gd name="connsiteX18" fmla="*/ 179276 w 1105957"/>
                      <a:gd name="connsiteY18" fmla="*/ 674712 h 986428"/>
                      <a:gd name="connsiteX19" fmla="*/ 262588 w 1105957"/>
                      <a:gd name="connsiteY19" fmla="*/ 972400 h 986428"/>
                      <a:gd name="connsiteX0" fmla="*/ 262588 w 1105957"/>
                      <a:gd name="connsiteY0" fmla="*/ 972400 h 986428"/>
                      <a:gd name="connsiteX1" fmla="*/ 819356 w 1105957"/>
                      <a:gd name="connsiteY1" fmla="*/ 875880 h 986428"/>
                      <a:gd name="connsiteX2" fmla="*/ 1069099 w 1105957"/>
                      <a:gd name="connsiteY2" fmla="*/ 338676 h 986428"/>
                      <a:gd name="connsiteX3" fmla="*/ 1096224 w 1105957"/>
                      <a:gd name="connsiteY3" fmla="*/ 193000 h 986428"/>
                      <a:gd name="connsiteX4" fmla="*/ 1038400 w 1105957"/>
                      <a:gd name="connsiteY4" fmla="*/ 167836 h 986428"/>
                      <a:gd name="connsiteX5" fmla="*/ 964148 w 1105957"/>
                      <a:gd name="connsiteY5" fmla="*/ 173258 h 986428"/>
                      <a:gd name="connsiteX6" fmla="*/ 857857 w 1105957"/>
                      <a:gd name="connsiteY6" fmla="*/ 188936 h 986428"/>
                      <a:gd name="connsiteX7" fmla="*/ 772961 w 1105957"/>
                      <a:gd name="connsiteY7" fmla="*/ 221589 h 986428"/>
                      <a:gd name="connsiteX8" fmla="*/ 662382 w 1105957"/>
                      <a:gd name="connsiteY8" fmla="*/ 262218 h 986428"/>
                      <a:gd name="connsiteX9" fmla="*/ 563327 w 1105957"/>
                      <a:gd name="connsiteY9" fmla="*/ 291244 h 986428"/>
                      <a:gd name="connsiteX10" fmla="*/ 328189 w 1105957"/>
                      <a:gd name="connsiteY10" fmla="*/ 201276 h 986428"/>
                      <a:gd name="connsiteX11" fmla="*/ 165207 w 1105957"/>
                      <a:gd name="connsiteY11" fmla="*/ 87818 h 986428"/>
                      <a:gd name="connsiteX12" fmla="*/ 77619 w 1105957"/>
                      <a:gd name="connsiteY12" fmla="*/ 26045 h 986428"/>
                      <a:gd name="connsiteX13" fmla="*/ 22583 w 1105957"/>
                      <a:gd name="connsiteY13" fmla="*/ 5084 h 986428"/>
                      <a:gd name="connsiteX14" fmla="*/ 23050 w 1105957"/>
                      <a:gd name="connsiteY14" fmla="*/ 5426 h 986428"/>
                      <a:gd name="connsiteX15" fmla="*/ 2017 w 1105957"/>
                      <a:gd name="connsiteY15" fmla="*/ 92263 h 986428"/>
                      <a:gd name="connsiteX16" fmla="*/ 67309 w 1105957"/>
                      <a:gd name="connsiteY16" fmla="*/ 261949 h 986428"/>
                      <a:gd name="connsiteX17" fmla="*/ 130792 w 1105957"/>
                      <a:gd name="connsiteY17" fmla="*/ 436677 h 986428"/>
                      <a:gd name="connsiteX18" fmla="*/ 179276 w 1105957"/>
                      <a:gd name="connsiteY18" fmla="*/ 674712 h 986428"/>
                      <a:gd name="connsiteX19" fmla="*/ 262588 w 1105957"/>
                      <a:gd name="connsiteY19" fmla="*/ 972400 h 986428"/>
                      <a:gd name="connsiteX0" fmla="*/ 262588 w 1105957"/>
                      <a:gd name="connsiteY0" fmla="*/ 972400 h 983767"/>
                      <a:gd name="connsiteX1" fmla="*/ 819356 w 1105957"/>
                      <a:gd name="connsiteY1" fmla="*/ 875880 h 983767"/>
                      <a:gd name="connsiteX2" fmla="*/ 1069099 w 1105957"/>
                      <a:gd name="connsiteY2" fmla="*/ 338676 h 983767"/>
                      <a:gd name="connsiteX3" fmla="*/ 1096224 w 1105957"/>
                      <a:gd name="connsiteY3" fmla="*/ 193000 h 983767"/>
                      <a:gd name="connsiteX4" fmla="*/ 1038400 w 1105957"/>
                      <a:gd name="connsiteY4" fmla="*/ 167836 h 983767"/>
                      <a:gd name="connsiteX5" fmla="*/ 964148 w 1105957"/>
                      <a:gd name="connsiteY5" fmla="*/ 173258 h 983767"/>
                      <a:gd name="connsiteX6" fmla="*/ 857857 w 1105957"/>
                      <a:gd name="connsiteY6" fmla="*/ 188936 h 983767"/>
                      <a:gd name="connsiteX7" fmla="*/ 772961 w 1105957"/>
                      <a:gd name="connsiteY7" fmla="*/ 221589 h 983767"/>
                      <a:gd name="connsiteX8" fmla="*/ 662382 w 1105957"/>
                      <a:gd name="connsiteY8" fmla="*/ 262218 h 983767"/>
                      <a:gd name="connsiteX9" fmla="*/ 563327 w 1105957"/>
                      <a:gd name="connsiteY9" fmla="*/ 291244 h 983767"/>
                      <a:gd name="connsiteX10" fmla="*/ 328189 w 1105957"/>
                      <a:gd name="connsiteY10" fmla="*/ 201276 h 983767"/>
                      <a:gd name="connsiteX11" fmla="*/ 165207 w 1105957"/>
                      <a:gd name="connsiteY11" fmla="*/ 87818 h 983767"/>
                      <a:gd name="connsiteX12" fmla="*/ 77619 w 1105957"/>
                      <a:gd name="connsiteY12" fmla="*/ 26045 h 983767"/>
                      <a:gd name="connsiteX13" fmla="*/ 22583 w 1105957"/>
                      <a:gd name="connsiteY13" fmla="*/ 5084 h 983767"/>
                      <a:gd name="connsiteX14" fmla="*/ 23050 w 1105957"/>
                      <a:gd name="connsiteY14" fmla="*/ 5426 h 983767"/>
                      <a:gd name="connsiteX15" fmla="*/ 2017 w 1105957"/>
                      <a:gd name="connsiteY15" fmla="*/ 92263 h 983767"/>
                      <a:gd name="connsiteX16" fmla="*/ 67309 w 1105957"/>
                      <a:gd name="connsiteY16" fmla="*/ 261949 h 983767"/>
                      <a:gd name="connsiteX17" fmla="*/ 130792 w 1105957"/>
                      <a:gd name="connsiteY17" fmla="*/ 436677 h 983767"/>
                      <a:gd name="connsiteX18" fmla="*/ 180223 w 1105957"/>
                      <a:gd name="connsiteY18" fmla="*/ 711670 h 983767"/>
                      <a:gd name="connsiteX19" fmla="*/ 262588 w 1105957"/>
                      <a:gd name="connsiteY19" fmla="*/ 972400 h 983767"/>
                      <a:gd name="connsiteX0" fmla="*/ 249374 w 1105957"/>
                      <a:gd name="connsiteY0" fmla="*/ 973471 h 984679"/>
                      <a:gd name="connsiteX1" fmla="*/ 819356 w 1105957"/>
                      <a:gd name="connsiteY1" fmla="*/ 875880 h 984679"/>
                      <a:gd name="connsiteX2" fmla="*/ 1069099 w 1105957"/>
                      <a:gd name="connsiteY2" fmla="*/ 338676 h 984679"/>
                      <a:gd name="connsiteX3" fmla="*/ 1096224 w 1105957"/>
                      <a:gd name="connsiteY3" fmla="*/ 193000 h 984679"/>
                      <a:gd name="connsiteX4" fmla="*/ 1038400 w 1105957"/>
                      <a:gd name="connsiteY4" fmla="*/ 167836 h 984679"/>
                      <a:gd name="connsiteX5" fmla="*/ 964148 w 1105957"/>
                      <a:gd name="connsiteY5" fmla="*/ 173258 h 984679"/>
                      <a:gd name="connsiteX6" fmla="*/ 857857 w 1105957"/>
                      <a:gd name="connsiteY6" fmla="*/ 188936 h 984679"/>
                      <a:gd name="connsiteX7" fmla="*/ 772961 w 1105957"/>
                      <a:gd name="connsiteY7" fmla="*/ 221589 h 984679"/>
                      <a:gd name="connsiteX8" fmla="*/ 662382 w 1105957"/>
                      <a:gd name="connsiteY8" fmla="*/ 262218 h 984679"/>
                      <a:gd name="connsiteX9" fmla="*/ 563327 w 1105957"/>
                      <a:gd name="connsiteY9" fmla="*/ 291244 h 984679"/>
                      <a:gd name="connsiteX10" fmla="*/ 328189 w 1105957"/>
                      <a:gd name="connsiteY10" fmla="*/ 201276 h 984679"/>
                      <a:gd name="connsiteX11" fmla="*/ 165207 w 1105957"/>
                      <a:gd name="connsiteY11" fmla="*/ 87818 h 984679"/>
                      <a:gd name="connsiteX12" fmla="*/ 77619 w 1105957"/>
                      <a:gd name="connsiteY12" fmla="*/ 26045 h 984679"/>
                      <a:gd name="connsiteX13" fmla="*/ 22583 w 1105957"/>
                      <a:gd name="connsiteY13" fmla="*/ 5084 h 984679"/>
                      <a:gd name="connsiteX14" fmla="*/ 23050 w 1105957"/>
                      <a:gd name="connsiteY14" fmla="*/ 5426 h 984679"/>
                      <a:gd name="connsiteX15" fmla="*/ 2017 w 1105957"/>
                      <a:gd name="connsiteY15" fmla="*/ 92263 h 984679"/>
                      <a:gd name="connsiteX16" fmla="*/ 67309 w 1105957"/>
                      <a:gd name="connsiteY16" fmla="*/ 261949 h 984679"/>
                      <a:gd name="connsiteX17" fmla="*/ 130792 w 1105957"/>
                      <a:gd name="connsiteY17" fmla="*/ 436677 h 984679"/>
                      <a:gd name="connsiteX18" fmla="*/ 180223 w 1105957"/>
                      <a:gd name="connsiteY18" fmla="*/ 711670 h 984679"/>
                      <a:gd name="connsiteX19" fmla="*/ 249374 w 1105957"/>
                      <a:gd name="connsiteY19" fmla="*/ 973471 h 984679"/>
                      <a:gd name="connsiteX0" fmla="*/ 249374 w 1105957"/>
                      <a:gd name="connsiteY0" fmla="*/ 973471 h 984647"/>
                      <a:gd name="connsiteX1" fmla="*/ 819356 w 1105957"/>
                      <a:gd name="connsiteY1" fmla="*/ 875880 h 984647"/>
                      <a:gd name="connsiteX2" fmla="*/ 1069099 w 1105957"/>
                      <a:gd name="connsiteY2" fmla="*/ 338676 h 984647"/>
                      <a:gd name="connsiteX3" fmla="*/ 1096224 w 1105957"/>
                      <a:gd name="connsiteY3" fmla="*/ 193000 h 984647"/>
                      <a:gd name="connsiteX4" fmla="*/ 1038400 w 1105957"/>
                      <a:gd name="connsiteY4" fmla="*/ 167836 h 984647"/>
                      <a:gd name="connsiteX5" fmla="*/ 964148 w 1105957"/>
                      <a:gd name="connsiteY5" fmla="*/ 173258 h 984647"/>
                      <a:gd name="connsiteX6" fmla="*/ 857857 w 1105957"/>
                      <a:gd name="connsiteY6" fmla="*/ 188936 h 984647"/>
                      <a:gd name="connsiteX7" fmla="*/ 772961 w 1105957"/>
                      <a:gd name="connsiteY7" fmla="*/ 221589 h 984647"/>
                      <a:gd name="connsiteX8" fmla="*/ 662382 w 1105957"/>
                      <a:gd name="connsiteY8" fmla="*/ 262218 h 984647"/>
                      <a:gd name="connsiteX9" fmla="*/ 563327 w 1105957"/>
                      <a:gd name="connsiteY9" fmla="*/ 291244 h 984647"/>
                      <a:gd name="connsiteX10" fmla="*/ 328189 w 1105957"/>
                      <a:gd name="connsiteY10" fmla="*/ 201276 h 984647"/>
                      <a:gd name="connsiteX11" fmla="*/ 165207 w 1105957"/>
                      <a:gd name="connsiteY11" fmla="*/ 87818 h 984647"/>
                      <a:gd name="connsiteX12" fmla="*/ 77619 w 1105957"/>
                      <a:gd name="connsiteY12" fmla="*/ 26045 h 984647"/>
                      <a:gd name="connsiteX13" fmla="*/ 22583 w 1105957"/>
                      <a:gd name="connsiteY13" fmla="*/ 5084 h 984647"/>
                      <a:gd name="connsiteX14" fmla="*/ 23050 w 1105957"/>
                      <a:gd name="connsiteY14" fmla="*/ 5426 h 984647"/>
                      <a:gd name="connsiteX15" fmla="*/ 2017 w 1105957"/>
                      <a:gd name="connsiteY15" fmla="*/ 92263 h 984647"/>
                      <a:gd name="connsiteX16" fmla="*/ 67309 w 1105957"/>
                      <a:gd name="connsiteY16" fmla="*/ 261949 h 984647"/>
                      <a:gd name="connsiteX17" fmla="*/ 130792 w 1105957"/>
                      <a:gd name="connsiteY17" fmla="*/ 436677 h 984647"/>
                      <a:gd name="connsiteX18" fmla="*/ 174560 w 1105957"/>
                      <a:gd name="connsiteY18" fmla="*/ 712129 h 984647"/>
                      <a:gd name="connsiteX19" fmla="*/ 249374 w 1105957"/>
                      <a:gd name="connsiteY19" fmla="*/ 973471 h 984647"/>
                      <a:gd name="connsiteX0" fmla="*/ 249374 w 1105957"/>
                      <a:gd name="connsiteY0" fmla="*/ 973471 h 984647"/>
                      <a:gd name="connsiteX1" fmla="*/ 819356 w 1105957"/>
                      <a:gd name="connsiteY1" fmla="*/ 875880 h 984647"/>
                      <a:gd name="connsiteX2" fmla="*/ 1069099 w 1105957"/>
                      <a:gd name="connsiteY2" fmla="*/ 338676 h 984647"/>
                      <a:gd name="connsiteX3" fmla="*/ 1096224 w 1105957"/>
                      <a:gd name="connsiteY3" fmla="*/ 193000 h 984647"/>
                      <a:gd name="connsiteX4" fmla="*/ 1038400 w 1105957"/>
                      <a:gd name="connsiteY4" fmla="*/ 167836 h 984647"/>
                      <a:gd name="connsiteX5" fmla="*/ 964148 w 1105957"/>
                      <a:gd name="connsiteY5" fmla="*/ 173258 h 984647"/>
                      <a:gd name="connsiteX6" fmla="*/ 857857 w 1105957"/>
                      <a:gd name="connsiteY6" fmla="*/ 188936 h 984647"/>
                      <a:gd name="connsiteX7" fmla="*/ 772961 w 1105957"/>
                      <a:gd name="connsiteY7" fmla="*/ 221589 h 984647"/>
                      <a:gd name="connsiteX8" fmla="*/ 662382 w 1105957"/>
                      <a:gd name="connsiteY8" fmla="*/ 262218 h 984647"/>
                      <a:gd name="connsiteX9" fmla="*/ 550957 w 1105957"/>
                      <a:gd name="connsiteY9" fmla="*/ 278603 h 984647"/>
                      <a:gd name="connsiteX10" fmla="*/ 328189 w 1105957"/>
                      <a:gd name="connsiteY10" fmla="*/ 201276 h 984647"/>
                      <a:gd name="connsiteX11" fmla="*/ 165207 w 1105957"/>
                      <a:gd name="connsiteY11" fmla="*/ 87818 h 984647"/>
                      <a:gd name="connsiteX12" fmla="*/ 77619 w 1105957"/>
                      <a:gd name="connsiteY12" fmla="*/ 26045 h 984647"/>
                      <a:gd name="connsiteX13" fmla="*/ 22583 w 1105957"/>
                      <a:gd name="connsiteY13" fmla="*/ 5084 h 984647"/>
                      <a:gd name="connsiteX14" fmla="*/ 23050 w 1105957"/>
                      <a:gd name="connsiteY14" fmla="*/ 5426 h 984647"/>
                      <a:gd name="connsiteX15" fmla="*/ 2017 w 1105957"/>
                      <a:gd name="connsiteY15" fmla="*/ 92263 h 984647"/>
                      <a:gd name="connsiteX16" fmla="*/ 67309 w 1105957"/>
                      <a:gd name="connsiteY16" fmla="*/ 261949 h 984647"/>
                      <a:gd name="connsiteX17" fmla="*/ 130792 w 1105957"/>
                      <a:gd name="connsiteY17" fmla="*/ 436677 h 984647"/>
                      <a:gd name="connsiteX18" fmla="*/ 174560 w 1105957"/>
                      <a:gd name="connsiteY18" fmla="*/ 712129 h 984647"/>
                      <a:gd name="connsiteX19" fmla="*/ 249374 w 1105957"/>
                      <a:gd name="connsiteY19" fmla="*/ 973471 h 984647"/>
                      <a:gd name="connsiteX0" fmla="*/ 255395 w 1111978"/>
                      <a:gd name="connsiteY0" fmla="*/ 970340 h 981516"/>
                      <a:gd name="connsiteX1" fmla="*/ 825377 w 1111978"/>
                      <a:gd name="connsiteY1" fmla="*/ 872749 h 981516"/>
                      <a:gd name="connsiteX2" fmla="*/ 1075120 w 1111978"/>
                      <a:gd name="connsiteY2" fmla="*/ 335545 h 981516"/>
                      <a:gd name="connsiteX3" fmla="*/ 1102245 w 1111978"/>
                      <a:gd name="connsiteY3" fmla="*/ 189869 h 981516"/>
                      <a:gd name="connsiteX4" fmla="*/ 1044421 w 1111978"/>
                      <a:gd name="connsiteY4" fmla="*/ 164705 h 981516"/>
                      <a:gd name="connsiteX5" fmla="*/ 970169 w 1111978"/>
                      <a:gd name="connsiteY5" fmla="*/ 170127 h 981516"/>
                      <a:gd name="connsiteX6" fmla="*/ 863878 w 1111978"/>
                      <a:gd name="connsiteY6" fmla="*/ 185805 h 981516"/>
                      <a:gd name="connsiteX7" fmla="*/ 778982 w 1111978"/>
                      <a:gd name="connsiteY7" fmla="*/ 218458 h 981516"/>
                      <a:gd name="connsiteX8" fmla="*/ 668403 w 1111978"/>
                      <a:gd name="connsiteY8" fmla="*/ 259087 h 981516"/>
                      <a:gd name="connsiteX9" fmla="*/ 556978 w 1111978"/>
                      <a:gd name="connsiteY9" fmla="*/ 275472 h 981516"/>
                      <a:gd name="connsiteX10" fmla="*/ 334210 w 1111978"/>
                      <a:gd name="connsiteY10" fmla="*/ 198145 h 981516"/>
                      <a:gd name="connsiteX11" fmla="*/ 171228 w 1111978"/>
                      <a:gd name="connsiteY11" fmla="*/ 84687 h 981516"/>
                      <a:gd name="connsiteX12" fmla="*/ 83640 w 1111978"/>
                      <a:gd name="connsiteY12" fmla="*/ 22914 h 981516"/>
                      <a:gd name="connsiteX13" fmla="*/ 28604 w 1111978"/>
                      <a:gd name="connsiteY13" fmla="*/ 1953 h 981516"/>
                      <a:gd name="connsiteX14" fmla="*/ 10493 w 1111978"/>
                      <a:gd name="connsiteY14" fmla="*/ 7700 h 981516"/>
                      <a:gd name="connsiteX15" fmla="*/ 8038 w 1111978"/>
                      <a:gd name="connsiteY15" fmla="*/ 89132 h 981516"/>
                      <a:gd name="connsiteX16" fmla="*/ 73330 w 1111978"/>
                      <a:gd name="connsiteY16" fmla="*/ 258818 h 981516"/>
                      <a:gd name="connsiteX17" fmla="*/ 136813 w 1111978"/>
                      <a:gd name="connsiteY17" fmla="*/ 433546 h 981516"/>
                      <a:gd name="connsiteX18" fmla="*/ 180581 w 1111978"/>
                      <a:gd name="connsiteY18" fmla="*/ 708998 h 981516"/>
                      <a:gd name="connsiteX19" fmla="*/ 255395 w 1111978"/>
                      <a:gd name="connsiteY19" fmla="*/ 970340 h 981516"/>
                      <a:gd name="connsiteX0" fmla="*/ 255395 w 1177264"/>
                      <a:gd name="connsiteY0" fmla="*/ 970340 h 981516"/>
                      <a:gd name="connsiteX1" fmla="*/ 825377 w 1177264"/>
                      <a:gd name="connsiteY1" fmla="*/ 872749 h 981516"/>
                      <a:gd name="connsiteX2" fmla="*/ 1075120 w 1177264"/>
                      <a:gd name="connsiteY2" fmla="*/ 335545 h 981516"/>
                      <a:gd name="connsiteX3" fmla="*/ 1175115 w 1177264"/>
                      <a:gd name="connsiteY3" fmla="*/ 174215 h 981516"/>
                      <a:gd name="connsiteX4" fmla="*/ 1044421 w 1177264"/>
                      <a:gd name="connsiteY4" fmla="*/ 164705 h 981516"/>
                      <a:gd name="connsiteX5" fmla="*/ 970169 w 1177264"/>
                      <a:gd name="connsiteY5" fmla="*/ 170127 h 981516"/>
                      <a:gd name="connsiteX6" fmla="*/ 863878 w 1177264"/>
                      <a:gd name="connsiteY6" fmla="*/ 185805 h 981516"/>
                      <a:gd name="connsiteX7" fmla="*/ 778982 w 1177264"/>
                      <a:gd name="connsiteY7" fmla="*/ 218458 h 981516"/>
                      <a:gd name="connsiteX8" fmla="*/ 668403 w 1177264"/>
                      <a:gd name="connsiteY8" fmla="*/ 259087 h 981516"/>
                      <a:gd name="connsiteX9" fmla="*/ 556978 w 1177264"/>
                      <a:gd name="connsiteY9" fmla="*/ 275472 h 981516"/>
                      <a:gd name="connsiteX10" fmla="*/ 334210 w 1177264"/>
                      <a:gd name="connsiteY10" fmla="*/ 198145 h 981516"/>
                      <a:gd name="connsiteX11" fmla="*/ 171228 w 1177264"/>
                      <a:gd name="connsiteY11" fmla="*/ 84687 h 981516"/>
                      <a:gd name="connsiteX12" fmla="*/ 83640 w 1177264"/>
                      <a:gd name="connsiteY12" fmla="*/ 22914 h 981516"/>
                      <a:gd name="connsiteX13" fmla="*/ 28604 w 1177264"/>
                      <a:gd name="connsiteY13" fmla="*/ 1953 h 981516"/>
                      <a:gd name="connsiteX14" fmla="*/ 10493 w 1177264"/>
                      <a:gd name="connsiteY14" fmla="*/ 7700 h 981516"/>
                      <a:gd name="connsiteX15" fmla="*/ 8038 w 1177264"/>
                      <a:gd name="connsiteY15" fmla="*/ 89132 h 981516"/>
                      <a:gd name="connsiteX16" fmla="*/ 73330 w 1177264"/>
                      <a:gd name="connsiteY16" fmla="*/ 258818 h 981516"/>
                      <a:gd name="connsiteX17" fmla="*/ 136813 w 1177264"/>
                      <a:gd name="connsiteY17" fmla="*/ 433546 h 981516"/>
                      <a:gd name="connsiteX18" fmla="*/ 180581 w 1177264"/>
                      <a:gd name="connsiteY18" fmla="*/ 708998 h 981516"/>
                      <a:gd name="connsiteX19" fmla="*/ 255395 w 1177264"/>
                      <a:gd name="connsiteY19" fmla="*/ 970340 h 981516"/>
                      <a:gd name="connsiteX0" fmla="*/ 255395 w 1177264"/>
                      <a:gd name="connsiteY0" fmla="*/ 970340 h 981516"/>
                      <a:gd name="connsiteX1" fmla="*/ 825377 w 1177264"/>
                      <a:gd name="connsiteY1" fmla="*/ 872749 h 981516"/>
                      <a:gd name="connsiteX2" fmla="*/ 1075120 w 1177264"/>
                      <a:gd name="connsiteY2" fmla="*/ 335545 h 981516"/>
                      <a:gd name="connsiteX3" fmla="*/ 1175115 w 1177264"/>
                      <a:gd name="connsiteY3" fmla="*/ 174215 h 981516"/>
                      <a:gd name="connsiteX4" fmla="*/ 1044421 w 1177264"/>
                      <a:gd name="connsiteY4" fmla="*/ 164705 h 981516"/>
                      <a:gd name="connsiteX5" fmla="*/ 926457 w 1177264"/>
                      <a:gd name="connsiteY5" fmla="*/ 169773 h 981516"/>
                      <a:gd name="connsiteX6" fmla="*/ 863878 w 1177264"/>
                      <a:gd name="connsiteY6" fmla="*/ 185805 h 981516"/>
                      <a:gd name="connsiteX7" fmla="*/ 778982 w 1177264"/>
                      <a:gd name="connsiteY7" fmla="*/ 218458 h 981516"/>
                      <a:gd name="connsiteX8" fmla="*/ 668403 w 1177264"/>
                      <a:gd name="connsiteY8" fmla="*/ 259087 h 981516"/>
                      <a:gd name="connsiteX9" fmla="*/ 556978 w 1177264"/>
                      <a:gd name="connsiteY9" fmla="*/ 275472 h 981516"/>
                      <a:gd name="connsiteX10" fmla="*/ 334210 w 1177264"/>
                      <a:gd name="connsiteY10" fmla="*/ 198145 h 981516"/>
                      <a:gd name="connsiteX11" fmla="*/ 171228 w 1177264"/>
                      <a:gd name="connsiteY11" fmla="*/ 84687 h 981516"/>
                      <a:gd name="connsiteX12" fmla="*/ 83640 w 1177264"/>
                      <a:gd name="connsiteY12" fmla="*/ 22914 h 981516"/>
                      <a:gd name="connsiteX13" fmla="*/ 28604 w 1177264"/>
                      <a:gd name="connsiteY13" fmla="*/ 1953 h 981516"/>
                      <a:gd name="connsiteX14" fmla="*/ 10493 w 1177264"/>
                      <a:gd name="connsiteY14" fmla="*/ 7700 h 981516"/>
                      <a:gd name="connsiteX15" fmla="*/ 8038 w 1177264"/>
                      <a:gd name="connsiteY15" fmla="*/ 89132 h 981516"/>
                      <a:gd name="connsiteX16" fmla="*/ 73330 w 1177264"/>
                      <a:gd name="connsiteY16" fmla="*/ 258818 h 981516"/>
                      <a:gd name="connsiteX17" fmla="*/ 136813 w 1177264"/>
                      <a:gd name="connsiteY17" fmla="*/ 433546 h 981516"/>
                      <a:gd name="connsiteX18" fmla="*/ 180581 w 1177264"/>
                      <a:gd name="connsiteY18" fmla="*/ 708998 h 981516"/>
                      <a:gd name="connsiteX19" fmla="*/ 255395 w 1177264"/>
                      <a:gd name="connsiteY19" fmla="*/ 970340 h 981516"/>
                      <a:gd name="connsiteX0" fmla="*/ 255396 w 1177264"/>
                      <a:gd name="connsiteY0" fmla="*/ 970340 h 981516"/>
                      <a:gd name="connsiteX1" fmla="*/ 825377 w 1177264"/>
                      <a:gd name="connsiteY1" fmla="*/ 872749 h 981516"/>
                      <a:gd name="connsiteX2" fmla="*/ 1075120 w 1177264"/>
                      <a:gd name="connsiteY2" fmla="*/ 335545 h 981516"/>
                      <a:gd name="connsiteX3" fmla="*/ 1175115 w 1177264"/>
                      <a:gd name="connsiteY3" fmla="*/ 174215 h 981516"/>
                      <a:gd name="connsiteX4" fmla="*/ 1044421 w 1177264"/>
                      <a:gd name="connsiteY4" fmla="*/ 164705 h 981516"/>
                      <a:gd name="connsiteX5" fmla="*/ 926457 w 1177264"/>
                      <a:gd name="connsiteY5" fmla="*/ 169773 h 981516"/>
                      <a:gd name="connsiteX6" fmla="*/ 863878 w 1177264"/>
                      <a:gd name="connsiteY6" fmla="*/ 185805 h 981516"/>
                      <a:gd name="connsiteX7" fmla="*/ 778982 w 1177264"/>
                      <a:gd name="connsiteY7" fmla="*/ 218458 h 981516"/>
                      <a:gd name="connsiteX8" fmla="*/ 668403 w 1177264"/>
                      <a:gd name="connsiteY8" fmla="*/ 259087 h 981516"/>
                      <a:gd name="connsiteX9" fmla="*/ 556978 w 1177264"/>
                      <a:gd name="connsiteY9" fmla="*/ 275472 h 981516"/>
                      <a:gd name="connsiteX10" fmla="*/ 334210 w 1177264"/>
                      <a:gd name="connsiteY10" fmla="*/ 198145 h 981516"/>
                      <a:gd name="connsiteX11" fmla="*/ 171228 w 1177264"/>
                      <a:gd name="connsiteY11" fmla="*/ 84687 h 981516"/>
                      <a:gd name="connsiteX12" fmla="*/ 83640 w 1177264"/>
                      <a:gd name="connsiteY12" fmla="*/ 22914 h 981516"/>
                      <a:gd name="connsiteX13" fmla="*/ 28604 w 1177264"/>
                      <a:gd name="connsiteY13" fmla="*/ 1953 h 981516"/>
                      <a:gd name="connsiteX14" fmla="*/ 10493 w 1177264"/>
                      <a:gd name="connsiteY14" fmla="*/ 7700 h 981516"/>
                      <a:gd name="connsiteX15" fmla="*/ 8038 w 1177264"/>
                      <a:gd name="connsiteY15" fmla="*/ 89132 h 981516"/>
                      <a:gd name="connsiteX16" fmla="*/ 73330 w 1177264"/>
                      <a:gd name="connsiteY16" fmla="*/ 258818 h 981516"/>
                      <a:gd name="connsiteX17" fmla="*/ 136813 w 1177264"/>
                      <a:gd name="connsiteY17" fmla="*/ 433546 h 981516"/>
                      <a:gd name="connsiteX18" fmla="*/ 180581 w 1177264"/>
                      <a:gd name="connsiteY18" fmla="*/ 708998 h 981516"/>
                      <a:gd name="connsiteX19" fmla="*/ 255396 w 1177264"/>
                      <a:gd name="connsiteY19" fmla="*/ 970340 h 981516"/>
                      <a:gd name="connsiteX0" fmla="*/ 274571 w 1177264"/>
                      <a:gd name="connsiteY0" fmla="*/ 972683 h 983523"/>
                      <a:gd name="connsiteX1" fmla="*/ 825377 w 1177264"/>
                      <a:gd name="connsiteY1" fmla="*/ 872749 h 983523"/>
                      <a:gd name="connsiteX2" fmla="*/ 1075120 w 1177264"/>
                      <a:gd name="connsiteY2" fmla="*/ 335545 h 983523"/>
                      <a:gd name="connsiteX3" fmla="*/ 1175115 w 1177264"/>
                      <a:gd name="connsiteY3" fmla="*/ 174215 h 983523"/>
                      <a:gd name="connsiteX4" fmla="*/ 1044421 w 1177264"/>
                      <a:gd name="connsiteY4" fmla="*/ 164705 h 983523"/>
                      <a:gd name="connsiteX5" fmla="*/ 926457 w 1177264"/>
                      <a:gd name="connsiteY5" fmla="*/ 169773 h 983523"/>
                      <a:gd name="connsiteX6" fmla="*/ 863878 w 1177264"/>
                      <a:gd name="connsiteY6" fmla="*/ 185805 h 983523"/>
                      <a:gd name="connsiteX7" fmla="*/ 778982 w 1177264"/>
                      <a:gd name="connsiteY7" fmla="*/ 218458 h 983523"/>
                      <a:gd name="connsiteX8" fmla="*/ 668403 w 1177264"/>
                      <a:gd name="connsiteY8" fmla="*/ 259087 h 983523"/>
                      <a:gd name="connsiteX9" fmla="*/ 556978 w 1177264"/>
                      <a:gd name="connsiteY9" fmla="*/ 275472 h 983523"/>
                      <a:gd name="connsiteX10" fmla="*/ 334210 w 1177264"/>
                      <a:gd name="connsiteY10" fmla="*/ 198145 h 983523"/>
                      <a:gd name="connsiteX11" fmla="*/ 171228 w 1177264"/>
                      <a:gd name="connsiteY11" fmla="*/ 84687 h 983523"/>
                      <a:gd name="connsiteX12" fmla="*/ 83640 w 1177264"/>
                      <a:gd name="connsiteY12" fmla="*/ 22914 h 983523"/>
                      <a:gd name="connsiteX13" fmla="*/ 28604 w 1177264"/>
                      <a:gd name="connsiteY13" fmla="*/ 1953 h 983523"/>
                      <a:gd name="connsiteX14" fmla="*/ 10493 w 1177264"/>
                      <a:gd name="connsiteY14" fmla="*/ 7700 h 983523"/>
                      <a:gd name="connsiteX15" fmla="*/ 8038 w 1177264"/>
                      <a:gd name="connsiteY15" fmla="*/ 89132 h 983523"/>
                      <a:gd name="connsiteX16" fmla="*/ 73330 w 1177264"/>
                      <a:gd name="connsiteY16" fmla="*/ 258818 h 983523"/>
                      <a:gd name="connsiteX17" fmla="*/ 136813 w 1177264"/>
                      <a:gd name="connsiteY17" fmla="*/ 433546 h 983523"/>
                      <a:gd name="connsiteX18" fmla="*/ 180581 w 1177264"/>
                      <a:gd name="connsiteY18" fmla="*/ 708998 h 983523"/>
                      <a:gd name="connsiteX19" fmla="*/ 274571 w 1177264"/>
                      <a:gd name="connsiteY19" fmla="*/ 972683 h 9835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</a:cxnLst>
                    <a:rect l="l" t="t" r="r" b="b"/>
                    <a:pathLst>
                      <a:path w="1177264" h="983523">
                        <a:moveTo>
                          <a:pt x="274571" y="972683"/>
                        </a:moveTo>
                        <a:cubicBezTo>
                          <a:pt x="382037" y="999975"/>
                          <a:pt x="691952" y="978939"/>
                          <a:pt x="825377" y="872749"/>
                        </a:cubicBezTo>
                        <a:cubicBezTo>
                          <a:pt x="958802" y="766559"/>
                          <a:pt x="1016830" y="451967"/>
                          <a:pt x="1075120" y="335545"/>
                        </a:cubicBezTo>
                        <a:cubicBezTo>
                          <a:pt x="1133410" y="219123"/>
                          <a:pt x="1188984" y="190284"/>
                          <a:pt x="1175115" y="174215"/>
                        </a:cubicBezTo>
                        <a:cubicBezTo>
                          <a:pt x="1161246" y="158146"/>
                          <a:pt x="1071887" y="167553"/>
                          <a:pt x="1044421" y="164705"/>
                        </a:cubicBezTo>
                        <a:cubicBezTo>
                          <a:pt x="1016955" y="161857"/>
                          <a:pt x="954538" y="162088"/>
                          <a:pt x="926457" y="169773"/>
                        </a:cubicBezTo>
                        <a:cubicBezTo>
                          <a:pt x="898376" y="177458"/>
                          <a:pt x="897321" y="176322"/>
                          <a:pt x="863878" y="185805"/>
                        </a:cubicBezTo>
                        <a:cubicBezTo>
                          <a:pt x="830435" y="195288"/>
                          <a:pt x="811561" y="206244"/>
                          <a:pt x="778982" y="218458"/>
                        </a:cubicBezTo>
                        <a:cubicBezTo>
                          <a:pt x="746403" y="230672"/>
                          <a:pt x="690416" y="255023"/>
                          <a:pt x="668403" y="259087"/>
                        </a:cubicBezTo>
                        <a:cubicBezTo>
                          <a:pt x="646390" y="263151"/>
                          <a:pt x="612677" y="285629"/>
                          <a:pt x="556978" y="275472"/>
                        </a:cubicBezTo>
                        <a:cubicBezTo>
                          <a:pt x="501279" y="265315"/>
                          <a:pt x="398502" y="229942"/>
                          <a:pt x="334210" y="198145"/>
                        </a:cubicBezTo>
                        <a:cubicBezTo>
                          <a:pt x="269918" y="166348"/>
                          <a:pt x="216186" y="104414"/>
                          <a:pt x="171228" y="84687"/>
                        </a:cubicBezTo>
                        <a:cubicBezTo>
                          <a:pt x="131265" y="66569"/>
                          <a:pt x="110225" y="32143"/>
                          <a:pt x="83640" y="22914"/>
                        </a:cubicBezTo>
                        <a:cubicBezTo>
                          <a:pt x="57055" y="13685"/>
                          <a:pt x="40795" y="4489"/>
                          <a:pt x="28604" y="1953"/>
                        </a:cubicBezTo>
                        <a:cubicBezTo>
                          <a:pt x="16413" y="-583"/>
                          <a:pt x="24717" y="-2291"/>
                          <a:pt x="10493" y="7700"/>
                        </a:cubicBezTo>
                        <a:cubicBezTo>
                          <a:pt x="-3731" y="17691"/>
                          <a:pt x="-2435" y="47279"/>
                          <a:pt x="8038" y="89132"/>
                        </a:cubicBezTo>
                        <a:cubicBezTo>
                          <a:pt x="18511" y="130985"/>
                          <a:pt x="57836" y="201753"/>
                          <a:pt x="73330" y="258818"/>
                        </a:cubicBezTo>
                        <a:cubicBezTo>
                          <a:pt x="88824" y="315883"/>
                          <a:pt x="119118" y="357600"/>
                          <a:pt x="136813" y="433546"/>
                        </a:cubicBezTo>
                        <a:cubicBezTo>
                          <a:pt x="154508" y="509492"/>
                          <a:pt x="157621" y="619142"/>
                          <a:pt x="180581" y="708998"/>
                        </a:cubicBezTo>
                        <a:cubicBezTo>
                          <a:pt x="203541" y="798854"/>
                          <a:pt x="167105" y="945391"/>
                          <a:pt x="274571" y="972683"/>
                        </a:cubicBezTo>
                        <a:close/>
                      </a:path>
                    </a:pathLst>
                  </a:custGeom>
                  <a:solidFill>
                    <a:srgbClr val="CE792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5E2700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</p:grpSp>
            <p:sp>
              <p:nvSpPr>
                <p:cNvPr id="284" name="รูปแบบอิสระ: รูปร่าง 283">
                  <a:extLst>
                    <a:ext uri="{FF2B5EF4-FFF2-40B4-BE49-F238E27FC236}">
                      <a16:creationId xmlns:a16="http://schemas.microsoft.com/office/drawing/2014/main" id="{49E98725-B8E6-444C-9D71-17F783CC5DD3}"/>
                    </a:ext>
                  </a:extLst>
                </p:cNvPr>
                <p:cNvSpPr/>
                <p:nvPr/>
              </p:nvSpPr>
              <p:spPr>
                <a:xfrm>
                  <a:off x="7232418" y="2293025"/>
                  <a:ext cx="295796" cy="640763"/>
                </a:xfrm>
                <a:custGeom>
                  <a:avLst/>
                  <a:gdLst>
                    <a:gd name="connsiteX0" fmla="*/ 13019 w 247887"/>
                    <a:gd name="connsiteY0" fmla="*/ 1589 h 506747"/>
                    <a:gd name="connsiteX1" fmla="*/ 178754 w 247887"/>
                    <a:gd name="connsiteY1" fmla="*/ 171134 h 506747"/>
                    <a:gd name="connsiteX2" fmla="*/ 247334 w 247887"/>
                    <a:gd name="connsiteY2" fmla="*/ 430214 h 506747"/>
                    <a:gd name="connsiteX3" fmla="*/ 146369 w 247887"/>
                    <a:gd name="connsiteY3" fmla="*/ 506414 h 506747"/>
                    <a:gd name="connsiteX4" fmla="*/ 119699 w 247887"/>
                    <a:gd name="connsiteY4" fmla="*/ 409259 h 506747"/>
                    <a:gd name="connsiteX5" fmla="*/ 79694 w 247887"/>
                    <a:gd name="connsiteY5" fmla="*/ 264479 h 506747"/>
                    <a:gd name="connsiteX6" fmla="*/ 41594 w 247887"/>
                    <a:gd name="connsiteY6" fmla="*/ 173039 h 506747"/>
                    <a:gd name="connsiteX7" fmla="*/ 14924 w 247887"/>
                    <a:gd name="connsiteY7" fmla="*/ 89219 h 506747"/>
                    <a:gd name="connsiteX8" fmla="*/ 13019 w 247887"/>
                    <a:gd name="connsiteY8" fmla="*/ 1589 h 506747"/>
                    <a:gd name="connsiteX0" fmla="*/ 16160 w 239574"/>
                    <a:gd name="connsiteY0" fmla="*/ 1830 h 499368"/>
                    <a:gd name="connsiteX1" fmla="*/ 170465 w 239574"/>
                    <a:gd name="connsiteY1" fmla="*/ 163755 h 499368"/>
                    <a:gd name="connsiteX2" fmla="*/ 239045 w 239574"/>
                    <a:gd name="connsiteY2" fmla="*/ 422835 h 499368"/>
                    <a:gd name="connsiteX3" fmla="*/ 138080 w 239574"/>
                    <a:gd name="connsiteY3" fmla="*/ 499035 h 499368"/>
                    <a:gd name="connsiteX4" fmla="*/ 111410 w 239574"/>
                    <a:gd name="connsiteY4" fmla="*/ 401880 h 499368"/>
                    <a:gd name="connsiteX5" fmla="*/ 71405 w 239574"/>
                    <a:gd name="connsiteY5" fmla="*/ 257100 h 499368"/>
                    <a:gd name="connsiteX6" fmla="*/ 33305 w 239574"/>
                    <a:gd name="connsiteY6" fmla="*/ 165660 h 499368"/>
                    <a:gd name="connsiteX7" fmla="*/ 6635 w 239574"/>
                    <a:gd name="connsiteY7" fmla="*/ 81840 h 499368"/>
                    <a:gd name="connsiteX8" fmla="*/ 16160 w 239574"/>
                    <a:gd name="connsiteY8" fmla="*/ 1830 h 499368"/>
                    <a:gd name="connsiteX0" fmla="*/ 24936 w 248350"/>
                    <a:gd name="connsiteY0" fmla="*/ 6204 h 503742"/>
                    <a:gd name="connsiteX1" fmla="*/ 179241 w 248350"/>
                    <a:gd name="connsiteY1" fmla="*/ 168129 h 503742"/>
                    <a:gd name="connsiteX2" fmla="*/ 247821 w 248350"/>
                    <a:gd name="connsiteY2" fmla="*/ 427209 h 503742"/>
                    <a:gd name="connsiteX3" fmla="*/ 146856 w 248350"/>
                    <a:gd name="connsiteY3" fmla="*/ 503409 h 503742"/>
                    <a:gd name="connsiteX4" fmla="*/ 120186 w 248350"/>
                    <a:gd name="connsiteY4" fmla="*/ 406254 h 503742"/>
                    <a:gd name="connsiteX5" fmla="*/ 80181 w 248350"/>
                    <a:gd name="connsiteY5" fmla="*/ 261474 h 503742"/>
                    <a:gd name="connsiteX6" fmla="*/ 42081 w 248350"/>
                    <a:gd name="connsiteY6" fmla="*/ 170034 h 503742"/>
                    <a:gd name="connsiteX7" fmla="*/ 15411 w 248350"/>
                    <a:gd name="connsiteY7" fmla="*/ 86214 h 503742"/>
                    <a:gd name="connsiteX8" fmla="*/ 170 w 248350"/>
                    <a:gd name="connsiteY8" fmla="*/ 38588 h 503742"/>
                    <a:gd name="connsiteX9" fmla="*/ 24936 w 248350"/>
                    <a:gd name="connsiteY9" fmla="*/ 6204 h 503742"/>
                    <a:gd name="connsiteX0" fmla="*/ 24936 w 248585"/>
                    <a:gd name="connsiteY0" fmla="*/ 6204 h 509409"/>
                    <a:gd name="connsiteX1" fmla="*/ 179241 w 248585"/>
                    <a:gd name="connsiteY1" fmla="*/ 168129 h 509409"/>
                    <a:gd name="connsiteX2" fmla="*/ 247821 w 248585"/>
                    <a:gd name="connsiteY2" fmla="*/ 427209 h 509409"/>
                    <a:gd name="connsiteX3" fmla="*/ 139236 w 248585"/>
                    <a:gd name="connsiteY3" fmla="*/ 509124 h 509409"/>
                    <a:gd name="connsiteX4" fmla="*/ 120186 w 248585"/>
                    <a:gd name="connsiteY4" fmla="*/ 406254 h 509409"/>
                    <a:gd name="connsiteX5" fmla="*/ 80181 w 248585"/>
                    <a:gd name="connsiteY5" fmla="*/ 261474 h 509409"/>
                    <a:gd name="connsiteX6" fmla="*/ 42081 w 248585"/>
                    <a:gd name="connsiteY6" fmla="*/ 170034 h 509409"/>
                    <a:gd name="connsiteX7" fmla="*/ 15411 w 248585"/>
                    <a:gd name="connsiteY7" fmla="*/ 86214 h 509409"/>
                    <a:gd name="connsiteX8" fmla="*/ 170 w 248585"/>
                    <a:gd name="connsiteY8" fmla="*/ 38588 h 509409"/>
                    <a:gd name="connsiteX9" fmla="*/ 24936 w 248585"/>
                    <a:gd name="connsiteY9" fmla="*/ 6204 h 509409"/>
                    <a:gd name="connsiteX0" fmla="*/ 24936 w 248585"/>
                    <a:gd name="connsiteY0" fmla="*/ 6204 h 513448"/>
                    <a:gd name="connsiteX1" fmla="*/ 179241 w 248585"/>
                    <a:gd name="connsiteY1" fmla="*/ 168129 h 513448"/>
                    <a:gd name="connsiteX2" fmla="*/ 247821 w 248585"/>
                    <a:gd name="connsiteY2" fmla="*/ 427209 h 513448"/>
                    <a:gd name="connsiteX3" fmla="*/ 139236 w 248585"/>
                    <a:gd name="connsiteY3" fmla="*/ 509124 h 513448"/>
                    <a:gd name="connsiteX4" fmla="*/ 131615 w 248585"/>
                    <a:gd name="connsiteY4" fmla="*/ 491978 h 513448"/>
                    <a:gd name="connsiteX5" fmla="*/ 120186 w 248585"/>
                    <a:gd name="connsiteY5" fmla="*/ 406254 h 513448"/>
                    <a:gd name="connsiteX6" fmla="*/ 80181 w 248585"/>
                    <a:gd name="connsiteY6" fmla="*/ 261474 h 513448"/>
                    <a:gd name="connsiteX7" fmla="*/ 42081 w 248585"/>
                    <a:gd name="connsiteY7" fmla="*/ 170034 h 513448"/>
                    <a:gd name="connsiteX8" fmla="*/ 15411 w 248585"/>
                    <a:gd name="connsiteY8" fmla="*/ 86214 h 513448"/>
                    <a:gd name="connsiteX9" fmla="*/ 170 w 248585"/>
                    <a:gd name="connsiteY9" fmla="*/ 38588 h 513448"/>
                    <a:gd name="connsiteX10" fmla="*/ 24936 w 248585"/>
                    <a:gd name="connsiteY10" fmla="*/ 6204 h 513448"/>
                    <a:gd name="connsiteX0" fmla="*/ 24936 w 248244"/>
                    <a:gd name="connsiteY0" fmla="*/ 6204 h 513448"/>
                    <a:gd name="connsiteX1" fmla="*/ 179241 w 248244"/>
                    <a:gd name="connsiteY1" fmla="*/ 168129 h 513448"/>
                    <a:gd name="connsiteX2" fmla="*/ 247821 w 248244"/>
                    <a:gd name="connsiteY2" fmla="*/ 427209 h 513448"/>
                    <a:gd name="connsiteX3" fmla="*/ 150666 w 248244"/>
                    <a:gd name="connsiteY3" fmla="*/ 509124 h 513448"/>
                    <a:gd name="connsiteX4" fmla="*/ 131615 w 248244"/>
                    <a:gd name="connsiteY4" fmla="*/ 491978 h 513448"/>
                    <a:gd name="connsiteX5" fmla="*/ 120186 w 248244"/>
                    <a:gd name="connsiteY5" fmla="*/ 406254 h 513448"/>
                    <a:gd name="connsiteX6" fmla="*/ 80181 w 248244"/>
                    <a:gd name="connsiteY6" fmla="*/ 261474 h 513448"/>
                    <a:gd name="connsiteX7" fmla="*/ 42081 w 248244"/>
                    <a:gd name="connsiteY7" fmla="*/ 170034 h 513448"/>
                    <a:gd name="connsiteX8" fmla="*/ 15411 w 248244"/>
                    <a:gd name="connsiteY8" fmla="*/ 86214 h 513448"/>
                    <a:gd name="connsiteX9" fmla="*/ 170 w 248244"/>
                    <a:gd name="connsiteY9" fmla="*/ 38588 h 513448"/>
                    <a:gd name="connsiteX10" fmla="*/ 24936 w 248244"/>
                    <a:gd name="connsiteY10" fmla="*/ 6204 h 513448"/>
                    <a:gd name="connsiteX0" fmla="*/ 25104 w 248412"/>
                    <a:gd name="connsiteY0" fmla="*/ 6204 h 513448"/>
                    <a:gd name="connsiteX1" fmla="*/ 179409 w 248412"/>
                    <a:gd name="connsiteY1" fmla="*/ 168129 h 513448"/>
                    <a:gd name="connsiteX2" fmla="*/ 247989 w 248412"/>
                    <a:gd name="connsiteY2" fmla="*/ 427209 h 513448"/>
                    <a:gd name="connsiteX3" fmla="*/ 150834 w 248412"/>
                    <a:gd name="connsiteY3" fmla="*/ 509124 h 513448"/>
                    <a:gd name="connsiteX4" fmla="*/ 131783 w 248412"/>
                    <a:gd name="connsiteY4" fmla="*/ 491978 h 513448"/>
                    <a:gd name="connsiteX5" fmla="*/ 120354 w 248412"/>
                    <a:gd name="connsiteY5" fmla="*/ 406254 h 513448"/>
                    <a:gd name="connsiteX6" fmla="*/ 80349 w 248412"/>
                    <a:gd name="connsiteY6" fmla="*/ 261474 h 513448"/>
                    <a:gd name="connsiteX7" fmla="*/ 42249 w 248412"/>
                    <a:gd name="connsiteY7" fmla="*/ 170034 h 513448"/>
                    <a:gd name="connsiteX8" fmla="*/ 9864 w 248412"/>
                    <a:gd name="connsiteY8" fmla="*/ 84309 h 513448"/>
                    <a:gd name="connsiteX9" fmla="*/ 338 w 248412"/>
                    <a:gd name="connsiteY9" fmla="*/ 38588 h 513448"/>
                    <a:gd name="connsiteX10" fmla="*/ 25104 w 248412"/>
                    <a:gd name="connsiteY10" fmla="*/ 6204 h 5134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248412" h="513448">
                      <a:moveTo>
                        <a:pt x="25104" y="6204"/>
                      </a:moveTo>
                      <a:cubicBezTo>
                        <a:pt x="54949" y="27794"/>
                        <a:pt x="142262" y="97962"/>
                        <a:pt x="179409" y="168129"/>
                      </a:cubicBezTo>
                      <a:cubicBezTo>
                        <a:pt x="216556" y="238296"/>
                        <a:pt x="252751" y="370377"/>
                        <a:pt x="247989" y="427209"/>
                      </a:cubicBezTo>
                      <a:cubicBezTo>
                        <a:pt x="243227" y="484041"/>
                        <a:pt x="170202" y="498329"/>
                        <a:pt x="150834" y="509124"/>
                      </a:cubicBezTo>
                      <a:cubicBezTo>
                        <a:pt x="131466" y="519919"/>
                        <a:pt x="134958" y="509123"/>
                        <a:pt x="131783" y="491978"/>
                      </a:cubicBezTo>
                      <a:cubicBezTo>
                        <a:pt x="128608" y="474833"/>
                        <a:pt x="128926" y="444671"/>
                        <a:pt x="120354" y="406254"/>
                      </a:cubicBezTo>
                      <a:cubicBezTo>
                        <a:pt x="111782" y="367837"/>
                        <a:pt x="93366" y="300844"/>
                        <a:pt x="80349" y="261474"/>
                      </a:cubicBezTo>
                      <a:cubicBezTo>
                        <a:pt x="67332" y="222104"/>
                        <a:pt x="53044" y="199244"/>
                        <a:pt x="42249" y="170034"/>
                      </a:cubicBezTo>
                      <a:cubicBezTo>
                        <a:pt x="31454" y="140824"/>
                        <a:pt x="16849" y="106217"/>
                        <a:pt x="9864" y="84309"/>
                      </a:cubicBezTo>
                      <a:cubicBezTo>
                        <a:pt x="2879" y="62401"/>
                        <a:pt x="-1249" y="51923"/>
                        <a:pt x="338" y="38588"/>
                      </a:cubicBezTo>
                      <a:cubicBezTo>
                        <a:pt x="1925" y="25253"/>
                        <a:pt x="-4741" y="-15386"/>
                        <a:pt x="25104" y="6204"/>
                      </a:cubicBezTo>
                      <a:close/>
                    </a:path>
                  </a:pathLst>
                </a:custGeom>
                <a:solidFill>
                  <a:srgbClr val="F37161"/>
                </a:solidFill>
                <a:ln w="19050">
                  <a:solidFill>
                    <a:schemeClr val="tx1"/>
                  </a:solidFill>
                </a:ln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5E27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85" name="รูปแบบอิสระ: รูปร่าง 284">
                  <a:extLst>
                    <a:ext uri="{FF2B5EF4-FFF2-40B4-BE49-F238E27FC236}">
                      <a16:creationId xmlns:a16="http://schemas.microsoft.com/office/drawing/2014/main" id="{2BA53E98-EE3B-44FC-B6A7-A32BCA4AEE55}"/>
                    </a:ext>
                  </a:extLst>
                </p:cNvPr>
                <p:cNvSpPr/>
                <p:nvPr/>
              </p:nvSpPr>
              <p:spPr>
                <a:xfrm rot="21410072" flipH="1">
                  <a:off x="9145070" y="2199152"/>
                  <a:ext cx="305141" cy="642470"/>
                </a:xfrm>
                <a:custGeom>
                  <a:avLst/>
                  <a:gdLst>
                    <a:gd name="connsiteX0" fmla="*/ 13019 w 247887"/>
                    <a:gd name="connsiteY0" fmla="*/ 1589 h 506747"/>
                    <a:gd name="connsiteX1" fmla="*/ 178754 w 247887"/>
                    <a:gd name="connsiteY1" fmla="*/ 171134 h 506747"/>
                    <a:gd name="connsiteX2" fmla="*/ 247334 w 247887"/>
                    <a:gd name="connsiteY2" fmla="*/ 430214 h 506747"/>
                    <a:gd name="connsiteX3" fmla="*/ 146369 w 247887"/>
                    <a:gd name="connsiteY3" fmla="*/ 506414 h 506747"/>
                    <a:gd name="connsiteX4" fmla="*/ 119699 w 247887"/>
                    <a:gd name="connsiteY4" fmla="*/ 409259 h 506747"/>
                    <a:gd name="connsiteX5" fmla="*/ 79694 w 247887"/>
                    <a:gd name="connsiteY5" fmla="*/ 264479 h 506747"/>
                    <a:gd name="connsiteX6" fmla="*/ 41594 w 247887"/>
                    <a:gd name="connsiteY6" fmla="*/ 173039 h 506747"/>
                    <a:gd name="connsiteX7" fmla="*/ 14924 w 247887"/>
                    <a:gd name="connsiteY7" fmla="*/ 89219 h 506747"/>
                    <a:gd name="connsiteX8" fmla="*/ 13019 w 247887"/>
                    <a:gd name="connsiteY8" fmla="*/ 1589 h 506747"/>
                    <a:gd name="connsiteX0" fmla="*/ 16160 w 239574"/>
                    <a:gd name="connsiteY0" fmla="*/ 1830 h 499368"/>
                    <a:gd name="connsiteX1" fmla="*/ 170465 w 239574"/>
                    <a:gd name="connsiteY1" fmla="*/ 163755 h 499368"/>
                    <a:gd name="connsiteX2" fmla="*/ 239045 w 239574"/>
                    <a:gd name="connsiteY2" fmla="*/ 422835 h 499368"/>
                    <a:gd name="connsiteX3" fmla="*/ 138080 w 239574"/>
                    <a:gd name="connsiteY3" fmla="*/ 499035 h 499368"/>
                    <a:gd name="connsiteX4" fmla="*/ 111410 w 239574"/>
                    <a:gd name="connsiteY4" fmla="*/ 401880 h 499368"/>
                    <a:gd name="connsiteX5" fmla="*/ 71405 w 239574"/>
                    <a:gd name="connsiteY5" fmla="*/ 257100 h 499368"/>
                    <a:gd name="connsiteX6" fmla="*/ 33305 w 239574"/>
                    <a:gd name="connsiteY6" fmla="*/ 165660 h 499368"/>
                    <a:gd name="connsiteX7" fmla="*/ 6635 w 239574"/>
                    <a:gd name="connsiteY7" fmla="*/ 81840 h 499368"/>
                    <a:gd name="connsiteX8" fmla="*/ 16160 w 239574"/>
                    <a:gd name="connsiteY8" fmla="*/ 1830 h 499368"/>
                    <a:gd name="connsiteX0" fmla="*/ 24936 w 248350"/>
                    <a:gd name="connsiteY0" fmla="*/ 6204 h 503742"/>
                    <a:gd name="connsiteX1" fmla="*/ 179241 w 248350"/>
                    <a:gd name="connsiteY1" fmla="*/ 168129 h 503742"/>
                    <a:gd name="connsiteX2" fmla="*/ 247821 w 248350"/>
                    <a:gd name="connsiteY2" fmla="*/ 427209 h 503742"/>
                    <a:gd name="connsiteX3" fmla="*/ 146856 w 248350"/>
                    <a:gd name="connsiteY3" fmla="*/ 503409 h 503742"/>
                    <a:gd name="connsiteX4" fmla="*/ 120186 w 248350"/>
                    <a:gd name="connsiteY4" fmla="*/ 406254 h 503742"/>
                    <a:gd name="connsiteX5" fmla="*/ 80181 w 248350"/>
                    <a:gd name="connsiteY5" fmla="*/ 261474 h 503742"/>
                    <a:gd name="connsiteX6" fmla="*/ 42081 w 248350"/>
                    <a:gd name="connsiteY6" fmla="*/ 170034 h 503742"/>
                    <a:gd name="connsiteX7" fmla="*/ 15411 w 248350"/>
                    <a:gd name="connsiteY7" fmla="*/ 86214 h 503742"/>
                    <a:gd name="connsiteX8" fmla="*/ 170 w 248350"/>
                    <a:gd name="connsiteY8" fmla="*/ 38588 h 503742"/>
                    <a:gd name="connsiteX9" fmla="*/ 24936 w 248350"/>
                    <a:gd name="connsiteY9" fmla="*/ 6204 h 503742"/>
                    <a:gd name="connsiteX0" fmla="*/ 24936 w 248585"/>
                    <a:gd name="connsiteY0" fmla="*/ 6204 h 509409"/>
                    <a:gd name="connsiteX1" fmla="*/ 179241 w 248585"/>
                    <a:gd name="connsiteY1" fmla="*/ 168129 h 509409"/>
                    <a:gd name="connsiteX2" fmla="*/ 247821 w 248585"/>
                    <a:gd name="connsiteY2" fmla="*/ 427209 h 509409"/>
                    <a:gd name="connsiteX3" fmla="*/ 139236 w 248585"/>
                    <a:gd name="connsiteY3" fmla="*/ 509124 h 509409"/>
                    <a:gd name="connsiteX4" fmla="*/ 120186 w 248585"/>
                    <a:gd name="connsiteY4" fmla="*/ 406254 h 509409"/>
                    <a:gd name="connsiteX5" fmla="*/ 80181 w 248585"/>
                    <a:gd name="connsiteY5" fmla="*/ 261474 h 509409"/>
                    <a:gd name="connsiteX6" fmla="*/ 42081 w 248585"/>
                    <a:gd name="connsiteY6" fmla="*/ 170034 h 509409"/>
                    <a:gd name="connsiteX7" fmla="*/ 15411 w 248585"/>
                    <a:gd name="connsiteY7" fmla="*/ 86214 h 509409"/>
                    <a:gd name="connsiteX8" fmla="*/ 170 w 248585"/>
                    <a:gd name="connsiteY8" fmla="*/ 38588 h 509409"/>
                    <a:gd name="connsiteX9" fmla="*/ 24936 w 248585"/>
                    <a:gd name="connsiteY9" fmla="*/ 6204 h 509409"/>
                    <a:gd name="connsiteX0" fmla="*/ 24936 w 248585"/>
                    <a:gd name="connsiteY0" fmla="*/ 6204 h 513448"/>
                    <a:gd name="connsiteX1" fmla="*/ 179241 w 248585"/>
                    <a:gd name="connsiteY1" fmla="*/ 168129 h 513448"/>
                    <a:gd name="connsiteX2" fmla="*/ 247821 w 248585"/>
                    <a:gd name="connsiteY2" fmla="*/ 427209 h 513448"/>
                    <a:gd name="connsiteX3" fmla="*/ 139236 w 248585"/>
                    <a:gd name="connsiteY3" fmla="*/ 509124 h 513448"/>
                    <a:gd name="connsiteX4" fmla="*/ 131615 w 248585"/>
                    <a:gd name="connsiteY4" fmla="*/ 491978 h 513448"/>
                    <a:gd name="connsiteX5" fmla="*/ 120186 w 248585"/>
                    <a:gd name="connsiteY5" fmla="*/ 406254 h 513448"/>
                    <a:gd name="connsiteX6" fmla="*/ 80181 w 248585"/>
                    <a:gd name="connsiteY6" fmla="*/ 261474 h 513448"/>
                    <a:gd name="connsiteX7" fmla="*/ 42081 w 248585"/>
                    <a:gd name="connsiteY7" fmla="*/ 170034 h 513448"/>
                    <a:gd name="connsiteX8" fmla="*/ 15411 w 248585"/>
                    <a:gd name="connsiteY8" fmla="*/ 86214 h 513448"/>
                    <a:gd name="connsiteX9" fmla="*/ 170 w 248585"/>
                    <a:gd name="connsiteY9" fmla="*/ 38588 h 513448"/>
                    <a:gd name="connsiteX10" fmla="*/ 24936 w 248585"/>
                    <a:gd name="connsiteY10" fmla="*/ 6204 h 513448"/>
                    <a:gd name="connsiteX0" fmla="*/ 24936 w 248244"/>
                    <a:gd name="connsiteY0" fmla="*/ 6204 h 513448"/>
                    <a:gd name="connsiteX1" fmla="*/ 179241 w 248244"/>
                    <a:gd name="connsiteY1" fmla="*/ 168129 h 513448"/>
                    <a:gd name="connsiteX2" fmla="*/ 247821 w 248244"/>
                    <a:gd name="connsiteY2" fmla="*/ 427209 h 513448"/>
                    <a:gd name="connsiteX3" fmla="*/ 150666 w 248244"/>
                    <a:gd name="connsiteY3" fmla="*/ 509124 h 513448"/>
                    <a:gd name="connsiteX4" fmla="*/ 131615 w 248244"/>
                    <a:gd name="connsiteY4" fmla="*/ 491978 h 513448"/>
                    <a:gd name="connsiteX5" fmla="*/ 120186 w 248244"/>
                    <a:gd name="connsiteY5" fmla="*/ 406254 h 513448"/>
                    <a:gd name="connsiteX6" fmla="*/ 80181 w 248244"/>
                    <a:gd name="connsiteY6" fmla="*/ 261474 h 513448"/>
                    <a:gd name="connsiteX7" fmla="*/ 42081 w 248244"/>
                    <a:gd name="connsiteY7" fmla="*/ 170034 h 513448"/>
                    <a:gd name="connsiteX8" fmla="*/ 15411 w 248244"/>
                    <a:gd name="connsiteY8" fmla="*/ 86214 h 513448"/>
                    <a:gd name="connsiteX9" fmla="*/ 170 w 248244"/>
                    <a:gd name="connsiteY9" fmla="*/ 38588 h 513448"/>
                    <a:gd name="connsiteX10" fmla="*/ 24936 w 248244"/>
                    <a:gd name="connsiteY10" fmla="*/ 6204 h 513448"/>
                    <a:gd name="connsiteX0" fmla="*/ 25104 w 248412"/>
                    <a:gd name="connsiteY0" fmla="*/ 6204 h 513448"/>
                    <a:gd name="connsiteX1" fmla="*/ 179409 w 248412"/>
                    <a:gd name="connsiteY1" fmla="*/ 168129 h 513448"/>
                    <a:gd name="connsiteX2" fmla="*/ 247989 w 248412"/>
                    <a:gd name="connsiteY2" fmla="*/ 427209 h 513448"/>
                    <a:gd name="connsiteX3" fmla="*/ 150834 w 248412"/>
                    <a:gd name="connsiteY3" fmla="*/ 509124 h 513448"/>
                    <a:gd name="connsiteX4" fmla="*/ 131783 w 248412"/>
                    <a:gd name="connsiteY4" fmla="*/ 491978 h 513448"/>
                    <a:gd name="connsiteX5" fmla="*/ 120354 w 248412"/>
                    <a:gd name="connsiteY5" fmla="*/ 406254 h 513448"/>
                    <a:gd name="connsiteX6" fmla="*/ 80349 w 248412"/>
                    <a:gd name="connsiteY6" fmla="*/ 261474 h 513448"/>
                    <a:gd name="connsiteX7" fmla="*/ 42249 w 248412"/>
                    <a:gd name="connsiteY7" fmla="*/ 170034 h 513448"/>
                    <a:gd name="connsiteX8" fmla="*/ 9864 w 248412"/>
                    <a:gd name="connsiteY8" fmla="*/ 84309 h 513448"/>
                    <a:gd name="connsiteX9" fmla="*/ 338 w 248412"/>
                    <a:gd name="connsiteY9" fmla="*/ 38588 h 513448"/>
                    <a:gd name="connsiteX10" fmla="*/ 25104 w 248412"/>
                    <a:gd name="connsiteY10" fmla="*/ 6204 h 513448"/>
                    <a:gd name="connsiteX0" fmla="*/ 32952 w 256260"/>
                    <a:gd name="connsiteY0" fmla="*/ 7572 h 514816"/>
                    <a:gd name="connsiteX1" fmla="*/ 187257 w 256260"/>
                    <a:gd name="connsiteY1" fmla="*/ 169497 h 514816"/>
                    <a:gd name="connsiteX2" fmla="*/ 255837 w 256260"/>
                    <a:gd name="connsiteY2" fmla="*/ 428577 h 514816"/>
                    <a:gd name="connsiteX3" fmla="*/ 158682 w 256260"/>
                    <a:gd name="connsiteY3" fmla="*/ 510492 h 514816"/>
                    <a:gd name="connsiteX4" fmla="*/ 139631 w 256260"/>
                    <a:gd name="connsiteY4" fmla="*/ 493346 h 514816"/>
                    <a:gd name="connsiteX5" fmla="*/ 128202 w 256260"/>
                    <a:gd name="connsiteY5" fmla="*/ 407622 h 514816"/>
                    <a:gd name="connsiteX6" fmla="*/ 88197 w 256260"/>
                    <a:gd name="connsiteY6" fmla="*/ 262842 h 514816"/>
                    <a:gd name="connsiteX7" fmla="*/ 50097 w 256260"/>
                    <a:gd name="connsiteY7" fmla="*/ 171402 h 514816"/>
                    <a:gd name="connsiteX8" fmla="*/ 17712 w 256260"/>
                    <a:gd name="connsiteY8" fmla="*/ 85677 h 514816"/>
                    <a:gd name="connsiteX9" fmla="*/ 156 w 256260"/>
                    <a:gd name="connsiteY9" fmla="*/ 32768 h 514816"/>
                    <a:gd name="connsiteX10" fmla="*/ 32952 w 256260"/>
                    <a:gd name="connsiteY10" fmla="*/ 7572 h 5148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256260" h="514816">
                      <a:moveTo>
                        <a:pt x="32952" y="7572"/>
                      </a:moveTo>
                      <a:cubicBezTo>
                        <a:pt x="64135" y="30360"/>
                        <a:pt x="150110" y="99330"/>
                        <a:pt x="187257" y="169497"/>
                      </a:cubicBezTo>
                      <a:cubicBezTo>
                        <a:pt x="224404" y="239664"/>
                        <a:pt x="260599" y="371745"/>
                        <a:pt x="255837" y="428577"/>
                      </a:cubicBezTo>
                      <a:cubicBezTo>
                        <a:pt x="251075" y="485409"/>
                        <a:pt x="178050" y="499697"/>
                        <a:pt x="158682" y="510492"/>
                      </a:cubicBezTo>
                      <a:cubicBezTo>
                        <a:pt x="139314" y="521287"/>
                        <a:pt x="142806" y="510491"/>
                        <a:pt x="139631" y="493346"/>
                      </a:cubicBezTo>
                      <a:cubicBezTo>
                        <a:pt x="136456" y="476201"/>
                        <a:pt x="136774" y="446039"/>
                        <a:pt x="128202" y="407622"/>
                      </a:cubicBezTo>
                      <a:cubicBezTo>
                        <a:pt x="119630" y="369205"/>
                        <a:pt x="101214" y="302212"/>
                        <a:pt x="88197" y="262842"/>
                      </a:cubicBezTo>
                      <a:cubicBezTo>
                        <a:pt x="75180" y="223472"/>
                        <a:pt x="60892" y="200612"/>
                        <a:pt x="50097" y="171402"/>
                      </a:cubicBezTo>
                      <a:cubicBezTo>
                        <a:pt x="39302" y="142192"/>
                        <a:pt x="26035" y="108783"/>
                        <a:pt x="17712" y="85677"/>
                      </a:cubicBezTo>
                      <a:cubicBezTo>
                        <a:pt x="9389" y="62571"/>
                        <a:pt x="-1431" y="46103"/>
                        <a:pt x="156" y="32768"/>
                      </a:cubicBezTo>
                      <a:cubicBezTo>
                        <a:pt x="1743" y="19433"/>
                        <a:pt x="1769" y="-15216"/>
                        <a:pt x="32952" y="7572"/>
                      </a:cubicBezTo>
                      <a:close/>
                    </a:path>
                  </a:pathLst>
                </a:custGeom>
                <a:solidFill>
                  <a:srgbClr val="F37161"/>
                </a:solidFill>
                <a:ln w="19050">
                  <a:solidFill>
                    <a:schemeClr val="tx1"/>
                  </a:solidFill>
                </a:ln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5E27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86" name="แผนผังลำดับงาน: ตัวเชื่อมต่อ 285">
                  <a:extLst>
                    <a:ext uri="{FF2B5EF4-FFF2-40B4-BE49-F238E27FC236}">
                      <a16:creationId xmlns:a16="http://schemas.microsoft.com/office/drawing/2014/main" id="{6313A2F2-A402-40A7-ABF6-5EE56D54250C}"/>
                    </a:ext>
                  </a:extLst>
                </p:cNvPr>
                <p:cNvSpPr/>
                <p:nvPr/>
              </p:nvSpPr>
              <p:spPr>
                <a:xfrm>
                  <a:off x="7985616" y="3236341"/>
                  <a:ext cx="774076" cy="695579"/>
                </a:xfrm>
                <a:prstGeom prst="flowChartConnector">
                  <a:avLst/>
                </a:prstGeom>
                <a:solidFill>
                  <a:srgbClr val="CE792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srgbClr val="5E27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grpSp>
              <p:nvGrpSpPr>
                <p:cNvPr id="287" name="กลุ่ม 286">
                  <a:extLst>
                    <a:ext uri="{FF2B5EF4-FFF2-40B4-BE49-F238E27FC236}">
                      <a16:creationId xmlns:a16="http://schemas.microsoft.com/office/drawing/2014/main" id="{C7F3108B-C28D-4A13-80C8-4205184BDE30}"/>
                    </a:ext>
                  </a:extLst>
                </p:cNvPr>
                <p:cNvGrpSpPr/>
                <p:nvPr/>
              </p:nvGrpSpPr>
              <p:grpSpPr>
                <a:xfrm>
                  <a:off x="7550189" y="2944340"/>
                  <a:ext cx="1614580" cy="767778"/>
                  <a:chOff x="845557" y="3324777"/>
                  <a:chExt cx="1355938" cy="615226"/>
                </a:xfrm>
              </p:grpSpPr>
              <p:grpSp>
                <p:nvGrpSpPr>
                  <p:cNvPr id="291" name="กลุ่ม 290">
                    <a:extLst>
                      <a:ext uri="{FF2B5EF4-FFF2-40B4-BE49-F238E27FC236}">
                        <a16:creationId xmlns:a16="http://schemas.microsoft.com/office/drawing/2014/main" id="{056C97FB-7B51-4427-881C-873B1AD17ADE}"/>
                      </a:ext>
                    </a:extLst>
                  </p:cNvPr>
                  <p:cNvGrpSpPr/>
                  <p:nvPr/>
                </p:nvGrpSpPr>
                <p:grpSpPr>
                  <a:xfrm>
                    <a:off x="1278221" y="3642317"/>
                    <a:ext cx="490561" cy="297686"/>
                    <a:chOff x="3673493" y="3224085"/>
                    <a:chExt cx="490561" cy="297686"/>
                  </a:xfrm>
                </p:grpSpPr>
                <p:sp>
                  <p:nvSpPr>
                    <p:cNvPr id="304" name="รูปแบบอิสระ: รูปร่าง 303">
                      <a:extLst>
                        <a:ext uri="{FF2B5EF4-FFF2-40B4-BE49-F238E27FC236}">
                          <a16:creationId xmlns:a16="http://schemas.microsoft.com/office/drawing/2014/main" id="{E6729691-3878-4B71-9B59-8A691F34E17D}"/>
                        </a:ext>
                      </a:extLst>
                    </p:cNvPr>
                    <p:cNvSpPr/>
                    <p:nvPr/>
                  </p:nvSpPr>
                  <p:spPr>
                    <a:xfrm rot="21417418">
                      <a:off x="3673493" y="3337622"/>
                      <a:ext cx="490561" cy="184149"/>
                    </a:xfrm>
                    <a:custGeom>
                      <a:avLst/>
                      <a:gdLst>
                        <a:gd name="connsiteX0" fmla="*/ 25979 w 512796"/>
                        <a:gd name="connsiteY0" fmla="*/ 45736 h 183170"/>
                        <a:gd name="connsiteX1" fmla="*/ 3119 w 512796"/>
                        <a:gd name="connsiteY1" fmla="*/ 99076 h 183170"/>
                        <a:gd name="connsiteX2" fmla="*/ 86939 w 512796"/>
                        <a:gd name="connsiteY2" fmla="*/ 167656 h 183170"/>
                        <a:gd name="connsiteX3" fmla="*/ 239339 w 512796"/>
                        <a:gd name="connsiteY3" fmla="*/ 99076 h 183170"/>
                        <a:gd name="connsiteX4" fmla="*/ 262199 w 512796"/>
                        <a:gd name="connsiteY4" fmla="*/ 16 h 183170"/>
                        <a:gd name="connsiteX5" fmla="*/ 254579 w 512796"/>
                        <a:gd name="connsiteY5" fmla="*/ 106696 h 183170"/>
                        <a:gd name="connsiteX6" fmla="*/ 361259 w 512796"/>
                        <a:gd name="connsiteY6" fmla="*/ 182896 h 183170"/>
                        <a:gd name="connsiteX7" fmla="*/ 506039 w 512796"/>
                        <a:gd name="connsiteY7" fmla="*/ 129556 h 183170"/>
                        <a:gd name="connsiteX8" fmla="*/ 475559 w 512796"/>
                        <a:gd name="connsiteY8" fmla="*/ 60976 h 183170"/>
                        <a:gd name="connsiteX0" fmla="*/ 25979 w 512796"/>
                        <a:gd name="connsiteY0" fmla="*/ 45738 h 183163"/>
                        <a:gd name="connsiteX1" fmla="*/ 3119 w 512796"/>
                        <a:gd name="connsiteY1" fmla="*/ 99078 h 183163"/>
                        <a:gd name="connsiteX2" fmla="*/ 86939 w 512796"/>
                        <a:gd name="connsiteY2" fmla="*/ 167658 h 183163"/>
                        <a:gd name="connsiteX3" fmla="*/ 239339 w 512796"/>
                        <a:gd name="connsiteY3" fmla="*/ 99078 h 183163"/>
                        <a:gd name="connsiteX4" fmla="*/ 262199 w 512796"/>
                        <a:gd name="connsiteY4" fmla="*/ 18 h 183163"/>
                        <a:gd name="connsiteX5" fmla="*/ 262188 w 512796"/>
                        <a:gd name="connsiteY5" fmla="*/ 107103 h 183163"/>
                        <a:gd name="connsiteX6" fmla="*/ 361259 w 512796"/>
                        <a:gd name="connsiteY6" fmla="*/ 182898 h 183163"/>
                        <a:gd name="connsiteX7" fmla="*/ 506039 w 512796"/>
                        <a:gd name="connsiteY7" fmla="*/ 129558 h 183163"/>
                        <a:gd name="connsiteX8" fmla="*/ 475559 w 512796"/>
                        <a:gd name="connsiteY8" fmla="*/ 60978 h 183163"/>
                        <a:gd name="connsiteX0" fmla="*/ 25979 w 505781"/>
                        <a:gd name="connsiteY0" fmla="*/ 45738 h 184207"/>
                        <a:gd name="connsiteX1" fmla="*/ 3119 w 505781"/>
                        <a:gd name="connsiteY1" fmla="*/ 99078 h 184207"/>
                        <a:gd name="connsiteX2" fmla="*/ 86939 w 505781"/>
                        <a:gd name="connsiteY2" fmla="*/ 167658 h 184207"/>
                        <a:gd name="connsiteX3" fmla="*/ 239339 w 505781"/>
                        <a:gd name="connsiteY3" fmla="*/ 99078 h 184207"/>
                        <a:gd name="connsiteX4" fmla="*/ 262199 w 505781"/>
                        <a:gd name="connsiteY4" fmla="*/ 18 h 184207"/>
                        <a:gd name="connsiteX5" fmla="*/ 262188 w 505781"/>
                        <a:gd name="connsiteY5" fmla="*/ 107103 h 184207"/>
                        <a:gd name="connsiteX6" fmla="*/ 361259 w 505781"/>
                        <a:gd name="connsiteY6" fmla="*/ 182898 h 184207"/>
                        <a:gd name="connsiteX7" fmla="*/ 497419 w 505781"/>
                        <a:gd name="connsiteY7" fmla="*/ 148177 h 184207"/>
                        <a:gd name="connsiteX8" fmla="*/ 475559 w 505781"/>
                        <a:gd name="connsiteY8" fmla="*/ 60978 h 184207"/>
                        <a:gd name="connsiteX0" fmla="*/ 27273 w 507075"/>
                        <a:gd name="connsiteY0" fmla="*/ 45738 h 184207"/>
                        <a:gd name="connsiteX1" fmla="*/ 4413 w 507075"/>
                        <a:gd name="connsiteY1" fmla="*/ 99078 h 184207"/>
                        <a:gd name="connsiteX2" fmla="*/ 107458 w 507075"/>
                        <a:gd name="connsiteY2" fmla="*/ 164864 h 184207"/>
                        <a:gd name="connsiteX3" fmla="*/ 240633 w 507075"/>
                        <a:gd name="connsiteY3" fmla="*/ 99078 h 184207"/>
                        <a:gd name="connsiteX4" fmla="*/ 263493 w 507075"/>
                        <a:gd name="connsiteY4" fmla="*/ 18 h 184207"/>
                        <a:gd name="connsiteX5" fmla="*/ 263482 w 507075"/>
                        <a:gd name="connsiteY5" fmla="*/ 107103 h 184207"/>
                        <a:gd name="connsiteX6" fmla="*/ 362553 w 507075"/>
                        <a:gd name="connsiteY6" fmla="*/ 182898 h 184207"/>
                        <a:gd name="connsiteX7" fmla="*/ 498713 w 507075"/>
                        <a:gd name="connsiteY7" fmla="*/ 148177 h 184207"/>
                        <a:gd name="connsiteX8" fmla="*/ 476853 w 507075"/>
                        <a:gd name="connsiteY8" fmla="*/ 60978 h 184207"/>
                        <a:gd name="connsiteX0" fmla="*/ 18837 w 498639"/>
                        <a:gd name="connsiteY0" fmla="*/ 45738 h 184207"/>
                        <a:gd name="connsiteX1" fmla="*/ 6379 w 498639"/>
                        <a:gd name="connsiteY1" fmla="*/ 118708 h 184207"/>
                        <a:gd name="connsiteX2" fmla="*/ 99022 w 498639"/>
                        <a:gd name="connsiteY2" fmla="*/ 164864 h 184207"/>
                        <a:gd name="connsiteX3" fmla="*/ 232197 w 498639"/>
                        <a:gd name="connsiteY3" fmla="*/ 99078 h 184207"/>
                        <a:gd name="connsiteX4" fmla="*/ 255057 w 498639"/>
                        <a:gd name="connsiteY4" fmla="*/ 18 h 184207"/>
                        <a:gd name="connsiteX5" fmla="*/ 255046 w 498639"/>
                        <a:gd name="connsiteY5" fmla="*/ 107103 h 184207"/>
                        <a:gd name="connsiteX6" fmla="*/ 354117 w 498639"/>
                        <a:gd name="connsiteY6" fmla="*/ 182898 h 184207"/>
                        <a:gd name="connsiteX7" fmla="*/ 490277 w 498639"/>
                        <a:gd name="connsiteY7" fmla="*/ 148177 h 184207"/>
                        <a:gd name="connsiteX8" fmla="*/ 468417 w 498639"/>
                        <a:gd name="connsiteY8" fmla="*/ 60978 h 184207"/>
                        <a:gd name="connsiteX0" fmla="*/ 18837 w 490561"/>
                        <a:gd name="connsiteY0" fmla="*/ 45738 h 184149"/>
                        <a:gd name="connsiteX1" fmla="*/ 6379 w 490561"/>
                        <a:gd name="connsiteY1" fmla="*/ 118708 h 184149"/>
                        <a:gd name="connsiteX2" fmla="*/ 99022 w 490561"/>
                        <a:gd name="connsiteY2" fmla="*/ 164864 h 184149"/>
                        <a:gd name="connsiteX3" fmla="*/ 232197 w 490561"/>
                        <a:gd name="connsiteY3" fmla="*/ 99078 h 184149"/>
                        <a:gd name="connsiteX4" fmla="*/ 255057 w 490561"/>
                        <a:gd name="connsiteY4" fmla="*/ 18 h 184149"/>
                        <a:gd name="connsiteX5" fmla="*/ 255046 w 490561"/>
                        <a:gd name="connsiteY5" fmla="*/ 107103 h 184149"/>
                        <a:gd name="connsiteX6" fmla="*/ 354117 w 490561"/>
                        <a:gd name="connsiteY6" fmla="*/ 182898 h 184149"/>
                        <a:gd name="connsiteX7" fmla="*/ 478863 w 490561"/>
                        <a:gd name="connsiteY7" fmla="*/ 147570 h 184149"/>
                        <a:gd name="connsiteX8" fmla="*/ 468417 w 490561"/>
                        <a:gd name="connsiteY8" fmla="*/ 60978 h 184149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490561" h="184149">
                          <a:moveTo>
                            <a:pt x="18837" y="45738"/>
                          </a:moveTo>
                          <a:cubicBezTo>
                            <a:pt x="2327" y="62248"/>
                            <a:pt x="-6985" y="98854"/>
                            <a:pt x="6379" y="118708"/>
                          </a:cubicBezTo>
                          <a:cubicBezTo>
                            <a:pt x="19743" y="138562"/>
                            <a:pt x="61386" y="168136"/>
                            <a:pt x="99022" y="164864"/>
                          </a:cubicBezTo>
                          <a:cubicBezTo>
                            <a:pt x="136658" y="161592"/>
                            <a:pt x="206191" y="126552"/>
                            <a:pt x="232197" y="99078"/>
                          </a:cubicBezTo>
                          <a:cubicBezTo>
                            <a:pt x="258203" y="71604"/>
                            <a:pt x="251249" y="-1319"/>
                            <a:pt x="255057" y="18"/>
                          </a:cubicBezTo>
                          <a:cubicBezTo>
                            <a:pt x="258865" y="1355"/>
                            <a:pt x="238536" y="76623"/>
                            <a:pt x="255046" y="107103"/>
                          </a:cubicBezTo>
                          <a:cubicBezTo>
                            <a:pt x="271556" y="137583"/>
                            <a:pt x="316814" y="176154"/>
                            <a:pt x="354117" y="182898"/>
                          </a:cubicBezTo>
                          <a:cubicBezTo>
                            <a:pt x="391420" y="189642"/>
                            <a:pt x="459813" y="167890"/>
                            <a:pt x="478863" y="147570"/>
                          </a:cubicBezTo>
                          <a:cubicBezTo>
                            <a:pt x="497913" y="127250"/>
                            <a:pt x="493182" y="85108"/>
                            <a:pt x="468417" y="60978"/>
                          </a:cubicBezTo>
                        </a:path>
                      </a:pathLst>
                    </a:custGeom>
                    <a:noFill/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5E27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305" name="รูปแบบอิสระ: รูปร่าง 304">
                      <a:extLst>
                        <a:ext uri="{FF2B5EF4-FFF2-40B4-BE49-F238E27FC236}">
                          <a16:creationId xmlns:a16="http://schemas.microsoft.com/office/drawing/2014/main" id="{DD72A6C5-83AD-45DE-B4CA-685EE6E219AF}"/>
                        </a:ext>
                      </a:extLst>
                    </p:cNvPr>
                    <p:cNvSpPr/>
                    <p:nvPr/>
                  </p:nvSpPr>
                  <p:spPr>
                    <a:xfrm rot="20654224">
                      <a:off x="3822367" y="3224085"/>
                      <a:ext cx="200701" cy="117505"/>
                    </a:xfrm>
                    <a:custGeom>
                      <a:avLst/>
                      <a:gdLst>
                        <a:gd name="connsiteX0" fmla="*/ 24294 w 200701"/>
                        <a:gd name="connsiteY0" fmla="*/ 3155 h 117505"/>
                        <a:gd name="connsiteX1" fmla="*/ 146214 w 200701"/>
                        <a:gd name="connsiteY1" fmla="*/ 18395 h 117505"/>
                        <a:gd name="connsiteX2" fmla="*/ 199554 w 200701"/>
                        <a:gd name="connsiteY2" fmla="*/ 79355 h 117505"/>
                        <a:gd name="connsiteX3" fmla="*/ 100494 w 200701"/>
                        <a:gd name="connsiteY3" fmla="*/ 117455 h 117505"/>
                        <a:gd name="connsiteX4" fmla="*/ 9054 w 200701"/>
                        <a:gd name="connsiteY4" fmla="*/ 71735 h 117505"/>
                        <a:gd name="connsiteX5" fmla="*/ 24294 w 200701"/>
                        <a:gd name="connsiteY5" fmla="*/ 3155 h 11750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200701" h="117505">
                          <a:moveTo>
                            <a:pt x="24294" y="3155"/>
                          </a:moveTo>
                          <a:cubicBezTo>
                            <a:pt x="47154" y="-5735"/>
                            <a:pt x="117004" y="5695"/>
                            <a:pt x="146214" y="18395"/>
                          </a:cubicBezTo>
                          <a:cubicBezTo>
                            <a:pt x="175424" y="31095"/>
                            <a:pt x="207174" y="62845"/>
                            <a:pt x="199554" y="79355"/>
                          </a:cubicBezTo>
                          <a:cubicBezTo>
                            <a:pt x="191934" y="95865"/>
                            <a:pt x="132244" y="118725"/>
                            <a:pt x="100494" y="117455"/>
                          </a:cubicBezTo>
                          <a:cubicBezTo>
                            <a:pt x="68744" y="116185"/>
                            <a:pt x="26834" y="88245"/>
                            <a:pt x="9054" y="71735"/>
                          </a:cubicBezTo>
                          <a:cubicBezTo>
                            <a:pt x="-8726" y="55225"/>
                            <a:pt x="1434" y="12045"/>
                            <a:pt x="24294" y="3155"/>
                          </a:cubicBezTo>
                          <a:close/>
                        </a:path>
                      </a:pathLst>
                    </a:custGeom>
                    <a:solidFill>
                      <a:srgbClr val="5E2700"/>
                    </a:solidFill>
                    <a:ln w="19050"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E27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</p:grpSp>
              <p:grpSp>
                <p:nvGrpSpPr>
                  <p:cNvPr id="292" name="กลุ่ม 291">
                    <a:extLst>
                      <a:ext uri="{FF2B5EF4-FFF2-40B4-BE49-F238E27FC236}">
                        <a16:creationId xmlns:a16="http://schemas.microsoft.com/office/drawing/2014/main" id="{A0E133C4-FDC1-4B3A-AF65-9BEC45914A6A}"/>
                      </a:ext>
                    </a:extLst>
                  </p:cNvPr>
                  <p:cNvGrpSpPr/>
                  <p:nvPr/>
                </p:nvGrpSpPr>
                <p:grpSpPr>
                  <a:xfrm>
                    <a:off x="995333" y="3324777"/>
                    <a:ext cx="256540" cy="246380"/>
                    <a:chOff x="3390605" y="2906545"/>
                    <a:chExt cx="256540" cy="246380"/>
                  </a:xfrm>
                </p:grpSpPr>
                <p:sp>
                  <p:nvSpPr>
                    <p:cNvPr id="301" name="แผนผังลำดับงาน: ตัวเชื่อมต่อ 300">
                      <a:extLst>
                        <a:ext uri="{FF2B5EF4-FFF2-40B4-BE49-F238E27FC236}">
                          <a16:creationId xmlns:a16="http://schemas.microsoft.com/office/drawing/2014/main" id="{D201D502-EF75-4949-82CB-7F27771188B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390605" y="2906545"/>
                      <a:ext cx="256540" cy="246380"/>
                    </a:xfrm>
                    <a:prstGeom prst="flowChartConnector">
                      <a:avLst/>
                    </a:prstGeom>
                    <a:solidFill>
                      <a:srgbClr val="FFC000"/>
                    </a:solidFill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E27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302" name="แผนผังลำดับงาน: ตัวเชื่อมต่อ 301">
                      <a:extLst>
                        <a:ext uri="{FF2B5EF4-FFF2-40B4-BE49-F238E27FC236}">
                          <a16:creationId xmlns:a16="http://schemas.microsoft.com/office/drawing/2014/main" id="{084107BF-B2E8-4300-B097-1277E7E80C7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431245" y="2941077"/>
                      <a:ext cx="175260" cy="177315"/>
                    </a:xfrm>
                    <a:prstGeom prst="flowChartConnector">
                      <a:avLst/>
                    </a:prstGeom>
                    <a:solidFill>
                      <a:schemeClr val="tx1"/>
                    </a:solidFill>
                    <a:ln w="19050">
                      <a:noFill/>
                    </a:ln>
                    <a:effectLst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E27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303" name="แผนผังลำดับงาน: ตัวเชื่อมต่อ 302">
                      <a:extLst>
                        <a:ext uri="{FF2B5EF4-FFF2-40B4-BE49-F238E27FC236}">
                          <a16:creationId xmlns:a16="http://schemas.microsoft.com/office/drawing/2014/main" id="{7475C4F1-4334-4EE4-B9C9-20C315B5F4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518875" y="2966870"/>
                      <a:ext cx="62525" cy="62358"/>
                    </a:xfrm>
                    <a:prstGeom prst="flowChartConnector">
                      <a:avLst/>
                    </a:prstGeom>
                    <a:solidFill>
                      <a:schemeClr val="bg1"/>
                    </a:solidFill>
                    <a:ln w="190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E27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</p:grpSp>
              <p:grpSp>
                <p:nvGrpSpPr>
                  <p:cNvPr id="293" name="กลุ่ม 292">
                    <a:extLst>
                      <a:ext uri="{FF2B5EF4-FFF2-40B4-BE49-F238E27FC236}">
                        <a16:creationId xmlns:a16="http://schemas.microsoft.com/office/drawing/2014/main" id="{BA3B3A69-E050-4E72-8434-7C662230E8C9}"/>
                      </a:ext>
                    </a:extLst>
                  </p:cNvPr>
                  <p:cNvGrpSpPr/>
                  <p:nvPr/>
                </p:nvGrpSpPr>
                <p:grpSpPr>
                  <a:xfrm>
                    <a:off x="845557" y="3679212"/>
                    <a:ext cx="211536" cy="238462"/>
                    <a:chOff x="3240829" y="3260980"/>
                    <a:chExt cx="211536" cy="238462"/>
                  </a:xfrm>
                </p:grpSpPr>
                <p:cxnSp>
                  <p:nvCxnSpPr>
                    <p:cNvPr id="298" name="ตัวเชื่อมต่อตรง 297">
                      <a:extLst>
                        <a:ext uri="{FF2B5EF4-FFF2-40B4-BE49-F238E27FC236}">
                          <a16:creationId xmlns:a16="http://schemas.microsoft.com/office/drawing/2014/main" id="{836B9EF2-18ED-40C3-A4DC-147EC3D8C14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301660" y="3260980"/>
                      <a:ext cx="144979" cy="48820"/>
                    </a:xfrm>
                    <a:prstGeom prst="line">
                      <a:avLst/>
                    </a:prstGeom>
                    <a:ln w="28575"/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99" name="ตัวเชื่อมต่อตรง 298">
                      <a:extLst>
                        <a:ext uri="{FF2B5EF4-FFF2-40B4-BE49-F238E27FC236}">
                          <a16:creationId xmlns:a16="http://schemas.microsoft.com/office/drawing/2014/main" id="{01D60FF7-B788-423E-97D3-A56C7E1153C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240829" y="3377962"/>
                      <a:ext cx="205810" cy="6624"/>
                    </a:xfrm>
                    <a:prstGeom prst="line">
                      <a:avLst/>
                    </a:prstGeom>
                    <a:ln w="28575"/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0" name="ตัวเชื่อมต่อตรง 299">
                      <a:extLst>
                        <a:ext uri="{FF2B5EF4-FFF2-40B4-BE49-F238E27FC236}">
                          <a16:creationId xmlns:a16="http://schemas.microsoft.com/office/drawing/2014/main" id="{F46DB0EE-2F45-4BC3-BCC7-D6CC4B6780A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3301661" y="3449391"/>
                      <a:ext cx="150704" cy="50051"/>
                    </a:xfrm>
                    <a:prstGeom prst="line">
                      <a:avLst/>
                    </a:prstGeom>
                    <a:ln w="28575"/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94" name="กลุ่ม 293">
                    <a:extLst>
                      <a:ext uri="{FF2B5EF4-FFF2-40B4-BE49-F238E27FC236}">
                        <a16:creationId xmlns:a16="http://schemas.microsoft.com/office/drawing/2014/main" id="{3D943E4A-E53C-4AB4-B56E-AABFD64D1855}"/>
                      </a:ext>
                    </a:extLst>
                  </p:cNvPr>
                  <p:cNvGrpSpPr/>
                  <p:nvPr/>
                </p:nvGrpSpPr>
                <p:grpSpPr>
                  <a:xfrm flipH="1">
                    <a:off x="1989959" y="3680275"/>
                    <a:ext cx="211536" cy="238462"/>
                    <a:chOff x="3240829" y="3260980"/>
                    <a:chExt cx="211536" cy="238462"/>
                  </a:xfrm>
                </p:grpSpPr>
                <p:cxnSp>
                  <p:nvCxnSpPr>
                    <p:cNvPr id="295" name="ตัวเชื่อมต่อตรง 294">
                      <a:extLst>
                        <a:ext uri="{FF2B5EF4-FFF2-40B4-BE49-F238E27FC236}">
                          <a16:creationId xmlns:a16="http://schemas.microsoft.com/office/drawing/2014/main" id="{35A75962-3200-4813-9CBF-3AADA7BD55B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301660" y="3260980"/>
                      <a:ext cx="144979" cy="48820"/>
                    </a:xfrm>
                    <a:prstGeom prst="line">
                      <a:avLst/>
                    </a:prstGeom>
                    <a:ln w="28575"/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96" name="ตัวเชื่อมต่อตรง 295">
                      <a:extLst>
                        <a:ext uri="{FF2B5EF4-FFF2-40B4-BE49-F238E27FC236}">
                          <a16:creationId xmlns:a16="http://schemas.microsoft.com/office/drawing/2014/main" id="{DA36D474-80AD-41D3-ADCF-C4516C4402E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240829" y="3377962"/>
                      <a:ext cx="205810" cy="6624"/>
                    </a:xfrm>
                    <a:prstGeom prst="line">
                      <a:avLst/>
                    </a:prstGeom>
                    <a:ln w="28575"/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97" name="ตัวเชื่อมต่อตรง 296">
                      <a:extLst>
                        <a:ext uri="{FF2B5EF4-FFF2-40B4-BE49-F238E27FC236}">
                          <a16:creationId xmlns:a16="http://schemas.microsoft.com/office/drawing/2014/main" id="{7E13FFB9-A554-4124-AE7E-74998CE9EFA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3301661" y="3449391"/>
                      <a:ext cx="150704" cy="50051"/>
                    </a:xfrm>
                    <a:prstGeom prst="line">
                      <a:avLst/>
                    </a:prstGeom>
                    <a:ln w="28575"/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288" name="กลุ่ม 287">
                  <a:extLst>
                    <a:ext uri="{FF2B5EF4-FFF2-40B4-BE49-F238E27FC236}">
                      <a16:creationId xmlns:a16="http://schemas.microsoft.com/office/drawing/2014/main" id="{0200287B-0A8F-4A4F-85D2-E70C54271A92}"/>
                    </a:ext>
                  </a:extLst>
                </p:cNvPr>
                <p:cNvGrpSpPr/>
                <p:nvPr/>
              </p:nvGrpSpPr>
              <p:grpSpPr>
                <a:xfrm>
                  <a:off x="8696953" y="2964198"/>
                  <a:ext cx="342803" cy="194817"/>
                  <a:chOff x="10123398" y="2191217"/>
                  <a:chExt cx="342803" cy="194817"/>
                </a:xfrm>
              </p:grpSpPr>
              <p:cxnSp>
                <p:nvCxnSpPr>
                  <p:cNvPr id="289" name="ตัวเชื่อมต่อตรง 288">
                    <a:extLst>
                      <a:ext uri="{FF2B5EF4-FFF2-40B4-BE49-F238E27FC236}">
                        <a16:creationId xmlns:a16="http://schemas.microsoft.com/office/drawing/2014/main" id="{24D98EB1-FDD9-4B63-8720-88C5F4BFD2B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10123398" y="2191217"/>
                    <a:ext cx="317556" cy="139751"/>
                  </a:xfrm>
                  <a:prstGeom prst="line">
                    <a:avLst/>
                  </a:prstGeom>
                  <a:solidFill>
                    <a:srgbClr val="444642"/>
                  </a:solidFill>
                  <a:ln w="28575">
                    <a:solidFill>
                      <a:schemeClr val="tx1">
                        <a:alpha val="99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0" name="ตัวเชื่อมต่อตรง 289">
                    <a:extLst>
                      <a:ext uri="{FF2B5EF4-FFF2-40B4-BE49-F238E27FC236}">
                        <a16:creationId xmlns:a16="http://schemas.microsoft.com/office/drawing/2014/main" id="{CDE94035-1EE2-4182-B518-2AA16B29E15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0123398" y="2330968"/>
                    <a:ext cx="342803" cy="55066"/>
                  </a:xfrm>
                  <a:prstGeom prst="line">
                    <a:avLst/>
                  </a:prstGeom>
                  <a:ln w="28575">
                    <a:solidFill>
                      <a:schemeClr val="tx1">
                        <a:alpha val="99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280" name="รูปแบบอิสระ: รูปร่าง 279">
                <a:extLst>
                  <a:ext uri="{FF2B5EF4-FFF2-40B4-BE49-F238E27FC236}">
                    <a16:creationId xmlns:a16="http://schemas.microsoft.com/office/drawing/2014/main" id="{1058BF42-ADA3-4059-B174-68F86BEC5FE1}"/>
                  </a:ext>
                </a:extLst>
              </p:cNvPr>
              <p:cNvSpPr/>
              <p:nvPr/>
            </p:nvSpPr>
            <p:spPr>
              <a:xfrm rot="21144157">
                <a:off x="4561332" y="4661780"/>
                <a:ext cx="367302" cy="539229"/>
              </a:xfrm>
              <a:custGeom>
                <a:avLst/>
                <a:gdLst>
                  <a:gd name="connsiteX0" fmla="*/ 42210 w 347010"/>
                  <a:gd name="connsiteY0" fmla="*/ 0 h 546827"/>
                  <a:gd name="connsiteX1" fmla="*/ 11730 w 347010"/>
                  <a:gd name="connsiteY1" fmla="*/ 447040 h 546827"/>
                  <a:gd name="connsiteX2" fmla="*/ 214930 w 347010"/>
                  <a:gd name="connsiteY2" fmla="*/ 518160 h 546827"/>
                  <a:gd name="connsiteX3" fmla="*/ 347010 w 347010"/>
                  <a:gd name="connsiteY3" fmla="*/ 71120 h 5468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47010" h="546827">
                    <a:moveTo>
                      <a:pt x="42210" y="0"/>
                    </a:moveTo>
                    <a:cubicBezTo>
                      <a:pt x="12576" y="180340"/>
                      <a:pt x="-17057" y="360680"/>
                      <a:pt x="11730" y="447040"/>
                    </a:cubicBezTo>
                    <a:cubicBezTo>
                      <a:pt x="40517" y="533400"/>
                      <a:pt x="159050" y="580813"/>
                      <a:pt x="214930" y="518160"/>
                    </a:cubicBezTo>
                    <a:cubicBezTo>
                      <a:pt x="270810" y="455507"/>
                      <a:pt x="308910" y="263313"/>
                      <a:pt x="347010" y="71120"/>
                    </a:cubicBezTo>
                  </a:path>
                </a:pathLst>
              </a:cu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81" name="รูปแบบอิสระ: รูปร่าง 280">
                <a:extLst>
                  <a:ext uri="{FF2B5EF4-FFF2-40B4-BE49-F238E27FC236}">
                    <a16:creationId xmlns:a16="http://schemas.microsoft.com/office/drawing/2014/main" id="{A1284031-AF5A-4A16-BE14-6496A00D49F2}"/>
                  </a:ext>
                </a:extLst>
              </p:cNvPr>
              <p:cNvSpPr/>
              <p:nvPr/>
            </p:nvSpPr>
            <p:spPr>
              <a:xfrm rot="455843" flipH="1">
                <a:off x="5172595" y="4660540"/>
                <a:ext cx="367302" cy="539229"/>
              </a:xfrm>
              <a:custGeom>
                <a:avLst/>
                <a:gdLst>
                  <a:gd name="connsiteX0" fmla="*/ 42210 w 347010"/>
                  <a:gd name="connsiteY0" fmla="*/ 0 h 546827"/>
                  <a:gd name="connsiteX1" fmla="*/ 11730 w 347010"/>
                  <a:gd name="connsiteY1" fmla="*/ 447040 h 546827"/>
                  <a:gd name="connsiteX2" fmla="*/ 214930 w 347010"/>
                  <a:gd name="connsiteY2" fmla="*/ 518160 h 546827"/>
                  <a:gd name="connsiteX3" fmla="*/ 347010 w 347010"/>
                  <a:gd name="connsiteY3" fmla="*/ 71120 h 5468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47010" h="546827">
                    <a:moveTo>
                      <a:pt x="42210" y="0"/>
                    </a:moveTo>
                    <a:cubicBezTo>
                      <a:pt x="12576" y="180340"/>
                      <a:pt x="-17057" y="360680"/>
                      <a:pt x="11730" y="447040"/>
                    </a:cubicBezTo>
                    <a:cubicBezTo>
                      <a:pt x="40517" y="533400"/>
                      <a:pt x="159050" y="580813"/>
                      <a:pt x="214930" y="518160"/>
                    </a:cubicBezTo>
                    <a:cubicBezTo>
                      <a:pt x="270810" y="455507"/>
                      <a:pt x="308910" y="263313"/>
                      <a:pt x="347010" y="71120"/>
                    </a:cubicBezTo>
                  </a:path>
                </a:pathLst>
              </a:cu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sp>
          <p:nvSpPr>
            <p:cNvPr id="277" name="รูปแบบอิสระ: รูปร่าง 276">
              <a:extLst>
                <a:ext uri="{FF2B5EF4-FFF2-40B4-BE49-F238E27FC236}">
                  <a16:creationId xmlns:a16="http://schemas.microsoft.com/office/drawing/2014/main" id="{F1F9A8CA-6429-4369-809E-1266A0B6FAD3}"/>
                </a:ext>
              </a:extLst>
            </p:cNvPr>
            <p:cNvSpPr/>
            <p:nvPr/>
          </p:nvSpPr>
          <p:spPr>
            <a:xfrm>
              <a:off x="4578962" y="4680290"/>
              <a:ext cx="312631" cy="364025"/>
            </a:xfrm>
            <a:custGeom>
              <a:avLst/>
              <a:gdLst>
                <a:gd name="connsiteX0" fmla="*/ 42057 w 353950"/>
                <a:gd name="connsiteY0" fmla="*/ 299419 h 346822"/>
                <a:gd name="connsiteX1" fmla="*/ 291993 w 353950"/>
                <a:gd name="connsiteY1" fmla="*/ 323803 h 346822"/>
                <a:gd name="connsiteX2" fmla="*/ 334665 w 353950"/>
                <a:gd name="connsiteY2" fmla="*/ 67771 h 346822"/>
                <a:gd name="connsiteX3" fmla="*/ 29865 w 353950"/>
                <a:gd name="connsiteY3" fmla="*/ 12907 h 346822"/>
                <a:gd name="connsiteX4" fmla="*/ 42057 w 353950"/>
                <a:gd name="connsiteY4" fmla="*/ 299419 h 346822"/>
                <a:gd name="connsiteX0" fmla="*/ 40024 w 334621"/>
                <a:gd name="connsiteY0" fmla="*/ 307337 h 356111"/>
                <a:gd name="connsiteX1" fmla="*/ 289960 w 334621"/>
                <a:gd name="connsiteY1" fmla="*/ 331721 h 356111"/>
                <a:gd name="connsiteX2" fmla="*/ 309772 w 334621"/>
                <a:gd name="connsiteY2" fmla="*/ 56639 h 356111"/>
                <a:gd name="connsiteX3" fmla="*/ 27832 w 334621"/>
                <a:gd name="connsiteY3" fmla="*/ 20825 h 356111"/>
                <a:gd name="connsiteX4" fmla="*/ 40024 w 334621"/>
                <a:gd name="connsiteY4" fmla="*/ 307337 h 356111"/>
                <a:gd name="connsiteX0" fmla="*/ 40024 w 334621"/>
                <a:gd name="connsiteY0" fmla="*/ 307337 h 356111"/>
                <a:gd name="connsiteX1" fmla="*/ 289960 w 334621"/>
                <a:gd name="connsiteY1" fmla="*/ 331721 h 356111"/>
                <a:gd name="connsiteX2" fmla="*/ 309772 w 334621"/>
                <a:gd name="connsiteY2" fmla="*/ 56639 h 356111"/>
                <a:gd name="connsiteX3" fmla="*/ 27832 w 334621"/>
                <a:gd name="connsiteY3" fmla="*/ 20825 h 356111"/>
                <a:gd name="connsiteX4" fmla="*/ 40024 w 334621"/>
                <a:gd name="connsiteY4" fmla="*/ 307337 h 356111"/>
                <a:gd name="connsiteX0" fmla="*/ 32520 w 327117"/>
                <a:gd name="connsiteY0" fmla="*/ 294722 h 338579"/>
                <a:gd name="connsiteX1" fmla="*/ 282456 w 327117"/>
                <a:gd name="connsiteY1" fmla="*/ 319106 h 338579"/>
                <a:gd name="connsiteX2" fmla="*/ 302268 w 327117"/>
                <a:gd name="connsiteY2" fmla="*/ 44024 h 338579"/>
                <a:gd name="connsiteX3" fmla="*/ 20328 w 327117"/>
                <a:gd name="connsiteY3" fmla="*/ 8210 h 338579"/>
                <a:gd name="connsiteX4" fmla="*/ 23376 w 327117"/>
                <a:gd name="connsiteY4" fmla="*/ 124034 h 338579"/>
                <a:gd name="connsiteX5" fmla="*/ 32520 w 327117"/>
                <a:gd name="connsiteY5" fmla="*/ 294722 h 338579"/>
                <a:gd name="connsiteX0" fmla="*/ 32520 w 321834"/>
                <a:gd name="connsiteY0" fmla="*/ 290371 h 326043"/>
                <a:gd name="connsiteX1" fmla="*/ 282456 w 321834"/>
                <a:gd name="connsiteY1" fmla="*/ 314755 h 326043"/>
                <a:gd name="connsiteX2" fmla="*/ 286266 w 321834"/>
                <a:gd name="connsiteY2" fmla="*/ 150163 h 326043"/>
                <a:gd name="connsiteX3" fmla="*/ 302268 w 321834"/>
                <a:gd name="connsiteY3" fmla="*/ 39673 h 326043"/>
                <a:gd name="connsiteX4" fmla="*/ 20328 w 321834"/>
                <a:gd name="connsiteY4" fmla="*/ 3859 h 326043"/>
                <a:gd name="connsiteX5" fmla="*/ 23376 w 321834"/>
                <a:gd name="connsiteY5" fmla="*/ 119683 h 326043"/>
                <a:gd name="connsiteX6" fmla="*/ 32520 w 321834"/>
                <a:gd name="connsiteY6" fmla="*/ 290371 h 326043"/>
                <a:gd name="connsiteX0" fmla="*/ 31391 w 308965"/>
                <a:gd name="connsiteY0" fmla="*/ 293946 h 329618"/>
                <a:gd name="connsiteX1" fmla="*/ 281327 w 308965"/>
                <a:gd name="connsiteY1" fmla="*/ 318330 h 329618"/>
                <a:gd name="connsiteX2" fmla="*/ 285137 w 308965"/>
                <a:gd name="connsiteY2" fmla="*/ 153738 h 329618"/>
                <a:gd name="connsiteX3" fmla="*/ 285899 w 308965"/>
                <a:gd name="connsiteY3" fmla="*/ 28008 h 329618"/>
                <a:gd name="connsiteX4" fmla="*/ 19199 w 308965"/>
                <a:gd name="connsiteY4" fmla="*/ 7434 h 329618"/>
                <a:gd name="connsiteX5" fmla="*/ 22247 w 308965"/>
                <a:gd name="connsiteY5" fmla="*/ 123258 h 329618"/>
                <a:gd name="connsiteX6" fmla="*/ 31391 w 308965"/>
                <a:gd name="connsiteY6" fmla="*/ 293946 h 329618"/>
                <a:gd name="connsiteX0" fmla="*/ 29416 w 298408"/>
                <a:gd name="connsiteY0" fmla="*/ 293946 h 329618"/>
                <a:gd name="connsiteX1" fmla="*/ 279352 w 298408"/>
                <a:gd name="connsiteY1" fmla="*/ 318330 h 329618"/>
                <a:gd name="connsiteX2" fmla="*/ 283162 w 298408"/>
                <a:gd name="connsiteY2" fmla="*/ 153738 h 329618"/>
                <a:gd name="connsiteX3" fmla="*/ 257254 w 298408"/>
                <a:gd name="connsiteY3" fmla="*/ 28008 h 329618"/>
                <a:gd name="connsiteX4" fmla="*/ 17224 w 298408"/>
                <a:gd name="connsiteY4" fmla="*/ 7434 h 329618"/>
                <a:gd name="connsiteX5" fmla="*/ 20272 w 298408"/>
                <a:gd name="connsiteY5" fmla="*/ 123258 h 329618"/>
                <a:gd name="connsiteX6" fmla="*/ 29416 w 298408"/>
                <a:gd name="connsiteY6" fmla="*/ 293946 h 329618"/>
                <a:gd name="connsiteX0" fmla="*/ 30826 w 303024"/>
                <a:gd name="connsiteY0" fmla="*/ 293946 h 329618"/>
                <a:gd name="connsiteX1" fmla="*/ 280762 w 303024"/>
                <a:gd name="connsiteY1" fmla="*/ 318330 h 329618"/>
                <a:gd name="connsiteX2" fmla="*/ 284572 w 303024"/>
                <a:gd name="connsiteY2" fmla="*/ 153738 h 329618"/>
                <a:gd name="connsiteX3" fmla="*/ 277714 w 303024"/>
                <a:gd name="connsiteY3" fmla="*/ 28008 h 329618"/>
                <a:gd name="connsiteX4" fmla="*/ 18634 w 303024"/>
                <a:gd name="connsiteY4" fmla="*/ 7434 h 329618"/>
                <a:gd name="connsiteX5" fmla="*/ 21682 w 303024"/>
                <a:gd name="connsiteY5" fmla="*/ 123258 h 329618"/>
                <a:gd name="connsiteX6" fmla="*/ 30826 w 303024"/>
                <a:gd name="connsiteY6" fmla="*/ 293946 h 329618"/>
                <a:gd name="connsiteX0" fmla="*/ 30826 w 307289"/>
                <a:gd name="connsiteY0" fmla="*/ 293946 h 329336"/>
                <a:gd name="connsiteX1" fmla="*/ 280762 w 307289"/>
                <a:gd name="connsiteY1" fmla="*/ 318330 h 329336"/>
                <a:gd name="connsiteX2" fmla="*/ 296002 w 307289"/>
                <a:gd name="connsiteY2" fmla="*/ 157548 h 329336"/>
                <a:gd name="connsiteX3" fmla="*/ 277714 w 307289"/>
                <a:gd name="connsiteY3" fmla="*/ 28008 h 329336"/>
                <a:gd name="connsiteX4" fmla="*/ 18634 w 307289"/>
                <a:gd name="connsiteY4" fmla="*/ 7434 h 329336"/>
                <a:gd name="connsiteX5" fmla="*/ 21682 w 307289"/>
                <a:gd name="connsiteY5" fmla="*/ 123258 h 329336"/>
                <a:gd name="connsiteX6" fmla="*/ 30826 w 307289"/>
                <a:gd name="connsiteY6" fmla="*/ 293946 h 329336"/>
                <a:gd name="connsiteX0" fmla="*/ 30826 w 307289"/>
                <a:gd name="connsiteY0" fmla="*/ 293946 h 332350"/>
                <a:gd name="connsiteX1" fmla="*/ 250282 w 307289"/>
                <a:gd name="connsiteY1" fmla="*/ 322140 h 332350"/>
                <a:gd name="connsiteX2" fmla="*/ 296002 w 307289"/>
                <a:gd name="connsiteY2" fmla="*/ 157548 h 332350"/>
                <a:gd name="connsiteX3" fmla="*/ 277714 w 307289"/>
                <a:gd name="connsiteY3" fmla="*/ 28008 h 332350"/>
                <a:gd name="connsiteX4" fmla="*/ 18634 w 307289"/>
                <a:gd name="connsiteY4" fmla="*/ 7434 h 332350"/>
                <a:gd name="connsiteX5" fmla="*/ 21682 w 307289"/>
                <a:gd name="connsiteY5" fmla="*/ 123258 h 332350"/>
                <a:gd name="connsiteX6" fmla="*/ 30826 w 307289"/>
                <a:gd name="connsiteY6" fmla="*/ 293946 h 332350"/>
                <a:gd name="connsiteX0" fmla="*/ 46066 w 307289"/>
                <a:gd name="connsiteY0" fmla="*/ 293946 h 332350"/>
                <a:gd name="connsiteX1" fmla="*/ 250282 w 307289"/>
                <a:gd name="connsiteY1" fmla="*/ 322140 h 332350"/>
                <a:gd name="connsiteX2" fmla="*/ 296002 w 307289"/>
                <a:gd name="connsiteY2" fmla="*/ 157548 h 332350"/>
                <a:gd name="connsiteX3" fmla="*/ 277714 w 307289"/>
                <a:gd name="connsiteY3" fmla="*/ 28008 h 332350"/>
                <a:gd name="connsiteX4" fmla="*/ 18634 w 307289"/>
                <a:gd name="connsiteY4" fmla="*/ 7434 h 332350"/>
                <a:gd name="connsiteX5" fmla="*/ 21682 w 307289"/>
                <a:gd name="connsiteY5" fmla="*/ 123258 h 332350"/>
                <a:gd name="connsiteX6" fmla="*/ 46066 w 307289"/>
                <a:gd name="connsiteY6" fmla="*/ 293946 h 332350"/>
                <a:gd name="connsiteX0" fmla="*/ 33295 w 294518"/>
                <a:gd name="connsiteY0" fmla="*/ 288579 h 326983"/>
                <a:gd name="connsiteX1" fmla="*/ 237511 w 294518"/>
                <a:gd name="connsiteY1" fmla="*/ 316773 h 326983"/>
                <a:gd name="connsiteX2" fmla="*/ 283231 w 294518"/>
                <a:gd name="connsiteY2" fmla="*/ 152181 h 326983"/>
                <a:gd name="connsiteX3" fmla="*/ 264943 w 294518"/>
                <a:gd name="connsiteY3" fmla="*/ 22641 h 326983"/>
                <a:gd name="connsiteX4" fmla="*/ 24913 w 294518"/>
                <a:gd name="connsiteY4" fmla="*/ 9687 h 326983"/>
                <a:gd name="connsiteX5" fmla="*/ 8911 w 294518"/>
                <a:gd name="connsiteY5" fmla="*/ 117891 h 326983"/>
                <a:gd name="connsiteX6" fmla="*/ 33295 w 294518"/>
                <a:gd name="connsiteY6" fmla="*/ 288579 h 326983"/>
                <a:gd name="connsiteX0" fmla="*/ 33810 w 299675"/>
                <a:gd name="connsiteY0" fmla="*/ 287064 h 325468"/>
                <a:gd name="connsiteX1" fmla="*/ 238026 w 299675"/>
                <a:gd name="connsiteY1" fmla="*/ 315258 h 325468"/>
                <a:gd name="connsiteX2" fmla="*/ 283746 w 299675"/>
                <a:gd name="connsiteY2" fmla="*/ 150666 h 325468"/>
                <a:gd name="connsiteX3" fmla="*/ 273078 w 299675"/>
                <a:gd name="connsiteY3" fmla="*/ 24936 h 325468"/>
                <a:gd name="connsiteX4" fmla="*/ 25428 w 299675"/>
                <a:gd name="connsiteY4" fmla="*/ 8172 h 325468"/>
                <a:gd name="connsiteX5" fmla="*/ 9426 w 299675"/>
                <a:gd name="connsiteY5" fmla="*/ 116376 h 325468"/>
                <a:gd name="connsiteX6" fmla="*/ 33810 w 299675"/>
                <a:gd name="connsiteY6" fmla="*/ 287064 h 325468"/>
                <a:gd name="connsiteX0" fmla="*/ 33810 w 299675"/>
                <a:gd name="connsiteY0" fmla="*/ 299201 h 337605"/>
                <a:gd name="connsiteX1" fmla="*/ 238026 w 299675"/>
                <a:gd name="connsiteY1" fmla="*/ 327395 h 337605"/>
                <a:gd name="connsiteX2" fmla="*/ 283746 w 299675"/>
                <a:gd name="connsiteY2" fmla="*/ 162803 h 337605"/>
                <a:gd name="connsiteX3" fmla="*/ 273078 w 299675"/>
                <a:gd name="connsiteY3" fmla="*/ 37073 h 337605"/>
                <a:gd name="connsiteX4" fmla="*/ 25428 w 299675"/>
                <a:gd name="connsiteY4" fmla="*/ 5069 h 337605"/>
                <a:gd name="connsiteX5" fmla="*/ 9426 w 299675"/>
                <a:gd name="connsiteY5" fmla="*/ 128513 h 337605"/>
                <a:gd name="connsiteX6" fmla="*/ 33810 w 299675"/>
                <a:gd name="connsiteY6" fmla="*/ 299201 h 337605"/>
                <a:gd name="connsiteX0" fmla="*/ 34330 w 305356"/>
                <a:gd name="connsiteY0" fmla="*/ 303427 h 341831"/>
                <a:gd name="connsiteX1" fmla="*/ 238546 w 305356"/>
                <a:gd name="connsiteY1" fmla="*/ 331621 h 341831"/>
                <a:gd name="connsiteX2" fmla="*/ 284266 w 305356"/>
                <a:gd name="connsiteY2" fmla="*/ 167029 h 341831"/>
                <a:gd name="connsiteX3" fmla="*/ 281218 w 305356"/>
                <a:gd name="connsiteY3" fmla="*/ 26059 h 341831"/>
                <a:gd name="connsiteX4" fmla="*/ 25948 w 305356"/>
                <a:gd name="connsiteY4" fmla="*/ 9295 h 341831"/>
                <a:gd name="connsiteX5" fmla="*/ 9946 w 305356"/>
                <a:gd name="connsiteY5" fmla="*/ 132739 h 341831"/>
                <a:gd name="connsiteX6" fmla="*/ 34330 w 305356"/>
                <a:gd name="connsiteY6" fmla="*/ 303427 h 341831"/>
                <a:gd name="connsiteX0" fmla="*/ 34330 w 305356"/>
                <a:gd name="connsiteY0" fmla="*/ 303427 h 341831"/>
                <a:gd name="connsiteX1" fmla="*/ 238546 w 305356"/>
                <a:gd name="connsiteY1" fmla="*/ 331621 h 341831"/>
                <a:gd name="connsiteX2" fmla="*/ 284266 w 305356"/>
                <a:gd name="connsiteY2" fmla="*/ 167029 h 341831"/>
                <a:gd name="connsiteX3" fmla="*/ 281218 w 305356"/>
                <a:gd name="connsiteY3" fmla="*/ 26059 h 341831"/>
                <a:gd name="connsiteX4" fmla="*/ 25948 w 305356"/>
                <a:gd name="connsiteY4" fmla="*/ 9295 h 341831"/>
                <a:gd name="connsiteX5" fmla="*/ 9946 w 305356"/>
                <a:gd name="connsiteY5" fmla="*/ 132739 h 341831"/>
                <a:gd name="connsiteX6" fmla="*/ 34330 w 305356"/>
                <a:gd name="connsiteY6" fmla="*/ 303427 h 341831"/>
                <a:gd name="connsiteX0" fmla="*/ 34330 w 305356"/>
                <a:gd name="connsiteY0" fmla="*/ 303427 h 341831"/>
                <a:gd name="connsiteX1" fmla="*/ 238546 w 305356"/>
                <a:gd name="connsiteY1" fmla="*/ 331621 h 341831"/>
                <a:gd name="connsiteX2" fmla="*/ 284266 w 305356"/>
                <a:gd name="connsiteY2" fmla="*/ 167029 h 341831"/>
                <a:gd name="connsiteX3" fmla="*/ 281218 w 305356"/>
                <a:gd name="connsiteY3" fmla="*/ 26059 h 341831"/>
                <a:gd name="connsiteX4" fmla="*/ 25948 w 305356"/>
                <a:gd name="connsiteY4" fmla="*/ 9295 h 341831"/>
                <a:gd name="connsiteX5" fmla="*/ 9946 w 305356"/>
                <a:gd name="connsiteY5" fmla="*/ 132739 h 341831"/>
                <a:gd name="connsiteX6" fmla="*/ 34330 w 305356"/>
                <a:gd name="connsiteY6" fmla="*/ 303427 h 341831"/>
                <a:gd name="connsiteX0" fmla="*/ 34330 w 305356"/>
                <a:gd name="connsiteY0" fmla="*/ 303427 h 341831"/>
                <a:gd name="connsiteX1" fmla="*/ 238546 w 305356"/>
                <a:gd name="connsiteY1" fmla="*/ 331621 h 341831"/>
                <a:gd name="connsiteX2" fmla="*/ 284266 w 305356"/>
                <a:gd name="connsiteY2" fmla="*/ 167029 h 341831"/>
                <a:gd name="connsiteX3" fmla="*/ 281218 w 305356"/>
                <a:gd name="connsiteY3" fmla="*/ 26059 h 341831"/>
                <a:gd name="connsiteX4" fmla="*/ 25948 w 305356"/>
                <a:gd name="connsiteY4" fmla="*/ 9295 h 341831"/>
                <a:gd name="connsiteX5" fmla="*/ 9946 w 305356"/>
                <a:gd name="connsiteY5" fmla="*/ 132739 h 341831"/>
                <a:gd name="connsiteX6" fmla="*/ 34330 w 305356"/>
                <a:gd name="connsiteY6" fmla="*/ 303427 h 341831"/>
                <a:gd name="connsiteX0" fmla="*/ 36626 w 307652"/>
                <a:gd name="connsiteY0" fmla="*/ 307683 h 346087"/>
                <a:gd name="connsiteX1" fmla="*/ 240842 w 307652"/>
                <a:gd name="connsiteY1" fmla="*/ 335877 h 346087"/>
                <a:gd name="connsiteX2" fmla="*/ 286562 w 307652"/>
                <a:gd name="connsiteY2" fmla="*/ 171285 h 346087"/>
                <a:gd name="connsiteX3" fmla="*/ 283514 w 307652"/>
                <a:gd name="connsiteY3" fmla="*/ 30315 h 346087"/>
                <a:gd name="connsiteX4" fmla="*/ 24434 w 307652"/>
                <a:gd name="connsiteY4" fmla="*/ 7836 h 346087"/>
                <a:gd name="connsiteX5" fmla="*/ 12242 w 307652"/>
                <a:gd name="connsiteY5" fmla="*/ 136995 h 346087"/>
                <a:gd name="connsiteX6" fmla="*/ 36626 w 307652"/>
                <a:gd name="connsiteY6" fmla="*/ 307683 h 346087"/>
                <a:gd name="connsiteX0" fmla="*/ 37303 w 315336"/>
                <a:gd name="connsiteY0" fmla="*/ 307683 h 346087"/>
                <a:gd name="connsiteX1" fmla="*/ 241519 w 315336"/>
                <a:gd name="connsiteY1" fmla="*/ 335877 h 346087"/>
                <a:gd name="connsiteX2" fmla="*/ 287239 w 315336"/>
                <a:gd name="connsiteY2" fmla="*/ 171285 h 346087"/>
                <a:gd name="connsiteX3" fmla="*/ 293716 w 315336"/>
                <a:gd name="connsiteY3" fmla="*/ 30315 h 346087"/>
                <a:gd name="connsiteX4" fmla="*/ 25111 w 315336"/>
                <a:gd name="connsiteY4" fmla="*/ 7836 h 346087"/>
                <a:gd name="connsiteX5" fmla="*/ 12919 w 315336"/>
                <a:gd name="connsiteY5" fmla="*/ 136995 h 346087"/>
                <a:gd name="connsiteX6" fmla="*/ 37303 w 315336"/>
                <a:gd name="connsiteY6" fmla="*/ 307683 h 346087"/>
                <a:gd name="connsiteX0" fmla="*/ 37303 w 316740"/>
                <a:gd name="connsiteY0" fmla="*/ 305137 h 343541"/>
                <a:gd name="connsiteX1" fmla="*/ 241519 w 316740"/>
                <a:gd name="connsiteY1" fmla="*/ 333331 h 343541"/>
                <a:gd name="connsiteX2" fmla="*/ 287239 w 316740"/>
                <a:gd name="connsiteY2" fmla="*/ 168739 h 343541"/>
                <a:gd name="connsiteX3" fmla="*/ 298667 w 316740"/>
                <a:gd name="connsiteY3" fmla="*/ 48724 h 343541"/>
                <a:gd name="connsiteX4" fmla="*/ 293716 w 316740"/>
                <a:gd name="connsiteY4" fmla="*/ 27769 h 343541"/>
                <a:gd name="connsiteX5" fmla="*/ 25111 w 316740"/>
                <a:gd name="connsiteY5" fmla="*/ 5290 h 343541"/>
                <a:gd name="connsiteX6" fmla="*/ 12919 w 316740"/>
                <a:gd name="connsiteY6" fmla="*/ 134449 h 343541"/>
                <a:gd name="connsiteX7" fmla="*/ 37303 w 316740"/>
                <a:gd name="connsiteY7" fmla="*/ 305137 h 343541"/>
                <a:gd name="connsiteX0" fmla="*/ 37303 w 316740"/>
                <a:gd name="connsiteY0" fmla="*/ 305137 h 349835"/>
                <a:gd name="connsiteX1" fmla="*/ 252949 w 316740"/>
                <a:gd name="connsiteY1" fmla="*/ 340951 h 349835"/>
                <a:gd name="connsiteX2" fmla="*/ 287239 w 316740"/>
                <a:gd name="connsiteY2" fmla="*/ 168739 h 349835"/>
                <a:gd name="connsiteX3" fmla="*/ 298667 w 316740"/>
                <a:gd name="connsiteY3" fmla="*/ 48724 h 349835"/>
                <a:gd name="connsiteX4" fmla="*/ 293716 w 316740"/>
                <a:gd name="connsiteY4" fmla="*/ 27769 h 349835"/>
                <a:gd name="connsiteX5" fmla="*/ 25111 w 316740"/>
                <a:gd name="connsiteY5" fmla="*/ 5290 h 349835"/>
                <a:gd name="connsiteX6" fmla="*/ 12919 w 316740"/>
                <a:gd name="connsiteY6" fmla="*/ 134449 h 349835"/>
                <a:gd name="connsiteX7" fmla="*/ 37303 w 316740"/>
                <a:gd name="connsiteY7" fmla="*/ 305137 h 349835"/>
                <a:gd name="connsiteX0" fmla="*/ 43018 w 316740"/>
                <a:gd name="connsiteY0" fmla="*/ 348952 h 369712"/>
                <a:gd name="connsiteX1" fmla="*/ 252949 w 316740"/>
                <a:gd name="connsiteY1" fmla="*/ 340951 h 369712"/>
                <a:gd name="connsiteX2" fmla="*/ 287239 w 316740"/>
                <a:gd name="connsiteY2" fmla="*/ 168739 h 369712"/>
                <a:gd name="connsiteX3" fmla="*/ 298667 w 316740"/>
                <a:gd name="connsiteY3" fmla="*/ 48724 h 369712"/>
                <a:gd name="connsiteX4" fmla="*/ 293716 w 316740"/>
                <a:gd name="connsiteY4" fmla="*/ 27769 h 369712"/>
                <a:gd name="connsiteX5" fmla="*/ 25111 w 316740"/>
                <a:gd name="connsiteY5" fmla="*/ 5290 h 369712"/>
                <a:gd name="connsiteX6" fmla="*/ 12919 w 316740"/>
                <a:gd name="connsiteY6" fmla="*/ 134449 h 369712"/>
                <a:gd name="connsiteX7" fmla="*/ 43018 w 316740"/>
                <a:gd name="connsiteY7" fmla="*/ 348952 h 369712"/>
                <a:gd name="connsiteX0" fmla="*/ 39208 w 316740"/>
                <a:gd name="connsiteY0" fmla="*/ 348952 h 369711"/>
                <a:gd name="connsiteX1" fmla="*/ 252949 w 316740"/>
                <a:gd name="connsiteY1" fmla="*/ 340951 h 369711"/>
                <a:gd name="connsiteX2" fmla="*/ 287239 w 316740"/>
                <a:gd name="connsiteY2" fmla="*/ 168739 h 369711"/>
                <a:gd name="connsiteX3" fmla="*/ 298667 w 316740"/>
                <a:gd name="connsiteY3" fmla="*/ 48724 h 369711"/>
                <a:gd name="connsiteX4" fmla="*/ 293716 w 316740"/>
                <a:gd name="connsiteY4" fmla="*/ 27769 h 369711"/>
                <a:gd name="connsiteX5" fmla="*/ 25111 w 316740"/>
                <a:gd name="connsiteY5" fmla="*/ 5290 h 369711"/>
                <a:gd name="connsiteX6" fmla="*/ 12919 w 316740"/>
                <a:gd name="connsiteY6" fmla="*/ 134449 h 369711"/>
                <a:gd name="connsiteX7" fmla="*/ 39208 w 316740"/>
                <a:gd name="connsiteY7" fmla="*/ 348952 h 369711"/>
                <a:gd name="connsiteX0" fmla="*/ 35099 w 312631"/>
                <a:gd name="connsiteY0" fmla="*/ 343753 h 364512"/>
                <a:gd name="connsiteX1" fmla="*/ 248840 w 312631"/>
                <a:gd name="connsiteY1" fmla="*/ 335752 h 364512"/>
                <a:gd name="connsiteX2" fmla="*/ 283130 w 312631"/>
                <a:gd name="connsiteY2" fmla="*/ 163540 h 364512"/>
                <a:gd name="connsiteX3" fmla="*/ 294558 w 312631"/>
                <a:gd name="connsiteY3" fmla="*/ 43525 h 364512"/>
                <a:gd name="connsiteX4" fmla="*/ 289607 w 312631"/>
                <a:gd name="connsiteY4" fmla="*/ 22570 h 364512"/>
                <a:gd name="connsiteX5" fmla="*/ 21002 w 312631"/>
                <a:gd name="connsiteY5" fmla="*/ 91 h 364512"/>
                <a:gd name="connsiteX6" fmla="*/ 16428 w 312631"/>
                <a:gd name="connsiteY6" fmla="*/ 20665 h 364512"/>
                <a:gd name="connsiteX7" fmla="*/ 8810 w 312631"/>
                <a:gd name="connsiteY7" fmla="*/ 129250 h 364512"/>
                <a:gd name="connsiteX8" fmla="*/ 35099 w 312631"/>
                <a:gd name="connsiteY8" fmla="*/ 343753 h 364512"/>
                <a:gd name="connsiteX0" fmla="*/ 35099 w 312631"/>
                <a:gd name="connsiteY0" fmla="*/ 343753 h 364025"/>
                <a:gd name="connsiteX1" fmla="*/ 248840 w 312631"/>
                <a:gd name="connsiteY1" fmla="*/ 335752 h 364025"/>
                <a:gd name="connsiteX2" fmla="*/ 285033 w 312631"/>
                <a:gd name="connsiteY2" fmla="*/ 173064 h 364025"/>
                <a:gd name="connsiteX3" fmla="*/ 283130 w 312631"/>
                <a:gd name="connsiteY3" fmla="*/ 163540 h 364025"/>
                <a:gd name="connsiteX4" fmla="*/ 294558 w 312631"/>
                <a:gd name="connsiteY4" fmla="*/ 43525 h 364025"/>
                <a:gd name="connsiteX5" fmla="*/ 289607 w 312631"/>
                <a:gd name="connsiteY5" fmla="*/ 22570 h 364025"/>
                <a:gd name="connsiteX6" fmla="*/ 21002 w 312631"/>
                <a:gd name="connsiteY6" fmla="*/ 91 h 364025"/>
                <a:gd name="connsiteX7" fmla="*/ 16428 w 312631"/>
                <a:gd name="connsiteY7" fmla="*/ 20665 h 364025"/>
                <a:gd name="connsiteX8" fmla="*/ 8810 w 312631"/>
                <a:gd name="connsiteY8" fmla="*/ 129250 h 364025"/>
                <a:gd name="connsiteX9" fmla="*/ 35099 w 312631"/>
                <a:gd name="connsiteY9" fmla="*/ 343753 h 364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12631" h="364025">
                  <a:moveTo>
                    <a:pt x="35099" y="343753"/>
                  </a:moveTo>
                  <a:cubicBezTo>
                    <a:pt x="75104" y="378170"/>
                    <a:pt x="207184" y="364200"/>
                    <a:pt x="248840" y="335752"/>
                  </a:cubicBezTo>
                  <a:cubicBezTo>
                    <a:pt x="290496" y="307304"/>
                    <a:pt x="279318" y="201766"/>
                    <a:pt x="285033" y="173064"/>
                  </a:cubicBezTo>
                  <a:cubicBezTo>
                    <a:pt x="290748" y="144362"/>
                    <a:pt x="280273" y="185765"/>
                    <a:pt x="283130" y="163540"/>
                  </a:cubicBezTo>
                  <a:cubicBezTo>
                    <a:pt x="285987" y="141315"/>
                    <a:pt x="293479" y="67020"/>
                    <a:pt x="294558" y="43525"/>
                  </a:cubicBezTo>
                  <a:cubicBezTo>
                    <a:pt x="295637" y="20030"/>
                    <a:pt x="337740" y="30762"/>
                    <a:pt x="289607" y="22570"/>
                  </a:cubicBezTo>
                  <a:cubicBezTo>
                    <a:pt x="241474" y="14379"/>
                    <a:pt x="66532" y="408"/>
                    <a:pt x="21002" y="91"/>
                  </a:cubicBezTo>
                  <a:cubicBezTo>
                    <a:pt x="-24528" y="-226"/>
                    <a:pt x="18460" y="-861"/>
                    <a:pt x="16428" y="20665"/>
                  </a:cubicBezTo>
                  <a:cubicBezTo>
                    <a:pt x="14396" y="42192"/>
                    <a:pt x="3476" y="75085"/>
                    <a:pt x="8810" y="129250"/>
                  </a:cubicBezTo>
                  <a:cubicBezTo>
                    <a:pt x="10842" y="177002"/>
                    <a:pt x="-4906" y="309336"/>
                    <a:pt x="35099" y="343753"/>
                  </a:cubicBezTo>
                  <a:close/>
                </a:path>
              </a:pathLst>
            </a:custGeom>
            <a:solidFill>
              <a:srgbClr val="CE79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  <p:sp>
          <p:nvSpPr>
            <p:cNvPr id="278" name="รูปแบบอิสระ: รูปร่าง 277">
              <a:extLst>
                <a:ext uri="{FF2B5EF4-FFF2-40B4-BE49-F238E27FC236}">
                  <a16:creationId xmlns:a16="http://schemas.microsoft.com/office/drawing/2014/main" id="{C5989C6B-21A8-4EED-822B-35E7C064918A}"/>
                </a:ext>
              </a:extLst>
            </p:cNvPr>
            <p:cNvSpPr/>
            <p:nvPr/>
          </p:nvSpPr>
          <p:spPr>
            <a:xfrm flipH="1">
              <a:off x="5208577" y="4682821"/>
              <a:ext cx="312631" cy="364025"/>
            </a:xfrm>
            <a:custGeom>
              <a:avLst/>
              <a:gdLst>
                <a:gd name="connsiteX0" fmla="*/ 42057 w 353950"/>
                <a:gd name="connsiteY0" fmla="*/ 299419 h 346822"/>
                <a:gd name="connsiteX1" fmla="*/ 291993 w 353950"/>
                <a:gd name="connsiteY1" fmla="*/ 323803 h 346822"/>
                <a:gd name="connsiteX2" fmla="*/ 334665 w 353950"/>
                <a:gd name="connsiteY2" fmla="*/ 67771 h 346822"/>
                <a:gd name="connsiteX3" fmla="*/ 29865 w 353950"/>
                <a:gd name="connsiteY3" fmla="*/ 12907 h 346822"/>
                <a:gd name="connsiteX4" fmla="*/ 42057 w 353950"/>
                <a:gd name="connsiteY4" fmla="*/ 299419 h 346822"/>
                <a:gd name="connsiteX0" fmla="*/ 40024 w 334621"/>
                <a:gd name="connsiteY0" fmla="*/ 307337 h 356111"/>
                <a:gd name="connsiteX1" fmla="*/ 289960 w 334621"/>
                <a:gd name="connsiteY1" fmla="*/ 331721 h 356111"/>
                <a:gd name="connsiteX2" fmla="*/ 309772 w 334621"/>
                <a:gd name="connsiteY2" fmla="*/ 56639 h 356111"/>
                <a:gd name="connsiteX3" fmla="*/ 27832 w 334621"/>
                <a:gd name="connsiteY3" fmla="*/ 20825 h 356111"/>
                <a:gd name="connsiteX4" fmla="*/ 40024 w 334621"/>
                <a:gd name="connsiteY4" fmla="*/ 307337 h 356111"/>
                <a:gd name="connsiteX0" fmla="*/ 40024 w 334621"/>
                <a:gd name="connsiteY0" fmla="*/ 307337 h 356111"/>
                <a:gd name="connsiteX1" fmla="*/ 289960 w 334621"/>
                <a:gd name="connsiteY1" fmla="*/ 331721 h 356111"/>
                <a:gd name="connsiteX2" fmla="*/ 309772 w 334621"/>
                <a:gd name="connsiteY2" fmla="*/ 56639 h 356111"/>
                <a:gd name="connsiteX3" fmla="*/ 27832 w 334621"/>
                <a:gd name="connsiteY3" fmla="*/ 20825 h 356111"/>
                <a:gd name="connsiteX4" fmla="*/ 40024 w 334621"/>
                <a:gd name="connsiteY4" fmla="*/ 307337 h 356111"/>
                <a:gd name="connsiteX0" fmla="*/ 32520 w 327117"/>
                <a:gd name="connsiteY0" fmla="*/ 294722 h 338579"/>
                <a:gd name="connsiteX1" fmla="*/ 282456 w 327117"/>
                <a:gd name="connsiteY1" fmla="*/ 319106 h 338579"/>
                <a:gd name="connsiteX2" fmla="*/ 302268 w 327117"/>
                <a:gd name="connsiteY2" fmla="*/ 44024 h 338579"/>
                <a:gd name="connsiteX3" fmla="*/ 20328 w 327117"/>
                <a:gd name="connsiteY3" fmla="*/ 8210 h 338579"/>
                <a:gd name="connsiteX4" fmla="*/ 23376 w 327117"/>
                <a:gd name="connsiteY4" fmla="*/ 124034 h 338579"/>
                <a:gd name="connsiteX5" fmla="*/ 32520 w 327117"/>
                <a:gd name="connsiteY5" fmla="*/ 294722 h 338579"/>
                <a:gd name="connsiteX0" fmla="*/ 32520 w 321834"/>
                <a:gd name="connsiteY0" fmla="*/ 290371 h 326043"/>
                <a:gd name="connsiteX1" fmla="*/ 282456 w 321834"/>
                <a:gd name="connsiteY1" fmla="*/ 314755 h 326043"/>
                <a:gd name="connsiteX2" fmla="*/ 286266 w 321834"/>
                <a:gd name="connsiteY2" fmla="*/ 150163 h 326043"/>
                <a:gd name="connsiteX3" fmla="*/ 302268 w 321834"/>
                <a:gd name="connsiteY3" fmla="*/ 39673 h 326043"/>
                <a:gd name="connsiteX4" fmla="*/ 20328 w 321834"/>
                <a:gd name="connsiteY4" fmla="*/ 3859 h 326043"/>
                <a:gd name="connsiteX5" fmla="*/ 23376 w 321834"/>
                <a:gd name="connsiteY5" fmla="*/ 119683 h 326043"/>
                <a:gd name="connsiteX6" fmla="*/ 32520 w 321834"/>
                <a:gd name="connsiteY6" fmla="*/ 290371 h 326043"/>
                <a:gd name="connsiteX0" fmla="*/ 31391 w 308965"/>
                <a:gd name="connsiteY0" fmla="*/ 293946 h 329618"/>
                <a:gd name="connsiteX1" fmla="*/ 281327 w 308965"/>
                <a:gd name="connsiteY1" fmla="*/ 318330 h 329618"/>
                <a:gd name="connsiteX2" fmla="*/ 285137 w 308965"/>
                <a:gd name="connsiteY2" fmla="*/ 153738 h 329618"/>
                <a:gd name="connsiteX3" fmla="*/ 285899 w 308965"/>
                <a:gd name="connsiteY3" fmla="*/ 28008 h 329618"/>
                <a:gd name="connsiteX4" fmla="*/ 19199 w 308965"/>
                <a:gd name="connsiteY4" fmla="*/ 7434 h 329618"/>
                <a:gd name="connsiteX5" fmla="*/ 22247 w 308965"/>
                <a:gd name="connsiteY5" fmla="*/ 123258 h 329618"/>
                <a:gd name="connsiteX6" fmla="*/ 31391 w 308965"/>
                <a:gd name="connsiteY6" fmla="*/ 293946 h 329618"/>
                <a:gd name="connsiteX0" fmla="*/ 29416 w 298408"/>
                <a:gd name="connsiteY0" fmla="*/ 293946 h 329618"/>
                <a:gd name="connsiteX1" fmla="*/ 279352 w 298408"/>
                <a:gd name="connsiteY1" fmla="*/ 318330 h 329618"/>
                <a:gd name="connsiteX2" fmla="*/ 283162 w 298408"/>
                <a:gd name="connsiteY2" fmla="*/ 153738 h 329618"/>
                <a:gd name="connsiteX3" fmla="*/ 257254 w 298408"/>
                <a:gd name="connsiteY3" fmla="*/ 28008 h 329618"/>
                <a:gd name="connsiteX4" fmla="*/ 17224 w 298408"/>
                <a:gd name="connsiteY4" fmla="*/ 7434 h 329618"/>
                <a:gd name="connsiteX5" fmla="*/ 20272 w 298408"/>
                <a:gd name="connsiteY5" fmla="*/ 123258 h 329618"/>
                <a:gd name="connsiteX6" fmla="*/ 29416 w 298408"/>
                <a:gd name="connsiteY6" fmla="*/ 293946 h 329618"/>
                <a:gd name="connsiteX0" fmla="*/ 30826 w 303024"/>
                <a:gd name="connsiteY0" fmla="*/ 293946 h 329618"/>
                <a:gd name="connsiteX1" fmla="*/ 280762 w 303024"/>
                <a:gd name="connsiteY1" fmla="*/ 318330 h 329618"/>
                <a:gd name="connsiteX2" fmla="*/ 284572 w 303024"/>
                <a:gd name="connsiteY2" fmla="*/ 153738 h 329618"/>
                <a:gd name="connsiteX3" fmla="*/ 277714 w 303024"/>
                <a:gd name="connsiteY3" fmla="*/ 28008 h 329618"/>
                <a:gd name="connsiteX4" fmla="*/ 18634 w 303024"/>
                <a:gd name="connsiteY4" fmla="*/ 7434 h 329618"/>
                <a:gd name="connsiteX5" fmla="*/ 21682 w 303024"/>
                <a:gd name="connsiteY5" fmla="*/ 123258 h 329618"/>
                <a:gd name="connsiteX6" fmla="*/ 30826 w 303024"/>
                <a:gd name="connsiteY6" fmla="*/ 293946 h 329618"/>
                <a:gd name="connsiteX0" fmla="*/ 30826 w 307289"/>
                <a:gd name="connsiteY0" fmla="*/ 293946 h 329336"/>
                <a:gd name="connsiteX1" fmla="*/ 280762 w 307289"/>
                <a:gd name="connsiteY1" fmla="*/ 318330 h 329336"/>
                <a:gd name="connsiteX2" fmla="*/ 296002 w 307289"/>
                <a:gd name="connsiteY2" fmla="*/ 157548 h 329336"/>
                <a:gd name="connsiteX3" fmla="*/ 277714 w 307289"/>
                <a:gd name="connsiteY3" fmla="*/ 28008 h 329336"/>
                <a:gd name="connsiteX4" fmla="*/ 18634 w 307289"/>
                <a:gd name="connsiteY4" fmla="*/ 7434 h 329336"/>
                <a:gd name="connsiteX5" fmla="*/ 21682 w 307289"/>
                <a:gd name="connsiteY5" fmla="*/ 123258 h 329336"/>
                <a:gd name="connsiteX6" fmla="*/ 30826 w 307289"/>
                <a:gd name="connsiteY6" fmla="*/ 293946 h 329336"/>
                <a:gd name="connsiteX0" fmla="*/ 30826 w 307289"/>
                <a:gd name="connsiteY0" fmla="*/ 293946 h 332350"/>
                <a:gd name="connsiteX1" fmla="*/ 250282 w 307289"/>
                <a:gd name="connsiteY1" fmla="*/ 322140 h 332350"/>
                <a:gd name="connsiteX2" fmla="*/ 296002 w 307289"/>
                <a:gd name="connsiteY2" fmla="*/ 157548 h 332350"/>
                <a:gd name="connsiteX3" fmla="*/ 277714 w 307289"/>
                <a:gd name="connsiteY3" fmla="*/ 28008 h 332350"/>
                <a:gd name="connsiteX4" fmla="*/ 18634 w 307289"/>
                <a:gd name="connsiteY4" fmla="*/ 7434 h 332350"/>
                <a:gd name="connsiteX5" fmla="*/ 21682 w 307289"/>
                <a:gd name="connsiteY5" fmla="*/ 123258 h 332350"/>
                <a:gd name="connsiteX6" fmla="*/ 30826 w 307289"/>
                <a:gd name="connsiteY6" fmla="*/ 293946 h 332350"/>
                <a:gd name="connsiteX0" fmla="*/ 46066 w 307289"/>
                <a:gd name="connsiteY0" fmla="*/ 293946 h 332350"/>
                <a:gd name="connsiteX1" fmla="*/ 250282 w 307289"/>
                <a:gd name="connsiteY1" fmla="*/ 322140 h 332350"/>
                <a:gd name="connsiteX2" fmla="*/ 296002 w 307289"/>
                <a:gd name="connsiteY2" fmla="*/ 157548 h 332350"/>
                <a:gd name="connsiteX3" fmla="*/ 277714 w 307289"/>
                <a:gd name="connsiteY3" fmla="*/ 28008 h 332350"/>
                <a:gd name="connsiteX4" fmla="*/ 18634 w 307289"/>
                <a:gd name="connsiteY4" fmla="*/ 7434 h 332350"/>
                <a:gd name="connsiteX5" fmla="*/ 21682 w 307289"/>
                <a:gd name="connsiteY5" fmla="*/ 123258 h 332350"/>
                <a:gd name="connsiteX6" fmla="*/ 46066 w 307289"/>
                <a:gd name="connsiteY6" fmla="*/ 293946 h 332350"/>
                <a:gd name="connsiteX0" fmla="*/ 33295 w 294518"/>
                <a:gd name="connsiteY0" fmla="*/ 288579 h 326983"/>
                <a:gd name="connsiteX1" fmla="*/ 237511 w 294518"/>
                <a:gd name="connsiteY1" fmla="*/ 316773 h 326983"/>
                <a:gd name="connsiteX2" fmla="*/ 283231 w 294518"/>
                <a:gd name="connsiteY2" fmla="*/ 152181 h 326983"/>
                <a:gd name="connsiteX3" fmla="*/ 264943 w 294518"/>
                <a:gd name="connsiteY3" fmla="*/ 22641 h 326983"/>
                <a:gd name="connsiteX4" fmla="*/ 24913 w 294518"/>
                <a:gd name="connsiteY4" fmla="*/ 9687 h 326983"/>
                <a:gd name="connsiteX5" fmla="*/ 8911 w 294518"/>
                <a:gd name="connsiteY5" fmla="*/ 117891 h 326983"/>
                <a:gd name="connsiteX6" fmla="*/ 33295 w 294518"/>
                <a:gd name="connsiteY6" fmla="*/ 288579 h 326983"/>
                <a:gd name="connsiteX0" fmla="*/ 33810 w 299675"/>
                <a:gd name="connsiteY0" fmla="*/ 287064 h 325468"/>
                <a:gd name="connsiteX1" fmla="*/ 238026 w 299675"/>
                <a:gd name="connsiteY1" fmla="*/ 315258 h 325468"/>
                <a:gd name="connsiteX2" fmla="*/ 283746 w 299675"/>
                <a:gd name="connsiteY2" fmla="*/ 150666 h 325468"/>
                <a:gd name="connsiteX3" fmla="*/ 273078 w 299675"/>
                <a:gd name="connsiteY3" fmla="*/ 24936 h 325468"/>
                <a:gd name="connsiteX4" fmla="*/ 25428 w 299675"/>
                <a:gd name="connsiteY4" fmla="*/ 8172 h 325468"/>
                <a:gd name="connsiteX5" fmla="*/ 9426 w 299675"/>
                <a:gd name="connsiteY5" fmla="*/ 116376 h 325468"/>
                <a:gd name="connsiteX6" fmla="*/ 33810 w 299675"/>
                <a:gd name="connsiteY6" fmla="*/ 287064 h 325468"/>
                <a:gd name="connsiteX0" fmla="*/ 33810 w 299675"/>
                <a:gd name="connsiteY0" fmla="*/ 299201 h 337605"/>
                <a:gd name="connsiteX1" fmla="*/ 238026 w 299675"/>
                <a:gd name="connsiteY1" fmla="*/ 327395 h 337605"/>
                <a:gd name="connsiteX2" fmla="*/ 283746 w 299675"/>
                <a:gd name="connsiteY2" fmla="*/ 162803 h 337605"/>
                <a:gd name="connsiteX3" fmla="*/ 273078 w 299675"/>
                <a:gd name="connsiteY3" fmla="*/ 37073 h 337605"/>
                <a:gd name="connsiteX4" fmla="*/ 25428 w 299675"/>
                <a:gd name="connsiteY4" fmla="*/ 5069 h 337605"/>
                <a:gd name="connsiteX5" fmla="*/ 9426 w 299675"/>
                <a:gd name="connsiteY5" fmla="*/ 128513 h 337605"/>
                <a:gd name="connsiteX6" fmla="*/ 33810 w 299675"/>
                <a:gd name="connsiteY6" fmla="*/ 299201 h 337605"/>
                <a:gd name="connsiteX0" fmla="*/ 34330 w 305356"/>
                <a:gd name="connsiteY0" fmla="*/ 303427 h 341831"/>
                <a:gd name="connsiteX1" fmla="*/ 238546 w 305356"/>
                <a:gd name="connsiteY1" fmla="*/ 331621 h 341831"/>
                <a:gd name="connsiteX2" fmla="*/ 284266 w 305356"/>
                <a:gd name="connsiteY2" fmla="*/ 167029 h 341831"/>
                <a:gd name="connsiteX3" fmla="*/ 281218 w 305356"/>
                <a:gd name="connsiteY3" fmla="*/ 26059 h 341831"/>
                <a:gd name="connsiteX4" fmla="*/ 25948 w 305356"/>
                <a:gd name="connsiteY4" fmla="*/ 9295 h 341831"/>
                <a:gd name="connsiteX5" fmla="*/ 9946 w 305356"/>
                <a:gd name="connsiteY5" fmla="*/ 132739 h 341831"/>
                <a:gd name="connsiteX6" fmla="*/ 34330 w 305356"/>
                <a:gd name="connsiteY6" fmla="*/ 303427 h 341831"/>
                <a:gd name="connsiteX0" fmla="*/ 34330 w 305356"/>
                <a:gd name="connsiteY0" fmla="*/ 303427 h 341831"/>
                <a:gd name="connsiteX1" fmla="*/ 238546 w 305356"/>
                <a:gd name="connsiteY1" fmla="*/ 331621 h 341831"/>
                <a:gd name="connsiteX2" fmla="*/ 284266 w 305356"/>
                <a:gd name="connsiteY2" fmla="*/ 167029 h 341831"/>
                <a:gd name="connsiteX3" fmla="*/ 281218 w 305356"/>
                <a:gd name="connsiteY3" fmla="*/ 26059 h 341831"/>
                <a:gd name="connsiteX4" fmla="*/ 25948 w 305356"/>
                <a:gd name="connsiteY4" fmla="*/ 9295 h 341831"/>
                <a:gd name="connsiteX5" fmla="*/ 9946 w 305356"/>
                <a:gd name="connsiteY5" fmla="*/ 132739 h 341831"/>
                <a:gd name="connsiteX6" fmla="*/ 34330 w 305356"/>
                <a:gd name="connsiteY6" fmla="*/ 303427 h 341831"/>
                <a:gd name="connsiteX0" fmla="*/ 34330 w 305356"/>
                <a:gd name="connsiteY0" fmla="*/ 303427 h 341831"/>
                <a:gd name="connsiteX1" fmla="*/ 238546 w 305356"/>
                <a:gd name="connsiteY1" fmla="*/ 331621 h 341831"/>
                <a:gd name="connsiteX2" fmla="*/ 284266 w 305356"/>
                <a:gd name="connsiteY2" fmla="*/ 167029 h 341831"/>
                <a:gd name="connsiteX3" fmla="*/ 281218 w 305356"/>
                <a:gd name="connsiteY3" fmla="*/ 26059 h 341831"/>
                <a:gd name="connsiteX4" fmla="*/ 25948 w 305356"/>
                <a:gd name="connsiteY4" fmla="*/ 9295 h 341831"/>
                <a:gd name="connsiteX5" fmla="*/ 9946 w 305356"/>
                <a:gd name="connsiteY5" fmla="*/ 132739 h 341831"/>
                <a:gd name="connsiteX6" fmla="*/ 34330 w 305356"/>
                <a:gd name="connsiteY6" fmla="*/ 303427 h 341831"/>
                <a:gd name="connsiteX0" fmla="*/ 34330 w 305356"/>
                <a:gd name="connsiteY0" fmla="*/ 303427 h 341831"/>
                <a:gd name="connsiteX1" fmla="*/ 238546 w 305356"/>
                <a:gd name="connsiteY1" fmla="*/ 331621 h 341831"/>
                <a:gd name="connsiteX2" fmla="*/ 284266 w 305356"/>
                <a:gd name="connsiteY2" fmla="*/ 167029 h 341831"/>
                <a:gd name="connsiteX3" fmla="*/ 281218 w 305356"/>
                <a:gd name="connsiteY3" fmla="*/ 26059 h 341831"/>
                <a:gd name="connsiteX4" fmla="*/ 25948 w 305356"/>
                <a:gd name="connsiteY4" fmla="*/ 9295 h 341831"/>
                <a:gd name="connsiteX5" fmla="*/ 9946 w 305356"/>
                <a:gd name="connsiteY5" fmla="*/ 132739 h 341831"/>
                <a:gd name="connsiteX6" fmla="*/ 34330 w 305356"/>
                <a:gd name="connsiteY6" fmla="*/ 303427 h 341831"/>
                <a:gd name="connsiteX0" fmla="*/ 36626 w 307652"/>
                <a:gd name="connsiteY0" fmla="*/ 307683 h 346087"/>
                <a:gd name="connsiteX1" fmla="*/ 240842 w 307652"/>
                <a:gd name="connsiteY1" fmla="*/ 335877 h 346087"/>
                <a:gd name="connsiteX2" fmla="*/ 286562 w 307652"/>
                <a:gd name="connsiteY2" fmla="*/ 171285 h 346087"/>
                <a:gd name="connsiteX3" fmla="*/ 283514 w 307652"/>
                <a:gd name="connsiteY3" fmla="*/ 30315 h 346087"/>
                <a:gd name="connsiteX4" fmla="*/ 24434 w 307652"/>
                <a:gd name="connsiteY4" fmla="*/ 7836 h 346087"/>
                <a:gd name="connsiteX5" fmla="*/ 12242 w 307652"/>
                <a:gd name="connsiteY5" fmla="*/ 136995 h 346087"/>
                <a:gd name="connsiteX6" fmla="*/ 36626 w 307652"/>
                <a:gd name="connsiteY6" fmla="*/ 307683 h 346087"/>
                <a:gd name="connsiteX0" fmla="*/ 37303 w 315336"/>
                <a:gd name="connsiteY0" fmla="*/ 307683 h 346087"/>
                <a:gd name="connsiteX1" fmla="*/ 241519 w 315336"/>
                <a:gd name="connsiteY1" fmla="*/ 335877 h 346087"/>
                <a:gd name="connsiteX2" fmla="*/ 287239 w 315336"/>
                <a:gd name="connsiteY2" fmla="*/ 171285 h 346087"/>
                <a:gd name="connsiteX3" fmla="*/ 293716 w 315336"/>
                <a:gd name="connsiteY3" fmla="*/ 30315 h 346087"/>
                <a:gd name="connsiteX4" fmla="*/ 25111 w 315336"/>
                <a:gd name="connsiteY4" fmla="*/ 7836 h 346087"/>
                <a:gd name="connsiteX5" fmla="*/ 12919 w 315336"/>
                <a:gd name="connsiteY5" fmla="*/ 136995 h 346087"/>
                <a:gd name="connsiteX6" fmla="*/ 37303 w 315336"/>
                <a:gd name="connsiteY6" fmla="*/ 307683 h 346087"/>
                <a:gd name="connsiteX0" fmla="*/ 37303 w 316740"/>
                <a:gd name="connsiteY0" fmla="*/ 305137 h 343541"/>
                <a:gd name="connsiteX1" fmla="*/ 241519 w 316740"/>
                <a:gd name="connsiteY1" fmla="*/ 333331 h 343541"/>
                <a:gd name="connsiteX2" fmla="*/ 287239 w 316740"/>
                <a:gd name="connsiteY2" fmla="*/ 168739 h 343541"/>
                <a:gd name="connsiteX3" fmla="*/ 298667 w 316740"/>
                <a:gd name="connsiteY3" fmla="*/ 48724 h 343541"/>
                <a:gd name="connsiteX4" fmla="*/ 293716 w 316740"/>
                <a:gd name="connsiteY4" fmla="*/ 27769 h 343541"/>
                <a:gd name="connsiteX5" fmla="*/ 25111 w 316740"/>
                <a:gd name="connsiteY5" fmla="*/ 5290 h 343541"/>
                <a:gd name="connsiteX6" fmla="*/ 12919 w 316740"/>
                <a:gd name="connsiteY6" fmla="*/ 134449 h 343541"/>
                <a:gd name="connsiteX7" fmla="*/ 37303 w 316740"/>
                <a:gd name="connsiteY7" fmla="*/ 305137 h 343541"/>
                <a:gd name="connsiteX0" fmla="*/ 37303 w 316740"/>
                <a:gd name="connsiteY0" fmla="*/ 305137 h 349835"/>
                <a:gd name="connsiteX1" fmla="*/ 252949 w 316740"/>
                <a:gd name="connsiteY1" fmla="*/ 340951 h 349835"/>
                <a:gd name="connsiteX2" fmla="*/ 287239 w 316740"/>
                <a:gd name="connsiteY2" fmla="*/ 168739 h 349835"/>
                <a:gd name="connsiteX3" fmla="*/ 298667 w 316740"/>
                <a:gd name="connsiteY3" fmla="*/ 48724 h 349835"/>
                <a:gd name="connsiteX4" fmla="*/ 293716 w 316740"/>
                <a:gd name="connsiteY4" fmla="*/ 27769 h 349835"/>
                <a:gd name="connsiteX5" fmla="*/ 25111 w 316740"/>
                <a:gd name="connsiteY5" fmla="*/ 5290 h 349835"/>
                <a:gd name="connsiteX6" fmla="*/ 12919 w 316740"/>
                <a:gd name="connsiteY6" fmla="*/ 134449 h 349835"/>
                <a:gd name="connsiteX7" fmla="*/ 37303 w 316740"/>
                <a:gd name="connsiteY7" fmla="*/ 305137 h 349835"/>
                <a:gd name="connsiteX0" fmla="*/ 43018 w 316740"/>
                <a:gd name="connsiteY0" fmla="*/ 348952 h 369712"/>
                <a:gd name="connsiteX1" fmla="*/ 252949 w 316740"/>
                <a:gd name="connsiteY1" fmla="*/ 340951 h 369712"/>
                <a:gd name="connsiteX2" fmla="*/ 287239 w 316740"/>
                <a:gd name="connsiteY2" fmla="*/ 168739 h 369712"/>
                <a:gd name="connsiteX3" fmla="*/ 298667 w 316740"/>
                <a:gd name="connsiteY3" fmla="*/ 48724 h 369712"/>
                <a:gd name="connsiteX4" fmla="*/ 293716 w 316740"/>
                <a:gd name="connsiteY4" fmla="*/ 27769 h 369712"/>
                <a:gd name="connsiteX5" fmla="*/ 25111 w 316740"/>
                <a:gd name="connsiteY5" fmla="*/ 5290 h 369712"/>
                <a:gd name="connsiteX6" fmla="*/ 12919 w 316740"/>
                <a:gd name="connsiteY6" fmla="*/ 134449 h 369712"/>
                <a:gd name="connsiteX7" fmla="*/ 43018 w 316740"/>
                <a:gd name="connsiteY7" fmla="*/ 348952 h 369712"/>
                <a:gd name="connsiteX0" fmla="*/ 39208 w 316740"/>
                <a:gd name="connsiteY0" fmla="*/ 348952 h 369711"/>
                <a:gd name="connsiteX1" fmla="*/ 252949 w 316740"/>
                <a:gd name="connsiteY1" fmla="*/ 340951 h 369711"/>
                <a:gd name="connsiteX2" fmla="*/ 287239 w 316740"/>
                <a:gd name="connsiteY2" fmla="*/ 168739 h 369711"/>
                <a:gd name="connsiteX3" fmla="*/ 298667 w 316740"/>
                <a:gd name="connsiteY3" fmla="*/ 48724 h 369711"/>
                <a:gd name="connsiteX4" fmla="*/ 293716 w 316740"/>
                <a:gd name="connsiteY4" fmla="*/ 27769 h 369711"/>
                <a:gd name="connsiteX5" fmla="*/ 25111 w 316740"/>
                <a:gd name="connsiteY5" fmla="*/ 5290 h 369711"/>
                <a:gd name="connsiteX6" fmla="*/ 12919 w 316740"/>
                <a:gd name="connsiteY6" fmla="*/ 134449 h 369711"/>
                <a:gd name="connsiteX7" fmla="*/ 39208 w 316740"/>
                <a:gd name="connsiteY7" fmla="*/ 348952 h 369711"/>
                <a:gd name="connsiteX0" fmla="*/ 35099 w 312631"/>
                <a:gd name="connsiteY0" fmla="*/ 343753 h 364512"/>
                <a:gd name="connsiteX1" fmla="*/ 248840 w 312631"/>
                <a:gd name="connsiteY1" fmla="*/ 335752 h 364512"/>
                <a:gd name="connsiteX2" fmla="*/ 283130 w 312631"/>
                <a:gd name="connsiteY2" fmla="*/ 163540 h 364512"/>
                <a:gd name="connsiteX3" fmla="*/ 294558 w 312631"/>
                <a:gd name="connsiteY3" fmla="*/ 43525 h 364512"/>
                <a:gd name="connsiteX4" fmla="*/ 289607 w 312631"/>
                <a:gd name="connsiteY4" fmla="*/ 22570 h 364512"/>
                <a:gd name="connsiteX5" fmla="*/ 21002 w 312631"/>
                <a:gd name="connsiteY5" fmla="*/ 91 h 364512"/>
                <a:gd name="connsiteX6" fmla="*/ 16428 w 312631"/>
                <a:gd name="connsiteY6" fmla="*/ 20665 h 364512"/>
                <a:gd name="connsiteX7" fmla="*/ 8810 w 312631"/>
                <a:gd name="connsiteY7" fmla="*/ 129250 h 364512"/>
                <a:gd name="connsiteX8" fmla="*/ 35099 w 312631"/>
                <a:gd name="connsiteY8" fmla="*/ 343753 h 364512"/>
                <a:gd name="connsiteX0" fmla="*/ 35099 w 312631"/>
                <a:gd name="connsiteY0" fmla="*/ 343753 h 364025"/>
                <a:gd name="connsiteX1" fmla="*/ 248840 w 312631"/>
                <a:gd name="connsiteY1" fmla="*/ 335752 h 364025"/>
                <a:gd name="connsiteX2" fmla="*/ 285033 w 312631"/>
                <a:gd name="connsiteY2" fmla="*/ 173064 h 364025"/>
                <a:gd name="connsiteX3" fmla="*/ 283130 w 312631"/>
                <a:gd name="connsiteY3" fmla="*/ 163540 h 364025"/>
                <a:gd name="connsiteX4" fmla="*/ 294558 w 312631"/>
                <a:gd name="connsiteY4" fmla="*/ 43525 h 364025"/>
                <a:gd name="connsiteX5" fmla="*/ 289607 w 312631"/>
                <a:gd name="connsiteY5" fmla="*/ 22570 h 364025"/>
                <a:gd name="connsiteX6" fmla="*/ 21002 w 312631"/>
                <a:gd name="connsiteY6" fmla="*/ 91 h 364025"/>
                <a:gd name="connsiteX7" fmla="*/ 16428 w 312631"/>
                <a:gd name="connsiteY7" fmla="*/ 20665 h 364025"/>
                <a:gd name="connsiteX8" fmla="*/ 8810 w 312631"/>
                <a:gd name="connsiteY8" fmla="*/ 129250 h 364025"/>
                <a:gd name="connsiteX9" fmla="*/ 35099 w 312631"/>
                <a:gd name="connsiteY9" fmla="*/ 343753 h 364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12631" h="364025">
                  <a:moveTo>
                    <a:pt x="35099" y="343753"/>
                  </a:moveTo>
                  <a:cubicBezTo>
                    <a:pt x="75104" y="378170"/>
                    <a:pt x="207184" y="364200"/>
                    <a:pt x="248840" y="335752"/>
                  </a:cubicBezTo>
                  <a:cubicBezTo>
                    <a:pt x="290496" y="307304"/>
                    <a:pt x="279318" y="201766"/>
                    <a:pt x="285033" y="173064"/>
                  </a:cubicBezTo>
                  <a:cubicBezTo>
                    <a:pt x="290748" y="144362"/>
                    <a:pt x="280273" y="185765"/>
                    <a:pt x="283130" y="163540"/>
                  </a:cubicBezTo>
                  <a:cubicBezTo>
                    <a:pt x="285987" y="141315"/>
                    <a:pt x="293479" y="67020"/>
                    <a:pt x="294558" y="43525"/>
                  </a:cubicBezTo>
                  <a:cubicBezTo>
                    <a:pt x="295637" y="20030"/>
                    <a:pt x="337740" y="30762"/>
                    <a:pt x="289607" y="22570"/>
                  </a:cubicBezTo>
                  <a:cubicBezTo>
                    <a:pt x="241474" y="14379"/>
                    <a:pt x="66532" y="408"/>
                    <a:pt x="21002" y="91"/>
                  </a:cubicBezTo>
                  <a:cubicBezTo>
                    <a:pt x="-24528" y="-226"/>
                    <a:pt x="18460" y="-861"/>
                    <a:pt x="16428" y="20665"/>
                  </a:cubicBezTo>
                  <a:cubicBezTo>
                    <a:pt x="14396" y="42192"/>
                    <a:pt x="3476" y="75085"/>
                    <a:pt x="8810" y="129250"/>
                  </a:cubicBezTo>
                  <a:cubicBezTo>
                    <a:pt x="10842" y="177002"/>
                    <a:pt x="-4906" y="309336"/>
                    <a:pt x="35099" y="343753"/>
                  </a:cubicBezTo>
                  <a:close/>
                </a:path>
              </a:pathLst>
            </a:custGeom>
            <a:solidFill>
              <a:srgbClr val="CE79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</p:grpSp>
      <p:grpSp>
        <p:nvGrpSpPr>
          <p:cNvPr id="308" name="กลุ่ม 307">
            <a:extLst>
              <a:ext uri="{FF2B5EF4-FFF2-40B4-BE49-F238E27FC236}">
                <a16:creationId xmlns:a16="http://schemas.microsoft.com/office/drawing/2014/main" id="{022E1118-2816-4A25-85A1-255A6408A436}"/>
              </a:ext>
            </a:extLst>
          </p:cNvPr>
          <p:cNvGrpSpPr/>
          <p:nvPr/>
        </p:nvGrpSpPr>
        <p:grpSpPr>
          <a:xfrm>
            <a:off x="2161986" y="4044742"/>
            <a:ext cx="2757812" cy="3720181"/>
            <a:chOff x="740741" y="1997785"/>
            <a:chExt cx="2406368" cy="3214425"/>
          </a:xfrm>
        </p:grpSpPr>
        <p:grpSp>
          <p:nvGrpSpPr>
            <p:cNvPr id="309" name="กลุ่ม 308">
              <a:extLst>
                <a:ext uri="{FF2B5EF4-FFF2-40B4-BE49-F238E27FC236}">
                  <a16:creationId xmlns:a16="http://schemas.microsoft.com/office/drawing/2014/main" id="{60A4ACC7-C107-4A48-BAD4-29427220EB6C}"/>
                </a:ext>
              </a:extLst>
            </p:cNvPr>
            <p:cNvGrpSpPr/>
            <p:nvPr/>
          </p:nvGrpSpPr>
          <p:grpSpPr>
            <a:xfrm>
              <a:off x="740741" y="1997785"/>
              <a:ext cx="2406368" cy="3214425"/>
              <a:chOff x="740741" y="1997785"/>
              <a:chExt cx="2406368" cy="3214425"/>
            </a:xfrm>
          </p:grpSpPr>
          <p:grpSp>
            <p:nvGrpSpPr>
              <p:cNvPr id="312" name="กลุ่ม 311">
                <a:extLst>
                  <a:ext uri="{FF2B5EF4-FFF2-40B4-BE49-F238E27FC236}">
                    <a16:creationId xmlns:a16="http://schemas.microsoft.com/office/drawing/2014/main" id="{A9CD0D67-ACE0-465D-AC0A-BD644A928CEC}"/>
                  </a:ext>
                </a:extLst>
              </p:cNvPr>
              <p:cNvGrpSpPr/>
              <p:nvPr/>
            </p:nvGrpSpPr>
            <p:grpSpPr>
              <a:xfrm rot="10800000" flipH="1" flipV="1">
                <a:off x="740741" y="1997785"/>
                <a:ext cx="2406368" cy="3214425"/>
                <a:chOff x="5263424" y="1674618"/>
                <a:chExt cx="2268181" cy="2959191"/>
              </a:xfrm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315" name="รูปแบบอิสระ: รูปร่าง 314">
                  <a:extLst>
                    <a:ext uri="{FF2B5EF4-FFF2-40B4-BE49-F238E27FC236}">
                      <a16:creationId xmlns:a16="http://schemas.microsoft.com/office/drawing/2014/main" id="{A6424230-155D-4F44-8BF9-E0BECE07779E}"/>
                    </a:ext>
                  </a:extLst>
                </p:cNvPr>
                <p:cNvSpPr/>
                <p:nvPr/>
              </p:nvSpPr>
              <p:spPr>
                <a:xfrm>
                  <a:off x="5263424" y="1674618"/>
                  <a:ext cx="2237116" cy="2959191"/>
                </a:xfrm>
                <a:custGeom>
                  <a:avLst/>
                  <a:gdLst>
                    <a:gd name="connsiteX0" fmla="*/ 55229 w 606091"/>
                    <a:gd name="connsiteY0" fmla="*/ 691793 h 823633"/>
                    <a:gd name="connsiteX1" fmla="*/ 111109 w 606091"/>
                    <a:gd name="connsiteY1" fmla="*/ 216813 h 823633"/>
                    <a:gd name="connsiteX2" fmla="*/ 78089 w 606091"/>
                    <a:gd name="connsiteY2" fmla="*/ 23773 h 823633"/>
                    <a:gd name="connsiteX3" fmla="*/ 217789 w 606091"/>
                    <a:gd name="connsiteY3" fmla="*/ 74573 h 823633"/>
                    <a:gd name="connsiteX4" fmla="*/ 255889 w 606091"/>
                    <a:gd name="connsiteY4" fmla="*/ 56793 h 823633"/>
                    <a:gd name="connsiteX5" fmla="*/ 360029 w 606091"/>
                    <a:gd name="connsiteY5" fmla="*/ 49173 h 823633"/>
                    <a:gd name="connsiteX6" fmla="*/ 451469 w 606091"/>
                    <a:gd name="connsiteY6" fmla="*/ 69493 h 823633"/>
                    <a:gd name="connsiteX7" fmla="*/ 563229 w 606091"/>
                    <a:gd name="connsiteY7" fmla="*/ 3453 h 823633"/>
                    <a:gd name="connsiteX8" fmla="*/ 537829 w 606091"/>
                    <a:gd name="connsiteY8" fmla="*/ 193953 h 823633"/>
                    <a:gd name="connsiteX9" fmla="*/ 593709 w 606091"/>
                    <a:gd name="connsiteY9" fmla="*/ 681633 h 823633"/>
                    <a:gd name="connsiteX10" fmla="*/ 588629 w 606091"/>
                    <a:gd name="connsiteY10" fmla="*/ 803553 h 823633"/>
                    <a:gd name="connsiteX11" fmla="*/ 410829 w 606091"/>
                    <a:gd name="connsiteY11" fmla="*/ 821333 h 823633"/>
                    <a:gd name="connsiteX12" fmla="*/ 22209 w 606091"/>
                    <a:gd name="connsiteY12" fmla="*/ 808633 h 823633"/>
                    <a:gd name="connsiteX13" fmla="*/ 55229 w 606091"/>
                    <a:gd name="connsiteY13" fmla="*/ 691793 h 823633"/>
                    <a:gd name="connsiteX0" fmla="*/ 55229 w 606091"/>
                    <a:gd name="connsiteY0" fmla="*/ 691793 h 823633"/>
                    <a:gd name="connsiteX1" fmla="*/ 111109 w 606091"/>
                    <a:gd name="connsiteY1" fmla="*/ 216813 h 823633"/>
                    <a:gd name="connsiteX2" fmla="*/ 78089 w 606091"/>
                    <a:gd name="connsiteY2" fmla="*/ 23773 h 823633"/>
                    <a:gd name="connsiteX3" fmla="*/ 217789 w 606091"/>
                    <a:gd name="connsiteY3" fmla="*/ 74573 h 823633"/>
                    <a:gd name="connsiteX4" fmla="*/ 263509 w 606091"/>
                    <a:gd name="connsiteY4" fmla="*/ 60603 h 823633"/>
                    <a:gd name="connsiteX5" fmla="*/ 360029 w 606091"/>
                    <a:gd name="connsiteY5" fmla="*/ 49173 h 823633"/>
                    <a:gd name="connsiteX6" fmla="*/ 451469 w 606091"/>
                    <a:gd name="connsiteY6" fmla="*/ 69493 h 823633"/>
                    <a:gd name="connsiteX7" fmla="*/ 563229 w 606091"/>
                    <a:gd name="connsiteY7" fmla="*/ 3453 h 823633"/>
                    <a:gd name="connsiteX8" fmla="*/ 537829 w 606091"/>
                    <a:gd name="connsiteY8" fmla="*/ 193953 h 823633"/>
                    <a:gd name="connsiteX9" fmla="*/ 593709 w 606091"/>
                    <a:gd name="connsiteY9" fmla="*/ 681633 h 823633"/>
                    <a:gd name="connsiteX10" fmla="*/ 588629 w 606091"/>
                    <a:gd name="connsiteY10" fmla="*/ 803553 h 823633"/>
                    <a:gd name="connsiteX11" fmla="*/ 410829 w 606091"/>
                    <a:gd name="connsiteY11" fmla="*/ 821333 h 823633"/>
                    <a:gd name="connsiteX12" fmla="*/ 22209 w 606091"/>
                    <a:gd name="connsiteY12" fmla="*/ 808633 h 823633"/>
                    <a:gd name="connsiteX13" fmla="*/ 55229 w 606091"/>
                    <a:gd name="connsiteY13" fmla="*/ 691793 h 823633"/>
                    <a:gd name="connsiteX0" fmla="*/ 19655 w 570517"/>
                    <a:gd name="connsiteY0" fmla="*/ 691793 h 826605"/>
                    <a:gd name="connsiteX1" fmla="*/ 75535 w 570517"/>
                    <a:gd name="connsiteY1" fmla="*/ 216813 h 826605"/>
                    <a:gd name="connsiteX2" fmla="*/ 42515 w 570517"/>
                    <a:gd name="connsiteY2" fmla="*/ 23773 h 826605"/>
                    <a:gd name="connsiteX3" fmla="*/ 182215 w 570517"/>
                    <a:gd name="connsiteY3" fmla="*/ 74573 h 826605"/>
                    <a:gd name="connsiteX4" fmla="*/ 227935 w 570517"/>
                    <a:gd name="connsiteY4" fmla="*/ 60603 h 826605"/>
                    <a:gd name="connsiteX5" fmla="*/ 324455 w 570517"/>
                    <a:gd name="connsiteY5" fmla="*/ 49173 h 826605"/>
                    <a:gd name="connsiteX6" fmla="*/ 415895 w 570517"/>
                    <a:gd name="connsiteY6" fmla="*/ 69493 h 826605"/>
                    <a:gd name="connsiteX7" fmla="*/ 527655 w 570517"/>
                    <a:gd name="connsiteY7" fmla="*/ 3453 h 826605"/>
                    <a:gd name="connsiteX8" fmla="*/ 502255 w 570517"/>
                    <a:gd name="connsiteY8" fmla="*/ 193953 h 826605"/>
                    <a:gd name="connsiteX9" fmla="*/ 558135 w 570517"/>
                    <a:gd name="connsiteY9" fmla="*/ 681633 h 826605"/>
                    <a:gd name="connsiteX10" fmla="*/ 553055 w 570517"/>
                    <a:gd name="connsiteY10" fmla="*/ 803553 h 826605"/>
                    <a:gd name="connsiteX11" fmla="*/ 375255 w 570517"/>
                    <a:gd name="connsiteY11" fmla="*/ 821333 h 826605"/>
                    <a:gd name="connsiteX12" fmla="*/ 32355 w 570517"/>
                    <a:gd name="connsiteY12" fmla="*/ 814348 h 826605"/>
                    <a:gd name="connsiteX13" fmla="*/ 19655 w 570517"/>
                    <a:gd name="connsiteY13" fmla="*/ 691793 h 826605"/>
                    <a:gd name="connsiteX0" fmla="*/ 27872 w 578734"/>
                    <a:gd name="connsiteY0" fmla="*/ 691793 h 821583"/>
                    <a:gd name="connsiteX1" fmla="*/ 83752 w 578734"/>
                    <a:gd name="connsiteY1" fmla="*/ 216813 h 821583"/>
                    <a:gd name="connsiteX2" fmla="*/ 50732 w 578734"/>
                    <a:gd name="connsiteY2" fmla="*/ 23773 h 821583"/>
                    <a:gd name="connsiteX3" fmla="*/ 190432 w 578734"/>
                    <a:gd name="connsiteY3" fmla="*/ 74573 h 821583"/>
                    <a:gd name="connsiteX4" fmla="*/ 236152 w 578734"/>
                    <a:gd name="connsiteY4" fmla="*/ 60603 h 821583"/>
                    <a:gd name="connsiteX5" fmla="*/ 332672 w 578734"/>
                    <a:gd name="connsiteY5" fmla="*/ 49173 h 821583"/>
                    <a:gd name="connsiteX6" fmla="*/ 424112 w 578734"/>
                    <a:gd name="connsiteY6" fmla="*/ 69493 h 821583"/>
                    <a:gd name="connsiteX7" fmla="*/ 535872 w 578734"/>
                    <a:gd name="connsiteY7" fmla="*/ 3453 h 821583"/>
                    <a:gd name="connsiteX8" fmla="*/ 510472 w 578734"/>
                    <a:gd name="connsiteY8" fmla="*/ 193953 h 821583"/>
                    <a:gd name="connsiteX9" fmla="*/ 566352 w 578734"/>
                    <a:gd name="connsiteY9" fmla="*/ 681633 h 821583"/>
                    <a:gd name="connsiteX10" fmla="*/ 561272 w 578734"/>
                    <a:gd name="connsiteY10" fmla="*/ 803553 h 821583"/>
                    <a:gd name="connsiteX11" fmla="*/ 383472 w 578734"/>
                    <a:gd name="connsiteY11" fmla="*/ 821333 h 821583"/>
                    <a:gd name="connsiteX12" fmla="*/ 40572 w 578734"/>
                    <a:gd name="connsiteY12" fmla="*/ 814348 h 821583"/>
                    <a:gd name="connsiteX13" fmla="*/ 27872 w 578734"/>
                    <a:gd name="connsiteY13" fmla="*/ 691793 h 821583"/>
                    <a:gd name="connsiteX0" fmla="*/ 11104 w 579111"/>
                    <a:gd name="connsiteY0" fmla="*/ 701318 h 825770"/>
                    <a:gd name="connsiteX1" fmla="*/ 84129 w 579111"/>
                    <a:gd name="connsiteY1" fmla="*/ 216813 h 825770"/>
                    <a:gd name="connsiteX2" fmla="*/ 51109 w 579111"/>
                    <a:gd name="connsiteY2" fmla="*/ 23773 h 825770"/>
                    <a:gd name="connsiteX3" fmla="*/ 190809 w 579111"/>
                    <a:gd name="connsiteY3" fmla="*/ 74573 h 825770"/>
                    <a:gd name="connsiteX4" fmla="*/ 236529 w 579111"/>
                    <a:gd name="connsiteY4" fmla="*/ 60603 h 825770"/>
                    <a:gd name="connsiteX5" fmla="*/ 333049 w 579111"/>
                    <a:gd name="connsiteY5" fmla="*/ 49173 h 825770"/>
                    <a:gd name="connsiteX6" fmla="*/ 424489 w 579111"/>
                    <a:gd name="connsiteY6" fmla="*/ 69493 h 825770"/>
                    <a:gd name="connsiteX7" fmla="*/ 536249 w 579111"/>
                    <a:gd name="connsiteY7" fmla="*/ 3453 h 825770"/>
                    <a:gd name="connsiteX8" fmla="*/ 510849 w 579111"/>
                    <a:gd name="connsiteY8" fmla="*/ 193953 h 825770"/>
                    <a:gd name="connsiteX9" fmla="*/ 566729 w 579111"/>
                    <a:gd name="connsiteY9" fmla="*/ 681633 h 825770"/>
                    <a:gd name="connsiteX10" fmla="*/ 561649 w 579111"/>
                    <a:gd name="connsiteY10" fmla="*/ 803553 h 825770"/>
                    <a:gd name="connsiteX11" fmla="*/ 383849 w 579111"/>
                    <a:gd name="connsiteY11" fmla="*/ 821333 h 825770"/>
                    <a:gd name="connsiteX12" fmla="*/ 40949 w 579111"/>
                    <a:gd name="connsiteY12" fmla="*/ 814348 h 825770"/>
                    <a:gd name="connsiteX13" fmla="*/ 11104 w 579111"/>
                    <a:gd name="connsiteY13" fmla="*/ 701318 h 825770"/>
                    <a:gd name="connsiteX0" fmla="*/ 12598 w 580605"/>
                    <a:gd name="connsiteY0" fmla="*/ 701318 h 825770"/>
                    <a:gd name="connsiteX1" fmla="*/ 85623 w 580605"/>
                    <a:gd name="connsiteY1" fmla="*/ 216813 h 825770"/>
                    <a:gd name="connsiteX2" fmla="*/ 52603 w 580605"/>
                    <a:gd name="connsiteY2" fmla="*/ 23773 h 825770"/>
                    <a:gd name="connsiteX3" fmla="*/ 192303 w 580605"/>
                    <a:gd name="connsiteY3" fmla="*/ 74573 h 825770"/>
                    <a:gd name="connsiteX4" fmla="*/ 238023 w 580605"/>
                    <a:gd name="connsiteY4" fmla="*/ 60603 h 825770"/>
                    <a:gd name="connsiteX5" fmla="*/ 334543 w 580605"/>
                    <a:gd name="connsiteY5" fmla="*/ 49173 h 825770"/>
                    <a:gd name="connsiteX6" fmla="*/ 425983 w 580605"/>
                    <a:gd name="connsiteY6" fmla="*/ 69493 h 825770"/>
                    <a:gd name="connsiteX7" fmla="*/ 537743 w 580605"/>
                    <a:gd name="connsiteY7" fmla="*/ 3453 h 825770"/>
                    <a:gd name="connsiteX8" fmla="*/ 512343 w 580605"/>
                    <a:gd name="connsiteY8" fmla="*/ 193953 h 825770"/>
                    <a:gd name="connsiteX9" fmla="*/ 568223 w 580605"/>
                    <a:gd name="connsiteY9" fmla="*/ 681633 h 825770"/>
                    <a:gd name="connsiteX10" fmla="*/ 563143 w 580605"/>
                    <a:gd name="connsiteY10" fmla="*/ 803553 h 825770"/>
                    <a:gd name="connsiteX11" fmla="*/ 385343 w 580605"/>
                    <a:gd name="connsiteY11" fmla="*/ 821333 h 825770"/>
                    <a:gd name="connsiteX12" fmla="*/ 42443 w 580605"/>
                    <a:gd name="connsiteY12" fmla="*/ 814348 h 825770"/>
                    <a:gd name="connsiteX13" fmla="*/ 12598 w 580605"/>
                    <a:gd name="connsiteY13" fmla="*/ 701318 h 825770"/>
                    <a:gd name="connsiteX0" fmla="*/ 12598 w 585924"/>
                    <a:gd name="connsiteY0" fmla="*/ 701318 h 825770"/>
                    <a:gd name="connsiteX1" fmla="*/ 85623 w 585924"/>
                    <a:gd name="connsiteY1" fmla="*/ 216813 h 825770"/>
                    <a:gd name="connsiteX2" fmla="*/ 52603 w 585924"/>
                    <a:gd name="connsiteY2" fmla="*/ 23773 h 825770"/>
                    <a:gd name="connsiteX3" fmla="*/ 192303 w 585924"/>
                    <a:gd name="connsiteY3" fmla="*/ 74573 h 825770"/>
                    <a:gd name="connsiteX4" fmla="*/ 238023 w 585924"/>
                    <a:gd name="connsiteY4" fmla="*/ 60603 h 825770"/>
                    <a:gd name="connsiteX5" fmla="*/ 334543 w 585924"/>
                    <a:gd name="connsiteY5" fmla="*/ 49173 h 825770"/>
                    <a:gd name="connsiteX6" fmla="*/ 425983 w 585924"/>
                    <a:gd name="connsiteY6" fmla="*/ 69493 h 825770"/>
                    <a:gd name="connsiteX7" fmla="*/ 537743 w 585924"/>
                    <a:gd name="connsiteY7" fmla="*/ 3453 h 825770"/>
                    <a:gd name="connsiteX8" fmla="*/ 512343 w 585924"/>
                    <a:gd name="connsiteY8" fmla="*/ 193953 h 825770"/>
                    <a:gd name="connsiteX9" fmla="*/ 568223 w 585924"/>
                    <a:gd name="connsiteY9" fmla="*/ 681633 h 825770"/>
                    <a:gd name="connsiteX10" fmla="*/ 570763 w 585924"/>
                    <a:gd name="connsiteY10" fmla="*/ 809268 h 825770"/>
                    <a:gd name="connsiteX11" fmla="*/ 385343 w 585924"/>
                    <a:gd name="connsiteY11" fmla="*/ 821333 h 825770"/>
                    <a:gd name="connsiteX12" fmla="*/ 42443 w 585924"/>
                    <a:gd name="connsiteY12" fmla="*/ 814348 h 825770"/>
                    <a:gd name="connsiteX13" fmla="*/ 12598 w 585924"/>
                    <a:gd name="connsiteY13" fmla="*/ 701318 h 825770"/>
                    <a:gd name="connsiteX0" fmla="*/ 12710 w 585897"/>
                    <a:gd name="connsiteY0" fmla="*/ 701318 h 830313"/>
                    <a:gd name="connsiteX1" fmla="*/ 85735 w 585897"/>
                    <a:gd name="connsiteY1" fmla="*/ 216813 h 830313"/>
                    <a:gd name="connsiteX2" fmla="*/ 52715 w 585897"/>
                    <a:gd name="connsiteY2" fmla="*/ 23773 h 830313"/>
                    <a:gd name="connsiteX3" fmla="*/ 192415 w 585897"/>
                    <a:gd name="connsiteY3" fmla="*/ 74573 h 830313"/>
                    <a:gd name="connsiteX4" fmla="*/ 238135 w 585897"/>
                    <a:gd name="connsiteY4" fmla="*/ 60603 h 830313"/>
                    <a:gd name="connsiteX5" fmla="*/ 334655 w 585897"/>
                    <a:gd name="connsiteY5" fmla="*/ 49173 h 830313"/>
                    <a:gd name="connsiteX6" fmla="*/ 426095 w 585897"/>
                    <a:gd name="connsiteY6" fmla="*/ 69493 h 830313"/>
                    <a:gd name="connsiteX7" fmla="*/ 537855 w 585897"/>
                    <a:gd name="connsiteY7" fmla="*/ 3453 h 830313"/>
                    <a:gd name="connsiteX8" fmla="*/ 512455 w 585897"/>
                    <a:gd name="connsiteY8" fmla="*/ 193953 h 830313"/>
                    <a:gd name="connsiteX9" fmla="*/ 568335 w 585897"/>
                    <a:gd name="connsiteY9" fmla="*/ 681633 h 830313"/>
                    <a:gd name="connsiteX10" fmla="*/ 570875 w 585897"/>
                    <a:gd name="connsiteY10" fmla="*/ 809268 h 830313"/>
                    <a:gd name="connsiteX11" fmla="*/ 387360 w 585897"/>
                    <a:gd name="connsiteY11" fmla="*/ 828953 h 830313"/>
                    <a:gd name="connsiteX12" fmla="*/ 42555 w 585897"/>
                    <a:gd name="connsiteY12" fmla="*/ 814348 h 830313"/>
                    <a:gd name="connsiteX13" fmla="*/ 12710 w 585897"/>
                    <a:gd name="connsiteY13" fmla="*/ 701318 h 830313"/>
                    <a:gd name="connsiteX0" fmla="*/ 12710 w 591041"/>
                    <a:gd name="connsiteY0" fmla="*/ 701318 h 830313"/>
                    <a:gd name="connsiteX1" fmla="*/ 85735 w 591041"/>
                    <a:gd name="connsiteY1" fmla="*/ 216813 h 830313"/>
                    <a:gd name="connsiteX2" fmla="*/ 52715 w 591041"/>
                    <a:gd name="connsiteY2" fmla="*/ 23773 h 830313"/>
                    <a:gd name="connsiteX3" fmla="*/ 192415 w 591041"/>
                    <a:gd name="connsiteY3" fmla="*/ 74573 h 830313"/>
                    <a:gd name="connsiteX4" fmla="*/ 238135 w 591041"/>
                    <a:gd name="connsiteY4" fmla="*/ 60603 h 830313"/>
                    <a:gd name="connsiteX5" fmla="*/ 334655 w 591041"/>
                    <a:gd name="connsiteY5" fmla="*/ 49173 h 830313"/>
                    <a:gd name="connsiteX6" fmla="*/ 426095 w 591041"/>
                    <a:gd name="connsiteY6" fmla="*/ 69493 h 830313"/>
                    <a:gd name="connsiteX7" fmla="*/ 537855 w 591041"/>
                    <a:gd name="connsiteY7" fmla="*/ 3453 h 830313"/>
                    <a:gd name="connsiteX8" fmla="*/ 512455 w 591041"/>
                    <a:gd name="connsiteY8" fmla="*/ 193953 h 830313"/>
                    <a:gd name="connsiteX9" fmla="*/ 579765 w 591041"/>
                    <a:gd name="connsiteY9" fmla="*/ 681633 h 830313"/>
                    <a:gd name="connsiteX10" fmla="*/ 570875 w 591041"/>
                    <a:gd name="connsiteY10" fmla="*/ 809268 h 830313"/>
                    <a:gd name="connsiteX11" fmla="*/ 387360 w 591041"/>
                    <a:gd name="connsiteY11" fmla="*/ 828953 h 830313"/>
                    <a:gd name="connsiteX12" fmla="*/ 42555 w 591041"/>
                    <a:gd name="connsiteY12" fmla="*/ 814348 h 830313"/>
                    <a:gd name="connsiteX13" fmla="*/ 12710 w 591041"/>
                    <a:gd name="connsiteY13" fmla="*/ 701318 h 830313"/>
                    <a:gd name="connsiteX0" fmla="*/ 12710 w 591041"/>
                    <a:gd name="connsiteY0" fmla="*/ 701318 h 830313"/>
                    <a:gd name="connsiteX1" fmla="*/ 85735 w 591041"/>
                    <a:gd name="connsiteY1" fmla="*/ 216813 h 830313"/>
                    <a:gd name="connsiteX2" fmla="*/ 52715 w 591041"/>
                    <a:gd name="connsiteY2" fmla="*/ 23773 h 830313"/>
                    <a:gd name="connsiteX3" fmla="*/ 192415 w 591041"/>
                    <a:gd name="connsiteY3" fmla="*/ 74573 h 830313"/>
                    <a:gd name="connsiteX4" fmla="*/ 192415 w 591041"/>
                    <a:gd name="connsiteY4" fmla="*/ 73938 h 830313"/>
                    <a:gd name="connsiteX5" fmla="*/ 334655 w 591041"/>
                    <a:gd name="connsiteY5" fmla="*/ 49173 h 830313"/>
                    <a:gd name="connsiteX6" fmla="*/ 426095 w 591041"/>
                    <a:gd name="connsiteY6" fmla="*/ 69493 h 830313"/>
                    <a:gd name="connsiteX7" fmla="*/ 537855 w 591041"/>
                    <a:gd name="connsiteY7" fmla="*/ 3453 h 830313"/>
                    <a:gd name="connsiteX8" fmla="*/ 512455 w 591041"/>
                    <a:gd name="connsiteY8" fmla="*/ 193953 h 830313"/>
                    <a:gd name="connsiteX9" fmla="*/ 579765 w 591041"/>
                    <a:gd name="connsiteY9" fmla="*/ 681633 h 830313"/>
                    <a:gd name="connsiteX10" fmla="*/ 570875 w 591041"/>
                    <a:gd name="connsiteY10" fmla="*/ 809268 h 830313"/>
                    <a:gd name="connsiteX11" fmla="*/ 387360 w 591041"/>
                    <a:gd name="connsiteY11" fmla="*/ 828953 h 830313"/>
                    <a:gd name="connsiteX12" fmla="*/ 42555 w 591041"/>
                    <a:gd name="connsiteY12" fmla="*/ 814348 h 830313"/>
                    <a:gd name="connsiteX13" fmla="*/ 12710 w 591041"/>
                    <a:gd name="connsiteY13" fmla="*/ 701318 h 830313"/>
                    <a:gd name="connsiteX0" fmla="*/ 12710 w 591041"/>
                    <a:gd name="connsiteY0" fmla="*/ 701340 h 830335"/>
                    <a:gd name="connsiteX1" fmla="*/ 85735 w 591041"/>
                    <a:gd name="connsiteY1" fmla="*/ 216835 h 830335"/>
                    <a:gd name="connsiteX2" fmla="*/ 52715 w 591041"/>
                    <a:gd name="connsiteY2" fmla="*/ 23795 h 830335"/>
                    <a:gd name="connsiteX3" fmla="*/ 192415 w 591041"/>
                    <a:gd name="connsiteY3" fmla="*/ 74595 h 830335"/>
                    <a:gd name="connsiteX4" fmla="*/ 192415 w 591041"/>
                    <a:gd name="connsiteY4" fmla="*/ 73960 h 830335"/>
                    <a:gd name="connsiteX5" fmla="*/ 319415 w 591041"/>
                    <a:gd name="connsiteY5" fmla="*/ 53005 h 830335"/>
                    <a:gd name="connsiteX6" fmla="*/ 426095 w 591041"/>
                    <a:gd name="connsiteY6" fmla="*/ 69515 h 830335"/>
                    <a:gd name="connsiteX7" fmla="*/ 537855 w 591041"/>
                    <a:gd name="connsiteY7" fmla="*/ 3475 h 830335"/>
                    <a:gd name="connsiteX8" fmla="*/ 512455 w 591041"/>
                    <a:gd name="connsiteY8" fmla="*/ 193975 h 830335"/>
                    <a:gd name="connsiteX9" fmla="*/ 579765 w 591041"/>
                    <a:gd name="connsiteY9" fmla="*/ 681655 h 830335"/>
                    <a:gd name="connsiteX10" fmla="*/ 570875 w 591041"/>
                    <a:gd name="connsiteY10" fmla="*/ 809290 h 830335"/>
                    <a:gd name="connsiteX11" fmla="*/ 387360 w 591041"/>
                    <a:gd name="connsiteY11" fmla="*/ 828975 h 830335"/>
                    <a:gd name="connsiteX12" fmla="*/ 42555 w 591041"/>
                    <a:gd name="connsiteY12" fmla="*/ 814370 h 830335"/>
                    <a:gd name="connsiteX13" fmla="*/ 12710 w 591041"/>
                    <a:gd name="connsiteY13" fmla="*/ 701340 h 830335"/>
                    <a:gd name="connsiteX0" fmla="*/ 12710 w 591041"/>
                    <a:gd name="connsiteY0" fmla="*/ 701340 h 830335"/>
                    <a:gd name="connsiteX1" fmla="*/ 85735 w 591041"/>
                    <a:gd name="connsiteY1" fmla="*/ 216835 h 830335"/>
                    <a:gd name="connsiteX2" fmla="*/ 52715 w 591041"/>
                    <a:gd name="connsiteY2" fmla="*/ 23795 h 830335"/>
                    <a:gd name="connsiteX3" fmla="*/ 192415 w 591041"/>
                    <a:gd name="connsiteY3" fmla="*/ 74595 h 830335"/>
                    <a:gd name="connsiteX4" fmla="*/ 234325 w 591041"/>
                    <a:gd name="connsiteY4" fmla="*/ 64435 h 830335"/>
                    <a:gd name="connsiteX5" fmla="*/ 319415 w 591041"/>
                    <a:gd name="connsiteY5" fmla="*/ 53005 h 830335"/>
                    <a:gd name="connsiteX6" fmla="*/ 426095 w 591041"/>
                    <a:gd name="connsiteY6" fmla="*/ 69515 h 830335"/>
                    <a:gd name="connsiteX7" fmla="*/ 537855 w 591041"/>
                    <a:gd name="connsiteY7" fmla="*/ 3475 h 830335"/>
                    <a:gd name="connsiteX8" fmla="*/ 512455 w 591041"/>
                    <a:gd name="connsiteY8" fmla="*/ 193975 h 830335"/>
                    <a:gd name="connsiteX9" fmla="*/ 579765 w 591041"/>
                    <a:gd name="connsiteY9" fmla="*/ 681655 h 830335"/>
                    <a:gd name="connsiteX10" fmla="*/ 570875 w 591041"/>
                    <a:gd name="connsiteY10" fmla="*/ 809290 h 830335"/>
                    <a:gd name="connsiteX11" fmla="*/ 387360 w 591041"/>
                    <a:gd name="connsiteY11" fmla="*/ 828975 h 830335"/>
                    <a:gd name="connsiteX12" fmla="*/ 42555 w 591041"/>
                    <a:gd name="connsiteY12" fmla="*/ 814370 h 830335"/>
                    <a:gd name="connsiteX13" fmla="*/ 12710 w 591041"/>
                    <a:gd name="connsiteY13" fmla="*/ 701340 h 830335"/>
                    <a:gd name="connsiteX0" fmla="*/ 12710 w 591041"/>
                    <a:gd name="connsiteY0" fmla="*/ 701340 h 830335"/>
                    <a:gd name="connsiteX1" fmla="*/ 85735 w 591041"/>
                    <a:gd name="connsiteY1" fmla="*/ 216835 h 830335"/>
                    <a:gd name="connsiteX2" fmla="*/ 52715 w 591041"/>
                    <a:gd name="connsiteY2" fmla="*/ 23795 h 830335"/>
                    <a:gd name="connsiteX3" fmla="*/ 192415 w 591041"/>
                    <a:gd name="connsiteY3" fmla="*/ 74595 h 830335"/>
                    <a:gd name="connsiteX4" fmla="*/ 243850 w 591041"/>
                    <a:gd name="connsiteY4" fmla="*/ 64435 h 830335"/>
                    <a:gd name="connsiteX5" fmla="*/ 319415 w 591041"/>
                    <a:gd name="connsiteY5" fmla="*/ 53005 h 830335"/>
                    <a:gd name="connsiteX6" fmla="*/ 426095 w 591041"/>
                    <a:gd name="connsiteY6" fmla="*/ 69515 h 830335"/>
                    <a:gd name="connsiteX7" fmla="*/ 537855 w 591041"/>
                    <a:gd name="connsiteY7" fmla="*/ 3475 h 830335"/>
                    <a:gd name="connsiteX8" fmla="*/ 512455 w 591041"/>
                    <a:gd name="connsiteY8" fmla="*/ 193975 h 830335"/>
                    <a:gd name="connsiteX9" fmla="*/ 579765 w 591041"/>
                    <a:gd name="connsiteY9" fmla="*/ 681655 h 830335"/>
                    <a:gd name="connsiteX10" fmla="*/ 570875 w 591041"/>
                    <a:gd name="connsiteY10" fmla="*/ 809290 h 830335"/>
                    <a:gd name="connsiteX11" fmla="*/ 387360 w 591041"/>
                    <a:gd name="connsiteY11" fmla="*/ 828975 h 830335"/>
                    <a:gd name="connsiteX12" fmla="*/ 42555 w 591041"/>
                    <a:gd name="connsiteY12" fmla="*/ 814370 h 830335"/>
                    <a:gd name="connsiteX13" fmla="*/ 12710 w 591041"/>
                    <a:gd name="connsiteY13" fmla="*/ 701340 h 830335"/>
                    <a:gd name="connsiteX0" fmla="*/ 12710 w 591041"/>
                    <a:gd name="connsiteY0" fmla="*/ 701340 h 830335"/>
                    <a:gd name="connsiteX1" fmla="*/ 85735 w 591041"/>
                    <a:gd name="connsiteY1" fmla="*/ 216835 h 830335"/>
                    <a:gd name="connsiteX2" fmla="*/ 52715 w 591041"/>
                    <a:gd name="connsiteY2" fmla="*/ 23795 h 830335"/>
                    <a:gd name="connsiteX3" fmla="*/ 192415 w 591041"/>
                    <a:gd name="connsiteY3" fmla="*/ 74595 h 830335"/>
                    <a:gd name="connsiteX4" fmla="*/ 243850 w 591041"/>
                    <a:gd name="connsiteY4" fmla="*/ 64435 h 830335"/>
                    <a:gd name="connsiteX5" fmla="*/ 313700 w 591041"/>
                    <a:gd name="connsiteY5" fmla="*/ 53005 h 830335"/>
                    <a:gd name="connsiteX6" fmla="*/ 426095 w 591041"/>
                    <a:gd name="connsiteY6" fmla="*/ 69515 h 830335"/>
                    <a:gd name="connsiteX7" fmla="*/ 537855 w 591041"/>
                    <a:gd name="connsiteY7" fmla="*/ 3475 h 830335"/>
                    <a:gd name="connsiteX8" fmla="*/ 512455 w 591041"/>
                    <a:gd name="connsiteY8" fmla="*/ 193975 h 830335"/>
                    <a:gd name="connsiteX9" fmla="*/ 579765 w 591041"/>
                    <a:gd name="connsiteY9" fmla="*/ 681655 h 830335"/>
                    <a:gd name="connsiteX10" fmla="*/ 570875 w 591041"/>
                    <a:gd name="connsiteY10" fmla="*/ 809290 h 830335"/>
                    <a:gd name="connsiteX11" fmla="*/ 387360 w 591041"/>
                    <a:gd name="connsiteY11" fmla="*/ 828975 h 830335"/>
                    <a:gd name="connsiteX12" fmla="*/ 42555 w 591041"/>
                    <a:gd name="connsiteY12" fmla="*/ 814370 h 830335"/>
                    <a:gd name="connsiteX13" fmla="*/ 12710 w 591041"/>
                    <a:gd name="connsiteY13" fmla="*/ 701340 h 830335"/>
                    <a:gd name="connsiteX0" fmla="*/ 12710 w 591041"/>
                    <a:gd name="connsiteY0" fmla="*/ 701340 h 830335"/>
                    <a:gd name="connsiteX1" fmla="*/ 85735 w 591041"/>
                    <a:gd name="connsiteY1" fmla="*/ 216835 h 830335"/>
                    <a:gd name="connsiteX2" fmla="*/ 52715 w 591041"/>
                    <a:gd name="connsiteY2" fmla="*/ 23795 h 830335"/>
                    <a:gd name="connsiteX3" fmla="*/ 192415 w 591041"/>
                    <a:gd name="connsiteY3" fmla="*/ 74595 h 830335"/>
                    <a:gd name="connsiteX4" fmla="*/ 243850 w 591041"/>
                    <a:gd name="connsiteY4" fmla="*/ 64435 h 830335"/>
                    <a:gd name="connsiteX5" fmla="*/ 313700 w 591041"/>
                    <a:gd name="connsiteY5" fmla="*/ 53005 h 830335"/>
                    <a:gd name="connsiteX6" fmla="*/ 426095 w 591041"/>
                    <a:gd name="connsiteY6" fmla="*/ 69515 h 830335"/>
                    <a:gd name="connsiteX7" fmla="*/ 537855 w 591041"/>
                    <a:gd name="connsiteY7" fmla="*/ 3475 h 830335"/>
                    <a:gd name="connsiteX8" fmla="*/ 512455 w 591041"/>
                    <a:gd name="connsiteY8" fmla="*/ 193975 h 830335"/>
                    <a:gd name="connsiteX9" fmla="*/ 579765 w 591041"/>
                    <a:gd name="connsiteY9" fmla="*/ 681655 h 830335"/>
                    <a:gd name="connsiteX10" fmla="*/ 570875 w 591041"/>
                    <a:gd name="connsiteY10" fmla="*/ 809290 h 830335"/>
                    <a:gd name="connsiteX11" fmla="*/ 387360 w 591041"/>
                    <a:gd name="connsiteY11" fmla="*/ 828975 h 830335"/>
                    <a:gd name="connsiteX12" fmla="*/ 42555 w 591041"/>
                    <a:gd name="connsiteY12" fmla="*/ 814370 h 830335"/>
                    <a:gd name="connsiteX13" fmla="*/ 12710 w 591041"/>
                    <a:gd name="connsiteY13" fmla="*/ 701340 h 8303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91041" h="830335">
                      <a:moveTo>
                        <a:pt x="12710" y="701340"/>
                      </a:moveTo>
                      <a:cubicBezTo>
                        <a:pt x="23717" y="597941"/>
                        <a:pt x="79068" y="329759"/>
                        <a:pt x="85735" y="216835"/>
                      </a:cubicBezTo>
                      <a:cubicBezTo>
                        <a:pt x="92402" y="103911"/>
                        <a:pt x="34935" y="47502"/>
                        <a:pt x="52715" y="23795"/>
                      </a:cubicBezTo>
                      <a:cubicBezTo>
                        <a:pt x="70495" y="88"/>
                        <a:pt x="160559" y="67822"/>
                        <a:pt x="192415" y="74595"/>
                      </a:cubicBezTo>
                      <a:cubicBezTo>
                        <a:pt x="224271" y="81368"/>
                        <a:pt x="223636" y="68033"/>
                        <a:pt x="243850" y="64435"/>
                      </a:cubicBezTo>
                      <a:cubicBezTo>
                        <a:pt x="264064" y="60837"/>
                        <a:pt x="260466" y="55968"/>
                        <a:pt x="313700" y="53005"/>
                      </a:cubicBezTo>
                      <a:cubicBezTo>
                        <a:pt x="366934" y="50042"/>
                        <a:pt x="388736" y="77770"/>
                        <a:pt x="426095" y="69515"/>
                      </a:cubicBezTo>
                      <a:cubicBezTo>
                        <a:pt x="463454" y="61260"/>
                        <a:pt x="523462" y="-17268"/>
                        <a:pt x="537855" y="3475"/>
                      </a:cubicBezTo>
                      <a:cubicBezTo>
                        <a:pt x="552248" y="24218"/>
                        <a:pt x="505470" y="80945"/>
                        <a:pt x="512455" y="193975"/>
                      </a:cubicBezTo>
                      <a:cubicBezTo>
                        <a:pt x="519440" y="307005"/>
                        <a:pt x="570028" y="579103"/>
                        <a:pt x="579765" y="681655"/>
                      </a:cubicBezTo>
                      <a:cubicBezTo>
                        <a:pt x="589502" y="784207"/>
                        <a:pt x="602942" y="784737"/>
                        <a:pt x="570875" y="809290"/>
                      </a:cubicBezTo>
                      <a:cubicBezTo>
                        <a:pt x="538808" y="833843"/>
                        <a:pt x="481763" y="828128"/>
                        <a:pt x="387360" y="828975"/>
                      </a:cubicBezTo>
                      <a:cubicBezTo>
                        <a:pt x="292957" y="829822"/>
                        <a:pt x="104997" y="835642"/>
                        <a:pt x="42555" y="814370"/>
                      </a:cubicBezTo>
                      <a:cubicBezTo>
                        <a:pt x="-19887" y="793098"/>
                        <a:pt x="1703" y="804739"/>
                        <a:pt x="12710" y="701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571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316" name="รูปแบบอิสระ: รูปร่าง 315">
                  <a:extLst>
                    <a:ext uri="{FF2B5EF4-FFF2-40B4-BE49-F238E27FC236}">
                      <a16:creationId xmlns:a16="http://schemas.microsoft.com/office/drawing/2014/main" id="{F22558E2-310F-4533-BD3C-68B4F7451681}"/>
                    </a:ext>
                  </a:extLst>
                </p:cNvPr>
                <p:cNvSpPr/>
                <p:nvPr/>
              </p:nvSpPr>
              <p:spPr>
                <a:xfrm rot="21410072" flipH="1">
                  <a:off x="7058660" y="1724474"/>
                  <a:ext cx="256260" cy="514816"/>
                </a:xfrm>
                <a:custGeom>
                  <a:avLst/>
                  <a:gdLst>
                    <a:gd name="connsiteX0" fmla="*/ 13019 w 247887"/>
                    <a:gd name="connsiteY0" fmla="*/ 1589 h 506747"/>
                    <a:gd name="connsiteX1" fmla="*/ 178754 w 247887"/>
                    <a:gd name="connsiteY1" fmla="*/ 171134 h 506747"/>
                    <a:gd name="connsiteX2" fmla="*/ 247334 w 247887"/>
                    <a:gd name="connsiteY2" fmla="*/ 430214 h 506747"/>
                    <a:gd name="connsiteX3" fmla="*/ 146369 w 247887"/>
                    <a:gd name="connsiteY3" fmla="*/ 506414 h 506747"/>
                    <a:gd name="connsiteX4" fmla="*/ 119699 w 247887"/>
                    <a:gd name="connsiteY4" fmla="*/ 409259 h 506747"/>
                    <a:gd name="connsiteX5" fmla="*/ 79694 w 247887"/>
                    <a:gd name="connsiteY5" fmla="*/ 264479 h 506747"/>
                    <a:gd name="connsiteX6" fmla="*/ 41594 w 247887"/>
                    <a:gd name="connsiteY6" fmla="*/ 173039 h 506747"/>
                    <a:gd name="connsiteX7" fmla="*/ 14924 w 247887"/>
                    <a:gd name="connsiteY7" fmla="*/ 89219 h 506747"/>
                    <a:gd name="connsiteX8" fmla="*/ 13019 w 247887"/>
                    <a:gd name="connsiteY8" fmla="*/ 1589 h 506747"/>
                    <a:gd name="connsiteX0" fmla="*/ 16160 w 239574"/>
                    <a:gd name="connsiteY0" fmla="*/ 1830 h 499368"/>
                    <a:gd name="connsiteX1" fmla="*/ 170465 w 239574"/>
                    <a:gd name="connsiteY1" fmla="*/ 163755 h 499368"/>
                    <a:gd name="connsiteX2" fmla="*/ 239045 w 239574"/>
                    <a:gd name="connsiteY2" fmla="*/ 422835 h 499368"/>
                    <a:gd name="connsiteX3" fmla="*/ 138080 w 239574"/>
                    <a:gd name="connsiteY3" fmla="*/ 499035 h 499368"/>
                    <a:gd name="connsiteX4" fmla="*/ 111410 w 239574"/>
                    <a:gd name="connsiteY4" fmla="*/ 401880 h 499368"/>
                    <a:gd name="connsiteX5" fmla="*/ 71405 w 239574"/>
                    <a:gd name="connsiteY5" fmla="*/ 257100 h 499368"/>
                    <a:gd name="connsiteX6" fmla="*/ 33305 w 239574"/>
                    <a:gd name="connsiteY6" fmla="*/ 165660 h 499368"/>
                    <a:gd name="connsiteX7" fmla="*/ 6635 w 239574"/>
                    <a:gd name="connsiteY7" fmla="*/ 81840 h 499368"/>
                    <a:gd name="connsiteX8" fmla="*/ 16160 w 239574"/>
                    <a:gd name="connsiteY8" fmla="*/ 1830 h 499368"/>
                    <a:gd name="connsiteX0" fmla="*/ 24936 w 248350"/>
                    <a:gd name="connsiteY0" fmla="*/ 6204 h 503742"/>
                    <a:gd name="connsiteX1" fmla="*/ 179241 w 248350"/>
                    <a:gd name="connsiteY1" fmla="*/ 168129 h 503742"/>
                    <a:gd name="connsiteX2" fmla="*/ 247821 w 248350"/>
                    <a:gd name="connsiteY2" fmla="*/ 427209 h 503742"/>
                    <a:gd name="connsiteX3" fmla="*/ 146856 w 248350"/>
                    <a:gd name="connsiteY3" fmla="*/ 503409 h 503742"/>
                    <a:gd name="connsiteX4" fmla="*/ 120186 w 248350"/>
                    <a:gd name="connsiteY4" fmla="*/ 406254 h 503742"/>
                    <a:gd name="connsiteX5" fmla="*/ 80181 w 248350"/>
                    <a:gd name="connsiteY5" fmla="*/ 261474 h 503742"/>
                    <a:gd name="connsiteX6" fmla="*/ 42081 w 248350"/>
                    <a:gd name="connsiteY6" fmla="*/ 170034 h 503742"/>
                    <a:gd name="connsiteX7" fmla="*/ 15411 w 248350"/>
                    <a:gd name="connsiteY7" fmla="*/ 86214 h 503742"/>
                    <a:gd name="connsiteX8" fmla="*/ 170 w 248350"/>
                    <a:gd name="connsiteY8" fmla="*/ 38588 h 503742"/>
                    <a:gd name="connsiteX9" fmla="*/ 24936 w 248350"/>
                    <a:gd name="connsiteY9" fmla="*/ 6204 h 503742"/>
                    <a:gd name="connsiteX0" fmla="*/ 24936 w 248585"/>
                    <a:gd name="connsiteY0" fmla="*/ 6204 h 509409"/>
                    <a:gd name="connsiteX1" fmla="*/ 179241 w 248585"/>
                    <a:gd name="connsiteY1" fmla="*/ 168129 h 509409"/>
                    <a:gd name="connsiteX2" fmla="*/ 247821 w 248585"/>
                    <a:gd name="connsiteY2" fmla="*/ 427209 h 509409"/>
                    <a:gd name="connsiteX3" fmla="*/ 139236 w 248585"/>
                    <a:gd name="connsiteY3" fmla="*/ 509124 h 509409"/>
                    <a:gd name="connsiteX4" fmla="*/ 120186 w 248585"/>
                    <a:gd name="connsiteY4" fmla="*/ 406254 h 509409"/>
                    <a:gd name="connsiteX5" fmla="*/ 80181 w 248585"/>
                    <a:gd name="connsiteY5" fmla="*/ 261474 h 509409"/>
                    <a:gd name="connsiteX6" fmla="*/ 42081 w 248585"/>
                    <a:gd name="connsiteY6" fmla="*/ 170034 h 509409"/>
                    <a:gd name="connsiteX7" fmla="*/ 15411 w 248585"/>
                    <a:gd name="connsiteY7" fmla="*/ 86214 h 509409"/>
                    <a:gd name="connsiteX8" fmla="*/ 170 w 248585"/>
                    <a:gd name="connsiteY8" fmla="*/ 38588 h 509409"/>
                    <a:gd name="connsiteX9" fmla="*/ 24936 w 248585"/>
                    <a:gd name="connsiteY9" fmla="*/ 6204 h 509409"/>
                    <a:gd name="connsiteX0" fmla="*/ 24936 w 248585"/>
                    <a:gd name="connsiteY0" fmla="*/ 6204 h 513448"/>
                    <a:gd name="connsiteX1" fmla="*/ 179241 w 248585"/>
                    <a:gd name="connsiteY1" fmla="*/ 168129 h 513448"/>
                    <a:gd name="connsiteX2" fmla="*/ 247821 w 248585"/>
                    <a:gd name="connsiteY2" fmla="*/ 427209 h 513448"/>
                    <a:gd name="connsiteX3" fmla="*/ 139236 w 248585"/>
                    <a:gd name="connsiteY3" fmla="*/ 509124 h 513448"/>
                    <a:gd name="connsiteX4" fmla="*/ 131615 w 248585"/>
                    <a:gd name="connsiteY4" fmla="*/ 491978 h 513448"/>
                    <a:gd name="connsiteX5" fmla="*/ 120186 w 248585"/>
                    <a:gd name="connsiteY5" fmla="*/ 406254 h 513448"/>
                    <a:gd name="connsiteX6" fmla="*/ 80181 w 248585"/>
                    <a:gd name="connsiteY6" fmla="*/ 261474 h 513448"/>
                    <a:gd name="connsiteX7" fmla="*/ 42081 w 248585"/>
                    <a:gd name="connsiteY7" fmla="*/ 170034 h 513448"/>
                    <a:gd name="connsiteX8" fmla="*/ 15411 w 248585"/>
                    <a:gd name="connsiteY8" fmla="*/ 86214 h 513448"/>
                    <a:gd name="connsiteX9" fmla="*/ 170 w 248585"/>
                    <a:gd name="connsiteY9" fmla="*/ 38588 h 513448"/>
                    <a:gd name="connsiteX10" fmla="*/ 24936 w 248585"/>
                    <a:gd name="connsiteY10" fmla="*/ 6204 h 513448"/>
                    <a:gd name="connsiteX0" fmla="*/ 24936 w 248244"/>
                    <a:gd name="connsiteY0" fmla="*/ 6204 h 513448"/>
                    <a:gd name="connsiteX1" fmla="*/ 179241 w 248244"/>
                    <a:gd name="connsiteY1" fmla="*/ 168129 h 513448"/>
                    <a:gd name="connsiteX2" fmla="*/ 247821 w 248244"/>
                    <a:gd name="connsiteY2" fmla="*/ 427209 h 513448"/>
                    <a:gd name="connsiteX3" fmla="*/ 150666 w 248244"/>
                    <a:gd name="connsiteY3" fmla="*/ 509124 h 513448"/>
                    <a:gd name="connsiteX4" fmla="*/ 131615 w 248244"/>
                    <a:gd name="connsiteY4" fmla="*/ 491978 h 513448"/>
                    <a:gd name="connsiteX5" fmla="*/ 120186 w 248244"/>
                    <a:gd name="connsiteY5" fmla="*/ 406254 h 513448"/>
                    <a:gd name="connsiteX6" fmla="*/ 80181 w 248244"/>
                    <a:gd name="connsiteY6" fmla="*/ 261474 h 513448"/>
                    <a:gd name="connsiteX7" fmla="*/ 42081 w 248244"/>
                    <a:gd name="connsiteY7" fmla="*/ 170034 h 513448"/>
                    <a:gd name="connsiteX8" fmla="*/ 15411 w 248244"/>
                    <a:gd name="connsiteY8" fmla="*/ 86214 h 513448"/>
                    <a:gd name="connsiteX9" fmla="*/ 170 w 248244"/>
                    <a:gd name="connsiteY9" fmla="*/ 38588 h 513448"/>
                    <a:gd name="connsiteX10" fmla="*/ 24936 w 248244"/>
                    <a:gd name="connsiteY10" fmla="*/ 6204 h 513448"/>
                    <a:gd name="connsiteX0" fmla="*/ 25104 w 248412"/>
                    <a:gd name="connsiteY0" fmla="*/ 6204 h 513448"/>
                    <a:gd name="connsiteX1" fmla="*/ 179409 w 248412"/>
                    <a:gd name="connsiteY1" fmla="*/ 168129 h 513448"/>
                    <a:gd name="connsiteX2" fmla="*/ 247989 w 248412"/>
                    <a:gd name="connsiteY2" fmla="*/ 427209 h 513448"/>
                    <a:gd name="connsiteX3" fmla="*/ 150834 w 248412"/>
                    <a:gd name="connsiteY3" fmla="*/ 509124 h 513448"/>
                    <a:gd name="connsiteX4" fmla="*/ 131783 w 248412"/>
                    <a:gd name="connsiteY4" fmla="*/ 491978 h 513448"/>
                    <a:gd name="connsiteX5" fmla="*/ 120354 w 248412"/>
                    <a:gd name="connsiteY5" fmla="*/ 406254 h 513448"/>
                    <a:gd name="connsiteX6" fmla="*/ 80349 w 248412"/>
                    <a:gd name="connsiteY6" fmla="*/ 261474 h 513448"/>
                    <a:gd name="connsiteX7" fmla="*/ 42249 w 248412"/>
                    <a:gd name="connsiteY7" fmla="*/ 170034 h 513448"/>
                    <a:gd name="connsiteX8" fmla="*/ 9864 w 248412"/>
                    <a:gd name="connsiteY8" fmla="*/ 84309 h 513448"/>
                    <a:gd name="connsiteX9" fmla="*/ 338 w 248412"/>
                    <a:gd name="connsiteY9" fmla="*/ 38588 h 513448"/>
                    <a:gd name="connsiteX10" fmla="*/ 25104 w 248412"/>
                    <a:gd name="connsiteY10" fmla="*/ 6204 h 513448"/>
                    <a:gd name="connsiteX0" fmla="*/ 32952 w 256260"/>
                    <a:gd name="connsiteY0" fmla="*/ 7572 h 514816"/>
                    <a:gd name="connsiteX1" fmla="*/ 187257 w 256260"/>
                    <a:gd name="connsiteY1" fmla="*/ 169497 h 514816"/>
                    <a:gd name="connsiteX2" fmla="*/ 255837 w 256260"/>
                    <a:gd name="connsiteY2" fmla="*/ 428577 h 514816"/>
                    <a:gd name="connsiteX3" fmla="*/ 158682 w 256260"/>
                    <a:gd name="connsiteY3" fmla="*/ 510492 h 514816"/>
                    <a:gd name="connsiteX4" fmla="*/ 139631 w 256260"/>
                    <a:gd name="connsiteY4" fmla="*/ 493346 h 514816"/>
                    <a:gd name="connsiteX5" fmla="*/ 128202 w 256260"/>
                    <a:gd name="connsiteY5" fmla="*/ 407622 h 514816"/>
                    <a:gd name="connsiteX6" fmla="*/ 88197 w 256260"/>
                    <a:gd name="connsiteY6" fmla="*/ 262842 h 514816"/>
                    <a:gd name="connsiteX7" fmla="*/ 50097 w 256260"/>
                    <a:gd name="connsiteY7" fmla="*/ 171402 h 514816"/>
                    <a:gd name="connsiteX8" fmla="*/ 17712 w 256260"/>
                    <a:gd name="connsiteY8" fmla="*/ 85677 h 514816"/>
                    <a:gd name="connsiteX9" fmla="*/ 156 w 256260"/>
                    <a:gd name="connsiteY9" fmla="*/ 32768 h 514816"/>
                    <a:gd name="connsiteX10" fmla="*/ 32952 w 256260"/>
                    <a:gd name="connsiteY10" fmla="*/ 7572 h 5148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256260" h="514816">
                      <a:moveTo>
                        <a:pt x="32952" y="7572"/>
                      </a:moveTo>
                      <a:cubicBezTo>
                        <a:pt x="64135" y="30360"/>
                        <a:pt x="150110" y="99330"/>
                        <a:pt x="187257" y="169497"/>
                      </a:cubicBezTo>
                      <a:cubicBezTo>
                        <a:pt x="224404" y="239664"/>
                        <a:pt x="260599" y="371745"/>
                        <a:pt x="255837" y="428577"/>
                      </a:cubicBezTo>
                      <a:cubicBezTo>
                        <a:pt x="251075" y="485409"/>
                        <a:pt x="178050" y="499697"/>
                        <a:pt x="158682" y="510492"/>
                      </a:cubicBezTo>
                      <a:cubicBezTo>
                        <a:pt x="139314" y="521287"/>
                        <a:pt x="142806" y="510491"/>
                        <a:pt x="139631" y="493346"/>
                      </a:cubicBezTo>
                      <a:cubicBezTo>
                        <a:pt x="136456" y="476201"/>
                        <a:pt x="136774" y="446039"/>
                        <a:pt x="128202" y="407622"/>
                      </a:cubicBezTo>
                      <a:cubicBezTo>
                        <a:pt x="119630" y="369205"/>
                        <a:pt x="101214" y="302212"/>
                        <a:pt x="88197" y="262842"/>
                      </a:cubicBezTo>
                      <a:cubicBezTo>
                        <a:pt x="75180" y="223472"/>
                        <a:pt x="60892" y="200612"/>
                        <a:pt x="50097" y="171402"/>
                      </a:cubicBezTo>
                      <a:cubicBezTo>
                        <a:pt x="39302" y="142192"/>
                        <a:pt x="26035" y="108783"/>
                        <a:pt x="17712" y="85677"/>
                      </a:cubicBezTo>
                      <a:cubicBezTo>
                        <a:pt x="9389" y="62571"/>
                        <a:pt x="-1431" y="46103"/>
                        <a:pt x="156" y="32768"/>
                      </a:cubicBezTo>
                      <a:cubicBezTo>
                        <a:pt x="1743" y="19433"/>
                        <a:pt x="1769" y="-15216"/>
                        <a:pt x="32952" y="7572"/>
                      </a:cubicBezTo>
                      <a:close/>
                    </a:path>
                  </a:pathLst>
                </a:custGeom>
                <a:solidFill>
                  <a:srgbClr val="F37161"/>
                </a:solidFill>
                <a:ln w="19050">
                  <a:solidFill>
                    <a:schemeClr val="tx1"/>
                  </a:solidFill>
                </a:ln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317" name="รูปแบบอิสระ: รูปร่าง 316">
                  <a:extLst>
                    <a:ext uri="{FF2B5EF4-FFF2-40B4-BE49-F238E27FC236}">
                      <a16:creationId xmlns:a16="http://schemas.microsoft.com/office/drawing/2014/main" id="{92741A03-0FD2-480D-B8DC-3945EDE566A9}"/>
                    </a:ext>
                  </a:extLst>
                </p:cNvPr>
                <p:cNvSpPr/>
                <p:nvPr/>
              </p:nvSpPr>
              <p:spPr>
                <a:xfrm>
                  <a:off x="5463830" y="1753101"/>
                  <a:ext cx="879308" cy="996669"/>
                </a:xfrm>
                <a:custGeom>
                  <a:avLst/>
                  <a:gdLst>
                    <a:gd name="connsiteX0" fmla="*/ 116550 w 878744"/>
                    <a:gd name="connsiteY0" fmla="*/ 913496 h 967141"/>
                    <a:gd name="connsiteX1" fmla="*/ 520410 w 878744"/>
                    <a:gd name="connsiteY1" fmla="*/ 946516 h 967141"/>
                    <a:gd name="connsiteX2" fmla="*/ 830290 w 878744"/>
                    <a:gd name="connsiteY2" fmla="*/ 778876 h 967141"/>
                    <a:gd name="connsiteX3" fmla="*/ 873470 w 878744"/>
                    <a:gd name="connsiteY3" fmla="*/ 430896 h 967141"/>
                    <a:gd name="connsiteX4" fmla="*/ 784570 w 878744"/>
                    <a:gd name="connsiteY4" fmla="*/ 166736 h 967141"/>
                    <a:gd name="connsiteX5" fmla="*/ 583910 w 878744"/>
                    <a:gd name="connsiteY5" fmla="*/ 202296 h 967141"/>
                    <a:gd name="connsiteX6" fmla="*/ 324830 w 878744"/>
                    <a:gd name="connsiteY6" fmla="*/ 110856 h 967141"/>
                    <a:gd name="connsiteX7" fmla="*/ 131790 w 878744"/>
                    <a:gd name="connsiteY7" fmla="*/ 27036 h 967141"/>
                    <a:gd name="connsiteX8" fmla="*/ 12410 w 878744"/>
                    <a:gd name="connsiteY8" fmla="*/ 9256 h 967141"/>
                    <a:gd name="connsiteX9" fmla="*/ 17490 w 878744"/>
                    <a:gd name="connsiteY9" fmla="*/ 161656 h 967141"/>
                    <a:gd name="connsiteX10" fmla="*/ 134330 w 878744"/>
                    <a:gd name="connsiteY10" fmla="*/ 489316 h 967141"/>
                    <a:gd name="connsiteX11" fmla="*/ 116550 w 878744"/>
                    <a:gd name="connsiteY11" fmla="*/ 913496 h 967141"/>
                    <a:gd name="connsiteX0" fmla="*/ 116550 w 878744"/>
                    <a:gd name="connsiteY0" fmla="*/ 913496 h 956006"/>
                    <a:gd name="connsiteX1" fmla="*/ 520410 w 878744"/>
                    <a:gd name="connsiteY1" fmla="*/ 946516 h 956006"/>
                    <a:gd name="connsiteX2" fmla="*/ 830290 w 878744"/>
                    <a:gd name="connsiteY2" fmla="*/ 778876 h 956006"/>
                    <a:gd name="connsiteX3" fmla="*/ 873470 w 878744"/>
                    <a:gd name="connsiteY3" fmla="*/ 430896 h 956006"/>
                    <a:gd name="connsiteX4" fmla="*/ 784570 w 878744"/>
                    <a:gd name="connsiteY4" fmla="*/ 166736 h 956006"/>
                    <a:gd name="connsiteX5" fmla="*/ 583910 w 878744"/>
                    <a:gd name="connsiteY5" fmla="*/ 202296 h 956006"/>
                    <a:gd name="connsiteX6" fmla="*/ 324830 w 878744"/>
                    <a:gd name="connsiteY6" fmla="*/ 110856 h 956006"/>
                    <a:gd name="connsiteX7" fmla="*/ 131790 w 878744"/>
                    <a:gd name="connsiteY7" fmla="*/ 27036 h 956006"/>
                    <a:gd name="connsiteX8" fmla="*/ 12410 w 878744"/>
                    <a:gd name="connsiteY8" fmla="*/ 9256 h 956006"/>
                    <a:gd name="connsiteX9" fmla="*/ 17490 w 878744"/>
                    <a:gd name="connsiteY9" fmla="*/ 161656 h 956006"/>
                    <a:gd name="connsiteX10" fmla="*/ 134330 w 878744"/>
                    <a:gd name="connsiteY10" fmla="*/ 489316 h 956006"/>
                    <a:gd name="connsiteX11" fmla="*/ 131790 w 878744"/>
                    <a:gd name="connsiteY11" fmla="*/ 733156 h 956006"/>
                    <a:gd name="connsiteX12" fmla="*/ 116550 w 878744"/>
                    <a:gd name="connsiteY12" fmla="*/ 913496 h 956006"/>
                    <a:gd name="connsiteX0" fmla="*/ 121630 w 878744"/>
                    <a:gd name="connsiteY0" fmla="*/ 918576 h 957529"/>
                    <a:gd name="connsiteX1" fmla="*/ 520410 w 878744"/>
                    <a:gd name="connsiteY1" fmla="*/ 946516 h 957529"/>
                    <a:gd name="connsiteX2" fmla="*/ 830290 w 878744"/>
                    <a:gd name="connsiteY2" fmla="*/ 778876 h 957529"/>
                    <a:gd name="connsiteX3" fmla="*/ 873470 w 878744"/>
                    <a:gd name="connsiteY3" fmla="*/ 430896 h 957529"/>
                    <a:gd name="connsiteX4" fmla="*/ 784570 w 878744"/>
                    <a:gd name="connsiteY4" fmla="*/ 166736 h 957529"/>
                    <a:gd name="connsiteX5" fmla="*/ 583910 w 878744"/>
                    <a:gd name="connsiteY5" fmla="*/ 202296 h 957529"/>
                    <a:gd name="connsiteX6" fmla="*/ 324830 w 878744"/>
                    <a:gd name="connsiteY6" fmla="*/ 110856 h 957529"/>
                    <a:gd name="connsiteX7" fmla="*/ 131790 w 878744"/>
                    <a:gd name="connsiteY7" fmla="*/ 27036 h 957529"/>
                    <a:gd name="connsiteX8" fmla="*/ 12410 w 878744"/>
                    <a:gd name="connsiteY8" fmla="*/ 9256 h 957529"/>
                    <a:gd name="connsiteX9" fmla="*/ 17490 w 878744"/>
                    <a:gd name="connsiteY9" fmla="*/ 161656 h 957529"/>
                    <a:gd name="connsiteX10" fmla="*/ 134330 w 878744"/>
                    <a:gd name="connsiteY10" fmla="*/ 489316 h 957529"/>
                    <a:gd name="connsiteX11" fmla="*/ 131790 w 878744"/>
                    <a:gd name="connsiteY11" fmla="*/ 733156 h 957529"/>
                    <a:gd name="connsiteX12" fmla="*/ 121630 w 878744"/>
                    <a:gd name="connsiteY12" fmla="*/ 918576 h 957529"/>
                    <a:gd name="connsiteX0" fmla="*/ 121630 w 878744"/>
                    <a:gd name="connsiteY0" fmla="*/ 918576 h 968012"/>
                    <a:gd name="connsiteX1" fmla="*/ 520410 w 878744"/>
                    <a:gd name="connsiteY1" fmla="*/ 946516 h 968012"/>
                    <a:gd name="connsiteX2" fmla="*/ 830290 w 878744"/>
                    <a:gd name="connsiteY2" fmla="*/ 778876 h 968012"/>
                    <a:gd name="connsiteX3" fmla="*/ 873470 w 878744"/>
                    <a:gd name="connsiteY3" fmla="*/ 430896 h 968012"/>
                    <a:gd name="connsiteX4" fmla="*/ 784570 w 878744"/>
                    <a:gd name="connsiteY4" fmla="*/ 166736 h 968012"/>
                    <a:gd name="connsiteX5" fmla="*/ 583910 w 878744"/>
                    <a:gd name="connsiteY5" fmla="*/ 202296 h 968012"/>
                    <a:gd name="connsiteX6" fmla="*/ 324830 w 878744"/>
                    <a:gd name="connsiteY6" fmla="*/ 110856 h 968012"/>
                    <a:gd name="connsiteX7" fmla="*/ 131790 w 878744"/>
                    <a:gd name="connsiteY7" fmla="*/ 27036 h 968012"/>
                    <a:gd name="connsiteX8" fmla="*/ 12410 w 878744"/>
                    <a:gd name="connsiteY8" fmla="*/ 9256 h 968012"/>
                    <a:gd name="connsiteX9" fmla="*/ 17490 w 878744"/>
                    <a:gd name="connsiteY9" fmla="*/ 161656 h 968012"/>
                    <a:gd name="connsiteX10" fmla="*/ 134330 w 878744"/>
                    <a:gd name="connsiteY10" fmla="*/ 489316 h 968012"/>
                    <a:gd name="connsiteX11" fmla="*/ 131790 w 878744"/>
                    <a:gd name="connsiteY11" fmla="*/ 733156 h 968012"/>
                    <a:gd name="connsiteX12" fmla="*/ 121630 w 878744"/>
                    <a:gd name="connsiteY12" fmla="*/ 918576 h 968012"/>
                    <a:gd name="connsiteX0" fmla="*/ 108930 w 878744"/>
                    <a:gd name="connsiteY0" fmla="*/ 916036 h 966682"/>
                    <a:gd name="connsiteX1" fmla="*/ 520410 w 878744"/>
                    <a:gd name="connsiteY1" fmla="*/ 946516 h 966682"/>
                    <a:gd name="connsiteX2" fmla="*/ 830290 w 878744"/>
                    <a:gd name="connsiteY2" fmla="*/ 778876 h 966682"/>
                    <a:gd name="connsiteX3" fmla="*/ 873470 w 878744"/>
                    <a:gd name="connsiteY3" fmla="*/ 430896 h 966682"/>
                    <a:gd name="connsiteX4" fmla="*/ 784570 w 878744"/>
                    <a:gd name="connsiteY4" fmla="*/ 166736 h 966682"/>
                    <a:gd name="connsiteX5" fmla="*/ 583910 w 878744"/>
                    <a:gd name="connsiteY5" fmla="*/ 202296 h 966682"/>
                    <a:gd name="connsiteX6" fmla="*/ 324830 w 878744"/>
                    <a:gd name="connsiteY6" fmla="*/ 110856 h 966682"/>
                    <a:gd name="connsiteX7" fmla="*/ 131790 w 878744"/>
                    <a:gd name="connsiteY7" fmla="*/ 27036 h 966682"/>
                    <a:gd name="connsiteX8" fmla="*/ 12410 w 878744"/>
                    <a:gd name="connsiteY8" fmla="*/ 9256 h 966682"/>
                    <a:gd name="connsiteX9" fmla="*/ 17490 w 878744"/>
                    <a:gd name="connsiteY9" fmla="*/ 161656 h 966682"/>
                    <a:gd name="connsiteX10" fmla="*/ 134330 w 878744"/>
                    <a:gd name="connsiteY10" fmla="*/ 489316 h 966682"/>
                    <a:gd name="connsiteX11" fmla="*/ 131790 w 878744"/>
                    <a:gd name="connsiteY11" fmla="*/ 733156 h 966682"/>
                    <a:gd name="connsiteX12" fmla="*/ 108930 w 878744"/>
                    <a:gd name="connsiteY12" fmla="*/ 916036 h 966682"/>
                    <a:gd name="connsiteX0" fmla="*/ 108930 w 878744"/>
                    <a:gd name="connsiteY0" fmla="*/ 916036 h 956909"/>
                    <a:gd name="connsiteX1" fmla="*/ 520410 w 878744"/>
                    <a:gd name="connsiteY1" fmla="*/ 946516 h 956909"/>
                    <a:gd name="connsiteX2" fmla="*/ 830290 w 878744"/>
                    <a:gd name="connsiteY2" fmla="*/ 778876 h 956909"/>
                    <a:gd name="connsiteX3" fmla="*/ 873470 w 878744"/>
                    <a:gd name="connsiteY3" fmla="*/ 430896 h 956909"/>
                    <a:gd name="connsiteX4" fmla="*/ 784570 w 878744"/>
                    <a:gd name="connsiteY4" fmla="*/ 166736 h 956909"/>
                    <a:gd name="connsiteX5" fmla="*/ 583910 w 878744"/>
                    <a:gd name="connsiteY5" fmla="*/ 202296 h 956909"/>
                    <a:gd name="connsiteX6" fmla="*/ 324830 w 878744"/>
                    <a:gd name="connsiteY6" fmla="*/ 110856 h 956909"/>
                    <a:gd name="connsiteX7" fmla="*/ 131790 w 878744"/>
                    <a:gd name="connsiteY7" fmla="*/ 27036 h 956909"/>
                    <a:gd name="connsiteX8" fmla="*/ 12410 w 878744"/>
                    <a:gd name="connsiteY8" fmla="*/ 9256 h 956909"/>
                    <a:gd name="connsiteX9" fmla="*/ 17490 w 878744"/>
                    <a:gd name="connsiteY9" fmla="*/ 161656 h 956909"/>
                    <a:gd name="connsiteX10" fmla="*/ 134330 w 878744"/>
                    <a:gd name="connsiteY10" fmla="*/ 489316 h 956909"/>
                    <a:gd name="connsiteX11" fmla="*/ 124170 w 878744"/>
                    <a:gd name="connsiteY11" fmla="*/ 728076 h 956909"/>
                    <a:gd name="connsiteX12" fmla="*/ 108930 w 878744"/>
                    <a:gd name="connsiteY12" fmla="*/ 916036 h 956909"/>
                    <a:gd name="connsiteX0" fmla="*/ 111470 w 878744"/>
                    <a:gd name="connsiteY0" fmla="*/ 976996 h 992714"/>
                    <a:gd name="connsiteX1" fmla="*/ 520410 w 878744"/>
                    <a:gd name="connsiteY1" fmla="*/ 946516 h 992714"/>
                    <a:gd name="connsiteX2" fmla="*/ 830290 w 878744"/>
                    <a:gd name="connsiteY2" fmla="*/ 778876 h 992714"/>
                    <a:gd name="connsiteX3" fmla="*/ 873470 w 878744"/>
                    <a:gd name="connsiteY3" fmla="*/ 430896 h 992714"/>
                    <a:gd name="connsiteX4" fmla="*/ 784570 w 878744"/>
                    <a:gd name="connsiteY4" fmla="*/ 166736 h 992714"/>
                    <a:gd name="connsiteX5" fmla="*/ 583910 w 878744"/>
                    <a:gd name="connsiteY5" fmla="*/ 202296 h 992714"/>
                    <a:gd name="connsiteX6" fmla="*/ 324830 w 878744"/>
                    <a:gd name="connsiteY6" fmla="*/ 110856 h 992714"/>
                    <a:gd name="connsiteX7" fmla="*/ 131790 w 878744"/>
                    <a:gd name="connsiteY7" fmla="*/ 27036 h 992714"/>
                    <a:gd name="connsiteX8" fmla="*/ 12410 w 878744"/>
                    <a:gd name="connsiteY8" fmla="*/ 9256 h 992714"/>
                    <a:gd name="connsiteX9" fmla="*/ 17490 w 878744"/>
                    <a:gd name="connsiteY9" fmla="*/ 161656 h 992714"/>
                    <a:gd name="connsiteX10" fmla="*/ 134330 w 878744"/>
                    <a:gd name="connsiteY10" fmla="*/ 489316 h 992714"/>
                    <a:gd name="connsiteX11" fmla="*/ 124170 w 878744"/>
                    <a:gd name="connsiteY11" fmla="*/ 728076 h 992714"/>
                    <a:gd name="connsiteX12" fmla="*/ 111470 w 878744"/>
                    <a:gd name="connsiteY12" fmla="*/ 976996 h 992714"/>
                    <a:gd name="connsiteX0" fmla="*/ 111470 w 878744"/>
                    <a:gd name="connsiteY0" fmla="*/ 976996 h 992714"/>
                    <a:gd name="connsiteX1" fmla="*/ 520410 w 878744"/>
                    <a:gd name="connsiteY1" fmla="*/ 946516 h 992714"/>
                    <a:gd name="connsiteX2" fmla="*/ 830290 w 878744"/>
                    <a:gd name="connsiteY2" fmla="*/ 778876 h 992714"/>
                    <a:gd name="connsiteX3" fmla="*/ 873470 w 878744"/>
                    <a:gd name="connsiteY3" fmla="*/ 430896 h 992714"/>
                    <a:gd name="connsiteX4" fmla="*/ 784570 w 878744"/>
                    <a:gd name="connsiteY4" fmla="*/ 166736 h 992714"/>
                    <a:gd name="connsiteX5" fmla="*/ 583910 w 878744"/>
                    <a:gd name="connsiteY5" fmla="*/ 202296 h 992714"/>
                    <a:gd name="connsiteX6" fmla="*/ 324830 w 878744"/>
                    <a:gd name="connsiteY6" fmla="*/ 110856 h 992714"/>
                    <a:gd name="connsiteX7" fmla="*/ 131790 w 878744"/>
                    <a:gd name="connsiteY7" fmla="*/ 27036 h 992714"/>
                    <a:gd name="connsiteX8" fmla="*/ 12410 w 878744"/>
                    <a:gd name="connsiteY8" fmla="*/ 9256 h 992714"/>
                    <a:gd name="connsiteX9" fmla="*/ 17490 w 878744"/>
                    <a:gd name="connsiteY9" fmla="*/ 161656 h 992714"/>
                    <a:gd name="connsiteX10" fmla="*/ 111470 w 878744"/>
                    <a:gd name="connsiteY10" fmla="*/ 494396 h 992714"/>
                    <a:gd name="connsiteX11" fmla="*/ 124170 w 878744"/>
                    <a:gd name="connsiteY11" fmla="*/ 728076 h 992714"/>
                    <a:gd name="connsiteX12" fmla="*/ 111470 w 878744"/>
                    <a:gd name="connsiteY12" fmla="*/ 976996 h 992714"/>
                    <a:gd name="connsiteX0" fmla="*/ 136870 w 878744"/>
                    <a:gd name="connsiteY0" fmla="*/ 979536 h 994781"/>
                    <a:gd name="connsiteX1" fmla="*/ 520410 w 878744"/>
                    <a:gd name="connsiteY1" fmla="*/ 946516 h 994781"/>
                    <a:gd name="connsiteX2" fmla="*/ 830290 w 878744"/>
                    <a:gd name="connsiteY2" fmla="*/ 778876 h 994781"/>
                    <a:gd name="connsiteX3" fmla="*/ 873470 w 878744"/>
                    <a:gd name="connsiteY3" fmla="*/ 430896 h 994781"/>
                    <a:gd name="connsiteX4" fmla="*/ 784570 w 878744"/>
                    <a:gd name="connsiteY4" fmla="*/ 166736 h 994781"/>
                    <a:gd name="connsiteX5" fmla="*/ 583910 w 878744"/>
                    <a:gd name="connsiteY5" fmla="*/ 202296 h 994781"/>
                    <a:gd name="connsiteX6" fmla="*/ 324830 w 878744"/>
                    <a:gd name="connsiteY6" fmla="*/ 110856 h 994781"/>
                    <a:gd name="connsiteX7" fmla="*/ 131790 w 878744"/>
                    <a:gd name="connsiteY7" fmla="*/ 27036 h 994781"/>
                    <a:gd name="connsiteX8" fmla="*/ 12410 w 878744"/>
                    <a:gd name="connsiteY8" fmla="*/ 9256 h 994781"/>
                    <a:gd name="connsiteX9" fmla="*/ 17490 w 878744"/>
                    <a:gd name="connsiteY9" fmla="*/ 161656 h 994781"/>
                    <a:gd name="connsiteX10" fmla="*/ 111470 w 878744"/>
                    <a:gd name="connsiteY10" fmla="*/ 494396 h 994781"/>
                    <a:gd name="connsiteX11" fmla="*/ 124170 w 878744"/>
                    <a:gd name="connsiteY11" fmla="*/ 728076 h 994781"/>
                    <a:gd name="connsiteX12" fmla="*/ 136870 w 878744"/>
                    <a:gd name="connsiteY12" fmla="*/ 979536 h 994781"/>
                    <a:gd name="connsiteX0" fmla="*/ 162270 w 878744"/>
                    <a:gd name="connsiteY0" fmla="*/ 979536 h 994781"/>
                    <a:gd name="connsiteX1" fmla="*/ 520410 w 878744"/>
                    <a:gd name="connsiteY1" fmla="*/ 946516 h 994781"/>
                    <a:gd name="connsiteX2" fmla="*/ 830290 w 878744"/>
                    <a:gd name="connsiteY2" fmla="*/ 778876 h 994781"/>
                    <a:gd name="connsiteX3" fmla="*/ 873470 w 878744"/>
                    <a:gd name="connsiteY3" fmla="*/ 430896 h 994781"/>
                    <a:gd name="connsiteX4" fmla="*/ 784570 w 878744"/>
                    <a:gd name="connsiteY4" fmla="*/ 166736 h 994781"/>
                    <a:gd name="connsiteX5" fmla="*/ 583910 w 878744"/>
                    <a:gd name="connsiteY5" fmla="*/ 202296 h 994781"/>
                    <a:gd name="connsiteX6" fmla="*/ 324830 w 878744"/>
                    <a:gd name="connsiteY6" fmla="*/ 110856 h 994781"/>
                    <a:gd name="connsiteX7" fmla="*/ 131790 w 878744"/>
                    <a:gd name="connsiteY7" fmla="*/ 27036 h 994781"/>
                    <a:gd name="connsiteX8" fmla="*/ 12410 w 878744"/>
                    <a:gd name="connsiteY8" fmla="*/ 9256 h 994781"/>
                    <a:gd name="connsiteX9" fmla="*/ 17490 w 878744"/>
                    <a:gd name="connsiteY9" fmla="*/ 161656 h 994781"/>
                    <a:gd name="connsiteX10" fmla="*/ 111470 w 878744"/>
                    <a:gd name="connsiteY10" fmla="*/ 494396 h 994781"/>
                    <a:gd name="connsiteX11" fmla="*/ 124170 w 878744"/>
                    <a:gd name="connsiteY11" fmla="*/ 728076 h 994781"/>
                    <a:gd name="connsiteX12" fmla="*/ 162270 w 878744"/>
                    <a:gd name="connsiteY12" fmla="*/ 979536 h 994781"/>
                    <a:gd name="connsiteX0" fmla="*/ 131790 w 878744"/>
                    <a:gd name="connsiteY0" fmla="*/ 979536 h 994781"/>
                    <a:gd name="connsiteX1" fmla="*/ 520410 w 878744"/>
                    <a:gd name="connsiteY1" fmla="*/ 946516 h 994781"/>
                    <a:gd name="connsiteX2" fmla="*/ 830290 w 878744"/>
                    <a:gd name="connsiteY2" fmla="*/ 778876 h 994781"/>
                    <a:gd name="connsiteX3" fmla="*/ 873470 w 878744"/>
                    <a:gd name="connsiteY3" fmla="*/ 430896 h 994781"/>
                    <a:gd name="connsiteX4" fmla="*/ 784570 w 878744"/>
                    <a:gd name="connsiteY4" fmla="*/ 166736 h 994781"/>
                    <a:gd name="connsiteX5" fmla="*/ 583910 w 878744"/>
                    <a:gd name="connsiteY5" fmla="*/ 202296 h 994781"/>
                    <a:gd name="connsiteX6" fmla="*/ 324830 w 878744"/>
                    <a:gd name="connsiteY6" fmla="*/ 110856 h 994781"/>
                    <a:gd name="connsiteX7" fmla="*/ 131790 w 878744"/>
                    <a:gd name="connsiteY7" fmla="*/ 27036 h 994781"/>
                    <a:gd name="connsiteX8" fmla="*/ 12410 w 878744"/>
                    <a:gd name="connsiteY8" fmla="*/ 9256 h 994781"/>
                    <a:gd name="connsiteX9" fmla="*/ 17490 w 878744"/>
                    <a:gd name="connsiteY9" fmla="*/ 161656 h 994781"/>
                    <a:gd name="connsiteX10" fmla="*/ 111470 w 878744"/>
                    <a:gd name="connsiteY10" fmla="*/ 494396 h 994781"/>
                    <a:gd name="connsiteX11" fmla="*/ 124170 w 878744"/>
                    <a:gd name="connsiteY11" fmla="*/ 728076 h 994781"/>
                    <a:gd name="connsiteX12" fmla="*/ 131790 w 878744"/>
                    <a:gd name="connsiteY12" fmla="*/ 979536 h 994781"/>
                    <a:gd name="connsiteX0" fmla="*/ 131790 w 878462"/>
                    <a:gd name="connsiteY0" fmla="*/ 979536 h 994781"/>
                    <a:gd name="connsiteX1" fmla="*/ 520410 w 878462"/>
                    <a:gd name="connsiteY1" fmla="*/ 946516 h 994781"/>
                    <a:gd name="connsiteX2" fmla="*/ 830290 w 878462"/>
                    <a:gd name="connsiteY2" fmla="*/ 778876 h 994781"/>
                    <a:gd name="connsiteX3" fmla="*/ 873470 w 878462"/>
                    <a:gd name="connsiteY3" fmla="*/ 430896 h 994781"/>
                    <a:gd name="connsiteX4" fmla="*/ 788380 w 878462"/>
                    <a:gd name="connsiteY4" fmla="*/ 193406 h 994781"/>
                    <a:gd name="connsiteX5" fmla="*/ 583910 w 878462"/>
                    <a:gd name="connsiteY5" fmla="*/ 202296 h 994781"/>
                    <a:gd name="connsiteX6" fmla="*/ 324830 w 878462"/>
                    <a:gd name="connsiteY6" fmla="*/ 110856 h 994781"/>
                    <a:gd name="connsiteX7" fmla="*/ 131790 w 878462"/>
                    <a:gd name="connsiteY7" fmla="*/ 27036 h 994781"/>
                    <a:gd name="connsiteX8" fmla="*/ 12410 w 878462"/>
                    <a:gd name="connsiteY8" fmla="*/ 9256 h 994781"/>
                    <a:gd name="connsiteX9" fmla="*/ 17490 w 878462"/>
                    <a:gd name="connsiteY9" fmla="*/ 161656 h 994781"/>
                    <a:gd name="connsiteX10" fmla="*/ 111470 w 878462"/>
                    <a:gd name="connsiteY10" fmla="*/ 494396 h 994781"/>
                    <a:gd name="connsiteX11" fmla="*/ 124170 w 878462"/>
                    <a:gd name="connsiteY11" fmla="*/ 728076 h 994781"/>
                    <a:gd name="connsiteX12" fmla="*/ 131790 w 878462"/>
                    <a:gd name="connsiteY12" fmla="*/ 979536 h 994781"/>
                    <a:gd name="connsiteX0" fmla="*/ 131790 w 878180"/>
                    <a:gd name="connsiteY0" fmla="*/ 979536 h 994781"/>
                    <a:gd name="connsiteX1" fmla="*/ 520410 w 878180"/>
                    <a:gd name="connsiteY1" fmla="*/ 946516 h 994781"/>
                    <a:gd name="connsiteX2" fmla="*/ 830290 w 878180"/>
                    <a:gd name="connsiteY2" fmla="*/ 778876 h 994781"/>
                    <a:gd name="connsiteX3" fmla="*/ 873470 w 878180"/>
                    <a:gd name="connsiteY3" fmla="*/ 430896 h 994781"/>
                    <a:gd name="connsiteX4" fmla="*/ 792190 w 878180"/>
                    <a:gd name="connsiteY4" fmla="*/ 185786 h 994781"/>
                    <a:gd name="connsiteX5" fmla="*/ 583910 w 878180"/>
                    <a:gd name="connsiteY5" fmla="*/ 202296 h 994781"/>
                    <a:gd name="connsiteX6" fmla="*/ 324830 w 878180"/>
                    <a:gd name="connsiteY6" fmla="*/ 110856 h 994781"/>
                    <a:gd name="connsiteX7" fmla="*/ 131790 w 878180"/>
                    <a:gd name="connsiteY7" fmla="*/ 27036 h 994781"/>
                    <a:gd name="connsiteX8" fmla="*/ 12410 w 878180"/>
                    <a:gd name="connsiteY8" fmla="*/ 9256 h 994781"/>
                    <a:gd name="connsiteX9" fmla="*/ 17490 w 878180"/>
                    <a:gd name="connsiteY9" fmla="*/ 161656 h 994781"/>
                    <a:gd name="connsiteX10" fmla="*/ 111470 w 878180"/>
                    <a:gd name="connsiteY10" fmla="*/ 494396 h 994781"/>
                    <a:gd name="connsiteX11" fmla="*/ 124170 w 878180"/>
                    <a:gd name="connsiteY11" fmla="*/ 728076 h 994781"/>
                    <a:gd name="connsiteX12" fmla="*/ 131790 w 878180"/>
                    <a:gd name="connsiteY12" fmla="*/ 979536 h 994781"/>
                    <a:gd name="connsiteX0" fmla="*/ 131790 w 878180"/>
                    <a:gd name="connsiteY0" fmla="*/ 979536 h 994781"/>
                    <a:gd name="connsiteX1" fmla="*/ 520410 w 878180"/>
                    <a:gd name="connsiteY1" fmla="*/ 946516 h 994781"/>
                    <a:gd name="connsiteX2" fmla="*/ 830290 w 878180"/>
                    <a:gd name="connsiteY2" fmla="*/ 778876 h 994781"/>
                    <a:gd name="connsiteX3" fmla="*/ 873470 w 878180"/>
                    <a:gd name="connsiteY3" fmla="*/ 430896 h 994781"/>
                    <a:gd name="connsiteX4" fmla="*/ 792190 w 878180"/>
                    <a:gd name="connsiteY4" fmla="*/ 185786 h 994781"/>
                    <a:gd name="connsiteX5" fmla="*/ 576290 w 878180"/>
                    <a:gd name="connsiteY5" fmla="*/ 221346 h 994781"/>
                    <a:gd name="connsiteX6" fmla="*/ 324830 w 878180"/>
                    <a:gd name="connsiteY6" fmla="*/ 110856 h 994781"/>
                    <a:gd name="connsiteX7" fmla="*/ 131790 w 878180"/>
                    <a:gd name="connsiteY7" fmla="*/ 27036 h 994781"/>
                    <a:gd name="connsiteX8" fmla="*/ 12410 w 878180"/>
                    <a:gd name="connsiteY8" fmla="*/ 9256 h 994781"/>
                    <a:gd name="connsiteX9" fmla="*/ 17490 w 878180"/>
                    <a:gd name="connsiteY9" fmla="*/ 161656 h 994781"/>
                    <a:gd name="connsiteX10" fmla="*/ 111470 w 878180"/>
                    <a:gd name="connsiteY10" fmla="*/ 494396 h 994781"/>
                    <a:gd name="connsiteX11" fmla="*/ 124170 w 878180"/>
                    <a:gd name="connsiteY11" fmla="*/ 728076 h 994781"/>
                    <a:gd name="connsiteX12" fmla="*/ 131790 w 878180"/>
                    <a:gd name="connsiteY12" fmla="*/ 979536 h 994781"/>
                    <a:gd name="connsiteX0" fmla="*/ 131790 w 878180"/>
                    <a:gd name="connsiteY0" fmla="*/ 980277 h 995522"/>
                    <a:gd name="connsiteX1" fmla="*/ 520410 w 878180"/>
                    <a:gd name="connsiteY1" fmla="*/ 947257 h 995522"/>
                    <a:gd name="connsiteX2" fmla="*/ 830290 w 878180"/>
                    <a:gd name="connsiteY2" fmla="*/ 779617 h 995522"/>
                    <a:gd name="connsiteX3" fmla="*/ 873470 w 878180"/>
                    <a:gd name="connsiteY3" fmla="*/ 431637 h 995522"/>
                    <a:gd name="connsiteX4" fmla="*/ 792190 w 878180"/>
                    <a:gd name="connsiteY4" fmla="*/ 186527 h 995522"/>
                    <a:gd name="connsiteX5" fmla="*/ 576290 w 878180"/>
                    <a:gd name="connsiteY5" fmla="*/ 222087 h 995522"/>
                    <a:gd name="connsiteX6" fmla="*/ 340070 w 878180"/>
                    <a:gd name="connsiteY6" fmla="*/ 134457 h 995522"/>
                    <a:gd name="connsiteX7" fmla="*/ 131790 w 878180"/>
                    <a:gd name="connsiteY7" fmla="*/ 27777 h 995522"/>
                    <a:gd name="connsiteX8" fmla="*/ 12410 w 878180"/>
                    <a:gd name="connsiteY8" fmla="*/ 9997 h 995522"/>
                    <a:gd name="connsiteX9" fmla="*/ 17490 w 878180"/>
                    <a:gd name="connsiteY9" fmla="*/ 162397 h 995522"/>
                    <a:gd name="connsiteX10" fmla="*/ 111470 w 878180"/>
                    <a:gd name="connsiteY10" fmla="*/ 495137 h 995522"/>
                    <a:gd name="connsiteX11" fmla="*/ 124170 w 878180"/>
                    <a:gd name="connsiteY11" fmla="*/ 728817 h 995522"/>
                    <a:gd name="connsiteX12" fmla="*/ 131790 w 878180"/>
                    <a:gd name="connsiteY12" fmla="*/ 980277 h 995522"/>
                    <a:gd name="connsiteX0" fmla="*/ 131790 w 878180"/>
                    <a:gd name="connsiteY0" fmla="*/ 980277 h 994404"/>
                    <a:gd name="connsiteX1" fmla="*/ 520410 w 878180"/>
                    <a:gd name="connsiteY1" fmla="*/ 947257 h 994404"/>
                    <a:gd name="connsiteX2" fmla="*/ 830290 w 878180"/>
                    <a:gd name="connsiteY2" fmla="*/ 779617 h 994404"/>
                    <a:gd name="connsiteX3" fmla="*/ 873470 w 878180"/>
                    <a:gd name="connsiteY3" fmla="*/ 431637 h 994404"/>
                    <a:gd name="connsiteX4" fmla="*/ 792190 w 878180"/>
                    <a:gd name="connsiteY4" fmla="*/ 186527 h 994404"/>
                    <a:gd name="connsiteX5" fmla="*/ 576290 w 878180"/>
                    <a:gd name="connsiteY5" fmla="*/ 222087 h 994404"/>
                    <a:gd name="connsiteX6" fmla="*/ 340070 w 878180"/>
                    <a:gd name="connsiteY6" fmla="*/ 134457 h 994404"/>
                    <a:gd name="connsiteX7" fmla="*/ 131790 w 878180"/>
                    <a:gd name="connsiteY7" fmla="*/ 27777 h 994404"/>
                    <a:gd name="connsiteX8" fmla="*/ 12410 w 878180"/>
                    <a:gd name="connsiteY8" fmla="*/ 9997 h 994404"/>
                    <a:gd name="connsiteX9" fmla="*/ 17490 w 878180"/>
                    <a:gd name="connsiteY9" fmla="*/ 162397 h 994404"/>
                    <a:gd name="connsiteX10" fmla="*/ 111470 w 878180"/>
                    <a:gd name="connsiteY10" fmla="*/ 495137 h 994404"/>
                    <a:gd name="connsiteX11" fmla="*/ 147030 w 878180"/>
                    <a:gd name="connsiteY11" fmla="*/ 744057 h 994404"/>
                    <a:gd name="connsiteX12" fmla="*/ 131790 w 878180"/>
                    <a:gd name="connsiteY12" fmla="*/ 980277 h 994404"/>
                    <a:gd name="connsiteX0" fmla="*/ 131790 w 878180"/>
                    <a:gd name="connsiteY0" fmla="*/ 980277 h 993845"/>
                    <a:gd name="connsiteX1" fmla="*/ 520410 w 878180"/>
                    <a:gd name="connsiteY1" fmla="*/ 947257 h 993845"/>
                    <a:gd name="connsiteX2" fmla="*/ 830290 w 878180"/>
                    <a:gd name="connsiteY2" fmla="*/ 779617 h 993845"/>
                    <a:gd name="connsiteX3" fmla="*/ 873470 w 878180"/>
                    <a:gd name="connsiteY3" fmla="*/ 431637 h 993845"/>
                    <a:gd name="connsiteX4" fmla="*/ 792190 w 878180"/>
                    <a:gd name="connsiteY4" fmla="*/ 186527 h 993845"/>
                    <a:gd name="connsiteX5" fmla="*/ 576290 w 878180"/>
                    <a:gd name="connsiteY5" fmla="*/ 222087 h 993845"/>
                    <a:gd name="connsiteX6" fmla="*/ 340070 w 878180"/>
                    <a:gd name="connsiteY6" fmla="*/ 134457 h 993845"/>
                    <a:gd name="connsiteX7" fmla="*/ 131790 w 878180"/>
                    <a:gd name="connsiteY7" fmla="*/ 27777 h 993845"/>
                    <a:gd name="connsiteX8" fmla="*/ 12410 w 878180"/>
                    <a:gd name="connsiteY8" fmla="*/ 9997 h 993845"/>
                    <a:gd name="connsiteX9" fmla="*/ 17490 w 878180"/>
                    <a:gd name="connsiteY9" fmla="*/ 162397 h 993845"/>
                    <a:gd name="connsiteX10" fmla="*/ 111470 w 878180"/>
                    <a:gd name="connsiteY10" fmla="*/ 495137 h 993845"/>
                    <a:gd name="connsiteX11" fmla="*/ 135600 w 878180"/>
                    <a:gd name="connsiteY11" fmla="*/ 751677 h 993845"/>
                    <a:gd name="connsiteX12" fmla="*/ 131790 w 878180"/>
                    <a:gd name="connsiteY12" fmla="*/ 980277 h 993845"/>
                    <a:gd name="connsiteX0" fmla="*/ 154650 w 878180"/>
                    <a:gd name="connsiteY0" fmla="*/ 987897 h 1000223"/>
                    <a:gd name="connsiteX1" fmla="*/ 520410 w 878180"/>
                    <a:gd name="connsiteY1" fmla="*/ 947257 h 1000223"/>
                    <a:gd name="connsiteX2" fmla="*/ 830290 w 878180"/>
                    <a:gd name="connsiteY2" fmla="*/ 779617 h 1000223"/>
                    <a:gd name="connsiteX3" fmla="*/ 873470 w 878180"/>
                    <a:gd name="connsiteY3" fmla="*/ 431637 h 1000223"/>
                    <a:gd name="connsiteX4" fmla="*/ 792190 w 878180"/>
                    <a:gd name="connsiteY4" fmla="*/ 186527 h 1000223"/>
                    <a:gd name="connsiteX5" fmla="*/ 576290 w 878180"/>
                    <a:gd name="connsiteY5" fmla="*/ 222087 h 1000223"/>
                    <a:gd name="connsiteX6" fmla="*/ 340070 w 878180"/>
                    <a:gd name="connsiteY6" fmla="*/ 134457 h 1000223"/>
                    <a:gd name="connsiteX7" fmla="*/ 131790 w 878180"/>
                    <a:gd name="connsiteY7" fmla="*/ 27777 h 1000223"/>
                    <a:gd name="connsiteX8" fmla="*/ 12410 w 878180"/>
                    <a:gd name="connsiteY8" fmla="*/ 9997 h 1000223"/>
                    <a:gd name="connsiteX9" fmla="*/ 17490 w 878180"/>
                    <a:gd name="connsiteY9" fmla="*/ 162397 h 1000223"/>
                    <a:gd name="connsiteX10" fmla="*/ 111470 w 878180"/>
                    <a:gd name="connsiteY10" fmla="*/ 495137 h 1000223"/>
                    <a:gd name="connsiteX11" fmla="*/ 135600 w 878180"/>
                    <a:gd name="connsiteY11" fmla="*/ 751677 h 1000223"/>
                    <a:gd name="connsiteX12" fmla="*/ 154650 w 878180"/>
                    <a:gd name="connsiteY12" fmla="*/ 987897 h 1000223"/>
                    <a:gd name="connsiteX0" fmla="*/ 154650 w 878180"/>
                    <a:gd name="connsiteY0" fmla="*/ 984087 h 997007"/>
                    <a:gd name="connsiteX1" fmla="*/ 520410 w 878180"/>
                    <a:gd name="connsiteY1" fmla="*/ 947257 h 997007"/>
                    <a:gd name="connsiteX2" fmla="*/ 830290 w 878180"/>
                    <a:gd name="connsiteY2" fmla="*/ 779617 h 997007"/>
                    <a:gd name="connsiteX3" fmla="*/ 873470 w 878180"/>
                    <a:gd name="connsiteY3" fmla="*/ 431637 h 997007"/>
                    <a:gd name="connsiteX4" fmla="*/ 792190 w 878180"/>
                    <a:gd name="connsiteY4" fmla="*/ 186527 h 997007"/>
                    <a:gd name="connsiteX5" fmla="*/ 576290 w 878180"/>
                    <a:gd name="connsiteY5" fmla="*/ 222087 h 997007"/>
                    <a:gd name="connsiteX6" fmla="*/ 340070 w 878180"/>
                    <a:gd name="connsiteY6" fmla="*/ 134457 h 997007"/>
                    <a:gd name="connsiteX7" fmla="*/ 131790 w 878180"/>
                    <a:gd name="connsiteY7" fmla="*/ 27777 h 997007"/>
                    <a:gd name="connsiteX8" fmla="*/ 12410 w 878180"/>
                    <a:gd name="connsiteY8" fmla="*/ 9997 h 997007"/>
                    <a:gd name="connsiteX9" fmla="*/ 17490 w 878180"/>
                    <a:gd name="connsiteY9" fmla="*/ 162397 h 997007"/>
                    <a:gd name="connsiteX10" fmla="*/ 111470 w 878180"/>
                    <a:gd name="connsiteY10" fmla="*/ 495137 h 997007"/>
                    <a:gd name="connsiteX11" fmla="*/ 135600 w 878180"/>
                    <a:gd name="connsiteY11" fmla="*/ 751677 h 997007"/>
                    <a:gd name="connsiteX12" fmla="*/ 154650 w 878180"/>
                    <a:gd name="connsiteY12" fmla="*/ 984087 h 997007"/>
                    <a:gd name="connsiteX0" fmla="*/ 154650 w 879308"/>
                    <a:gd name="connsiteY0" fmla="*/ 984087 h 997007"/>
                    <a:gd name="connsiteX1" fmla="*/ 520410 w 879308"/>
                    <a:gd name="connsiteY1" fmla="*/ 947257 h 997007"/>
                    <a:gd name="connsiteX2" fmla="*/ 830290 w 879308"/>
                    <a:gd name="connsiteY2" fmla="*/ 779617 h 997007"/>
                    <a:gd name="connsiteX3" fmla="*/ 873470 w 879308"/>
                    <a:gd name="connsiteY3" fmla="*/ 431637 h 997007"/>
                    <a:gd name="connsiteX4" fmla="*/ 776950 w 879308"/>
                    <a:gd name="connsiteY4" fmla="*/ 182717 h 997007"/>
                    <a:gd name="connsiteX5" fmla="*/ 576290 w 879308"/>
                    <a:gd name="connsiteY5" fmla="*/ 222087 h 997007"/>
                    <a:gd name="connsiteX6" fmla="*/ 340070 w 879308"/>
                    <a:gd name="connsiteY6" fmla="*/ 134457 h 997007"/>
                    <a:gd name="connsiteX7" fmla="*/ 131790 w 879308"/>
                    <a:gd name="connsiteY7" fmla="*/ 27777 h 997007"/>
                    <a:gd name="connsiteX8" fmla="*/ 12410 w 879308"/>
                    <a:gd name="connsiteY8" fmla="*/ 9997 h 997007"/>
                    <a:gd name="connsiteX9" fmla="*/ 17490 w 879308"/>
                    <a:gd name="connsiteY9" fmla="*/ 162397 h 997007"/>
                    <a:gd name="connsiteX10" fmla="*/ 111470 w 879308"/>
                    <a:gd name="connsiteY10" fmla="*/ 495137 h 997007"/>
                    <a:gd name="connsiteX11" fmla="*/ 135600 w 879308"/>
                    <a:gd name="connsiteY11" fmla="*/ 751677 h 997007"/>
                    <a:gd name="connsiteX12" fmla="*/ 154650 w 879308"/>
                    <a:gd name="connsiteY12" fmla="*/ 984087 h 997007"/>
                    <a:gd name="connsiteX0" fmla="*/ 154650 w 879308"/>
                    <a:gd name="connsiteY0" fmla="*/ 983749 h 996669"/>
                    <a:gd name="connsiteX1" fmla="*/ 520410 w 879308"/>
                    <a:gd name="connsiteY1" fmla="*/ 946919 h 996669"/>
                    <a:gd name="connsiteX2" fmla="*/ 830290 w 879308"/>
                    <a:gd name="connsiteY2" fmla="*/ 779279 h 996669"/>
                    <a:gd name="connsiteX3" fmla="*/ 873470 w 879308"/>
                    <a:gd name="connsiteY3" fmla="*/ 431299 h 996669"/>
                    <a:gd name="connsiteX4" fmla="*/ 776950 w 879308"/>
                    <a:gd name="connsiteY4" fmla="*/ 182379 h 996669"/>
                    <a:gd name="connsiteX5" fmla="*/ 576290 w 879308"/>
                    <a:gd name="connsiteY5" fmla="*/ 221749 h 996669"/>
                    <a:gd name="connsiteX6" fmla="*/ 340070 w 879308"/>
                    <a:gd name="connsiteY6" fmla="*/ 123959 h 996669"/>
                    <a:gd name="connsiteX7" fmla="*/ 131790 w 879308"/>
                    <a:gd name="connsiteY7" fmla="*/ 27439 h 996669"/>
                    <a:gd name="connsiteX8" fmla="*/ 12410 w 879308"/>
                    <a:gd name="connsiteY8" fmla="*/ 9659 h 996669"/>
                    <a:gd name="connsiteX9" fmla="*/ 17490 w 879308"/>
                    <a:gd name="connsiteY9" fmla="*/ 162059 h 996669"/>
                    <a:gd name="connsiteX10" fmla="*/ 111470 w 879308"/>
                    <a:gd name="connsiteY10" fmla="*/ 494799 h 996669"/>
                    <a:gd name="connsiteX11" fmla="*/ 135600 w 879308"/>
                    <a:gd name="connsiteY11" fmla="*/ 751339 h 996669"/>
                    <a:gd name="connsiteX12" fmla="*/ 154650 w 879308"/>
                    <a:gd name="connsiteY12" fmla="*/ 983749 h 996669"/>
                    <a:gd name="connsiteX0" fmla="*/ 154650 w 879308"/>
                    <a:gd name="connsiteY0" fmla="*/ 983749 h 996669"/>
                    <a:gd name="connsiteX1" fmla="*/ 520410 w 879308"/>
                    <a:gd name="connsiteY1" fmla="*/ 946919 h 996669"/>
                    <a:gd name="connsiteX2" fmla="*/ 830290 w 879308"/>
                    <a:gd name="connsiteY2" fmla="*/ 779279 h 996669"/>
                    <a:gd name="connsiteX3" fmla="*/ 873470 w 879308"/>
                    <a:gd name="connsiteY3" fmla="*/ 431299 h 996669"/>
                    <a:gd name="connsiteX4" fmla="*/ 776950 w 879308"/>
                    <a:gd name="connsiteY4" fmla="*/ 182379 h 996669"/>
                    <a:gd name="connsiteX5" fmla="*/ 578830 w 879308"/>
                    <a:gd name="connsiteY5" fmla="*/ 203969 h 996669"/>
                    <a:gd name="connsiteX6" fmla="*/ 340070 w 879308"/>
                    <a:gd name="connsiteY6" fmla="*/ 123959 h 996669"/>
                    <a:gd name="connsiteX7" fmla="*/ 131790 w 879308"/>
                    <a:gd name="connsiteY7" fmla="*/ 27439 h 996669"/>
                    <a:gd name="connsiteX8" fmla="*/ 12410 w 879308"/>
                    <a:gd name="connsiteY8" fmla="*/ 9659 h 996669"/>
                    <a:gd name="connsiteX9" fmla="*/ 17490 w 879308"/>
                    <a:gd name="connsiteY9" fmla="*/ 162059 h 996669"/>
                    <a:gd name="connsiteX10" fmla="*/ 111470 w 879308"/>
                    <a:gd name="connsiteY10" fmla="*/ 494799 h 996669"/>
                    <a:gd name="connsiteX11" fmla="*/ 135600 w 879308"/>
                    <a:gd name="connsiteY11" fmla="*/ 751339 h 996669"/>
                    <a:gd name="connsiteX12" fmla="*/ 154650 w 879308"/>
                    <a:gd name="connsiteY12" fmla="*/ 983749 h 9966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879308" h="996669">
                      <a:moveTo>
                        <a:pt x="154650" y="983749"/>
                      </a:moveTo>
                      <a:cubicBezTo>
                        <a:pt x="218785" y="1016346"/>
                        <a:pt x="407803" y="980997"/>
                        <a:pt x="520410" y="946919"/>
                      </a:cubicBezTo>
                      <a:cubicBezTo>
                        <a:pt x="633017" y="912841"/>
                        <a:pt x="771447" y="865216"/>
                        <a:pt x="830290" y="779279"/>
                      </a:cubicBezTo>
                      <a:cubicBezTo>
                        <a:pt x="889133" y="693342"/>
                        <a:pt x="882360" y="530782"/>
                        <a:pt x="873470" y="431299"/>
                      </a:cubicBezTo>
                      <a:cubicBezTo>
                        <a:pt x="864580" y="331816"/>
                        <a:pt x="826057" y="220267"/>
                        <a:pt x="776950" y="182379"/>
                      </a:cubicBezTo>
                      <a:cubicBezTo>
                        <a:pt x="727843" y="144491"/>
                        <a:pt x="651643" y="213706"/>
                        <a:pt x="578830" y="203969"/>
                      </a:cubicBezTo>
                      <a:cubicBezTo>
                        <a:pt x="506017" y="194232"/>
                        <a:pt x="414577" y="153381"/>
                        <a:pt x="340070" y="123959"/>
                      </a:cubicBezTo>
                      <a:cubicBezTo>
                        <a:pt x="265563" y="94537"/>
                        <a:pt x="186400" y="46489"/>
                        <a:pt x="131790" y="27439"/>
                      </a:cubicBezTo>
                      <a:cubicBezTo>
                        <a:pt x="77180" y="8389"/>
                        <a:pt x="31460" y="-12778"/>
                        <a:pt x="12410" y="9659"/>
                      </a:cubicBezTo>
                      <a:cubicBezTo>
                        <a:pt x="-6640" y="32096"/>
                        <a:pt x="-2830" y="82049"/>
                        <a:pt x="17490" y="162059"/>
                      </a:cubicBezTo>
                      <a:cubicBezTo>
                        <a:pt x="37810" y="242069"/>
                        <a:pt x="91785" y="396586"/>
                        <a:pt x="111470" y="494799"/>
                      </a:cubicBezTo>
                      <a:cubicBezTo>
                        <a:pt x="131155" y="593012"/>
                        <a:pt x="138563" y="680642"/>
                        <a:pt x="135600" y="751339"/>
                      </a:cubicBezTo>
                      <a:cubicBezTo>
                        <a:pt x="132637" y="822036"/>
                        <a:pt x="90515" y="951152"/>
                        <a:pt x="154650" y="983749"/>
                      </a:cubicBezTo>
                      <a:close/>
                    </a:path>
                  </a:pathLst>
                </a:custGeom>
                <a:solidFill>
                  <a:srgbClr val="F4B945"/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318" name="รูปแบบอิสระ: รูปร่าง 317">
                  <a:extLst>
                    <a:ext uri="{FF2B5EF4-FFF2-40B4-BE49-F238E27FC236}">
                      <a16:creationId xmlns:a16="http://schemas.microsoft.com/office/drawing/2014/main" id="{3D8B8404-BD96-40AB-9CF4-06412C06F958}"/>
                    </a:ext>
                  </a:extLst>
                </p:cNvPr>
                <p:cNvSpPr/>
                <p:nvPr/>
              </p:nvSpPr>
              <p:spPr>
                <a:xfrm>
                  <a:off x="5450671" y="1801876"/>
                  <a:ext cx="248412" cy="513448"/>
                </a:xfrm>
                <a:custGeom>
                  <a:avLst/>
                  <a:gdLst>
                    <a:gd name="connsiteX0" fmla="*/ 13019 w 247887"/>
                    <a:gd name="connsiteY0" fmla="*/ 1589 h 506747"/>
                    <a:gd name="connsiteX1" fmla="*/ 178754 w 247887"/>
                    <a:gd name="connsiteY1" fmla="*/ 171134 h 506747"/>
                    <a:gd name="connsiteX2" fmla="*/ 247334 w 247887"/>
                    <a:gd name="connsiteY2" fmla="*/ 430214 h 506747"/>
                    <a:gd name="connsiteX3" fmla="*/ 146369 w 247887"/>
                    <a:gd name="connsiteY3" fmla="*/ 506414 h 506747"/>
                    <a:gd name="connsiteX4" fmla="*/ 119699 w 247887"/>
                    <a:gd name="connsiteY4" fmla="*/ 409259 h 506747"/>
                    <a:gd name="connsiteX5" fmla="*/ 79694 w 247887"/>
                    <a:gd name="connsiteY5" fmla="*/ 264479 h 506747"/>
                    <a:gd name="connsiteX6" fmla="*/ 41594 w 247887"/>
                    <a:gd name="connsiteY6" fmla="*/ 173039 h 506747"/>
                    <a:gd name="connsiteX7" fmla="*/ 14924 w 247887"/>
                    <a:gd name="connsiteY7" fmla="*/ 89219 h 506747"/>
                    <a:gd name="connsiteX8" fmla="*/ 13019 w 247887"/>
                    <a:gd name="connsiteY8" fmla="*/ 1589 h 506747"/>
                    <a:gd name="connsiteX0" fmla="*/ 16160 w 239574"/>
                    <a:gd name="connsiteY0" fmla="*/ 1830 h 499368"/>
                    <a:gd name="connsiteX1" fmla="*/ 170465 w 239574"/>
                    <a:gd name="connsiteY1" fmla="*/ 163755 h 499368"/>
                    <a:gd name="connsiteX2" fmla="*/ 239045 w 239574"/>
                    <a:gd name="connsiteY2" fmla="*/ 422835 h 499368"/>
                    <a:gd name="connsiteX3" fmla="*/ 138080 w 239574"/>
                    <a:gd name="connsiteY3" fmla="*/ 499035 h 499368"/>
                    <a:gd name="connsiteX4" fmla="*/ 111410 w 239574"/>
                    <a:gd name="connsiteY4" fmla="*/ 401880 h 499368"/>
                    <a:gd name="connsiteX5" fmla="*/ 71405 w 239574"/>
                    <a:gd name="connsiteY5" fmla="*/ 257100 h 499368"/>
                    <a:gd name="connsiteX6" fmla="*/ 33305 w 239574"/>
                    <a:gd name="connsiteY6" fmla="*/ 165660 h 499368"/>
                    <a:gd name="connsiteX7" fmla="*/ 6635 w 239574"/>
                    <a:gd name="connsiteY7" fmla="*/ 81840 h 499368"/>
                    <a:gd name="connsiteX8" fmla="*/ 16160 w 239574"/>
                    <a:gd name="connsiteY8" fmla="*/ 1830 h 499368"/>
                    <a:gd name="connsiteX0" fmla="*/ 24936 w 248350"/>
                    <a:gd name="connsiteY0" fmla="*/ 6204 h 503742"/>
                    <a:gd name="connsiteX1" fmla="*/ 179241 w 248350"/>
                    <a:gd name="connsiteY1" fmla="*/ 168129 h 503742"/>
                    <a:gd name="connsiteX2" fmla="*/ 247821 w 248350"/>
                    <a:gd name="connsiteY2" fmla="*/ 427209 h 503742"/>
                    <a:gd name="connsiteX3" fmla="*/ 146856 w 248350"/>
                    <a:gd name="connsiteY3" fmla="*/ 503409 h 503742"/>
                    <a:gd name="connsiteX4" fmla="*/ 120186 w 248350"/>
                    <a:gd name="connsiteY4" fmla="*/ 406254 h 503742"/>
                    <a:gd name="connsiteX5" fmla="*/ 80181 w 248350"/>
                    <a:gd name="connsiteY5" fmla="*/ 261474 h 503742"/>
                    <a:gd name="connsiteX6" fmla="*/ 42081 w 248350"/>
                    <a:gd name="connsiteY6" fmla="*/ 170034 h 503742"/>
                    <a:gd name="connsiteX7" fmla="*/ 15411 w 248350"/>
                    <a:gd name="connsiteY7" fmla="*/ 86214 h 503742"/>
                    <a:gd name="connsiteX8" fmla="*/ 170 w 248350"/>
                    <a:gd name="connsiteY8" fmla="*/ 38588 h 503742"/>
                    <a:gd name="connsiteX9" fmla="*/ 24936 w 248350"/>
                    <a:gd name="connsiteY9" fmla="*/ 6204 h 503742"/>
                    <a:gd name="connsiteX0" fmla="*/ 24936 w 248585"/>
                    <a:gd name="connsiteY0" fmla="*/ 6204 h 509409"/>
                    <a:gd name="connsiteX1" fmla="*/ 179241 w 248585"/>
                    <a:gd name="connsiteY1" fmla="*/ 168129 h 509409"/>
                    <a:gd name="connsiteX2" fmla="*/ 247821 w 248585"/>
                    <a:gd name="connsiteY2" fmla="*/ 427209 h 509409"/>
                    <a:gd name="connsiteX3" fmla="*/ 139236 w 248585"/>
                    <a:gd name="connsiteY3" fmla="*/ 509124 h 509409"/>
                    <a:gd name="connsiteX4" fmla="*/ 120186 w 248585"/>
                    <a:gd name="connsiteY4" fmla="*/ 406254 h 509409"/>
                    <a:gd name="connsiteX5" fmla="*/ 80181 w 248585"/>
                    <a:gd name="connsiteY5" fmla="*/ 261474 h 509409"/>
                    <a:gd name="connsiteX6" fmla="*/ 42081 w 248585"/>
                    <a:gd name="connsiteY6" fmla="*/ 170034 h 509409"/>
                    <a:gd name="connsiteX7" fmla="*/ 15411 w 248585"/>
                    <a:gd name="connsiteY7" fmla="*/ 86214 h 509409"/>
                    <a:gd name="connsiteX8" fmla="*/ 170 w 248585"/>
                    <a:gd name="connsiteY8" fmla="*/ 38588 h 509409"/>
                    <a:gd name="connsiteX9" fmla="*/ 24936 w 248585"/>
                    <a:gd name="connsiteY9" fmla="*/ 6204 h 509409"/>
                    <a:gd name="connsiteX0" fmla="*/ 24936 w 248585"/>
                    <a:gd name="connsiteY0" fmla="*/ 6204 h 513448"/>
                    <a:gd name="connsiteX1" fmla="*/ 179241 w 248585"/>
                    <a:gd name="connsiteY1" fmla="*/ 168129 h 513448"/>
                    <a:gd name="connsiteX2" fmla="*/ 247821 w 248585"/>
                    <a:gd name="connsiteY2" fmla="*/ 427209 h 513448"/>
                    <a:gd name="connsiteX3" fmla="*/ 139236 w 248585"/>
                    <a:gd name="connsiteY3" fmla="*/ 509124 h 513448"/>
                    <a:gd name="connsiteX4" fmla="*/ 131615 w 248585"/>
                    <a:gd name="connsiteY4" fmla="*/ 491978 h 513448"/>
                    <a:gd name="connsiteX5" fmla="*/ 120186 w 248585"/>
                    <a:gd name="connsiteY5" fmla="*/ 406254 h 513448"/>
                    <a:gd name="connsiteX6" fmla="*/ 80181 w 248585"/>
                    <a:gd name="connsiteY6" fmla="*/ 261474 h 513448"/>
                    <a:gd name="connsiteX7" fmla="*/ 42081 w 248585"/>
                    <a:gd name="connsiteY7" fmla="*/ 170034 h 513448"/>
                    <a:gd name="connsiteX8" fmla="*/ 15411 w 248585"/>
                    <a:gd name="connsiteY8" fmla="*/ 86214 h 513448"/>
                    <a:gd name="connsiteX9" fmla="*/ 170 w 248585"/>
                    <a:gd name="connsiteY9" fmla="*/ 38588 h 513448"/>
                    <a:gd name="connsiteX10" fmla="*/ 24936 w 248585"/>
                    <a:gd name="connsiteY10" fmla="*/ 6204 h 513448"/>
                    <a:gd name="connsiteX0" fmla="*/ 24936 w 248244"/>
                    <a:gd name="connsiteY0" fmla="*/ 6204 h 513448"/>
                    <a:gd name="connsiteX1" fmla="*/ 179241 w 248244"/>
                    <a:gd name="connsiteY1" fmla="*/ 168129 h 513448"/>
                    <a:gd name="connsiteX2" fmla="*/ 247821 w 248244"/>
                    <a:gd name="connsiteY2" fmla="*/ 427209 h 513448"/>
                    <a:gd name="connsiteX3" fmla="*/ 150666 w 248244"/>
                    <a:gd name="connsiteY3" fmla="*/ 509124 h 513448"/>
                    <a:gd name="connsiteX4" fmla="*/ 131615 w 248244"/>
                    <a:gd name="connsiteY4" fmla="*/ 491978 h 513448"/>
                    <a:gd name="connsiteX5" fmla="*/ 120186 w 248244"/>
                    <a:gd name="connsiteY5" fmla="*/ 406254 h 513448"/>
                    <a:gd name="connsiteX6" fmla="*/ 80181 w 248244"/>
                    <a:gd name="connsiteY6" fmla="*/ 261474 h 513448"/>
                    <a:gd name="connsiteX7" fmla="*/ 42081 w 248244"/>
                    <a:gd name="connsiteY7" fmla="*/ 170034 h 513448"/>
                    <a:gd name="connsiteX8" fmla="*/ 15411 w 248244"/>
                    <a:gd name="connsiteY8" fmla="*/ 86214 h 513448"/>
                    <a:gd name="connsiteX9" fmla="*/ 170 w 248244"/>
                    <a:gd name="connsiteY9" fmla="*/ 38588 h 513448"/>
                    <a:gd name="connsiteX10" fmla="*/ 24936 w 248244"/>
                    <a:gd name="connsiteY10" fmla="*/ 6204 h 513448"/>
                    <a:gd name="connsiteX0" fmla="*/ 25104 w 248412"/>
                    <a:gd name="connsiteY0" fmla="*/ 6204 h 513448"/>
                    <a:gd name="connsiteX1" fmla="*/ 179409 w 248412"/>
                    <a:gd name="connsiteY1" fmla="*/ 168129 h 513448"/>
                    <a:gd name="connsiteX2" fmla="*/ 247989 w 248412"/>
                    <a:gd name="connsiteY2" fmla="*/ 427209 h 513448"/>
                    <a:gd name="connsiteX3" fmla="*/ 150834 w 248412"/>
                    <a:gd name="connsiteY3" fmla="*/ 509124 h 513448"/>
                    <a:gd name="connsiteX4" fmla="*/ 131783 w 248412"/>
                    <a:gd name="connsiteY4" fmla="*/ 491978 h 513448"/>
                    <a:gd name="connsiteX5" fmla="*/ 120354 w 248412"/>
                    <a:gd name="connsiteY5" fmla="*/ 406254 h 513448"/>
                    <a:gd name="connsiteX6" fmla="*/ 80349 w 248412"/>
                    <a:gd name="connsiteY6" fmla="*/ 261474 h 513448"/>
                    <a:gd name="connsiteX7" fmla="*/ 42249 w 248412"/>
                    <a:gd name="connsiteY7" fmla="*/ 170034 h 513448"/>
                    <a:gd name="connsiteX8" fmla="*/ 9864 w 248412"/>
                    <a:gd name="connsiteY8" fmla="*/ 84309 h 513448"/>
                    <a:gd name="connsiteX9" fmla="*/ 338 w 248412"/>
                    <a:gd name="connsiteY9" fmla="*/ 38588 h 513448"/>
                    <a:gd name="connsiteX10" fmla="*/ 25104 w 248412"/>
                    <a:gd name="connsiteY10" fmla="*/ 6204 h 5134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248412" h="513448">
                      <a:moveTo>
                        <a:pt x="25104" y="6204"/>
                      </a:moveTo>
                      <a:cubicBezTo>
                        <a:pt x="54949" y="27794"/>
                        <a:pt x="142262" y="97962"/>
                        <a:pt x="179409" y="168129"/>
                      </a:cubicBezTo>
                      <a:cubicBezTo>
                        <a:pt x="216556" y="238296"/>
                        <a:pt x="252751" y="370377"/>
                        <a:pt x="247989" y="427209"/>
                      </a:cubicBezTo>
                      <a:cubicBezTo>
                        <a:pt x="243227" y="484041"/>
                        <a:pt x="170202" y="498329"/>
                        <a:pt x="150834" y="509124"/>
                      </a:cubicBezTo>
                      <a:cubicBezTo>
                        <a:pt x="131466" y="519919"/>
                        <a:pt x="134958" y="509123"/>
                        <a:pt x="131783" y="491978"/>
                      </a:cubicBezTo>
                      <a:cubicBezTo>
                        <a:pt x="128608" y="474833"/>
                        <a:pt x="128926" y="444671"/>
                        <a:pt x="120354" y="406254"/>
                      </a:cubicBezTo>
                      <a:cubicBezTo>
                        <a:pt x="111782" y="367837"/>
                        <a:pt x="93366" y="300844"/>
                        <a:pt x="80349" y="261474"/>
                      </a:cubicBezTo>
                      <a:cubicBezTo>
                        <a:pt x="67332" y="222104"/>
                        <a:pt x="53044" y="199244"/>
                        <a:pt x="42249" y="170034"/>
                      </a:cubicBezTo>
                      <a:cubicBezTo>
                        <a:pt x="31454" y="140824"/>
                        <a:pt x="16849" y="106217"/>
                        <a:pt x="9864" y="84309"/>
                      </a:cubicBezTo>
                      <a:cubicBezTo>
                        <a:pt x="2879" y="62401"/>
                        <a:pt x="-1249" y="51923"/>
                        <a:pt x="338" y="38588"/>
                      </a:cubicBezTo>
                      <a:cubicBezTo>
                        <a:pt x="1925" y="25253"/>
                        <a:pt x="-4741" y="-15386"/>
                        <a:pt x="25104" y="6204"/>
                      </a:cubicBezTo>
                      <a:close/>
                    </a:path>
                  </a:pathLst>
                </a:custGeom>
                <a:solidFill>
                  <a:srgbClr val="F37161"/>
                </a:solidFill>
                <a:ln w="19050">
                  <a:solidFill>
                    <a:schemeClr val="tx1"/>
                  </a:solidFill>
                </a:ln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grpSp>
              <p:nvGrpSpPr>
                <p:cNvPr id="319" name="กลุ่ม 318">
                  <a:extLst>
                    <a:ext uri="{FF2B5EF4-FFF2-40B4-BE49-F238E27FC236}">
                      <a16:creationId xmlns:a16="http://schemas.microsoft.com/office/drawing/2014/main" id="{C61100F4-A6A3-4E3E-8C84-AD4166AB2AE2}"/>
                    </a:ext>
                  </a:extLst>
                </p:cNvPr>
                <p:cNvGrpSpPr/>
                <p:nvPr/>
              </p:nvGrpSpPr>
              <p:grpSpPr>
                <a:xfrm>
                  <a:off x="5762797" y="2329698"/>
                  <a:ext cx="1355938" cy="615226"/>
                  <a:chOff x="845557" y="3324777"/>
                  <a:chExt cx="1355938" cy="615226"/>
                </a:xfrm>
              </p:grpSpPr>
              <p:grpSp>
                <p:nvGrpSpPr>
                  <p:cNvPr id="322" name="กลุ่ม 321">
                    <a:extLst>
                      <a:ext uri="{FF2B5EF4-FFF2-40B4-BE49-F238E27FC236}">
                        <a16:creationId xmlns:a16="http://schemas.microsoft.com/office/drawing/2014/main" id="{E2F8FE92-EC3C-40DE-B49D-53DB234B0ADB}"/>
                      </a:ext>
                    </a:extLst>
                  </p:cNvPr>
                  <p:cNvGrpSpPr/>
                  <p:nvPr/>
                </p:nvGrpSpPr>
                <p:grpSpPr>
                  <a:xfrm>
                    <a:off x="1278221" y="3642317"/>
                    <a:ext cx="490561" cy="297686"/>
                    <a:chOff x="3673493" y="3224085"/>
                    <a:chExt cx="490561" cy="297686"/>
                  </a:xfrm>
                </p:grpSpPr>
                <p:sp>
                  <p:nvSpPr>
                    <p:cNvPr id="423" name="รูปแบบอิสระ: รูปร่าง 422">
                      <a:extLst>
                        <a:ext uri="{FF2B5EF4-FFF2-40B4-BE49-F238E27FC236}">
                          <a16:creationId xmlns:a16="http://schemas.microsoft.com/office/drawing/2014/main" id="{F1669EF0-D9A0-4FF4-95D3-AC621DCB8EB1}"/>
                        </a:ext>
                      </a:extLst>
                    </p:cNvPr>
                    <p:cNvSpPr/>
                    <p:nvPr/>
                  </p:nvSpPr>
                  <p:spPr>
                    <a:xfrm rot="21417418">
                      <a:off x="3673493" y="3337622"/>
                      <a:ext cx="490561" cy="184149"/>
                    </a:xfrm>
                    <a:custGeom>
                      <a:avLst/>
                      <a:gdLst>
                        <a:gd name="connsiteX0" fmla="*/ 25979 w 512796"/>
                        <a:gd name="connsiteY0" fmla="*/ 45736 h 183170"/>
                        <a:gd name="connsiteX1" fmla="*/ 3119 w 512796"/>
                        <a:gd name="connsiteY1" fmla="*/ 99076 h 183170"/>
                        <a:gd name="connsiteX2" fmla="*/ 86939 w 512796"/>
                        <a:gd name="connsiteY2" fmla="*/ 167656 h 183170"/>
                        <a:gd name="connsiteX3" fmla="*/ 239339 w 512796"/>
                        <a:gd name="connsiteY3" fmla="*/ 99076 h 183170"/>
                        <a:gd name="connsiteX4" fmla="*/ 262199 w 512796"/>
                        <a:gd name="connsiteY4" fmla="*/ 16 h 183170"/>
                        <a:gd name="connsiteX5" fmla="*/ 254579 w 512796"/>
                        <a:gd name="connsiteY5" fmla="*/ 106696 h 183170"/>
                        <a:gd name="connsiteX6" fmla="*/ 361259 w 512796"/>
                        <a:gd name="connsiteY6" fmla="*/ 182896 h 183170"/>
                        <a:gd name="connsiteX7" fmla="*/ 506039 w 512796"/>
                        <a:gd name="connsiteY7" fmla="*/ 129556 h 183170"/>
                        <a:gd name="connsiteX8" fmla="*/ 475559 w 512796"/>
                        <a:gd name="connsiteY8" fmla="*/ 60976 h 183170"/>
                        <a:gd name="connsiteX0" fmla="*/ 25979 w 512796"/>
                        <a:gd name="connsiteY0" fmla="*/ 45738 h 183163"/>
                        <a:gd name="connsiteX1" fmla="*/ 3119 w 512796"/>
                        <a:gd name="connsiteY1" fmla="*/ 99078 h 183163"/>
                        <a:gd name="connsiteX2" fmla="*/ 86939 w 512796"/>
                        <a:gd name="connsiteY2" fmla="*/ 167658 h 183163"/>
                        <a:gd name="connsiteX3" fmla="*/ 239339 w 512796"/>
                        <a:gd name="connsiteY3" fmla="*/ 99078 h 183163"/>
                        <a:gd name="connsiteX4" fmla="*/ 262199 w 512796"/>
                        <a:gd name="connsiteY4" fmla="*/ 18 h 183163"/>
                        <a:gd name="connsiteX5" fmla="*/ 262188 w 512796"/>
                        <a:gd name="connsiteY5" fmla="*/ 107103 h 183163"/>
                        <a:gd name="connsiteX6" fmla="*/ 361259 w 512796"/>
                        <a:gd name="connsiteY6" fmla="*/ 182898 h 183163"/>
                        <a:gd name="connsiteX7" fmla="*/ 506039 w 512796"/>
                        <a:gd name="connsiteY7" fmla="*/ 129558 h 183163"/>
                        <a:gd name="connsiteX8" fmla="*/ 475559 w 512796"/>
                        <a:gd name="connsiteY8" fmla="*/ 60978 h 183163"/>
                        <a:gd name="connsiteX0" fmla="*/ 25979 w 505781"/>
                        <a:gd name="connsiteY0" fmla="*/ 45738 h 184207"/>
                        <a:gd name="connsiteX1" fmla="*/ 3119 w 505781"/>
                        <a:gd name="connsiteY1" fmla="*/ 99078 h 184207"/>
                        <a:gd name="connsiteX2" fmla="*/ 86939 w 505781"/>
                        <a:gd name="connsiteY2" fmla="*/ 167658 h 184207"/>
                        <a:gd name="connsiteX3" fmla="*/ 239339 w 505781"/>
                        <a:gd name="connsiteY3" fmla="*/ 99078 h 184207"/>
                        <a:gd name="connsiteX4" fmla="*/ 262199 w 505781"/>
                        <a:gd name="connsiteY4" fmla="*/ 18 h 184207"/>
                        <a:gd name="connsiteX5" fmla="*/ 262188 w 505781"/>
                        <a:gd name="connsiteY5" fmla="*/ 107103 h 184207"/>
                        <a:gd name="connsiteX6" fmla="*/ 361259 w 505781"/>
                        <a:gd name="connsiteY6" fmla="*/ 182898 h 184207"/>
                        <a:gd name="connsiteX7" fmla="*/ 497419 w 505781"/>
                        <a:gd name="connsiteY7" fmla="*/ 148177 h 184207"/>
                        <a:gd name="connsiteX8" fmla="*/ 475559 w 505781"/>
                        <a:gd name="connsiteY8" fmla="*/ 60978 h 184207"/>
                        <a:gd name="connsiteX0" fmla="*/ 27273 w 507075"/>
                        <a:gd name="connsiteY0" fmla="*/ 45738 h 184207"/>
                        <a:gd name="connsiteX1" fmla="*/ 4413 w 507075"/>
                        <a:gd name="connsiteY1" fmla="*/ 99078 h 184207"/>
                        <a:gd name="connsiteX2" fmla="*/ 107458 w 507075"/>
                        <a:gd name="connsiteY2" fmla="*/ 164864 h 184207"/>
                        <a:gd name="connsiteX3" fmla="*/ 240633 w 507075"/>
                        <a:gd name="connsiteY3" fmla="*/ 99078 h 184207"/>
                        <a:gd name="connsiteX4" fmla="*/ 263493 w 507075"/>
                        <a:gd name="connsiteY4" fmla="*/ 18 h 184207"/>
                        <a:gd name="connsiteX5" fmla="*/ 263482 w 507075"/>
                        <a:gd name="connsiteY5" fmla="*/ 107103 h 184207"/>
                        <a:gd name="connsiteX6" fmla="*/ 362553 w 507075"/>
                        <a:gd name="connsiteY6" fmla="*/ 182898 h 184207"/>
                        <a:gd name="connsiteX7" fmla="*/ 498713 w 507075"/>
                        <a:gd name="connsiteY7" fmla="*/ 148177 h 184207"/>
                        <a:gd name="connsiteX8" fmla="*/ 476853 w 507075"/>
                        <a:gd name="connsiteY8" fmla="*/ 60978 h 184207"/>
                        <a:gd name="connsiteX0" fmla="*/ 18837 w 498639"/>
                        <a:gd name="connsiteY0" fmla="*/ 45738 h 184207"/>
                        <a:gd name="connsiteX1" fmla="*/ 6379 w 498639"/>
                        <a:gd name="connsiteY1" fmla="*/ 118708 h 184207"/>
                        <a:gd name="connsiteX2" fmla="*/ 99022 w 498639"/>
                        <a:gd name="connsiteY2" fmla="*/ 164864 h 184207"/>
                        <a:gd name="connsiteX3" fmla="*/ 232197 w 498639"/>
                        <a:gd name="connsiteY3" fmla="*/ 99078 h 184207"/>
                        <a:gd name="connsiteX4" fmla="*/ 255057 w 498639"/>
                        <a:gd name="connsiteY4" fmla="*/ 18 h 184207"/>
                        <a:gd name="connsiteX5" fmla="*/ 255046 w 498639"/>
                        <a:gd name="connsiteY5" fmla="*/ 107103 h 184207"/>
                        <a:gd name="connsiteX6" fmla="*/ 354117 w 498639"/>
                        <a:gd name="connsiteY6" fmla="*/ 182898 h 184207"/>
                        <a:gd name="connsiteX7" fmla="*/ 490277 w 498639"/>
                        <a:gd name="connsiteY7" fmla="*/ 148177 h 184207"/>
                        <a:gd name="connsiteX8" fmla="*/ 468417 w 498639"/>
                        <a:gd name="connsiteY8" fmla="*/ 60978 h 184207"/>
                        <a:gd name="connsiteX0" fmla="*/ 18837 w 490561"/>
                        <a:gd name="connsiteY0" fmla="*/ 45738 h 184149"/>
                        <a:gd name="connsiteX1" fmla="*/ 6379 w 490561"/>
                        <a:gd name="connsiteY1" fmla="*/ 118708 h 184149"/>
                        <a:gd name="connsiteX2" fmla="*/ 99022 w 490561"/>
                        <a:gd name="connsiteY2" fmla="*/ 164864 h 184149"/>
                        <a:gd name="connsiteX3" fmla="*/ 232197 w 490561"/>
                        <a:gd name="connsiteY3" fmla="*/ 99078 h 184149"/>
                        <a:gd name="connsiteX4" fmla="*/ 255057 w 490561"/>
                        <a:gd name="connsiteY4" fmla="*/ 18 h 184149"/>
                        <a:gd name="connsiteX5" fmla="*/ 255046 w 490561"/>
                        <a:gd name="connsiteY5" fmla="*/ 107103 h 184149"/>
                        <a:gd name="connsiteX6" fmla="*/ 354117 w 490561"/>
                        <a:gd name="connsiteY6" fmla="*/ 182898 h 184149"/>
                        <a:gd name="connsiteX7" fmla="*/ 478863 w 490561"/>
                        <a:gd name="connsiteY7" fmla="*/ 147570 h 184149"/>
                        <a:gd name="connsiteX8" fmla="*/ 468417 w 490561"/>
                        <a:gd name="connsiteY8" fmla="*/ 60978 h 184149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490561" h="184149">
                          <a:moveTo>
                            <a:pt x="18837" y="45738"/>
                          </a:moveTo>
                          <a:cubicBezTo>
                            <a:pt x="2327" y="62248"/>
                            <a:pt x="-6985" y="98854"/>
                            <a:pt x="6379" y="118708"/>
                          </a:cubicBezTo>
                          <a:cubicBezTo>
                            <a:pt x="19743" y="138562"/>
                            <a:pt x="61386" y="168136"/>
                            <a:pt x="99022" y="164864"/>
                          </a:cubicBezTo>
                          <a:cubicBezTo>
                            <a:pt x="136658" y="161592"/>
                            <a:pt x="206191" y="126552"/>
                            <a:pt x="232197" y="99078"/>
                          </a:cubicBezTo>
                          <a:cubicBezTo>
                            <a:pt x="258203" y="71604"/>
                            <a:pt x="251249" y="-1319"/>
                            <a:pt x="255057" y="18"/>
                          </a:cubicBezTo>
                          <a:cubicBezTo>
                            <a:pt x="258865" y="1355"/>
                            <a:pt x="238536" y="76623"/>
                            <a:pt x="255046" y="107103"/>
                          </a:cubicBezTo>
                          <a:cubicBezTo>
                            <a:pt x="271556" y="137583"/>
                            <a:pt x="316814" y="176154"/>
                            <a:pt x="354117" y="182898"/>
                          </a:cubicBezTo>
                          <a:cubicBezTo>
                            <a:pt x="391420" y="189642"/>
                            <a:pt x="459813" y="167890"/>
                            <a:pt x="478863" y="147570"/>
                          </a:cubicBezTo>
                          <a:cubicBezTo>
                            <a:pt x="497913" y="127250"/>
                            <a:pt x="493182" y="85108"/>
                            <a:pt x="468417" y="60978"/>
                          </a:cubicBezTo>
                        </a:path>
                      </a:pathLst>
                    </a:custGeom>
                    <a:noFill/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426" name="รูปแบบอิสระ: รูปร่าง 425">
                      <a:extLst>
                        <a:ext uri="{FF2B5EF4-FFF2-40B4-BE49-F238E27FC236}">
                          <a16:creationId xmlns:a16="http://schemas.microsoft.com/office/drawing/2014/main" id="{80923CAC-1AAC-459D-85AB-48F0B4D2605B}"/>
                        </a:ext>
                      </a:extLst>
                    </p:cNvPr>
                    <p:cNvSpPr/>
                    <p:nvPr/>
                  </p:nvSpPr>
                  <p:spPr>
                    <a:xfrm rot="20654224">
                      <a:off x="3822367" y="3224085"/>
                      <a:ext cx="200701" cy="117505"/>
                    </a:xfrm>
                    <a:custGeom>
                      <a:avLst/>
                      <a:gdLst>
                        <a:gd name="connsiteX0" fmla="*/ 24294 w 200701"/>
                        <a:gd name="connsiteY0" fmla="*/ 3155 h 117505"/>
                        <a:gd name="connsiteX1" fmla="*/ 146214 w 200701"/>
                        <a:gd name="connsiteY1" fmla="*/ 18395 h 117505"/>
                        <a:gd name="connsiteX2" fmla="*/ 199554 w 200701"/>
                        <a:gd name="connsiteY2" fmla="*/ 79355 h 117505"/>
                        <a:gd name="connsiteX3" fmla="*/ 100494 w 200701"/>
                        <a:gd name="connsiteY3" fmla="*/ 117455 h 117505"/>
                        <a:gd name="connsiteX4" fmla="*/ 9054 w 200701"/>
                        <a:gd name="connsiteY4" fmla="*/ 71735 h 117505"/>
                        <a:gd name="connsiteX5" fmla="*/ 24294 w 200701"/>
                        <a:gd name="connsiteY5" fmla="*/ 3155 h 11750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200701" h="117505">
                          <a:moveTo>
                            <a:pt x="24294" y="3155"/>
                          </a:moveTo>
                          <a:cubicBezTo>
                            <a:pt x="47154" y="-5735"/>
                            <a:pt x="117004" y="5695"/>
                            <a:pt x="146214" y="18395"/>
                          </a:cubicBezTo>
                          <a:cubicBezTo>
                            <a:pt x="175424" y="31095"/>
                            <a:pt x="207174" y="62845"/>
                            <a:pt x="199554" y="79355"/>
                          </a:cubicBezTo>
                          <a:cubicBezTo>
                            <a:pt x="191934" y="95865"/>
                            <a:pt x="132244" y="118725"/>
                            <a:pt x="100494" y="117455"/>
                          </a:cubicBezTo>
                          <a:cubicBezTo>
                            <a:pt x="68744" y="116185"/>
                            <a:pt x="26834" y="88245"/>
                            <a:pt x="9054" y="71735"/>
                          </a:cubicBezTo>
                          <a:cubicBezTo>
                            <a:pt x="-8726" y="55225"/>
                            <a:pt x="1434" y="12045"/>
                            <a:pt x="24294" y="3155"/>
                          </a:cubicBezTo>
                          <a:close/>
                        </a:path>
                      </a:pathLst>
                    </a:custGeom>
                    <a:solidFill>
                      <a:srgbClr val="5E2700"/>
                    </a:solidFill>
                    <a:ln w="19050"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</p:grpSp>
              <p:grpSp>
                <p:nvGrpSpPr>
                  <p:cNvPr id="323" name="กลุ่ม 322">
                    <a:extLst>
                      <a:ext uri="{FF2B5EF4-FFF2-40B4-BE49-F238E27FC236}">
                        <a16:creationId xmlns:a16="http://schemas.microsoft.com/office/drawing/2014/main" id="{1EE9C6B0-0E7D-4245-A12E-552E137D44BE}"/>
                      </a:ext>
                    </a:extLst>
                  </p:cNvPr>
                  <p:cNvGrpSpPr/>
                  <p:nvPr/>
                </p:nvGrpSpPr>
                <p:grpSpPr>
                  <a:xfrm>
                    <a:off x="995333" y="3324777"/>
                    <a:ext cx="1081875" cy="246380"/>
                    <a:chOff x="3390605" y="2906545"/>
                    <a:chExt cx="1081875" cy="246380"/>
                  </a:xfrm>
                </p:grpSpPr>
                <p:sp>
                  <p:nvSpPr>
                    <p:cNvPr id="383" name="แผนผังลำดับงาน: ตัวเชื่อมต่อ 382">
                      <a:extLst>
                        <a:ext uri="{FF2B5EF4-FFF2-40B4-BE49-F238E27FC236}">
                          <a16:creationId xmlns:a16="http://schemas.microsoft.com/office/drawing/2014/main" id="{189C108A-18A0-4F90-9B6D-0905F87539D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390605" y="2906545"/>
                      <a:ext cx="256540" cy="246380"/>
                    </a:xfrm>
                    <a:prstGeom prst="flowChartConnector">
                      <a:avLst/>
                    </a:prstGeom>
                    <a:solidFill>
                      <a:srgbClr val="FFC000"/>
                    </a:solidFill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384" name="แผนผังลำดับงาน: ตัวเชื่อมต่อ 383">
                      <a:extLst>
                        <a:ext uri="{FF2B5EF4-FFF2-40B4-BE49-F238E27FC236}">
                          <a16:creationId xmlns:a16="http://schemas.microsoft.com/office/drawing/2014/main" id="{66F557D3-DAC2-4B03-90A2-914EC342BA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215940" y="2906545"/>
                      <a:ext cx="256540" cy="246380"/>
                    </a:xfrm>
                    <a:prstGeom prst="flowChartConnector">
                      <a:avLst/>
                    </a:prstGeom>
                    <a:solidFill>
                      <a:srgbClr val="FFC000"/>
                    </a:solidFill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385" name="แผนผังลำดับงาน: ตัวเชื่อมต่อ 384">
                      <a:extLst>
                        <a:ext uri="{FF2B5EF4-FFF2-40B4-BE49-F238E27FC236}">
                          <a16:creationId xmlns:a16="http://schemas.microsoft.com/office/drawing/2014/main" id="{9934C527-1E53-425B-A10C-95129022B1E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431245" y="2941077"/>
                      <a:ext cx="175260" cy="177315"/>
                    </a:xfrm>
                    <a:prstGeom prst="flowChartConnector">
                      <a:avLst/>
                    </a:prstGeom>
                    <a:solidFill>
                      <a:schemeClr val="tx1"/>
                    </a:solidFill>
                    <a:ln w="19050">
                      <a:noFill/>
                    </a:ln>
                    <a:effectLst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387" name="แผนผังลำดับงาน: ตัวเชื่อมต่อ 386">
                      <a:extLst>
                        <a:ext uri="{FF2B5EF4-FFF2-40B4-BE49-F238E27FC236}">
                          <a16:creationId xmlns:a16="http://schemas.microsoft.com/office/drawing/2014/main" id="{8DD2B4E4-BB2B-4D3B-9313-8485BCE9E22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256580" y="2940571"/>
                      <a:ext cx="175260" cy="177315"/>
                    </a:xfrm>
                    <a:prstGeom prst="flowChartConnector">
                      <a:avLst/>
                    </a:prstGeom>
                    <a:solidFill>
                      <a:schemeClr val="tx1"/>
                    </a:solidFill>
                    <a:ln w="19050">
                      <a:noFill/>
                    </a:ln>
                    <a:effectLst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389" name="แผนผังลำดับงาน: ตัวเชื่อมต่อ 388">
                      <a:extLst>
                        <a:ext uri="{FF2B5EF4-FFF2-40B4-BE49-F238E27FC236}">
                          <a16:creationId xmlns:a16="http://schemas.microsoft.com/office/drawing/2014/main" id="{9B206D83-2426-4FC6-A23B-FDEFD506246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518875" y="2966870"/>
                      <a:ext cx="62525" cy="62358"/>
                    </a:xfrm>
                    <a:prstGeom prst="flowChartConnector">
                      <a:avLst/>
                    </a:prstGeom>
                    <a:solidFill>
                      <a:schemeClr val="bg1"/>
                    </a:solidFill>
                    <a:ln w="190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390" name="แผนผังลำดับงาน: ตัวเชื่อมต่อ 389">
                      <a:extLst>
                        <a:ext uri="{FF2B5EF4-FFF2-40B4-BE49-F238E27FC236}">
                          <a16:creationId xmlns:a16="http://schemas.microsoft.com/office/drawing/2014/main" id="{EB4A37A7-64F9-47A5-8472-1BC4C46ECCE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344210" y="2966870"/>
                      <a:ext cx="62525" cy="62358"/>
                    </a:xfrm>
                    <a:prstGeom prst="flowChartConnector">
                      <a:avLst/>
                    </a:prstGeom>
                    <a:solidFill>
                      <a:schemeClr val="bg1"/>
                    </a:solidFill>
                    <a:ln w="190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</p:grpSp>
              <p:grpSp>
                <p:nvGrpSpPr>
                  <p:cNvPr id="324" name="กลุ่ม 323">
                    <a:extLst>
                      <a:ext uri="{FF2B5EF4-FFF2-40B4-BE49-F238E27FC236}">
                        <a16:creationId xmlns:a16="http://schemas.microsoft.com/office/drawing/2014/main" id="{60A39DEC-C9C4-4D06-8BA1-78BC1DA0CF1D}"/>
                      </a:ext>
                    </a:extLst>
                  </p:cNvPr>
                  <p:cNvGrpSpPr/>
                  <p:nvPr/>
                </p:nvGrpSpPr>
                <p:grpSpPr>
                  <a:xfrm>
                    <a:off x="845557" y="3679212"/>
                    <a:ext cx="211536" cy="238462"/>
                    <a:chOff x="3240829" y="3260980"/>
                    <a:chExt cx="211536" cy="238462"/>
                  </a:xfrm>
                </p:grpSpPr>
                <p:cxnSp>
                  <p:nvCxnSpPr>
                    <p:cNvPr id="335" name="ตัวเชื่อมต่อตรง 334">
                      <a:extLst>
                        <a:ext uri="{FF2B5EF4-FFF2-40B4-BE49-F238E27FC236}">
                          <a16:creationId xmlns:a16="http://schemas.microsoft.com/office/drawing/2014/main" id="{35E1215B-B63A-41C2-9B72-CCD23A393E4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301660" y="3260980"/>
                      <a:ext cx="144979" cy="48820"/>
                    </a:xfrm>
                    <a:prstGeom prst="line">
                      <a:avLst/>
                    </a:prstGeom>
                    <a:ln w="28575"/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6" name="ตัวเชื่อมต่อตรง 335">
                      <a:extLst>
                        <a:ext uri="{FF2B5EF4-FFF2-40B4-BE49-F238E27FC236}">
                          <a16:creationId xmlns:a16="http://schemas.microsoft.com/office/drawing/2014/main" id="{BF0AAA93-5353-4F7D-B3C1-FB6D7328C67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240829" y="3377962"/>
                      <a:ext cx="205810" cy="6624"/>
                    </a:xfrm>
                    <a:prstGeom prst="line">
                      <a:avLst/>
                    </a:prstGeom>
                    <a:ln w="28575"/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82" name="ตัวเชื่อมต่อตรง 381">
                      <a:extLst>
                        <a:ext uri="{FF2B5EF4-FFF2-40B4-BE49-F238E27FC236}">
                          <a16:creationId xmlns:a16="http://schemas.microsoft.com/office/drawing/2014/main" id="{918B3D47-14BC-49C2-BC22-C54387B83C6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3301661" y="3449391"/>
                      <a:ext cx="150704" cy="50051"/>
                    </a:xfrm>
                    <a:prstGeom prst="line">
                      <a:avLst/>
                    </a:prstGeom>
                    <a:ln w="28575"/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25" name="กลุ่ม 324">
                    <a:extLst>
                      <a:ext uri="{FF2B5EF4-FFF2-40B4-BE49-F238E27FC236}">
                        <a16:creationId xmlns:a16="http://schemas.microsoft.com/office/drawing/2014/main" id="{E9EED4FD-6107-48E1-9063-CAC68AD1EBEC}"/>
                      </a:ext>
                    </a:extLst>
                  </p:cNvPr>
                  <p:cNvGrpSpPr/>
                  <p:nvPr/>
                </p:nvGrpSpPr>
                <p:grpSpPr>
                  <a:xfrm flipH="1">
                    <a:off x="1989959" y="3680275"/>
                    <a:ext cx="211536" cy="238462"/>
                    <a:chOff x="3240829" y="3260980"/>
                    <a:chExt cx="211536" cy="238462"/>
                  </a:xfrm>
                </p:grpSpPr>
                <p:cxnSp>
                  <p:nvCxnSpPr>
                    <p:cNvPr id="326" name="ตัวเชื่อมต่อตรง 325">
                      <a:extLst>
                        <a:ext uri="{FF2B5EF4-FFF2-40B4-BE49-F238E27FC236}">
                          <a16:creationId xmlns:a16="http://schemas.microsoft.com/office/drawing/2014/main" id="{030F3EBE-2367-4AD5-9594-A4168B57AA1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301660" y="3260980"/>
                      <a:ext cx="144979" cy="48820"/>
                    </a:xfrm>
                    <a:prstGeom prst="line">
                      <a:avLst/>
                    </a:prstGeom>
                    <a:ln w="28575"/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7" name="ตัวเชื่อมต่อตรง 326">
                      <a:extLst>
                        <a:ext uri="{FF2B5EF4-FFF2-40B4-BE49-F238E27FC236}">
                          <a16:creationId xmlns:a16="http://schemas.microsoft.com/office/drawing/2014/main" id="{16870F86-43CE-4484-BADB-944D651C0E5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240829" y="3377962"/>
                      <a:ext cx="205810" cy="6624"/>
                    </a:xfrm>
                    <a:prstGeom prst="line">
                      <a:avLst/>
                    </a:prstGeom>
                    <a:ln w="28575"/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8" name="ตัวเชื่อมต่อตรง 327">
                      <a:extLst>
                        <a:ext uri="{FF2B5EF4-FFF2-40B4-BE49-F238E27FC236}">
                          <a16:creationId xmlns:a16="http://schemas.microsoft.com/office/drawing/2014/main" id="{E931A163-C4E6-4628-BA6D-264C62F8305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3301661" y="3449391"/>
                      <a:ext cx="150704" cy="50051"/>
                    </a:xfrm>
                    <a:prstGeom prst="line">
                      <a:avLst/>
                    </a:prstGeom>
                    <a:ln w="28575"/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sp>
              <p:nvSpPr>
                <p:cNvPr id="320" name="คอร์ด 319">
                  <a:extLst>
                    <a:ext uri="{FF2B5EF4-FFF2-40B4-BE49-F238E27FC236}">
                      <a16:creationId xmlns:a16="http://schemas.microsoft.com/office/drawing/2014/main" id="{FE0388EF-C4EB-4274-92B8-75E1274E5230}"/>
                    </a:ext>
                  </a:extLst>
                </p:cNvPr>
                <p:cNvSpPr/>
                <p:nvPr/>
              </p:nvSpPr>
              <p:spPr>
                <a:xfrm rot="748035">
                  <a:off x="6971453" y="3317483"/>
                  <a:ext cx="560152" cy="561388"/>
                </a:xfrm>
                <a:prstGeom prst="chord">
                  <a:avLst/>
                </a:prstGeom>
                <a:solidFill>
                  <a:srgbClr val="F4B945"/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321" name="คอร์ด 99">
                  <a:extLst>
                    <a:ext uri="{FF2B5EF4-FFF2-40B4-BE49-F238E27FC236}">
                      <a16:creationId xmlns:a16="http://schemas.microsoft.com/office/drawing/2014/main" id="{08CC418A-BFC3-4F52-82A9-5B6D6DDC866E}"/>
                    </a:ext>
                  </a:extLst>
                </p:cNvPr>
                <p:cNvSpPr/>
                <p:nvPr/>
              </p:nvSpPr>
              <p:spPr>
                <a:xfrm rot="20880139" flipH="1">
                  <a:off x="5267137" y="3456269"/>
                  <a:ext cx="605585" cy="714770"/>
                </a:xfrm>
                <a:custGeom>
                  <a:avLst/>
                  <a:gdLst>
                    <a:gd name="connsiteX0" fmla="*/ 600401 w 699818"/>
                    <a:gd name="connsiteY0" fmla="*/ 609246 h 717509"/>
                    <a:gd name="connsiteX1" fmla="*/ 171669 w 699818"/>
                    <a:gd name="connsiteY1" fmla="*/ 667475 h 717509"/>
                    <a:gd name="connsiteX2" fmla="*/ 11370 w 699818"/>
                    <a:gd name="connsiteY2" fmla="*/ 268042 h 717509"/>
                    <a:gd name="connsiteX3" fmla="*/ 349909 w 699818"/>
                    <a:gd name="connsiteY3" fmla="*/ -2 h 717509"/>
                    <a:gd name="connsiteX4" fmla="*/ 600401 w 699818"/>
                    <a:gd name="connsiteY4" fmla="*/ 609246 h 717509"/>
                    <a:gd name="connsiteX0" fmla="*/ 607973 w 607973"/>
                    <a:gd name="connsiteY0" fmla="*/ 618550 h 710118"/>
                    <a:gd name="connsiteX1" fmla="*/ 169132 w 607973"/>
                    <a:gd name="connsiteY1" fmla="*/ 667477 h 710118"/>
                    <a:gd name="connsiteX2" fmla="*/ 8833 w 607973"/>
                    <a:gd name="connsiteY2" fmla="*/ 268044 h 710118"/>
                    <a:gd name="connsiteX3" fmla="*/ 347372 w 607973"/>
                    <a:gd name="connsiteY3" fmla="*/ 0 h 710118"/>
                    <a:gd name="connsiteX4" fmla="*/ 607973 w 607973"/>
                    <a:gd name="connsiteY4" fmla="*/ 618550 h 710118"/>
                    <a:gd name="connsiteX0" fmla="*/ 611711 w 611711"/>
                    <a:gd name="connsiteY0" fmla="*/ 617648 h 709680"/>
                    <a:gd name="connsiteX1" fmla="*/ 169168 w 611711"/>
                    <a:gd name="connsiteY1" fmla="*/ 667477 h 709680"/>
                    <a:gd name="connsiteX2" fmla="*/ 8869 w 611711"/>
                    <a:gd name="connsiteY2" fmla="*/ 268044 h 709680"/>
                    <a:gd name="connsiteX3" fmla="*/ 347408 w 611711"/>
                    <a:gd name="connsiteY3" fmla="*/ 0 h 709680"/>
                    <a:gd name="connsiteX4" fmla="*/ 611711 w 611711"/>
                    <a:gd name="connsiteY4" fmla="*/ 617648 h 709680"/>
                    <a:gd name="connsiteX0" fmla="*/ 598454 w 598454"/>
                    <a:gd name="connsiteY0" fmla="*/ 626687 h 714203"/>
                    <a:gd name="connsiteX1" fmla="*/ 169039 w 598454"/>
                    <a:gd name="connsiteY1" fmla="*/ 667477 h 714203"/>
                    <a:gd name="connsiteX2" fmla="*/ 8740 w 598454"/>
                    <a:gd name="connsiteY2" fmla="*/ 268044 h 714203"/>
                    <a:gd name="connsiteX3" fmla="*/ 347279 w 598454"/>
                    <a:gd name="connsiteY3" fmla="*/ 0 h 714203"/>
                    <a:gd name="connsiteX4" fmla="*/ 598454 w 598454"/>
                    <a:gd name="connsiteY4" fmla="*/ 626687 h 714203"/>
                    <a:gd name="connsiteX0" fmla="*/ 605585 w 605585"/>
                    <a:gd name="connsiteY0" fmla="*/ 627777 h 714770"/>
                    <a:gd name="connsiteX1" fmla="*/ 169107 w 605585"/>
                    <a:gd name="connsiteY1" fmla="*/ 667477 h 714770"/>
                    <a:gd name="connsiteX2" fmla="*/ 8808 w 605585"/>
                    <a:gd name="connsiteY2" fmla="*/ 268044 h 714770"/>
                    <a:gd name="connsiteX3" fmla="*/ 347347 w 605585"/>
                    <a:gd name="connsiteY3" fmla="*/ 0 h 714770"/>
                    <a:gd name="connsiteX4" fmla="*/ 605585 w 605585"/>
                    <a:gd name="connsiteY4" fmla="*/ 627777 h 7147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05585" h="714770">
                      <a:moveTo>
                        <a:pt x="605585" y="627777"/>
                      </a:moveTo>
                      <a:cubicBezTo>
                        <a:pt x="492881" y="746252"/>
                        <a:pt x="268570" y="727433"/>
                        <a:pt x="169107" y="667477"/>
                      </a:cubicBezTo>
                      <a:cubicBezTo>
                        <a:pt x="69644" y="607522"/>
                        <a:pt x="-30676" y="422946"/>
                        <a:pt x="8808" y="268044"/>
                      </a:cubicBezTo>
                      <a:cubicBezTo>
                        <a:pt x="49055" y="110149"/>
                        <a:pt x="188172" y="0"/>
                        <a:pt x="347347" y="0"/>
                      </a:cubicBezTo>
                      <a:lnTo>
                        <a:pt x="605585" y="627777"/>
                      </a:lnTo>
                      <a:close/>
                    </a:path>
                  </a:pathLst>
                </a:custGeom>
                <a:solidFill>
                  <a:srgbClr val="F4B945"/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</p:grpSp>
          <p:sp>
            <p:nvSpPr>
              <p:cNvPr id="313" name="รูปแบบอิสระ: รูปร่าง 312">
                <a:extLst>
                  <a:ext uri="{FF2B5EF4-FFF2-40B4-BE49-F238E27FC236}">
                    <a16:creationId xmlns:a16="http://schemas.microsoft.com/office/drawing/2014/main" id="{FB7DA7C8-89F6-41B1-9827-7E04729B960D}"/>
                  </a:ext>
                </a:extLst>
              </p:cNvPr>
              <p:cNvSpPr/>
              <p:nvPr/>
            </p:nvSpPr>
            <p:spPr>
              <a:xfrm rot="21144157">
                <a:off x="1494875" y="4632603"/>
                <a:ext cx="367302" cy="539229"/>
              </a:xfrm>
              <a:custGeom>
                <a:avLst/>
                <a:gdLst>
                  <a:gd name="connsiteX0" fmla="*/ 42210 w 347010"/>
                  <a:gd name="connsiteY0" fmla="*/ 0 h 546827"/>
                  <a:gd name="connsiteX1" fmla="*/ 11730 w 347010"/>
                  <a:gd name="connsiteY1" fmla="*/ 447040 h 546827"/>
                  <a:gd name="connsiteX2" fmla="*/ 214930 w 347010"/>
                  <a:gd name="connsiteY2" fmla="*/ 518160 h 546827"/>
                  <a:gd name="connsiteX3" fmla="*/ 347010 w 347010"/>
                  <a:gd name="connsiteY3" fmla="*/ 71120 h 5468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47010" h="546827">
                    <a:moveTo>
                      <a:pt x="42210" y="0"/>
                    </a:moveTo>
                    <a:cubicBezTo>
                      <a:pt x="12576" y="180340"/>
                      <a:pt x="-17057" y="360680"/>
                      <a:pt x="11730" y="447040"/>
                    </a:cubicBezTo>
                    <a:cubicBezTo>
                      <a:pt x="40517" y="533400"/>
                      <a:pt x="159050" y="580813"/>
                      <a:pt x="214930" y="518160"/>
                    </a:cubicBezTo>
                    <a:cubicBezTo>
                      <a:pt x="270810" y="455507"/>
                      <a:pt x="308910" y="263313"/>
                      <a:pt x="347010" y="71120"/>
                    </a:cubicBezTo>
                  </a:path>
                </a:pathLst>
              </a:cu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14" name="รูปแบบอิสระ: รูปร่าง 313">
                <a:extLst>
                  <a:ext uri="{FF2B5EF4-FFF2-40B4-BE49-F238E27FC236}">
                    <a16:creationId xmlns:a16="http://schemas.microsoft.com/office/drawing/2014/main" id="{BEC8471C-B3DA-4524-85DD-99328DD1B542}"/>
                  </a:ext>
                </a:extLst>
              </p:cNvPr>
              <p:cNvSpPr/>
              <p:nvPr/>
            </p:nvSpPr>
            <p:spPr>
              <a:xfrm rot="455843" flipH="1">
                <a:off x="2106138" y="4631363"/>
                <a:ext cx="367302" cy="539229"/>
              </a:xfrm>
              <a:custGeom>
                <a:avLst/>
                <a:gdLst>
                  <a:gd name="connsiteX0" fmla="*/ 42210 w 347010"/>
                  <a:gd name="connsiteY0" fmla="*/ 0 h 546827"/>
                  <a:gd name="connsiteX1" fmla="*/ 11730 w 347010"/>
                  <a:gd name="connsiteY1" fmla="*/ 447040 h 546827"/>
                  <a:gd name="connsiteX2" fmla="*/ 214930 w 347010"/>
                  <a:gd name="connsiteY2" fmla="*/ 518160 h 546827"/>
                  <a:gd name="connsiteX3" fmla="*/ 347010 w 347010"/>
                  <a:gd name="connsiteY3" fmla="*/ 71120 h 5468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47010" h="546827">
                    <a:moveTo>
                      <a:pt x="42210" y="0"/>
                    </a:moveTo>
                    <a:cubicBezTo>
                      <a:pt x="12576" y="180340"/>
                      <a:pt x="-17057" y="360680"/>
                      <a:pt x="11730" y="447040"/>
                    </a:cubicBezTo>
                    <a:cubicBezTo>
                      <a:pt x="40517" y="533400"/>
                      <a:pt x="159050" y="580813"/>
                      <a:pt x="214930" y="518160"/>
                    </a:cubicBezTo>
                    <a:cubicBezTo>
                      <a:pt x="270810" y="455507"/>
                      <a:pt x="308910" y="263313"/>
                      <a:pt x="347010" y="71120"/>
                    </a:cubicBezTo>
                  </a:path>
                </a:pathLst>
              </a:cu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sp>
          <p:nvSpPr>
            <p:cNvPr id="310" name="สามเหลี่ยมหน้าจั่ว 872">
              <a:extLst>
                <a:ext uri="{FF2B5EF4-FFF2-40B4-BE49-F238E27FC236}">
                  <a16:creationId xmlns:a16="http://schemas.microsoft.com/office/drawing/2014/main" id="{C03B29DD-2093-43FD-B91B-30314CA15C7E}"/>
                </a:ext>
              </a:extLst>
            </p:cNvPr>
            <p:cNvSpPr/>
            <p:nvPr/>
          </p:nvSpPr>
          <p:spPr>
            <a:xfrm rot="20307921">
              <a:off x="1581174" y="4590480"/>
              <a:ext cx="258112" cy="365847"/>
            </a:xfrm>
            <a:custGeom>
              <a:avLst/>
              <a:gdLst>
                <a:gd name="connsiteX0" fmla="*/ 0 w 251081"/>
                <a:gd name="connsiteY0" fmla="*/ 227839 h 227839"/>
                <a:gd name="connsiteX1" fmla="*/ 125541 w 251081"/>
                <a:gd name="connsiteY1" fmla="*/ 0 h 227839"/>
                <a:gd name="connsiteX2" fmla="*/ 251081 w 251081"/>
                <a:gd name="connsiteY2" fmla="*/ 227839 h 227839"/>
                <a:gd name="connsiteX3" fmla="*/ 0 w 251081"/>
                <a:gd name="connsiteY3" fmla="*/ 227839 h 227839"/>
                <a:gd name="connsiteX0" fmla="*/ 0 w 297141"/>
                <a:gd name="connsiteY0" fmla="*/ 227839 h 227839"/>
                <a:gd name="connsiteX1" fmla="*/ 125541 w 297141"/>
                <a:gd name="connsiteY1" fmla="*/ 0 h 227839"/>
                <a:gd name="connsiteX2" fmla="*/ 297141 w 297141"/>
                <a:gd name="connsiteY2" fmla="*/ 180512 h 227839"/>
                <a:gd name="connsiteX3" fmla="*/ 0 w 297141"/>
                <a:gd name="connsiteY3" fmla="*/ 227839 h 227839"/>
                <a:gd name="connsiteX0" fmla="*/ 44777 w 171600"/>
                <a:gd name="connsiteY0" fmla="*/ 377240 h 377240"/>
                <a:gd name="connsiteX1" fmla="*/ 0 w 171600"/>
                <a:gd name="connsiteY1" fmla="*/ 0 h 377240"/>
                <a:gd name="connsiteX2" fmla="*/ 171600 w 171600"/>
                <a:gd name="connsiteY2" fmla="*/ 180512 h 377240"/>
                <a:gd name="connsiteX3" fmla="*/ 44777 w 171600"/>
                <a:gd name="connsiteY3" fmla="*/ 377240 h 377240"/>
                <a:gd name="connsiteX0" fmla="*/ 94672 w 221495"/>
                <a:gd name="connsiteY0" fmla="*/ 347824 h 347824"/>
                <a:gd name="connsiteX1" fmla="*/ 0 w 221495"/>
                <a:gd name="connsiteY1" fmla="*/ 0 h 347824"/>
                <a:gd name="connsiteX2" fmla="*/ 221495 w 221495"/>
                <a:gd name="connsiteY2" fmla="*/ 151096 h 347824"/>
                <a:gd name="connsiteX3" fmla="*/ 94672 w 221495"/>
                <a:gd name="connsiteY3" fmla="*/ 347824 h 347824"/>
                <a:gd name="connsiteX0" fmla="*/ 94672 w 208119"/>
                <a:gd name="connsiteY0" fmla="*/ 347824 h 347824"/>
                <a:gd name="connsiteX1" fmla="*/ 0 w 208119"/>
                <a:gd name="connsiteY1" fmla="*/ 0 h 347824"/>
                <a:gd name="connsiteX2" fmla="*/ 208119 w 208119"/>
                <a:gd name="connsiteY2" fmla="*/ 102088 h 347824"/>
                <a:gd name="connsiteX3" fmla="*/ 94672 w 208119"/>
                <a:gd name="connsiteY3" fmla="*/ 347824 h 347824"/>
                <a:gd name="connsiteX0" fmla="*/ 143774 w 257221"/>
                <a:gd name="connsiteY0" fmla="*/ 361804 h 361804"/>
                <a:gd name="connsiteX1" fmla="*/ 0 w 257221"/>
                <a:gd name="connsiteY1" fmla="*/ 0 h 361804"/>
                <a:gd name="connsiteX2" fmla="*/ 257221 w 257221"/>
                <a:gd name="connsiteY2" fmla="*/ 116068 h 361804"/>
                <a:gd name="connsiteX3" fmla="*/ 143774 w 257221"/>
                <a:gd name="connsiteY3" fmla="*/ 361804 h 361804"/>
                <a:gd name="connsiteX0" fmla="*/ 148856 w 262303"/>
                <a:gd name="connsiteY0" fmla="*/ 380822 h 380822"/>
                <a:gd name="connsiteX1" fmla="*/ 0 w 262303"/>
                <a:gd name="connsiteY1" fmla="*/ 0 h 380822"/>
                <a:gd name="connsiteX2" fmla="*/ 262303 w 262303"/>
                <a:gd name="connsiteY2" fmla="*/ 135086 h 380822"/>
                <a:gd name="connsiteX3" fmla="*/ 148856 w 262303"/>
                <a:gd name="connsiteY3" fmla="*/ 380822 h 380822"/>
                <a:gd name="connsiteX0" fmla="*/ 164338 w 262303"/>
                <a:gd name="connsiteY0" fmla="*/ 362622 h 362622"/>
                <a:gd name="connsiteX1" fmla="*/ 0 w 262303"/>
                <a:gd name="connsiteY1" fmla="*/ 0 h 362622"/>
                <a:gd name="connsiteX2" fmla="*/ 262303 w 262303"/>
                <a:gd name="connsiteY2" fmla="*/ 135086 h 362622"/>
                <a:gd name="connsiteX3" fmla="*/ 164338 w 262303"/>
                <a:gd name="connsiteY3" fmla="*/ 362622 h 362622"/>
                <a:gd name="connsiteX0" fmla="*/ 150969 w 248934"/>
                <a:gd name="connsiteY0" fmla="*/ 335697 h 335697"/>
                <a:gd name="connsiteX1" fmla="*/ 0 w 248934"/>
                <a:gd name="connsiteY1" fmla="*/ 0 h 335697"/>
                <a:gd name="connsiteX2" fmla="*/ 248934 w 248934"/>
                <a:gd name="connsiteY2" fmla="*/ 108161 h 335697"/>
                <a:gd name="connsiteX3" fmla="*/ 150969 w 248934"/>
                <a:gd name="connsiteY3" fmla="*/ 335697 h 335697"/>
                <a:gd name="connsiteX0" fmla="*/ 146454 w 244419"/>
                <a:gd name="connsiteY0" fmla="*/ 347351 h 347351"/>
                <a:gd name="connsiteX1" fmla="*/ 0 w 244419"/>
                <a:gd name="connsiteY1" fmla="*/ 0 h 347351"/>
                <a:gd name="connsiteX2" fmla="*/ 244419 w 244419"/>
                <a:gd name="connsiteY2" fmla="*/ 119815 h 347351"/>
                <a:gd name="connsiteX3" fmla="*/ 146454 w 244419"/>
                <a:gd name="connsiteY3" fmla="*/ 347351 h 347351"/>
                <a:gd name="connsiteX0" fmla="*/ 135979 w 244419"/>
                <a:gd name="connsiteY0" fmla="*/ 353915 h 353915"/>
                <a:gd name="connsiteX1" fmla="*/ 0 w 244419"/>
                <a:gd name="connsiteY1" fmla="*/ 0 h 353915"/>
                <a:gd name="connsiteX2" fmla="*/ 244419 w 244419"/>
                <a:gd name="connsiteY2" fmla="*/ 119815 h 353915"/>
                <a:gd name="connsiteX3" fmla="*/ 135979 w 244419"/>
                <a:gd name="connsiteY3" fmla="*/ 353915 h 353915"/>
                <a:gd name="connsiteX0" fmla="*/ 135979 w 243516"/>
                <a:gd name="connsiteY0" fmla="*/ 353915 h 353915"/>
                <a:gd name="connsiteX1" fmla="*/ 0 w 243516"/>
                <a:gd name="connsiteY1" fmla="*/ 0 h 353915"/>
                <a:gd name="connsiteX2" fmla="*/ 243516 w 243516"/>
                <a:gd name="connsiteY2" fmla="*/ 122146 h 353915"/>
                <a:gd name="connsiteX3" fmla="*/ 135979 w 243516"/>
                <a:gd name="connsiteY3" fmla="*/ 353915 h 353915"/>
                <a:gd name="connsiteX0" fmla="*/ 135979 w 252668"/>
                <a:gd name="connsiteY0" fmla="*/ 353915 h 353915"/>
                <a:gd name="connsiteX1" fmla="*/ 0 w 252668"/>
                <a:gd name="connsiteY1" fmla="*/ 0 h 353915"/>
                <a:gd name="connsiteX2" fmla="*/ 252668 w 252668"/>
                <a:gd name="connsiteY2" fmla="*/ 125825 h 353915"/>
                <a:gd name="connsiteX3" fmla="*/ 135979 w 252668"/>
                <a:gd name="connsiteY3" fmla="*/ 353915 h 353915"/>
                <a:gd name="connsiteX0" fmla="*/ 136400 w 253089"/>
                <a:gd name="connsiteY0" fmla="*/ 346003 h 346003"/>
                <a:gd name="connsiteX1" fmla="*/ 0 w 253089"/>
                <a:gd name="connsiteY1" fmla="*/ 0 h 346003"/>
                <a:gd name="connsiteX2" fmla="*/ 253089 w 253089"/>
                <a:gd name="connsiteY2" fmla="*/ 117913 h 346003"/>
                <a:gd name="connsiteX3" fmla="*/ 136400 w 253089"/>
                <a:gd name="connsiteY3" fmla="*/ 346003 h 346003"/>
                <a:gd name="connsiteX0" fmla="*/ 138268 w 254957"/>
                <a:gd name="connsiteY0" fmla="*/ 354835 h 354835"/>
                <a:gd name="connsiteX1" fmla="*/ 0 w 254957"/>
                <a:gd name="connsiteY1" fmla="*/ 0 h 354835"/>
                <a:gd name="connsiteX2" fmla="*/ 254957 w 254957"/>
                <a:gd name="connsiteY2" fmla="*/ 126745 h 354835"/>
                <a:gd name="connsiteX3" fmla="*/ 138268 w 254957"/>
                <a:gd name="connsiteY3" fmla="*/ 354835 h 354835"/>
                <a:gd name="connsiteX0" fmla="*/ 133272 w 249961"/>
                <a:gd name="connsiteY0" fmla="*/ 360908 h 360908"/>
                <a:gd name="connsiteX1" fmla="*/ 0 w 249961"/>
                <a:gd name="connsiteY1" fmla="*/ 0 h 360908"/>
                <a:gd name="connsiteX2" fmla="*/ 249961 w 249961"/>
                <a:gd name="connsiteY2" fmla="*/ 132818 h 360908"/>
                <a:gd name="connsiteX3" fmla="*/ 133272 w 249961"/>
                <a:gd name="connsiteY3" fmla="*/ 360908 h 3609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9961" h="360908">
                  <a:moveTo>
                    <a:pt x="133272" y="360908"/>
                  </a:moveTo>
                  <a:lnTo>
                    <a:pt x="0" y="0"/>
                  </a:lnTo>
                  <a:lnTo>
                    <a:pt x="249961" y="132818"/>
                  </a:lnTo>
                  <a:lnTo>
                    <a:pt x="133272" y="360908"/>
                  </a:lnTo>
                  <a:close/>
                </a:path>
              </a:pathLst>
            </a:custGeom>
            <a:solidFill>
              <a:srgbClr val="F4B9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  <p:sp>
          <p:nvSpPr>
            <p:cNvPr id="311" name="สามเหลี่ยมหน้าจั่ว 872">
              <a:extLst>
                <a:ext uri="{FF2B5EF4-FFF2-40B4-BE49-F238E27FC236}">
                  <a16:creationId xmlns:a16="http://schemas.microsoft.com/office/drawing/2014/main" id="{E2C65FAF-D0A5-4B0F-9772-D3385B1480DF}"/>
                </a:ext>
              </a:extLst>
            </p:cNvPr>
            <p:cNvSpPr/>
            <p:nvPr/>
          </p:nvSpPr>
          <p:spPr>
            <a:xfrm rot="1292079" flipH="1">
              <a:off x="2131784" y="4588835"/>
              <a:ext cx="258112" cy="365847"/>
            </a:xfrm>
            <a:custGeom>
              <a:avLst/>
              <a:gdLst>
                <a:gd name="connsiteX0" fmla="*/ 0 w 251081"/>
                <a:gd name="connsiteY0" fmla="*/ 227839 h 227839"/>
                <a:gd name="connsiteX1" fmla="*/ 125541 w 251081"/>
                <a:gd name="connsiteY1" fmla="*/ 0 h 227839"/>
                <a:gd name="connsiteX2" fmla="*/ 251081 w 251081"/>
                <a:gd name="connsiteY2" fmla="*/ 227839 h 227839"/>
                <a:gd name="connsiteX3" fmla="*/ 0 w 251081"/>
                <a:gd name="connsiteY3" fmla="*/ 227839 h 227839"/>
                <a:gd name="connsiteX0" fmla="*/ 0 w 297141"/>
                <a:gd name="connsiteY0" fmla="*/ 227839 h 227839"/>
                <a:gd name="connsiteX1" fmla="*/ 125541 w 297141"/>
                <a:gd name="connsiteY1" fmla="*/ 0 h 227839"/>
                <a:gd name="connsiteX2" fmla="*/ 297141 w 297141"/>
                <a:gd name="connsiteY2" fmla="*/ 180512 h 227839"/>
                <a:gd name="connsiteX3" fmla="*/ 0 w 297141"/>
                <a:gd name="connsiteY3" fmla="*/ 227839 h 227839"/>
                <a:gd name="connsiteX0" fmla="*/ 44777 w 171600"/>
                <a:gd name="connsiteY0" fmla="*/ 377240 h 377240"/>
                <a:gd name="connsiteX1" fmla="*/ 0 w 171600"/>
                <a:gd name="connsiteY1" fmla="*/ 0 h 377240"/>
                <a:gd name="connsiteX2" fmla="*/ 171600 w 171600"/>
                <a:gd name="connsiteY2" fmla="*/ 180512 h 377240"/>
                <a:gd name="connsiteX3" fmla="*/ 44777 w 171600"/>
                <a:gd name="connsiteY3" fmla="*/ 377240 h 377240"/>
                <a:gd name="connsiteX0" fmla="*/ 94672 w 221495"/>
                <a:gd name="connsiteY0" fmla="*/ 347824 h 347824"/>
                <a:gd name="connsiteX1" fmla="*/ 0 w 221495"/>
                <a:gd name="connsiteY1" fmla="*/ 0 h 347824"/>
                <a:gd name="connsiteX2" fmla="*/ 221495 w 221495"/>
                <a:gd name="connsiteY2" fmla="*/ 151096 h 347824"/>
                <a:gd name="connsiteX3" fmla="*/ 94672 w 221495"/>
                <a:gd name="connsiteY3" fmla="*/ 347824 h 347824"/>
                <a:gd name="connsiteX0" fmla="*/ 94672 w 208119"/>
                <a:gd name="connsiteY0" fmla="*/ 347824 h 347824"/>
                <a:gd name="connsiteX1" fmla="*/ 0 w 208119"/>
                <a:gd name="connsiteY1" fmla="*/ 0 h 347824"/>
                <a:gd name="connsiteX2" fmla="*/ 208119 w 208119"/>
                <a:gd name="connsiteY2" fmla="*/ 102088 h 347824"/>
                <a:gd name="connsiteX3" fmla="*/ 94672 w 208119"/>
                <a:gd name="connsiteY3" fmla="*/ 347824 h 347824"/>
                <a:gd name="connsiteX0" fmla="*/ 143774 w 257221"/>
                <a:gd name="connsiteY0" fmla="*/ 361804 h 361804"/>
                <a:gd name="connsiteX1" fmla="*/ 0 w 257221"/>
                <a:gd name="connsiteY1" fmla="*/ 0 h 361804"/>
                <a:gd name="connsiteX2" fmla="*/ 257221 w 257221"/>
                <a:gd name="connsiteY2" fmla="*/ 116068 h 361804"/>
                <a:gd name="connsiteX3" fmla="*/ 143774 w 257221"/>
                <a:gd name="connsiteY3" fmla="*/ 361804 h 361804"/>
                <a:gd name="connsiteX0" fmla="*/ 148856 w 262303"/>
                <a:gd name="connsiteY0" fmla="*/ 380822 h 380822"/>
                <a:gd name="connsiteX1" fmla="*/ 0 w 262303"/>
                <a:gd name="connsiteY1" fmla="*/ 0 h 380822"/>
                <a:gd name="connsiteX2" fmla="*/ 262303 w 262303"/>
                <a:gd name="connsiteY2" fmla="*/ 135086 h 380822"/>
                <a:gd name="connsiteX3" fmla="*/ 148856 w 262303"/>
                <a:gd name="connsiteY3" fmla="*/ 380822 h 380822"/>
                <a:gd name="connsiteX0" fmla="*/ 164338 w 262303"/>
                <a:gd name="connsiteY0" fmla="*/ 362622 h 362622"/>
                <a:gd name="connsiteX1" fmla="*/ 0 w 262303"/>
                <a:gd name="connsiteY1" fmla="*/ 0 h 362622"/>
                <a:gd name="connsiteX2" fmla="*/ 262303 w 262303"/>
                <a:gd name="connsiteY2" fmla="*/ 135086 h 362622"/>
                <a:gd name="connsiteX3" fmla="*/ 164338 w 262303"/>
                <a:gd name="connsiteY3" fmla="*/ 362622 h 362622"/>
                <a:gd name="connsiteX0" fmla="*/ 150969 w 248934"/>
                <a:gd name="connsiteY0" fmla="*/ 335697 h 335697"/>
                <a:gd name="connsiteX1" fmla="*/ 0 w 248934"/>
                <a:gd name="connsiteY1" fmla="*/ 0 h 335697"/>
                <a:gd name="connsiteX2" fmla="*/ 248934 w 248934"/>
                <a:gd name="connsiteY2" fmla="*/ 108161 h 335697"/>
                <a:gd name="connsiteX3" fmla="*/ 150969 w 248934"/>
                <a:gd name="connsiteY3" fmla="*/ 335697 h 335697"/>
                <a:gd name="connsiteX0" fmla="*/ 146454 w 244419"/>
                <a:gd name="connsiteY0" fmla="*/ 347351 h 347351"/>
                <a:gd name="connsiteX1" fmla="*/ 0 w 244419"/>
                <a:gd name="connsiteY1" fmla="*/ 0 h 347351"/>
                <a:gd name="connsiteX2" fmla="*/ 244419 w 244419"/>
                <a:gd name="connsiteY2" fmla="*/ 119815 h 347351"/>
                <a:gd name="connsiteX3" fmla="*/ 146454 w 244419"/>
                <a:gd name="connsiteY3" fmla="*/ 347351 h 347351"/>
                <a:gd name="connsiteX0" fmla="*/ 135979 w 244419"/>
                <a:gd name="connsiteY0" fmla="*/ 353915 h 353915"/>
                <a:gd name="connsiteX1" fmla="*/ 0 w 244419"/>
                <a:gd name="connsiteY1" fmla="*/ 0 h 353915"/>
                <a:gd name="connsiteX2" fmla="*/ 244419 w 244419"/>
                <a:gd name="connsiteY2" fmla="*/ 119815 h 353915"/>
                <a:gd name="connsiteX3" fmla="*/ 135979 w 244419"/>
                <a:gd name="connsiteY3" fmla="*/ 353915 h 353915"/>
                <a:gd name="connsiteX0" fmla="*/ 135979 w 243516"/>
                <a:gd name="connsiteY0" fmla="*/ 353915 h 353915"/>
                <a:gd name="connsiteX1" fmla="*/ 0 w 243516"/>
                <a:gd name="connsiteY1" fmla="*/ 0 h 353915"/>
                <a:gd name="connsiteX2" fmla="*/ 243516 w 243516"/>
                <a:gd name="connsiteY2" fmla="*/ 122146 h 353915"/>
                <a:gd name="connsiteX3" fmla="*/ 135979 w 243516"/>
                <a:gd name="connsiteY3" fmla="*/ 353915 h 353915"/>
                <a:gd name="connsiteX0" fmla="*/ 135979 w 252668"/>
                <a:gd name="connsiteY0" fmla="*/ 353915 h 353915"/>
                <a:gd name="connsiteX1" fmla="*/ 0 w 252668"/>
                <a:gd name="connsiteY1" fmla="*/ 0 h 353915"/>
                <a:gd name="connsiteX2" fmla="*/ 252668 w 252668"/>
                <a:gd name="connsiteY2" fmla="*/ 125825 h 353915"/>
                <a:gd name="connsiteX3" fmla="*/ 135979 w 252668"/>
                <a:gd name="connsiteY3" fmla="*/ 353915 h 353915"/>
                <a:gd name="connsiteX0" fmla="*/ 136400 w 253089"/>
                <a:gd name="connsiteY0" fmla="*/ 346003 h 346003"/>
                <a:gd name="connsiteX1" fmla="*/ 0 w 253089"/>
                <a:gd name="connsiteY1" fmla="*/ 0 h 346003"/>
                <a:gd name="connsiteX2" fmla="*/ 253089 w 253089"/>
                <a:gd name="connsiteY2" fmla="*/ 117913 h 346003"/>
                <a:gd name="connsiteX3" fmla="*/ 136400 w 253089"/>
                <a:gd name="connsiteY3" fmla="*/ 346003 h 346003"/>
                <a:gd name="connsiteX0" fmla="*/ 138268 w 254957"/>
                <a:gd name="connsiteY0" fmla="*/ 354835 h 354835"/>
                <a:gd name="connsiteX1" fmla="*/ 0 w 254957"/>
                <a:gd name="connsiteY1" fmla="*/ 0 h 354835"/>
                <a:gd name="connsiteX2" fmla="*/ 254957 w 254957"/>
                <a:gd name="connsiteY2" fmla="*/ 126745 h 354835"/>
                <a:gd name="connsiteX3" fmla="*/ 138268 w 254957"/>
                <a:gd name="connsiteY3" fmla="*/ 354835 h 354835"/>
                <a:gd name="connsiteX0" fmla="*/ 133272 w 249961"/>
                <a:gd name="connsiteY0" fmla="*/ 360908 h 360908"/>
                <a:gd name="connsiteX1" fmla="*/ 0 w 249961"/>
                <a:gd name="connsiteY1" fmla="*/ 0 h 360908"/>
                <a:gd name="connsiteX2" fmla="*/ 249961 w 249961"/>
                <a:gd name="connsiteY2" fmla="*/ 132818 h 360908"/>
                <a:gd name="connsiteX3" fmla="*/ 133272 w 249961"/>
                <a:gd name="connsiteY3" fmla="*/ 360908 h 3609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9961" h="360908">
                  <a:moveTo>
                    <a:pt x="133272" y="360908"/>
                  </a:moveTo>
                  <a:lnTo>
                    <a:pt x="0" y="0"/>
                  </a:lnTo>
                  <a:lnTo>
                    <a:pt x="249961" y="132818"/>
                  </a:lnTo>
                  <a:lnTo>
                    <a:pt x="133272" y="360908"/>
                  </a:lnTo>
                  <a:close/>
                </a:path>
              </a:pathLst>
            </a:custGeom>
            <a:solidFill>
              <a:srgbClr val="F4B9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9553358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กลุ่ม 88">
            <a:extLst>
              <a:ext uri="{FF2B5EF4-FFF2-40B4-BE49-F238E27FC236}">
                <a16:creationId xmlns:a16="http://schemas.microsoft.com/office/drawing/2014/main" id="{FF14797B-9582-46EC-97DE-020D06C66280}"/>
              </a:ext>
            </a:extLst>
          </p:cNvPr>
          <p:cNvGrpSpPr/>
          <p:nvPr/>
        </p:nvGrpSpPr>
        <p:grpSpPr>
          <a:xfrm flipH="1">
            <a:off x="7513574" y="-492448"/>
            <a:ext cx="1250465" cy="813416"/>
            <a:chOff x="28214" y="967908"/>
            <a:chExt cx="1250465" cy="813416"/>
          </a:xfrm>
        </p:grpSpPr>
        <p:cxnSp>
          <p:nvCxnSpPr>
            <p:cNvPr id="90" name="ตัวเชื่อมต่อตรง 89">
              <a:extLst>
                <a:ext uri="{FF2B5EF4-FFF2-40B4-BE49-F238E27FC236}">
                  <a16:creationId xmlns:a16="http://schemas.microsoft.com/office/drawing/2014/main" id="{8CC35675-867D-40DF-BE74-3F6F1DA94D80}"/>
                </a:ext>
              </a:extLst>
            </p:cNvPr>
            <p:cNvCxnSpPr>
              <a:cxnSpLocks/>
            </p:cNvCxnSpPr>
            <p:nvPr/>
          </p:nvCxnSpPr>
          <p:spPr>
            <a:xfrm>
              <a:off x="439451" y="967908"/>
              <a:ext cx="1" cy="32096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ตัวเชื่อมต่อตรง 90">
              <a:extLst>
                <a:ext uri="{FF2B5EF4-FFF2-40B4-BE49-F238E27FC236}">
                  <a16:creationId xmlns:a16="http://schemas.microsoft.com/office/drawing/2014/main" id="{EE72849C-0566-4264-9613-8DCA2178D10B}"/>
                </a:ext>
              </a:extLst>
            </p:cNvPr>
            <p:cNvCxnSpPr/>
            <p:nvPr/>
          </p:nvCxnSpPr>
          <p:spPr>
            <a:xfrm>
              <a:off x="266648" y="1264663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ตัวเชื่อมต่อตรง 91">
              <a:extLst>
                <a:ext uri="{FF2B5EF4-FFF2-40B4-BE49-F238E27FC236}">
                  <a16:creationId xmlns:a16="http://schemas.microsoft.com/office/drawing/2014/main" id="{5EED7A2B-8EB3-43C0-A7FE-D7E10EC093BE}"/>
                </a:ext>
              </a:extLst>
            </p:cNvPr>
            <p:cNvCxnSpPr>
              <a:cxnSpLocks/>
            </p:cNvCxnSpPr>
            <p:nvPr/>
          </p:nvCxnSpPr>
          <p:spPr>
            <a:xfrm>
              <a:off x="740194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ตัวเชื่อมต่อตรง 92">
              <a:extLst>
                <a:ext uri="{FF2B5EF4-FFF2-40B4-BE49-F238E27FC236}">
                  <a16:creationId xmlns:a16="http://schemas.microsoft.com/office/drawing/2014/main" id="{520D21E7-206F-4972-9668-D73BF400FE2F}"/>
                </a:ext>
              </a:extLst>
            </p:cNvPr>
            <p:cNvCxnSpPr>
              <a:cxnSpLocks/>
            </p:cNvCxnSpPr>
            <p:nvPr/>
          </p:nvCxnSpPr>
          <p:spPr>
            <a:xfrm>
              <a:off x="1278679" y="1241108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ตัวเชื่อมต่อตรง 93">
              <a:extLst>
                <a:ext uri="{FF2B5EF4-FFF2-40B4-BE49-F238E27FC236}">
                  <a16:creationId xmlns:a16="http://schemas.microsoft.com/office/drawing/2014/main" id="{68AF7A25-073C-44D9-A063-12F4F209085A}"/>
                </a:ext>
              </a:extLst>
            </p:cNvPr>
            <p:cNvCxnSpPr/>
            <p:nvPr/>
          </p:nvCxnSpPr>
          <p:spPr>
            <a:xfrm>
              <a:off x="266648" y="152281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ตัวเชื่อมต่อตรง 94">
              <a:extLst>
                <a:ext uri="{FF2B5EF4-FFF2-40B4-BE49-F238E27FC236}">
                  <a16:creationId xmlns:a16="http://schemas.microsoft.com/office/drawing/2014/main" id="{BF307234-7652-409D-A474-EE9C234424A1}"/>
                </a:ext>
              </a:extLst>
            </p:cNvPr>
            <p:cNvCxnSpPr>
              <a:cxnSpLocks/>
            </p:cNvCxnSpPr>
            <p:nvPr/>
          </p:nvCxnSpPr>
          <p:spPr>
            <a:xfrm>
              <a:off x="408431" y="149961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ตัวเชื่อมต่อตรง 95">
              <a:extLst>
                <a:ext uri="{FF2B5EF4-FFF2-40B4-BE49-F238E27FC236}">
                  <a16:creationId xmlns:a16="http://schemas.microsoft.com/office/drawing/2014/main" id="{777722DF-AA8D-4FDF-8307-B628332E9484}"/>
                </a:ext>
              </a:extLst>
            </p:cNvPr>
            <p:cNvCxnSpPr/>
            <p:nvPr/>
          </p:nvCxnSpPr>
          <p:spPr>
            <a:xfrm>
              <a:off x="28214" y="1781324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2" name="สี่เหลี่ยมผืนผ้า 61">
            <a:extLst>
              <a:ext uri="{FF2B5EF4-FFF2-40B4-BE49-F238E27FC236}">
                <a16:creationId xmlns:a16="http://schemas.microsoft.com/office/drawing/2014/main" id="{C1C02B64-640D-4EE2-BB1C-51468F6F4CDD}"/>
              </a:ext>
            </a:extLst>
          </p:cNvPr>
          <p:cNvSpPr/>
          <p:nvPr/>
        </p:nvSpPr>
        <p:spPr>
          <a:xfrm>
            <a:off x="5081633" y="1754374"/>
            <a:ext cx="7196201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800" b="1" i="0" u="none" strike="noStrike" kern="1200" cap="none" spc="0" normalizeH="0" baseline="0" noProof="0" dirty="0">
                <a:ln>
                  <a:solidFill>
                    <a:srgbClr val="5E2700"/>
                  </a:solidFill>
                </a:ln>
                <a:solidFill>
                  <a:srgbClr val="5E27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  <a:endParaRPr kumimoji="0" lang="th-TH" sz="8800" b="1" i="0" u="none" strike="noStrike" kern="1200" cap="none" spc="0" normalizeH="0" baseline="0" noProof="0" dirty="0">
              <a:ln>
                <a:solidFill>
                  <a:srgbClr val="5E2700"/>
                </a:solidFill>
              </a:ln>
              <a:solidFill>
                <a:srgbClr val="5E2700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imes New Roman" panose="02020603050405020304" pitchFamily="18" charset="0"/>
              <a:cs typeface="TH Mali Grade 6" panose="02000506000000020004" pitchFamily="2" charset="-34"/>
            </a:endParaRPr>
          </a:p>
        </p:txBody>
      </p:sp>
      <p:grpSp>
        <p:nvGrpSpPr>
          <p:cNvPr id="202" name="กลุ่ม 201">
            <a:extLst>
              <a:ext uri="{FF2B5EF4-FFF2-40B4-BE49-F238E27FC236}">
                <a16:creationId xmlns:a16="http://schemas.microsoft.com/office/drawing/2014/main" id="{25165FE5-8F2F-4848-8797-9F3463B65653}"/>
              </a:ext>
            </a:extLst>
          </p:cNvPr>
          <p:cNvGrpSpPr/>
          <p:nvPr/>
        </p:nvGrpSpPr>
        <p:grpSpPr>
          <a:xfrm>
            <a:off x="5582167" y="-960968"/>
            <a:ext cx="4735253" cy="2000456"/>
            <a:chOff x="7674178" y="-341096"/>
            <a:chExt cx="4662969" cy="1875851"/>
          </a:xfrm>
        </p:grpSpPr>
        <p:sp>
          <p:nvSpPr>
            <p:cNvPr id="203" name="สี่เหลี่ยมผืนผ้า 202">
              <a:extLst>
                <a:ext uri="{FF2B5EF4-FFF2-40B4-BE49-F238E27FC236}">
                  <a16:creationId xmlns:a16="http://schemas.microsoft.com/office/drawing/2014/main" id="{91BF73F8-D399-464C-8B9E-4113ED8F356B}"/>
                </a:ext>
              </a:extLst>
            </p:cNvPr>
            <p:cNvSpPr/>
            <p:nvPr/>
          </p:nvSpPr>
          <p:spPr>
            <a:xfrm>
              <a:off x="8177762" y="-38512"/>
              <a:ext cx="3640651" cy="1255794"/>
            </a:xfrm>
            <a:prstGeom prst="rect">
              <a:avLst/>
            </a:prstGeom>
            <a:solidFill>
              <a:srgbClr val="5E2700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  <p:sp>
          <p:nvSpPr>
            <p:cNvPr id="204" name="สี่เหลี่ยมผืนผ้า 203">
              <a:extLst>
                <a:ext uri="{FF2B5EF4-FFF2-40B4-BE49-F238E27FC236}">
                  <a16:creationId xmlns:a16="http://schemas.microsoft.com/office/drawing/2014/main" id="{1B48FDB0-1CD0-420F-AE66-3237BE7FF4FA}"/>
                </a:ext>
              </a:extLst>
            </p:cNvPr>
            <p:cNvSpPr/>
            <p:nvPr/>
          </p:nvSpPr>
          <p:spPr>
            <a:xfrm>
              <a:off x="8313163" y="-23194"/>
              <a:ext cx="3334327" cy="1071303"/>
            </a:xfrm>
            <a:prstGeom prst="rect">
              <a:avLst/>
            </a:prstGeom>
            <a:solidFill>
              <a:srgbClr val="C0EEE6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  <p:cxnSp>
          <p:nvCxnSpPr>
            <p:cNvPr id="205" name="ตัวเชื่อมต่อตรง 204">
              <a:extLst>
                <a:ext uri="{FF2B5EF4-FFF2-40B4-BE49-F238E27FC236}">
                  <a16:creationId xmlns:a16="http://schemas.microsoft.com/office/drawing/2014/main" id="{828DFA59-A964-4022-BC82-31C82BF9FC3C}"/>
                </a:ext>
              </a:extLst>
            </p:cNvPr>
            <p:cNvCxnSpPr>
              <a:stCxn id="204" idx="0"/>
              <a:endCxn id="204" idx="2"/>
            </p:cNvCxnSpPr>
            <p:nvPr/>
          </p:nvCxnSpPr>
          <p:spPr>
            <a:xfrm>
              <a:off x="9980327" y="-23194"/>
              <a:ext cx="0" cy="107130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" name="ตัวเชื่อมต่อตรง 205">
              <a:extLst>
                <a:ext uri="{FF2B5EF4-FFF2-40B4-BE49-F238E27FC236}">
                  <a16:creationId xmlns:a16="http://schemas.microsoft.com/office/drawing/2014/main" id="{E34D67F2-7974-4664-8875-FE06A5A02DE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656527" y="202397"/>
              <a:ext cx="712234" cy="561532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ตัวเชื่อมต่อตรง 206">
              <a:extLst>
                <a:ext uri="{FF2B5EF4-FFF2-40B4-BE49-F238E27FC236}">
                  <a16:creationId xmlns:a16="http://schemas.microsoft.com/office/drawing/2014/main" id="{32C7B186-BA77-4492-BA72-DA924BB3CF2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114911" y="420097"/>
              <a:ext cx="403241" cy="321518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8" name="กลุ่ม 207">
              <a:extLst>
                <a:ext uri="{FF2B5EF4-FFF2-40B4-BE49-F238E27FC236}">
                  <a16:creationId xmlns:a16="http://schemas.microsoft.com/office/drawing/2014/main" id="{F2995033-6B88-44CA-8A68-491899A6C1EB}"/>
                </a:ext>
              </a:extLst>
            </p:cNvPr>
            <p:cNvGrpSpPr/>
            <p:nvPr/>
          </p:nvGrpSpPr>
          <p:grpSpPr>
            <a:xfrm>
              <a:off x="7674178" y="-341096"/>
              <a:ext cx="1090950" cy="1870837"/>
              <a:chOff x="6203855" y="341000"/>
              <a:chExt cx="580001" cy="1597252"/>
            </a:xfrm>
            <a:solidFill>
              <a:srgbClr val="FDE856"/>
            </a:solidFill>
          </p:grpSpPr>
          <p:sp>
            <p:nvSpPr>
              <p:cNvPr id="215" name="รูปแบบอิสระ: รูปร่าง 214">
                <a:extLst>
                  <a:ext uri="{FF2B5EF4-FFF2-40B4-BE49-F238E27FC236}">
                    <a16:creationId xmlns:a16="http://schemas.microsoft.com/office/drawing/2014/main" id="{E16370C9-E063-470E-9DFD-F2E191FBD4E5}"/>
                  </a:ext>
                </a:extLst>
              </p:cNvPr>
              <p:cNvSpPr/>
              <p:nvPr/>
            </p:nvSpPr>
            <p:spPr>
              <a:xfrm>
                <a:off x="6203855" y="341001"/>
                <a:ext cx="580001" cy="1597251"/>
              </a:xfrm>
              <a:custGeom>
                <a:avLst/>
                <a:gdLst>
                  <a:gd name="connsiteX0" fmla="*/ 37453 w 570853"/>
                  <a:gd name="connsiteY0" fmla="*/ 152094 h 1705527"/>
                  <a:gd name="connsiteX1" fmla="*/ 42533 w 570853"/>
                  <a:gd name="connsiteY1" fmla="*/ 1503374 h 1705527"/>
                  <a:gd name="connsiteX2" fmla="*/ 98413 w 570853"/>
                  <a:gd name="connsiteY2" fmla="*/ 1686254 h 1705527"/>
                  <a:gd name="connsiteX3" fmla="*/ 194933 w 570853"/>
                  <a:gd name="connsiteY3" fmla="*/ 1676094 h 1705527"/>
                  <a:gd name="connsiteX4" fmla="*/ 235573 w 570853"/>
                  <a:gd name="connsiteY4" fmla="*/ 1538934 h 1705527"/>
                  <a:gd name="connsiteX5" fmla="*/ 255893 w 570853"/>
                  <a:gd name="connsiteY5" fmla="*/ 1691334 h 1705527"/>
                  <a:gd name="connsiteX6" fmla="*/ 347333 w 570853"/>
                  <a:gd name="connsiteY6" fmla="*/ 1686254 h 1705527"/>
                  <a:gd name="connsiteX7" fmla="*/ 372733 w 570853"/>
                  <a:gd name="connsiteY7" fmla="*/ 1579574 h 1705527"/>
                  <a:gd name="connsiteX8" fmla="*/ 438773 w 570853"/>
                  <a:gd name="connsiteY8" fmla="*/ 1701494 h 1705527"/>
                  <a:gd name="connsiteX9" fmla="*/ 520053 w 570853"/>
                  <a:gd name="connsiteY9" fmla="*/ 1665934 h 1705527"/>
                  <a:gd name="connsiteX10" fmla="*/ 530213 w 570853"/>
                  <a:gd name="connsiteY10" fmla="*/ 1569414 h 1705527"/>
                  <a:gd name="connsiteX11" fmla="*/ 535293 w 570853"/>
                  <a:gd name="connsiteY11" fmla="*/ 1447494 h 1705527"/>
                  <a:gd name="connsiteX12" fmla="*/ 535293 w 570853"/>
                  <a:gd name="connsiteY12" fmla="*/ 177494 h 1705527"/>
                  <a:gd name="connsiteX13" fmla="*/ 37453 w 570853"/>
                  <a:gd name="connsiteY13" fmla="*/ 152094 h 1705527"/>
                  <a:gd name="connsiteX0" fmla="*/ 19026 w 535494"/>
                  <a:gd name="connsiteY0" fmla="*/ 101042 h 1654475"/>
                  <a:gd name="connsiteX1" fmla="*/ 24106 w 535494"/>
                  <a:gd name="connsiteY1" fmla="*/ 1452322 h 1654475"/>
                  <a:gd name="connsiteX2" fmla="*/ 79986 w 535494"/>
                  <a:gd name="connsiteY2" fmla="*/ 1635202 h 1654475"/>
                  <a:gd name="connsiteX3" fmla="*/ 176506 w 535494"/>
                  <a:gd name="connsiteY3" fmla="*/ 1625042 h 1654475"/>
                  <a:gd name="connsiteX4" fmla="*/ 217146 w 535494"/>
                  <a:gd name="connsiteY4" fmla="*/ 1487882 h 1654475"/>
                  <a:gd name="connsiteX5" fmla="*/ 237466 w 535494"/>
                  <a:gd name="connsiteY5" fmla="*/ 1640282 h 1654475"/>
                  <a:gd name="connsiteX6" fmla="*/ 328906 w 535494"/>
                  <a:gd name="connsiteY6" fmla="*/ 1635202 h 1654475"/>
                  <a:gd name="connsiteX7" fmla="*/ 354306 w 535494"/>
                  <a:gd name="connsiteY7" fmla="*/ 1528522 h 1654475"/>
                  <a:gd name="connsiteX8" fmla="*/ 420346 w 535494"/>
                  <a:gd name="connsiteY8" fmla="*/ 1650442 h 1654475"/>
                  <a:gd name="connsiteX9" fmla="*/ 501626 w 535494"/>
                  <a:gd name="connsiteY9" fmla="*/ 1614882 h 1654475"/>
                  <a:gd name="connsiteX10" fmla="*/ 511786 w 535494"/>
                  <a:gd name="connsiteY10" fmla="*/ 1518362 h 1654475"/>
                  <a:gd name="connsiteX11" fmla="*/ 516866 w 535494"/>
                  <a:gd name="connsiteY11" fmla="*/ 1396442 h 1654475"/>
                  <a:gd name="connsiteX12" fmla="*/ 516866 w 535494"/>
                  <a:gd name="connsiteY12" fmla="*/ 126442 h 1654475"/>
                  <a:gd name="connsiteX13" fmla="*/ 267946 w 535494"/>
                  <a:gd name="connsiteY13" fmla="*/ 101042 h 1654475"/>
                  <a:gd name="connsiteX14" fmla="*/ 19026 w 535494"/>
                  <a:gd name="connsiteY14" fmla="*/ 101042 h 1654475"/>
                  <a:gd name="connsiteX0" fmla="*/ 17886 w 539434"/>
                  <a:gd name="connsiteY0" fmla="*/ 152762 h 1629995"/>
                  <a:gd name="connsiteX1" fmla="*/ 28046 w 539434"/>
                  <a:gd name="connsiteY1" fmla="*/ 1427842 h 1629995"/>
                  <a:gd name="connsiteX2" fmla="*/ 83926 w 539434"/>
                  <a:gd name="connsiteY2" fmla="*/ 1610722 h 1629995"/>
                  <a:gd name="connsiteX3" fmla="*/ 180446 w 539434"/>
                  <a:gd name="connsiteY3" fmla="*/ 1600562 h 1629995"/>
                  <a:gd name="connsiteX4" fmla="*/ 221086 w 539434"/>
                  <a:gd name="connsiteY4" fmla="*/ 1463402 h 1629995"/>
                  <a:gd name="connsiteX5" fmla="*/ 241406 w 539434"/>
                  <a:gd name="connsiteY5" fmla="*/ 1615802 h 1629995"/>
                  <a:gd name="connsiteX6" fmla="*/ 332846 w 539434"/>
                  <a:gd name="connsiteY6" fmla="*/ 1610722 h 1629995"/>
                  <a:gd name="connsiteX7" fmla="*/ 358246 w 539434"/>
                  <a:gd name="connsiteY7" fmla="*/ 1504042 h 1629995"/>
                  <a:gd name="connsiteX8" fmla="*/ 424286 w 539434"/>
                  <a:gd name="connsiteY8" fmla="*/ 1625962 h 1629995"/>
                  <a:gd name="connsiteX9" fmla="*/ 505566 w 539434"/>
                  <a:gd name="connsiteY9" fmla="*/ 1590402 h 1629995"/>
                  <a:gd name="connsiteX10" fmla="*/ 515726 w 539434"/>
                  <a:gd name="connsiteY10" fmla="*/ 1493882 h 1629995"/>
                  <a:gd name="connsiteX11" fmla="*/ 520806 w 539434"/>
                  <a:gd name="connsiteY11" fmla="*/ 1371962 h 1629995"/>
                  <a:gd name="connsiteX12" fmla="*/ 520806 w 539434"/>
                  <a:gd name="connsiteY12" fmla="*/ 101962 h 1629995"/>
                  <a:gd name="connsiteX13" fmla="*/ 271886 w 539434"/>
                  <a:gd name="connsiteY13" fmla="*/ 76562 h 1629995"/>
                  <a:gd name="connsiteX14" fmla="*/ 17886 w 539434"/>
                  <a:gd name="connsiteY14" fmla="*/ 152762 h 1629995"/>
                  <a:gd name="connsiteX0" fmla="*/ 17886 w 573234"/>
                  <a:gd name="connsiteY0" fmla="*/ 125892 h 1603125"/>
                  <a:gd name="connsiteX1" fmla="*/ 28046 w 573234"/>
                  <a:gd name="connsiteY1" fmla="*/ 1400972 h 1603125"/>
                  <a:gd name="connsiteX2" fmla="*/ 83926 w 573234"/>
                  <a:gd name="connsiteY2" fmla="*/ 1583852 h 1603125"/>
                  <a:gd name="connsiteX3" fmla="*/ 180446 w 573234"/>
                  <a:gd name="connsiteY3" fmla="*/ 1573692 h 1603125"/>
                  <a:gd name="connsiteX4" fmla="*/ 221086 w 573234"/>
                  <a:gd name="connsiteY4" fmla="*/ 1436532 h 1603125"/>
                  <a:gd name="connsiteX5" fmla="*/ 241406 w 573234"/>
                  <a:gd name="connsiteY5" fmla="*/ 1588932 h 1603125"/>
                  <a:gd name="connsiteX6" fmla="*/ 332846 w 573234"/>
                  <a:gd name="connsiteY6" fmla="*/ 1583852 h 1603125"/>
                  <a:gd name="connsiteX7" fmla="*/ 358246 w 573234"/>
                  <a:gd name="connsiteY7" fmla="*/ 1477172 h 1603125"/>
                  <a:gd name="connsiteX8" fmla="*/ 424286 w 573234"/>
                  <a:gd name="connsiteY8" fmla="*/ 1599092 h 1603125"/>
                  <a:gd name="connsiteX9" fmla="*/ 505566 w 573234"/>
                  <a:gd name="connsiteY9" fmla="*/ 1563532 h 1603125"/>
                  <a:gd name="connsiteX10" fmla="*/ 515726 w 573234"/>
                  <a:gd name="connsiteY10" fmla="*/ 1467012 h 1603125"/>
                  <a:gd name="connsiteX11" fmla="*/ 520806 w 573234"/>
                  <a:gd name="connsiteY11" fmla="*/ 1345092 h 1603125"/>
                  <a:gd name="connsiteX12" fmla="*/ 561446 w 573234"/>
                  <a:gd name="connsiteY12" fmla="*/ 181772 h 1603125"/>
                  <a:gd name="connsiteX13" fmla="*/ 271886 w 573234"/>
                  <a:gd name="connsiteY13" fmla="*/ 49692 h 1603125"/>
                  <a:gd name="connsiteX14" fmla="*/ 17886 w 573234"/>
                  <a:gd name="connsiteY14" fmla="*/ 125892 h 1603125"/>
                  <a:gd name="connsiteX0" fmla="*/ 9369 w 640917"/>
                  <a:gd name="connsiteY0" fmla="*/ 155876 h 1572149"/>
                  <a:gd name="connsiteX1" fmla="*/ 95729 w 640917"/>
                  <a:gd name="connsiteY1" fmla="*/ 1369996 h 1572149"/>
                  <a:gd name="connsiteX2" fmla="*/ 151609 w 640917"/>
                  <a:gd name="connsiteY2" fmla="*/ 1552876 h 1572149"/>
                  <a:gd name="connsiteX3" fmla="*/ 248129 w 640917"/>
                  <a:gd name="connsiteY3" fmla="*/ 1542716 h 1572149"/>
                  <a:gd name="connsiteX4" fmla="*/ 288769 w 640917"/>
                  <a:gd name="connsiteY4" fmla="*/ 1405556 h 1572149"/>
                  <a:gd name="connsiteX5" fmla="*/ 309089 w 640917"/>
                  <a:gd name="connsiteY5" fmla="*/ 1557956 h 1572149"/>
                  <a:gd name="connsiteX6" fmla="*/ 400529 w 640917"/>
                  <a:gd name="connsiteY6" fmla="*/ 1552876 h 1572149"/>
                  <a:gd name="connsiteX7" fmla="*/ 425929 w 640917"/>
                  <a:gd name="connsiteY7" fmla="*/ 1446196 h 1572149"/>
                  <a:gd name="connsiteX8" fmla="*/ 491969 w 640917"/>
                  <a:gd name="connsiteY8" fmla="*/ 1568116 h 1572149"/>
                  <a:gd name="connsiteX9" fmla="*/ 573249 w 640917"/>
                  <a:gd name="connsiteY9" fmla="*/ 1532556 h 1572149"/>
                  <a:gd name="connsiteX10" fmla="*/ 583409 w 640917"/>
                  <a:gd name="connsiteY10" fmla="*/ 1436036 h 1572149"/>
                  <a:gd name="connsiteX11" fmla="*/ 588489 w 640917"/>
                  <a:gd name="connsiteY11" fmla="*/ 1314116 h 1572149"/>
                  <a:gd name="connsiteX12" fmla="*/ 629129 w 640917"/>
                  <a:gd name="connsiteY12" fmla="*/ 150796 h 1572149"/>
                  <a:gd name="connsiteX13" fmla="*/ 339569 w 640917"/>
                  <a:gd name="connsiteY13" fmla="*/ 18716 h 1572149"/>
                  <a:gd name="connsiteX14" fmla="*/ 9369 w 640917"/>
                  <a:gd name="connsiteY14" fmla="*/ 155876 h 1572149"/>
                  <a:gd name="connsiteX0" fmla="*/ 11430 w 640719"/>
                  <a:gd name="connsiteY0" fmla="*/ 155876 h 1572149"/>
                  <a:gd name="connsiteX1" fmla="*/ 97790 w 640719"/>
                  <a:gd name="connsiteY1" fmla="*/ 1369996 h 1572149"/>
                  <a:gd name="connsiteX2" fmla="*/ 153670 w 640719"/>
                  <a:gd name="connsiteY2" fmla="*/ 1552876 h 1572149"/>
                  <a:gd name="connsiteX3" fmla="*/ 250190 w 640719"/>
                  <a:gd name="connsiteY3" fmla="*/ 1542716 h 1572149"/>
                  <a:gd name="connsiteX4" fmla="*/ 290830 w 640719"/>
                  <a:gd name="connsiteY4" fmla="*/ 1405556 h 1572149"/>
                  <a:gd name="connsiteX5" fmla="*/ 311150 w 640719"/>
                  <a:gd name="connsiteY5" fmla="*/ 1557956 h 1572149"/>
                  <a:gd name="connsiteX6" fmla="*/ 402590 w 640719"/>
                  <a:gd name="connsiteY6" fmla="*/ 1552876 h 1572149"/>
                  <a:gd name="connsiteX7" fmla="*/ 427990 w 640719"/>
                  <a:gd name="connsiteY7" fmla="*/ 1446196 h 1572149"/>
                  <a:gd name="connsiteX8" fmla="*/ 494030 w 640719"/>
                  <a:gd name="connsiteY8" fmla="*/ 1568116 h 1572149"/>
                  <a:gd name="connsiteX9" fmla="*/ 575310 w 640719"/>
                  <a:gd name="connsiteY9" fmla="*/ 1532556 h 1572149"/>
                  <a:gd name="connsiteX10" fmla="*/ 585470 w 640719"/>
                  <a:gd name="connsiteY10" fmla="*/ 1436036 h 1572149"/>
                  <a:gd name="connsiteX11" fmla="*/ 590550 w 640719"/>
                  <a:gd name="connsiteY11" fmla="*/ 1314116 h 1572149"/>
                  <a:gd name="connsiteX12" fmla="*/ 631190 w 640719"/>
                  <a:gd name="connsiteY12" fmla="*/ 150796 h 1572149"/>
                  <a:gd name="connsiteX13" fmla="*/ 377190 w 640719"/>
                  <a:gd name="connsiteY13" fmla="*/ 18716 h 1572149"/>
                  <a:gd name="connsiteX14" fmla="*/ 11430 w 640719"/>
                  <a:gd name="connsiteY14" fmla="*/ 155876 h 1572149"/>
                  <a:gd name="connsiteX0" fmla="*/ 11430 w 640719"/>
                  <a:gd name="connsiteY0" fmla="*/ 155876 h 1572149"/>
                  <a:gd name="connsiteX1" fmla="*/ 97790 w 640719"/>
                  <a:gd name="connsiteY1" fmla="*/ 1369996 h 1572149"/>
                  <a:gd name="connsiteX2" fmla="*/ 153670 w 640719"/>
                  <a:gd name="connsiteY2" fmla="*/ 1552876 h 1572149"/>
                  <a:gd name="connsiteX3" fmla="*/ 250190 w 640719"/>
                  <a:gd name="connsiteY3" fmla="*/ 1542716 h 1572149"/>
                  <a:gd name="connsiteX4" fmla="*/ 290830 w 640719"/>
                  <a:gd name="connsiteY4" fmla="*/ 1405556 h 1572149"/>
                  <a:gd name="connsiteX5" fmla="*/ 311150 w 640719"/>
                  <a:gd name="connsiteY5" fmla="*/ 1557956 h 1572149"/>
                  <a:gd name="connsiteX6" fmla="*/ 402590 w 640719"/>
                  <a:gd name="connsiteY6" fmla="*/ 1552876 h 1572149"/>
                  <a:gd name="connsiteX7" fmla="*/ 427990 w 640719"/>
                  <a:gd name="connsiteY7" fmla="*/ 1446196 h 1572149"/>
                  <a:gd name="connsiteX8" fmla="*/ 494030 w 640719"/>
                  <a:gd name="connsiteY8" fmla="*/ 1568116 h 1572149"/>
                  <a:gd name="connsiteX9" fmla="*/ 575310 w 640719"/>
                  <a:gd name="connsiteY9" fmla="*/ 1532556 h 1572149"/>
                  <a:gd name="connsiteX10" fmla="*/ 585470 w 640719"/>
                  <a:gd name="connsiteY10" fmla="*/ 1436036 h 1572149"/>
                  <a:gd name="connsiteX11" fmla="*/ 590550 w 640719"/>
                  <a:gd name="connsiteY11" fmla="*/ 1314116 h 1572149"/>
                  <a:gd name="connsiteX12" fmla="*/ 631190 w 640719"/>
                  <a:gd name="connsiteY12" fmla="*/ 150796 h 1572149"/>
                  <a:gd name="connsiteX13" fmla="*/ 377190 w 640719"/>
                  <a:gd name="connsiteY13" fmla="*/ 18716 h 1572149"/>
                  <a:gd name="connsiteX14" fmla="*/ 11430 w 640719"/>
                  <a:gd name="connsiteY14" fmla="*/ 155876 h 1572149"/>
                  <a:gd name="connsiteX0" fmla="*/ 11430 w 647905"/>
                  <a:gd name="connsiteY0" fmla="*/ 155876 h 1572149"/>
                  <a:gd name="connsiteX1" fmla="*/ 97790 w 647905"/>
                  <a:gd name="connsiteY1" fmla="*/ 1369996 h 1572149"/>
                  <a:gd name="connsiteX2" fmla="*/ 153670 w 647905"/>
                  <a:gd name="connsiteY2" fmla="*/ 1552876 h 1572149"/>
                  <a:gd name="connsiteX3" fmla="*/ 250190 w 647905"/>
                  <a:gd name="connsiteY3" fmla="*/ 1542716 h 1572149"/>
                  <a:gd name="connsiteX4" fmla="*/ 290830 w 647905"/>
                  <a:gd name="connsiteY4" fmla="*/ 1405556 h 1572149"/>
                  <a:gd name="connsiteX5" fmla="*/ 311150 w 647905"/>
                  <a:gd name="connsiteY5" fmla="*/ 1557956 h 1572149"/>
                  <a:gd name="connsiteX6" fmla="*/ 402590 w 647905"/>
                  <a:gd name="connsiteY6" fmla="*/ 1552876 h 1572149"/>
                  <a:gd name="connsiteX7" fmla="*/ 427990 w 647905"/>
                  <a:gd name="connsiteY7" fmla="*/ 1446196 h 1572149"/>
                  <a:gd name="connsiteX8" fmla="*/ 494030 w 647905"/>
                  <a:gd name="connsiteY8" fmla="*/ 1568116 h 1572149"/>
                  <a:gd name="connsiteX9" fmla="*/ 575310 w 647905"/>
                  <a:gd name="connsiteY9" fmla="*/ 1532556 h 1572149"/>
                  <a:gd name="connsiteX10" fmla="*/ 585470 w 647905"/>
                  <a:gd name="connsiteY10" fmla="*/ 1436036 h 1572149"/>
                  <a:gd name="connsiteX11" fmla="*/ 590550 w 647905"/>
                  <a:gd name="connsiteY11" fmla="*/ 1314116 h 1572149"/>
                  <a:gd name="connsiteX12" fmla="*/ 631190 w 647905"/>
                  <a:gd name="connsiteY12" fmla="*/ 150796 h 1572149"/>
                  <a:gd name="connsiteX13" fmla="*/ 626111 w 647905"/>
                  <a:gd name="connsiteY13" fmla="*/ 49196 h 1572149"/>
                  <a:gd name="connsiteX14" fmla="*/ 377190 w 647905"/>
                  <a:gd name="connsiteY14" fmla="*/ 18716 h 1572149"/>
                  <a:gd name="connsiteX15" fmla="*/ 11430 w 647905"/>
                  <a:gd name="connsiteY15" fmla="*/ 155876 h 1572149"/>
                  <a:gd name="connsiteX0" fmla="*/ 16936 w 653411"/>
                  <a:gd name="connsiteY0" fmla="*/ 140382 h 1556655"/>
                  <a:gd name="connsiteX1" fmla="*/ 103296 w 653411"/>
                  <a:gd name="connsiteY1" fmla="*/ 1354502 h 1556655"/>
                  <a:gd name="connsiteX2" fmla="*/ 159176 w 653411"/>
                  <a:gd name="connsiteY2" fmla="*/ 1537382 h 1556655"/>
                  <a:gd name="connsiteX3" fmla="*/ 255696 w 653411"/>
                  <a:gd name="connsiteY3" fmla="*/ 1527222 h 1556655"/>
                  <a:gd name="connsiteX4" fmla="*/ 296336 w 653411"/>
                  <a:gd name="connsiteY4" fmla="*/ 1390062 h 1556655"/>
                  <a:gd name="connsiteX5" fmla="*/ 316656 w 653411"/>
                  <a:gd name="connsiteY5" fmla="*/ 1542462 h 1556655"/>
                  <a:gd name="connsiteX6" fmla="*/ 408096 w 653411"/>
                  <a:gd name="connsiteY6" fmla="*/ 1537382 h 1556655"/>
                  <a:gd name="connsiteX7" fmla="*/ 433496 w 653411"/>
                  <a:gd name="connsiteY7" fmla="*/ 1430702 h 1556655"/>
                  <a:gd name="connsiteX8" fmla="*/ 499536 w 653411"/>
                  <a:gd name="connsiteY8" fmla="*/ 1552622 h 1556655"/>
                  <a:gd name="connsiteX9" fmla="*/ 580816 w 653411"/>
                  <a:gd name="connsiteY9" fmla="*/ 1517062 h 1556655"/>
                  <a:gd name="connsiteX10" fmla="*/ 590976 w 653411"/>
                  <a:gd name="connsiteY10" fmla="*/ 1420542 h 1556655"/>
                  <a:gd name="connsiteX11" fmla="*/ 596056 w 653411"/>
                  <a:gd name="connsiteY11" fmla="*/ 1298622 h 1556655"/>
                  <a:gd name="connsiteX12" fmla="*/ 636696 w 653411"/>
                  <a:gd name="connsiteY12" fmla="*/ 135302 h 1556655"/>
                  <a:gd name="connsiteX13" fmla="*/ 631617 w 653411"/>
                  <a:gd name="connsiteY13" fmla="*/ 33702 h 1556655"/>
                  <a:gd name="connsiteX14" fmla="*/ 382696 w 653411"/>
                  <a:gd name="connsiteY14" fmla="*/ 3222 h 1556655"/>
                  <a:gd name="connsiteX15" fmla="*/ 37257 w 653411"/>
                  <a:gd name="connsiteY15" fmla="*/ 13382 h 1556655"/>
                  <a:gd name="connsiteX16" fmla="*/ 16936 w 653411"/>
                  <a:gd name="connsiteY16" fmla="*/ 140382 h 1556655"/>
                  <a:gd name="connsiteX0" fmla="*/ 16936 w 664965"/>
                  <a:gd name="connsiteY0" fmla="*/ 143621 h 1559894"/>
                  <a:gd name="connsiteX1" fmla="*/ 103296 w 664965"/>
                  <a:gd name="connsiteY1" fmla="*/ 1357741 h 1559894"/>
                  <a:gd name="connsiteX2" fmla="*/ 159176 w 664965"/>
                  <a:gd name="connsiteY2" fmla="*/ 1540621 h 1559894"/>
                  <a:gd name="connsiteX3" fmla="*/ 255696 w 664965"/>
                  <a:gd name="connsiteY3" fmla="*/ 1530461 h 1559894"/>
                  <a:gd name="connsiteX4" fmla="*/ 296336 w 664965"/>
                  <a:gd name="connsiteY4" fmla="*/ 1393301 h 1559894"/>
                  <a:gd name="connsiteX5" fmla="*/ 316656 w 664965"/>
                  <a:gd name="connsiteY5" fmla="*/ 1545701 h 1559894"/>
                  <a:gd name="connsiteX6" fmla="*/ 408096 w 664965"/>
                  <a:gd name="connsiteY6" fmla="*/ 1540621 h 1559894"/>
                  <a:gd name="connsiteX7" fmla="*/ 433496 w 664965"/>
                  <a:gd name="connsiteY7" fmla="*/ 1433941 h 1559894"/>
                  <a:gd name="connsiteX8" fmla="*/ 499536 w 664965"/>
                  <a:gd name="connsiteY8" fmla="*/ 1555861 h 1559894"/>
                  <a:gd name="connsiteX9" fmla="*/ 580816 w 664965"/>
                  <a:gd name="connsiteY9" fmla="*/ 1520301 h 1559894"/>
                  <a:gd name="connsiteX10" fmla="*/ 590976 w 664965"/>
                  <a:gd name="connsiteY10" fmla="*/ 1423781 h 1559894"/>
                  <a:gd name="connsiteX11" fmla="*/ 596056 w 664965"/>
                  <a:gd name="connsiteY11" fmla="*/ 1301861 h 1559894"/>
                  <a:gd name="connsiteX12" fmla="*/ 636696 w 664965"/>
                  <a:gd name="connsiteY12" fmla="*/ 138541 h 1559894"/>
                  <a:gd name="connsiteX13" fmla="*/ 646857 w 664965"/>
                  <a:gd name="connsiteY13" fmla="*/ 11541 h 1559894"/>
                  <a:gd name="connsiteX14" fmla="*/ 382696 w 664965"/>
                  <a:gd name="connsiteY14" fmla="*/ 6461 h 1559894"/>
                  <a:gd name="connsiteX15" fmla="*/ 37257 w 664965"/>
                  <a:gd name="connsiteY15" fmla="*/ 16621 h 1559894"/>
                  <a:gd name="connsiteX16" fmla="*/ 16936 w 664965"/>
                  <a:gd name="connsiteY16" fmla="*/ 143621 h 1559894"/>
                  <a:gd name="connsiteX0" fmla="*/ 25 w 648054"/>
                  <a:gd name="connsiteY0" fmla="*/ 147134 h 1563407"/>
                  <a:gd name="connsiteX1" fmla="*/ 86385 w 648054"/>
                  <a:gd name="connsiteY1" fmla="*/ 1361254 h 1563407"/>
                  <a:gd name="connsiteX2" fmla="*/ 142265 w 648054"/>
                  <a:gd name="connsiteY2" fmla="*/ 1544134 h 1563407"/>
                  <a:gd name="connsiteX3" fmla="*/ 238785 w 648054"/>
                  <a:gd name="connsiteY3" fmla="*/ 1533974 h 1563407"/>
                  <a:gd name="connsiteX4" fmla="*/ 279425 w 648054"/>
                  <a:gd name="connsiteY4" fmla="*/ 1396814 h 1563407"/>
                  <a:gd name="connsiteX5" fmla="*/ 299745 w 648054"/>
                  <a:gd name="connsiteY5" fmla="*/ 1549214 h 1563407"/>
                  <a:gd name="connsiteX6" fmla="*/ 391185 w 648054"/>
                  <a:gd name="connsiteY6" fmla="*/ 1544134 h 1563407"/>
                  <a:gd name="connsiteX7" fmla="*/ 416585 w 648054"/>
                  <a:gd name="connsiteY7" fmla="*/ 1437454 h 1563407"/>
                  <a:gd name="connsiteX8" fmla="*/ 482625 w 648054"/>
                  <a:gd name="connsiteY8" fmla="*/ 1559374 h 1563407"/>
                  <a:gd name="connsiteX9" fmla="*/ 563905 w 648054"/>
                  <a:gd name="connsiteY9" fmla="*/ 1523814 h 1563407"/>
                  <a:gd name="connsiteX10" fmla="*/ 574065 w 648054"/>
                  <a:gd name="connsiteY10" fmla="*/ 1427294 h 1563407"/>
                  <a:gd name="connsiteX11" fmla="*/ 579145 w 648054"/>
                  <a:gd name="connsiteY11" fmla="*/ 1305374 h 1563407"/>
                  <a:gd name="connsiteX12" fmla="*/ 619785 w 648054"/>
                  <a:gd name="connsiteY12" fmla="*/ 142054 h 1563407"/>
                  <a:gd name="connsiteX13" fmla="*/ 629946 w 648054"/>
                  <a:gd name="connsiteY13" fmla="*/ 15054 h 1563407"/>
                  <a:gd name="connsiteX14" fmla="*/ 365785 w 648054"/>
                  <a:gd name="connsiteY14" fmla="*/ 9974 h 1563407"/>
                  <a:gd name="connsiteX15" fmla="*/ 81306 w 648054"/>
                  <a:gd name="connsiteY15" fmla="*/ 9974 h 1563407"/>
                  <a:gd name="connsiteX16" fmla="*/ 25 w 648054"/>
                  <a:gd name="connsiteY16" fmla="*/ 147134 h 1563407"/>
                  <a:gd name="connsiteX0" fmla="*/ 2020 w 650049"/>
                  <a:gd name="connsiteY0" fmla="*/ 147134 h 1563407"/>
                  <a:gd name="connsiteX1" fmla="*/ 88380 w 650049"/>
                  <a:gd name="connsiteY1" fmla="*/ 1361254 h 1563407"/>
                  <a:gd name="connsiteX2" fmla="*/ 144260 w 650049"/>
                  <a:gd name="connsiteY2" fmla="*/ 1544134 h 1563407"/>
                  <a:gd name="connsiteX3" fmla="*/ 240780 w 650049"/>
                  <a:gd name="connsiteY3" fmla="*/ 1533974 h 1563407"/>
                  <a:gd name="connsiteX4" fmla="*/ 281420 w 650049"/>
                  <a:gd name="connsiteY4" fmla="*/ 1396814 h 1563407"/>
                  <a:gd name="connsiteX5" fmla="*/ 301740 w 650049"/>
                  <a:gd name="connsiteY5" fmla="*/ 1549214 h 1563407"/>
                  <a:gd name="connsiteX6" fmla="*/ 393180 w 650049"/>
                  <a:gd name="connsiteY6" fmla="*/ 1544134 h 1563407"/>
                  <a:gd name="connsiteX7" fmla="*/ 418580 w 650049"/>
                  <a:gd name="connsiteY7" fmla="*/ 1437454 h 1563407"/>
                  <a:gd name="connsiteX8" fmla="*/ 484620 w 650049"/>
                  <a:gd name="connsiteY8" fmla="*/ 1559374 h 1563407"/>
                  <a:gd name="connsiteX9" fmla="*/ 565900 w 650049"/>
                  <a:gd name="connsiteY9" fmla="*/ 1523814 h 1563407"/>
                  <a:gd name="connsiteX10" fmla="*/ 576060 w 650049"/>
                  <a:gd name="connsiteY10" fmla="*/ 1427294 h 1563407"/>
                  <a:gd name="connsiteX11" fmla="*/ 581140 w 650049"/>
                  <a:gd name="connsiteY11" fmla="*/ 1305374 h 1563407"/>
                  <a:gd name="connsiteX12" fmla="*/ 621780 w 650049"/>
                  <a:gd name="connsiteY12" fmla="*/ 142054 h 1563407"/>
                  <a:gd name="connsiteX13" fmla="*/ 631941 w 650049"/>
                  <a:gd name="connsiteY13" fmla="*/ 15054 h 1563407"/>
                  <a:gd name="connsiteX14" fmla="*/ 367780 w 650049"/>
                  <a:gd name="connsiteY14" fmla="*/ 9974 h 1563407"/>
                  <a:gd name="connsiteX15" fmla="*/ 57901 w 650049"/>
                  <a:gd name="connsiteY15" fmla="*/ 9974 h 1563407"/>
                  <a:gd name="connsiteX16" fmla="*/ 2020 w 650049"/>
                  <a:gd name="connsiteY16" fmla="*/ 147134 h 1563407"/>
                  <a:gd name="connsiteX0" fmla="*/ 5982 w 654011"/>
                  <a:gd name="connsiteY0" fmla="*/ 153064 h 1569337"/>
                  <a:gd name="connsiteX1" fmla="*/ 92342 w 654011"/>
                  <a:gd name="connsiteY1" fmla="*/ 1367184 h 1569337"/>
                  <a:gd name="connsiteX2" fmla="*/ 148222 w 654011"/>
                  <a:gd name="connsiteY2" fmla="*/ 1550064 h 1569337"/>
                  <a:gd name="connsiteX3" fmla="*/ 244742 w 654011"/>
                  <a:gd name="connsiteY3" fmla="*/ 1539904 h 1569337"/>
                  <a:gd name="connsiteX4" fmla="*/ 285382 w 654011"/>
                  <a:gd name="connsiteY4" fmla="*/ 1402744 h 1569337"/>
                  <a:gd name="connsiteX5" fmla="*/ 305702 w 654011"/>
                  <a:gd name="connsiteY5" fmla="*/ 1555144 h 1569337"/>
                  <a:gd name="connsiteX6" fmla="*/ 397142 w 654011"/>
                  <a:gd name="connsiteY6" fmla="*/ 1550064 h 1569337"/>
                  <a:gd name="connsiteX7" fmla="*/ 422542 w 654011"/>
                  <a:gd name="connsiteY7" fmla="*/ 1443384 h 1569337"/>
                  <a:gd name="connsiteX8" fmla="*/ 488582 w 654011"/>
                  <a:gd name="connsiteY8" fmla="*/ 1565304 h 1569337"/>
                  <a:gd name="connsiteX9" fmla="*/ 569862 w 654011"/>
                  <a:gd name="connsiteY9" fmla="*/ 1529744 h 1569337"/>
                  <a:gd name="connsiteX10" fmla="*/ 580022 w 654011"/>
                  <a:gd name="connsiteY10" fmla="*/ 1433224 h 1569337"/>
                  <a:gd name="connsiteX11" fmla="*/ 585102 w 654011"/>
                  <a:gd name="connsiteY11" fmla="*/ 1311304 h 1569337"/>
                  <a:gd name="connsiteX12" fmla="*/ 625742 w 654011"/>
                  <a:gd name="connsiteY12" fmla="*/ 147984 h 1569337"/>
                  <a:gd name="connsiteX13" fmla="*/ 635903 w 654011"/>
                  <a:gd name="connsiteY13" fmla="*/ 20984 h 1569337"/>
                  <a:gd name="connsiteX14" fmla="*/ 371742 w 654011"/>
                  <a:gd name="connsiteY14" fmla="*/ 15904 h 1569337"/>
                  <a:gd name="connsiteX15" fmla="*/ 61863 w 654011"/>
                  <a:gd name="connsiteY15" fmla="*/ 15904 h 1569337"/>
                  <a:gd name="connsiteX16" fmla="*/ 5982 w 654011"/>
                  <a:gd name="connsiteY16" fmla="*/ 153064 h 1569337"/>
                  <a:gd name="connsiteX0" fmla="*/ 648 w 648677"/>
                  <a:gd name="connsiteY0" fmla="*/ 153064 h 1569337"/>
                  <a:gd name="connsiteX1" fmla="*/ 87008 w 648677"/>
                  <a:gd name="connsiteY1" fmla="*/ 1367184 h 1569337"/>
                  <a:gd name="connsiteX2" fmla="*/ 142888 w 648677"/>
                  <a:gd name="connsiteY2" fmla="*/ 1550064 h 1569337"/>
                  <a:gd name="connsiteX3" fmla="*/ 239408 w 648677"/>
                  <a:gd name="connsiteY3" fmla="*/ 1539904 h 1569337"/>
                  <a:gd name="connsiteX4" fmla="*/ 280048 w 648677"/>
                  <a:gd name="connsiteY4" fmla="*/ 1402744 h 1569337"/>
                  <a:gd name="connsiteX5" fmla="*/ 300368 w 648677"/>
                  <a:gd name="connsiteY5" fmla="*/ 1555144 h 1569337"/>
                  <a:gd name="connsiteX6" fmla="*/ 391808 w 648677"/>
                  <a:gd name="connsiteY6" fmla="*/ 1550064 h 1569337"/>
                  <a:gd name="connsiteX7" fmla="*/ 417208 w 648677"/>
                  <a:gd name="connsiteY7" fmla="*/ 1443384 h 1569337"/>
                  <a:gd name="connsiteX8" fmla="*/ 483248 w 648677"/>
                  <a:gd name="connsiteY8" fmla="*/ 1565304 h 1569337"/>
                  <a:gd name="connsiteX9" fmla="*/ 564528 w 648677"/>
                  <a:gd name="connsiteY9" fmla="*/ 1529744 h 1569337"/>
                  <a:gd name="connsiteX10" fmla="*/ 574688 w 648677"/>
                  <a:gd name="connsiteY10" fmla="*/ 1433224 h 1569337"/>
                  <a:gd name="connsiteX11" fmla="*/ 579768 w 648677"/>
                  <a:gd name="connsiteY11" fmla="*/ 1311304 h 1569337"/>
                  <a:gd name="connsiteX12" fmla="*/ 620408 w 648677"/>
                  <a:gd name="connsiteY12" fmla="*/ 147984 h 1569337"/>
                  <a:gd name="connsiteX13" fmla="*/ 630569 w 648677"/>
                  <a:gd name="connsiteY13" fmla="*/ 20984 h 1569337"/>
                  <a:gd name="connsiteX14" fmla="*/ 366408 w 648677"/>
                  <a:gd name="connsiteY14" fmla="*/ 15904 h 1569337"/>
                  <a:gd name="connsiteX15" fmla="*/ 56529 w 648677"/>
                  <a:gd name="connsiteY15" fmla="*/ 15904 h 1569337"/>
                  <a:gd name="connsiteX16" fmla="*/ 648 w 648677"/>
                  <a:gd name="connsiteY16" fmla="*/ 153064 h 1569337"/>
                  <a:gd name="connsiteX0" fmla="*/ 271 w 648300"/>
                  <a:gd name="connsiteY0" fmla="*/ 153064 h 1569337"/>
                  <a:gd name="connsiteX1" fmla="*/ 86631 w 648300"/>
                  <a:gd name="connsiteY1" fmla="*/ 1367184 h 1569337"/>
                  <a:gd name="connsiteX2" fmla="*/ 142511 w 648300"/>
                  <a:gd name="connsiteY2" fmla="*/ 1550064 h 1569337"/>
                  <a:gd name="connsiteX3" fmla="*/ 239031 w 648300"/>
                  <a:gd name="connsiteY3" fmla="*/ 1539904 h 1569337"/>
                  <a:gd name="connsiteX4" fmla="*/ 279671 w 648300"/>
                  <a:gd name="connsiteY4" fmla="*/ 1402744 h 1569337"/>
                  <a:gd name="connsiteX5" fmla="*/ 299991 w 648300"/>
                  <a:gd name="connsiteY5" fmla="*/ 1555144 h 1569337"/>
                  <a:gd name="connsiteX6" fmla="*/ 391431 w 648300"/>
                  <a:gd name="connsiteY6" fmla="*/ 1550064 h 1569337"/>
                  <a:gd name="connsiteX7" fmla="*/ 416831 w 648300"/>
                  <a:gd name="connsiteY7" fmla="*/ 1443384 h 1569337"/>
                  <a:gd name="connsiteX8" fmla="*/ 482871 w 648300"/>
                  <a:gd name="connsiteY8" fmla="*/ 1565304 h 1569337"/>
                  <a:gd name="connsiteX9" fmla="*/ 564151 w 648300"/>
                  <a:gd name="connsiteY9" fmla="*/ 1529744 h 1569337"/>
                  <a:gd name="connsiteX10" fmla="*/ 574311 w 648300"/>
                  <a:gd name="connsiteY10" fmla="*/ 1433224 h 1569337"/>
                  <a:gd name="connsiteX11" fmla="*/ 579391 w 648300"/>
                  <a:gd name="connsiteY11" fmla="*/ 1311304 h 1569337"/>
                  <a:gd name="connsiteX12" fmla="*/ 620031 w 648300"/>
                  <a:gd name="connsiteY12" fmla="*/ 147984 h 1569337"/>
                  <a:gd name="connsiteX13" fmla="*/ 630192 w 648300"/>
                  <a:gd name="connsiteY13" fmla="*/ 20984 h 1569337"/>
                  <a:gd name="connsiteX14" fmla="*/ 366031 w 648300"/>
                  <a:gd name="connsiteY14" fmla="*/ 15904 h 1569337"/>
                  <a:gd name="connsiteX15" fmla="*/ 117112 w 648300"/>
                  <a:gd name="connsiteY15" fmla="*/ 15904 h 1569337"/>
                  <a:gd name="connsiteX16" fmla="*/ 271 w 648300"/>
                  <a:gd name="connsiteY16" fmla="*/ 153064 h 1569337"/>
                  <a:gd name="connsiteX0" fmla="*/ 271 w 620859"/>
                  <a:gd name="connsiteY0" fmla="*/ 155146 h 1571419"/>
                  <a:gd name="connsiteX1" fmla="*/ 86631 w 620859"/>
                  <a:gd name="connsiteY1" fmla="*/ 1369266 h 1571419"/>
                  <a:gd name="connsiteX2" fmla="*/ 142511 w 620859"/>
                  <a:gd name="connsiteY2" fmla="*/ 1552146 h 1571419"/>
                  <a:gd name="connsiteX3" fmla="*/ 239031 w 620859"/>
                  <a:gd name="connsiteY3" fmla="*/ 1541986 h 1571419"/>
                  <a:gd name="connsiteX4" fmla="*/ 279671 w 620859"/>
                  <a:gd name="connsiteY4" fmla="*/ 1404826 h 1571419"/>
                  <a:gd name="connsiteX5" fmla="*/ 299991 w 620859"/>
                  <a:gd name="connsiteY5" fmla="*/ 1557226 h 1571419"/>
                  <a:gd name="connsiteX6" fmla="*/ 391431 w 620859"/>
                  <a:gd name="connsiteY6" fmla="*/ 1552146 h 1571419"/>
                  <a:gd name="connsiteX7" fmla="*/ 416831 w 620859"/>
                  <a:gd name="connsiteY7" fmla="*/ 1445466 h 1571419"/>
                  <a:gd name="connsiteX8" fmla="*/ 482871 w 620859"/>
                  <a:gd name="connsiteY8" fmla="*/ 1567386 h 1571419"/>
                  <a:gd name="connsiteX9" fmla="*/ 564151 w 620859"/>
                  <a:gd name="connsiteY9" fmla="*/ 1531826 h 1571419"/>
                  <a:gd name="connsiteX10" fmla="*/ 574311 w 620859"/>
                  <a:gd name="connsiteY10" fmla="*/ 1435306 h 1571419"/>
                  <a:gd name="connsiteX11" fmla="*/ 579391 w 620859"/>
                  <a:gd name="connsiteY11" fmla="*/ 1313386 h 1571419"/>
                  <a:gd name="connsiteX12" fmla="*/ 620031 w 620859"/>
                  <a:gd name="connsiteY12" fmla="*/ 150066 h 1571419"/>
                  <a:gd name="connsiteX13" fmla="*/ 533672 w 620859"/>
                  <a:gd name="connsiteY13" fmla="*/ 7826 h 1571419"/>
                  <a:gd name="connsiteX14" fmla="*/ 366031 w 620859"/>
                  <a:gd name="connsiteY14" fmla="*/ 17986 h 1571419"/>
                  <a:gd name="connsiteX15" fmla="*/ 117112 w 620859"/>
                  <a:gd name="connsiteY15" fmla="*/ 17986 h 1571419"/>
                  <a:gd name="connsiteX16" fmla="*/ 271 w 620859"/>
                  <a:gd name="connsiteY16" fmla="*/ 155146 h 1571419"/>
                  <a:gd name="connsiteX0" fmla="*/ 271 w 620859"/>
                  <a:gd name="connsiteY0" fmla="*/ 167965 h 1584238"/>
                  <a:gd name="connsiteX1" fmla="*/ 86631 w 620859"/>
                  <a:gd name="connsiteY1" fmla="*/ 1382085 h 1584238"/>
                  <a:gd name="connsiteX2" fmla="*/ 142511 w 620859"/>
                  <a:gd name="connsiteY2" fmla="*/ 1564965 h 1584238"/>
                  <a:gd name="connsiteX3" fmla="*/ 239031 w 620859"/>
                  <a:gd name="connsiteY3" fmla="*/ 1554805 h 1584238"/>
                  <a:gd name="connsiteX4" fmla="*/ 279671 w 620859"/>
                  <a:gd name="connsiteY4" fmla="*/ 1417645 h 1584238"/>
                  <a:gd name="connsiteX5" fmla="*/ 299991 w 620859"/>
                  <a:gd name="connsiteY5" fmla="*/ 1570045 h 1584238"/>
                  <a:gd name="connsiteX6" fmla="*/ 391431 w 620859"/>
                  <a:gd name="connsiteY6" fmla="*/ 1564965 h 1584238"/>
                  <a:gd name="connsiteX7" fmla="*/ 416831 w 620859"/>
                  <a:gd name="connsiteY7" fmla="*/ 1458285 h 1584238"/>
                  <a:gd name="connsiteX8" fmla="*/ 482871 w 620859"/>
                  <a:gd name="connsiteY8" fmla="*/ 1580205 h 1584238"/>
                  <a:gd name="connsiteX9" fmla="*/ 564151 w 620859"/>
                  <a:gd name="connsiteY9" fmla="*/ 1544645 h 1584238"/>
                  <a:gd name="connsiteX10" fmla="*/ 574311 w 620859"/>
                  <a:gd name="connsiteY10" fmla="*/ 1448125 h 1584238"/>
                  <a:gd name="connsiteX11" fmla="*/ 579391 w 620859"/>
                  <a:gd name="connsiteY11" fmla="*/ 1326205 h 1584238"/>
                  <a:gd name="connsiteX12" fmla="*/ 620031 w 620859"/>
                  <a:gd name="connsiteY12" fmla="*/ 162885 h 1584238"/>
                  <a:gd name="connsiteX13" fmla="*/ 533672 w 620859"/>
                  <a:gd name="connsiteY13" fmla="*/ 20645 h 1584238"/>
                  <a:gd name="connsiteX14" fmla="*/ 355871 w 620859"/>
                  <a:gd name="connsiteY14" fmla="*/ 325 h 1584238"/>
                  <a:gd name="connsiteX15" fmla="*/ 117112 w 620859"/>
                  <a:gd name="connsiteY15" fmla="*/ 30805 h 1584238"/>
                  <a:gd name="connsiteX16" fmla="*/ 271 w 620859"/>
                  <a:gd name="connsiteY16" fmla="*/ 167965 h 1584238"/>
                  <a:gd name="connsiteX0" fmla="*/ 361 w 620949"/>
                  <a:gd name="connsiteY0" fmla="*/ 173994 h 1590267"/>
                  <a:gd name="connsiteX1" fmla="*/ 86721 w 620949"/>
                  <a:gd name="connsiteY1" fmla="*/ 1388114 h 1590267"/>
                  <a:gd name="connsiteX2" fmla="*/ 142601 w 620949"/>
                  <a:gd name="connsiteY2" fmla="*/ 1570994 h 1590267"/>
                  <a:gd name="connsiteX3" fmla="*/ 239121 w 620949"/>
                  <a:gd name="connsiteY3" fmla="*/ 1560834 h 1590267"/>
                  <a:gd name="connsiteX4" fmla="*/ 279761 w 620949"/>
                  <a:gd name="connsiteY4" fmla="*/ 1423674 h 1590267"/>
                  <a:gd name="connsiteX5" fmla="*/ 300081 w 620949"/>
                  <a:gd name="connsiteY5" fmla="*/ 1576074 h 1590267"/>
                  <a:gd name="connsiteX6" fmla="*/ 391521 w 620949"/>
                  <a:gd name="connsiteY6" fmla="*/ 1570994 h 1590267"/>
                  <a:gd name="connsiteX7" fmla="*/ 416921 w 620949"/>
                  <a:gd name="connsiteY7" fmla="*/ 1464314 h 1590267"/>
                  <a:gd name="connsiteX8" fmla="*/ 482961 w 620949"/>
                  <a:gd name="connsiteY8" fmla="*/ 1586234 h 1590267"/>
                  <a:gd name="connsiteX9" fmla="*/ 564241 w 620949"/>
                  <a:gd name="connsiteY9" fmla="*/ 1550674 h 1590267"/>
                  <a:gd name="connsiteX10" fmla="*/ 574401 w 620949"/>
                  <a:gd name="connsiteY10" fmla="*/ 1454154 h 1590267"/>
                  <a:gd name="connsiteX11" fmla="*/ 579481 w 620949"/>
                  <a:gd name="connsiteY11" fmla="*/ 1332234 h 1590267"/>
                  <a:gd name="connsiteX12" fmla="*/ 620121 w 620949"/>
                  <a:gd name="connsiteY12" fmla="*/ 168914 h 1590267"/>
                  <a:gd name="connsiteX13" fmla="*/ 533762 w 620949"/>
                  <a:gd name="connsiteY13" fmla="*/ 26674 h 1590267"/>
                  <a:gd name="connsiteX14" fmla="*/ 355961 w 620949"/>
                  <a:gd name="connsiteY14" fmla="*/ 6354 h 1590267"/>
                  <a:gd name="connsiteX15" fmla="*/ 122282 w 620949"/>
                  <a:gd name="connsiteY15" fmla="*/ 11434 h 1590267"/>
                  <a:gd name="connsiteX16" fmla="*/ 361 w 620949"/>
                  <a:gd name="connsiteY16" fmla="*/ 173994 h 1590267"/>
                  <a:gd name="connsiteX0" fmla="*/ 361 w 620949"/>
                  <a:gd name="connsiteY0" fmla="*/ 177614 h 1593887"/>
                  <a:gd name="connsiteX1" fmla="*/ 86721 w 620949"/>
                  <a:gd name="connsiteY1" fmla="*/ 1391734 h 1593887"/>
                  <a:gd name="connsiteX2" fmla="*/ 142601 w 620949"/>
                  <a:gd name="connsiteY2" fmla="*/ 1574614 h 1593887"/>
                  <a:gd name="connsiteX3" fmla="*/ 239121 w 620949"/>
                  <a:gd name="connsiteY3" fmla="*/ 1564454 h 1593887"/>
                  <a:gd name="connsiteX4" fmla="*/ 279761 w 620949"/>
                  <a:gd name="connsiteY4" fmla="*/ 1427294 h 1593887"/>
                  <a:gd name="connsiteX5" fmla="*/ 300081 w 620949"/>
                  <a:gd name="connsiteY5" fmla="*/ 1579694 h 1593887"/>
                  <a:gd name="connsiteX6" fmla="*/ 391521 w 620949"/>
                  <a:gd name="connsiteY6" fmla="*/ 1574614 h 1593887"/>
                  <a:gd name="connsiteX7" fmla="*/ 416921 w 620949"/>
                  <a:gd name="connsiteY7" fmla="*/ 1467934 h 1593887"/>
                  <a:gd name="connsiteX8" fmla="*/ 482961 w 620949"/>
                  <a:gd name="connsiteY8" fmla="*/ 1589854 h 1593887"/>
                  <a:gd name="connsiteX9" fmla="*/ 564241 w 620949"/>
                  <a:gd name="connsiteY9" fmla="*/ 1554294 h 1593887"/>
                  <a:gd name="connsiteX10" fmla="*/ 574401 w 620949"/>
                  <a:gd name="connsiteY10" fmla="*/ 1457774 h 1593887"/>
                  <a:gd name="connsiteX11" fmla="*/ 579481 w 620949"/>
                  <a:gd name="connsiteY11" fmla="*/ 1335854 h 1593887"/>
                  <a:gd name="connsiteX12" fmla="*/ 620121 w 620949"/>
                  <a:gd name="connsiteY12" fmla="*/ 172534 h 1593887"/>
                  <a:gd name="connsiteX13" fmla="*/ 533762 w 620949"/>
                  <a:gd name="connsiteY13" fmla="*/ 9974 h 1593887"/>
                  <a:gd name="connsiteX14" fmla="*/ 355961 w 620949"/>
                  <a:gd name="connsiteY14" fmla="*/ 9974 h 1593887"/>
                  <a:gd name="connsiteX15" fmla="*/ 122282 w 620949"/>
                  <a:gd name="connsiteY15" fmla="*/ 15054 h 1593887"/>
                  <a:gd name="connsiteX16" fmla="*/ 361 w 620949"/>
                  <a:gd name="connsiteY16" fmla="*/ 177614 h 1593887"/>
                  <a:gd name="connsiteX0" fmla="*/ 710 w 578222"/>
                  <a:gd name="connsiteY0" fmla="*/ 177614 h 1593887"/>
                  <a:gd name="connsiteX1" fmla="*/ 43994 w 578222"/>
                  <a:gd name="connsiteY1" fmla="*/ 1391734 h 1593887"/>
                  <a:gd name="connsiteX2" fmla="*/ 99874 w 578222"/>
                  <a:gd name="connsiteY2" fmla="*/ 1574614 h 1593887"/>
                  <a:gd name="connsiteX3" fmla="*/ 196394 w 578222"/>
                  <a:gd name="connsiteY3" fmla="*/ 1564454 h 1593887"/>
                  <a:gd name="connsiteX4" fmla="*/ 237034 w 578222"/>
                  <a:gd name="connsiteY4" fmla="*/ 1427294 h 1593887"/>
                  <a:gd name="connsiteX5" fmla="*/ 257354 w 578222"/>
                  <a:gd name="connsiteY5" fmla="*/ 1579694 h 1593887"/>
                  <a:gd name="connsiteX6" fmla="*/ 348794 w 578222"/>
                  <a:gd name="connsiteY6" fmla="*/ 1574614 h 1593887"/>
                  <a:gd name="connsiteX7" fmla="*/ 374194 w 578222"/>
                  <a:gd name="connsiteY7" fmla="*/ 1467934 h 1593887"/>
                  <a:gd name="connsiteX8" fmla="*/ 440234 w 578222"/>
                  <a:gd name="connsiteY8" fmla="*/ 1589854 h 1593887"/>
                  <a:gd name="connsiteX9" fmla="*/ 521514 w 578222"/>
                  <a:gd name="connsiteY9" fmla="*/ 1554294 h 1593887"/>
                  <a:gd name="connsiteX10" fmla="*/ 531674 w 578222"/>
                  <a:gd name="connsiteY10" fmla="*/ 1457774 h 1593887"/>
                  <a:gd name="connsiteX11" fmla="*/ 536754 w 578222"/>
                  <a:gd name="connsiteY11" fmla="*/ 1335854 h 1593887"/>
                  <a:gd name="connsiteX12" fmla="*/ 577394 w 578222"/>
                  <a:gd name="connsiteY12" fmla="*/ 172534 h 1593887"/>
                  <a:gd name="connsiteX13" fmla="*/ 491035 w 578222"/>
                  <a:gd name="connsiteY13" fmla="*/ 9974 h 1593887"/>
                  <a:gd name="connsiteX14" fmla="*/ 313234 w 578222"/>
                  <a:gd name="connsiteY14" fmla="*/ 9974 h 1593887"/>
                  <a:gd name="connsiteX15" fmla="*/ 79555 w 578222"/>
                  <a:gd name="connsiteY15" fmla="*/ 15054 h 1593887"/>
                  <a:gd name="connsiteX16" fmla="*/ 710 w 578222"/>
                  <a:gd name="connsiteY16" fmla="*/ 177614 h 1593887"/>
                  <a:gd name="connsiteX0" fmla="*/ 755 w 578267"/>
                  <a:gd name="connsiteY0" fmla="*/ 177614 h 1593887"/>
                  <a:gd name="connsiteX1" fmla="*/ 44039 w 578267"/>
                  <a:gd name="connsiteY1" fmla="*/ 1391734 h 1593887"/>
                  <a:gd name="connsiteX2" fmla="*/ 114098 w 578267"/>
                  <a:gd name="connsiteY2" fmla="*/ 1574614 h 1593887"/>
                  <a:gd name="connsiteX3" fmla="*/ 196439 w 578267"/>
                  <a:gd name="connsiteY3" fmla="*/ 1564454 h 1593887"/>
                  <a:gd name="connsiteX4" fmla="*/ 237079 w 578267"/>
                  <a:gd name="connsiteY4" fmla="*/ 1427294 h 1593887"/>
                  <a:gd name="connsiteX5" fmla="*/ 257399 w 578267"/>
                  <a:gd name="connsiteY5" fmla="*/ 1579694 h 1593887"/>
                  <a:gd name="connsiteX6" fmla="*/ 348839 w 578267"/>
                  <a:gd name="connsiteY6" fmla="*/ 1574614 h 1593887"/>
                  <a:gd name="connsiteX7" fmla="*/ 374239 w 578267"/>
                  <a:gd name="connsiteY7" fmla="*/ 1467934 h 1593887"/>
                  <a:gd name="connsiteX8" fmla="*/ 440279 w 578267"/>
                  <a:gd name="connsiteY8" fmla="*/ 1589854 h 1593887"/>
                  <a:gd name="connsiteX9" fmla="*/ 521559 w 578267"/>
                  <a:gd name="connsiteY9" fmla="*/ 1554294 h 1593887"/>
                  <a:gd name="connsiteX10" fmla="*/ 531719 w 578267"/>
                  <a:gd name="connsiteY10" fmla="*/ 1457774 h 1593887"/>
                  <a:gd name="connsiteX11" fmla="*/ 536799 w 578267"/>
                  <a:gd name="connsiteY11" fmla="*/ 1335854 h 1593887"/>
                  <a:gd name="connsiteX12" fmla="*/ 577439 w 578267"/>
                  <a:gd name="connsiteY12" fmla="*/ 172534 h 1593887"/>
                  <a:gd name="connsiteX13" fmla="*/ 491080 w 578267"/>
                  <a:gd name="connsiteY13" fmla="*/ 9974 h 1593887"/>
                  <a:gd name="connsiteX14" fmla="*/ 313279 w 578267"/>
                  <a:gd name="connsiteY14" fmla="*/ 9974 h 1593887"/>
                  <a:gd name="connsiteX15" fmla="*/ 79600 w 578267"/>
                  <a:gd name="connsiteY15" fmla="*/ 15054 h 1593887"/>
                  <a:gd name="connsiteX16" fmla="*/ 755 w 578267"/>
                  <a:gd name="connsiteY16" fmla="*/ 177614 h 1593887"/>
                  <a:gd name="connsiteX0" fmla="*/ 698 w 578210"/>
                  <a:gd name="connsiteY0" fmla="*/ 177614 h 1605700"/>
                  <a:gd name="connsiteX1" fmla="*/ 43982 w 578210"/>
                  <a:gd name="connsiteY1" fmla="*/ 1391734 h 1605700"/>
                  <a:gd name="connsiteX2" fmla="*/ 95811 w 578210"/>
                  <a:gd name="connsiteY2" fmla="*/ 1594131 h 1605700"/>
                  <a:gd name="connsiteX3" fmla="*/ 196382 w 578210"/>
                  <a:gd name="connsiteY3" fmla="*/ 1564454 h 1605700"/>
                  <a:gd name="connsiteX4" fmla="*/ 237022 w 578210"/>
                  <a:gd name="connsiteY4" fmla="*/ 1427294 h 1605700"/>
                  <a:gd name="connsiteX5" fmla="*/ 257342 w 578210"/>
                  <a:gd name="connsiteY5" fmla="*/ 1579694 h 1605700"/>
                  <a:gd name="connsiteX6" fmla="*/ 348782 w 578210"/>
                  <a:gd name="connsiteY6" fmla="*/ 1574614 h 1605700"/>
                  <a:gd name="connsiteX7" fmla="*/ 374182 w 578210"/>
                  <a:gd name="connsiteY7" fmla="*/ 1467934 h 1605700"/>
                  <a:gd name="connsiteX8" fmla="*/ 440222 w 578210"/>
                  <a:gd name="connsiteY8" fmla="*/ 1589854 h 1605700"/>
                  <a:gd name="connsiteX9" fmla="*/ 521502 w 578210"/>
                  <a:gd name="connsiteY9" fmla="*/ 1554294 h 1605700"/>
                  <a:gd name="connsiteX10" fmla="*/ 531662 w 578210"/>
                  <a:gd name="connsiteY10" fmla="*/ 1457774 h 1605700"/>
                  <a:gd name="connsiteX11" fmla="*/ 536742 w 578210"/>
                  <a:gd name="connsiteY11" fmla="*/ 1335854 h 1605700"/>
                  <a:gd name="connsiteX12" fmla="*/ 577382 w 578210"/>
                  <a:gd name="connsiteY12" fmla="*/ 172534 h 1605700"/>
                  <a:gd name="connsiteX13" fmla="*/ 491023 w 578210"/>
                  <a:gd name="connsiteY13" fmla="*/ 9974 h 1605700"/>
                  <a:gd name="connsiteX14" fmla="*/ 313222 w 578210"/>
                  <a:gd name="connsiteY14" fmla="*/ 9974 h 1605700"/>
                  <a:gd name="connsiteX15" fmla="*/ 79543 w 578210"/>
                  <a:gd name="connsiteY15" fmla="*/ 15054 h 1605700"/>
                  <a:gd name="connsiteX16" fmla="*/ 698 w 578210"/>
                  <a:gd name="connsiteY16" fmla="*/ 177614 h 1605700"/>
                  <a:gd name="connsiteX0" fmla="*/ 698 w 578210"/>
                  <a:gd name="connsiteY0" fmla="*/ 177614 h 1593887"/>
                  <a:gd name="connsiteX1" fmla="*/ 43982 w 578210"/>
                  <a:gd name="connsiteY1" fmla="*/ 1391734 h 1593887"/>
                  <a:gd name="connsiteX2" fmla="*/ 95811 w 578210"/>
                  <a:gd name="connsiteY2" fmla="*/ 1571361 h 1593887"/>
                  <a:gd name="connsiteX3" fmla="*/ 196382 w 578210"/>
                  <a:gd name="connsiteY3" fmla="*/ 1564454 h 1593887"/>
                  <a:gd name="connsiteX4" fmla="*/ 237022 w 578210"/>
                  <a:gd name="connsiteY4" fmla="*/ 1427294 h 1593887"/>
                  <a:gd name="connsiteX5" fmla="*/ 257342 w 578210"/>
                  <a:gd name="connsiteY5" fmla="*/ 1579694 h 1593887"/>
                  <a:gd name="connsiteX6" fmla="*/ 348782 w 578210"/>
                  <a:gd name="connsiteY6" fmla="*/ 1574614 h 1593887"/>
                  <a:gd name="connsiteX7" fmla="*/ 374182 w 578210"/>
                  <a:gd name="connsiteY7" fmla="*/ 1467934 h 1593887"/>
                  <a:gd name="connsiteX8" fmla="*/ 440222 w 578210"/>
                  <a:gd name="connsiteY8" fmla="*/ 1589854 h 1593887"/>
                  <a:gd name="connsiteX9" fmla="*/ 521502 w 578210"/>
                  <a:gd name="connsiteY9" fmla="*/ 1554294 h 1593887"/>
                  <a:gd name="connsiteX10" fmla="*/ 531662 w 578210"/>
                  <a:gd name="connsiteY10" fmla="*/ 1457774 h 1593887"/>
                  <a:gd name="connsiteX11" fmla="*/ 536742 w 578210"/>
                  <a:gd name="connsiteY11" fmla="*/ 1335854 h 1593887"/>
                  <a:gd name="connsiteX12" fmla="*/ 577382 w 578210"/>
                  <a:gd name="connsiteY12" fmla="*/ 172534 h 1593887"/>
                  <a:gd name="connsiteX13" fmla="*/ 491023 w 578210"/>
                  <a:gd name="connsiteY13" fmla="*/ 9974 h 1593887"/>
                  <a:gd name="connsiteX14" fmla="*/ 313222 w 578210"/>
                  <a:gd name="connsiteY14" fmla="*/ 9974 h 1593887"/>
                  <a:gd name="connsiteX15" fmla="*/ 79543 w 578210"/>
                  <a:gd name="connsiteY15" fmla="*/ 15054 h 1593887"/>
                  <a:gd name="connsiteX16" fmla="*/ 698 w 578210"/>
                  <a:gd name="connsiteY16" fmla="*/ 177614 h 1593887"/>
                  <a:gd name="connsiteX0" fmla="*/ 698 w 578210"/>
                  <a:gd name="connsiteY0" fmla="*/ 177614 h 1593887"/>
                  <a:gd name="connsiteX1" fmla="*/ 43982 w 578210"/>
                  <a:gd name="connsiteY1" fmla="*/ 1391734 h 1593887"/>
                  <a:gd name="connsiteX2" fmla="*/ 95811 w 578210"/>
                  <a:gd name="connsiteY2" fmla="*/ 1571361 h 1593887"/>
                  <a:gd name="connsiteX3" fmla="*/ 196382 w 578210"/>
                  <a:gd name="connsiteY3" fmla="*/ 1564454 h 1593887"/>
                  <a:gd name="connsiteX4" fmla="*/ 237022 w 578210"/>
                  <a:gd name="connsiteY4" fmla="*/ 1427294 h 1593887"/>
                  <a:gd name="connsiteX5" fmla="*/ 257342 w 578210"/>
                  <a:gd name="connsiteY5" fmla="*/ 1579694 h 1593887"/>
                  <a:gd name="connsiteX6" fmla="*/ 348782 w 578210"/>
                  <a:gd name="connsiteY6" fmla="*/ 1574614 h 1593887"/>
                  <a:gd name="connsiteX7" fmla="*/ 374182 w 578210"/>
                  <a:gd name="connsiteY7" fmla="*/ 1467934 h 1593887"/>
                  <a:gd name="connsiteX8" fmla="*/ 440222 w 578210"/>
                  <a:gd name="connsiteY8" fmla="*/ 1589854 h 1593887"/>
                  <a:gd name="connsiteX9" fmla="*/ 521502 w 578210"/>
                  <a:gd name="connsiteY9" fmla="*/ 1554294 h 1593887"/>
                  <a:gd name="connsiteX10" fmla="*/ 531662 w 578210"/>
                  <a:gd name="connsiteY10" fmla="*/ 1457774 h 1593887"/>
                  <a:gd name="connsiteX11" fmla="*/ 536742 w 578210"/>
                  <a:gd name="connsiteY11" fmla="*/ 1335854 h 1593887"/>
                  <a:gd name="connsiteX12" fmla="*/ 577382 w 578210"/>
                  <a:gd name="connsiteY12" fmla="*/ 172534 h 1593887"/>
                  <a:gd name="connsiteX13" fmla="*/ 491023 w 578210"/>
                  <a:gd name="connsiteY13" fmla="*/ 9974 h 1593887"/>
                  <a:gd name="connsiteX14" fmla="*/ 313222 w 578210"/>
                  <a:gd name="connsiteY14" fmla="*/ 9974 h 1593887"/>
                  <a:gd name="connsiteX15" fmla="*/ 79543 w 578210"/>
                  <a:gd name="connsiteY15" fmla="*/ 15054 h 1593887"/>
                  <a:gd name="connsiteX16" fmla="*/ 698 w 578210"/>
                  <a:gd name="connsiteY16" fmla="*/ 177614 h 1593887"/>
                  <a:gd name="connsiteX0" fmla="*/ 698 w 578210"/>
                  <a:gd name="connsiteY0" fmla="*/ 177614 h 1593887"/>
                  <a:gd name="connsiteX1" fmla="*/ 43982 w 578210"/>
                  <a:gd name="connsiteY1" fmla="*/ 1391734 h 1593887"/>
                  <a:gd name="connsiteX2" fmla="*/ 95811 w 578210"/>
                  <a:gd name="connsiteY2" fmla="*/ 1571361 h 1593887"/>
                  <a:gd name="connsiteX3" fmla="*/ 196382 w 578210"/>
                  <a:gd name="connsiteY3" fmla="*/ 1564454 h 1593887"/>
                  <a:gd name="connsiteX4" fmla="*/ 237022 w 578210"/>
                  <a:gd name="connsiteY4" fmla="*/ 1427294 h 1593887"/>
                  <a:gd name="connsiteX5" fmla="*/ 257342 w 578210"/>
                  <a:gd name="connsiteY5" fmla="*/ 1579694 h 1593887"/>
                  <a:gd name="connsiteX6" fmla="*/ 348782 w 578210"/>
                  <a:gd name="connsiteY6" fmla="*/ 1574614 h 1593887"/>
                  <a:gd name="connsiteX7" fmla="*/ 374182 w 578210"/>
                  <a:gd name="connsiteY7" fmla="*/ 1467934 h 1593887"/>
                  <a:gd name="connsiteX8" fmla="*/ 440222 w 578210"/>
                  <a:gd name="connsiteY8" fmla="*/ 1589854 h 1593887"/>
                  <a:gd name="connsiteX9" fmla="*/ 521502 w 578210"/>
                  <a:gd name="connsiteY9" fmla="*/ 1554294 h 1593887"/>
                  <a:gd name="connsiteX10" fmla="*/ 531662 w 578210"/>
                  <a:gd name="connsiteY10" fmla="*/ 1457774 h 1593887"/>
                  <a:gd name="connsiteX11" fmla="*/ 536742 w 578210"/>
                  <a:gd name="connsiteY11" fmla="*/ 1335854 h 1593887"/>
                  <a:gd name="connsiteX12" fmla="*/ 577382 w 578210"/>
                  <a:gd name="connsiteY12" fmla="*/ 172534 h 1593887"/>
                  <a:gd name="connsiteX13" fmla="*/ 491023 w 578210"/>
                  <a:gd name="connsiteY13" fmla="*/ 9974 h 1593887"/>
                  <a:gd name="connsiteX14" fmla="*/ 313222 w 578210"/>
                  <a:gd name="connsiteY14" fmla="*/ 9974 h 1593887"/>
                  <a:gd name="connsiteX15" fmla="*/ 79543 w 578210"/>
                  <a:gd name="connsiteY15" fmla="*/ 15054 h 1593887"/>
                  <a:gd name="connsiteX16" fmla="*/ 698 w 578210"/>
                  <a:gd name="connsiteY16" fmla="*/ 177614 h 1593887"/>
                  <a:gd name="connsiteX0" fmla="*/ 698 w 578210"/>
                  <a:gd name="connsiteY0" fmla="*/ 177614 h 1593887"/>
                  <a:gd name="connsiteX1" fmla="*/ 43982 w 578210"/>
                  <a:gd name="connsiteY1" fmla="*/ 1391734 h 1593887"/>
                  <a:gd name="connsiteX2" fmla="*/ 95811 w 578210"/>
                  <a:gd name="connsiteY2" fmla="*/ 1571361 h 1593887"/>
                  <a:gd name="connsiteX3" fmla="*/ 196382 w 578210"/>
                  <a:gd name="connsiteY3" fmla="*/ 1564454 h 1593887"/>
                  <a:gd name="connsiteX4" fmla="*/ 237022 w 578210"/>
                  <a:gd name="connsiteY4" fmla="*/ 1427294 h 1593887"/>
                  <a:gd name="connsiteX5" fmla="*/ 257342 w 578210"/>
                  <a:gd name="connsiteY5" fmla="*/ 1579694 h 1593887"/>
                  <a:gd name="connsiteX6" fmla="*/ 348782 w 578210"/>
                  <a:gd name="connsiteY6" fmla="*/ 1574614 h 1593887"/>
                  <a:gd name="connsiteX7" fmla="*/ 374182 w 578210"/>
                  <a:gd name="connsiteY7" fmla="*/ 1467934 h 1593887"/>
                  <a:gd name="connsiteX8" fmla="*/ 440222 w 578210"/>
                  <a:gd name="connsiteY8" fmla="*/ 1589854 h 1593887"/>
                  <a:gd name="connsiteX9" fmla="*/ 521502 w 578210"/>
                  <a:gd name="connsiteY9" fmla="*/ 1554294 h 1593887"/>
                  <a:gd name="connsiteX10" fmla="*/ 531662 w 578210"/>
                  <a:gd name="connsiteY10" fmla="*/ 1457774 h 1593887"/>
                  <a:gd name="connsiteX11" fmla="*/ 536742 w 578210"/>
                  <a:gd name="connsiteY11" fmla="*/ 1335854 h 1593887"/>
                  <a:gd name="connsiteX12" fmla="*/ 577382 w 578210"/>
                  <a:gd name="connsiteY12" fmla="*/ 172534 h 1593887"/>
                  <a:gd name="connsiteX13" fmla="*/ 491023 w 578210"/>
                  <a:gd name="connsiteY13" fmla="*/ 9974 h 1593887"/>
                  <a:gd name="connsiteX14" fmla="*/ 313222 w 578210"/>
                  <a:gd name="connsiteY14" fmla="*/ 9974 h 1593887"/>
                  <a:gd name="connsiteX15" fmla="*/ 79543 w 578210"/>
                  <a:gd name="connsiteY15" fmla="*/ 15054 h 1593887"/>
                  <a:gd name="connsiteX16" fmla="*/ 698 w 578210"/>
                  <a:gd name="connsiteY16" fmla="*/ 177614 h 1593887"/>
                  <a:gd name="connsiteX0" fmla="*/ 698 w 578210"/>
                  <a:gd name="connsiteY0" fmla="*/ 177614 h 1595391"/>
                  <a:gd name="connsiteX1" fmla="*/ 43982 w 578210"/>
                  <a:gd name="connsiteY1" fmla="*/ 1391734 h 1595391"/>
                  <a:gd name="connsiteX2" fmla="*/ 95811 w 578210"/>
                  <a:gd name="connsiteY2" fmla="*/ 1571361 h 1595391"/>
                  <a:gd name="connsiteX3" fmla="*/ 196382 w 578210"/>
                  <a:gd name="connsiteY3" fmla="*/ 1564454 h 1595391"/>
                  <a:gd name="connsiteX4" fmla="*/ 237022 w 578210"/>
                  <a:gd name="connsiteY4" fmla="*/ 1427294 h 1595391"/>
                  <a:gd name="connsiteX5" fmla="*/ 257342 w 578210"/>
                  <a:gd name="connsiteY5" fmla="*/ 1579694 h 1595391"/>
                  <a:gd name="connsiteX6" fmla="*/ 362961 w 578210"/>
                  <a:gd name="connsiteY6" fmla="*/ 1577867 h 1595391"/>
                  <a:gd name="connsiteX7" fmla="*/ 374182 w 578210"/>
                  <a:gd name="connsiteY7" fmla="*/ 1467934 h 1595391"/>
                  <a:gd name="connsiteX8" fmla="*/ 440222 w 578210"/>
                  <a:gd name="connsiteY8" fmla="*/ 1589854 h 1595391"/>
                  <a:gd name="connsiteX9" fmla="*/ 521502 w 578210"/>
                  <a:gd name="connsiteY9" fmla="*/ 1554294 h 1595391"/>
                  <a:gd name="connsiteX10" fmla="*/ 531662 w 578210"/>
                  <a:gd name="connsiteY10" fmla="*/ 1457774 h 1595391"/>
                  <a:gd name="connsiteX11" fmla="*/ 536742 w 578210"/>
                  <a:gd name="connsiteY11" fmla="*/ 1335854 h 1595391"/>
                  <a:gd name="connsiteX12" fmla="*/ 577382 w 578210"/>
                  <a:gd name="connsiteY12" fmla="*/ 172534 h 1595391"/>
                  <a:gd name="connsiteX13" fmla="*/ 491023 w 578210"/>
                  <a:gd name="connsiteY13" fmla="*/ 9974 h 1595391"/>
                  <a:gd name="connsiteX14" fmla="*/ 313222 w 578210"/>
                  <a:gd name="connsiteY14" fmla="*/ 9974 h 1595391"/>
                  <a:gd name="connsiteX15" fmla="*/ 79543 w 578210"/>
                  <a:gd name="connsiteY15" fmla="*/ 15054 h 1595391"/>
                  <a:gd name="connsiteX16" fmla="*/ 698 w 578210"/>
                  <a:gd name="connsiteY16" fmla="*/ 177614 h 1595391"/>
                  <a:gd name="connsiteX0" fmla="*/ 698 w 578210"/>
                  <a:gd name="connsiteY0" fmla="*/ 177614 h 1597251"/>
                  <a:gd name="connsiteX1" fmla="*/ 43982 w 578210"/>
                  <a:gd name="connsiteY1" fmla="*/ 1391734 h 1597251"/>
                  <a:gd name="connsiteX2" fmla="*/ 95811 w 578210"/>
                  <a:gd name="connsiteY2" fmla="*/ 1571361 h 1597251"/>
                  <a:gd name="connsiteX3" fmla="*/ 196382 w 578210"/>
                  <a:gd name="connsiteY3" fmla="*/ 1564454 h 1597251"/>
                  <a:gd name="connsiteX4" fmla="*/ 237022 w 578210"/>
                  <a:gd name="connsiteY4" fmla="*/ 1427294 h 1597251"/>
                  <a:gd name="connsiteX5" fmla="*/ 257342 w 578210"/>
                  <a:gd name="connsiteY5" fmla="*/ 1579694 h 1597251"/>
                  <a:gd name="connsiteX6" fmla="*/ 362961 w 578210"/>
                  <a:gd name="connsiteY6" fmla="*/ 1577867 h 1597251"/>
                  <a:gd name="connsiteX7" fmla="*/ 378233 w 578210"/>
                  <a:gd name="connsiteY7" fmla="*/ 1435406 h 1597251"/>
                  <a:gd name="connsiteX8" fmla="*/ 440222 w 578210"/>
                  <a:gd name="connsiteY8" fmla="*/ 1589854 h 1597251"/>
                  <a:gd name="connsiteX9" fmla="*/ 521502 w 578210"/>
                  <a:gd name="connsiteY9" fmla="*/ 1554294 h 1597251"/>
                  <a:gd name="connsiteX10" fmla="*/ 531662 w 578210"/>
                  <a:gd name="connsiteY10" fmla="*/ 1457774 h 1597251"/>
                  <a:gd name="connsiteX11" fmla="*/ 536742 w 578210"/>
                  <a:gd name="connsiteY11" fmla="*/ 1335854 h 1597251"/>
                  <a:gd name="connsiteX12" fmla="*/ 577382 w 578210"/>
                  <a:gd name="connsiteY12" fmla="*/ 172534 h 1597251"/>
                  <a:gd name="connsiteX13" fmla="*/ 491023 w 578210"/>
                  <a:gd name="connsiteY13" fmla="*/ 9974 h 1597251"/>
                  <a:gd name="connsiteX14" fmla="*/ 313222 w 578210"/>
                  <a:gd name="connsiteY14" fmla="*/ 9974 h 1597251"/>
                  <a:gd name="connsiteX15" fmla="*/ 79543 w 578210"/>
                  <a:gd name="connsiteY15" fmla="*/ 15054 h 1597251"/>
                  <a:gd name="connsiteX16" fmla="*/ 698 w 578210"/>
                  <a:gd name="connsiteY16" fmla="*/ 177614 h 1597251"/>
                  <a:gd name="connsiteX0" fmla="*/ 698 w 578210"/>
                  <a:gd name="connsiteY0" fmla="*/ 177614 h 1597251"/>
                  <a:gd name="connsiteX1" fmla="*/ 43982 w 578210"/>
                  <a:gd name="connsiteY1" fmla="*/ 1391734 h 1597251"/>
                  <a:gd name="connsiteX2" fmla="*/ 95811 w 578210"/>
                  <a:gd name="connsiteY2" fmla="*/ 1571361 h 1597251"/>
                  <a:gd name="connsiteX3" fmla="*/ 196382 w 578210"/>
                  <a:gd name="connsiteY3" fmla="*/ 1564454 h 1597251"/>
                  <a:gd name="connsiteX4" fmla="*/ 237022 w 578210"/>
                  <a:gd name="connsiteY4" fmla="*/ 1427294 h 1597251"/>
                  <a:gd name="connsiteX5" fmla="*/ 257342 w 578210"/>
                  <a:gd name="connsiteY5" fmla="*/ 1579694 h 1597251"/>
                  <a:gd name="connsiteX6" fmla="*/ 362961 w 578210"/>
                  <a:gd name="connsiteY6" fmla="*/ 1577867 h 1597251"/>
                  <a:gd name="connsiteX7" fmla="*/ 378233 w 578210"/>
                  <a:gd name="connsiteY7" fmla="*/ 1435406 h 1597251"/>
                  <a:gd name="connsiteX8" fmla="*/ 428068 w 578210"/>
                  <a:gd name="connsiteY8" fmla="*/ 1583348 h 1597251"/>
                  <a:gd name="connsiteX9" fmla="*/ 521502 w 578210"/>
                  <a:gd name="connsiteY9" fmla="*/ 1554294 h 1597251"/>
                  <a:gd name="connsiteX10" fmla="*/ 531662 w 578210"/>
                  <a:gd name="connsiteY10" fmla="*/ 1457774 h 1597251"/>
                  <a:gd name="connsiteX11" fmla="*/ 536742 w 578210"/>
                  <a:gd name="connsiteY11" fmla="*/ 1335854 h 1597251"/>
                  <a:gd name="connsiteX12" fmla="*/ 577382 w 578210"/>
                  <a:gd name="connsiteY12" fmla="*/ 172534 h 1597251"/>
                  <a:gd name="connsiteX13" fmla="*/ 491023 w 578210"/>
                  <a:gd name="connsiteY13" fmla="*/ 9974 h 1597251"/>
                  <a:gd name="connsiteX14" fmla="*/ 313222 w 578210"/>
                  <a:gd name="connsiteY14" fmla="*/ 9974 h 1597251"/>
                  <a:gd name="connsiteX15" fmla="*/ 79543 w 578210"/>
                  <a:gd name="connsiteY15" fmla="*/ 15054 h 1597251"/>
                  <a:gd name="connsiteX16" fmla="*/ 698 w 578210"/>
                  <a:gd name="connsiteY16" fmla="*/ 177614 h 1597251"/>
                  <a:gd name="connsiteX0" fmla="*/ 698 w 578210"/>
                  <a:gd name="connsiteY0" fmla="*/ 177614 h 1597251"/>
                  <a:gd name="connsiteX1" fmla="*/ 43982 w 578210"/>
                  <a:gd name="connsiteY1" fmla="*/ 1391734 h 1597251"/>
                  <a:gd name="connsiteX2" fmla="*/ 95811 w 578210"/>
                  <a:gd name="connsiteY2" fmla="*/ 1571361 h 1597251"/>
                  <a:gd name="connsiteX3" fmla="*/ 196382 w 578210"/>
                  <a:gd name="connsiteY3" fmla="*/ 1564454 h 1597251"/>
                  <a:gd name="connsiteX4" fmla="*/ 237022 w 578210"/>
                  <a:gd name="connsiteY4" fmla="*/ 1427294 h 1597251"/>
                  <a:gd name="connsiteX5" fmla="*/ 257342 w 578210"/>
                  <a:gd name="connsiteY5" fmla="*/ 1579694 h 1597251"/>
                  <a:gd name="connsiteX6" fmla="*/ 362961 w 578210"/>
                  <a:gd name="connsiteY6" fmla="*/ 1577867 h 1597251"/>
                  <a:gd name="connsiteX7" fmla="*/ 378233 w 578210"/>
                  <a:gd name="connsiteY7" fmla="*/ 1435406 h 1597251"/>
                  <a:gd name="connsiteX8" fmla="*/ 428068 w 578210"/>
                  <a:gd name="connsiteY8" fmla="*/ 1583348 h 1597251"/>
                  <a:gd name="connsiteX9" fmla="*/ 527579 w 578210"/>
                  <a:gd name="connsiteY9" fmla="*/ 1560800 h 1597251"/>
                  <a:gd name="connsiteX10" fmla="*/ 531662 w 578210"/>
                  <a:gd name="connsiteY10" fmla="*/ 1457774 h 1597251"/>
                  <a:gd name="connsiteX11" fmla="*/ 536742 w 578210"/>
                  <a:gd name="connsiteY11" fmla="*/ 1335854 h 1597251"/>
                  <a:gd name="connsiteX12" fmla="*/ 577382 w 578210"/>
                  <a:gd name="connsiteY12" fmla="*/ 172534 h 1597251"/>
                  <a:gd name="connsiteX13" fmla="*/ 491023 w 578210"/>
                  <a:gd name="connsiteY13" fmla="*/ 9974 h 1597251"/>
                  <a:gd name="connsiteX14" fmla="*/ 313222 w 578210"/>
                  <a:gd name="connsiteY14" fmla="*/ 9974 h 1597251"/>
                  <a:gd name="connsiteX15" fmla="*/ 79543 w 578210"/>
                  <a:gd name="connsiteY15" fmla="*/ 15054 h 1597251"/>
                  <a:gd name="connsiteX16" fmla="*/ 698 w 578210"/>
                  <a:gd name="connsiteY16" fmla="*/ 177614 h 1597251"/>
                  <a:gd name="connsiteX0" fmla="*/ 698 w 578210"/>
                  <a:gd name="connsiteY0" fmla="*/ 177614 h 1597251"/>
                  <a:gd name="connsiteX1" fmla="*/ 43982 w 578210"/>
                  <a:gd name="connsiteY1" fmla="*/ 1391734 h 1597251"/>
                  <a:gd name="connsiteX2" fmla="*/ 95811 w 578210"/>
                  <a:gd name="connsiteY2" fmla="*/ 1571361 h 1597251"/>
                  <a:gd name="connsiteX3" fmla="*/ 196382 w 578210"/>
                  <a:gd name="connsiteY3" fmla="*/ 1564454 h 1597251"/>
                  <a:gd name="connsiteX4" fmla="*/ 237022 w 578210"/>
                  <a:gd name="connsiteY4" fmla="*/ 1427294 h 1597251"/>
                  <a:gd name="connsiteX5" fmla="*/ 257342 w 578210"/>
                  <a:gd name="connsiteY5" fmla="*/ 1579694 h 1597251"/>
                  <a:gd name="connsiteX6" fmla="*/ 362961 w 578210"/>
                  <a:gd name="connsiteY6" fmla="*/ 1577867 h 1597251"/>
                  <a:gd name="connsiteX7" fmla="*/ 378233 w 578210"/>
                  <a:gd name="connsiteY7" fmla="*/ 1435406 h 1597251"/>
                  <a:gd name="connsiteX8" fmla="*/ 428068 w 578210"/>
                  <a:gd name="connsiteY8" fmla="*/ 1583348 h 1597251"/>
                  <a:gd name="connsiteX9" fmla="*/ 527579 w 578210"/>
                  <a:gd name="connsiteY9" fmla="*/ 1560800 h 1597251"/>
                  <a:gd name="connsiteX10" fmla="*/ 545841 w 578210"/>
                  <a:gd name="connsiteY10" fmla="*/ 1457774 h 1597251"/>
                  <a:gd name="connsiteX11" fmla="*/ 536742 w 578210"/>
                  <a:gd name="connsiteY11" fmla="*/ 1335854 h 1597251"/>
                  <a:gd name="connsiteX12" fmla="*/ 577382 w 578210"/>
                  <a:gd name="connsiteY12" fmla="*/ 172534 h 1597251"/>
                  <a:gd name="connsiteX13" fmla="*/ 491023 w 578210"/>
                  <a:gd name="connsiteY13" fmla="*/ 9974 h 1597251"/>
                  <a:gd name="connsiteX14" fmla="*/ 313222 w 578210"/>
                  <a:gd name="connsiteY14" fmla="*/ 9974 h 1597251"/>
                  <a:gd name="connsiteX15" fmla="*/ 79543 w 578210"/>
                  <a:gd name="connsiteY15" fmla="*/ 15054 h 1597251"/>
                  <a:gd name="connsiteX16" fmla="*/ 698 w 578210"/>
                  <a:gd name="connsiteY16" fmla="*/ 177614 h 1597251"/>
                  <a:gd name="connsiteX0" fmla="*/ 698 w 579541"/>
                  <a:gd name="connsiteY0" fmla="*/ 177614 h 1597251"/>
                  <a:gd name="connsiteX1" fmla="*/ 43982 w 579541"/>
                  <a:gd name="connsiteY1" fmla="*/ 1391734 h 1597251"/>
                  <a:gd name="connsiteX2" fmla="*/ 95811 w 579541"/>
                  <a:gd name="connsiteY2" fmla="*/ 1571361 h 1597251"/>
                  <a:gd name="connsiteX3" fmla="*/ 196382 w 579541"/>
                  <a:gd name="connsiteY3" fmla="*/ 1564454 h 1597251"/>
                  <a:gd name="connsiteX4" fmla="*/ 237022 w 579541"/>
                  <a:gd name="connsiteY4" fmla="*/ 1427294 h 1597251"/>
                  <a:gd name="connsiteX5" fmla="*/ 257342 w 579541"/>
                  <a:gd name="connsiteY5" fmla="*/ 1579694 h 1597251"/>
                  <a:gd name="connsiteX6" fmla="*/ 362961 w 579541"/>
                  <a:gd name="connsiteY6" fmla="*/ 1577867 h 1597251"/>
                  <a:gd name="connsiteX7" fmla="*/ 378233 w 579541"/>
                  <a:gd name="connsiteY7" fmla="*/ 1435406 h 1597251"/>
                  <a:gd name="connsiteX8" fmla="*/ 428068 w 579541"/>
                  <a:gd name="connsiteY8" fmla="*/ 1583348 h 1597251"/>
                  <a:gd name="connsiteX9" fmla="*/ 527579 w 579541"/>
                  <a:gd name="connsiteY9" fmla="*/ 1560800 h 1597251"/>
                  <a:gd name="connsiteX10" fmla="*/ 545841 w 579541"/>
                  <a:gd name="connsiteY10" fmla="*/ 1457774 h 1597251"/>
                  <a:gd name="connsiteX11" fmla="*/ 554972 w 579541"/>
                  <a:gd name="connsiteY11" fmla="*/ 1335854 h 1597251"/>
                  <a:gd name="connsiteX12" fmla="*/ 577382 w 579541"/>
                  <a:gd name="connsiteY12" fmla="*/ 172534 h 1597251"/>
                  <a:gd name="connsiteX13" fmla="*/ 491023 w 579541"/>
                  <a:gd name="connsiteY13" fmla="*/ 9974 h 1597251"/>
                  <a:gd name="connsiteX14" fmla="*/ 313222 w 579541"/>
                  <a:gd name="connsiteY14" fmla="*/ 9974 h 1597251"/>
                  <a:gd name="connsiteX15" fmla="*/ 79543 w 579541"/>
                  <a:gd name="connsiteY15" fmla="*/ 15054 h 1597251"/>
                  <a:gd name="connsiteX16" fmla="*/ 698 w 579541"/>
                  <a:gd name="connsiteY16" fmla="*/ 177614 h 1597251"/>
                  <a:gd name="connsiteX0" fmla="*/ 698 w 579541"/>
                  <a:gd name="connsiteY0" fmla="*/ 177614 h 1597251"/>
                  <a:gd name="connsiteX1" fmla="*/ 43982 w 579541"/>
                  <a:gd name="connsiteY1" fmla="*/ 1391734 h 1597251"/>
                  <a:gd name="connsiteX2" fmla="*/ 95811 w 579541"/>
                  <a:gd name="connsiteY2" fmla="*/ 1571361 h 1597251"/>
                  <a:gd name="connsiteX3" fmla="*/ 196382 w 579541"/>
                  <a:gd name="connsiteY3" fmla="*/ 1564454 h 1597251"/>
                  <a:gd name="connsiteX4" fmla="*/ 237022 w 579541"/>
                  <a:gd name="connsiteY4" fmla="*/ 1427294 h 1597251"/>
                  <a:gd name="connsiteX5" fmla="*/ 257342 w 579541"/>
                  <a:gd name="connsiteY5" fmla="*/ 1579694 h 1597251"/>
                  <a:gd name="connsiteX6" fmla="*/ 362961 w 579541"/>
                  <a:gd name="connsiteY6" fmla="*/ 1577867 h 1597251"/>
                  <a:gd name="connsiteX7" fmla="*/ 378233 w 579541"/>
                  <a:gd name="connsiteY7" fmla="*/ 1435406 h 1597251"/>
                  <a:gd name="connsiteX8" fmla="*/ 428068 w 579541"/>
                  <a:gd name="connsiteY8" fmla="*/ 1583348 h 1597251"/>
                  <a:gd name="connsiteX9" fmla="*/ 527579 w 579541"/>
                  <a:gd name="connsiteY9" fmla="*/ 1560800 h 1597251"/>
                  <a:gd name="connsiteX10" fmla="*/ 557994 w 579541"/>
                  <a:gd name="connsiteY10" fmla="*/ 1454521 h 1597251"/>
                  <a:gd name="connsiteX11" fmla="*/ 554972 w 579541"/>
                  <a:gd name="connsiteY11" fmla="*/ 1335854 h 1597251"/>
                  <a:gd name="connsiteX12" fmla="*/ 577382 w 579541"/>
                  <a:gd name="connsiteY12" fmla="*/ 172534 h 1597251"/>
                  <a:gd name="connsiteX13" fmla="*/ 491023 w 579541"/>
                  <a:gd name="connsiteY13" fmla="*/ 9974 h 1597251"/>
                  <a:gd name="connsiteX14" fmla="*/ 313222 w 579541"/>
                  <a:gd name="connsiteY14" fmla="*/ 9974 h 1597251"/>
                  <a:gd name="connsiteX15" fmla="*/ 79543 w 579541"/>
                  <a:gd name="connsiteY15" fmla="*/ 15054 h 1597251"/>
                  <a:gd name="connsiteX16" fmla="*/ 698 w 579541"/>
                  <a:gd name="connsiteY16" fmla="*/ 177614 h 1597251"/>
                  <a:gd name="connsiteX0" fmla="*/ 698 w 579541"/>
                  <a:gd name="connsiteY0" fmla="*/ 177614 h 1597251"/>
                  <a:gd name="connsiteX1" fmla="*/ 43982 w 579541"/>
                  <a:gd name="connsiteY1" fmla="*/ 1391734 h 1597251"/>
                  <a:gd name="connsiteX2" fmla="*/ 95811 w 579541"/>
                  <a:gd name="connsiteY2" fmla="*/ 1571361 h 1597251"/>
                  <a:gd name="connsiteX3" fmla="*/ 196382 w 579541"/>
                  <a:gd name="connsiteY3" fmla="*/ 1564454 h 1597251"/>
                  <a:gd name="connsiteX4" fmla="*/ 237022 w 579541"/>
                  <a:gd name="connsiteY4" fmla="*/ 1427294 h 1597251"/>
                  <a:gd name="connsiteX5" fmla="*/ 257342 w 579541"/>
                  <a:gd name="connsiteY5" fmla="*/ 1579694 h 1597251"/>
                  <a:gd name="connsiteX6" fmla="*/ 362961 w 579541"/>
                  <a:gd name="connsiteY6" fmla="*/ 1577867 h 1597251"/>
                  <a:gd name="connsiteX7" fmla="*/ 378233 w 579541"/>
                  <a:gd name="connsiteY7" fmla="*/ 1435406 h 1597251"/>
                  <a:gd name="connsiteX8" fmla="*/ 428068 w 579541"/>
                  <a:gd name="connsiteY8" fmla="*/ 1583348 h 1597251"/>
                  <a:gd name="connsiteX9" fmla="*/ 527579 w 579541"/>
                  <a:gd name="connsiteY9" fmla="*/ 1560800 h 1597251"/>
                  <a:gd name="connsiteX10" fmla="*/ 539764 w 579541"/>
                  <a:gd name="connsiteY10" fmla="*/ 1457774 h 1597251"/>
                  <a:gd name="connsiteX11" fmla="*/ 554972 w 579541"/>
                  <a:gd name="connsiteY11" fmla="*/ 1335854 h 1597251"/>
                  <a:gd name="connsiteX12" fmla="*/ 577382 w 579541"/>
                  <a:gd name="connsiteY12" fmla="*/ 172534 h 1597251"/>
                  <a:gd name="connsiteX13" fmla="*/ 491023 w 579541"/>
                  <a:gd name="connsiteY13" fmla="*/ 9974 h 1597251"/>
                  <a:gd name="connsiteX14" fmla="*/ 313222 w 579541"/>
                  <a:gd name="connsiteY14" fmla="*/ 9974 h 1597251"/>
                  <a:gd name="connsiteX15" fmla="*/ 79543 w 579541"/>
                  <a:gd name="connsiteY15" fmla="*/ 15054 h 1597251"/>
                  <a:gd name="connsiteX16" fmla="*/ 698 w 579541"/>
                  <a:gd name="connsiteY16" fmla="*/ 177614 h 1597251"/>
                  <a:gd name="connsiteX0" fmla="*/ 698 w 580001"/>
                  <a:gd name="connsiteY0" fmla="*/ 177614 h 1597251"/>
                  <a:gd name="connsiteX1" fmla="*/ 43982 w 580001"/>
                  <a:gd name="connsiteY1" fmla="*/ 1391734 h 1597251"/>
                  <a:gd name="connsiteX2" fmla="*/ 95811 w 580001"/>
                  <a:gd name="connsiteY2" fmla="*/ 1571361 h 1597251"/>
                  <a:gd name="connsiteX3" fmla="*/ 196382 w 580001"/>
                  <a:gd name="connsiteY3" fmla="*/ 1564454 h 1597251"/>
                  <a:gd name="connsiteX4" fmla="*/ 237022 w 580001"/>
                  <a:gd name="connsiteY4" fmla="*/ 1427294 h 1597251"/>
                  <a:gd name="connsiteX5" fmla="*/ 257342 w 580001"/>
                  <a:gd name="connsiteY5" fmla="*/ 1579694 h 1597251"/>
                  <a:gd name="connsiteX6" fmla="*/ 362961 w 580001"/>
                  <a:gd name="connsiteY6" fmla="*/ 1577867 h 1597251"/>
                  <a:gd name="connsiteX7" fmla="*/ 378233 w 580001"/>
                  <a:gd name="connsiteY7" fmla="*/ 1435406 h 1597251"/>
                  <a:gd name="connsiteX8" fmla="*/ 428068 w 580001"/>
                  <a:gd name="connsiteY8" fmla="*/ 1583348 h 1597251"/>
                  <a:gd name="connsiteX9" fmla="*/ 527579 w 580001"/>
                  <a:gd name="connsiteY9" fmla="*/ 1560800 h 1597251"/>
                  <a:gd name="connsiteX10" fmla="*/ 554972 w 580001"/>
                  <a:gd name="connsiteY10" fmla="*/ 1335854 h 1597251"/>
                  <a:gd name="connsiteX11" fmla="*/ 577382 w 580001"/>
                  <a:gd name="connsiteY11" fmla="*/ 172534 h 1597251"/>
                  <a:gd name="connsiteX12" fmla="*/ 491023 w 580001"/>
                  <a:gd name="connsiteY12" fmla="*/ 9974 h 1597251"/>
                  <a:gd name="connsiteX13" fmla="*/ 313222 w 580001"/>
                  <a:gd name="connsiteY13" fmla="*/ 9974 h 1597251"/>
                  <a:gd name="connsiteX14" fmla="*/ 79543 w 580001"/>
                  <a:gd name="connsiteY14" fmla="*/ 15054 h 1597251"/>
                  <a:gd name="connsiteX15" fmla="*/ 698 w 580001"/>
                  <a:gd name="connsiteY15" fmla="*/ 177614 h 1597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580001" h="1597251">
                    <a:moveTo>
                      <a:pt x="698" y="177614"/>
                    </a:moveTo>
                    <a:cubicBezTo>
                      <a:pt x="-5229" y="407061"/>
                      <a:pt x="28130" y="1159443"/>
                      <a:pt x="43982" y="1391734"/>
                    </a:cubicBezTo>
                    <a:cubicBezTo>
                      <a:pt x="59834" y="1624025"/>
                      <a:pt x="54206" y="1565345"/>
                      <a:pt x="95811" y="1571361"/>
                    </a:cubicBezTo>
                    <a:cubicBezTo>
                      <a:pt x="137416" y="1577377"/>
                      <a:pt x="172847" y="1588465"/>
                      <a:pt x="196382" y="1564454"/>
                    </a:cubicBezTo>
                    <a:cubicBezTo>
                      <a:pt x="219917" y="1540443"/>
                      <a:pt x="226862" y="1424754"/>
                      <a:pt x="237022" y="1427294"/>
                    </a:cubicBezTo>
                    <a:cubicBezTo>
                      <a:pt x="247182" y="1429834"/>
                      <a:pt x="236352" y="1554599"/>
                      <a:pt x="257342" y="1579694"/>
                    </a:cubicBezTo>
                    <a:cubicBezTo>
                      <a:pt x="278332" y="1604789"/>
                      <a:pt x="342813" y="1601915"/>
                      <a:pt x="362961" y="1577867"/>
                    </a:cubicBezTo>
                    <a:cubicBezTo>
                      <a:pt x="383109" y="1553819"/>
                      <a:pt x="367382" y="1434493"/>
                      <a:pt x="378233" y="1435406"/>
                    </a:cubicBezTo>
                    <a:cubicBezTo>
                      <a:pt x="389084" y="1436320"/>
                      <a:pt x="403177" y="1562449"/>
                      <a:pt x="428068" y="1583348"/>
                    </a:cubicBezTo>
                    <a:cubicBezTo>
                      <a:pt x="452959" y="1604247"/>
                      <a:pt x="506428" y="1602049"/>
                      <a:pt x="527579" y="1560800"/>
                    </a:cubicBezTo>
                    <a:cubicBezTo>
                      <a:pt x="548730" y="1519551"/>
                      <a:pt x="546672" y="1567232"/>
                      <a:pt x="554972" y="1335854"/>
                    </a:cubicBezTo>
                    <a:cubicBezTo>
                      <a:pt x="563272" y="1104476"/>
                      <a:pt x="588040" y="393514"/>
                      <a:pt x="577382" y="172534"/>
                    </a:cubicBezTo>
                    <a:cubicBezTo>
                      <a:pt x="566724" y="-48446"/>
                      <a:pt x="533356" y="31987"/>
                      <a:pt x="491023" y="9974"/>
                    </a:cubicBezTo>
                    <a:cubicBezTo>
                      <a:pt x="448690" y="-12039"/>
                      <a:pt x="406355" y="9127"/>
                      <a:pt x="313222" y="9974"/>
                    </a:cubicBezTo>
                    <a:cubicBezTo>
                      <a:pt x="220089" y="10821"/>
                      <a:pt x="140503" y="-7806"/>
                      <a:pt x="79543" y="15054"/>
                    </a:cubicBezTo>
                    <a:cubicBezTo>
                      <a:pt x="43983" y="17594"/>
                      <a:pt x="6625" y="-51833"/>
                      <a:pt x="698" y="177614"/>
                    </a:cubicBezTo>
                    <a:close/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216" name="ตัวเชื่อมต่อตรง 215">
                <a:extLst>
                  <a:ext uri="{FF2B5EF4-FFF2-40B4-BE49-F238E27FC236}">
                    <a16:creationId xmlns:a16="http://schemas.microsoft.com/office/drawing/2014/main" id="{018E117B-4976-4F10-89B4-9D4E7F68FA0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69507" y="341000"/>
                <a:ext cx="26934" cy="1289394"/>
              </a:xfrm>
              <a:prstGeom prst="line">
                <a:avLst/>
              </a:prstGeom>
              <a:grpFill/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7" name="ตัวเชื่อมต่อตรง 216">
                <a:extLst>
                  <a:ext uri="{FF2B5EF4-FFF2-40B4-BE49-F238E27FC236}">
                    <a16:creationId xmlns:a16="http://schemas.microsoft.com/office/drawing/2014/main" id="{58166B12-E34C-4CE4-9FAD-049B2ECD0C6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81002" y="341000"/>
                <a:ext cx="13358" cy="1274626"/>
              </a:xfrm>
              <a:prstGeom prst="line">
                <a:avLst/>
              </a:prstGeom>
              <a:grpFill/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09" name="ตัวเชื่อมต่อตรง 208">
              <a:extLst>
                <a:ext uri="{FF2B5EF4-FFF2-40B4-BE49-F238E27FC236}">
                  <a16:creationId xmlns:a16="http://schemas.microsoft.com/office/drawing/2014/main" id="{F04343C5-2D5E-4B9C-B115-342F111043B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23691" y="204778"/>
              <a:ext cx="712234" cy="561532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ตัวเชื่อมต่อตรง 209">
              <a:extLst>
                <a:ext uri="{FF2B5EF4-FFF2-40B4-BE49-F238E27FC236}">
                  <a16:creationId xmlns:a16="http://schemas.microsoft.com/office/drawing/2014/main" id="{538938D0-9456-45F1-8726-3773706DFA1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782075" y="422478"/>
              <a:ext cx="403241" cy="321518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11" name="กลุ่ม 210">
              <a:extLst>
                <a:ext uri="{FF2B5EF4-FFF2-40B4-BE49-F238E27FC236}">
                  <a16:creationId xmlns:a16="http://schemas.microsoft.com/office/drawing/2014/main" id="{FB6FD277-F4C5-459D-BE64-C8EEFC957C9B}"/>
                </a:ext>
              </a:extLst>
            </p:cNvPr>
            <p:cNvGrpSpPr/>
            <p:nvPr/>
          </p:nvGrpSpPr>
          <p:grpSpPr>
            <a:xfrm flipH="1">
              <a:off x="11246197" y="-336082"/>
              <a:ext cx="1090950" cy="1870837"/>
              <a:chOff x="6203855" y="341000"/>
              <a:chExt cx="580001" cy="1597252"/>
            </a:xfrm>
            <a:solidFill>
              <a:srgbClr val="FDE856"/>
            </a:solidFill>
          </p:grpSpPr>
          <p:sp>
            <p:nvSpPr>
              <p:cNvPr id="212" name="รูปแบบอิสระ: รูปร่าง 211">
                <a:extLst>
                  <a:ext uri="{FF2B5EF4-FFF2-40B4-BE49-F238E27FC236}">
                    <a16:creationId xmlns:a16="http://schemas.microsoft.com/office/drawing/2014/main" id="{26076958-C7AC-4379-8351-6D6F193B428D}"/>
                  </a:ext>
                </a:extLst>
              </p:cNvPr>
              <p:cNvSpPr/>
              <p:nvPr/>
            </p:nvSpPr>
            <p:spPr>
              <a:xfrm>
                <a:off x="6203855" y="341001"/>
                <a:ext cx="580001" cy="1597251"/>
              </a:xfrm>
              <a:custGeom>
                <a:avLst/>
                <a:gdLst>
                  <a:gd name="connsiteX0" fmla="*/ 37453 w 570853"/>
                  <a:gd name="connsiteY0" fmla="*/ 152094 h 1705527"/>
                  <a:gd name="connsiteX1" fmla="*/ 42533 w 570853"/>
                  <a:gd name="connsiteY1" fmla="*/ 1503374 h 1705527"/>
                  <a:gd name="connsiteX2" fmla="*/ 98413 w 570853"/>
                  <a:gd name="connsiteY2" fmla="*/ 1686254 h 1705527"/>
                  <a:gd name="connsiteX3" fmla="*/ 194933 w 570853"/>
                  <a:gd name="connsiteY3" fmla="*/ 1676094 h 1705527"/>
                  <a:gd name="connsiteX4" fmla="*/ 235573 w 570853"/>
                  <a:gd name="connsiteY4" fmla="*/ 1538934 h 1705527"/>
                  <a:gd name="connsiteX5" fmla="*/ 255893 w 570853"/>
                  <a:gd name="connsiteY5" fmla="*/ 1691334 h 1705527"/>
                  <a:gd name="connsiteX6" fmla="*/ 347333 w 570853"/>
                  <a:gd name="connsiteY6" fmla="*/ 1686254 h 1705527"/>
                  <a:gd name="connsiteX7" fmla="*/ 372733 w 570853"/>
                  <a:gd name="connsiteY7" fmla="*/ 1579574 h 1705527"/>
                  <a:gd name="connsiteX8" fmla="*/ 438773 w 570853"/>
                  <a:gd name="connsiteY8" fmla="*/ 1701494 h 1705527"/>
                  <a:gd name="connsiteX9" fmla="*/ 520053 w 570853"/>
                  <a:gd name="connsiteY9" fmla="*/ 1665934 h 1705527"/>
                  <a:gd name="connsiteX10" fmla="*/ 530213 w 570853"/>
                  <a:gd name="connsiteY10" fmla="*/ 1569414 h 1705527"/>
                  <a:gd name="connsiteX11" fmla="*/ 535293 w 570853"/>
                  <a:gd name="connsiteY11" fmla="*/ 1447494 h 1705527"/>
                  <a:gd name="connsiteX12" fmla="*/ 535293 w 570853"/>
                  <a:gd name="connsiteY12" fmla="*/ 177494 h 1705527"/>
                  <a:gd name="connsiteX13" fmla="*/ 37453 w 570853"/>
                  <a:gd name="connsiteY13" fmla="*/ 152094 h 1705527"/>
                  <a:gd name="connsiteX0" fmla="*/ 19026 w 535494"/>
                  <a:gd name="connsiteY0" fmla="*/ 101042 h 1654475"/>
                  <a:gd name="connsiteX1" fmla="*/ 24106 w 535494"/>
                  <a:gd name="connsiteY1" fmla="*/ 1452322 h 1654475"/>
                  <a:gd name="connsiteX2" fmla="*/ 79986 w 535494"/>
                  <a:gd name="connsiteY2" fmla="*/ 1635202 h 1654475"/>
                  <a:gd name="connsiteX3" fmla="*/ 176506 w 535494"/>
                  <a:gd name="connsiteY3" fmla="*/ 1625042 h 1654475"/>
                  <a:gd name="connsiteX4" fmla="*/ 217146 w 535494"/>
                  <a:gd name="connsiteY4" fmla="*/ 1487882 h 1654475"/>
                  <a:gd name="connsiteX5" fmla="*/ 237466 w 535494"/>
                  <a:gd name="connsiteY5" fmla="*/ 1640282 h 1654475"/>
                  <a:gd name="connsiteX6" fmla="*/ 328906 w 535494"/>
                  <a:gd name="connsiteY6" fmla="*/ 1635202 h 1654475"/>
                  <a:gd name="connsiteX7" fmla="*/ 354306 w 535494"/>
                  <a:gd name="connsiteY7" fmla="*/ 1528522 h 1654475"/>
                  <a:gd name="connsiteX8" fmla="*/ 420346 w 535494"/>
                  <a:gd name="connsiteY8" fmla="*/ 1650442 h 1654475"/>
                  <a:gd name="connsiteX9" fmla="*/ 501626 w 535494"/>
                  <a:gd name="connsiteY9" fmla="*/ 1614882 h 1654475"/>
                  <a:gd name="connsiteX10" fmla="*/ 511786 w 535494"/>
                  <a:gd name="connsiteY10" fmla="*/ 1518362 h 1654475"/>
                  <a:gd name="connsiteX11" fmla="*/ 516866 w 535494"/>
                  <a:gd name="connsiteY11" fmla="*/ 1396442 h 1654475"/>
                  <a:gd name="connsiteX12" fmla="*/ 516866 w 535494"/>
                  <a:gd name="connsiteY12" fmla="*/ 126442 h 1654475"/>
                  <a:gd name="connsiteX13" fmla="*/ 267946 w 535494"/>
                  <a:gd name="connsiteY13" fmla="*/ 101042 h 1654475"/>
                  <a:gd name="connsiteX14" fmla="*/ 19026 w 535494"/>
                  <a:gd name="connsiteY14" fmla="*/ 101042 h 1654475"/>
                  <a:gd name="connsiteX0" fmla="*/ 17886 w 539434"/>
                  <a:gd name="connsiteY0" fmla="*/ 152762 h 1629995"/>
                  <a:gd name="connsiteX1" fmla="*/ 28046 w 539434"/>
                  <a:gd name="connsiteY1" fmla="*/ 1427842 h 1629995"/>
                  <a:gd name="connsiteX2" fmla="*/ 83926 w 539434"/>
                  <a:gd name="connsiteY2" fmla="*/ 1610722 h 1629995"/>
                  <a:gd name="connsiteX3" fmla="*/ 180446 w 539434"/>
                  <a:gd name="connsiteY3" fmla="*/ 1600562 h 1629995"/>
                  <a:gd name="connsiteX4" fmla="*/ 221086 w 539434"/>
                  <a:gd name="connsiteY4" fmla="*/ 1463402 h 1629995"/>
                  <a:gd name="connsiteX5" fmla="*/ 241406 w 539434"/>
                  <a:gd name="connsiteY5" fmla="*/ 1615802 h 1629995"/>
                  <a:gd name="connsiteX6" fmla="*/ 332846 w 539434"/>
                  <a:gd name="connsiteY6" fmla="*/ 1610722 h 1629995"/>
                  <a:gd name="connsiteX7" fmla="*/ 358246 w 539434"/>
                  <a:gd name="connsiteY7" fmla="*/ 1504042 h 1629995"/>
                  <a:gd name="connsiteX8" fmla="*/ 424286 w 539434"/>
                  <a:gd name="connsiteY8" fmla="*/ 1625962 h 1629995"/>
                  <a:gd name="connsiteX9" fmla="*/ 505566 w 539434"/>
                  <a:gd name="connsiteY9" fmla="*/ 1590402 h 1629995"/>
                  <a:gd name="connsiteX10" fmla="*/ 515726 w 539434"/>
                  <a:gd name="connsiteY10" fmla="*/ 1493882 h 1629995"/>
                  <a:gd name="connsiteX11" fmla="*/ 520806 w 539434"/>
                  <a:gd name="connsiteY11" fmla="*/ 1371962 h 1629995"/>
                  <a:gd name="connsiteX12" fmla="*/ 520806 w 539434"/>
                  <a:gd name="connsiteY12" fmla="*/ 101962 h 1629995"/>
                  <a:gd name="connsiteX13" fmla="*/ 271886 w 539434"/>
                  <a:gd name="connsiteY13" fmla="*/ 76562 h 1629995"/>
                  <a:gd name="connsiteX14" fmla="*/ 17886 w 539434"/>
                  <a:gd name="connsiteY14" fmla="*/ 152762 h 1629995"/>
                  <a:gd name="connsiteX0" fmla="*/ 17886 w 573234"/>
                  <a:gd name="connsiteY0" fmla="*/ 125892 h 1603125"/>
                  <a:gd name="connsiteX1" fmla="*/ 28046 w 573234"/>
                  <a:gd name="connsiteY1" fmla="*/ 1400972 h 1603125"/>
                  <a:gd name="connsiteX2" fmla="*/ 83926 w 573234"/>
                  <a:gd name="connsiteY2" fmla="*/ 1583852 h 1603125"/>
                  <a:gd name="connsiteX3" fmla="*/ 180446 w 573234"/>
                  <a:gd name="connsiteY3" fmla="*/ 1573692 h 1603125"/>
                  <a:gd name="connsiteX4" fmla="*/ 221086 w 573234"/>
                  <a:gd name="connsiteY4" fmla="*/ 1436532 h 1603125"/>
                  <a:gd name="connsiteX5" fmla="*/ 241406 w 573234"/>
                  <a:gd name="connsiteY5" fmla="*/ 1588932 h 1603125"/>
                  <a:gd name="connsiteX6" fmla="*/ 332846 w 573234"/>
                  <a:gd name="connsiteY6" fmla="*/ 1583852 h 1603125"/>
                  <a:gd name="connsiteX7" fmla="*/ 358246 w 573234"/>
                  <a:gd name="connsiteY7" fmla="*/ 1477172 h 1603125"/>
                  <a:gd name="connsiteX8" fmla="*/ 424286 w 573234"/>
                  <a:gd name="connsiteY8" fmla="*/ 1599092 h 1603125"/>
                  <a:gd name="connsiteX9" fmla="*/ 505566 w 573234"/>
                  <a:gd name="connsiteY9" fmla="*/ 1563532 h 1603125"/>
                  <a:gd name="connsiteX10" fmla="*/ 515726 w 573234"/>
                  <a:gd name="connsiteY10" fmla="*/ 1467012 h 1603125"/>
                  <a:gd name="connsiteX11" fmla="*/ 520806 w 573234"/>
                  <a:gd name="connsiteY11" fmla="*/ 1345092 h 1603125"/>
                  <a:gd name="connsiteX12" fmla="*/ 561446 w 573234"/>
                  <a:gd name="connsiteY12" fmla="*/ 181772 h 1603125"/>
                  <a:gd name="connsiteX13" fmla="*/ 271886 w 573234"/>
                  <a:gd name="connsiteY13" fmla="*/ 49692 h 1603125"/>
                  <a:gd name="connsiteX14" fmla="*/ 17886 w 573234"/>
                  <a:gd name="connsiteY14" fmla="*/ 125892 h 1603125"/>
                  <a:gd name="connsiteX0" fmla="*/ 9369 w 640917"/>
                  <a:gd name="connsiteY0" fmla="*/ 155876 h 1572149"/>
                  <a:gd name="connsiteX1" fmla="*/ 95729 w 640917"/>
                  <a:gd name="connsiteY1" fmla="*/ 1369996 h 1572149"/>
                  <a:gd name="connsiteX2" fmla="*/ 151609 w 640917"/>
                  <a:gd name="connsiteY2" fmla="*/ 1552876 h 1572149"/>
                  <a:gd name="connsiteX3" fmla="*/ 248129 w 640917"/>
                  <a:gd name="connsiteY3" fmla="*/ 1542716 h 1572149"/>
                  <a:gd name="connsiteX4" fmla="*/ 288769 w 640917"/>
                  <a:gd name="connsiteY4" fmla="*/ 1405556 h 1572149"/>
                  <a:gd name="connsiteX5" fmla="*/ 309089 w 640917"/>
                  <a:gd name="connsiteY5" fmla="*/ 1557956 h 1572149"/>
                  <a:gd name="connsiteX6" fmla="*/ 400529 w 640917"/>
                  <a:gd name="connsiteY6" fmla="*/ 1552876 h 1572149"/>
                  <a:gd name="connsiteX7" fmla="*/ 425929 w 640917"/>
                  <a:gd name="connsiteY7" fmla="*/ 1446196 h 1572149"/>
                  <a:gd name="connsiteX8" fmla="*/ 491969 w 640917"/>
                  <a:gd name="connsiteY8" fmla="*/ 1568116 h 1572149"/>
                  <a:gd name="connsiteX9" fmla="*/ 573249 w 640917"/>
                  <a:gd name="connsiteY9" fmla="*/ 1532556 h 1572149"/>
                  <a:gd name="connsiteX10" fmla="*/ 583409 w 640917"/>
                  <a:gd name="connsiteY10" fmla="*/ 1436036 h 1572149"/>
                  <a:gd name="connsiteX11" fmla="*/ 588489 w 640917"/>
                  <a:gd name="connsiteY11" fmla="*/ 1314116 h 1572149"/>
                  <a:gd name="connsiteX12" fmla="*/ 629129 w 640917"/>
                  <a:gd name="connsiteY12" fmla="*/ 150796 h 1572149"/>
                  <a:gd name="connsiteX13" fmla="*/ 339569 w 640917"/>
                  <a:gd name="connsiteY13" fmla="*/ 18716 h 1572149"/>
                  <a:gd name="connsiteX14" fmla="*/ 9369 w 640917"/>
                  <a:gd name="connsiteY14" fmla="*/ 155876 h 1572149"/>
                  <a:gd name="connsiteX0" fmla="*/ 11430 w 640719"/>
                  <a:gd name="connsiteY0" fmla="*/ 155876 h 1572149"/>
                  <a:gd name="connsiteX1" fmla="*/ 97790 w 640719"/>
                  <a:gd name="connsiteY1" fmla="*/ 1369996 h 1572149"/>
                  <a:gd name="connsiteX2" fmla="*/ 153670 w 640719"/>
                  <a:gd name="connsiteY2" fmla="*/ 1552876 h 1572149"/>
                  <a:gd name="connsiteX3" fmla="*/ 250190 w 640719"/>
                  <a:gd name="connsiteY3" fmla="*/ 1542716 h 1572149"/>
                  <a:gd name="connsiteX4" fmla="*/ 290830 w 640719"/>
                  <a:gd name="connsiteY4" fmla="*/ 1405556 h 1572149"/>
                  <a:gd name="connsiteX5" fmla="*/ 311150 w 640719"/>
                  <a:gd name="connsiteY5" fmla="*/ 1557956 h 1572149"/>
                  <a:gd name="connsiteX6" fmla="*/ 402590 w 640719"/>
                  <a:gd name="connsiteY6" fmla="*/ 1552876 h 1572149"/>
                  <a:gd name="connsiteX7" fmla="*/ 427990 w 640719"/>
                  <a:gd name="connsiteY7" fmla="*/ 1446196 h 1572149"/>
                  <a:gd name="connsiteX8" fmla="*/ 494030 w 640719"/>
                  <a:gd name="connsiteY8" fmla="*/ 1568116 h 1572149"/>
                  <a:gd name="connsiteX9" fmla="*/ 575310 w 640719"/>
                  <a:gd name="connsiteY9" fmla="*/ 1532556 h 1572149"/>
                  <a:gd name="connsiteX10" fmla="*/ 585470 w 640719"/>
                  <a:gd name="connsiteY10" fmla="*/ 1436036 h 1572149"/>
                  <a:gd name="connsiteX11" fmla="*/ 590550 w 640719"/>
                  <a:gd name="connsiteY11" fmla="*/ 1314116 h 1572149"/>
                  <a:gd name="connsiteX12" fmla="*/ 631190 w 640719"/>
                  <a:gd name="connsiteY12" fmla="*/ 150796 h 1572149"/>
                  <a:gd name="connsiteX13" fmla="*/ 377190 w 640719"/>
                  <a:gd name="connsiteY13" fmla="*/ 18716 h 1572149"/>
                  <a:gd name="connsiteX14" fmla="*/ 11430 w 640719"/>
                  <a:gd name="connsiteY14" fmla="*/ 155876 h 1572149"/>
                  <a:gd name="connsiteX0" fmla="*/ 11430 w 640719"/>
                  <a:gd name="connsiteY0" fmla="*/ 155876 h 1572149"/>
                  <a:gd name="connsiteX1" fmla="*/ 97790 w 640719"/>
                  <a:gd name="connsiteY1" fmla="*/ 1369996 h 1572149"/>
                  <a:gd name="connsiteX2" fmla="*/ 153670 w 640719"/>
                  <a:gd name="connsiteY2" fmla="*/ 1552876 h 1572149"/>
                  <a:gd name="connsiteX3" fmla="*/ 250190 w 640719"/>
                  <a:gd name="connsiteY3" fmla="*/ 1542716 h 1572149"/>
                  <a:gd name="connsiteX4" fmla="*/ 290830 w 640719"/>
                  <a:gd name="connsiteY4" fmla="*/ 1405556 h 1572149"/>
                  <a:gd name="connsiteX5" fmla="*/ 311150 w 640719"/>
                  <a:gd name="connsiteY5" fmla="*/ 1557956 h 1572149"/>
                  <a:gd name="connsiteX6" fmla="*/ 402590 w 640719"/>
                  <a:gd name="connsiteY6" fmla="*/ 1552876 h 1572149"/>
                  <a:gd name="connsiteX7" fmla="*/ 427990 w 640719"/>
                  <a:gd name="connsiteY7" fmla="*/ 1446196 h 1572149"/>
                  <a:gd name="connsiteX8" fmla="*/ 494030 w 640719"/>
                  <a:gd name="connsiteY8" fmla="*/ 1568116 h 1572149"/>
                  <a:gd name="connsiteX9" fmla="*/ 575310 w 640719"/>
                  <a:gd name="connsiteY9" fmla="*/ 1532556 h 1572149"/>
                  <a:gd name="connsiteX10" fmla="*/ 585470 w 640719"/>
                  <a:gd name="connsiteY10" fmla="*/ 1436036 h 1572149"/>
                  <a:gd name="connsiteX11" fmla="*/ 590550 w 640719"/>
                  <a:gd name="connsiteY11" fmla="*/ 1314116 h 1572149"/>
                  <a:gd name="connsiteX12" fmla="*/ 631190 w 640719"/>
                  <a:gd name="connsiteY12" fmla="*/ 150796 h 1572149"/>
                  <a:gd name="connsiteX13" fmla="*/ 377190 w 640719"/>
                  <a:gd name="connsiteY13" fmla="*/ 18716 h 1572149"/>
                  <a:gd name="connsiteX14" fmla="*/ 11430 w 640719"/>
                  <a:gd name="connsiteY14" fmla="*/ 155876 h 1572149"/>
                  <a:gd name="connsiteX0" fmla="*/ 11430 w 647905"/>
                  <a:gd name="connsiteY0" fmla="*/ 155876 h 1572149"/>
                  <a:gd name="connsiteX1" fmla="*/ 97790 w 647905"/>
                  <a:gd name="connsiteY1" fmla="*/ 1369996 h 1572149"/>
                  <a:gd name="connsiteX2" fmla="*/ 153670 w 647905"/>
                  <a:gd name="connsiteY2" fmla="*/ 1552876 h 1572149"/>
                  <a:gd name="connsiteX3" fmla="*/ 250190 w 647905"/>
                  <a:gd name="connsiteY3" fmla="*/ 1542716 h 1572149"/>
                  <a:gd name="connsiteX4" fmla="*/ 290830 w 647905"/>
                  <a:gd name="connsiteY4" fmla="*/ 1405556 h 1572149"/>
                  <a:gd name="connsiteX5" fmla="*/ 311150 w 647905"/>
                  <a:gd name="connsiteY5" fmla="*/ 1557956 h 1572149"/>
                  <a:gd name="connsiteX6" fmla="*/ 402590 w 647905"/>
                  <a:gd name="connsiteY6" fmla="*/ 1552876 h 1572149"/>
                  <a:gd name="connsiteX7" fmla="*/ 427990 w 647905"/>
                  <a:gd name="connsiteY7" fmla="*/ 1446196 h 1572149"/>
                  <a:gd name="connsiteX8" fmla="*/ 494030 w 647905"/>
                  <a:gd name="connsiteY8" fmla="*/ 1568116 h 1572149"/>
                  <a:gd name="connsiteX9" fmla="*/ 575310 w 647905"/>
                  <a:gd name="connsiteY9" fmla="*/ 1532556 h 1572149"/>
                  <a:gd name="connsiteX10" fmla="*/ 585470 w 647905"/>
                  <a:gd name="connsiteY10" fmla="*/ 1436036 h 1572149"/>
                  <a:gd name="connsiteX11" fmla="*/ 590550 w 647905"/>
                  <a:gd name="connsiteY11" fmla="*/ 1314116 h 1572149"/>
                  <a:gd name="connsiteX12" fmla="*/ 631190 w 647905"/>
                  <a:gd name="connsiteY12" fmla="*/ 150796 h 1572149"/>
                  <a:gd name="connsiteX13" fmla="*/ 626111 w 647905"/>
                  <a:gd name="connsiteY13" fmla="*/ 49196 h 1572149"/>
                  <a:gd name="connsiteX14" fmla="*/ 377190 w 647905"/>
                  <a:gd name="connsiteY14" fmla="*/ 18716 h 1572149"/>
                  <a:gd name="connsiteX15" fmla="*/ 11430 w 647905"/>
                  <a:gd name="connsiteY15" fmla="*/ 155876 h 1572149"/>
                  <a:gd name="connsiteX0" fmla="*/ 16936 w 653411"/>
                  <a:gd name="connsiteY0" fmla="*/ 140382 h 1556655"/>
                  <a:gd name="connsiteX1" fmla="*/ 103296 w 653411"/>
                  <a:gd name="connsiteY1" fmla="*/ 1354502 h 1556655"/>
                  <a:gd name="connsiteX2" fmla="*/ 159176 w 653411"/>
                  <a:gd name="connsiteY2" fmla="*/ 1537382 h 1556655"/>
                  <a:gd name="connsiteX3" fmla="*/ 255696 w 653411"/>
                  <a:gd name="connsiteY3" fmla="*/ 1527222 h 1556655"/>
                  <a:gd name="connsiteX4" fmla="*/ 296336 w 653411"/>
                  <a:gd name="connsiteY4" fmla="*/ 1390062 h 1556655"/>
                  <a:gd name="connsiteX5" fmla="*/ 316656 w 653411"/>
                  <a:gd name="connsiteY5" fmla="*/ 1542462 h 1556655"/>
                  <a:gd name="connsiteX6" fmla="*/ 408096 w 653411"/>
                  <a:gd name="connsiteY6" fmla="*/ 1537382 h 1556655"/>
                  <a:gd name="connsiteX7" fmla="*/ 433496 w 653411"/>
                  <a:gd name="connsiteY7" fmla="*/ 1430702 h 1556655"/>
                  <a:gd name="connsiteX8" fmla="*/ 499536 w 653411"/>
                  <a:gd name="connsiteY8" fmla="*/ 1552622 h 1556655"/>
                  <a:gd name="connsiteX9" fmla="*/ 580816 w 653411"/>
                  <a:gd name="connsiteY9" fmla="*/ 1517062 h 1556655"/>
                  <a:gd name="connsiteX10" fmla="*/ 590976 w 653411"/>
                  <a:gd name="connsiteY10" fmla="*/ 1420542 h 1556655"/>
                  <a:gd name="connsiteX11" fmla="*/ 596056 w 653411"/>
                  <a:gd name="connsiteY11" fmla="*/ 1298622 h 1556655"/>
                  <a:gd name="connsiteX12" fmla="*/ 636696 w 653411"/>
                  <a:gd name="connsiteY12" fmla="*/ 135302 h 1556655"/>
                  <a:gd name="connsiteX13" fmla="*/ 631617 w 653411"/>
                  <a:gd name="connsiteY13" fmla="*/ 33702 h 1556655"/>
                  <a:gd name="connsiteX14" fmla="*/ 382696 w 653411"/>
                  <a:gd name="connsiteY14" fmla="*/ 3222 h 1556655"/>
                  <a:gd name="connsiteX15" fmla="*/ 37257 w 653411"/>
                  <a:gd name="connsiteY15" fmla="*/ 13382 h 1556655"/>
                  <a:gd name="connsiteX16" fmla="*/ 16936 w 653411"/>
                  <a:gd name="connsiteY16" fmla="*/ 140382 h 1556655"/>
                  <a:gd name="connsiteX0" fmla="*/ 16936 w 664965"/>
                  <a:gd name="connsiteY0" fmla="*/ 143621 h 1559894"/>
                  <a:gd name="connsiteX1" fmla="*/ 103296 w 664965"/>
                  <a:gd name="connsiteY1" fmla="*/ 1357741 h 1559894"/>
                  <a:gd name="connsiteX2" fmla="*/ 159176 w 664965"/>
                  <a:gd name="connsiteY2" fmla="*/ 1540621 h 1559894"/>
                  <a:gd name="connsiteX3" fmla="*/ 255696 w 664965"/>
                  <a:gd name="connsiteY3" fmla="*/ 1530461 h 1559894"/>
                  <a:gd name="connsiteX4" fmla="*/ 296336 w 664965"/>
                  <a:gd name="connsiteY4" fmla="*/ 1393301 h 1559894"/>
                  <a:gd name="connsiteX5" fmla="*/ 316656 w 664965"/>
                  <a:gd name="connsiteY5" fmla="*/ 1545701 h 1559894"/>
                  <a:gd name="connsiteX6" fmla="*/ 408096 w 664965"/>
                  <a:gd name="connsiteY6" fmla="*/ 1540621 h 1559894"/>
                  <a:gd name="connsiteX7" fmla="*/ 433496 w 664965"/>
                  <a:gd name="connsiteY7" fmla="*/ 1433941 h 1559894"/>
                  <a:gd name="connsiteX8" fmla="*/ 499536 w 664965"/>
                  <a:gd name="connsiteY8" fmla="*/ 1555861 h 1559894"/>
                  <a:gd name="connsiteX9" fmla="*/ 580816 w 664965"/>
                  <a:gd name="connsiteY9" fmla="*/ 1520301 h 1559894"/>
                  <a:gd name="connsiteX10" fmla="*/ 590976 w 664965"/>
                  <a:gd name="connsiteY10" fmla="*/ 1423781 h 1559894"/>
                  <a:gd name="connsiteX11" fmla="*/ 596056 w 664965"/>
                  <a:gd name="connsiteY11" fmla="*/ 1301861 h 1559894"/>
                  <a:gd name="connsiteX12" fmla="*/ 636696 w 664965"/>
                  <a:gd name="connsiteY12" fmla="*/ 138541 h 1559894"/>
                  <a:gd name="connsiteX13" fmla="*/ 646857 w 664965"/>
                  <a:gd name="connsiteY13" fmla="*/ 11541 h 1559894"/>
                  <a:gd name="connsiteX14" fmla="*/ 382696 w 664965"/>
                  <a:gd name="connsiteY14" fmla="*/ 6461 h 1559894"/>
                  <a:gd name="connsiteX15" fmla="*/ 37257 w 664965"/>
                  <a:gd name="connsiteY15" fmla="*/ 16621 h 1559894"/>
                  <a:gd name="connsiteX16" fmla="*/ 16936 w 664965"/>
                  <a:gd name="connsiteY16" fmla="*/ 143621 h 1559894"/>
                  <a:gd name="connsiteX0" fmla="*/ 25 w 648054"/>
                  <a:gd name="connsiteY0" fmla="*/ 147134 h 1563407"/>
                  <a:gd name="connsiteX1" fmla="*/ 86385 w 648054"/>
                  <a:gd name="connsiteY1" fmla="*/ 1361254 h 1563407"/>
                  <a:gd name="connsiteX2" fmla="*/ 142265 w 648054"/>
                  <a:gd name="connsiteY2" fmla="*/ 1544134 h 1563407"/>
                  <a:gd name="connsiteX3" fmla="*/ 238785 w 648054"/>
                  <a:gd name="connsiteY3" fmla="*/ 1533974 h 1563407"/>
                  <a:gd name="connsiteX4" fmla="*/ 279425 w 648054"/>
                  <a:gd name="connsiteY4" fmla="*/ 1396814 h 1563407"/>
                  <a:gd name="connsiteX5" fmla="*/ 299745 w 648054"/>
                  <a:gd name="connsiteY5" fmla="*/ 1549214 h 1563407"/>
                  <a:gd name="connsiteX6" fmla="*/ 391185 w 648054"/>
                  <a:gd name="connsiteY6" fmla="*/ 1544134 h 1563407"/>
                  <a:gd name="connsiteX7" fmla="*/ 416585 w 648054"/>
                  <a:gd name="connsiteY7" fmla="*/ 1437454 h 1563407"/>
                  <a:gd name="connsiteX8" fmla="*/ 482625 w 648054"/>
                  <a:gd name="connsiteY8" fmla="*/ 1559374 h 1563407"/>
                  <a:gd name="connsiteX9" fmla="*/ 563905 w 648054"/>
                  <a:gd name="connsiteY9" fmla="*/ 1523814 h 1563407"/>
                  <a:gd name="connsiteX10" fmla="*/ 574065 w 648054"/>
                  <a:gd name="connsiteY10" fmla="*/ 1427294 h 1563407"/>
                  <a:gd name="connsiteX11" fmla="*/ 579145 w 648054"/>
                  <a:gd name="connsiteY11" fmla="*/ 1305374 h 1563407"/>
                  <a:gd name="connsiteX12" fmla="*/ 619785 w 648054"/>
                  <a:gd name="connsiteY12" fmla="*/ 142054 h 1563407"/>
                  <a:gd name="connsiteX13" fmla="*/ 629946 w 648054"/>
                  <a:gd name="connsiteY13" fmla="*/ 15054 h 1563407"/>
                  <a:gd name="connsiteX14" fmla="*/ 365785 w 648054"/>
                  <a:gd name="connsiteY14" fmla="*/ 9974 h 1563407"/>
                  <a:gd name="connsiteX15" fmla="*/ 81306 w 648054"/>
                  <a:gd name="connsiteY15" fmla="*/ 9974 h 1563407"/>
                  <a:gd name="connsiteX16" fmla="*/ 25 w 648054"/>
                  <a:gd name="connsiteY16" fmla="*/ 147134 h 1563407"/>
                  <a:gd name="connsiteX0" fmla="*/ 2020 w 650049"/>
                  <a:gd name="connsiteY0" fmla="*/ 147134 h 1563407"/>
                  <a:gd name="connsiteX1" fmla="*/ 88380 w 650049"/>
                  <a:gd name="connsiteY1" fmla="*/ 1361254 h 1563407"/>
                  <a:gd name="connsiteX2" fmla="*/ 144260 w 650049"/>
                  <a:gd name="connsiteY2" fmla="*/ 1544134 h 1563407"/>
                  <a:gd name="connsiteX3" fmla="*/ 240780 w 650049"/>
                  <a:gd name="connsiteY3" fmla="*/ 1533974 h 1563407"/>
                  <a:gd name="connsiteX4" fmla="*/ 281420 w 650049"/>
                  <a:gd name="connsiteY4" fmla="*/ 1396814 h 1563407"/>
                  <a:gd name="connsiteX5" fmla="*/ 301740 w 650049"/>
                  <a:gd name="connsiteY5" fmla="*/ 1549214 h 1563407"/>
                  <a:gd name="connsiteX6" fmla="*/ 393180 w 650049"/>
                  <a:gd name="connsiteY6" fmla="*/ 1544134 h 1563407"/>
                  <a:gd name="connsiteX7" fmla="*/ 418580 w 650049"/>
                  <a:gd name="connsiteY7" fmla="*/ 1437454 h 1563407"/>
                  <a:gd name="connsiteX8" fmla="*/ 484620 w 650049"/>
                  <a:gd name="connsiteY8" fmla="*/ 1559374 h 1563407"/>
                  <a:gd name="connsiteX9" fmla="*/ 565900 w 650049"/>
                  <a:gd name="connsiteY9" fmla="*/ 1523814 h 1563407"/>
                  <a:gd name="connsiteX10" fmla="*/ 576060 w 650049"/>
                  <a:gd name="connsiteY10" fmla="*/ 1427294 h 1563407"/>
                  <a:gd name="connsiteX11" fmla="*/ 581140 w 650049"/>
                  <a:gd name="connsiteY11" fmla="*/ 1305374 h 1563407"/>
                  <a:gd name="connsiteX12" fmla="*/ 621780 w 650049"/>
                  <a:gd name="connsiteY12" fmla="*/ 142054 h 1563407"/>
                  <a:gd name="connsiteX13" fmla="*/ 631941 w 650049"/>
                  <a:gd name="connsiteY13" fmla="*/ 15054 h 1563407"/>
                  <a:gd name="connsiteX14" fmla="*/ 367780 w 650049"/>
                  <a:gd name="connsiteY14" fmla="*/ 9974 h 1563407"/>
                  <a:gd name="connsiteX15" fmla="*/ 57901 w 650049"/>
                  <a:gd name="connsiteY15" fmla="*/ 9974 h 1563407"/>
                  <a:gd name="connsiteX16" fmla="*/ 2020 w 650049"/>
                  <a:gd name="connsiteY16" fmla="*/ 147134 h 1563407"/>
                  <a:gd name="connsiteX0" fmla="*/ 5982 w 654011"/>
                  <a:gd name="connsiteY0" fmla="*/ 153064 h 1569337"/>
                  <a:gd name="connsiteX1" fmla="*/ 92342 w 654011"/>
                  <a:gd name="connsiteY1" fmla="*/ 1367184 h 1569337"/>
                  <a:gd name="connsiteX2" fmla="*/ 148222 w 654011"/>
                  <a:gd name="connsiteY2" fmla="*/ 1550064 h 1569337"/>
                  <a:gd name="connsiteX3" fmla="*/ 244742 w 654011"/>
                  <a:gd name="connsiteY3" fmla="*/ 1539904 h 1569337"/>
                  <a:gd name="connsiteX4" fmla="*/ 285382 w 654011"/>
                  <a:gd name="connsiteY4" fmla="*/ 1402744 h 1569337"/>
                  <a:gd name="connsiteX5" fmla="*/ 305702 w 654011"/>
                  <a:gd name="connsiteY5" fmla="*/ 1555144 h 1569337"/>
                  <a:gd name="connsiteX6" fmla="*/ 397142 w 654011"/>
                  <a:gd name="connsiteY6" fmla="*/ 1550064 h 1569337"/>
                  <a:gd name="connsiteX7" fmla="*/ 422542 w 654011"/>
                  <a:gd name="connsiteY7" fmla="*/ 1443384 h 1569337"/>
                  <a:gd name="connsiteX8" fmla="*/ 488582 w 654011"/>
                  <a:gd name="connsiteY8" fmla="*/ 1565304 h 1569337"/>
                  <a:gd name="connsiteX9" fmla="*/ 569862 w 654011"/>
                  <a:gd name="connsiteY9" fmla="*/ 1529744 h 1569337"/>
                  <a:gd name="connsiteX10" fmla="*/ 580022 w 654011"/>
                  <a:gd name="connsiteY10" fmla="*/ 1433224 h 1569337"/>
                  <a:gd name="connsiteX11" fmla="*/ 585102 w 654011"/>
                  <a:gd name="connsiteY11" fmla="*/ 1311304 h 1569337"/>
                  <a:gd name="connsiteX12" fmla="*/ 625742 w 654011"/>
                  <a:gd name="connsiteY12" fmla="*/ 147984 h 1569337"/>
                  <a:gd name="connsiteX13" fmla="*/ 635903 w 654011"/>
                  <a:gd name="connsiteY13" fmla="*/ 20984 h 1569337"/>
                  <a:gd name="connsiteX14" fmla="*/ 371742 w 654011"/>
                  <a:gd name="connsiteY14" fmla="*/ 15904 h 1569337"/>
                  <a:gd name="connsiteX15" fmla="*/ 61863 w 654011"/>
                  <a:gd name="connsiteY15" fmla="*/ 15904 h 1569337"/>
                  <a:gd name="connsiteX16" fmla="*/ 5982 w 654011"/>
                  <a:gd name="connsiteY16" fmla="*/ 153064 h 1569337"/>
                  <a:gd name="connsiteX0" fmla="*/ 648 w 648677"/>
                  <a:gd name="connsiteY0" fmla="*/ 153064 h 1569337"/>
                  <a:gd name="connsiteX1" fmla="*/ 87008 w 648677"/>
                  <a:gd name="connsiteY1" fmla="*/ 1367184 h 1569337"/>
                  <a:gd name="connsiteX2" fmla="*/ 142888 w 648677"/>
                  <a:gd name="connsiteY2" fmla="*/ 1550064 h 1569337"/>
                  <a:gd name="connsiteX3" fmla="*/ 239408 w 648677"/>
                  <a:gd name="connsiteY3" fmla="*/ 1539904 h 1569337"/>
                  <a:gd name="connsiteX4" fmla="*/ 280048 w 648677"/>
                  <a:gd name="connsiteY4" fmla="*/ 1402744 h 1569337"/>
                  <a:gd name="connsiteX5" fmla="*/ 300368 w 648677"/>
                  <a:gd name="connsiteY5" fmla="*/ 1555144 h 1569337"/>
                  <a:gd name="connsiteX6" fmla="*/ 391808 w 648677"/>
                  <a:gd name="connsiteY6" fmla="*/ 1550064 h 1569337"/>
                  <a:gd name="connsiteX7" fmla="*/ 417208 w 648677"/>
                  <a:gd name="connsiteY7" fmla="*/ 1443384 h 1569337"/>
                  <a:gd name="connsiteX8" fmla="*/ 483248 w 648677"/>
                  <a:gd name="connsiteY8" fmla="*/ 1565304 h 1569337"/>
                  <a:gd name="connsiteX9" fmla="*/ 564528 w 648677"/>
                  <a:gd name="connsiteY9" fmla="*/ 1529744 h 1569337"/>
                  <a:gd name="connsiteX10" fmla="*/ 574688 w 648677"/>
                  <a:gd name="connsiteY10" fmla="*/ 1433224 h 1569337"/>
                  <a:gd name="connsiteX11" fmla="*/ 579768 w 648677"/>
                  <a:gd name="connsiteY11" fmla="*/ 1311304 h 1569337"/>
                  <a:gd name="connsiteX12" fmla="*/ 620408 w 648677"/>
                  <a:gd name="connsiteY12" fmla="*/ 147984 h 1569337"/>
                  <a:gd name="connsiteX13" fmla="*/ 630569 w 648677"/>
                  <a:gd name="connsiteY13" fmla="*/ 20984 h 1569337"/>
                  <a:gd name="connsiteX14" fmla="*/ 366408 w 648677"/>
                  <a:gd name="connsiteY14" fmla="*/ 15904 h 1569337"/>
                  <a:gd name="connsiteX15" fmla="*/ 56529 w 648677"/>
                  <a:gd name="connsiteY15" fmla="*/ 15904 h 1569337"/>
                  <a:gd name="connsiteX16" fmla="*/ 648 w 648677"/>
                  <a:gd name="connsiteY16" fmla="*/ 153064 h 1569337"/>
                  <a:gd name="connsiteX0" fmla="*/ 271 w 648300"/>
                  <a:gd name="connsiteY0" fmla="*/ 153064 h 1569337"/>
                  <a:gd name="connsiteX1" fmla="*/ 86631 w 648300"/>
                  <a:gd name="connsiteY1" fmla="*/ 1367184 h 1569337"/>
                  <a:gd name="connsiteX2" fmla="*/ 142511 w 648300"/>
                  <a:gd name="connsiteY2" fmla="*/ 1550064 h 1569337"/>
                  <a:gd name="connsiteX3" fmla="*/ 239031 w 648300"/>
                  <a:gd name="connsiteY3" fmla="*/ 1539904 h 1569337"/>
                  <a:gd name="connsiteX4" fmla="*/ 279671 w 648300"/>
                  <a:gd name="connsiteY4" fmla="*/ 1402744 h 1569337"/>
                  <a:gd name="connsiteX5" fmla="*/ 299991 w 648300"/>
                  <a:gd name="connsiteY5" fmla="*/ 1555144 h 1569337"/>
                  <a:gd name="connsiteX6" fmla="*/ 391431 w 648300"/>
                  <a:gd name="connsiteY6" fmla="*/ 1550064 h 1569337"/>
                  <a:gd name="connsiteX7" fmla="*/ 416831 w 648300"/>
                  <a:gd name="connsiteY7" fmla="*/ 1443384 h 1569337"/>
                  <a:gd name="connsiteX8" fmla="*/ 482871 w 648300"/>
                  <a:gd name="connsiteY8" fmla="*/ 1565304 h 1569337"/>
                  <a:gd name="connsiteX9" fmla="*/ 564151 w 648300"/>
                  <a:gd name="connsiteY9" fmla="*/ 1529744 h 1569337"/>
                  <a:gd name="connsiteX10" fmla="*/ 574311 w 648300"/>
                  <a:gd name="connsiteY10" fmla="*/ 1433224 h 1569337"/>
                  <a:gd name="connsiteX11" fmla="*/ 579391 w 648300"/>
                  <a:gd name="connsiteY11" fmla="*/ 1311304 h 1569337"/>
                  <a:gd name="connsiteX12" fmla="*/ 620031 w 648300"/>
                  <a:gd name="connsiteY12" fmla="*/ 147984 h 1569337"/>
                  <a:gd name="connsiteX13" fmla="*/ 630192 w 648300"/>
                  <a:gd name="connsiteY13" fmla="*/ 20984 h 1569337"/>
                  <a:gd name="connsiteX14" fmla="*/ 366031 w 648300"/>
                  <a:gd name="connsiteY14" fmla="*/ 15904 h 1569337"/>
                  <a:gd name="connsiteX15" fmla="*/ 117112 w 648300"/>
                  <a:gd name="connsiteY15" fmla="*/ 15904 h 1569337"/>
                  <a:gd name="connsiteX16" fmla="*/ 271 w 648300"/>
                  <a:gd name="connsiteY16" fmla="*/ 153064 h 1569337"/>
                  <a:gd name="connsiteX0" fmla="*/ 271 w 620859"/>
                  <a:gd name="connsiteY0" fmla="*/ 155146 h 1571419"/>
                  <a:gd name="connsiteX1" fmla="*/ 86631 w 620859"/>
                  <a:gd name="connsiteY1" fmla="*/ 1369266 h 1571419"/>
                  <a:gd name="connsiteX2" fmla="*/ 142511 w 620859"/>
                  <a:gd name="connsiteY2" fmla="*/ 1552146 h 1571419"/>
                  <a:gd name="connsiteX3" fmla="*/ 239031 w 620859"/>
                  <a:gd name="connsiteY3" fmla="*/ 1541986 h 1571419"/>
                  <a:gd name="connsiteX4" fmla="*/ 279671 w 620859"/>
                  <a:gd name="connsiteY4" fmla="*/ 1404826 h 1571419"/>
                  <a:gd name="connsiteX5" fmla="*/ 299991 w 620859"/>
                  <a:gd name="connsiteY5" fmla="*/ 1557226 h 1571419"/>
                  <a:gd name="connsiteX6" fmla="*/ 391431 w 620859"/>
                  <a:gd name="connsiteY6" fmla="*/ 1552146 h 1571419"/>
                  <a:gd name="connsiteX7" fmla="*/ 416831 w 620859"/>
                  <a:gd name="connsiteY7" fmla="*/ 1445466 h 1571419"/>
                  <a:gd name="connsiteX8" fmla="*/ 482871 w 620859"/>
                  <a:gd name="connsiteY8" fmla="*/ 1567386 h 1571419"/>
                  <a:gd name="connsiteX9" fmla="*/ 564151 w 620859"/>
                  <a:gd name="connsiteY9" fmla="*/ 1531826 h 1571419"/>
                  <a:gd name="connsiteX10" fmla="*/ 574311 w 620859"/>
                  <a:gd name="connsiteY10" fmla="*/ 1435306 h 1571419"/>
                  <a:gd name="connsiteX11" fmla="*/ 579391 w 620859"/>
                  <a:gd name="connsiteY11" fmla="*/ 1313386 h 1571419"/>
                  <a:gd name="connsiteX12" fmla="*/ 620031 w 620859"/>
                  <a:gd name="connsiteY12" fmla="*/ 150066 h 1571419"/>
                  <a:gd name="connsiteX13" fmla="*/ 533672 w 620859"/>
                  <a:gd name="connsiteY13" fmla="*/ 7826 h 1571419"/>
                  <a:gd name="connsiteX14" fmla="*/ 366031 w 620859"/>
                  <a:gd name="connsiteY14" fmla="*/ 17986 h 1571419"/>
                  <a:gd name="connsiteX15" fmla="*/ 117112 w 620859"/>
                  <a:gd name="connsiteY15" fmla="*/ 17986 h 1571419"/>
                  <a:gd name="connsiteX16" fmla="*/ 271 w 620859"/>
                  <a:gd name="connsiteY16" fmla="*/ 155146 h 1571419"/>
                  <a:gd name="connsiteX0" fmla="*/ 271 w 620859"/>
                  <a:gd name="connsiteY0" fmla="*/ 167965 h 1584238"/>
                  <a:gd name="connsiteX1" fmla="*/ 86631 w 620859"/>
                  <a:gd name="connsiteY1" fmla="*/ 1382085 h 1584238"/>
                  <a:gd name="connsiteX2" fmla="*/ 142511 w 620859"/>
                  <a:gd name="connsiteY2" fmla="*/ 1564965 h 1584238"/>
                  <a:gd name="connsiteX3" fmla="*/ 239031 w 620859"/>
                  <a:gd name="connsiteY3" fmla="*/ 1554805 h 1584238"/>
                  <a:gd name="connsiteX4" fmla="*/ 279671 w 620859"/>
                  <a:gd name="connsiteY4" fmla="*/ 1417645 h 1584238"/>
                  <a:gd name="connsiteX5" fmla="*/ 299991 w 620859"/>
                  <a:gd name="connsiteY5" fmla="*/ 1570045 h 1584238"/>
                  <a:gd name="connsiteX6" fmla="*/ 391431 w 620859"/>
                  <a:gd name="connsiteY6" fmla="*/ 1564965 h 1584238"/>
                  <a:gd name="connsiteX7" fmla="*/ 416831 w 620859"/>
                  <a:gd name="connsiteY7" fmla="*/ 1458285 h 1584238"/>
                  <a:gd name="connsiteX8" fmla="*/ 482871 w 620859"/>
                  <a:gd name="connsiteY8" fmla="*/ 1580205 h 1584238"/>
                  <a:gd name="connsiteX9" fmla="*/ 564151 w 620859"/>
                  <a:gd name="connsiteY9" fmla="*/ 1544645 h 1584238"/>
                  <a:gd name="connsiteX10" fmla="*/ 574311 w 620859"/>
                  <a:gd name="connsiteY10" fmla="*/ 1448125 h 1584238"/>
                  <a:gd name="connsiteX11" fmla="*/ 579391 w 620859"/>
                  <a:gd name="connsiteY11" fmla="*/ 1326205 h 1584238"/>
                  <a:gd name="connsiteX12" fmla="*/ 620031 w 620859"/>
                  <a:gd name="connsiteY12" fmla="*/ 162885 h 1584238"/>
                  <a:gd name="connsiteX13" fmla="*/ 533672 w 620859"/>
                  <a:gd name="connsiteY13" fmla="*/ 20645 h 1584238"/>
                  <a:gd name="connsiteX14" fmla="*/ 355871 w 620859"/>
                  <a:gd name="connsiteY14" fmla="*/ 325 h 1584238"/>
                  <a:gd name="connsiteX15" fmla="*/ 117112 w 620859"/>
                  <a:gd name="connsiteY15" fmla="*/ 30805 h 1584238"/>
                  <a:gd name="connsiteX16" fmla="*/ 271 w 620859"/>
                  <a:gd name="connsiteY16" fmla="*/ 167965 h 1584238"/>
                  <a:gd name="connsiteX0" fmla="*/ 361 w 620949"/>
                  <a:gd name="connsiteY0" fmla="*/ 173994 h 1590267"/>
                  <a:gd name="connsiteX1" fmla="*/ 86721 w 620949"/>
                  <a:gd name="connsiteY1" fmla="*/ 1388114 h 1590267"/>
                  <a:gd name="connsiteX2" fmla="*/ 142601 w 620949"/>
                  <a:gd name="connsiteY2" fmla="*/ 1570994 h 1590267"/>
                  <a:gd name="connsiteX3" fmla="*/ 239121 w 620949"/>
                  <a:gd name="connsiteY3" fmla="*/ 1560834 h 1590267"/>
                  <a:gd name="connsiteX4" fmla="*/ 279761 w 620949"/>
                  <a:gd name="connsiteY4" fmla="*/ 1423674 h 1590267"/>
                  <a:gd name="connsiteX5" fmla="*/ 300081 w 620949"/>
                  <a:gd name="connsiteY5" fmla="*/ 1576074 h 1590267"/>
                  <a:gd name="connsiteX6" fmla="*/ 391521 w 620949"/>
                  <a:gd name="connsiteY6" fmla="*/ 1570994 h 1590267"/>
                  <a:gd name="connsiteX7" fmla="*/ 416921 w 620949"/>
                  <a:gd name="connsiteY7" fmla="*/ 1464314 h 1590267"/>
                  <a:gd name="connsiteX8" fmla="*/ 482961 w 620949"/>
                  <a:gd name="connsiteY8" fmla="*/ 1586234 h 1590267"/>
                  <a:gd name="connsiteX9" fmla="*/ 564241 w 620949"/>
                  <a:gd name="connsiteY9" fmla="*/ 1550674 h 1590267"/>
                  <a:gd name="connsiteX10" fmla="*/ 574401 w 620949"/>
                  <a:gd name="connsiteY10" fmla="*/ 1454154 h 1590267"/>
                  <a:gd name="connsiteX11" fmla="*/ 579481 w 620949"/>
                  <a:gd name="connsiteY11" fmla="*/ 1332234 h 1590267"/>
                  <a:gd name="connsiteX12" fmla="*/ 620121 w 620949"/>
                  <a:gd name="connsiteY12" fmla="*/ 168914 h 1590267"/>
                  <a:gd name="connsiteX13" fmla="*/ 533762 w 620949"/>
                  <a:gd name="connsiteY13" fmla="*/ 26674 h 1590267"/>
                  <a:gd name="connsiteX14" fmla="*/ 355961 w 620949"/>
                  <a:gd name="connsiteY14" fmla="*/ 6354 h 1590267"/>
                  <a:gd name="connsiteX15" fmla="*/ 122282 w 620949"/>
                  <a:gd name="connsiteY15" fmla="*/ 11434 h 1590267"/>
                  <a:gd name="connsiteX16" fmla="*/ 361 w 620949"/>
                  <a:gd name="connsiteY16" fmla="*/ 173994 h 1590267"/>
                  <a:gd name="connsiteX0" fmla="*/ 361 w 620949"/>
                  <a:gd name="connsiteY0" fmla="*/ 177614 h 1593887"/>
                  <a:gd name="connsiteX1" fmla="*/ 86721 w 620949"/>
                  <a:gd name="connsiteY1" fmla="*/ 1391734 h 1593887"/>
                  <a:gd name="connsiteX2" fmla="*/ 142601 w 620949"/>
                  <a:gd name="connsiteY2" fmla="*/ 1574614 h 1593887"/>
                  <a:gd name="connsiteX3" fmla="*/ 239121 w 620949"/>
                  <a:gd name="connsiteY3" fmla="*/ 1564454 h 1593887"/>
                  <a:gd name="connsiteX4" fmla="*/ 279761 w 620949"/>
                  <a:gd name="connsiteY4" fmla="*/ 1427294 h 1593887"/>
                  <a:gd name="connsiteX5" fmla="*/ 300081 w 620949"/>
                  <a:gd name="connsiteY5" fmla="*/ 1579694 h 1593887"/>
                  <a:gd name="connsiteX6" fmla="*/ 391521 w 620949"/>
                  <a:gd name="connsiteY6" fmla="*/ 1574614 h 1593887"/>
                  <a:gd name="connsiteX7" fmla="*/ 416921 w 620949"/>
                  <a:gd name="connsiteY7" fmla="*/ 1467934 h 1593887"/>
                  <a:gd name="connsiteX8" fmla="*/ 482961 w 620949"/>
                  <a:gd name="connsiteY8" fmla="*/ 1589854 h 1593887"/>
                  <a:gd name="connsiteX9" fmla="*/ 564241 w 620949"/>
                  <a:gd name="connsiteY9" fmla="*/ 1554294 h 1593887"/>
                  <a:gd name="connsiteX10" fmla="*/ 574401 w 620949"/>
                  <a:gd name="connsiteY10" fmla="*/ 1457774 h 1593887"/>
                  <a:gd name="connsiteX11" fmla="*/ 579481 w 620949"/>
                  <a:gd name="connsiteY11" fmla="*/ 1335854 h 1593887"/>
                  <a:gd name="connsiteX12" fmla="*/ 620121 w 620949"/>
                  <a:gd name="connsiteY12" fmla="*/ 172534 h 1593887"/>
                  <a:gd name="connsiteX13" fmla="*/ 533762 w 620949"/>
                  <a:gd name="connsiteY13" fmla="*/ 9974 h 1593887"/>
                  <a:gd name="connsiteX14" fmla="*/ 355961 w 620949"/>
                  <a:gd name="connsiteY14" fmla="*/ 9974 h 1593887"/>
                  <a:gd name="connsiteX15" fmla="*/ 122282 w 620949"/>
                  <a:gd name="connsiteY15" fmla="*/ 15054 h 1593887"/>
                  <a:gd name="connsiteX16" fmla="*/ 361 w 620949"/>
                  <a:gd name="connsiteY16" fmla="*/ 177614 h 1593887"/>
                  <a:gd name="connsiteX0" fmla="*/ 710 w 578222"/>
                  <a:gd name="connsiteY0" fmla="*/ 177614 h 1593887"/>
                  <a:gd name="connsiteX1" fmla="*/ 43994 w 578222"/>
                  <a:gd name="connsiteY1" fmla="*/ 1391734 h 1593887"/>
                  <a:gd name="connsiteX2" fmla="*/ 99874 w 578222"/>
                  <a:gd name="connsiteY2" fmla="*/ 1574614 h 1593887"/>
                  <a:gd name="connsiteX3" fmla="*/ 196394 w 578222"/>
                  <a:gd name="connsiteY3" fmla="*/ 1564454 h 1593887"/>
                  <a:gd name="connsiteX4" fmla="*/ 237034 w 578222"/>
                  <a:gd name="connsiteY4" fmla="*/ 1427294 h 1593887"/>
                  <a:gd name="connsiteX5" fmla="*/ 257354 w 578222"/>
                  <a:gd name="connsiteY5" fmla="*/ 1579694 h 1593887"/>
                  <a:gd name="connsiteX6" fmla="*/ 348794 w 578222"/>
                  <a:gd name="connsiteY6" fmla="*/ 1574614 h 1593887"/>
                  <a:gd name="connsiteX7" fmla="*/ 374194 w 578222"/>
                  <a:gd name="connsiteY7" fmla="*/ 1467934 h 1593887"/>
                  <a:gd name="connsiteX8" fmla="*/ 440234 w 578222"/>
                  <a:gd name="connsiteY8" fmla="*/ 1589854 h 1593887"/>
                  <a:gd name="connsiteX9" fmla="*/ 521514 w 578222"/>
                  <a:gd name="connsiteY9" fmla="*/ 1554294 h 1593887"/>
                  <a:gd name="connsiteX10" fmla="*/ 531674 w 578222"/>
                  <a:gd name="connsiteY10" fmla="*/ 1457774 h 1593887"/>
                  <a:gd name="connsiteX11" fmla="*/ 536754 w 578222"/>
                  <a:gd name="connsiteY11" fmla="*/ 1335854 h 1593887"/>
                  <a:gd name="connsiteX12" fmla="*/ 577394 w 578222"/>
                  <a:gd name="connsiteY12" fmla="*/ 172534 h 1593887"/>
                  <a:gd name="connsiteX13" fmla="*/ 491035 w 578222"/>
                  <a:gd name="connsiteY13" fmla="*/ 9974 h 1593887"/>
                  <a:gd name="connsiteX14" fmla="*/ 313234 w 578222"/>
                  <a:gd name="connsiteY14" fmla="*/ 9974 h 1593887"/>
                  <a:gd name="connsiteX15" fmla="*/ 79555 w 578222"/>
                  <a:gd name="connsiteY15" fmla="*/ 15054 h 1593887"/>
                  <a:gd name="connsiteX16" fmla="*/ 710 w 578222"/>
                  <a:gd name="connsiteY16" fmla="*/ 177614 h 1593887"/>
                  <a:gd name="connsiteX0" fmla="*/ 755 w 578267"/>
                  <a:gd name="connsiteY0" fmla="*/ 177614 h 1593887"/>
                  <a:gd name="connsiteX1" fmla="*/ 44039 w 578267"/>
                  <a:gd name="connsiteY1" fmla="*/ 1391734 h 1593887"/>
                  <a:gd name="connsiteX2" fmla="*/ 114098 w 578267"/>
                  <a:gd name="connsiteY2" fmla="*/ 1574614 h 1593887"/>
                  <a:gd name="connsiteX3" fmla="*/ 196439 w 578267"/>
                  <a:gd name="connsiteY3" fmla="*/ 1564454 h 1593887"/>
                  <a:gd name="connsiteX4" fmla="*/ 237079 w 578267"/>
                  <a:gd name="connsiteY4" fmla="*/ 1427294 h 1593887"/>
                  <a:gd name="connsiteX5" fmla="*/ 257399 w 578267"/>
                  <a:gd name="connsiteY5" fmla="*/ 1579694 h 1593887"/>
                  <a:gd name="connsiteX6" fmla="*/ 348839 w 578267"/>
                  <a:gd name="connsiteY6" fmla="*/ 1574614 h 1593887"/>
                  <a:gd name="connsiteX7" fmla="*/ 374239 w 578267"/>
                  <a:gd name="connsiteY7" fmla="*/ 1467934 h 1593887"/>
                  <a:gd name="connsiteX8" fmla="*/ 440279 w 578267"/>
                  <a:gd name="connsiteY8" fmla="*/ 1589854 h 1593887"/>
                  <a:gd name="connsiteX9" fmla="*/ 521559 w 578267"/>
                  <a:gd name="connsiteY9" fmla="*/ 1554294 h 1593887"/>
                  <a:gd name="connsiteX10" fmla="*/ 531719 w 578267"/>
                  <a:gd name="connsiteY10" fmla="*/ 1457774 h 1593887"/>
                  <a:gd name="connsiteX11" fmla="*/ 536799 w 578267"/>
                  <a:gd name="connsiteY11" fmla="*/ 1335854 h 1593887"/>
                  <a:gd name="connsiteX12" fmla="*/ 577439 w 578267"/>
                  <a:gd name="connsiteY12" fmla="*/ 172534 h 1593887"/>
                  <a:gd name="connsiteX13" fmla="*/ 491080 w 578267"/>
                  <a:gd name="connsiteY13" fmla="*/ 9974 h 1593887"/>
                  <a:gd name="connsiteX14" fmla="*/ 313279 w 578267"/>
                  <a:gd name="connsiteY14" fmla="*/ 9974 h 1593887"/>
                  <a:gd name="connsiteX15" fmla="*/ 79600 w 578267"/>
                  <a:gd name="connsiteY15" fmla="*/ 15054 h 1593887"/>
                  <a:gd name="connsiteX16" fmla="*/ 755 w 578267"/>
                  <a:gd name="connsiteY16" fmla="*/ 177614 h 1593887"/>
                  <a:gd name="connsiteX0" fmla="*/ 698 w 578210"/>
                  <a:gd name="connsiteY0" fmla="*/ 177614 h 1605700"/>
                  <a:gd name="connsiteX1" fmla="*/ 43982 w 578210"/>
                  <a:gd name="connsiteY1" fmla="*/ 1391734 h 1605700"/>
                  <a:gd name="connsiteX2" fmla="*/ 95811 w 578210"/>
                  <a:gd name="connsiteY2" fmla="*/ 1594131 h 1605700"/>
                  <a:gd name="connsiteX3" fmla="*/ 196382 w 578210"/>
                  <a:gd name="connsiteY3" fmla="*/ 1564454 h 1605700"/>
                  <a:gd name="connsiteX4" fmla="*/ 237022 w 578210"/>
                  <a:gd name="connsiteY4" fmla="*/ 1427294 h 1605700"/>
                  <a:gd name="connsiteX5" fmla="*/ 257342 w 578210"/>
                  <a:gd name="connsiteY5" fmla="*/ 1579694 h 1605700"/>
                  <a:gd name="connsiteX6" fmla="*/ 348782 w 578210"/>
                  <a:gd name="connsiteY6" fmla="*/ 1574614 h 1605700"/>
                  <a:gd name="connsiteX7" fmla="*/ 374182 w 578210"/>
                  <a:gd name="connsiteY7" fmla="*/ 1467934 h 1605700"/>
                  <a:gd name="connsiteX8" fmla="*/ 440222 w 578210"/>
                  <a:gd name="connsiteY8" fmla="*/ 1589854 h 1605700"/>
                  <a:gd name="connsiteX9" fmla="*/ 521502 w 578210"/>
                  <a:gd name="connsiteY9" fmla="*/ 1554294 h 1605700"/>
                  <a:gd name="connsiteX10" fmla="*/ 531662 w 578210"/>
                  <a:gd name="connsiteY10" fmla="*/ 1457774 h 1605700"/>
                  <a:gd name="connsiteX11" fmla="*/ 536742 w 578210"/>
                  <a:gd name="connsiteY11" fmla="*/ 1335854 h 1605700"/>
                  <a:gd name="connsiteX12" fmla="*/ 577382 w 578210"/>
                  <a:gd name="connsiteY12" fmla="*/ 172534 h 1605700"/>
                  <a:gd name="connsiteX13" fmla="*/ 491023 w 578210"/>
                  <a:gd name="connsiteY13" fmla="*/ 9974 h 1605700"/>
                  <a:gd name="connsiteX14" fmla="*/ 313222 w 578210"/>
                  <a:gd name="connsiteY14" fmla="*/ 9974 h 1605700"/>
                  <a:gd name="connsiteX15" fmla="*/ 79543 w 578210"/>
                  <a:gd name="connsiteY15" fmla="*/ 15054 h 1605700"/>
                  <a:gd name="connsiteX16" fmla="*/ 698 w 578210"/>
                  <a:gd name="connsiteY16" fmla="*/ 177614 h 1605700"/>
                  <a:gd name="connsiteX0" fmla="*/ 698 w 578210"/>
                  <a:gd name="connsiteY0" fmla="*/ 177614 h 1593887"/>
                  <a:gd name="connsiteX1" fmla="*/ 43982 w 578210"/>
                  <a:gd name="connsiteY1" fmla="*/ 1391734 h 1593887"/>
                  <a:gd name="connsiteX2" fmla="*/ 95811 w 578210"/>
                  <a:gd name="connsiteY2" fmla="*/ 1571361 h 1593887"/>
                  <a:gd name="connsiteX3" fmla="*/ 196382 w 578210"/>
                  <a:gd name="connsiteY3" fmla="*/ 1564454 h 1593887"/>
                  <a:gd name="connsiteX4" fmla="*/ 237022 w 578210"/>
                  <a:gd name="connsiteY4" fmla="*/ 1427294 h 1593887"/>
                  <a:gd name="connsiteX5" fmla="*/ 257342 w 578210"/>
                  <a:gd name="connsiteY5" fmla="*/ 1579694 h 1593887"/>
                  <a:gd name="connsiteX6" fmla="*/ 348782 w 578210"/>
                  <a:gd name="connsiteY6" fmla="*/ 1574614 h 1593887"/>
                  <a:gd name="connsiteX7" fmla="*/ 374182 w 578210"/>
                  <a:gd name="connsiteY7" fmla="*/ 1467934 h 1593887"/>
                  <a:gd name="connsiteX8" fmla="*/ 440222 w 578210"/>
                  <a:gd name="connsiteY8" fmla="*/ 1589854 h 1593887"/>
                  <a:gd name="connsiteX9" fmla="*/ 521502 w 578210"/>
                  <a:gd name="connsiteY9" fmla="*/ 1554294 h 1593887"/>
                  <a:gd name="connsiteX10" fmla="*/ 531662 w 578210"/>
                  <a:gd name="connsiteY10" fmla="*/ 1457774 h 1593887"/>
                  <a:gd name="connsiteX11" fmla="*/ 536742 w 578210"/>
                  <a:gd name="connsiteY11" fmla="*/ 1335854 h 1593887"/>
                  <a:gd name="connsiteX12" fmla="*/ 577382 w 578210"/>
                  <a:gd name="connsiteY12" fmla="*/ 172534 h 1593887"/>
                  <a:gd name="connsiteX13" fmla="*/ 491023 w 578210"/>
                  <a:gd name="connsiteY13" fmla="*/ 9974 h 1593887"/>
                  <a:gd name="connsiteX14" fmla="*/ 313222 w 578210"/>
                  <a:gd name="connsiteY14" fmla="*/ 9974 h 1593887"/>
                  <a:gd name="connsiteX15" fmla="*/ 79543 w 578210"/>
                  <a:gd name="connsiteY15" fmla="*/ 15054 h 1593887"/>
                  <a:gd name="connsiteX16" fmla="*/ 698 w 578210"/>
                  <a:gd name="connsiteY16" fmla="*/ 177614 h 1593887"/>
                  <a:gd name="connsiteX0" fmla="*/ 698 w 578210"/>
                  <a:gd name="connsiteY0" fmla="*/ 177614 h 1593887"/>
                  <a:gd name="connsiteX1" fmla="*/ 43982 w 578210"/>
                  <a:gd name="connsiteY1" fmla="*/ 1391734 h 1593887"/>
                  <a:gd name="connsiteX2" fmla="*/ 95811 w 578210"/>
                  <a:gd name="connsiteY2" fmla="*/ 1571361 h 1593887"/>
                  <a:gd name="connsiteX3" fmla="*/ 196382 w 578210"/>
                  <a:gd name="connsiteY3" fmla="*/ 1564454 h 1593887"/>
                  <a:gd name="connsiteX4" fmla="*/ 237022 w 578210"/>
                  <a:gd name="connsiteY4" fmla="*/ 1427294 h 1593887"/>
                  <a:gd name="connsiteX5" fmla="*/ 257342 w 578210"/>
                  <a:gd name="connsiteY5" fmla="*/ 1579694 h 1593887"/>
                  <a:gd name="connsiteX6" fmla="*/ 348782 w 578210"/>
                  <a:gd name="connsiteY6" fmla="*/ 1574614 h 1593887"/>
                  <a:gd name="connsiteX7" fmla="*/ 374182 w 578210"/>
                  <a:gd name="connsiteY7" fmla="*/ 1467934 h 1593887"/>
                  <a:gd name="connsiteX8" fmla="*/ 440222 w 578210"/>
                  <a:gd name="connsiteY8" fmla="*/ 1589854 h 1593887"/>
                  <a:gd name="connsiteX9" fmla="*/ 521502 w 578210"/>
                  <a:gd name="connsiteY9" fmla="*/ 1554294 h 1593887"/>
                  <a:gd name="connsiteX10" fmla="*/ 531662 w 578210"/>
                  <a:gd name="connsiteY10" fmla="*/ 1457774 h 1593887"/>
                  <a:gd name="connsiteX11" fmla="*/ 536742 w 578210"/>
                  <a:gd name="connsiteY11" fmla="*/ 1335854 h 1593887"/>
                  <a:gd name="connsiteX12" fmla="*/ 577382 w 578210"/>
                  <a:gd name="connsiteY12" fmla="*/ 172534 h 1593887"/>
                  <a:gd name="connsiteX13" fmla="*/ 491023 w 578210"/>
                  <a:gd name="connsiteY13" fmla="*/ 9974 h 1593887"/>
                  <a:gd name="connsiteX14" fmla="*/ 313222 w 578210"/>
                  <a:gd name="connsiteY14" fmla="*/ 9974 h 1593887"/>
                  <a:gd name="connsiteX15" fmla="*/ 79543 w 578210"/>
                  <a:gd name="connsiteY15" fmla="*/ 15054 h 1593887"/>
                  <a:gd name="connsiteX16" fmla="*/ 698 w 578210"/>
                  <a:gd name="connsiteY16" fmla="*/ 177614 h 1593887"/>
                  <a:gd name="connsiteX0" fmla="*/ 698 w 578210"/>
                  <a:gd name="connsiteY0" fmla="*/ 177614 h 1593887"/>
                  <a:gd name="connsiteX1" fmla="*/ 43982 w 578210"/>
                  <a:gd name="connsiteY1" fmla="*/ 1391734 h 1593887"/>
                  <a:gd name="connsiteX2" fmla="*/ 95811 w 578210"/>
                  <a:gd name="connsiteY2" fmla="*/ 1571361 h 1593887"/>
                  <a:gd name="connsiteX3" fmla="*/ 196382 w 578210"/>
                  <a:gd name="connsiteY3" fmla="*/ 1564454 h 1593887"/>
                  <a:gd name="connsiteX4" fmla="*/ 237022 w 578210"/>
                  <a:gd name="connsiteY4" fmla="*/ 1427294 h 1593887"/>
                  <a:gd name="connsiteX5" fmla="*/ 257342 w 578210"/>
                  <a:gd name="connsiteY5" fmla="*/ 1579694 h 1593887"/>
                  <a:gd name="connsiteX6" fmla="*/ 348782 w 578210"/>
                  <a:gd name="connsiteY6" fmla="*/ 1574614 h 1593887"/>
                  <a:gd name="connsiteX7" fmla="*/ 374182 w 578210"/>
                  <a:gd name="connsiteY7" fmla="*/ 1467934 h 1593887"/>
                  <a:gd name="connsiteX8" fmla="*/ 440222 w 578210"/>
                  <a:gd name="connsiteY8" fmla="*/ 1589854 h 1593887"/>
                  <a:gd name="connsiteX9" fmla="*/ 521502 w 578210"/>
                  <a:gd name="connsiteY9" fmla="*/ 1554294 h 1593887"/>
                  <a:gd name="connsiteX10" fmla="*/ 531662 w 578210"/>
                  <a:gd name="connsiteY10" fmla="*/ 1457774 h 1593887"/>
                  <a:gd name="connsiteX11" fmla="*/ 536742 w 578210"/>
                  <a:gd name="connsiteY11" fmla="*/ 1335854 h 1593887"/>
                  <a:gd name="connsiteX12" fmla="*/ 577382 w 578210"/>
                  <a:gd name="connsiteY12" fmla="*/ 172534 h 1593887"/>
                  <a:gd name="connsiteX13" fmla="*/ 491023 w 578210"/>
                  <a:gd name="connsiteY13" fmla="*/ 9974 h 1593887"/>
                  <a:gd name="connsiteX14" fmla="*/ 313222 w 578210"/>
                  <a:gd name="connsiteY14" fmla="*/ 9974 h 1593887"/>
                  <a:gd name="connsiteX15" fmla="*/ 79543 w 578210"/>
                  <a:gd name="connsiteY15" fmla="*/ 15054 h 1593887"/>
                  <a:gd name="connsiteX16" fmla="*/ 698 w 578210"/>
                  <a:gd name="connsiteY16" fmla="*/ 177614 h 1593887"/>
                  <a:gd name="connsiteX0" fmla="*/ 698 w 578210"/>
                  <a:gd name="connsiteY0" fmla="*/ 177614 h 1593887"/>
                  <a:gd name="connsiteX1" fmla="*/ 43982 w 578210"/>
                  <a:gd name="connsiteY1" fmla="*/ 1391734 h 1593887"/>
                  <a:gd name="connsiteX2" fmla="*/ 95811 w 578210"/>
                  <a:gd name="connsiteY2" fmla="*/ 1571361 h 1593887"/>
                  <a:gd name="connsiteX3" fmla="*/ 196382 w 578210"/>
                  <a:gd name="connsiteY3" fmla="*/ 1564454 h 1593887"/>
                  <a:gd name="connsiteX4" fmla="*/ 237022 w 578210"/>
                  <a:gd name="connsiteY4" fmla="*/ 1427294 h 1593887"/>
                  <a:gd name="connsiteX5" fmla="*/ 257342 w 578210"/>
                  <a:gd name="connsiteY5" fmla="*/ 1579694 h 1593887"/>
                  <a:gd name="connsiteX6" fmla="*/ 348782 w 578210"/>
                  <a:gd name="connsiteY6" fmla="*/ 1574614 h 1593887"/>
                  <a:gd name="connsiteX7" fmla="*/ 374182 w 578210"/>
                  <a:gd name="connsiteY7" fmla="*/ 1467934 h 1593887"/>
                  <a:gd name="connsiteX8" fmla="*/ 440222 w 578210"/>
                  <a:gd name="connsiteY8" fmla="*/ 1589854 h 1593887"/>
                  <a:gd name="connsiteX9" fmla="*/ 521502 w 578210"/>
                  <a:gd name="connsiteY9" fmla="*/ 1554294 h 1593887"/>
                  <a:gd name="connsiteX10" fmla="*/ 531662 w 578210"/>
                  <a:gd name="connsiteY10" fmla="*/ 1457774 h 1593887"/>
                  <a:gd name="connsiteX11" fmla="*/ 536742 w 578210"/>
                  <a:gd name="connsiteY11" fmla="*/ 1335854 h 1593887"/>
                  <a:gd name="connsiteX12" fmla="*/ 577382 w 578210"/>
                  <a:gd name="connsiteY12" fmla="*/ 172534 h 1593887"/>
                  <a:gd name="connsiteX13" fmla="*/ 491023 w 578210"/>
                  <a:gd name="connsiteY13" fmla="*/ 9974 h 1593887"/>
                  <a:gd name="connsiteX14" fmla="*/ 313222 w 578210"/>
                  <a:gd name="connsiteY14" fmla="*/ 9974 h 1593887"/>
                  <a:gd name="connsiteX15" fmla="*/ 79543 w 578210"/>
                  <a:gd name="connsiteY15" fmla="*/ 15054 h 1593887"/>
                  <a:gd name="connsiteX16" fmla="*/ 698 w 578210"/>
                  <a:gd name="connsiteY16" fmla="*/ 177614 h 1593887"/>
                  <a:gd name="connsiteX0" fmla="*/ 698 w 578210"/>
                  <a:gd name="connsiteY0" fmla="*/ 177614 h 1595391"/>
                  <a:gd name="connsiteX1" fmla="*/ 43982 w 578210"/>
                  <a:gd name="connsiteY1" fmla="*/ 1391734 h 1595391"/>
                  <a:gd name="connsiteX2" fmla="*/ 95811 w 578210"/>
                  <a:gd name="connsiteY2" fmla="*/ 1571361 h 1595391"/>
                  <a:gd name="connsiteX3" fmla="*/ 196382 w 578210"/>
                  <a:gd name="connsiteY3" fmla="*/ 1564454 h 1595391"/>
                  <a:gd name="connsiteX4" fmla="*/ 237022 w 578210"/>
                  <a:gd name="connsiteY4" fmla="*/ 1427294 h 1595391"/>
                  <a:gd name="connsiteX5" fmla="*/ 257342 w 578210"/>
                  <a:gd name="connsiteY5" fmla="*/ 1579694 h 1595391"/>
                  <a:gd name="connsiteX6" fmla="*/ 362961 w 578210"/>
                  <a:gd name="connsiteY6" fmla="*/ 1577867 h 1595391"/>
                  <a:gd name="connsiteX7" fmla="*/ 374182 w 578210"/>
                  <a:gd name="connsiteY7" fmla="*/ 1467934 h 1595391"/>
                  <a:gd name="connsiteX8" fmla="*/ 440222 w 578210"/>
                  <a:gd name="connsiteY8" fmla="*/ 1589854 h 1595391"/>
                  <a:gd name="connsiteX9" fmla="*/ 521502 w 578210"/>
                  <a:gd name="connsiteY9" fmla="*/ 1554294 h 1595391"/>
                  <a:gd name="connsiteX10" fmla="*/ 531662 w 578210"/>
                  <a:gd name="connsiteY10" fmla="*/ 1457774 h 1595391"/>
                  <a:gd name="connsiteX11" fmla="*/ 536742 w 578210"/>
                  <a:gd name="connsiteY11" fmla="*/ 1335854 h 1595391"/>
                  <a:gd name="connsiteX12" fmla="*/ 577382 w 578210"/>
                  <a:gd name="connsiteY12" fmla="*/ 172534 h 1595391"/>
                  <a:gd name="connsiteX13" fmla="*/ 491023 w 578210"/>
                  <a:gd name="connsiteY13" fmla="*/ 9974 h 1595391"/>
                  <a:gd name="connsiteX14" fmla="*/ 313222 w 578210"/>
                  <a:gd name="connsiteY14" fmla="*/ 9974 h 1595391"/>
                  <a:gd name="connsiteX15" fmla="*/ 79543 w 578210"/>
                  <a:gd name="connsiteY15" fmla="*/ 15054 h 1595391"/>
                  <a:gd name="connsiteX16" fmla="*/ 698 w 578210"/>
                  <a:gd name="connsiteY16" fmla="*/ 177614 h 1595391"/>
                  <a:gd name="connsiteX0" fmla="*/ 698 w 578210"/>
                  <a:gd name="connsiteY0" fmla="*/ 177614 h 1597251"/>
                  <a:gd name="connsiteX1" fmla="*/ 43982 w 578210"/>
                  <a:gd name="connsiteY1" fmla="*/ 1391734 h 1597251"/>
                  <a:gd name="connsiteX2" fmla="*/ 95811 w 578210"/>
                  <a:gd name="connsiteY2" fmla="*/ 1571361 h 1597251"/>
                  <a:gd name="connsiteX3" fmla="*/ 196382 w 578210"/>
                  <a:gd name="connsiteY3" fmla="*/ 1564454 h 1597251"/>
                  <a:gd name="connsiteX4" fmla="*/ 237022 w 578210"/>
                  <a:gd name="connsiteY4" fmla="*/ 1427294 h 1597251"/>
                  <a:gd name="connsiteX5" fmla="*/ 257342 w 578210"/>
                  <a:gd name="connsiteY5" fmla="*/ 1579694 h 1597251"/>
                  <a:gd name="connsiteX6" fmla="*/ 362961 w 578210"/>
                  <a:gd name="connsiteY6" fmla="*/ 1577867 h 1597251"/>
                  <a:gd name="connsiteX7" fmla="*/ 378233 w 578210"/>
                  <a:gd name="connsiteY7" fmla="*/ 1435406 h 1597251"/>
                  <a:gd name="connsiteX8" fmla="*/ 440222 w 578210"/>
                  <a:gd name="connsiteY8" fmla="*/ 1589854 h 1597251"/>
                  <a:gd name="connsiteX9" fmla="*/ 521502 w 578210"/>
                  <a:gd name="connsiteY9" fmla="*/ 1554294 h 1597251"/>
                  <a:gd name="connsiteX10" fmla="*/ 531662 w 578210"/>
                  <a:gd name="connsiteY10" fmla="*/ 1457774 h 1597251"/>
                  <a:gd name="connsiteX11" fmla="*/ 536742 w 578210"/>
                  <a:gd name="connsiteY11" fmla="*/ 1335854 h 1597251"/>
                  <a:gd name="connsiteX12" fmla="*/ 577382 w 578210"/>
                  <a:gd name="connsiteY12" fmla="*/ 172534 h 1597251"/>
                  <a:gd name="connsiteX13" fmla="*/ 491023 w 578210"/>
                  <a:gd name="connsiteY13" fmla="*/ 9974 h 1597251"/>
                  <a:gd name="connsiteX14" fmla="*/ 313222 w 578210"/>
                  <a:gd name="connsiteY14" fmla="*/ 9974 h 1597251"/>
                  <a:gd name="connsiteX15" fmla="*/ 79543 w 578210"/>
                  <a:gd name="connsiteY15" fmla="*/ 15054 h 1597251"/>
                  <a:gd name="connsiteX16" fmla="*/ 698 w 578210"/>
                  <a:gd name="connsiteY16" fmla="*/ 177614 h 1597251"/>
                  <a:gd name="connsiteX0" fmla="*/ 698 w 578210"/>
                  <a:gd name="connsiteY0" fmla="*/ 177614 h 1597251"/>
                  <a:gd name="connsiteX1" fmla="*/ 43982 w 578210"/>
                  <a:gd name="connsiteY1" fmla="*/ 1391734 h 1597251"/>
                  <a:gd name="connsiteX2" fmla="*/ 95811 w 578210"/>
                  <a:gd name="connsiteY2" fmla="*/ 1571361 h 1597251"/>
                  <a:gd name="connsiteX3" fmla="*/ 196382 w 578210"/>
                  <a:gd name="connsiteY3" fmla="*/ 1564454 h 1597251"/>
                  <a:gd name="connsiteX4" fmla="*/ 237022 w 578210"/>
                  <a:gd name="connsiteY4" fmla="*/ 1427294 h 1597251"/>
                  <a:gd name="connsiteX5" fmla="*/ 257342 w 578210"/>
                  <a:gd name="connsiteY5" fmla="*/ 1579694 h 1597251"/>
                  <a:gd name="connsiteX6" fmla="*/ 362961 w 578210"/>
                  <a:gd name="connsiteY6" fmla="*/ 1577867 h 1597251"/>
                  <a:gd name="connsiteX7" fmla="*/ 378233 w 578210"/>
                  <a:gd name="connsiteY7" fmla="*/ 1435406 h 1597251"/>
                  <a:gd name="connsiteX8" fmla="*/ 428068 w 578210"/>
                  <a:gd name="connsiteY8" fmla="*/ 1583348 h 1597251"/>
                  <a:gd name="connsiteX9" fmla="*/ 521502 w 578210"/>
                  <a:gd name="connsiteY9" fmla="*/ 1554294 h 1597251"/>
                  <a:gd name="connsiteX10" fmla="*/ 531662 w 578210"/>
                  <a:gd name="connsiteY10" fmla="*/ 1457774 h 1597251"/>
                  <a:gd name="connsiteX11" fmla="*/ 536742 w 578210"/>
                  <a:gd name="connsiteY11" fmla="*/ 1335854 h 1597251"/>
                  <a:gd name="connsiteX12" fmla="*/ 577382 w 578210"/>
                  <a:gd name="connsiteY12" fmla="*/ 172534 h 1597251"/>
                  <a:gd name="connsiteX13" fmla="*/ 491023 w 578210"/>
                  <a:gd name="connsiteY13" fmla="*/ 9974 h 1597251"/>
                  <a:gd name="connsiteX14" fmla="*/ 313222 w 578210"/>
                  <a:gd name="connsiteY14" fmla="*/ 9974 h 1597251"/>
                  <a:gd name="connsiteX15" fmla="*/ 79543 w 578210"/>
                  <a:gd name="connsiteY15" fmla="*/ 15054 h 1597251"/>
                  <a:gd name="connsiteX16" fmla="*/ 698 w 578210"/>
                  <a:gd name="connsiteY16" fmla="*/ 177614 h 1597251"/>
                  <a:gd name="connsiteX0" fmla="*/ 698 w 578210"/>
                  <a:gd name="connsiteY0" fmla="*/ 177614 h 1597251"/>
                  <a:gd name="connsiteX1" fmla="*/ 43982 w 578210"/>
                  <a:gd name="connsiteY1" fmla="*/ 1391734 h 1597251"/>
                  <a:gd name="connsiteX2" fmla="*/ 95811 w 578210"/>
                  <a:gd name="connsiteY2" fmla="*/ 1571361 h 1597251"/>
                  <a:gd name="connsiteX3" fmla="*/ 196382 w 578210"/>
                  <a:gd name="connsiteY3" fmla="*/ 1564454 h 1597251"/>
                  <a:gd name="connsiteX4" fmla="*/ 237022 w 578210"/>
                  <a:gd name="connsiteY4" fmla="*/ 1427294 h 1597251"/>
                  <a:gd name="connsiteX5" fmla="*/ 257342 w 578210"/>
                  <a:gd name="connsiteY5" fmla="*/ 1579694 h 1597251"/>
                  <a:gd name="connsiteX6" fmla="*/ 362961 w 578210"/>
                  <a:gd name="connsiteY6" fmla="*/ 1577867 h 1597251"/>
                  <a:gd name="connsiteX7" fmla="*/ 378233 w 578210"/>
                  <a:gd name="connsiteY7" fmla="*/ 1435406 h 1597251"/>
                  <a:gd name="connsiteX8" fmla="*/ 428068 w 578210"/>
                  <a:gd name="connsiteY8" fmla="*/ 1583348 h 1597251"/>
                  <a:gd name="connsiteX9" fmla="*/ 527579 w 578210"/>
                  <a:gd name="connsiteY9" fmla="*/ 1560800 h 1597251"/>
                  <a:gd name="connsiteX10" fmla="*/ 531662 w 578210"/>
                  <a:gd name="connsiteY10" fmla="*/ 1457774 h 1597251"/>
                  <a:gd name="connsiteX11" fmla="*/ 536742 w 578210"/>
                  <a:gd name="connsiteY11" fmla="*/ 1335854 h 1597251"/>
                  <a:gd name="connsiteX12" fmla="*/ 577382 w 578210"/>
                  <a:gd name="connsiteY12" fmla="*/ 172534 h 1597251"/>
                  <a:gd name="connsiteX13" fmla="*/ 491023 w 578210"/>
                  <a:gd name="connsiteY13" fmla="*/ 9974 h 1597251"/>
                  <a:gd name="connsiteX14" fmla="*/ 313222 w 578210"/>
                  <a:gd name="connsiteY14" fmla="*/ 9974 h 1597251"/>
                  <a:gd name="connsiteX15" fmla="*/ 79543 w 578210"/>
                  <a:gd name="connsiteY15" fmla="*/ 15054 h 1597251"/>
                  <a:gd name="connsiteX16" fmla="*/ 698 w 578210"/>
                  <a:gd name="connsiteY16" fmla="*/ 177614 h 1597251"/>
                  <a:gd name="connsiteX0" fmla="*/ 698 w 578210"/>
                  <a:gd name="connsiteY0" fmla="*/ 177614 h 1597251"/>
                  <a:gd name="connsiteX1" fmla="*/ 43982 w 578210"/>
                  <a:gd name="connsiteY1" fmla="*/ 1391734 h 1597251"/>
                  <a:gd name="connsiteX2" fmla="*/ 95811 w 578210"/>
                  <a:gd name="connsiteY2" fmla="*/ 1571361 h 1597251"/>
                  <a:gd name="connsiteX3" fmla="*/ 196382 w 578210"/>
                  <a:gd name="connsiteY3" fmla="*/ 1564454 h 1597251"/>
                  <a:gd name="connsiteX4" fmla="*/ 237022 w 578210"/>
                  <a:gd name="connsiteY4" fmla="*/ 1427294 h 1597251"/>
                  <a:gd name="connsiteX5" fmla="*/ 257342 w 578210"/>
                  <a:gd name="connsiteY5" fmla="*/ 1579694 h 1597251"/>
                  <a:gd name="connsiteX6" fmla="*/ 362961 w 578210"/>
                  <a:gd name="connsiteY6" fmla="*/ 1577867 h 1597251"/>
                  <a:gd name="connsiteX7" fmla="*/ 378233 w 578210"/>
                  <a:gd name="connsiteY7" fmla="*/ 1435406 h 1597251"/>
                  <a:gd name="connsiteX8" fmla="*/ 428068 w 578210"/>
                  <a:gd name="connsiteY8" fmla="*/ 1583348 h 1597251"/>
                  <a:gd name="connsiteX9" fmla="*/ 527579 w 578210"/>
                  <a:gd name="connsiteY9" fmla="*/ 1560800 h 1597251"/>
                  <a:gd name="connsiteX10" fmla="*/ 545841 w 578210"/>
                  <a:gd name="connsiteY10" fmla="*/ 1457774 h 1597251"/>
                  <a:gd name="connsiteX11" fmla="*/ 536742 w 578210"/>
                  <a:gd name="connsiteY11" fmla="*/ 1335854 h 1597251"/>
                  <a:gd name="connsiteX12" fmla="*/ 577382 w 578210"/>
                  <a:gd name="connsiteY12" fmla="*/ 172534 h 1597251"/>
                  <a:gd name="connsiteX13" fmla="*/ 491023 w 578210"/>
                  <a:gd name="connsiteY13" fmla="*/ 9974 h 1597251"/>
                  <a:gd name="connsiteX14" fmla="*/ 313222 w 578210"/>
                  <a:gd name="connsiteY14" fmla="*/ 9974 h 1597251"/>
                  <a:gd name="connsiteX15" fmla="*/ 79543 w 578210"/>
                  <a:gd name="connsiteY15" fmla="*/ 15054 h 1597251"/>
                  <a:gd name="connsiteX16" fmla="*/ 698 w 578210"/>
                  <a:gd name="connsiteY16" fmla="*/ 177614 h 1597251"/>
                  <a:gd name="connsiteX0" fmla="*/ 698 w 579541"/>
                  <a:gd name="connsiteY0" fmla="*/ 177614 h 1597251"/>
                  <a:gd name="connsiteX1" fmla="*/ 43982 w 579541"/>
                  <a:gd name="connsiteY1" fmla="*/ 1391734 h 1597251"/>
                  <a:gd name="connsiteX2" fmla="*/ 95811 w 579541"/>
                  <a:gd name="connsiteY2" fmla="*/ 1571361 h 1597251"/>
                  <a:gd name="connsiteX3" fmla="*/ 196382 w 579541"/>
                  <a:gd name="connsiteY3" fmla="*/ 1564454 h 1597251"/>
                  <a:gd name="connsiteX4" fmla="*/ 237022 w 579541"/>
                  <a:gd name="connsiteY4" fmla="*/ 1427294 h 1597251"/>
                  <a:gd name="connsiteX5" fmla="*/ 257342 w 579541"/>
                  <a:gd name="connsiteY5" fmla="*/ 1579694 h 1597251"/>
                  <a:gd name="connsiteX6" fmla="*/ 362961 w 579541"/>
                  <a:gd name="connsiteY6" fmla="*/ 1577867 h 1597251"/>
                  <a:gd name="connsiteX7" fmla="*/ 378233 w 579541"/>
                  <a:gd name="connsiteY7" fmla="*/ 1435406 h 1597251"/>
                  <a:gd name="connsiteX8" fmla="*/ 428068 w 579541"/>
                  <a:gd name="connsiteY8" fmla="*/ 1583348 h 1597251"/>
                  <a:gd name="connsiteX9" fmla="*/ 527579 w 579541"/>
                  <a:gd name="connsiteY9" fmla="*/ 1560800 h 1597251"/>
                  <a:gd name="connsiteX10" fmla="*/ 545841 w 579541"/>
                  <a:gd name="connsiteY10" fmla="*/ 1457774 h 1597251"/>
                  <a:gd name="connsiteX11" fmla="*/ 554972 w 579541"/>
                  <a:gd name="connsiteY11" fmla="*/ 1335854 h 1597251"/>
                  <a:gd name="connsiteX12" fmla="*/ 577382 w 579541"/>
                  <a:gd name="connsiteY12" fmla="*/ 172534 h 1597251"/>
                  <a:gd name="connsiteX13" fmla="*/ 491023 w 579541"/>
                  <a:gd name="connsiteY13" fmla="*/ 9974 h 1597251"/>
                  <a:gd name="connsiteX14" fmla="*/ 313222 w 579541"/>
                  <a:gd name="connsiteY14" fmla="*/ 9974 h 1597251"/>
                  <a:gd name="connsiteX15" fmla="*/ 79543 w 579541"/>
                  <a:gd name="connsiteY15" fmla="*/ 15054 h 1597251"/>
                  <a:gd name="connsiteX16" fmla="*/ 698 w 579541"/>
                  <a:gd name="connsiteY16" fmla="*/ 177614 h 1597251"/>
                  <a:gd name="connsiteX0" fmla="*/ 698 w 579541"/>
                  <a:gd name="connsiteY0" fmla="*/ 177614 h 1597251"/>
                  <a:gd name="connsiteX1" fmla="*/ 43982 w 579541"/>
                  <a:gd name="connsiteY1" fmla="*/ 1391734 h 1597251"/>
                  <a:gd name="connsiteX2" fmla="*/ 95811 w 579541"/>
                  <a:gd name="connsiteY2" fmla="*/ 1571361 h 1597251"/>
                  <a:gd name="connsiteX3" fmla="*/ 196382 w 579541"/>
                  <a:gd name="connsiteY3" fmla="*/ 1564454 h 1597251"/>
                  <a:gd name="connsiteX4" fmla="*/ 237022 w 579541"/>
                  <a:gd name="connsiteY4" fmla="*/ 1427294 h 1597251"/>
                  <a:gd name="connsiteX5" fmla="*/ 257342 w 579541"/>
                  <a:gd name="connsiteY5" fmla="*/ 1579694 h 1597251"/>
                  <a:gd name="connsiteX6" fmla="*/ 362961 w 579541"/>
                  <a:gd name="connsiteY6" fmla="*/ 1577867 h 1597251"/>
                  <a:gd name="connsiteX7" fmla="*/ 378233 w 579541"/>
                  <a:gd name="connsiteY7" fmla="*/ 1435406 h 1597251"/>
                  <a:gd name="connsiteX8" fmla="*/ 428068 w 579541"/>
                  <a:gd name="connsiteY8" fmla="*/ 1583348 h 1597251"/>
                  <a:gd name="connsiteX9" fmla="*/ 527579 w 579541"/>
                  <a:gd name="connsiteY9" fmla="*/ 1560800 h 1597251"/>
                  <a:gd name="connsiteX10" fmla="*/ 557994 w 579541"/>
                  <a:gd name="connsiteY10" fmla="*/ 1454521 h 1597251"/>
                  <a:gd name="connsiteX11" fmla="*/ 554972 w 579541"/>
                  <a:gd name="connsiteY11" fmla="*/ 1335854 h 1597251"/>
                  <a:gd name="connsiteX12" fmla="*/ 577382 w 579541"/>
                  <a:gd name="connsiteY12" fmla="*/ 172534 h 1597251"/>
                  <a:gd name="connsiteX13" fmla="*/ 491023 w 579541"/>
                  <a:gd name="connsiteY13" fmla="*/ 9974 h 1597251"/>
                  <a:gd name="connsiteX14" fmla="*/ 313222 w 579541"/>
                  <a:gd name="connsiteY14" fmla="*/ 9974 h 1597251"/>
                  <a:gd name="connsiteX15" fmla="*/ 79543 w 579541"/>
                  <a:gd name="connsiteY15" fmla="*/ 15054 h 1597251"/>
                  <a:gd name="connsiteX16" fmla="*/ 698 w 579541"/>
                  <a:gd name="connsiteY16" fmla="*/ 177614 h 1597251"/>
                  <a:gd name="connsiteX0" fmla="*/ 698 w 579541"/>
                  <a:gd name="connsiteY0" fmla="*/ 177614 h 1597251"/>
                  <a:gd name="connsiteX1" fmla="*/ 43982 w 579541"/>
                  <a:gd name="connsiteY1" fmla="*/ 1391734 h 1597251"/>
                  <a:gd name="connsiteX2" fmla="*/ 95811 w 579541"/>
                  <a:gd name="connsiteY2" fmla="*/ 1571361 h 1597251"/>
                  <a:gd name="connsiteX3" fmla="*/ 196382 w 579541"/>
                  <a:gd name="connsiteY3" fmla="*/ 1564454 h 1597251"/>
                  <a:gd name="connsiteX4" fmla="*/ 237022 w 579541"/>
                  <a:gd name="connsiteY4" fmla="*/ 1427294 h 1597251"/>
                  <a:gd name="connsiteX5" fmla="*/ 257342 w 579541"/>
                  <a:gd name="connsiteY5" fmla="*/ 1579694 h 1597251"/>
                  <a:gd name="connsiteX6" fmla="*/ 362961 w 579541"/>
                  <a:gd name="connsiteY6" fmla="*/ 1577867 h 1597251"/>
                  <a:gd name="connsiteX7" fmla="*/ 378233 w 579541"/>
                  <a:gd name="connsiteY7" fmla="*/ 1435406 h 1597251"/>
                  <a:gd name="connsiteX8" fmla="*/ 428068 w 579541"/>
                  <a:gd name="connsiteY8" fmla="*/ 1583348 h 1597251"/>
                  <a:gd name="connsiteX9" fmla="*/ 527579 w 579541"/>
                  <a:gd name="connsiteY9" fmla="*/ 1560800 h 1597251"/>
                  <a:gd name="connsiteX10" fmla="*/ 539764 w 579541"/>
                  <a:gd name="connsiteY10" fmla="*/ 1457774 h 1597251"/>
                  <a:gd name="connsiteX11" fmla="*/ 554972 w 579541"/>
                  <a:gd name="connsiteY11" fmla="*/ 1335854 h 1597251"/>
                  <a:gd name="connsiteX12" fmla="*/ 577382 w 579541"/>
                  <a:gd name="connsiteY12" fmla="*/ 172534 h 1597251"/>
                  <a:gd name="connsiteX13" fmla="*/ 491023 w 579541"/>
                  <a:gd name="connsiteY13" fmla="*/ 9974 h 1597251"/>
                  <a:gd name="connsiteX14" fmla="*/ 313222 w 579541"/>
                  <a:gd name="connsiteY14" fmla="*/ 9974 h 1597251"/>
                  <a:gd name="connsiteX15" fmla="*/ 79543 w 579541"/>
                  <a:gd name="connsiteY15" fmla="*/ 15054 h 1597251"/>
                  <a:gd name="connsiteX16" fmla="*/ 698 w 579541"/>
                  <a:gd name="connsiteY16" fmla="*/ 177614 h 1597251"/>
                  <a:gd name="connsiteX0" fmla="*/ 698 w 580001"/>
                  <a:gd name="connsiteY0" fmla="*/ 177614 h 1597251"/>
                  <a:gd name="connsiteX1" fmla="*/ 43982 w 580001"/>
                  <a:gd name="connsiteY1" fmla="*/ 1391734 h 1597251"/>
                  <a:gd name="connsiteX2" fmla="*/ 95811 w 580001"/>
                  <a:gd name="connsiteY2" fmla="*/ 1571361 h 1597251"/>
                  <a:gd name="connsiteX3" fmla="*/ 196382 w 580001"/>
                  <a:gd name="connsiteY3" fmla="*/ 1564454 h 1597251"/>
                  <a:gd name="connsiteX4" fmla="*/ 237022 w 580001"/>
                  <a:gd name="connsiteY4" fmla="*/ 1427294 h 1597251"/>
                  <a:gd name="connsiteX5" fmla="*/ 257342 w 580001"/>
                  <a:gd name="connsiteY5" fmla="*/ 1579694 h 1597251"/>
                  <a:gd name="connsiteX6" fmla="*/ 362961 w 580001"/>
                  <a:gd name="connsiteY6" fmla="*/ 1577867 h 1597251"/>
                  <a:gd name="connsiteX7" fmla="*/ 378233 w 580001"/>
                  <a:gd name="connsiteY7" fmla="*/ 1435406 h 1597251"/>
                  <a:gd name="connsiteX8" fmla="*/ 428068 w 580001"/>
                  <a:gd name="connsiteY8" fmla="*/ 1583348 h 1597251"/>
                  <a:gd name="connsiteX9" fmla="*/ 527579 w 580001"/>
                  <a:gd name="connsiteY9" fmla="*/ 1560800 h 1597251"/>
                  <a:gd name="connsiteX10" fmla="*/ 554972 w 580001"/>
                  <a:gd name="connsiteY10" fmla="*/ 1335854 h 1597251"/>
                  <a:gd name="connsiteX11" fmla="*/ 577382 w 580001"/>
                  <a:gd name="connsiteY11" fmla="*/ 172534 h 1597251"/>
                  <a:gd name="connsiteX12" fmla="*/ 491023 w 580001"/>
                  <a:gd name="connsiteY12" fmla="*/ 9974 h 1597251"/>
                  <a:gd name="connsiteX13" fmla="*/ 313222 w 580001"/>
                  <a:gd name="connsiteY13" fmla="*/ 9974 h 1597251"/>
                  <a:gd name="connsiteX14" fmla="*/ 79543 w 580001"/>
                  <a:gd name="connsiteY14" fmla="*/ 15054 h 1597251"/>
                  <a:gd name="connsiteX15" fmla="*/ 698 w 580001"/>
                  <a:gd name="connsiteY15" fmla="*/ 177614 h 1597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580001" h="1597251">
                    <a:moveTo>
                      <a:pt x="698" y="177614"/>
                    </a:moveTo>
                    <a:cubicBezTo>
                      <a:pt x="-5229" y="407061"/>
                      <a:pt x="28130" y="1159443"/>
                      <a:pt x="43982" y="1391734"/>
                    </a:cubicBezTo>
                    <a:cubicBezTo>
                      <a:pt x="59834" y="1624025"/>
                      <a:pt x="54206" y="1565345"/>
                      <a:pt x="95811" y="1571361"/>
                    </a:cubicBezTo>
                    <a:cubicBezTo>
                      <a:pt x="137416" y="1577377"/>
                      <a:pt x="172847" y="1588465"/>
                      <a:pt x="196382" y="1564454"/>
                    </a:cubicBezTo>
                    <a:cubicBezTo>
                      <a:pt x="219917" y="1540443"/>
                      <a:pt x="226862" y="1424754"/>
                      <a:pt x="237022" y="1427294"/>
                    </a:cubicBezTo>
                    <a:cubicBezTo>
                      <a:pt x="247182" y="1429834"/>
                      <a:pt x="236352" y="1554599"/>
                      <a:pt x="257342" y="1579694"/>
                    </a:cubicBezTo>
                    <a:cubicBezTo>
                      <a:pt x="278332" y="1604789"/>
                      <a:pt x="342813" y="1601915"/>
                      <a:pt x="362961" y="1577867"/>
                    </a:cubicBezTo>
                    <a:cubicBezTo>
                      <a:pt x="383109" y="1553819"/>
                      <a:pt x="367382" y="1434493"/>
                      <a:pt x="378233" y="1435406"/>
                    </a:cubicBezTo>
                    <a:cubicBezTo>
                      <a:pt x="389084" y="1436320"/>
                      <a:pt x="403177" y="1562449"/>
                      <a:pt x="428068" y="1583348"/>
                    </a:cubicBezTo>
                    <a:cubicBezTo>
                      <a:pt x="452959" y="1604247"/>
                      <a:pt x="506428" y="1602049"/>
                      <a:pt x="527579" y="1560800"/>
                    </a:cubicBezTo>
                    <a:cubicBezTo>
                      <a:pt x="548730" y="1519551"/>
                      <a:pt x="546672" y="1567232"/>
                      <a:pt x="554972" y="1335854"/>
                    </a:cubicBezTo>
                    <a:cubicBezTo>
                      <a:pt x="563272" y="1104476"/>
                      <a:pt x="588040" y="393514"/>
                      <a:pt x="577382" y="172534"/>
                    </a:cubicBezTo>
                    <a:cubicBezTo>
                      <a:pt x="566724" y="-48446"/>
                      <a:pt x="533356" y="31987"/>
                      <a:pt x="491023" y="9974"/>
                    </a:cubicBezTo>
                    <a:cubicBezTo>
                      <a:pt x="448690" y="-12039"/>
                      <a:pt x="406355" y="9127"/>
                      <a:pt x="313222" y="9974"/>
                    </a:cubicBezTo>
                    <a:cubicBezTo>
                      <a:pt x="220089" y="10821"/>
                      <a:pt x="140503" y="-7806"/>
                      <a:pt x="79543" y="15054"/>
                    </a:cubicBezTo>
                    <a:cubicBezTo>
                      <a:pt x="43983" y="17594"/>
                      <a:pt x="6625" y="-51833"/>
                      <a:pt x="698" y="177614"/>
                    </a:cubicBezTo>
                    <a:close/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213" name="ตัวเชื่อมต่อตรง 212">
                <a:extLst>
                  <a:ext uri="{FF2B5EF4-FFF2-40B4-BE49-F238E27FC236}">
                    <a16:creationId xmlns:a16="http://schemas.microsoft.com/office/drawing/2014/main" id="{AFA94EA2-573A-4096-84B7-3353C39B36A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69507" y="341000"/>
                <a:ext cx="26934" cy="1289394"/>
              </a:xfrm>
              <a:prstGeom prst="line">
                <a:avLst/>
              </a:prstGeom>
              <a:grpFill/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4" name="ตัวเชื่อมต่อตรง 213">
                <a:extLst>
                  <a:ext uri="{FF2B5EF4-FFF2-40B4-BE49-F238E27FC236}">
                    <a16:creationId xmlns:a16="http://schemas.microsoft.com/office/drawing/2014/main" id="{F2253C5F-EC1C-42DE-BB4A-A875869C58E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81002" y="341000"/>
                <a:ext cx="13358" cy="1274626"/>
              </a:xfrm>
              <a:prstGeom prst="line">
                <a:avLst/>
              </a:prstGeom>
              <a:grpFill/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18" name="กลุ่ม 217">
            <a:extLst>
              <a:ext uri="{FF2B5EF4-FFF2-40B4-BE49-F238E27FC236}">
                <a16:creationId xmlns:a16="http://schemas.microsoft.com/office/drawing/2014/main" id="{509FF166-4EBD-43A3-8913-291B912F6076}"/>
              </a:ext>
            </a:extLst>
          </p:cNvPr>
          <p:cNvGrpSpPr/>
          <p:nvPr/>
        </p:nvGrpSpPr>
        <p:grpSpPr>
          <a:xfrm>
            <a:off x="3714192" y="2768100"/>
            <a:ext cx="1487755" cy="2203860"/>
            <a:chOff x="1777678" y="1219637"/>
            <a:chExt cx="3612645" cy="5251251"/>
          </a:xfrm>
        </p:grpSpPr>
        <p:grpSp>
          <p:nvGrpSpPr>
            <p:cNvPr id="219" name="กลุ่ม 218">
              <a:extLst>
                <a:ext uri="{FF2B5EF4-FFF2-40B4-BE49-F238E27FC236}">
                  <a16:creationId xmlns:a16="http://schemas.microsoft.com/office/drawing/2014/main" id="{9619C565-7788-44E0-90AB-8BBB6836EDE7}"/>
                </a:ext>
              </a:extLst>
            </p:cNvPr>
            <p:cNvGrpSpPr/>
            <p:nvPr/>
          </p:nvGrpSpPr>
          <p:grpSpPr>
            <a:xfrm>
              <a:off x="1777678" y="1219637"/>
              <a:ext cx="3612645" cy="5251251"/>
              <a:chOff x="4289677" y="1099520"/>
              <a:chExt cx="3612645" cy="5251251"/>
            </a:xfrm>
          </p:grpSpPr>
          <p:grpSp>
            <p:nvGrpSpPr>
              <p:cNvPr id="268" name="กลุ่ม 267">
                <a:extLst>
                  <a:ext uri="{FF2B5EF4-FFF2-40B4-BE49-F238E27FC236}">
                    <a16:creationId xmlns:a16="http://schemas.microsoft.com/office/drawing/2014/main" id="{7A068278-8C0B-41F1-BD76-15856A8634CF}"/>
                  </a:ext>
                </a:extLst>
              </p:cNvPr>
              <p:cNvGrpSpPr/>
              <p:nvPr/>
            </p:nvGrpSpPr>
            <p:grpSpPr>
              <a:xfrm>
                <a:off x="4289677" y="1099520"/>
                <a:ext cx="3612645" cy="5251251"/>
                <a:chOff x="2492332" y="582689"/>
                <a:chExt cx="4146187" cy="6074613"/>
              </a:xfrm>
            </p:grpSpPr>
            <p:grpSp>
              <p:nvGrpSpPr>
                <p:cNvPr id="282" name="กลุ่ม 281">
                  <a:extLst>
                    <a:ext uri="{FF2B5EF4-FFF2-40B4-BE49-F238E27FC236}">
                      <a16:creationId xmlns:a16="http://schemas.microsoft.com/office/drawing/2014/main" id="{68B3F2A2-695F-457A-870A-12D971505D35}"/>
                    </a:ext>
                  </a:extLst>
                </p:cNvPr>
                <p:cNvGrpSpPr/>
                <p:nvPr/>
              </p:nvGrpSpPr>
              <p:grpSpPr>
                <a:xfrm rot="19119135" flipH="1">
                  <a:off x="3396394" y="582689"/>
                  <a:ext cx="2451852" cy="2556347"/>
                  <a:chOff x="3838532" y="1040457"/>
                  <a:chExt cx="2523574" cy="2891631"/>
                </a:xfrm>
                <a:solidFill>
                  <a:srgbClr val="8CAD66"/>
                </a:solidFill>
              </p:grpSpPr>
              <p:sp>
                <p:nvSpPr>
                  <p:cNvPr id="314" name="รูปแบบอิสระ: รูปร่าง 313">
                    <a:extLst>
                      <a:ext uri="{FF2B5EF4-FFF2-40B4-BE49-F238E27FC236}">
                        <a16:creationId xmlns:a16="http://schemas.microsoft.com/office/drawing/2014/main" id="{80806E76-98EC-4DA1-B6E9-650762FBBFC6}"/>
                      </a:ext>
                    </a:extLst>
                  </p:cNvPr>
                  <p:cNvSpPr/>
                  <p:nvPr/>
                </p:nvSpPr>
                <p:spPr>
                  <a:xfrm>
                    <a:off x="3838532" y="1040457"/>
                    <a:ext cx="2523574" cy="2891631"/>
                  </a:xfrm>
                  <a:custGeom>
                    <a:avLst/>
                    <a:gdLst>
                      <a:gd name="connsiteX0" fmla="*/ 1174656 w 2523574"/>
                      <a:gd name="connsiteY0" fmla="*/ 2778768 h 2891631"/>
                      <a:gd name="connsiteX1" fmla="*/ 610776 w 2523574"/>
                      <a:gd name="connsiteY1" fmla="*/ 2291088 h 2891631"/>
                      <a:gd name="connsiteX2" fmla="*/ 280576 w 2523574"/>
                      <a:gd name="connsiteY2" fmla="*/ 1833888 h 2891631"/>
                      <a:gd name="connsiteX3" fmla="*/ 128176 w 2523574"/>
                      <a:gd name="connsiteY3" fmla="*/ 1417328 h 2891631"/>
                      <a:gd name="connsiteX4" fmla="*/ 46896 w 2523574"/>
                      <a:gd name="connsiteY4" fmla="*/ 1066808 h 2891631"/>
                      <a:gd name="connsiteX5" fmla="*/ 31656 w 2523574"/>
                      <a:gd name="connsiteY5" fmla="*/ 629928 h 2891631"/>
                      <a:gd name="connsiteX6" fmla="*/ 16416 w 2523574"/>
                      <a:gd name="connsiteY6" fmla="*/ 147328 h 2891631"/>
                      <a:gd name="connsiteX7" fmla="*/ 41816 w 2523574"/>
                      <a:gd name="connsiteY7" fmla="*/ 8 h 2891631"/>
                      <a:gd name="connsiteX8" fmla="*/ 478696 w 2523574"/>
                      <a:gd name="connsiteY8" fmla="*/ 142248 h 2891631"/>
                      <a:gd name="connsiteX9" fmla="*/ 1154336 w 2523574"/>
                      <a:gd name="connsiteY9" fmla="*/ 497848 h 2891631"/>
                      <a:gd name="connsiteX10" fmla="*/ 1494696 w 2523574"/>
                      <a:gd name="connsiteY10" fmla="*/ 721368 h 2891631"/>
                      <a:gd name="connsiteX11" fmla="*/ 1829976 w 2523574"/>
                      <a:gd name="connsiteY11" fmla="*/ 1071888 h 2891631"/>
                      <a:gd name="connsiteX12" fmla="*/ 2129696 w 2523574"/>
                      <a:gd name="connsiteY12" fmla="*/ 1391928 h 2891631"/>
                      <a:gd name="connsiteX13" fmla="*/ 2256696 w 2523574"/>
                      <a:gd name="connsiteY13" fmla="*/ 1757688 h 2891631"/>
                      <a:gd name="connsiteX14" fmla="*/ 2373536 w 2523574"/>
                      <a:gd name="connsiteY14" fmla="*/ 2032008 h 2891631"/>
                      <a:gd name="connsiteX15" fmla="*/ 2459896 w 2523574"/>
                      <a:gd name="connsiteY15" fmla="*/ 2473968 h 2891631"/>
                      <a:gd name="connsiteX16" fmla="*/ 2480216 w 2523574"/>
                      <a:gd name="connsiteY16" fmla="*/ 2667008 h 2891631"/>
                      <a:gd name="connsiteX17" fmla="*/ 2510696 w 2523574"/>
                      <a:gd name="connsiteY17" fmla="*/ 2814328 h 2891631"/>
                      <a:gd name="connsiteX18" fmla="*/ 2510696 w 2523574"/>
                      <a:gd name="connsiteY18" fmla="*/ 2860048 h 2891631"/>
                      <a:gd name="connsiteX19" fmla="*/ 2353216 w 2523574"/>
                      <a:gd name="connsiteY19" fmla="*/ 2890528 h 2891631"/>
                      <a:gd name="connsiteX20" fmla="*/ 1875696 w 2523574"/>
                      <a:gd name="connsiteY20" fmla="*/ 2885448 h 2891631"/>
                      <a:gd name="connsiteX21" fmla="*/ 1255936 w 2523574"/>
                      <a:gd name="connsiteY21" fmla="*/ 2875288 h 2891631"/>
                      <a:gd name="connsiteX22" fmla="*/ 1174656 w 2523574"/>
                      <a:gd name="connsiteY22" fmla="*/ 2778768 h 2891631"/>
                      <a:gd name="connsiteX0" fmla="*/ 1174656 w 2523574"/>
                      <a:gd name="connsiteY0" fmla="*/ 2778768 h 2891631"/>
                      <a:gd name="connsiteX1" fmla="*/ 610776 w 2523574"/>
                      <a:gd name="connsiteY1" fmla="*/ 2291088 h 2891631"/>
                      <a:gd name="connsiteX2" fmla="*/ 280576 w 2523574"/>
                      <a:gd name="connsiteY2" fmla="*/ 1833888 h 2891631"/>
                      <a:gd name="connsiteX3" fmla="*/ 128176 w 2523574"/>
                      <a:gd name="connsiteY3" fmla="*/ 1417328 h 2891631"/>
                      <a:gd name="connsiteX4" fmla="*/ 46896 w 2523574"/>
                      <a:gd name="connsiteY4" fmla="*/ 1066808 h 2891631"/>
                      <a:gd name="connsiteX5" fmla="*/ 31656 w 2523574"/>
                      <a:gd name="connsiteY5" fmla="*/ 629928 h 2891631"/>
                      <a:gd name="connsiteX6" fmla="*/ 16416 w 2523574"/>
                      <a:gd name="connsiteY6" fmla="*/ 147328 h 2891631"/>
                      <a:gd name="connsiteX7" fmla="*/ 41816 w 2523574"/>
                      <a:gd name="connsiteY7" fmla="*/ 8 h 2891631"/>
                      <a:gd name="connsiteX8" fmla="*/ 478696 w 2523574"/>
                      <a:gd name="connsiteY8" fmla="*/ 142248 h 2891631"/>
                      <a:gd name="connsiteX9" fmla="*/ 1154336 w 2523574"/>
                      <a:gd name="connsiteY9" fmla="*/ 497848 h 2891631"/>
                      <a:gd name="connsiteX10" fmla="*/ 1494696 w 2523574"/>
                      <a:gd name="connsiteY10" fmla="*/ 721368 h 2891631"/>
                      <a:gd name="connsiteX11" fmla="*/ 1829976 w 2523574"/>
                      <a:gd name="connsiteY11" fmla="*/ 1071888 h 2891631"/>
                      <a:gd name="connsiteX12" fmla="*/ 2129696 w 2523574"/>
                      <a:gd name="connsiteY12" fmla="*/ 1391928 h 2891631"/>
                      <a:gd name="connsiteX13" fmla="*/ 2297336 w 2523574"/>
                      <a:gd name="connsiteY13" fmla="*/ 1752608 h 2891631"/>
                      <a:gd name="connsiteX14" fmla="*/ 2373536 w 2523574"/>
                      <a:gd name="connsiteY14" fmla="*/ 2032008 h 2891631"/>
                      <a:gd name="connsiteX15" fmla="*/ 2459896 w 2523574"/>
                      <a:gd name="connsiteY15" fmla="*/ 2473968 h 2891631"/>
                      <a:gd name="connsiteX16" fmla="*/ 2480216 w 2523574"/>
                      <a:gd name="connsiteY16" fmla="*/ 2667008 h 2891631"/>
                      <a:gd name="connsiteX17" fmla="*/ 2510696 w 2523574"/>
                      <a:gd name="connsiteY17" fmla="*/ 2814328 h 2891631"/>
                      <a:gd name="connsiteX18" fmla="*/ 2510696 w 2523574"/>
                      <a:gd name="connsiteY18" fmla="*/ 2860048 h 2891631"/>
                      <a:gd name="connsiteX19" fmla="*/ 2353216 w 2523574"/>
                      <a:gd name="connsiteY19" fmla="*/ 2890528 h 2891631"/>
                      <a:gd name="connsiteX20" fmla="*/ 1875696 w 2523574"/>
                      <a:gd name="connsiteY20" fmla="*/ 2885448 h 2891631"/>
                      <a:gd name="connsiteX21" fmla="*/ 1255936 w 2523574"/>
                      <a:gd name="connsiteY21" fmla="*/ 2875288 h 2891631"/>
                      <a:gd name="connsiteX22" fmla="*/ 1174656 w 2523574"/>
                      <a:gd name="connsiteY22" fmla="*/ 2778768 h 2891631"/>
                      <a:gd name="connsiteX0" fmla="*/ 1174656 w 2523574"/>
                      <a:gd name="connsiteY0" fmla="*/ 2778768 h 2891631"/>
                      <a:gd name="connsiteX1" fmla="*/ 610776 w 2523574"/>
                      <a:gd name="connsiteY1" fmla="*/ 2291088 h 2891631"/>
                      <a:gd name="connsiteX2" fmla="*/ 280576 w 2523574"/>
                      <a:gd name="connsiteY2" fmla="*/ 1833888 h 2891631"/>
                      <a:gd name="connsiteX3" fmla="*/ 128176 w 2523574"/>
                      <a:gd name="connsiteY3" fmla="*/ 1417328 h 2891631"/>
                      <a:gd name="connsiteX4" fmla="*/ 46896 w 2523574"/>
                      <a:gd name="connsiteY4" fmla="*/ 1066808 h 2891631"/>
                      <a:gd name="connsiteX5" fmla="*/ 31656 w 2523574"/>
                      <a:gd name="connsiteY5" fmla="*/ 629928 h 2891631"/>
                      <a:gd name="connsiteX6" fmla="*/ 16416 w 2523574"/>
                      <a:gd name="connsiteY6" fmla="*/ 147328 h 2891631"/>
                      <a:gd name="connsiteX7" fmla="*/ 41816 w 2523574"/>
                      <a:gd name="connsiteY7" fmla="*/ 8 h 2891631"/>
                      <a:gd name="connsiteX8" fmla="*/ 478696 w 2523574"/>
                      <a:gd name="connsiteY8" fmla="*/ 142248 h 2891631"/>
                      <a:gd name="connsiteX9" fmla="*/ 1154336 w 2523574"/>
                      <a:gd name="connsiteY9" fmla="*/ 497848 h 2891631"/>
                      <a:gd name="connsiteX10" fmla="*/ 1494696 w 2523574"/>
                      <a:gd name="connsiteY10" fmla="*/ 721368 h 2891631"/>
                      <a:gd name="connsiteX11" fmla="*/ 1829976 w 2523574"/>
                      <a:gd name="connsiteY11" fmla="*/ 1071888 h 2891631"/>
                      <a:gd name="connsiteX12" fmla="*/ 2129696 w 2523574"/>
                      <a:gd name="connsiteY12" fmla="*/ 1391928 h 2891631"/>
                      <a:gd name="connsiteX13" fmla="*/ 2297336 w 2523574"/>
                      <a:gd name="connsiteY13" fmla="*/ 1752608 h 2891631"/>
                      <a:gd name="connsiteX14" fmla="*/ 2373536 w 2523574"/>
                      <a:gd name="connsiteY14" fmla="*/ 2032008 h 2891631"/>
                      <a:gd name="connsiteX15" fmla="*/ 2459896 w 2523574"/>
                      <a:gd name="connsiteY15" fmla="*/ 2473968 h 2891631"/>
                      <a:gd name="connsiteX16" fmla="*/ 2480216 w 2523574"/>
                      <a:gd name="connsiteY16" fmla="*/ 2667008 h 2891631"/>
                      <a:gd name="connsiteX17" fmla="*/ 2510696 w 2523574"/>
                      <a:gd name="connsiteY17" fmla="*/ 2814328 h 2891631"/>
                      <a:gd name="connsiteX18" fmla="*/ 2510696 w 2523574"/>
                      <a:gd name="connsiteY18" fmla="*/ 2860048 h 2891631"/>
                      <a:gd name="connsiteX19" fmla="*/ 2353216 w 2523574"/>
                      <a:gd name="connsiteY19" fmla="*/ 2890528 h 2891631"/>
                      <a:gd name="connsiteX20" fmla="*/ 1875696 w 2523574"/>
                      <a:gd name="connsiteY20" fmla="*/ 2885448 h 2891631"/>
                      <a:gd name="connsiteX21" fmla="*/ 1306736 w 2523574"/>
                      <a:gd name="connsiteY21" fmla="*/ 2870208 h 2891631"/>
                      <a:gd name="connsiteX22" fmla="*/ 1174656 w 2523574"/>
                      <a:gd name="connsiteY22" fmla="*/ 2778768 h 2891631"/>
                      <a:gd name="connsiteX0" fmla="*/ 1174656 w 2523574"/>
                      <a:gd name="connsiteY0" fmla="*/ 2778768 h 2891631"/>
                      <a:gd name="connsiteX1" fmla="*/ 610776 w 2523574"/>
                      <a:gd name="connsiteY1" fmla="*/ 2291088 h 2891631"/>
                      <a:gd name="connsiteX2" fmla="*/ 280576 w 2523574"/>
                      <a:gd name="connsiteY2" fmla="*/ 1833888 h 2891631"/>
                      <a:gd name="connsiteX3" fmla="*/ 128176 w 2523574"/>
                      <a:gd name="connsiteY3" fmla="*/ 1417328 h 2891631"/>
                      <a:gd name="connsiteX4" fmla="*/ 46896 w 2523574"/>
                      <a:gd name="connsiteY4" fmla="*/ 1066808 h 2891631"/>
                      <a:gd name="connsiteX5" fmla="*/ 31656 w 2523574"/>
                      <a:gd name="connsiteY5" fmla="*/ 629928 h 2891631"/>
                      <a:gd name="connsiteX6" fmla="*/ 16416 w 2523574"/>
                      <a:gd name="connsiteY6" fmla="*/ 147328 h 2891631"/>
                      <a:gd name="connsiteX7" fmla="*/ 41816 w 2523574"/>
                      <a:gd name="connsiteY7" fmla="*/ 8 h 2891631"/>
                      <a:gd name="connsiteX8" fmla="*/ 478696 w 2523574"/>
                      <a:gd name="connsiteY8" fmla="*/ 142248 h 2891631"/>
                      <a:gd name="connsiteX9" fmla="*/ 1154336 w 2523574"/>
                      <a:gd name="connsiteY9" fmla="*/ 497848 h 2891631"/>
                      <a:gd name="connsiteX10" fmla="*/ 1494696 w 2523574"/>
                      <a:gd name="connsiteY10" fmla="*/ 721368 h 2891631"/>
                      <a:gd name="connsiteX11" fmla="*/ 1829976 w 2523574"/>
                      <a:gd name="connsiteY11" fmla="*/ 1071888 h 2891631"/>
                      <a:gd name="connsiteX12" fmla="*/ 2129696 w 2523574"/>
                      <a:gd name="connsiteY12" fmla="*/ 1391928 h 2891631"/>
                      <a:gd name="connsiteX13" fmla="*/ 2297336 w 2523574"/>
                      <a:gd name="connsiteY13" fmla="*/ 1752608 h 2891631"/>
                      <a:gd name="connsiteX14" fmla="*/ 2373536 w 2523574"/>
                      <a:gd name="connsiteY14" fmla="*/ 2032008 h 2891631"/>
                      <a:gd name="connsiteX15" fmla="*/ 2459896 w 2523574"/>
                      <a:gd name="connsiteY15" fmla="*/ 2473968 h 2891631"/>
                      <a:gd name="connsiteX16" fmla="*/ 2480216 w 2523574"/>
                      <a:gd name="connsiteY16" fmla="*/ 2667008 h 2891631"/>
                      <a:gd name="connsiteX17" fmla="*/ 2510696 w 2523574"/>
                      <a:gd name="connsiteY17" fmla="*/ 2814328 h 2891631"/>
                      <a:gd name="connsiteX18" fmla="*/ 2510696 w 2523574"/>
                      <a:gd name="connsiteY18" fmla="*/ 2860048 h 2891631"/>
                      <a:gd name="connsiteX19" fmla="*/ 2353216 w 2523574"/>
                      <a:gd name="connsiteY19" fmla="*/ 2890528 h 2891631"/>
                      <a:gd name="connsiteX20" fmla="*/ 1875696 w 2523574"/>
                      <a:gd name="connsiteY20" fmla="*/ 2885448 h 2891631"/>
                      <a:gd name="connsiteX21" fmla="*/ 1174656 w 2523574"/>
                      <a:gd name="connsiteY21" fmla="*/ 2778768 h 2891631"/>
                      <a:gd name="connsiteX0" fmla="*/ 1174656 w 2523574"/>
                      <a:gd name="connsiteY0" fmla="*/ 2809248 h 2891631"/>
                      <a:gd name="connsiteX1" fmla="*/ 610776 w 2523574"/>
                      <a:gd name="connsiteY1" fmla="*/ 2291088 h 2891631"/>
                      <a:gd name="connsiteX2" fmla="*/ 280576 w 2523574"/>
                      <a:gd name="connsiteY2" fmla="*/ 1833888 h 2891631"/>
                      <a:gd name="connsiteX3" fmla="*/ 128176 w 2523574"/>
                      <a:gd name="connsiteY3" fmla="*/ 1417328 h 2891631"/>
                      <a:gd name="connsiteX4" fmla="*/ 46896 w 2523574"/>
                      <a:gd name="connsiteY4" fmla="*/ 1066808 h 2891631"/>
                      <a:gd name="connsiteX5" fmla="*/ 31656 w 2523574"/>
                      <a:gd name="connsiteY5" fmla="*/ 629928 h 2891631"/>
                      <a:gd name="connsiteX6" fmla="*/ 16416 w 2523574"/>
                      <a:gd name="connsiteY6" fmla="*/ 147328 h 2891631"/>
                      <a:gd name="connsiteX7" fmla="*/ 41816 w 2523574"/>
                      <a:gd name="connsiteY7" fmla="*/ 8 h 2891631"/>
                      <a:gd name="connsiteX8" fmla="*/ 478696 w 2523574"/>
                      <a:gd name="connsiteY8" fmla="*/ 142248 h 2891631"/>
                      <a:gd name="connsiteX9" fmla="*/ 1154336 w 2523574"/>
                      <a:gd name="connsiteY9" fmla="*/ 497848 h 2891631"/>
                      <a:gd name="connsiteX10" fmla="*/ 1494696 w 2523574"/>
                      <a:gd name="connsiteY10" fmla="*/ 721368 h 2891631"/>
                      <a:gd name="connsiteX11" fmla="*/ 1829976 w 2523574"/>
                      <a:gd name="connsiteY11" fmla="*/ 1071888 h 2891631"/>
                      <a:gd name="connsiteX12" fmla="*/ 2129696 w 2523574"/>
                      <a:gd name="connsiteY12" fmla="*/ 1391928 h 2891631"/>
                      <a:gd name="connsiteX13" fmla="*/ 2297336 w 2523574"/>
                      <a:gd name="connsiteY13" fmla="*/ 1752608 h 2891631"/>
                      <a:gd name="connsiteX14" fmla="*/ 2373536 w 2523574"/>
                      <a:gd name="connsiteY14" fmla="*/ 2032008 h 2891631"/>
                      <a:gd name="connsiteX15" fmla="*/ 2459896 w 2523574"/>
                      <a:gd name="connsiteY15" fmla="*/ 2473968 h 2891631"/>
                      <a:gd name="connsiteX16" fmla="*/ 2480216 w 2523574"/>
                      <a:gd name="connsiteY16" fmla="*/ 2667008 h 2891631"/>
                      <a:gd name="connsiteX17" fmla="*/ 2510696 w 2523574"/>
                      <a:gd name="connsiteY17" fmla="*/ 2814328 h 2891631"/>
                      <a:gd name="connsiteX18" fmla="*/ 2510696 w 2523574"/>
                      <a:gd name="connsiteY18" fmla="*/ 2860048 h 2891631"/>
                      <a:gd name="connsiteX19" fmla="*/ 2353216 w 2523574"/>
                      <a:gd name="connsiteY19" fmla="*/ 2890528 h 2891631"/>
                      <a:gd name="connsiteX20" fmla="*/ 1875696 w 2523574"/>
                      <a:gd name="connsiteY20" fmla="*/ 2885448 h 2891631"/>
                      <a:gd name="connsiteX21" fmla="*/ 1174656 w 2523574"/>
                      <a:gd name="connsiteY21" fmla="*/ 2809248 h 2891631"/>
                      <a:gd name="connsiteX0" fmla="*/ 1174656 w 2523574"/>
                      <a:gd name="connsiteY0" fmla="*/ 2809248 h 2891631"/>
                      <a:gd name="connsiteX1" fmla="*/ 610776 w 2523574"/>
                      <a:gd name="connsiteY1" fmla="*/ 2291088 h 2891631"/>
                      <a:gd name="connsiteX2" fmla="*/ 280576 w 2523574"/>
                      <a:gd name="connsiteY2" fmla="*/ 1833888 h 2891631"/>
                      <a:gd name="connsiteX3" fmla="*/ 128176 w 2523574"/>
                      <a:gd name="connsiteY3" fmla="*/ 1417328 h 2891631"/>
                      <a:gd name="connsiteX4" fmla="*/ 46896 w 2523574"/>
                      <a:gd name="connsiteY4" fmla="*/ 1066808 h 2891631"/>
                      <a:gd name="connsiteX5" fmla="*/ 31656 w 2523574"/>
                      <a:gd name="connsiteY5" fmla="*/ 629928 h 2891631"/>
                      <a:gd name="connsiteX6" fmla="*/ 16416 w 2523574"/>
                      <a:gd name="connsiteY6" fmla="*/ 147328 h 2891631"/>
                      <a:gd name="connsiteX7" fmla="*/ 41816 w 2523574"/>
                      <a:gd name="connsiteY7" fmla="*/ 8 h 2891631"/>
                      <a:gd name="connsiteX8" fmla="*/ 478696 w 2523574"/>
                      <a:gd name="connsiteY8" fmla="*/ 142248 h 2891631"/>
                      <a:gd name="connsiteX9" fmla="*/ 1154336 w 2523574"/>
                      <a:gd name="connsiteY9" fmla="*/ 497848 h 2891631"/>
                      <a:gd name="connsiteX10" fmla="*/ 1494696 w 2523574"/>
                      <a:gd name="connsiteY10" fmla="*/ 721368 h 2891631"/>
                      <a:gd name="connsiteX11" fmla="*/ 1829976 w 2523574"/>
                      <a:gd name="connsiteY11" fmla="*/ 1071888 h 2891631"/>
                      <a:gd name="connsiteX12" fmla="*/ 2129696 w 2523574"/>
                      <a:gd name="connsiteY12" fmla="*/ 1391928 h 2891631"/>
                      <a:gd name="connsiteX13" fmla="*/ 2297336 w 2523574"/>
                      <a:gd name="connsiteY13" fmla="*/ 1752608 h 2891631"/>
                      <a:gd name="connsiteX14" fmla="*/ 2373536 w 2523574"/>
                      <a:gd name="connsiteY14" fmla="*/ 2032008 h 2891631"/>
                      <a:gd name="connsiteX15" fmla="*/ 2459896 w 2523574"/>
                      <a:gd name="connsiteY15" fmla="*/ 2473968 h 2891631"/>
                      <a:gd name="connsiteX16" fmla="*/ 2480216 w 2523574"/>
                      <a:gd name="connsiteY16" fmla="*/ 2667008 h 2891631"/>
                      <a:gd name="connsiteX17" fmla="*/ 2510696 w 2523574"/>
                      <a:gd name="connsiteY17" fmla="*/ 2814328 h 2891631"/>
                      <a:gd name="connsiteX18" fmla="*/ 2510696 w 2523574"/>
                      <a:gd name="connsiteY18" fmla="*/ 2860048 h 2891631"/>
                      <a:gd name="connsiteX19" fmla="*/ 2353216 w 2523574"/>
                      <a:gd name="connsiteY19" fmla="*/ 2890528 h 2891631"/>
                      <a:gd name="connsiteX20" fmla="*/ 1875696 w 2523574"/>
                      <a:gd name="connsiteY20" fmla="*/ 2885448 h 2891631"/>
                      <a:gd name="connsiteX21" fmla="*/ 1174656 w 2523574"/>
                      <a:gd name="connsiteY21" fmla="*/ 2809248 h 2891631"/>
                      <a:gd name="connsiteX0" fmla="*/ 1174656 w 2523574"/>
                      <a:gd name="connsiteY0" fmla="*/ 2809248 h 2891631"/>
                      <a:gd name="connsiteX1" fmla="*/ 554896 w 2523574"/>
                      <a:gd name="connsiteY1" fmla="*/ 2270768 h 2891631"/>
                      <a:gd name="connsiteX2" fmla="*/ 280576 w 2523574"/>
                      <a:gd name="connsiteY2" fmla="*/ 1833888 h 2891631"/>
                      <a:gd name="connsiteX3" fmla="*/ 128176 w 2523574"/>
                      <a:gd name="connsiteY3" fmla="*/ 1417328 h 2891631"/>
                      <a:gd name="connsiteX4" fmla="*/ 46896 w 2523574"/>
                      <a:gd name="connsiteY4" fmla="*/ 1066808 h 2891631"/>
                      <a:gd name="connsiteX5" fmla="*/ 31656 w 2523574"/>
                      <a:gd name="connsiteY5" fmla="*/ 629928 h 2891631"/>
                      <a:gd name="connsiteX6" fmla="*/ 16416 w 2523574"/>
                      <a:gd name="connsiteY6" fmla="*/ 147328 h 2891631"/>
                      <a:gd name="connsiteX7" fmla="*/ 41816 w 2523574"/>
                      <a:gd name="connsiteY7" fmla="*/ 8 h 2891631"/>
                      <a:gd name="connsiteX8" fmla="*/ 478696 w 2523574"/>
                      <a:gd name="connsiteY8" fmla="*/ 142248 h 2891631"/>
                      <a:gd name="connsiteX9" fmla="*/ 1154336 w 2523574"/>
                      <a:gd name="connsiteY9" fmla="*/ 497848 h 2891631"/>
                      <a:gd name="connsiteX10" fmla="*/ 1494696 w 2523574"/>
                      <a:gd name="connsiteY10" fmla="*/ 721368 h 2891631"/>
                      <a:gd name="connsiteX11" fmla="*/ 1829976 w 2523574"/>
                      <a:gd name="connsiteY11" fmla="*/ 1071888 h 2891631"/>
                      <a:gd name="connsiteX12" fmla="*/ 2129696 w 2523574"/>
                      <a:gd name="connsiteY12" fmla="*/ 1391928 h 2891631"/>
                      <a:gd name="connsiteX13" fmla="*/ 2297336 w 2523574"/>
                      <a:gd name="connsiteY13" fmla="*/ 1752608 h 2891631"/>
                      <a:gd name="connsiteX14" fmla="*/ 2373536 w 2523574"/>
                      <a:gd name="connsiteY14" fmla="*/ 2032008 h 2891631"/>
                      <a:gd name="connsiteX15" fmla="*/ 2459896 w 2523574"/>
                      <a:gd name="connsiteY15" fmla="*/ 2473968 h 2891631"/>
                      <a:gd name="connsiteX16" fmla="*/ 2480216 w 2523574"/>
                      <a:gd name="connsiteY16" fmla="*/ 2667008 h 2891631"/>
                      <a:gd name="connsiteX17" fmla="*/ 2510696 w 2523574"/>
                      <a:gd name="connsiteY17" fmla="*/ 2814328 h 2891631"/>
                      <a:gd name="connsiteX18" fmla="*/ 2510696 w 2523574"/>
                      <a:gd name="connsiteY18" fmla="*/ 2860048 h 2891631"/>
                      <a:gd name="connsiteX19" fmla="*/ 2353216 w 2523574"/>
                      <a:gd name="connsiteY19" fmla="*/ 2890528 h 2891631"/>
                      <a:gd name="connsiteX20" fmla="*/ 1875696 w 2523574"/>
                      <a:gd name="connsiteY20" fmla="*/ 2885448 h 2891631"/>
                      <a:gd name="connsiteX21" fmla="*/ 1174656 w 2523574"/>
                      <a:gd name="connsiteY21" fmla="*/ 2809248 h 289163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2523574" h="2891631">
                        <a:moveTo>
                          <a:pt x="1174656" y="2809248"/>
                        </a:moveTo>
                        <a:cubicBezTo>
                          <a:pt x="954523" y="2706801"/>
                          <a:pt x="703909" y="2433328"/>
                          <a:pt x="554896" y="2270768"/>
                        </a:cubicBezTo>
                        <a:cubicBezTo>
                          <a:pt x="405883" y="2108208"/>
                          <a:pt x="351696" y="1976128"/>
                          <a:pt x="280576" y="1833888"/>
                        </a:cubicBezTo>
                        <a:cubicBezTo>
                          <a:pt x="209456" y="1691648"/>
                          <a:pt x="167123" y="1545175"/>
                          <a:pt x="128176" y="1417328"/>
                        </a:cubicBezTo>
                        <a:cubicBezTo>
                          <a:pt x="89229" y="1289481"/>
                          <a:pt x="62983" y="1198041"/>
                          <a:pt x="46896" y="1066808"/>
                        </a:cubicBezTo>
                        <a:cubicBezTo>
                          <a:pt x="30809" y="935575"/>
                          <a:pt x="36736" y="783175"/>
                          <a:pt x="31656" y="629928"/>
                        </a:cubicBezTo>
                        <a:cubicBezTo>
                          <a:pt x="26576" y="476681"/>
                          <a:pt x="14723" y="252315"/>
                          <a:pt x="16416" y="147328"/>
                        </a:cubicBezTo>
                        <a:cubicBezTo>
                          <a:pt x="18109" y="42341"/>
                          <a:pt x="-35231" y="855"/>
                          <a:pt x="41816" y="8"/>
                        </a:cubicBezTo>
                        <a:cubicBezTo>
                          <a:pt x="118863" y="-839"/>
                          <a:pt x="293276" y="59275"/>
                          <a:pt x="478696" y="142248"/>
                        </a:cubicBezTo>
                        <a:cubicBezTo>
                          <a:pt x="664116" y="225221"/>
                          <a:pt x="985003" y="401328"/>
                          <a:pt x="1154336" y="497848"/>
                        </a:cubicBezTo>
                        <a:cubicBezTo>
                          <a:pt x="1323669" y="594368"/>
                          <a:pt x="1382089" y="625695"/>
                          <a:pt x="1494696" y="721368"/>
                        </a:cubicBezTo>
                        <a:cubicBezTo>
                          <a:pt x="1607303" y="817041"/>
                          <a:pt x="1724143" y="960128"/>
                          <a:pt x="1829976" y="1071888"/>
                        </a:cubicBezTo>
                        <a:cubicBezTo>
                          <a:pt x="1935809" y="1183648"/>
                          <a:pt x="2051803" y="1278475"/>
                          <a:pt x="2129696" y="1391928"/>
                        </a:cubicBezTo>
                        <a:cubicBezTo>
                          <a:pt x="2207589" y="1505381"/>
                          <a:pt x="2256696" y="1645928"/>
                          <a:pt x="2297336" y="1752608"/>
                        </a:cubicBezTo>
                        <a:cubicBezTo>
                          <a:pt x="2337976" y="1859288"/>
                          <a:pt x="2346443" y="1911781"/>
                          <a:pt x="2373536" y="2032008"/>
                        </a:cubicBezTo>
                        <a:cubicBezTo>
                          <a:pt x="2400629" y="2152235"/>
                          <a:pt x="2442116" y="2368135"/>
                          <a:pt x="2459896" y="2473968"/>
                        </a:cubicBezTo>
                        <a:cubicBezTo>
                          <a:pt x="2477676" y="2579801"/>
                          <a:pt x="2471749" y="2610281"/>
                          <a:pt x="2480216" y="2667008"/>
                        </a:cubicBezTo>
                        <a:cubicBezTo>
                          <a:pt x="2488683" y="2723735"/>
                          <a:pt x="2505616" y="2782155"/>
                          <a:pt x="2510696" y="2814328"/>
                        </a:cubicBezTo>
                        <a:cubicBezTo>
                          <a:pt x="2515776" y="2846501"/>
                          <a:pt x="2536943" y="2847348"/>
                          <a:pt x="2510696" y="2860048"/>
                        </a:cubicBezTo>
                        <a:cubicBezTo>
                          <a:pt x="2484449" y="2872748"/>
                          <a:pt x="2459049" y="2886295"/>
                          <a:pt x="2353216" y="2890528"/>
                        </a:cubicBezTo>
                        <a:cubicBezTo>
                          <a:pt x="2247383" y="2894761"/>
                          <a:pt x="1875696" y="2885448"/>
                          <a:pt x="1875696" y="2885448"/>
                        </a:cubicBezTo>
                        <a:cubicBezTo>
                          <a:pt x="1642016" y="2860048"/>
                          <a:pt x="1394789" y="2911695"/>
                          <a:pt x="1174656" y="2809248"/>
                        </a:cubicBezTo>
                        <a:close/>
                      </a:path>
                    </a:pathLst>
                  </a:custGeom>
                  <a:grpFill/>
                  <a:ln w="381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  <p:cxnSp>
                <p:nvCxnSpPr>
                  <p:cNvPr id="315" name="ตัวเชื่อมต่อตรง 314">
                    <a:extLst>
                      <a:ext uri="{FF2B5EF4-FFF2-40B4-BE49-F238E27FC236}">
                        <a16:creationId xmlns:a16="http://schemas.microsoft.com/office/drawing/2014/main" id="{24AF41DE-7FA0-42D3-B2E6-3A40012B35EF}"/>
                      </a:ext>
                    </a:extLst>
                  </p:cNvPr>
                  <p:cNvCxnSpPr>
                    <a:cxnSpLocks/>
                    <a:stCxn id="314" idx="18"/>
                  </p:cNvCxnSpPr>
                  <p:nvPr/>
                </p:nvCxnSpPr>
                <p:spPr>
                  <a:xfrm flipH="1" flipV="1">
                    <a:off x="4292600" y="1610360"/>
                    <a:ext cx="2056628" cy="2290145"/>
                  </a:xfrm>
                  <a:prstGeom prst="line">
                    <a:avLst/>
                  </a:prstGeom>
                  <a:grpFill/>
                  <a:ln w="571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16" name="รูปแบบอิสระ: รูปร่าง 315">
                    <a:extLst>
                      <a:ext uri="{FF2B5EF4-FFF2-40B4-BE49-F238E27FC236}">
                        <a16:creationId xmlns:a16="http://schemas.microsoft.com/office/drawing/2014/main" id="{062E91E5-A8C1-45C2-A292-8063372E0A39}"/>
                      </a:ext>
                    </a:extLst>
                  </p:cNvPr>
                  <p:cNvSpPr/>
                  <p:nvPr/>
                </p:nvSpPr>
                <p:spPr>
                  <a:xfrm>
                    <a:off x="4815840" y="3056397"/>
                    <a:ext cx="792480" cy="77963"/>
                  </a:xfrm>
                  <a:custGeom>
                    <a:avLst/>
                    <a:gdLst>
                      <a:gd name="connsiteX0" fmla="*/ 792480 w 792480"/>
                      <a:gd name="connsiteY0" fmla="*/ 6843 h 77963"/>
                      <a:gd name="connsiteX1" fmla="*/ 360680 w 792480"/>
                      <a:gd name="connsiteY1" fmla="*/ 6843 h 77963"/>
                      <a:gd name="connsiteX2" fmla="*/ 0 w 792480"/>
                      <a:gd name="connsiteY2" fmla="*/ 77963 h 779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92480" h="77963">
                        <a:moveTo>
                          <a:pt x="792480" y="6843"/>
                        </a:moveTo>
                        <a:cubicBezTo>
                          <a:pt x="642620" y="916"/>
                          <a:pt x="492760" y="-5010"/>
                          <a:pt x="360680" y="6843"/>
                        </a:cubicBezTo>
                        <a:cubicBezTo>
                          <a:pt x="228600" y="18696"/>
                          <a:pt x="114300" y="48329"/>
                          <a:pt x="0" y="77963"/>
                        </a:cubicBezTo>
                      </a:path>
                    </a:pathLst>
                  </a:custGeom>
                  <a:grpFill/>
                  <a:ln w="571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  <p:sp>
                <p:nvSpPr>
                  <p:cNvPr id="317" name="รูปแบบอิสระ: รูปร่าง 316">
                    <a:extLst>
                      <a:ext uri="{FF2B5EF4-FFF2-40B4-BE49-F238E27FC236}">
                        <a16:creationId xmlns:a16="http://schemas.microsoft.com/office/drawing/2014/main" id="{E1D48AC2-96C5-4800-A949-A7905F0B1637}"/>
                      </a:ext>
                    </a:extLst>
                  </p:cNvPr>
                  <p:cNvSpPr/>
                  <p:nvPr/>
                </p:nvSpPr>
                <p:spPr>
                  <a:xfrm>
                    <a:off x="4424680" y="2294397"/>
                    <a:ext cx="553720" cy="77963"/>
                  </a:xfrm>
                  <a:custGeom>
                    <a:avLst/>
                    <a:gdLst>
                      <a:gd name="connsiteX0" fmla="*/ 563880 w 563880"/>
                      <a:gd name="connsiteY0" fmla="*/ 40762 h 40762"/>
                      <a:gd name="connsiteX1" fmla="*/ 269240 w 563880"/>
                      <a:gd name="connsiteY1" fmla="*/ 122 h 40762"/>
                      <a:gd name="connsiteX2" fmla="*/ 0 w 563880"/>
                      <a:gd name="connsiteY2" fmla="*/ 30602 h 407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563880" h="40762">
                        <a:moveTo>
                          <a:pt x="563880" y="40762"/>
                        </a:moveTo>
                        <a:cubicBezTo>
                          <a:pt x="463550" y="21288"/>
                          <a:pt x="363220" y="1815"/>
                          <a:pt x="269240" y="122"/>
                        </a:cubicBezTo>
                        <a:cubicBezTo>
                          <a:pt x="175260" y="-1571"/>
                          <a:pt x="87630" y="14515"/>
                          <a:pt x="0" y="30602"/>
                        </a:cubicBezTo>
                      </a:path>
                    </a:pathLst>
                  </a:custGeom>
                  <a:grpFill/>
                  <a:ln w="571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  <p:sp>
                <p:nvSpPr>
                  <p:cNvPr id="318" name="รูปแบบอิสระ: รูปร่าง 317">
                    <a:extLst>
                      <a:ext uri="{FF2B5EF4-FFF2-40B4-BE49-F238E27FC236}">
                        <a16:creationId xmlns:a16="http://schemas.microsoft.com/office/drawing/2014/main" id="{897B0ABF-4842-45E7-878C-14E1DAB59B5B}"/>
                      </a:ext>
                    </a:extLst>
                  </p:cNvPr>
                  <p:cNvSpPr/>
                  <p:nvPr/>
                </p:nvSpPr>
                <p:spPr>
                  <a:xfrm rot="17018790" flipH="1">
                    <a:off x="5428808" y="2843214"/>
                    <a:ext cx="466135" cy="45719"/>
                  </a:xfrm>
                  <a:custGeom>
                    <a:avLst/>
                    <a:gdLst>
                      <a:gd name="connsiteX0" fmla="*/ 792480 w 792480"/>
                      <a:gd name="connsiteY0" fmla="*/ 6843 h 77963"/>
                      <a:gd name="connsiteX1" fmla="*/ 360680 w 792480"/>
                      <a:gd name="connsiteY1" fmla="*/ 6843 h 77963"/>
                      <a:gd name="connsiteX2" fmla="*/ 0 w 792480"/>
                      <a:gd name="connsiteY2" fmla="*/ 77963 h 779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92480" h="77963">
                        <a:moveTo>
                          <a:pt x="792480" y="6843"/>
                        </a:moveTo>
                        <a:cubicBezTo>
                          <a:pt x="642620" y="916"/>
                          <a:pt x="492760" y="-5010"/>
                          <a:pt x="360680" y="6843"/>
                        </a:cubicBezTo>
                        <a:cubicBezTo>
                          <a:pt x="228600" y="18696"/>
                          <a:pt x="114300" y="48329"/>
                          <a:pt x="0" y="77963"/>
                        </a:cubicBezTo>
                      </a:path>
                    </a:pathLst>
                  </a:custGeom>
                  <a:grpFill/>
                  <a:ln w="571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  <p:sp>
                <p:nvSpPr>
                  <p:cNvPr id="319" name="รูปแบบอิสระ: รูปร่าง 318">
                    <a:extLst>
                      <a:ext uri="{FF2B5EF4-FFF2-40B4-BE49-F238E27FC236}">
                        <a16:creationId xmlns:a16="http://schemas.microsoft.com/office/drawing/2014/main" id="{F3BF8661-1F5D-42C0-A2DD-FE5BF75CA201}"/>
                      </a:ext>
                    </a:extLst>
                  </p:cNvPr>
                  <p:cNvSpPr/>
                  <p:nvPr/>
                </p:nvSpPr>
                <p:spPr>
                  <a:xfrm rot="17562822">
                    <a:off x="4818556" y="2166883"/>
                    <a:ext cx="419920" cy="45719"/>
                  </a:xfrm>
                  <a:custGeom>
                    <a:avLst/>
                    <a:gdLst>
                      <a:gd name="connsiteX0" fmla="*/ 563880 w 563880"/>
                      <a:gd name="connsiteY0" fmla="*/ 40762 h 40762"/>
                      <a:gd name="connsiteX1" fmla="*/ 269240 w 563880"/>
                      <a:gd name="connsiteY1" fmla="*/ 122 h 40762"/>
                      <a:gd name="connsiteX2" fmla="*/ 0 w 563880"/>
                      <a:gd name="connsiteY2" fmla="*/ 30602 h 407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563880" h="40762">
                        <a:moveTo>
                          <a:pt x="563880" y="40762"/>
                        </a:moveTo>
                        <a:cubicBezTo>
                          <a:pt x="463550" y="21288"/>
                          <a:pt x="363220" y="1815"/>
                          <a:pt x="269240" y="122"/>
                        </a:cubicBezTo>
                        <a:cubicBezTo>
                          <a:pt x="175260" y="-1571"/>
                          <a:pt x="87630" y="14515"/>
                          <a:pt x="0" y="30602"/>
                        </a:cubicBezTo>
                      </a:path>
                    </a:pathLst>
                  </a:custGeom>
                  <a:grpFill/>
                  <a:ln w="571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</p:grpSp>
            <p:grpSp>
              <p:nvGrpSpPr>
                <p:cNvPr id="283" name="กลุ่ม 282">
                  <a:extLst>
                    <a:ext uri="{FF2B5EF4-FFF2-40B4-BE49-F238E27FC236}">
                      <a16:creationId xmlns:a16="http://schemas.microsoft.com/office/drawing/2014/main" id="{051E468A-E9F4-4277-8C99-CB61EC1E1C99}"/>
                    </a:ext>
                  </a:extLst>
                </p:cNvPr>
                <p:cNvGrpSpPr/>
                <p:nvPr/>
              </p:nvGrpSpPr>
              <p:grpSpPr>
                <a:xfrm>
                  <a:off x="2687568" y="757957"/>
                  <a:ext cx="2032210" cy="2880901"/>
                  <a:chOff x="3838532" y="1040457"/>
                  <a:chExt cx="2523574" cy="2891631"/>
                </a:xfrm>
                <a:solidFill>
                  <a:srgbClr val="4D8047"/>
                </a:solidFill>
              </p:grpSpPr>
              <p:sp>
                <p:nvSpPr>
                  <p:cNvPr id="308" name="รูปแบบอิสระ: รูปร่าง 307">
                    <a:extLst>
                      <a:ext uri="{FF2B5EF4-FFF2-40B4-BE49-F238E27FC236}">
                        <a16:creationId xmlns:a16="http://schemas.microsoft.com/office/drawing/2014/main" id="{3D2789CC-596B-41F6-A4D6-387CAE9DAF12}"/>
                      </a:ext>
                    </a:extLst>
                  </p:cNvPr>
                  <p:cNvSpPr/>
                  <p:nvPr/>
                </p:nvSpPr>
                <p:spPr>
                  <a:xfrm>
                    <a:off x="3838532" y="1040457"/>
                    <a:ext cx="2523574" cy="2891631"/>
                  </a:xfrm>
                  <a:custGeom>
                    <a:avLst/>
                    <a:gdLst>
                      <a:gd name="connsiteX0" fmla="*/ 1174656 w 2523574"/>
                      <a:gd name="connsiteY0" fmla="*/ 2778768 h 2891631"/>
                      <a:gd name="connsiteX1" fmla="*/ 610776 w 2523574"/>
                      <a:gd name="connsiteY1" fmla="*/ 2291088 h 2891631"/>
                      <a:gd name="connsiteX2" fmla="*/ 280576 w 2523574"/>
                      <a:gd name="connsiteY2" fmla="*/ 1833888 h 2891631"/>
                      <a:gd name="connsiteX3" fmla="*/ 128176 w 2523574"/>
                      <a:gd name="connsiteY3" fmla="*/ 1417328 h 2891631"/>
                      <a:gd name="connsiteX4" fmla="*/ 46896 w 2523574"/>
                      <a:gd name="connsiteY4" fmla="*/ 1066808 h 2891631"/>
                      <a:gd name="connsiteX5" fmla="*/ 31656 w 2523574"/>
                      <a:gd name="connsiteY5" fmla="*/ 629928 h 2891631"/>
                      <a:gd name="connsiteX6" fmla="*/ 16416 w 2523574"/>
                      <a:gd name="connsiteY6" fmla="*/ 147328 h 2891631"/>
                      <a:gd name="connsiteX7" fmla="*/ 41816 w 2523574"/>
                      <a:gd name="connsiteY7" fmla="*/ 8 h 2891631"/>
                      <a:gd name="connsiteX8" fmla="*/ 478696 w 2523574"/>
                      <a:gd name="connsiteY8" fmla="*/ 142248 h 2891631"/>
                      <a:gd name="connsiteX9" fmla="*/ 1154336 w 2523574"/>
                      <a:gd name="connsiteY9" fmla="*/ 497848 h 2891631"/>
                      <a:gd name="connsiteX10" fmla="*/ 1494696 w 2523574"/>
                      <a:gd name="connsiteY10" fmla="*/ 721368 h 2891631"/>
                      <a:gd name="connsiteX11" fmla="*/ 1829976 w 2523574"/>
                      <a:gd name="connsiteY11" fmla="*/ 1071888 h 2891631"/>
                      <a:gd name="connsiteX12" fmla="*/ 2129696 w 2523574"/>
                      <a:gd name="connsiteY12" fmla="*/ 1391928 h 2891631"/>
                      <a:gd name="connsiteX13" fmla="*/ 2256696 w 2523574"/>
                      <a:gd name="connsiteY13" fmla="*/ 1757688 h 2891631"/>
                      <a:gd name="connsiteX14" fmla="*/ 2373536 w 2523574"/>
                      <a:gd name="connsiteY14" fmla="*/ 2032008 h 2891631"/>
                      <a:gd name="connsiteX15" fmla="*/ 2459896 w 2523574"/>
                      <a:gd name="connsiteY15" fmla="*/ 2473968 h 2891631"/>
                      <a:gd name="connsiteX16" fmla="*/ 2480216 w 2523574"/>
                      <a:gd name="connsiteY16" fmla="*/ 2667008 h 2891631"/>
                      <a:gd name="connsiteX17" fmla="*/ 2510696 w 2523574"/>
                      <a:gd name="connsiteY17" fmla="*/ 2814328 h 2891631"/>
                      <a:gd name="connsiteX18" fmla="*/ 2510696 w 2523574"/>
                      <a:gd name="connsiteY18" fmla="*/ 2860048 h 2891631"/>
                      <a:gd name="connsiteX19" fmla="*/ 2353216 w 2523574"/>
                      <a:gd name="connsiteY19" fmla="*/ 2890528 h 2891631"/>
                      <a:gd name="connsiteX20" fmla="*/ 1875696 w 2523574"/>
                      <a:gd name="connsiteY20" fmla="*/ 2885448 h 2891631"/>
                      <a:gd name="connsiteX21" fmla="*/ 1255936 w 2523574"/>
                      <a:gd name="connsiteY21" fmla="*/ 2875288 h 2891631"/>
                      <a:gd name="connsiteX22" fmla="*/ 1174656 w 2523574"/>
                      <a:gd name="connsiteY22" fmla="*/ 2778768 h 2891631"/>
                      <a:gd name="connsiteX0" fmla="*/ 1174656 w 2523574"/>
                      <a:gd name="connsiteY0" fmla="*/ 2778768 h 2891631"/>
                      <a:gd name="connsiteX1" fmla="*/ 610776 w 2523574"/>
                      <a:gd name="connsiteY1" fmla="*/ 2291088 h 2891631"/>
                      <a:gd name="connsiteX2" fmla="*/ 280576 w 2523574"/>
                      <a:gd name="connsiteY2" fmla="*/ 1833888 h 2891631"/>
                      <a:gd name="connsiteX3" fmla="*/ 128176 w 2523574"/>
                      <a:gd name="connsiteY3" fmla="*/ 1417328 h 2891631"/>
                      <a:gd name="connsiteX4" fmla="*/ 46896 w 2523574"/>
                      <a:gd name="connsiteY4" fmla="*/ 1066808 h 2891631"/>
                      <a:gd name="connsiteX5" fmla="*/ 31656 w 2523574"/>
                      <a:gd name="connsiteY5" fmla="*/ 629928 h 2891631"/>
                      <a:gd name="connsiteX6" fmla="*/ 16416 w 2523574"/>
                      <a:gd name="connsiteY6" fmla="*/ 147328 h 2891631"/>
                      <a:gd name="connsiteX7" fmla="*/ 41816 w 2523574"/>
                      <a:gd name="connsiteY7" fmla="*/ 8 h 2891631"/>
                      <a:gd name="connsiteX8" fmla="*/ 478696 w 2523574"/>
                      <a:gd name="connsiteY8" fmla="*/ 142248 h 2891631"/>
                      <a:gd name="connsiteX9" fmla="*/ 1154336 w 2523574"/>
                      <a:gd name="connsiteY9" fmla="*/ 497848 h 2891631"/>
                      <a:gd name="connsiteX10" fmla="*/ 1494696 w 2523574"/>
                      <a:gd name="connsiteY10" fmla="*/ 721368 h 2891631"/>
                      <a:gd name="connsiteX11" fmla="*/ 1829976 w 2523574"/>
                      <a:gd name="connsiteY11" fmla="*/ 1071888 h 2891631"/>
                      <a:gd name="connsiteX12" fmla="*/ 2129696 w 2523574"/>
                      <a:gd name="connsiteY12" fmla="*/ 1391928 h 2891631"/>
                      <a:gd name="connsiteX13" fmla="*/ 2297336 w 2523574"/>
                      <a:gd name="connsiteY13" fmla="*/ 1752608 h 2891631"/>
                      <a:gd name="connsiteX14" fmla="*/ 2373536 w 2523574"/>
                      <a:gd name="connsiteY14" fmla="*/ 2032008 h 2891631"/>
                      <a:gd name="connsiteX15" fmla="*/ 2459896 w 2523574"/>
                      <a:gd name="connsiteY15" fmla="*/ 2473968 h 2891631"/>
                      <a:gd name="connsiteX16" fmla="*/ 2480216 w 2523574"/>
                      <a:gd name="connsiteY16" fmla="*/ 2667008 h 2891631"/>
                      <a:gd name="connsiteX17" fmla="*/ 2510696 w 2523574"/>
                      <a:gd name="connsiteY17" fmla="*/ 2814328 h 2891631"/>
                      <a:gd name="connsiteX18" fmla="*/ 2510696 w 2523574"/>
                      <a:gd name="connsiteY18" fmla="*/ 2860048 h 2891631"/>
                      <a:gd name="connsiteX19" fmla="*/ 2353216 w 2523574"/>
                      <a:gd name="connsiteY19" fmla="*/ 2890528 h 2891631"/>
                      <a:gd name="connsiteX20" fmla="*/ 1875696 w 2523574"/>
                      <a:gd name="connsiteY20" fmla="*/ 2885448 h 2891631"/>
                      <a:gd name="connsiteX21" fmla="*/ 1255936 w 2523574"/>
                      <a:gd name="connsiteY21" fmla="*/ 2875288 h 2891631"/>
                      <a:gd name="connsiteX22" fmla="*/ 1174656 w 2523574"/>
                      <a:gd name="connsiteY22" fmla="*/ 2778768 h 2891631"/>
                      <a:gd name="connsiteX0" fmla="*/ 1174656 w 2523574"/>
                      <a:gd name="connsiteY0" fmla="*/ 2778768 h 2891631"/>
                      <a:gd name="connsiteX1" fmla="*/ 610776 w 2523574"/>
                      <a:gd name="connsiteY1" fmla="*/ 2291088 h 2891631"/>
                      <a:gd name="connsiteX2" fmla="*/ 280576 w 2523574"/>
                      <a:gd name="connsiteY2" fmla="*/ 1833888 h 2891631"/>
                      <a:gd name="connsiteX3" fmla="*/ 128176 w 2523574"/>
                      <a:gd name="connsiteY3" fmla="*/ 1417328 h 2891631"/>
                      <a:gd name="connsiteX4" fmla="*/ 46896 w 2523574"/>
                      <a:gd name="connsiteY4" fmla="*/ 1066808 h 2891631"/>
                      <a:gd name="connsiteX5" fmla="*/ 31656 w 2523574"/>
                      <a:gd name="connsiteY5" fmla="*/ 629928 h 2891631"/>
                      <a:gd name="connsiteX6" fmla="*/ 16416 w 2523574"/>
                      <a:gd name="connsiteY6" fmla="*/ 147328 h 2891631"/>
                      <a:gd name="connsiteX7" fmla="*/ 41816 w 2523574"/>
                      <a:gd name="connsiteY7" fmla="*/ 8 h 2891631"/>
                      <a:gd name="connsiteX8" fmla="*/ 478696 w 2523574"/>
                      <a:gd name="connsiteY8" fmla="*/ 142248 h 2891631"/>
                      <a:gd name="connsiteX9" fmla="*/ 1154336 w 2523574"/>
                      <a:gd name="connsiteY9" fmla="*/ 497848 h 2891631"/>
                      <a:gd name="connsiteX10" fmla="*/ 1494696 w 2523574"/>
                      <a:gd name="connsiteY10" fmla="*/ 721368 h 2891631"/>
                      <a:gd name="connsiteX11" fmla="*/ 1829976 w 2523574"/>
                      <a:gd name="connsiteY11" fmla="*/ 1071888 h 2891631"/>
                      <a:gd name="connsiteX12" fmla="*/ 2129696 w 2523574"/>
                      <a:gd name="connsiteY12" fmla="*/ 1391928 h 2891631"/>
                      <a:gd name="connsiteX13" fmla="*/ 2297336 w 2523574"/>
                      <a:gd name="connsiteY13" fmla="*/ 1752608 h 2891631"/>
                      <a:gd name="connsiteX14" fmla="*/ 2373536 w 2523574"/>
                      <a:gd name="connsiteY14" fmla="*/ 2032008 h 2891631"/>
                      <a:gd name="connsiteX15" fmla="*/ 2459896 w 2523574"/>
                      <a:gd name="connsiteY15" fmla="*/ 2473968 h 2891631"/>
                      <a:gd name="connsiteX16" fmla="*/ 2480216 w 2523574"/>
                      <a:gd name="connsiteY16" fmla="*/ 2667008 h 2891631"/>
                      <a:gd name="connsiteX17" fmla="*/ 2510696 w 2523574"/>
                      <a:gd name="connsiteY17" fmla="*/ 2814328 h 2891631"/>
                      <a:gd name="connsiteX18" fmla="*/ 2510696 w 2523574"/>
                      <a:gd name="connsiteY18" fmla="*/ 2860048 h 2891631"/>
                      <a:gd name="connsiteX19" fmla="*/ 2353216 w 2523574"/>
                      <a:gd name="connsiteY19" fmla="*/ 2890528 h 2891631"/>
                      <a:gd name="connsiteX20" fmla="*/ 1875696 w 2523574"/>
                      <a:gd name="connsiteY20" fmla="*/ 2885448 h 2891631"/>
                      <a:gd name="connsiteX21" fmla="*/ 1306736 w 2523574"/>
                      <a:gd name="connsiteY21" fmla="*/ 2870208 h 2891631"/>
                      <a:gd name="connsiteX22" fmla="*/ 1174656 w 2523574"/>
                      <a:gd name="connsiteY22" fmla="*/ 2778768 h 2891631"/>
                      <a:gd name="connsiteX0" fmla="*/ 1174656 w 2523574"/>
                      <a:gd name="connsiteY0" fmla="*/ 2778768 h 2891631"/>
                      <a:gd name="connsiteX1" fmla="*/ 610776 w 2523574"/>
                      <a:gd name="connsiteY1" fmla="*/ 2291088 h 2891631"/>
                      <a:gd name="connsiteX2" fmla="*/ 280576 w 2523574"/>
                      <a:gd name="connsiteY2" fmla="*/ 1833888 h 2891631"/>
                      <a:gd name="connsiteX3" fmla="*/ 128176 w 2523574"/>
                      <a:gd name="connsiteY3" fmla="*/ 1417328 h 2891631"/>
                      <a:gd name="connsiteX4" fmla="*/ 46896 w 2523574"/>
                      <a:gd name="connsiteY4" fmla="*/ 1066808 h 2891631"/>
                      <a:gd name="connsiteX5" fmla="*/ 31656 w 2523574"/>
                      <a:gd name="connsiteY5" fmla="*/ 629928 h 2891631"/>
                      <a:gd name="connsiteX6" fmla="*/ 16416 w 2523574"/>
                      <a:gd name="connsiteY6" fmla="*/ 147328 h 2891631"/>
                      <a:gd name="connsiteX7" fmla="*/ 41816 w 2523574"/>
                      <a:gd name="connsiteY7" fmla="*/ 8 h 2891631"/>
                      <a:gd name="connsiteX8" fmla="*/ 478696 w 2523574"/>
                      <a:gd name="connsiteY8" fmla="*/ 142248 h 2891631"/>
                      <a:gd name="connsiteX9" fmla="*/ 1154336 w 2523574"/>
                      <a:gd name="connsiteY9" fmla="*/ 497848 h 2891631"/>
                      <a:gd name="connsiteX10" fmla="*/ 1494696 w 2523574"/>
                      <a:gd name="connsiteY10" fmla="*/ 721368 h 2891631"/>
                      <a:gd name="connsiteX11" fmla="*/ 1829976 w 2523574"/>
                      <a:gd name="connsiteY11" fmla="*/ 1071888 h 2891631"/>
                      <a:gd name="connsiteX12" fmla="*/ 2129696 w 2523574"/>
                      <a:gd name="connsiteY12" fmla="*/ 1391928 h 2891631"/>
                      <a:gd name="connsiteX13" fmla="*/ 2297336 w 2523574"/>
                      <a:gd name="connsiteY13" fmla="*/ 1752608 h 2891631"/>
                      <a:gd name="connsiteX14" fmla="*/ 2373536 w 2523574"/>
                      <a:gd name="connsiteY14" fmla="*/ 2032008 h 2891631"/>
                      <a:gd name="connsiteX15" fmla="*/ 2459896 w 2523574"/>
                      <a:gd name="connsiteY15" fmla="*/ 2473968 h 2891631"/>
                      <a:gd name="connsiteX16" fmla="*/ 2480216 w 2523574"/>
                      <a:gd name="connsiteY16" fmla="*/ 2667008 h 2891631"/>
                      <a:gd name="connsiteX17" fmla="*/ 2510696 w 2523574"/>
                      <a:gd name="connsiteY17" fmla="*/ 2814328 h 2891631"/>
                      <a:gd name="connsiteX18" fmla="*/ 2510696 w 2523574"/>
                      <a:gd name="connsiteY18" fmla="*/ 2860048 h 2891631"/>
                      <a:gd name="connsiteX19" fmla="*/ 2353216 w 2523574"/>
                      <a:gd name="connsiteY19" fmla="*/ 2890528 h 2891631"/>
                      <a:gd name="connsiteX20" fmla="*/ 1875696 w 2523574"/>
                      <a:gd name="connsiteY20" fmla="*/ 2885448 h 2891631"/>
                      <a:gd name="connsiteX21" fmla="*/ 1174656 w 2523574"/>
                      <a:gd name="connsiteY21" fmla="*/ 2778768 h 2891631"/>
                      <a:gd name="connsiteX0" fmla="*/ 1174656 w 2523574"/>
                      <a:gd name="connsiteY0" fmla="*/ 2809248 h 2891631"/>
                      <a:gd name="connsiteX1" fmla="*/ 610776 w 2523574"/>
                      <a:gd name="connsiteY1" fmla="*/ 2291088 h 2891631"/>
                      <a:gd name="connsiteX2" fmla="*/ 280576 w 2523574"/>
                      <a:gd name="connsiteY2" fmla="*/ 1833888 h 2891631"/>
                      <a:gd name="connsiteX3" fmla="*/ 128176 w 2523574"/>
                      <a:gd name="connsiteY3" fmla="*/ 1417328 h 2891631"/>
                      <a:gd name="connsiteX4" fmla="*/ 46896 w 2523574"/>
                      <a:gd name="connsiteY4" fmla="*/ 1066808 h 2891631"/>
                      <a:gd name="connsiteX5" fmla="*/ 31656 w 2523574"/>
                      <a:gd name="connsiteY5" fmla="*/ 629928 h 2891631"/>
                      <a:gd name="connsiteX6" fmla="*/ 16416 w 2523574"/>
                      <a:gd name="connsiteY6" fmla="*/ 147328 h 2891631"/>
                      <a:gd name="connsiteX7" fmla="*/ 41816 w 2523574"/>
                      <a:gd name="connsiteY7" fmla="*/ 8 h 2891631"/>
                      <a:gd name="connsiteX8" fmla="*/ 478696 w 2523574"/>
                      <a:gd name="connsiteY8" fmla="*/ 142248 h 2891631"/>
                      <a:gd name="connsiteX9" fmla="*/ 1154336 w 2523574"/>
                      <a:gd name="connsiteY9" fmla="*/ 497848 h 2891631"/>
                      <a:gd name="connsiteX10" fmla="*/ 1494696 w 2523574"/>
                      <a:gd name="connsiteY10" fmla="*/ 721368 h 2891631"/>
                      <a:gd name="connsiteX11" fmla="*/ 1829976 w 2523574"/>
                      <a:gd name="connsiteY11" fmla="*/ 1071888 h 2891631"/>
                      <a:gd name="connsiteX12" fmla="*/ 2129696 w 2523574"/>
                      <a:gd name="connsiteY12" fmla="*/ 1391928 h 2891631"/>
                      <a:gd name="connsiteX13" fmla="*/ 2297336 w 2523574"/>
                      <a:gd name="connsiteY13" fmla="*/ 1752608 h 2891631"/>
                      <a:gd name="connsiteX14" fmla="*/ 2373536 w 2523574"/>
                      <a:gd name="connsiteY14" fmla="*/ 2032008 h 2891631"/>
                      <a:gd name="connsiteX15" fmla="*/ 2459896 w 2523574"/>
                      <a:gd name="connsiteY15" fmla="*/ 2473968 h 2891631"/>
                      <a:gd name="connsiteX16" fmla="*/ 2480216 w 2523574"/>
                      <a:gd name="connsiteY16" fmla="*/ 2667008 h 2891631"/>
                      <a:gd name="connsiteX17" fmla="*/ 2510696 w 2523574"/>
                      <a:gd name="connsiteY17" fmla="*/ 2814328 h 2891631"/>
                      <a:gd name="connsiteX18" fmla="*/ 2510696 w 2523574"/>
                      <a:gd name="connsiteY18" fmla="*/ 2860048 h 2891631"/>
                      <a:gd name="connsiteX19" fmla="*/ 2353216 w 2523574"/>
                      <a:gd name="connsiteY19" fmla="*/ 2890528 h 2891631"/>
                      <a:gd name="connsiteX20" fmla="*/ 1875696 w 2523574"/>
                      <a:gd name="connsiteY20" fmla="*/ 2885448 h 2891631"/>
                      <a:gd name="connsiteX21" fmla="*/ 1174656 w 2523574"/>
                      <a:gd name="connsiteY21" fmla="*/ 2809248 h 2891631"/>
                      <a:gd name="connsiteX0" fmla="*/ 1174656 w 2523574"/>
                      <a:gd name="connsiteY0" fmla="*/ 2809248 h 2891631"/>
                      <a:gd name="connsiteX1" fmla="*/ 610776 w 2523574"/>
                      <a:gd name="connsiteY1" fmla="*/ 2291088 h 2891631"/>
                      <a:gd name="connsiteX2" fmla="*/ 280576 w 2523574"/>
                      <a:gd name="connsiteY2" fmla="*/ 1833888 h 2891631"/>
                      <a:gd name="connsiteX3" fmla="*/ 128176 w 2523574"/>
                      <a:gd name="connsiteY3" fmla="*/ 1417328 h 2891631"/>
                      <a:gd name="connsiteX4" fmla="*/ 46896 w 2523574"/>
                      <a:gd name="connsiteY4" fmla="*/ 1066808 h 2891631"/>
                      <a:gd name="connsiteX5" fmla="*/ 31656 w 2523574"/>
                      <a:gd name="connsiteY5" fmla="*/ 629928 h 2891631"/>
                      <a:gd name="connsiteX6" fmla="*/ 16416 w 2523574"/>
                      <a:gd name="connsiteY6" fmla="*/ 147328 h 2891631"/>
                      <a:gd name="connsiteX7" fmla="*/ 41816 w 2523574"/>
                      <a:gd name="connsiteY7" fmla="*/ 8 h 2891631"/>
                      <a:gd name="connsiteX8" fmla="*/ 478696 w 2523574"/>
                      <a:gd name="connsiteY8" fmla="*/ 142248 h 2891631"/>
                      <a:gd name="connsiteX9" fmla="*/ 1154336 w 2523574"/>
                      <a:gd name="connsiteY9" fmla="*/ 497848 h 2891631"/>
                      <a:gd name="connsiteX10" fmla="*/ 1494696 w 2523574"/>
                      <a:gd name="connsiteY10" fmla="*/ 721368 h 2891631"/>
                      <a:gd name="connsiteX11" fmla="*/ 1829976 w 2523574"/>
                      <a:gd name="connsiteY11" fmla="*/ 1071888 h 2891631"/>
                      <a:gd name="connsiteX12" fmla="*/ 2129696 w 2523574"/>
                      <a:gd name="connsiteY12" fmla="*/ 1391928 h 2891631"/>
                      <a:gd name="connsiteX13" fmla="*/ 2297336 w 2523574"/>
                      <a:gd name="connsiteY13" fmla="*/ 1752608 h 2891631"/>
                      <a:gd name="connsiteX14" fmla="*/ 2373536 w 2523574"/>
                      <a:gd name="connsiteY14" fmla="*/ 2032008 h 2891631"/>
                      <a:gd name="connsiteX15" fmla="*/ 2459896 w 2523574"/>
                      <a:gd name="connsiteY15" fmla="*/ 2473968 h 2891631"/>
                      <a:gd name="connsiteX16" fmla="*/ 2480216 w 2523574"/>
                      <a:gd name="connsiteY16" fmla="*/ 2667008 h 2891631"/>
                      <a:gd name="connsiteX17" fmla="*/ 2510696 w 2523574"/>
                      <a:gd name="connsiteY17" fmla="*/ 2814328 h 2891631"/>
                      <a:gd name="connsiteX18" fmla="*/ 2510696 w 2523574"/>
                      <a:gd name="connsiteY18" fmla="*/ 2860048 h 2891631"/>
                      <a:gd name="connsiteX19" fmla="*/ 2353216 w 2523574"/>
                      <a:gd name="connsiteY19" fmla="*/ 2890528 h 2891631"/>
                      <a:gd name="connsiteX20" fmla="*/ 1875696 w 2523574"/>
                      <a:gd name="connsiteY20" fmla="*/ 2885448 h 2891631"/>
                      <a:gd name="connsiteX21" fmla="*/ 1174656 w 2523574"/>
                      <a:gd name="connsiteY21" fmla="*/ 2809248 h 2891631"/>
                      <a:gd name="connsiteX0" fmla="*/ 1174656 w 2523574"/>
                      <a:gd name="connsiteY0" fmla="*/ 2809248 h 2891631"/>
                      <a:gd name="connsiteX1" fmla="*/ 554896 w 2523574"/>
                      <a:gd name="connsiteY1" fmla="*/ 2270768 h 2891631"/>
                      <a:gd name="connsiteX2" fmla="*/ 280576 w 2523574"/>
                      <a:gd name="connsiteY2" fmla="*/ 1833888 h 2891631"/>
                      <a:gd name="connsiteX3" fmla="*/ 128176 w 2523574"/>
                      <a:gd name="connsiteY3" fmla="*/ 1417328 h 2891631"/>
                      <a:gd name="connsiteX4" fmla="*/ 46896 w 2523574"/>
                      <a:gd name="connsiteY4" fmla="*/ 1066808 h 2891631"/>
                      <a:gd name="connsiteX5" fmla="*/ 31656 w 2523574"/>
                      <a:gd name="connsiteY5" fmla="*/ 629928 h 2891631"/>
                      <a:gd name="connsiteX6" fmla="*/ 16416 w 2523574"/>
                      <a:gd name="connsiteY6" fmla="*/ 147328 h 2891631"/>
                      <a:gd name="connsiteX7" fmla="*/ 41816 w 2523574"/>
                      <a:gd name="connsiteY7" fmla="*/ 8 h 2891631"/>
                      <a:gd name="connsiteX8" fmla="*/ 478696 w 2523574"/>
                      <a:gd name="connsiteY8" fmla="*/ 142248 h 2891631"/>
                      <a:gd name="connsiteX9" fmla="*/ 1154336 w 2523574"/>
                      <a:gd name="connsiteY9" fmla="*/ 497848 h 2891631"/>
                      <a:gd name="connsiteX10" fmla="*/ 1494696 w 2523574"/>
                      <a:gd name="connsiteY10" fmla="*/ 721368 h 2891631"/>
                      <a:gd name="connsiteX11" fmla="*/ 1829976 w 2523574"/>
                      <a:gd name="connsiteY11" fmla="*/ 1071888 h 2891631"/>
                      <a:gd name="connsiteX12" fmla="*/ 2129696 w 2523574"/>
                      <a:gd name="connsiteY12" fmla="*/ 1391928 h 2891631"/>
                      <a:gd name="connsiteX13" fmla="*/ 2297336 w 2523574"/>
                      <a:gd name="connsiteY13" fmla="*/ 1752608 h 2891631"/>
                      <a:gd name="connsiteX14" fmla="*/ 2373536 w 2523574"/>
                      <a:gd name="connsiteY14" fmla="*/ 2032008 h 2891631"/>
                      <a:gd name="connsiteX15" fmla="*/ 2459896 w 2523574"/>
                      <a:gd name="connsiteY15" fmla="*/ 2473968 h 2891631"/>
                      <a:gd name="connsiteX16" fmla="*/ 2480216 w 2523574"/>
                      <a:gd name="connsiteY16" fmla="*/ 2667008 h 2891631"/>
                      <a:gd name="connsiteX17" fmla="*/ 2510696 w 2523574"/>
                      <a:gd name="connsiteY17" fmla="*/ 2814328 h 2891631"/>
                      <a:gd name="connsiteX18" fmla="*/ 2510696 w 2523574"/>
                      <a:gd name="connsiteY18" fmla="*/ 2860048 h 2891631"/>
                      <a:gd name="connsiteX19" fmla="*/ 2353216 w 2523574"/>
                      <a:gd name="connsiteY19" fmla="*/ 2890528 h 2891631"/>
                      <a:gd name="connsiteX20" fmla="*/ 1875696 w 2523574"/>
                      <a:gd name="connsiteY20" fmla="*/ 2885448 h 2891631"/>
                      <a:gd name="connsiteX21" fmla="*/ 1174656 w 2523574"/>
                      <a:gd name="connsiteY21" fmla="*/ 2809248 h 289163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2523574" h="2891631">
                        <a:moveTo>
                          <a:pt x="1174656" y="2809248"/>
                        </a:moveTo>
                        <a:cubicBezTo>
                          <a:pt x="954523" y="2706801"/>
                          <a:pt x="703909" y="2433328"/>
                          <a:pt x="554896" y="2270768"/>
                        </a:cubicBezTo>
                        <a:cubicBezTo>
                          <a:pt x="405883" y="2108208"/>
                          <a:pt x="351696" y="1976128"/>
                          <a:pt x="280576" y="1833888"/>
                        </a:cubicBezTo>
                        <a:cubicBezTo>
                          <a:pt x="209456" y="1691648"/>
                          <a:pt x="167123" y="1545175"/>
                          <a:pt x="128176" y="1417328"/>
                        </a:cubicBezTo>
                        <a:cubicBezTo>
                          <a:pt x="89229" y="1289481"/>
                          <a:pt x="62983" y="1198041"/>
                          <a:pt x="46896" y="1066808"/>
                        </a:cubicBezTo>
                        <a:cubicBezTo>
                          <a:pt x="30809" y="935575"/>
                          <a:pt x="36736" y="783175"/>
                          <a:pt x="31656" y="629928"/>
                        </a:cubicBezTo>
                        <a:cubicBezTo>
                          <a:pt x="26576" y="476681"/>
                          <a:pt x="14723" y="252315"/>
                          <a:pt x="16416" y="147328"/>
                        </a:cubicBezTo>
                        <a:cubicBezTo>
                          <a:pt x="18109" y="42341"/>
                          <a:pt x="-35231" y="855"/>
                          <a:pt x="41816" y="8"/>
                        </a:cubicBezTo>
                        <a:cubicBezTo>
                          <a:pt x="118863" y="-839"/>
                          <a:pt x="293276" y="59275"/>
                          <a:pt x="478696" y="142248"/>
                        </a:cubicBezTo>
                        <a:cubicBezTo>
                          <a:pt x="664116" y="225221"/>
                          <a:pt x="985003" y="401328"/>
                          <a:pt x="1154336" y="497848"/>
                        </a:cubicBezTo>
                        <a:cubicBezTo>
                          <a:pt x="1323669" y="594368"/>
                          <a:pt x="1382089" y="625695"/>
                          <a:pt x="1494696" y="721368"/>
                        </a:cubicBezTo>
                        <a:cubicBezTo>
                          <a:pt x="1607303" y="817041"/>
                          <a:pt x="1724143" y="960128"/>
                          <a:pt x="1829976" y="1071888"/>
                        </a:cubicBezTo>
                        <a:cubicBezTo>
                          <a:pt x="1935809" y="1183648"/>
                          <a:pt x="2051803" y="1278475"/>
                          <a:pt x="2129696" y="1391928"/>
                        </a:cubicBezTo>
                        <a:cubicBezTo>
                          <a:pt x="2207589" y="1505381"/>
                          <a:pt x="2256696" y="1645928"/>
                          <a:pt x="2297336" y="1752608"/>
                        </a:cubicBezTo>
                        <a:cubicBezTo>
                          <a:pt x="2337976" y="1859288"/>
                          <a:pt x="2346443" y="1911781"/>
                          <a:pt x="2373536" y="2032008"/>
                        </a:cubicBezTo>
                        <a:cubicBezTo>
                          <a:pt x="2400629" y="2152235"/>
                          <a:pt x="2442116" y="2368135"/>
                          <a:pt x="2459896" y="2473968"/>
                        </a:cubicBezTo>
                        <a:cubicBezTo>
                          <a:pt x="2477676" y="2579801"/>
                          <a:pt x="2471749" y="2610281"/>
                          <a:pt x="2480216" y="2667008"/>
                        </a:cubicBezTo>
                        <a:cubicBezTo>
                          <a:pt x="2488683" y="2723735"/>
                          <a:pt x="2505616" y="2782155"/>
                          <a:pt x="2510696" y="2814328"/>
                        </a:cubicBezTo>
                        <a:cubicBezTo>
                          <a:pt x="2515776" y="2846501"/>
                          <a:pt x="2536943" y="2847348"/>
                          <a:pt x="2510696" y="2860048"/>
                        </a:cubicBezTo>
                        <a:cubicBezTo>
                          <a:pt x="2484449" y="2872748"/>
                          <a:pt x="2459049" y="2886295"/>
                          <a:pt x="2353216" y="2890528"/>
                        </a:cubicBezTo>
                        <a:cubicBezTo>
                          <a:pt x="2247383" y="2894761"/>
                          <a:pt x="1875696" y="2885448"/>
                          <a:pt x="1875696" y="2885448"/>
                        </a:cubicBezTo>
                        <a:cubicBezTo>
                          <a:pt x="1642016" y="2860048"/>
                          <a:pt x="1394789" y="2911695"/>
                          <a:pt x="1174656" y="2809248"/>
                        </a:cubicBezTo>
                        <a:close/>
                      </a:path>
                    </a:pathLst>
                  </a:custGeom>
                  <a:grpFill/>
                  <a:ln w="381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  <p:cxnSp>
                <p:nvCxnSpPr>
                  <p:cNvPr id="309" name="ตัวเชื่อมต่อตรง 308">
                    <a:extLst>
                      <a:ext uri="{FF2B5EF4-FFF2-40B4-BE49-F238E27FC236}">
                        <a16:creationId xmlns:a16="http://schemas.microsoft.com/office/drawing/2014/main" id="{1C17DFC8-AFC3-415B-B37B-BCF3F7096AD2}"/>
                      </a:ext>
                    </a:extLst>
                  </p:cNvPr>
                  <p:cNvCxnSpPr>
                    <a:cxnSpLocks/>
                    <a:stCxn id="308" idx="18"/>
                  </p:cNvCxnSpPr>
                  <p:nvPr/>
                </p:nvCxnSpPr>
                <p:spPr>
                  <a:xfrm flipH="1" flipV="1">
                    <a:off x="4292600" y="1610360"/>
                    <a:ext cx="2056628" cy="2290145"/>
                  </a:xfrm>
                  <a:prstGeom prst="line">
                    <a:avLst/>
                  </a:prstGeom>
                  <a:grpFill/>
                  <a:ln w="571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10" name="รูปแบบอิสระ: รูปร่าง 309">
                    <a:extLst>
                      <a:ext uri="{FF2B5EF4-FFF2-40B4-BE49-F238E27FC236}">
                        <a16:creationId xmlns:a16="http://schemas.microsoft.com/office/drawing/2014/main" id="{8F5B7600-3F2B-4F23-B0E0-404AFC125139}"/>
                      </a:ext>
                    </a:extLst>
                  </p:cNvPr>
                  <p:cNvSpPr/>
                  <p:nvPr/>
                </p:nvSpPr>
                <p:spPr>
                  <a:xfrm>
                    <a:off x="4815840" y="3056397"/>
                    <a:ext cx="792480" cy="77963"/>
                  </a:xfrm>
                  <a:custGeom>
                    <a:avLst/>
                    <a:gdLst>
                      <a:gd name="connsiteX0" fmla="*/ 792480 w 792480"/>
                      <a:gd name="connsiteY0" fmla="*/ 6843 h 77963"/>
                      <a:gd name="connsiteX1" fmla="*/ 360680 w 792480"/>
                      <a:gd name="connsiteY1" fmla="*/ 6843 h 77963"/>
                      <a:gd name="connsiteX2" fmla="*/ 0 w 792480"/>
                      <a:gd name="connsiteY2" fmla="*/ 77963 h 779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92480" h="77963">
                        <a:moveTo>
                          <a:pt x="792480" y="6843"/>
                        </a:moveTo>
                        <a:cubicBezTo>
                          <a:pt x="642620" y="916"/>
                          <a:pt x="492760" y="-5010"/>
                          <a:pt x="360680" y="6843"/>
                        </a:cubicBezTo>
                        <a:cubicBezTo>
                          <a:pt x="228600" y="18696"/>
                          <a:pt x="114300" y="48329"/>
                          <a:pt x="0" y="77963"/>
                        </a:cubicBezTo>
                      </a:path>
                    </a:pathLst>
                  </a:custGeom>
                  <a:grpFill/>
                  <a:ln w="571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  <p:sp>
                <p:nvSpPr>
                  <p:cNvPr id="311" name="รูปแบบอิสระ: รูปร่าง 310">
                    <a:extLst>
                      <a:ext uri="{FF2B5EF4-FFF2-40B4-BE49-F238E27FC236}">
                        <a16:creationId xmlns:a16="http://schemas.microsoft.com/office/drawing/2014/main" id="{9612E1FA-EEAD-4BAF-938F-B6BA4A701BD4}"/>
                      </a:ext>
                    </a:extLst>
                  </p:cNvPr>
                  <p:cNvSpPr/>
                  <p:nvPr/>
                </p:nvSpPr>
                <p:spPr>
                  <a:xfrm>
                    <a:off x="4424680" y="2294397"/>
                    <a:ext cx="553720" cy="77963"/>
                  </a:xfrm>
                  <a:custGeom>
                    <a:avLst/>
                    <a:gdLst>
                      <a:gd name="connsiteX0" fmla="*/ 563880 w 563880"/>
                      <a:gd name="connsiteY0" fmla="*/ 40762 h 40762"/>
                      <a:gd name="connsiteX1" fmla="*/ 269240 w 563880"/>
                      <a:gd name="connsiteY1" fmla="*/ 122 h 40762"/>
                      <a:gd name="connsiteX2" fmla="*/ 0 w 563880"/>
                      <a:gd name="connsiteY2" fmla="*/ 30602 h 407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563880" h="40762">
                        <a:moveTo>
                          <a:pt x="563880" y="40762"/>
                        </a:moveTo>
                        <a:cubicBezTo>
                          <a:pt x="463550" y="21288"/>
                          <a:pt x="363220" y="1815"/>
                          <a:pt x="269240" y="122"/>
                        </a:cubicBezTo>
                        <a:cubicBezTo>
                          <a:pt x="175260" y="-1571"/>
                          <a:pt x="87630" y="14515"/>
                          <a:pt x="0" y="30602"/>
                        </a:cubicBezTo>
                      </a:path>
                    </a:pathLst>
                  </a:custGeom>
                  <a:grpFill/>
                  <a:ln w="571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  <p:sp>
                <p:nvSpPr>
                  <p:cNvPr id="312" name="รูปแบบอิสระ: รูปร่าง 311">
                    <a:extLst>
                      <a:ext uri="{FF2B5EF4-FFF2-40B4-BE49-F238E27FC236}">
                        <a16:creationId xmlns:a16="http://schemas.microsoft.com/office/drawing/2014/main" id="{57D31669-D66C-46E5-BD1B-C6430EA292ED}"/>
                      </a:ext>
                    </a:extLst>
                  </p:cNvPr>
                  <p:cNvSpPr/>
                  <p:nvPr/>
                </p:nvSpPr>
                <p:spPr>
                  <a:xfrm rot="17018790" flipH="1">
                    <a:off x="5428808" y="2843214"/>
                    <a:ext cx="466135" cy="45719"/>
                  </a:xfrm>
                  <a:custGeom>
                    <a:avLst/>
                    <a:gdLst>
                      <a:gd name="connsiteX0" fmla="*/ 792480 w 792480"/>
                      <a:gd name="connsiteY0" fmla="*/ 6843 h 77963"/>
                      <a:gd name="connsiteX1" fmla="*/ 360680 w 792480"/>
                      <a:gd name="connsiteY1" fmla="*/ 6843 h 77963"/>
                      <a:gd name="connsiteX2" fmla="*/ 0 w 792480"/>
                      <a:gd name="connsiteY2" fmla="*/ 77963 h 779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92480" h="77963">
                        <a:moveTo>
                          <a:pt x="792480" y="6843"/>
                        </a:moveTo>
                        <a:cubicBezTo>
                          <a:pt x="642620" y="916"/>
                          <a:pt x="492760" y="-5010"/>
                          <a:pt x="360680" y="6843"/>
                        </a:cubicBezTo>
                        <a:cubicBezTo>
                          <a:pt x="228600" y="18696"/>
                          <a:pt x="114300" y="48329"/>
                          <a:pt x="0" y="77963"/>
                        </a:cubicBezTo>
                      </a:path>
                    </a:pathLst>
                  </a:custGeom>
                  <a:grpFill/>
                  <a:ln w="571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  <p:sp>
                <p:nvSpPr>
                  <p:cNvPr id="313" name="รูปแบบอิสระ: รูปร่าง 312">
                    <a:extLst>
                      <a:ext uri="{FF2B5EF4-FFF2-40B4-BE49-F238E27FC236}">
                        <a16:creationId xmlns:a16="http://schemas.microsoft.com/office/drawing/2014/main" id="{3C6C31B7-729F-4DCD-92F7-C40A64CF3F8C}"/>
                      </a:ext>
                    </a:extLst>
                  </p:cNvPr>
                  <p:cNvSpPr/>
                  <p:nvPr/>
                </p:nvSpPr>
                <p:spPr>
                  <a:xfrm rot="17562822">
                    <a:off x="4818556" y="2166883"/>
                    <a:ext cx="419920" cy="45719"/>
                  </a:xfrm>
                  <a:custGeom>
                    <a:avLst/>
                    <a:gdLst>
                      <a:gd name="connsiteX0" fmla="*/ 563880 w 563880"/>
                      <a:gd name="connsiteY0" fmla="*/ 40762 h 40762"/>
                      <a:gd name="connsiteX1" fmla="*/ 269240 w 563880"/>
                      <a:gd name="connsiteY1" fmla="*/ 122 h 40762"/>
                      <a:gd name="connsiteX2" fmla="*/ 0 w 563880"/>
                      <a:gd name="connsiteY2" fmla="*/ 30602 h 407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563880" h="40762">
                        <a:moveTo>
                          <a:pt x="563880" y="40762"/>
                        </a:moveTo>
                        <a:cubicBezTo>
                          <a:pt x="463550" y="21288"/>
                          <a:pt x="363220" y="1815"/>
                          <a:pt x="269240" y="122"/>
                        </a:cubicBezTo>
                        <a:cubicBezTo>
                          <a:pt x="175260" y="-1571"/>
                          <a:pt x="87630" y="14515"/>
                          <a:pt x="0" y="30602"/>
                        </a:cubicBezTo>
                      </a:path>
                    </a:pathLst>
                  </a:custGeom>
                  <a:grpFill/>
                  <a:ln w="571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</p:grpSp>
            <p:grpSp>
              <p:nvGrpSpPr>
                <p:cNvPr id="284" name="กลุ่ม 283">
                  <a:extLst>
                    <a:ext uri="{FF2B5EF4-FFF2-40B4-BE49-F238E27FC236}">
                      <a16:creationId xmlns:a16="http://schemas.microsoft.com/office/drawing/2014/main" id="{43792C98-C38A-47B6-BFDA-89CA7CB43F35}"/>
                    </a:ext>
                  </a:extLst>
                </p:cNvPr>
                <p:cNvGrpSpPr/>
                <p:nvPr/>
              </p:nvGrpSpPr>
              <p:grpSpPr>
                <a:xfrm>
                  <a:off x="2649392" y="3634455"/>
                  <a:ext cx="3897297" cy="3022847"/>
                  <a:chOff x="4279036" y="3583162"/>
                  <a:chExt cx="3897297" cy="3022847"/>
                </a:xfrm>
              </p:grpSpPr>
              <p:sp>
                <p:nvSpPr>
                  <p:cNvPr id="306" name="สี่เหลี่ยมผืนผ้า 5">
                    <a:extLst>
                      <a:ext uri="{FF2B5EF4-FFF2-40B4-BE49-F238E27FC236}">
                        <a16:creationId xmlns:a16="http://schemas.microsoft.com/office/drawing/2014/main" id="{736B5732-E045-469C-B082-B4EFFF097FA5}"/>
                      </a:ext>
                    </a:extLst>
                  </p:cNvPr>
                  <p:cNvSpPr/>
                  <p:nvPr/>
                </p:nvSpPr>
                <p:spPr>
                  <a:xfrm>
                    <a:off x="4691848" y="4394447"/>
                    <a:ext cx="3071674" cy="2211562"/>
                  </a:xfrm>
                  <a:custGeom>
                    <a:avLst/>
                    <a:gdLst>
                      <a:gd name="connsiteX0" fmla="*/ 0 w 3897297"/>
                      <a:gd name="connsiteY0" fmla="*/ 0 h 923278"/>
                      <a:gd name="connsiteX1" fmla="*/ 3897297 w 3897297"/>
                      <a:gd name="connsiteY1" fmla="*/ 0 h 923278"/>
                      <a:gd name="connsiteX2" fmla="*/ 3897297 w 3897297"/>
                      <a:gd name="connsiteY2" fmla="*/ 923278 h 923278"/>
                      <a:gd name="connsiteX3" fmla="*/ 0 w 3897297"/>
                      <a:gd name="connsiteY3" fmla="*/ 923278 h 923278"/>
                      <a:gd name="connsiteX4" fmla="*/ 0 w 3897297"/>
                      <a:gd name="connsiteY4" fmla="*/ 0 h 923278"/>
                      <a:gd name="connsiteX0" fmla="*/ 0 w 3897297"/>
                      <a:gd name="connsiteY0" fmla="*/ 0 h 941033"/>
                      <a:gd name="connsiteX1" fmla="*/ 3897297 w 3897297"/>
                      <a:gd name="connsiteY1" fmla="*/ 0 h 941033"/>
                      <a:gd name="connsiteX2" fmla="*/ 3897297 w 3897297"/>
                      <a:gd name="connsiteY2" fmla="*/ 923278 h 941033"/>
                      <a:gd name="connsiteX3" fmla="*/ 479394 w 3897297"/>
                      <a:gd name="connsiteY3" fmla="*/ 941033 h 941033"/>
                      <a:gd name="connsiteX4" fmla="*/ 0 w 3897297"/>
                      <a:gd name="connsiteY4" fmla="*/ 0 h 941033"/>
                      <a:gd name="connsiteX0" fmla="*/ 0 w 3897297"/>
                      <a:gd name="connsiteY0" fmla="*/ 0 h 923278"/>
                      <a:gd name="connsiteX1" fmla="*/ 3897297 w 3897297"/>
                      <a:gd name="connsiteY1" fmla="*/ 0 h 923278"/>
                      <a:gd name="connsiteX2" fmla="*/ 3897297 w 3897297"/>
                      <a:gd name="connsiteY2" fmla="*/ 923278 h 923278"/>
                      <a:gd name="connsiteX3" fmla="*/ 186431 w 3897297"/>
                      <a:gd name="connsiteY3" fmla="*/ 905522 h 923278"/>
                      <a:gd name="connsiteX4" fmla="*/ 0 w 3897297"/>
                      <a:gd name="connsiteY4" fmla="*/ 0 h 923278"/>
                      <a:gd name="connsiteX0" fmla="*/ 0 w 3897297"/>
                      <a:gd name="connsiteY0" fmla="*/ 0 h 905522"/>
                      <a:gd name="connsiteX1" fmla="*/ 3897297 w 3897297"/>
                      <a:gd name="connsiteY1" fmla="*/ 0 h 905522"/>
                      <a:gd name="connsiteX2" fmla="*/ 3657600 w 3897297"/>
                      <a:gd name="connsiteY2" fmla="*/ 816746 h 905522"/>
                      <a:gd name="connsiteX3" fmla="*/ 186431 w 3897297"/>
                      <a:gd name="connsiteY3" fmla="*/ 905522 h 905522"/>
                      <a:gd name="connsiteX4" fmla="*/ 0 w 3897297"/>
                      <a:gd name="connsiteY4" fmla="*/ 0 h 905522"/>
                      <a:gd name="connsiteX0" fmla="*/ 0 w 3897297"/>
                      <a:gd name="connsiteY0" fmla="*/ 0 h 923278"/>
                      <a:gd name="connsiteX1" fmla="*/ 3897297 w 3897297"/>
                      <a:gd name="connsiteY1" fmla="*/ 0 h 923278"/>
                      <a:gd name="connsiteX2" fmla="*/ 3719744 w 3897297"/>
                      <a:gd name="connsiteY2" fmla="*/ 923278 h 923278"/>
                      <a:gd name="connsiteX3" fmla="*/ 186431 w 3897297"/>
                      <a:gd name="connsiteY3" fmla="*/ 905522 h 923278"/>
                      <a:gd name="connsiteX4" fmla="*/ 0 w 3897297"/>
                      <a:gd name="connsiteY4" fmla="*/ 0 h 923278"/>
                      <a:gd name="connsiteX0" fmla="*/ 0 w 3897297"/>
                      <a:gd name="connsiteY0" fmla="*/ 0 h 923278"/>
                      <a:gd name="connsiteX1" fmla="*/ 3897297 w 3897297"/>
                      <a:gd name="connsiteY1" fmla="*/ 0 h 923278"/>
                      <a:gd name="connsiteX2" fmla="*/ 3719744 w 3897297"/>
                      <a:gd name="connsiteY2" fmla="*/ 923278 h 923278"/>
                      <a:gd name="connsiteX3" fmla="*/ 490556 w 3897297"/>
                      <a:gd name="connsiteY3" fmla="*/ 890982 h 923278"/>
                      <a:gd name="connsiteX4" fmla="*/ 0 w 3897297"/>
                      <a:gd name="connsiteY4" fmla="*/ 0 h 923278"/>
                      <a:gd name="connsiteX0" fmla="*/ 0 w 3897297"/>
                      <a:gd name="connsiteY0" fmla="*/ 0 h 923278"/>
                      <a:gd name="connsiteX1" fmla="*/ 3897297 w 3897297"/>
                      <a:gd name="connsiteY1" fmla="*/ 0 h 923278"/>
                      <a:gd name="connsiteX2" fmla="*/ 3719744 w 3897297"/>
                      <a:gd name="connsiteY2" fmla="*/ 923278 h 923278"/>
                      <a:gd name="connsiteX3" fmla="*/ 670778 w 3897297"/>
                      <a:gd name="connsiteY3" fmla="*/ 883712 h 923278"/>
                      <a:gd name="connsiteX4" fmla="*/ 0 w 3897297"/>
                      <a:gd name="connsiteY4" fmla="*/ 0 h 923278"/>
                      <a:gd name="connsiteX0" fmla="*/ 0 w 3897297"/>
                      <a:gd name="connsiteY0" fmla="*/ 0 h 923278"/>
                      <a:gd name="connsiteX1" fmla="*/ 3897297 w 3897297"/>
                      <a:gd name="connsiteY1" fmla="*/ 0 h 923278"/>
                      <a:gd name="connsiteX2" fmla="*/ 3719744 w 3897297"/>
                      <a:gd name="connsiteY2" fmla="*/ 923278 h 923278"/>
                      <a:gd name="connsiteX3" fmla="*/ 513084 w 3897297"/>
                      <a:gd name="connsiteY3" fmla="*/ 905522 h 923278"/>
                      <a:gd name="connsiteX4" fmla="*/ 0 w 3897297"/>
                      <a:gd name="connsiteY4" fmla="*/ 0 h 923278"/>
                      <a:gd name="connsiteX0" fmla="*/ 0 w 3897297"/>
                      <a:gd name="connsiteY0" fmla="*/ 0 h 905522"/>
                      <a:gd name="connsiteX1" fmla="*/ 3897297 w 3897297"/>
                      <a:gd name="connsiteY1" fmla="*/ 0 h 905522"/>
                      <a:gd name="connsiteX2" fmla="*/ 3280454 w 3897297"/>
                      <a:gd name="connsiteY2" fmla="*/ 810594 h 905522"/>
                      <a:gd name="connsiteX3" fmla="*/ 513084 w 3897297"/>
                      <a:gd name="connsiteY3" fmla="*/ 905522 h 905522"/>
                      <a:gd name="connsiteX4" fmla="*/ 0 w 3897297"/>
                      <a:gd name="connsiteY4" fmla="*/ 0 h 905522"/>
                      <a:gd name="connsiteX0" fmla="*/ 0 w 3897297"/>
                      <a:gd name="connsiteY0" fmla="*/ 0 h 905522"/>
                      <a:gd name="connsiteX1" fmla="*/ 3897297 w 3897297"/>
                      <a:gd name="connsiteY1" fmla="*/ 0 h 905522"/>
                      <a:gd name="connsiteX2" fmla="*/ 3359300 w 3897297"/>
                      <a:gd name="connsiteY2" fmla="*/ 901468 h 905522"/>
                      <a:gd name="connsiteX3" fmla="*/ 513084 w 3897297"/>
                      <a:gd name="connsiteY3" fmla="*/ 905522 h 905522"/>
                      <a:gd name="connsiteX4" fmla="*/ 0 w 3897297"/>
                      <a:gd name="connsiteY4" fmla="*/ 0 h 90552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897297" h="905522">
                        <a:moveTo>
                          <a:pt x="0" y="0"/>
                        </a:moveTo>
                        <a:lnTo>
                          <a:pt x="3897297" y="0"/>
                        </a:lnTo>
                        <a:lnTo>
                          <a:pt x="3359300" y="901468"/>
                        </a:lnTo>
                        <a:lnTo>
                          <a:pt x="513084" y="90552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754F28"/>
                  </a:solidFill>
                  <a:ln w="571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  <p:sp>
                <p:nvSpPr>
                  <p:cNvPr id="307" name="สี่เหลี่ยมผืนผ้า 5">
                    <a:extLst>
                      <a:ext uri="{FF2B5EF4-FFF2-40B4-BE49-F238E27FC236}">
                        <a16:creationId xmlns:a16="http://schemas.microsoft.com/office/drawing/2014/main" id="{D0CE85C4-136D-4807-BC7B-789E828C0E7F}"/>
                      </a:ext>
                    </a:extLst>
                  </p:cNvPr>
                  <p:cNvSpPr/>
                  <p:nvPr/>
                </p:nvSpPr>
                <p:spPr>
                  <a:xfrm>
                    <a:off x="4279036" y="3583162"/>
                    <a:ext cx="3897297" cy="923279"/>
                  </a:xfrm>
                  <a:custGeom>
                    <a:avLst/>
                    <a:gdLst>
                      <a:gd name="connsiteX0" fmla="*/ 0 w 3897297"/>
                      <a:gd name="connsiteY0" fmla="*/ 0 h 923278"/>
                      <a:gd name="connsiteX1" fmla="*/ 3897297 w 3897297"/>
                      <a:gd name="connsiteY1" fmla="*/ 0 h 923278"/>
                      <a:gd name="connsiteX2" fmla="*/ 3897297 w 3897297"/>
                      <a:gd name="connsiteY2" fmla="*/ 923278 h 923278"/>
                      <a:gd name="connsiteX3" fmla="*/ 0 w 3897297"/>
                      <a:gd name="connsiteY3" fmla="*/ 923278 h 923278"/>
                      <a:gd name="connsiteX4" fmla="*/ 0 w 3897297"/>
                      <a:gd name="connsiteY4" fmla="*/ 0 h 923278"/>
                      <a:gd name="connsiteX0" fmla="*/ 0 w 3897297"/>
                      <a:gd name="connsiteY0" fmla="*/ 0 h 941033"/>
                      <a:gd name="connsiteX1" fmla="*/ 3897297 w 3897297"/>
                      <a:gd name="connsiteY1" fmla="*/ 0 h 941033"/>
                      <a:gd name="connsiteX2" fmla="*/ 3897297 w 3897297"/>
                      <a:gd name="connsiteY2" fmla="*/ 923278 h 941033"/>
                      <a:gd name="connsiteX3" fmla="*/ 479394 w 3897297"/>
                      <a:gd name="connsiteY3" fmla="*/ 941033 h 941033"/>
                      <a:gd name="connsiteX4" fmla="*/ 0 w 3897297"/>
                      <a:gd name="connsiteY4" fmla="*/ 0 h 941033"/>
                      <a:gd name="connsiteX0" fmla="*/ 0 w 3897297"/>
                      <a:gd name="connsiteY0" fmla="*/ 0 h 923278"/>
                      <a:gd name="connsiteX1" fmla="*/ 3897297 w 3897297"/>
                      <a:gd name="connsiteY1" fmla="*/ 0 h 923278"/>
                      <a:gd name="connsiteX2" fmla="*/ 3897297 w 3897297"/>
                      <a:gd name="connsiteY2" fmla="*/ 923278 h 923278"/>
                      <a:gd name="connsiteX3" fmla="*/ 186431 w 3897297"/>
                      <a:gd name="connsiteY3" fmla="*/ 905522 h 923278"/>
                      <a:gd name="connsiteX4" fmla="*/ 0 w 3897297"/>
                      <a:gd name="connsiteY4" fmla="*/ 0 h 923278"/>
                      <a:gd name="connsiteX0" fmla="*/ 0 w 3897297"/>
                      <a:gd name="connsiteY0" fmla="*/ 0 h 905522"/>
                      <a:gd name="connsiteX1" fmla="*/ 3897297 w 3897297"/>
                      <a:gd name="connsiteY1" fmla="*/ 0 h 905522"/>
                      <a:gd name="connsiteX2" fmla="*/ 3657600 w 3897297"/>
                      <a:gd name="connsiteY2" fmla="*/ 816746 h 905522"/>
                      <a:gd name="connsiteX3" fmla="*/ 186431 w 3897297"/>
                      <a:gd name="connsiteY3" fmla="*/ 905522 h 905522"/>
                      <a:gd name="connsiteX4" fmla="*/ 0 w 3897297"/>
                      <a:gd name="connsiteY4" fmla="*/ 0 h 905522"/>
                      <a:gd name="connsiteX0" fmla="*/ 0 w 3897297"/>
                      <a:gd name="connsiteY0" fmla="*/ 0 h 923278"/>
                      <a:gd name="connsiteX1" fmla="*/ 3897297 w 3897297"/>
                      <a:gd name="connsiteY1" fmla="*/ 0 h 923278"/>
                      <a:gd name="connsiteX2" fmla="*/ 3719744 w 3897297"/>
                      <a:gd name="connsiteY2" fmla="*/ 923278 h 923278"/>
                      <a:gd name="connsiteX3" fmla="*/ 186431 w 3897297"/>
                      <a:gd name="connsiteY3" fmla="*/ 905522 h 923278"/>
                      <a:gd name="connsiteX4" fmla="*/ 0 w 3897297"/>
                      <a:gd name="connsiteY4" fmla="*/ 0 h 92327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897297" h="923278">
                        <a:moveTo>
                          <a:pt x="0" y="0"/>
                        </a:moveTo>
                        <a:lnTo>
                          <a:pt x="3897297" y="0"/>
                        </a:lnTo>
                        <a:lnTo>
                          <a:pt x="3719744" y="923278"/>
                        </a:lnTo>
                        <a:lnTo>
                          <a:pt x="186431" y="90552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873621"/>
                  </a:solidFill>
                  <a:ln w="571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</p:grpSp>
            <p:grpSp>
              <p:nvGrpSpPr>
                <p:cNvPr id="285" name="กลุ่ม 284">
                  <a:extLst>
                    <a:ext uri="{FF2B5EF4-FFF2-40B4-BE49-F238E27FC236}">
                      <a16:creationId xmlns:a16="http://schemas.microsoft.com/office/drawing/2014/main" id="{A04A046D-C81F-4009-990A-0D00B88EC8C6}"/>
                    </a:ext>
                  </a:extLst>
                </p:cNvPr>
                <p:cNvGrpSpPr/>
                <p:nvPr/>
              </p:nvGrpSpPr>
              <p:grpSpPr>
                <a:xfrm>
                  <a:off x="2492332" y="1521007"/>
                  <a:ext cx="2130858" cy="2089476"/>
                  <a:chOff x="3838532" y="1040457"/>
                  <a:chExt cx="2523574" cy="2891631"/>
                </a:xfrm>
                <a:solidFill>
                  <a:srgbClr val="8CAD66"/>
                </a:solidFill>
              </p:grpSpPr>
              <p:sp>
                <p:nvSpPr>
                  <p:cNvPr id="300" name="รูปแบบอิสระ: รูปร่าง 299">
                    <a:extLst>
                      <a:ext uri="{FF2B5EF4-FFF2-40B4-BE49-F238E27FC236}">
                        <a16:creationId xmlns:a16="http://schemas.microsoft.com/office/drawing/2014/main" id="{B0AB83C5-7C1C-4417-98EA-56D66D632D0B}"/>
                      </a:ext>
                    </a:extLst>
                  </p:cNvPr>
                  <p:cNvSpPr/>
                  <p:nvPr/>
                </p:nvSpPr>
                <p:spPr>
                  <a:xfrm>
                    <a:off x="3838532" y="1040457"/>
                    <a:ext cx="2523574" cy="2891631"/>
                  </a:xfrm>
                  <a:custGeom>
                    <a:avLst/>
                    <a:gdLst>
                      <a:gd name="connsiteX0" fmla="*/ 1174656 w 2523574"/>
                      <a:gd name="connsiteY0" fmla="*/ 2778768 h 2891631"/>
                      <a:gd name="connsiteX1" fmla="*/ 610776 w 2523574"/>
                      <a:gd name="connsiteY1" fmla="*/ 2291088 h 2891631"/>
                      <a:gd name="connsiteX2" fmla="*/ 280576 w 2523574"/>
                      <a:gd name="connsiteY2" fmla="*/ 1833888 h 2891631"/>
                      <a:gd name="connsiteX3" fmla="*/ 128176 w 2523574"/>
                      <a:gd name="connsiteY3" fmla="*/ 1417328 h 2891631"/>
                      <a:gd name="connsiteX4" fmla="*/ 46896 w 2523574"/>
                      <a:gd name="connsiteY4" fmla="*/ 1066808 h 2891631"/>
                      <a:gd name="connsiteX5" fmla="*/ 31656 w 2523574"/>
                      <a:gd name="connsiteY5" fmla="*/ 629928 h 2891631"/>
                      <a:gd name="connsiteX6" fmla="*/ 16416 w 2523574"/>
                      <a:gd name="connsiteY6" fmla="*/ 147328 h 2891631"/>
                      <a:gd name="connsiteX7" fmla="*/ 41816 w 2523574"/>
                      <a:gd name="connsiteY7" fmla="*/ 8 h 2891631"/>
                      <a:gd name="connsiteX8" fmla="*/ 478696 w 2523574"/>
                      <a:gd name="connsiteY8" fmla="*/ 142248 h 2891631"/>
                      <a:gd name="connsiteX9" fmla="*/ 1154336 w 2523574"/>
                      <a:gd name="connsiteY9" fmla="*/ 497848 h 2891631"/>
                      <a:gd name="connsiteX10" fmla="*/ 1494696 w 2523574"/>
                      <a:gd name="connsiteY10" fmla="*/ 721368 h 2891631"/>
                      <a:gd name="connsiteX11" fmla="*/ 1829976 w 2523574"/>
                      <a:gd name="connsiteY11" fmla="*/ 1071888 h 2891631"/>
                      <a:gd name="connsiteX12" fmla="*/ 2129696 w 2523574"/>
                      <a:gd name="connsiteY12" fmla="*/ 1391928 h 2891631"/>
                      <a:gd name="connsiteX13" fmla="*/ 2256696 w 2523574"/>
                      <a:gd name="connsiteY13" fmla="*/ 1757688 h 2891631"/>
                      <a:gd name="connsiteX14" fmla="*/ 2373536 w 2523574"/>
                      <a:gd name="connsiteY14" fmla="*/ 2032008 h 2891631"/>
                      <a:gd name="connsiteX15" fmla="*/ 2459896 w 2523574"/>
                      <a:gd name="connsiteY15" fmla="*/ 2473968 h 2891631"/>
                      <a:gd name="connsiteX16" fmla="*/ 2480216 w 2523574"/>
                      <a:gd name="connsiteY16" fmla="*/ 2667008 h 2891631"/>
                      <a:gd name="connsiteX17" fmla="*/ 2510696 w 2523574"/>
                      <a:gd name="connsiteY17" fmla="*/ 2814328 h 2891631"/>
                      <a:gd name="connsiteX18" fmla="*/ 2510696 w 2523574"/>
                      <a:gd name="connsiteY18" fmla="*/ 2860048 h 2891631"/>
                      <a:gd name="connsiteX19" fmla="*/ 2353216 w 2523574"/>
                      <a:gd name="connsiteY19" fmla="*/ 2890528 h 2891631"/>
                      <a:gd name="connsiteX20" fmla="*/ 1875696 w 2523574"/>
                      <a:gd name="connsiteY20" fmla="*/ 2885448 h 2891631"/>
                      <a:gd name="connsiteX21" fmla="*/ 1255936 w 2523574"/>
                      <a:gd name="connsiteY21" fmla="*/ 2875288 h 2891631"/>
                      <a:gd name="connsiteX22" fmla="*/ 1174656 w 2523574"/>
                      <a:gd name="connsiteY22" fmla="*/ 2778768 h 2891631"/>
                      <a:gd name="connsiteX0" fmla="*/ 1174656 w 2523574"/>
                      <a:gd name="connsiteY0" fmla="*/ 2778768 h 2891631"/>
                      <a:gd name="connsiteX1" fmla="*/ 610776 w 2523574"/>
                      <a:gd name="connsiteY1" fmla="*/ 2291088 h 2891631"/>
                      <a:gd name="connsiteX2" fmla="*/ 280576 w 2523574"/>
                      <a:gd name="connsiteY2" fmla="*/ 1833888 h 2891631"/>
                      <a:gd name="connsiteX3" fmla="*/ 128176 w 2523574"/>
                      <a:gd name="connsiteY3" fmla="*/ 1417328 h 2891631"/>
                      <a:gd name="connsiteX4" fmla="*/ 46896 w 2523574"/>
                      <a:gd name="connsiteY4" fmla="*/ 1066808 h 2891631"/>
                      <a:gd name="connsiteX5" fmla="*/ 31656 w 2523574"/>
                      <a:gd name="connsiteY5" fmla="*/ 629928 h 2891631"/>
                      <a:gd name="connsiteX6" fmla="*/ 16416 w 2523574"/>
                      <a:gd name="connsiteY6" fmla="*/ 147328 h 2891631"/>
                      <a:gd name="connsiteX7" fmla="*/ 41816 w 2523574"/>
                      <a:gd name="connsiteY7" fmla="*/ 8 h 2891631"/>
                      <a:gd name="connsiteX8" fmla="*/ 478696 w 2523574"/>
                      <a:gd name="connsiteY8" fmla="*/ 142248 h 2891631"/>
                      <a:gd name="connsiteX9" fmla="*/ 1154336 w 2523574"/>
                      <a:gd name="connsiteY9" fmla="*/ 497848 h 2891631"/>
                      <a:gd name="connsiteX10" fmla="*/ 1494696 w 2523574"/>
                      <a:gd name="connsiteY10" fmla="*/ 721368 h 2891631"/>
                      <a:gd name="connsiteX11" fmla="*/ 1829976 w 2523574"/>
                      <a:gd name="connsiteY11" fmla="*/ 1071888 h 2891631"/>
                      <a:gd name="connsiteX12" fmla="*/ 2129696 w 2523574"/>
                      <a:gd name="connsiteY12" fmla="*/ 1391928 h 2891631"/>
                      <a:gd name="connsiteX13" fmla="*/ 2297336 w 2523574"/>
                      <a:gd name="connsiteY13" fmla="*/ 1752608 h 2891631"/>
                      <a:gd name="connsiteX14" fmla="*/ 2373536 w 2523574"/>
                      <a:gd name="connsiteY14" fmla="*/ 2032008 h 2891631"/>
                      <a:gd name="connsiteX15" fmla="*/ 2459896 w 2523574"/>
                      <a:gd name="connsiteY15" fmla="*/ 2473968 h 2891631"/>
                      <a:gd name="connsiteX16" fmla="*/ 2480216 w 2523574"/>
                      <a:gd name="connsiteY16" fmla="*/ 2667008 h 2891631"/>
                      <a:gd name="connsiteX17" fmla="*/ 2510696 w 2523574"/>
                      <a:gd name="connsiteY17" fmla="*/ 2814328 h 2891631"/>
                      <a:gd name="connsiteX18" fmla="*/ 2510696 w 2523574"/>
                      <a:gd name="connsiteY18" fmla="*/ 2860048 h 2891631"/>
                      <a:gd name="connsiteX19" fmla="*/ 2353216 w 2523574"/>
                      <a:gd name="connsiteY19" fmla="*/ 2890528 h 2891631"/>
                      <a:gd name="connsiteX20" fmla="*/ 1875696 w 2523574"/>
                      <a:gd name="connsiteY20" fmla="*/ 2885448 h 2891631"/>
                      <a:gd name="connsiteX21" fmla="*/ 1255936 w 2523574"/>
                      <a:gd name="connsiteY21" fmla="*/ 2875288 h 2891631"/>
                      <a:gd name="connsiteX22" fmla="*/ 1174656 w 2523574"/>
                      <a:gd name="connsiteY22" fmla="*/ 2778768 h 2891631"/>
                      <a:gd name="connsiteX0" fmla="*/ 1174656 w 2523574"/>
                      <a:gd name="connsiteY0" fmla="*/ 2778768 h 2891631"/>
                      <a:gd name="connsiteX1" fmla="*/ 610776 w 2523574"/>
                      <a:gd name="connsiteY1" fmla="*/ 2291088 h 2891631"/>
                      <a:gd name="connsiteX2" fmla="*/ 280576 w 2523574"/>
                      <a:gd name="connsiteY2" fmla="*/ 1833888 h 2891631"/>
                      <a:gd name="connsiteX3" fmla="*/ 128176 w 2523574"/>
                      <a:gd name="connsiteY3" fmla="*/ 1417328 h 2891631"/>
                      <a:gd name="connsiteX4" fmla="*/ 46896 w 2523574"/>
                      <a:gd name="connsiteY4" fmla="*/ 1066808 h 2891631"/>
                      <a:gd name="connsiteX5" fmla="*/ 31656 w 2523574"/>
                      <a:gd name="connsiteY5" fmla="*/ 629928 h 2891631"/>
                      <a:gd name="connsiteX6" fmla="*/ 16416 w 2523574"/>
                      <a:gd name="connsiteY6" fmla="*/ 147328 h 2891631"/>
                      <a:gd name="connsiteX7" fmla="*/ 41816 w 2523574"/>
                      <a:gd name="connsiteY7" fmla="*/ 8 h 2891631"/>
                      <a:gd name="connsiteX8" fmla="*/ 478696 w 2523574"/>
                      <a:gd name="connsiteY8" fmla="*/ 142248 h 2891631"/>
                      <a:gd name="connsiteX9" fmla="*/ 1154336 w 2523574"/>
                      <a:gd name="connsiteY9" fmla="*/ 497848 h 2891631"/>
                      <a:gd name="connsiteX10" fmla="*/ 1494696 w 2523574"/>
                      <a:gd name="connsiteY10" fmla="*/ 721368 h 2891631"/>
                      <a:gd name="connsiteX11" fmla="*/ 1829976 w 2523574"/>
                      <a:gd name="connsiteY11" fmla="*/ 1071888 h 2891631"/>
                      <a:gd name="connsiteX12" fmla="*/ 2129696 w 2523574"/>
                      <a:gd name="connsiteY12" fmla="*/ 1391928 h 2891631"/>
                      <a:gd name="connsiteX13" fmla="*/ 2297336 w 2523574"/>
                      <a:gd name="connsiteY13" fmla="*/ 1752608 h 2891631"/>
                      <a:gd name="connsiteX14" fmla="*/ 2373536 w 2523574"/>
                      <a:gd name="connsiteY14" fmla="*/ 2032008 h 2891631"/>
                      <a:gd name="connsiteX15" fmla="*/ 2459896 w 2523574"/>
                      <a:gd name="connsiteY15" fmla="*/ 2473968 h 2891631"/>
                      <a:gd name="connsiteX16" fmla="*/ 2480216 w 2523574"/>
                      <a:gd name="connsiteY16" fmla="*/ 2667008 h 2891631"/>
                      <a:gd name="connsiteX17" fmla="*/ 2510696 w 2523574"/>
                      <a:gd name="connsiteY17" fmla="*/ 2814328 h 2891631"/>
                      <a:gd name="connsiteX18" fmla="*/ 2510696 w 2523574"/>
                      <a:gd name="connsiteY18" fmla="*/ 2860048 h 2891631"/>
                      <a:gd name="connsiteX19" fmla="*/ 2353216 w 2523574"/>
                      <a:gd name="connsiteY19" fmla="*/ 2890528 h 2891631"/>
                      <a:gd name="connsiteX20" fmla="*/ 1875696 w 2523574"/>
                      <a:gd name="connsiteY20" fmla="*/ 2885448 h 2891631"/>
                      <a:gd name="connsiteX21" fmla="*/ 1306736 w 2523574"/>
                      <a:gd name="connsiteY21" fmla="*/ 2870208 h 2891631"/>
                      <a:gd name="connsiteX22" fmla="*/ 1174656 w 2523574"/>
                      <a:gd name="connsiteY22" fmla="*/ 2778768 h 2891631"/>
                      <a:gd name="connsiteX0" fmla="*/ 1174656 w 2523574"/>
                      <a:gd name="connsiteY0" fmla="*/ 2778768 h 2891631"/>
                      <a:gd name="connsiteX1" fmla="*/ 610776 w 2523574"/>
                      <a:gd name="connsiteY1" fmla="*/ 2291088 h 2891631"/>
                      <a:gd name="connsiteX2" fmla="*/ 280576 w 2523574"/>
                      <a:gd name="connsiteY2" fmla="*/ 1833888 h 2891631"/>
                      <a:gd name="connsiteX3" fmla="*/ 128176 w 2523574"/>
                      <a:gd name="connsiteY3" fmla="*/ 1417328 h 2891631"/>
                      <a:gd name="connsiteX4" fmla="*/ 46896 w 2523574"/>
                      <a:gd name="connsiteY4" fmla="*/ 1066808 h 2891631"/>
                      <a:gd name="connsiteX5" fmla="*/ 31656 w 2523574"/>
                      <a:gd name="connsiteY5" fmla="*/ 629928 h 2891631"/>
                      <a:gd name="connsiteX6" fmla="*/ 16416 w 2523574"/>
                      <a:gd name="connsiteY6" fmla="*/ 147328 h 2891631"/>
                      <a:gd name="connsiteX7" fmla="*/ 41816 w 2523574"/>
                      <a:gd name="connsiteY7" fmla="*/ 8 h 2891631"/>
                      <a:gd name="connsiteX8" fmla="*/ 478696 w 2523574"/>
                      <a:gd name="connsiteY8" fmla="*/ 142248 h 2891631"/>
                      <a:gd name="connsiteX9" fmla="*/ 1154336 w 2523574"/>
                      <a:gd name="connsiteY9" fmla="*/ 497848 h 2891631"/>
                      <a:gd name="connsiteX10" fmla="*/ 1494696 w 2523574"/>
                      <a:gd name="connsiteY10" fmla="*/ 721368 h 2891631"/>
                      <a:gd name="connsiteX11" fmla="*/ 1829976 w 2523574"/>
                      <a:gd name="connsiteY11" fmla="*/ 1071888 h 2891631"/>
                      <a:gd name="connsiteX12" fmla="*/ 2129696 w 2523574"/>
                      <a:gd name="connsiteY12" fmla="*/ 1391928 h 2891631"/>
                      <a:gd name="connsiteX13" fmla="*/ 2297336 w 2523574"/>
                      <a:gd name="connsiteY13" fmla="*/ 1752608 h 2891631"/>
                      <a:gd name="connsiteX14" fmla="*/ 2373536 w 2523574"/>
                      <a:gd name="connsiteY14" fmla="*/ 2032008 h 2891631"/>
                      <a:gd name="connsiteX15" fmla="*/ 2459896 w 2523574"/>
                      <a:gd name="connsiteY15" fmla="*/ 2473968 h 2891631"/>
                      <a:gd name="connsiteX16" fmla="*/ 2480216 w 2523574"/>
                      <a:gd name="connsiteY16" fmla="*/ 2667008 h 2891631"/>
                      <a:gd name="connsiteX17" fmla="*/ 2510696 w 2523574"/>
                      <a:gd name="connsiteY17" fmla="*/ 2814328 h 2891631"/>
                      <a:gd name="connsiteX18" fmla="*/ 2510696 w 2523574"/>
                      <a:gd name="connsiteY18" fmla="*/ 2860048 h 2891631"/>
                      <a:gd name="connsiteX19" fmla="*/ 2353216 w 2523574"/>
                      <a:gd name="connsiteY19" fmla="*/ 2890528 h 2891631"/>
                      <a:gd name="connsiteX20" fmla="*/ 1875696 w 2523574"/>
                      <a:gd name="connsiteY20" fmla="*/ 2885448 h 2891631"/>
                      <a:gd name="connsiteX21" fmla="*/ 1174656 w 2523574"/>
                      <a:gd name="connsiteY21" fmla="*/ 2778768 h 2891631"/>
                      <a:gd name="connsiteX0" fmla="*/ 1174656 w 2523574"/>
                      <a:gd name="connsiteY0" fmla="*/ 2809248 h 2891631"/>
                      <a:gd name="connsiteX1" fmla="*/ 610776 w 2523574"/>
                      <a:gd name="connsiteY1" fmla="*/ 2291088 h 2891631"/>
                      <a:gd name="connsiteX2" fmla="*/ 280576 w 2523574"/>
                      <a:gd name="connsiteY2" fmla="*/ 1833888 h 2891631"/>
                      <a:gd name="connsiteX3" fmla="*/ 128176 w 2523574"/>
                      <a:gd name="connsiteY3" fmla="*/ 1417328 h 2891631"/>
                      <a:gd name="connsiteX4" fmla="*/ 46896 w 2523574"/>
                      <a:gd name="connsiteY4" fmla="*/ 1066808 h 2891631"/>
                      <a:gd name="connsiteX5" fmla="*/ 31656 w 2523574"/>
                      <a:gd name="connsiteY5" fmla="*/ 629928 h 2891631"/>
                      <a:gd name="connsiteX6" fmla="*/ 16416 w 2523574"/>
                      <a:gd name="connsiteY6" fmla="*/ 147328 h 2891631"/>
                      <a:gd name="connsiteX7" fmla="*/ 41816 w 2523574"/>
                      <a:gd name="connsiteY7" fmla="*/ 8 h 2891631"/>
                      <a:gd name="connsiteX8" fmla="*/ 478696 w 2523574"/>
                      <a:gd name="connsiteY8" fmla="*/ 142248 h 2891631"/>
                      <a:gd name="connsiteX9" fmla="*/ 1154336 w 2523574"/>
                      <a:gd name="connsiteY9" fmla="*/ 497848 h 2891631"/>
                      <a:gd name="connsiteX10" fmla="*/ 1494696 w 2523574"/>
                      <a:gd name="connsiteY10" fmla="*/ 721368 h 2891631"/>
                      <a:gd name="connsiteX11" fmla="*/ 1829976 w 2523574"/>
                      <a:gd name="connsiteY11" fmla="*/ 1071888 h 2891631"/>
                      <a:gd name="connsiteX12" fmla="*/ 2129696 w 2523574"/>
                      <a:gd name="connsiteY12" fmla="*/ 1391928 h 2891631"/>
                      <a:gd name="connsiteX13" fmla="*/ 2297336 w 2523574"/>
                      <a:gd name="connsiteY13" fmla="*/ 1752608 h 2891631"/>
                      <a:gd name="connsiteX14" fmla="*/ 2373536 w 2523574"/>
                      <a:gd name="connsiteY14" fmla="*/ 2032008 h 2891631"/>
                      <a:gd name="connsiteX15" fmla="*/ 2459896 w 2523574"/>
                      <a:gd name="connsiteY15" fmla="*/ 2473968 h 2891631"/>
                      <a:gd name="connsiteX16" fmla="*/ 2480216 w 2523574"/>
                      <a:gd name="connsiteY16" fmla="*/ 2667008 h 2891631"/>
                      <a:gd name="connsiteX17" fmla="*/ 2510696 w 2523574"/>
                      <a:gd name="connsiteY17" fmla="*/ 2814328 h 2891631"/>
                      <a:gd name="connsiteX18" fmla="*/ 2510696 w 2523574"/>
                      <a:gd name="connsiteY18" fmla="*/ 2860048 h 2891631"/>
                      <a:gd name="connsiteX19" fmla="*/ 2353216 w 2523574"/>
                      <a:gd name="connsiteY19" fmla="*/ 2890528 h 2891631"/>
                      <a:gd name="connsiteX20" fmla="*/ 1875696 w 2523574"/>
                      <a:gd name="connsiteY20" fmla="*/ 2885448 h 2891631"/>
                      <a:gd name="connsiteX21" fmla="*/ 1174656 w 2523574"/>
                      <a:gd name="connsiteY21" fmla="*/ 2809248 h 2891631"/>
                      <a:gd name="connsiteX0" fmla="*/ 1174656 w 2523574"/>
                      <a:gd name="connsiteY0" fmla="*/ 2809248 h 2891631"/>
                      <a:gd name="connsiteX1" fmla="*/ 610776 w 2523574"/>
                      <a:gd name="connsiteY1" fmla="*/ 2291088 h 2891631"/>
                      <a:gd name="connsiteX2" fmla="*/ 280576 w 2523574"/>
                      <a:gd name="connsiteY2" fmla="*/ 1833888 h 2891631"/>
                      <a:gd name="connsiteX3" fmla="*/ 128176 w 2523574"/>
                      <a:gd name="connsiteY3" fmla="*/ 1417328 h 2891631"/>
                      <a:gd name="connsiteX4" fmla="*/ 46896 w 2523574"/>
                      <a:gd name="connsiteY4" fmla="*/ 1066808 h 2891631"/>
                      <a:gd name="connsiteX5" fmla="*/ 31656 w 2523574"/>
                      <a:gd name="connsiteY5" fmla="*/ 629928 h 2891631"/>
                      <a:gd name="connsiteX6" fmla="*/ 16416 w 2523574"/>
                      <a:gd name="connsiteY6" fmla="*/ 147328 h 2891631"/>
                      <a:gd name="connsiteX7" fmla="*/ 41816 w 2523574"/>
                      <a:gd name="connsiteY7" fmla="*/ 8 h 2891631"/>
                      <a:gd name="connsiteX8" fmla="*/ 478696 w 2523574"/>
                      <a:gd name="connsiteY8" fmla="*/ 142248 h 2891631"/>
                      <a:gd name="connsiteX9" fmla="*/ 1154336 w 2523574"/>
                      <a:gd name="connsiteY9" fmla="*/ 497848 h 2891631"/>
                      <a:gd name="connsiteX10" fmla="*/ 1494696 w 2523574"/>
                      <a:gd name="connsiteY10" fmla="*/ 721368 h 2891631"/>
                      <a:gd name="connsiteX11" fmla="*/ 1829976 w 2523574"/>
                      <a:gd name="connsiteY11" fmla="*/ 1071888 h 2891631"/>
                      <a:gd name="connsiteX12" fmla="*/ 2129696 w 2523574"/>
                      <a:gd name="connsiteY12" fmla="*/ 1391928 h 2891631"/>
                      <a:gd name="connsiteX13" fmla="*/ 2297336 w 2523574"/>
                      <a:gd name="connsiteY13" fmla="*/ 1752608 h 2891631"/>
                      <a:gd name="connsiteX14" fmla="*/ 2373536 w 2523574"/>
                      <a:gd name="connsiteY14" fmla="*/ 2032008 h 2891631"/>
                      <a:gd name="connsiteX15" fmla="*/ 2459896 w 2523574"/>
                      <a:gd name="connsiteY15" fmla="*/ 2473968 h 2891631"/>
                      <a:gd name="connsiteX16" fmla="*/ 2480216 w 2523574"/>
                      <a:gd name="connsiteY16" fmla="*/ 2667008 h 2891631"/>
                      <a:gd name="connsiteX17" fmla="*/ 2510696 w 2523574"/>
                      <a:gd name="connsiteY17" fmla="*/ 2814328 h 2891631"/>
                      <a:gd name="connsiteX18" fmla="*/ 2510696 w 2523574"/>
                      <a:gd name="connsiteY18" fmla="*/ 2860048 h 2891631"/>
                      <a:gd name="connsiteX19" fmla="*/ 2353216 w 2523574"/>
                      <a:gd name="connsiteY19" fmla="*/ 2890528 h 2891631"/>
                      <a:gd name="connsiteX20" fmla="*/ 1875696 w 2523574"/>
                      <a:gd name="connsiteY20" fmla="*/ 2885448 h 2891631"/>
                      <a:gd name="connsiteX21" fmla="*/ 1174656 w 2523574"/>
                      <a:gd name="connsiteY21" fmla="*/ 2809248 h 2891631"/>
                      <a:gd name="connsiteX0" fmla="*/ 1174656 w 2523574"/>
                      <a:gd name="connsiteY0" fmla="*/ 2809248 h 2891631"/>
                      <a:gd name="connsiteX1" fmla="*/ 554896 w 2523574"/>
                      <a:gd name="connsiteY1" fmla="*/ 2270768 h 2891631"/>
                      <a:gd name="connsiteX2" fmla="*/ 280576 w 2523574"/>
                      <a:gd name="connsiteY2" fmla="*/ 1833888 h 2891631"/>
                      <a:gd name="connsiteX3" fmla="*/ 128176 w 2523574"/>
                      <a:gd name="connsiteY3" fmla="*/ 1417328 h 2891631"/>
                      <a:gd name="connsiteX4" fmla="*/ 46896 w 2523574"/>
                      <a:gd name="connsiteY4" fmla="*/ 1066808 h 2891631"/>
                      <a:gd name="connsiteX5" fmla="*/ 31656 w 2523574"/>
                      <a:gd name="connsiteY5" fmla="*/ 629928 h 2891631"/>
                      <a:gd name="connsiteX6" fmla="*/ 16416 w 2523574"/>
                      <a:gd name="connsiteY6" fmla="*/ 147328 h 2891631"/>
                      <a:gd name="connsiteX7" fmla="*/ 41816 w 2523574"/>
                      <a:gd name="connsiteY7" fmla="*/ 8 h 2891631"/>
                      <a:gd name="connsiteX8" fmla="*/ 478696 w 2523574"/>
                      <a:gd name="connsiteY8" fmla="*/ 142248 h 2891631"/>
                      <a:gd name="connsiteX9" fmla="*/ 1154336 w 2523574"/>
                      <a:gd name="connsiteY9" fmla="*/ 497848 h 2891631"/>
                      <a:gd name="connsiteX10" fmla="*/ 1494696 w 2523574"/>
                      <a:gd name="connsiteY10" fmla="*/ 721368 h 2891631"/>
                      <a:gd name="connsiteX11" fmla="*/ 1829976 w 2523574"/>
                      <a:gd name="connsiteY11" fmla="*/ 1071888 h 2891631"/>
                      <a:gd name="connsiteX12" fmla="*/ 2129696 w 2523574"/>
                      <a:gd name="connsiteY12" fmla="*/ 1391928 h 2891631"/>
                      <a:gd name="connsiteX13" fmla="*/ 2297336 w 2523574"/>
                      <a:gd name="connsiteY13" fmla="*/ 1752608 h 2891631"/>
                      <a:gd name="connsiteX14" fmla="*/ 2373536 w 2523574"/>
                      <a:gd name="connsiteY14" fmla="*/ 2032008 h 2891631"/>
                      <a:gd name="connsiteX15" fmla="*/ 2459896 w 2523574"/>
                      <a:gd name="connsiteY15" fmla="*/ 2473968 h 2891631"/>
                      <a:gd name="connsiteX16" fmla="*/ 2480216 w 2523574"/>
                      <a:gd name="connsiteY16" fmla="*/ 2667008 h 2891631"/>
                      <a:gd name="connsiteX17" fmla="*/ 2510696 w 2523574"/>
                      <a:gd name="connsiteY17" fmla="*/ 2814328 h 2891631"/>
                      <a:gd name="connsiteX18" fmla="*/ 2510696 w 2523574"/>
                      <a:gd name="connsiteY18" fmla="*/ 2860048 h 2891631"/>
                      <a:gd name="connsiteX19" fmla="*/ 2353216 w 2523574"/>
                      <a:gd name="connsiteY19" fmla="*/ 2890528 h 2891631"/>
                      <a:gd name="connsiteX20" fmla="*/ 1875696 w 2523574"/>
                      <a:gd name="connsiteY20" fmla="*/ 2885448 h 2891631"/>
                      <a:gd name="connsiteX21" fmla="*/ 1174656 w 2523574"/>
                      <a:gd name="connsiteY21" fmla="*/ 2809248 h 289163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2523574" h="2891631">
                        <a:moveTo>
                          <a:pt x="1174656" y="2809248"/>
                        </a:moveTo>
                        <a:cubicBezTo>
                          <a:pt x="954523" y="2706801"/>
                          <a:pt x="703909" y="2433328"/>
                          <a:pt x="554896" y="2270768"/>
                        </a:cubicBezTo>
                        <a:cubicBezTo>
                          <a:pt x="405883" y="2108208"/>
                          <a:pt x="351696" y="1976128"/>
                          <a:pt x="280576" y="1833888"/>
                        </a:cubicBezTo>
                        <a:cubicBezTo>
                          <a:pt x="209456" y="1691648"/>
                          <a:pt x="167123" y="1545175"/>
                          <a:pt x="128176" y="1417328"/>
                        </a:cubicBezTo>
                        <a:cubicBezTo>
                          <a:pt x="89229" y="1289481"/>
                          <a:pt x="62983" y="1198041"/>
                          <a:pt x="46896" y="1066808"/>
                        </a:cubicBezTo>
                        <a:cubicBezTo>
                          <a:pt x="30809" y="935575"/>
                          <a:pt x="36736" y="783175"/>
                          <a:pt x="31656" y="629928"/>
                        </a:cubicBezTo>
                        <a:cubicBezTo>
                          <a:pt x="26576" y="476681"/>
                          <a:pt x="14723" y="252315"/>
                          <a:pt x="16416" y="147328"/>
                        </a:cubicBezTo>
                        <a:cubicBezTo>
                          <a:pt x="18109" y="42341"/>
                          <a:pt x="-35231" y="855"/>
                          <a:pt x="41816" y="8"/>
                        </a:cubicBezTo>
                        <a:cubicBezTo>
                          <a:pt x="118863" y="-839"/>
                          <a:pt x="293276" y="59275"/>
                          <a:pt x="478696" y="142248"/>
                        </a:cubicBezTo>
                        <a:cubicBezTo>
                          <a:pt x="664116" y="225221"/>
                          <a:pt x="985003" y="401328"/>
                          <a:pt x="1154336" y="497848"/>
                        </a:cubicBezTo>
                        <a:cubicBezTo>
                          <a:pt x="1323669" y="594368"/>
                          <a:pt x="1382089" y="625695"/>
                          <a:pt x="1494696" y="721368"/>
                        </a:cubicBezTo>
                        <a:cubicBezTo>
                          <a:pt x="1607303" y="817041"/>
                          <a:pt x="1724143" y="960128"/>
                          <a:pt x="1829976" y="1071888"/>
                        </a:cubicBezTo>
                        <a:cubicBezTo>
                          <a:pt x="1935809" y="1183648"/>
                          <a:pt x="2051803" y="1278475"/>
                          <a:pt x="2129696" y="1391928"/>
                        </a:cubicBezTo>
                        <a:cubicBezTo>
                          <a:pt x="2207589" y="1505381"/>
                          <a:pt x="2256696" y="1645928"/>
                          <a:pt x="2297336" y="1752608"/>
                        </a:cubicBezTo>
                        <a:cubicBezTo>
                          <a:pt x="2337976" y="1859288"/>
                          <a:pt x="2346443" y="1911781"/>
                          <a:pt x="2373536" y="2032008"/>
                        </a:cubicBezTo>
                        <a:cubicBezTo>
                          <a:pt x="2400629" y="2152235"/>
                          <a:pt x="2442116" y="2368135"/>
                          <a:pt x="2459896" y="2473968"/>
                        </a:cubicBezTo>
                        <a:cubicBezTo>
                          <a:pt x="2477676" y="2579801"/>
                          <a:pt x="2471749" y="2610281"/>
                          <a:pt x="2480216" y="2667008"/>
                        </a:cubicBezTo>
                        <a:cubicBezTo>
                          <a:pt x="2488683" y="2723735"/>
                          <a:pt x="2505616" y="2782155"/>
                          <a:pt x="2510696" y="2814328"/>
                        </a:cubicBezTo>
                        <a:cubicBezTo>
                          <a:pt x="2515776" y="2846501"/>
                          <a:pt x="2536943" y="2847348"/>
                          <a:pt x="2510696" y="2860048"/>
                        </a:cubicBezTo>
                        <a:cubicBezTo>
                          <a:pt x="2484449" y="2872748"/>
                          <a:pt x="2459049" y="2886295"/>
                          <a:pt x="2353216" y="2890528"/>
                        </a:cubicBezTo>
                        <a:cubicBezTo>
                          <a:pt x="2247383" y="2894761"/>
                          <a:pt x="1875696" y="2885448"/>
                          <a:pt x="1875696" y="2885448"/>
                        </a:cubicBezTo>
                        <a:cubicBezTo>
                          <a:pt x="1642016" y="2860048"/>
                          <a:pt x="1394789" y="2911695"/>
                          <a:pt x="1174656" y="2809248"/>
                        </a:cubicBezTo>
                        <a:close/>
                      </a:path>
                    </a:pathLst>
                  </a:custGeom>
                  <a:grpFill/>
                  <a:ln w="381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  <p:cxnSp>
                <p:nvCxnSpPr>
                  <p:cNvPr id="301" name="ตัวเชื่อมต่อตรง 300">
                    <a:extLst>
                      <a:ext uri="{FF2B5EF4-FFF2-40B4-BE49-F238E27FC236}">
                        <a16:creationId xmlns:a16="http://schemas.microsoft.com/office/drawing/2014/main" id="{870597A5-BCF3-4FBB-B087-0E54EA07BD15}"/>
                      </a:ext>
                    </a:extLst>
                  </p:cNvPr>
                  <p:cNvCxnSpPr>
                    <a:cxnSpLocks/>
                    <a:stCxn id="300" idx="18"/>
                  </p:cNvCxnSpPr>
                  <p:nvPr/>
                </p:nvCxnSpPr>
                <p:spPr>
                  <a:xfrm flipH="1" flipV="1">
                    <a:off x="4292600" y="1610360"/>
                    <a:ext cx="2056628" cy="2290145"/>
                  </a:xfrm>
                  <a:prstGeom prst="line">
                    <a:avLst/>
                  </a:prstGeom>
                  <a:grpFill/>
                  <a:ln w="571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02" name="รูปแบบอิสระ: รูปร่าง 301">
                    <a:extLst>
                      <a:ext uri="{FF2B5EF4-FFF2-40B4-BE49-F238E27FC236}">
                        <a16:creationId xmlns:a16="http://schemas.microsoft.com/office/drawing/2014/main" id="{03EEF627-4B64-41DB-A4AA-C68D729E8E07}"/>
                      </a:ext>
                    </a:extLst>
                  </p:cNvPr>
                  <p:cNvSpPr/>
                  <p:nvPr/>
                </p:nvSpPr>
                <p:spPr>
                  <a:xfrm>
                    <a:off x="4815840" y="3056397"/>
                    <a:ext cx="792480" cy="77963"/>
                  </a:xfrm>
                  <a:custGeom>
                    <a:avLst/>
                    <a:gdLst>
                      <a:gd name="connsiteX0" fmla="*/ 792480 w 792480"/>
                      <a:gd name="connsiteY0" fmla="*/ 6843 h 77963"/>
                      <a:gd name="connsiteX1" fmla="*/ 360680 w 792480"/>
                      <a:gd name="connsiteY1" fmla="*/ 6843 h 77963"/>
                      <a:gd name="connsiteX2" fmla="*/ 0 w 792480"/>
                      <a:gd name="connsiteY2" fmla="*/ 77963 h 779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92480" h="77963">
                        <a:moveTo>
                          <a:pt x="792480" y="6843"/>
                        </a:moveTo>
                        <a:cubicBezTo>
                          <a:pt x="642620" y="916"/>
                          <a:pt x="492760" y="-5010"/>
                          <a:pt x="360680" y="6843"/>
                        </a:cubicBezTo>
                        <a:cubicBezTo>
                          <a:pt x="228600" y="18696"/>
                          <a:pt x="114300" y="48329"/>
                          <a:pt x="0" y="77963"/>
                        </a:cubicBezTo>
                      </a:path>
                    </a:pathLst>
                  </a:custGeom>
                  <a:grpFill/>
                  <a:ln w="571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  <p:sp>
                <p:nvSpPr>
                  <p:cNvPr id="303" name="รูปแบบอิสระ: รูปร่าง 302">
                    <a:extLst>
                      <a:ext uri="{FF2B5EF4-FFF2-40B4-BE49-F238E27FC236}">
                        <a16:creationId xmlns:a16="http://schemas.microsoft.com/office/drawing/2014/main" id="{1DC5A53A-6254-4DEA-8ABA-20D02A72ADD1}"/>
                      </a:ext>
                    </a:extLst>
                  </p:cNvPr>
                  <p:cNvSpPr/>
                  <p:nvPr/>
                </p:nvSpPr>
                <p:spPr>
                  <a:xfrm>
                    <a:off x="4424680" y="2294397"/>
                    <a:ext cx="553720" cy="77963"/>
                  </a:xfrm>
                  <a:custGeom>
                    <a:avLst/>
                    <a:gdLst>
                      <a:gd name="connsiteX0" fmla="*/ 563880 w 563880"/>
                      <a:gd name="connsiteY0" fmla="*/ 40762 h 40762"/>
                      <a:gd name="connsiteX1" fmla="*/ 269240 w 563880"/>
                      <a:gd name="connsiteY1" fmla="*/ 122 h 40762"/>
                      <a:gd name="connsiteX2" fmla="*/ 0 w 563880"/>
                      <a:gd name="connsiteY2" fmla="*/ 30602 h 407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563880" h="40762">
                        <a:moveTo>
                          <a:pt x="563880" y="40762"/>
                        </a:moveTo>
                        <a:cubicBezTo>
                          <a:pt x="463550" y="21288"/>
                          <a:pt x="363220" y="1815"/>
                          <a:pt x="269240" y="122"/>
                        </a:cubicBezTo>
                        <a:cubicBezTo>
                          <a:pt x="175260" y="-1571"/>
                          <a:pt x="87630" y="14515"/>
                          <a:pt x="0" y="30602"/>
                        </a:cubicBezTo>
                      </a:path>
                    </a:pathLst>
                  </a:custGeom>
                  <a:grpFill/>
                  <a:ln w="571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  <p:sp>
                <p:nvSpPr>
                  <p:cNvPr id="304" name="รูปแบบอิสระ: รูปร่าง 303">
                    <a:extLst>
                      <a:ext uri="{FF2B5EF4-FFF2-40B4-BE49-F238E27FC236}">
                        <a16:creationId xmlns:a16="http://schemas.microsoft.com/office/drawing/2014/main" id="{E15ECABF-CD1F-4402-9432-142009EA6675}"/>
                      </a:ext>
                    </a:extLst>
                  </p:cNvPr>
                  <p:cNvSpPr/>
                  <p:nvPr/>
                </p:nvSpPr>
                <p:spPr>
                  <a:xfrm rot="17018790" flipH="1">
                    <a:off x="5428808" y="2843214"/>
                    <a:ext cx="466135" cy="45719"/>
                  </a:xfrm>
                  <a:custGeom>
                    <a:avLst/>
                    <a:gdLst>
                      <a:gd name="connsiteX0" fmla="*/ 792480 w 792480"/>
                      <a:gd name="connsiteY0" fmla="*/ 6843 h 77963"/>
                      <a:gd name="connsiteX1" fmla="*/ 360680 w 792480"/>
                      <a:gd name="connsiteY1" fmla="*/ 6843 h 77963"/>
                      <a:gd name="connsiteX2" fmla="*/ 0 w 792480"/>
                      <a:gd name="connsiteY2" fmla="*/ 77963 h 779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92480" h="77963">
                        <a:moveTo>
                          <a:pt x="792480" y="6843"/>
                        </a:moveTo>
                        <a:cubicBezTo>
                          <a:pt x="642620" y="916"/>
                          <a:pt x="492760" y="-5010"/>
                          <a:pt x="360680" y="6843"/>
                        </a:cubicBezTo>
                        <a:cubicBezTo>
                          <a:pt x="228600" y="18696"/>
                          <a:pt x="114300" y="48329"/>
                          <a:pt x="0" y="77963"/>
                        </a:cubicBezTo>
                      </a:path>
                    </a:pathLst>
                  </a:custGeom>
                  <a:grpFill/>
                  <a:ln w="571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  <p:sp>
                <p:nvSpPr>
                  <p:cNvPr id="305" name="รูปแบบอิสระ: รูปร่าง 304">
                    <a:extLst>
                      <a:ext uri="{FF2B5EF4-FFF2-40B4-BE49-F238E27FC236}">
                        <a16:creationId xmlns:a16="http://schemas.microsoft.com/office/drawing/2014/main" id="{C5057E39-0E95-47C7-A1BA-2CABC10ED9BA}"/>
                      </a:ext>
                    </a:extLst>
                  </p:cNvPr>
                  <p:cNvSpPr/>
                  <p:nvPr/>
                </p:nvSpPr>
                <p:spPr>
                  <a:xfrm rot="17562822">
                    <a:off x="4818556" y="2166883"/>
                    <a:ext cx="419920" cy="45719"/>
                  </a:xfrm>
                  <a:custGeom>
                    <a:avLst/>
                    <a:gdLst>
                      <a:gd name="connsiteX0" fmla="*/ 563880 w 563880"/>
                      <a:gd name="connsiteY0" fmla="*/ 40762 h 40762"/>
                      <a:gd name="connsiteX1" fmla="*/ 269240 w 563880"/>
                      <a:gd name="connsiteY1" fmla="*/ 122 h 40762"/>
                      <a:gd name="connsiteX2" fmla="*/ 0 w 563880"/>
                      <a:gd name="connsiteY2" fmla="*/ 30602 h 407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563880" h="40762">
                        <a:moveTo>
                          <a:pt x="563880" y="40762"/>
                        </a:moveTo>
                        <a:cubicBezTo>
                          <a:pt x="463550" y="21288"/>
                          <a:pt x="363220" y="1815"/>
                          <a:pt x="269240" y="122"/>
                        </a:cubicBezTo>
                        <a:cubicBezTo>
                          <a:pt x="175260" y="-1571"/>
                          <a:pt x="87630" y="14515"/>
                          <a:pt x="0" y="30602"/>
                        </a:cubicBezTo>
                      </a:path>
                    </a:pathLst>
                  </a:custGeom>
                  <a:grpFill/>
                  <a:ln w="571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</p:grpSp>
            <p:grpSp>
              <p:nvGrpSpPr>
                <p:cNvPr id="286" name="กลุ่ม 285">
                  <a:extLst>
                    <a:ext uri="{FF2B5EF4-FFF2-40B4-BE49-F238E27FC236}">
                      <a16:creationId xmlns:a16="http://schemas.microsoft.com/office/drawing/2014/main" id="{7736E07F-B9CC-43B3-8982-9DFD0BE2A959}"/>
                    </a:ext>
                  </a:extLst>
                </p:cNvPr>
                <p:cNvGrpSpPr/>
                <p:nvPr/>
              </p:nvGrpSpPr>
              <p:grpSpPr>
                <a:xfrm flipH="1">
                  <a:off x="4544712" y="757958"/>
                  <a:ext cx="1913853" cy="2853414"/>
                  <a:chOff x="3838532" y="1040457"/>
                  <a:chExt cx="2523574" cy="2891631"/>
                </a:xfrm>
                <a:solidFill>
                  <a:srgbClr val="4D8047"/>
                </a:solidFill>
              </p:grpSpPr>
              <p:sp>
                <p:nvSpPr>
                  <p:cNvPr id="294" name="รูปแบบอิสระ: รูปร่าง 293">
                    <a:extLst>
                      <a:ext uri="{FF2B5EF4-FFF2-40B4-BE49-F238E27FC236}">
                        <a16:creationId xmlns:a16="http://schemas.microsoft.com/office/drawing/2014/main" id="{3D6219A0-B86E-4662-8D23-D9FDE2453453}"/>
                      </a:ext>
                    </a:extLst>
                  </p:cNvPr>
                  <p:cNvSpPr/>
                  <p:nvPr/>
                </p:nvSpPr>
                <p:spPr>
                  <a:xfrm>
                    <a:off x="3838532" y="1040457"/>
                    <a:ext cx="2523574" cy="2891631"/>
                  </a:xfrm>
                  <a:custGeom>
                    <a:avLst/>
                    <a:gdLst>
                      <a:gd name="connsiteX0" fmla="*/ 1174656 w 2523574"/>
                      <a:gd name="connsiteY0" fmla="*/ 2778768 h 2891631"/>
                      <a:gd name="connsiteX1" fmla="*/ 610776 w 2523574"/>
                      <a:gd name="connsiteY1" fmla="*/ 2291088 h 2891631"/>
                      <a:gd name="connsiteX2" fmla="*/ 280576 w 2523574"/>
                      <a:gd name="connsiteY2" fmla="*/ 1833888 h 2891631"/>
                      <a:gd name="connsiteX3" fmla="*/ 128176 w 2523574"/>
                      <a:gd name="connsiteY3" fmla="*/ 1417328 h 2891631"/>
                      <a:gd name="connsiteX4" fmla="*/ 46896 w 2523574"/>
                      <a:gd name="connsiteY4" fmla="*/ 1066808 h 2891631"/>
                      <a:gd name="connsiteX5" fmla="*/ 31656 w 2523574"/>
                      <a:gd name="connsiteY5" fmla="*/ 629928 h 2891631"/>
                      <a:gd name="connsiteX6" fmla="*/ 16416 w 2523574"/>
                      <a:gd name="connsiteY6" fmla="*/ 147328 h 2891631"/>
                      <a:gd name="connsiteX7" fmla="*/ 41816 w 2523574"/>
                      <a:gd name="connsiteY7" fmla="*/ 8 h 2891631"/>
                      <a:gd name="connsiteX8" fmla="*/ 478696 w 2523574"/>
                      <a:gd name="connsiteY8" fmla="*/ 142248 h 2891631"/>
                      <a:gd name="connsiteX9" fmla="*/ 1154336 w 2523574"/>
                      <a:gd name="connsiteY9" fmla="*/ 497848 h 2891631"/>
                      <a:gd name="connsiteX10" fmla="*/ 1494696 w 2523574"/>
                      <a:gd name="connsiteY10" fmla="*/ 721368 h 2891631"/>
                      <a:gd name="connsiteX11" fmla="*/ 1829976 w 2523574"/>
                      <a:gd name="connsiteY11" fmla="*/ 1071888 h 2891631"/>
                      <a:gd name="connsiteX12" fmla="*/ 2129696 w 2523574"/>
                      <a:gd name="connsiteY12" fmla="*/ 1391928 h 2891631"/>
                      <a:gd name="connsiteX13" fmla="*/ 2256696 w 2523574"/>
                      <a:gd name="connsiteY13" fmla="*/ 1757688 h 2891631"/>
                      <a:gd name="connsiteX14" fmla="*/ 2373536 w 2523574"/>
                      <a:gd name="connsiteY14" fmla="*/ 2032008 h 2891631"/>
                      <a:gd name="connsiteX15" fmla="*/ 2459896 w 2523574"/>
                      <a:gd name="connsiteY15" fmla="*/ 2473968 h 2891631"/>
                      <a:gd name="connsiteX16" fmla="*/ 2480216 w 2523574"/>
                      <a:gd name="connsiteY16" fmla="*/ 2667008 h 2891631"/>
                      <a:gd name="connsiteX17" fmla="*/ 2510696 w 2523574"/>
                      <a:gd name="connsiteY17" fmla="*/ 2814328 h 2891631"/>
                      <a:gd name="connsiteX18" fmla="*/ 2510696 w 2523574"/>
                      <a:gd name="connsiteY18" fmla="*/ 2860048 h 2891631"/>
                      <a:gd name="connsiteX19" fmla="*/ 2353216 w 2523574"/>
                      <a:gd name="connsiteY19" fmla="*/ 2890528 h 2891631"/>
                      <a:gd name="connsiteX20" fmla="*/ 1875696 w 2523574"/>
                      <a:gd name="connsiteY20" fmla="*/ 2885448 h 2891631"/>
                      <a:gd name="connsiteX21" fmla="*/ 1255936 w 2523574"/>
                      <a:gd name="connsiteY21" fmla="*/ 2875288 h 2891631"/>
                      <a:gd name="connsiteX22" fmla="*/ 1174656 w 2523574"/>
                      <a:gd name="connsiteY22" fmla="*/ 2778768 h 2891631"/>
                      <a:gd name="connsiteX0" fmla="*/ 1174656 w 2523574"/>
                      <a:gd name="connsiteY0" fmla="*/ 2778768 h 2891631"/>
                      <a:gd name="connsiteX1" fmla="*/ 610776 w 2523574"/>
                      <a:gd name="connsiteY1" fmla="*/ 2291088 h 2891631"/>
                      <a:gd name="connsiteX2" fmla="*/ 280576 w 2523574"/>
                      <a:gd name="connsiteY2" fmla="*/ 1833888 h 2891631"/>
                      <a:gd name="connsiteX3" fmla="*/ 128176 w 2523574"/>
                      <a:gd name="connsiteY3" fmla="*/ 1417328 h 2891631"/>
                      <a:gd name="connsiteX4" fmla="*/ 46896 w 2523574"/>
                      <a:gd name="connsiteY4" fmla="*/ 1066808 h 2891631"/>
                      <a:gd name="connsiteX5" fmla="*/ 31656 w 2523574"/>
                      <a:gd name="connsiteY5" fmla="*/ 629928 h 2891631"/>
                      <a:gd name="connsiteX6" fmla="*/ 16416 w 2523574"/>
                      <a:gd name="connsiteY6" fmla="*/ 147328 h 2891631"/>
                      <a:gd name="connsiteX7" fmla="*/ 41816 w 2523574"/>
                      <a:gd name="connsiteY7" fmla="*/ 8 h 2891631"/>
                      <a:gd name="connsiteX8" fmla="*/ 478696 w 2523574"/>
                      <a:gd name="connsiteY8" fmla="*/ 142248 h 2891631"/>
                      <a:gd name="connsiteX9" fmla="*/ 1154336 w 2523574"/>
                      <a:gd name="connsiteY9" fmla="*/ 497848 h 2891631"/>
                      <a:gd name="connsiteX10" fmla="*/ 1494696 w 2523574"/>
                      <a:gd name="connsiteY10" fmla="*/ 721368 h 2891631"/>
                      <a:gd name="connsiteX11" fmla="*/ 1829976 w 2523574"/>
                      <a:gd name="connsiteY11" fmla="*/ 1071888 h 2891631"/>
                      <a:gd name="connsiteX12" fmla="*/ 2129696 w 2523574"/>
                      <a:gd name="connsiteY12" fmla="*/ 1391928 h 2891631"/>
                      <a:gd name="connsiteX13" fmla="*/ 2297336 w 2523574"/>
                      <a:gd name="connsiteY13" fmla="*/ 1752608 h 2891631"/>
                      <a:gd name="connsiteX14" fmla="*/ 2373536 w 2523574"/>
                      <a:gd name="connsiteY14" fmla="*/ 2032008 h 2891631"/>
                      <a:gd name="connsiteX15" fmla="*/ 2459896 w 2523574"/>
                      <a:gd name="connsiteY15" fmla="*/ 2473968 h 2891631"/>
                      <a:gd name="connsiteX16" fmla="*/ 2480216 w 2523574"/>
                      <a:gd name="connsiteY16" fmla="*/ 2667008 h 2891631"/>
                      <a:gd name="connsiteX17" fmla="*/ 2510696 w 2523574"/>
                      <a:gd name="connsiteY17" fmla="*/ 2814328 h 2891631"/>
                      <a:gd name="connsiteX18" fmla="*/ 2510696 w 2523574"/>
                      <a:gd name="connsiteY18" fmla="*/ 2860048 h 2891631"/>
                      <a:gd name="connsiteX19" fmla="*/ 2353216 w 2523574"/>
                      <a:gd name="connsiteY19" fmla="*/ 2890528 h 2891631"/>
                      <a:gd name="connsiteX20" fmla="*/ 1875696 w 2523574"/>
                      <a:gd name="connsiteY20" fmla="*/ 2885448 h 2891631"/>
                      <a:gd name="connsiteX21" fmla="*/ 1255936 w 2523574"/>
                      <a:gd name="connsiteY21" fmla="*/ 2875288 h 2891631"/>
                      <a:gd name="connsiteX22" fmla="*/ 1174656 w 2523574"/>
                      <a:gd name="connsiteY22" fmla="*/ 2778768 h 2891631"/>
                      <a:gd name="connsiteX0" fmla="*/ 1174656 w 2523574"/>
                      <a:gd name="connsiteY0" fmla="*/ 2778768 h 2891631"/>
                      <a:gd name="connsiteX1" fmla="*/ 610776 w 2523574"/>
                      <a:gd name="connsiteY1" fmla="*/ 2291088 h 2891631"/>
                      <a:gd name="connsiteX2" fmla="*/ 280576 w 2523574"/>
                      <a:gd name="connsiteY2" fmla="*/ 1833888 h 2891631"/>
                      <a:gd name="connsiteX3" fmla="*/ 128176 w 2523574"/>
                      <a:gd name="connsiteY3" fmla="*/ 1417328 h 2891631"/>
                      <a:gd name="connsiteX4" fmla="*/ 46896 w 2523574"/>
                      <a:gd name="connsiteY4" fmla="*/ 1066808 h 2891631"/>
                      <a:gd name="connsiteX5" fmla="*/ 31656 w 2523574"/>
                      <a:gd name="connsiteY5" fmla="*/ 629928 h 2891631"/>
                      <a:gd name="connsiteX6" fmla="*/ 16416 w 2523574"/>
                      <a:gd name="connsiteY6" fmla="*/ 147328 h 2891631"/>
                      <a:gd name="connsiteX7" fmla="*/ 41816 w 2523574"/>
                      <a:gd name="connsiteY7" fmla="*/ 8 h 2891631"/>
                      <a:gd name="connsiteX8" fmla="*/ 478696 w 2523574"/>
                      <a:gd name="connsiteY8" fmla="*/ 142248 h 2891631"/>
                      <a:gd name="connsiteX9" fmla="*/ 1154336 w 2523574"/>
                      <a:gd name="connsiteY9" fmla="*/ 497848 h 2891631"/>
                      <a:gd name="connsiteX10" fmla="*/ 1494696 w 2523574"/>
                      <a:gd name="connsiteY10" fmla="*/ 721368 h 2891631"/>
                      <a:gd name="connsiteX11" fmla="*/ 1829976 w 2523574"/>
                      <a:gd name="connsiteY11" fmla="*/ 1071888 h 2891631"/>
                      <a:gd name="connsiteX12" fmla="*/ 2129696 w 2523574"/>
                      <a:gd name="connsiteY12" fmla="*/ 1391928 h 2891631"/>
                      <a:gd name="connsiteX13" fmla="*/ 2297336 w 2523574"/>
                      <a:gd name="connsiteY13" fmla="*/ 1752608 h 2891631"/>
                      <a:gd name="connsiteX14" fmla="*/ 2373536 w 2523574"/>
                      <a:gd name="connsiteY14" fmla="*/ 2032008 h 2891631"/>
                      <a:gd name="connsiteX15" fmla="*/ 2459896 w 2523574"/>
                      <a:gd name="connsiteY15" fmla="*/ 2473968 h 2891631"/>
                      <a:gd name="connsiteX16" fmla="*/ 2480216 w 2523574"/>
                      <a:gd name="connsiteY16" fmla="*/ 2667008 h 2891631"/>
                      <a:gd name="connsiteX17" fmla="*/ 2510696 w 2523574"/>
                      <a:gd name="connsiteY17" fmla="*/ 2814328 h 2891631"/>
                      <a:gd name="connsiteX18" fmla="*/ 2510696 w 2523574"/>
                      <a:gd name="connsiteY18" fmla="*/ 2860048 h 2891631"/>
                      <a:gd name="connsiteX19" fmla="*/ 2353216 w 2523574"/>
                      <a:gd name="connsiteY19" fmla="*/ 2890528 h 2891631"/>
                      <a:gd name="connsiteX20" fmla="*/ 1875696 w 2523574"/>
                      <a:gd name="connsiteY20" fmla="*/ 2885448 h 2891631"/>
                      <a:gd name="connsiteX21" fmla="*/ 1306736 w 2523574"/>
                      <a:gd name="connsiteY21" fmla="*/ 2870208 h 2891631"/>
                      <a:gd name="connsiteX22" fmla="*/ 1174656 w 2523574"/>
                      <a:gd name="connsiteY22" fmla="*/ 2778768 h 2891631"/>
                      <a:gd name="connsiteX0" fmla="*/ 1174656 w 2523574"/>
                      <a:gd name="connsiteY0" fmla="*/ 2778768 h 2891631"/>
                      <a:gd name="connsiteX1" fmla="*/ 610776 w 2523574"/>
                      <a:gd name="connsiteY1" fmla="*/ 2291088 h 2891631"/>
                      <a:gd name="connsiteX2" fmla="*/ 280576 w 2523574"/>
                      <a:gd name="connsiteY2" fmla="*/ 1833888 h 2891631"/>
                      <a:gd name="connsiteX3" fmla="*/ 128176 w 2523574"/>
                      <a:gd name="connsiteY3" fmla="*/ 1417328 h 2891631"/>
                      <a:gd name="connsiteX4" fmla="*/ 46896 w 2523574"/>
                      <a:gd name="connsiteY4" fmla="*/ 1066808 h 2891631"/>
                      <a:gd name="connsiteX5" fmla="*/ 31656 w 2523574"/>
                      <a:gd name="connsiteY5" fmla="*/ 629928 h 2891631"/>
                      <a:gd name="connsiteX6" fmla="*/ 16416 w 2523574"/>
                      <a:gd name="connsiteY6" fmla="*/ 147328 h 2891631"/>
                      <a:gd name="connsiteX7" fmla="*/ 41816 w 2523574"/>
                      <a:gd name="connsiteY7" fmla="*/ 8 h 2891631"/>
                      <a:gd name="connsiteX8" fmla="*/ 478696 w 2523574"/>
                      <a:gd name="connsiteY8" fmla="*/ 142248 h 2891631"/>
                      <a:gd name="connsiteX9" fmla="*/ 1154336 w 2523574"/>
                      <a:gd name="connsiteY9" fmla="*/ 497848 h 2891631"/>
                      <a:gd name="connsiteX10" fmla="*/ 1494696 w 2523574"/>
                      <a:gd name="connsiteY10" fmla="*/ 721368 h 2891631"/>
                      <a:gd name="connsiteX11" fmla="*/ 1829976 w 2523574"/>
                      <a:gd name="connsiteY11" fmla="*/ 1071888 h 2891631"/>
                      <a:gd name="connsiteX12" fmla="*/ 2129696 w 2523574"/>
                      <a:gd name="connsiteY12" fmla="*/ 1391928 h 2891631"/>
                      <a:gd name="connsiteX13" fmla="*/ 2297336 w 2523574"/>
                      <a:gd name="connsiteY13" fmla="*/ 1752608 h 2891631"/>
                      <a:gd name="connsiteX14" fmla="*/ 2373536 w 2523574"/>
                      <a:gd name="connsiteY14" fmla="*/ 2032008 h 2891631"/>
                      <a:gd name="connsiteX15" fmla="*/ 2459896 w 2523574"/>
                      <a:gd name="connsiteY15" fmla="*/ 2473968 h 2891631"/>
                      <a:gd name="connsiteX16" fmla="*/ 2480216 w 2523574"/>
                      <a:gd name="connsiteY16" fmla="*/ 2667008 h 2891631"/>
                      <a:gd name="connsiteX17" fmla="*/ 2510696 w 2523574"/>
                      <a:gd name="connsiteY17" fmla="*/ 2814328 h 2891631"/>
                      <a:gd name="connsiteX18" fmla="*/ 2510696 w 2523574"/>
                      <a:gd name="connsiteY18" fmla="*/ 2860048 h 2891631"/>
                      <a:gd name="connsiteX19" fmla="*/ 2353216 w 2523574"/>
                      <a:gd name="connsiteY19" fmla="*/ 2890528 h 2891631"/>
                      <a:gd name="connsiteX20" fmla="*/ 1875696 w 2523574"/>
                      <a:gd name="connsiteY20" fmla="*/ 2885448 h 2891631"/>
                      <a:gd name="connsiteX21" fmla="*/ 1174656 w 2523574"/>
                      <a:gd name="connsiteY21" fmla="*/ 2778768 h 2891631"/>
                      <a:gd name="connsiteX0" fmla="*/ 1174656 w 2523574"/>
                      <a:gd name="connsiteY0" fmla="*/ 2809248 h 2891631"/>
                      <a:gd name="connsiteX1" fmla="*/ 610776 w 2523574"/>
                      <a:gd name="connsiteY1" fmla="*/ 2291088 h 2891631"/>
                      <a:gd name="connsiteX2" fmla="*/ 280576 w 2523574"/>
                      <a:gd name="connsiteY2" fmla="*/ 1833888 h 2891631"/>
                      <a:gd name="connsiteX3" fmla="*/ 128176 w 2523574"/>
                      <a:gd name="connsiteY3" fmla="*/ 1417328 h 2891631"/>
                      <a:gd name="connsiteX4" fmla="*/ 46896 w 2523574"/>
                      <a:gd name="connsiteY4" fmla="*/ 1066808 h 2891631"/>
                      <a:gd name="connsiteX5" fmla="*/ 31656 w 2523574"/>
                      <a:gd name="connsiteY5" fmla="*/ 629928 h 2891631"/>
                      <a:gd name="connsiteX6" fmla="*/ 16416 w 2523574"/>
                      <a:gd name="connsiteY6" fmla="*/ 147328 h 2891631"/>
                      <a:gd name="connsiteX7" fmla="*/ 41816 w 2523574"/>
                      <a:gd name="connsiteY7" fmla="*/ 8 h 2891631"/>
                      <a:gd name="connsiteX8" fmla="*/ 478696 w 2523574"/>
                      <a:gd name="connsiteY8" fmla="*/ 142248 h 2891631"/>
                      <a:gd name="connsiteX9" fmla="*/ 1154336 w 2523574"/>
                      <a:gd name="connsiteY9" fmla="*/ 497848 h 2891631"/>
                      <a:gd name="connsiteX10" fmla="*/ 1494696 w 2523574"/>
                      <a:gd name="connsiteY10" fmla="*/ 721368 h 2891631"/>
                      <a:gd name="connsiteX11" fmla="*/ 1829976 w 2523574"/>
                      <a:gd name="connsiteY11" fmla="*/ 1071888 h 2891631"/>
                      <a:gd name="connsiteX12" fmla="*/ 2129696 w 2523574"/>
                      <a:gd name="connsiteY12" fmla="*/ 1391928 h 2891631"/>
                      <a:gd name="connsiteX13" fmla="*/ 2297336 w 2523574"/>
                      <a:gd name="connsiteY13" fmla="*/ 1752608 h 2891631"/>
                      <a:gd name="connsiteX14" fmla="*/ 2373536 w 2523574"/>
                      <a:gd name="connsiteY14" fmla="*/ 2032008 h 2891631"/>
                      <a:gd name="connsiteX15" fmla="*/ 2459896 w 2523574"/>
                      <a:gd name="connsiteY15" fmla="*/ 2473968 h 2891631"/>
                      <a:gd name="connsiteX16" fmla="*/ 2480216 w 2523574"/>
                      <a:gd name="connsiteY16" fmla="*/ 2667008 h 2891631"/>
                      <a:gd name="connsiteX17" fmla="*/ 2510696 w 2523574"/>
                      <a:gd name="connsiteY17" fmla="*/ 2814328 h 2891631"/>
                      <a:gd name="connsiteX18" fmla="*/ 2510696 w 2523574"/>
                      <a:gd name="connsiteY18" fmla="*/ 2860048 h 2891631"/>
                      <a:gd name="connsiteX19" fmla="*/ 2353216 w 2523574"/>
                      <a:gd name="connsiteY19" fmla="*/ 2890528 h 2891631"/>
                      <a:gd name="connsiteX20" fmla="*/ 1875696 w 2523574"/>
                      <a:gd name="connsiteY20" fmla="*/ 2885448 h 2891631"/>
                      <a:gd name="connsiteX21" fmla="*/ 1174656 w 2523574"/>
                      <a:gd name="connsiteY21" fmla="*/ 2809248 h 2891631"/>
                      <a:gd name="connsiteX0" fmla="*/ 1174656 w 2523574"/>
                      <a:gd name="connsiteY0" fmla="*/ 2809248 h 2891631"/>
                      <a:gd name="connsiteX1" fmla="*/ 610776 w 2523574"/>
                      <a:gd name="connsiteY1" fmla="*/ 2291088 h 2891631"/>
                      <a:gd name="connsiteX2" fmla="*/ 280576 w 2523574"/>
                      <a:gd name="connsiteY2" fmla="*/ 1833888 h 2891631"/>
                      <a:gd name="connsiteX3" fmla="*/ 128176 w 2523574"/>
                      <a:gd name="connsiteY3" fmla="*/ 1417328 h 2891631"/>
                      <a:gd name="connsiteX4" fmla="*/ 46896 w 2523574"/>
                      <a:gd name="connsiteY4" fmla="*/ 1066808 h 2891631"/>
                      <a:gd name="connsiteX5" fmla="*/ 31656 w 2523574"/>
                      <a:gd name="connsiteY5" fmla="*/ 629928 h 2891631"/>
                      <a:gd name="connsiteX6" fmla="*/ 16416 w 2523574"/>
                      <a:gd name="connsiteY6" fmla="*/ 147328 h 2891631"/>
                      <a:gd name="connsiteX7" fmla="*/ 41816 w 2523574"/>
                      <a:gd name="connsiteY7" fmla="*/ 8 h 2891631"/>
                      <a:gd name="connsiteX8" fmla="*/ 478696 w 2523574"/>
                      <a:gd name="connsiteY8" fmla="*/ 142248 h 2891631"/>
                      <a:gd name="connsiteX9" fmla="*/ 1154336 w 2523574"/>
                      <a:gd name="connsiteY9" fmla="*/ 497848 h 2891631"/>
                      <a:gd name="connsiteX10" fmla="*/ 1494696 w 2523574"/>
                      <a:gd name="connsiteY10" fmla="*/ 721368 h 2891631"/>
                      <a:gd name="connsiteX11" fmla="*/ 1829976 w 2523574"/>
                      <a:gd name="connsiteY11" fmla="*/ 1071888 h 2891631"/>
                      <a:gd name="connsiteX12" fmla="*/ 2129696 w 2523574"/>
                      <a:gd name="connsiteY12" fmla="*/ 1391928 h 2891631"/>
                      <a:gd name="connsiteX13" fmla="*/ 2297336 w 2523574"/>
                      <a:gd name="connsiteY13" fmla="*/ 1752608 h 2891631"/>
                      <a:gd name="connsiteX14" fmla="*/ 2373536 w 2523574"/>
                      <a:gd name="connsiteY14" fmla="*/ 2032008 h 2891631"/>
                      <a:gd name="connsiteX15" fmla="*/ 2459896 w 2523574"/>
                      <a:gd name="connsiteY15" fmla="*/ 2473968 h 2891631"/>
                      <a:gd name="connsiteX16" fmla="*/ 2480216 w 2523574"/>
                      <a:gd name="connsiteY16" fmla="*/ 2667008 h 2891631"/>
                      <a:gd name="connsiteX17" fmla="*/ 2510696 w 2523574"/>
                      <a:gd name="connsiteY17" fmla="*/ 2814328 h 2891631"/>
                      <a:gd name="connsiteX18" fmla="*/ 2510696 w 2523574"/>
                      <a:gd name="connsiteY18" fmla="*/ 2860048 h 2891631"/>
                      <a:gd name="connsiteX19" fmla="*/ 2353216 w 2523574"/>
                      <a:gd name="connsiteY19" fmla="*/ 2890528 h 2891631"/>
                      <a:gd name="connsiteX20" fmla="*/ 1875696 w 2523574"/>
                      <a:gd name="connsiteY20" fmla="*/ 2885448 h 2891631"/>
                      <a:gd name="connsiteX21" fmla="*/ 1174656 w 2523574"/>
                      <a:gd name="connsiteY21" fmla="*/ 2809248 h 2891631"/>
                      <a:gd name="connsiteX0" fmla="*/ 1174656 w 2523574"/>
                      <a:gd name="connsiteY0" fmla="*/ 2809248 h 2891631"/>
                      <a:gd name="connsiteX1" fmla="*/ 554896 w 2523574"/>
                      <a:gd name="connsiteY1" fmla="*/ 2270768 h 2891631"/>
                      <a:gd name="connsiteX2" fmla="*/ 280576 w 2523574"/>
                      <a:gd name="connsiteY2" fmla="*/ 1833888 h 2891631"/>
                      <a:gd name="connsiteX3" fmla="*/ 128176 w 2523574"/>
                      <a:gd name="connsiteY3" fmla="*/ 1417328 h 2891631"/>
                      <a:gd name="connsiteX4" fmla="*/ 46896 w 2523574"/>
                      <a:gd name="connsiteY4" fmla="*/ 1066808 h 2891631"/>
                      <a:gd name="connsiteX5" fmla="*/ 31656 w 2523574"/>
                      <a:gd name="connsiteY5" fmla="*/ 629928 h 2891631"/>
                      <a:gd name="connsiteX6" fmla="*/ 16416 w 2523574"/>
                      <a:gd name="connsiteY6" fmla="*/ 147328 h 2891631"/>
                      <a:gd name="connsiteX7" fmla="*/ 41816 w 2523574"/>
                      <a:gd name="connsiteY7" fmla="*/ 8 h 2891631"/>
                      <a:gd name="connsiteX8" fmla="*/ 478696 w 2523574"/>
                      <a:gd name="connsiteY8" fmla="*/ 142248 h 2891631"/>
                      <a:gd name="connsiteX9" fmla="*/ 1154336 w 2523574"/>
                      <a:gd name="connsiteY9" fmla="*/ 497848 h 2891631"/>
                      <a:gd name="connsiteX10" fmla="*/ 1494696 w 2523574"/>
                      <a:gd name="connsiteY10" fmla="*/ 721368 h 2891631"/>
                      <a:gd name="connsiteX11" fmla="*/ 1829976 w 2523574"/>
                      <a:gd name="connsiteY11" fmla="*/ 1071888 h 2891631"/>
                      <a:gd name="connsiteX12" fmla="*/ 2129696 w 2523574"/>
                      <a:gd name="connsiteY12" fmla="*/ 1391928 h 2891631"/>
                      <a:gd name="connsiteX13" fmla="*/ 2297336 w 2523574"/>
                      <a:gd name="connsiteY13" fmla="*/ 1752608 h 2891631"/>
                      <a:gd name="connsiteX14" fmla="*/ 2373536 w 2523574"/>
                      <a:gd name="connsiteY14" fmla="*/ 2032008 h 2891631"/>
                      <a:gd name="connsiteX15" fmla="*/ 2459896 w 2523574"/>
                      <a:gd name="connsiteY15" fmla="*/ 2473968 h 2891631"/>
                      <a:gd name="connsiteX16" fmla="*/ 2480216 w 2523574"/>
                      <a:gd name="connsiteY16" fmla="*/ 2667008 h 2891631"/>
                      <a:gd name="connsiteX17" fmla="*/ 2510696 w 2523574"/>
                      <a:gd name="connsiteY17" fmla="*/ 2814328 h 2891631"/>
                      <a:gd name="connsiteX18" fmla="*/ 2510696 w 2523574"/>
                      <a:gd name="connsiteY18" fmla="*/ 2860048 h 2891631"/>
                      <a:gd name="connsiteX19" fmla="*/ 2353216 w 2523574"/>
                      <a:gd name="connsiteY19" fmla="*/ 2890528 h 2891631"/>
                      <a:gd name="connsiteX20" fmla="*/ 1875696 w 2523574"/>
                      <a:gd name="connsiteY20" fmla="*/ 2885448 h 2891631"/>
                      <a:gd name="connsiteX21" fmla="*/ 1174656 w 2523574"/>
                      <a:gd name="connsiteY21" fmla="*/ 2809248 h 289163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2523574" h="2891631">
                        <a:moveTo>
                          <a:pt x="1174656" y="2809248"/>
                        </a:moveTo>
                        <a:cubicBezTo>
                          <a:pt x="954523" y="2706801"/>
                          <a:pt x="703909" y="2433328"/>
                          <a:pt x="554896" y="2270768"/>
                        </a:cubicBezTo>
                        <a:cubicBezTo>
                          <a:pt x="405883" y="2108208"/>
                          <a:pt x="351696" y="1976128"/>
                          <a:pt x="280576" y="1833888"/>
                        </a:cubicBezTo>
                        <a:cubicBezTo>
                          <a:pt x="209456" y="1691648"/>
                          <a:pt x="167123" y="1545175"/>
                          <a:pt x="128176" y="1417328"/>
                        </a:cubicBezTo>
                        <a:cubicBezTo>
                          <a:pt x="89229" y="1289481"/>
                          <a:pt x="62983" y="1198041"/>
                          <a:pt x="46896" y="1066808"/>
                        </a:cubicBezTo>
                        <a:cubicBezTo>
                          <a:pt x="30809" y="935575"/>
                          <a:pt x="36736" y="783175"/>
                          <a:pt x="31656" y="629928"/>
                        </a:cubicBezTo>
                        <a:cubicBezTo>
                          <a:pt x="26576" y="476681"/>
                          <a:pt x="14723" y="252315"/>
                          <a:pt x="16416" y="147328"/>
                        </a:cubicBezTo>
                        <a:cubicBezTo>
                          <a:pt x="18109" y="42341"/>
                          <a:pt x="-35231" y="855"/>
                          <a:pt x="41816" y="8"/>
                        </a:cubicBezTo>
                        <a:cubicBezTo>
                          <a:pt x="118863" y="-839"/>
                          <a:pt x="293276" y="59275"/>
                          <a:pt x="478696" y="142248"/>
                        </a:cubicBezTo>
                        <a:cubicBezTo>
                          <a:pt x="664116" y="225221"/>
                          <a:pt x="985003" y="401328"/>
                          <a:pt x="1154336" y="497848"/>
                        </a:cubicBezTo>
                        <a:cubicBezTo>
                          <a:pt x="1323669" y="594368"/>
                          <a:pt x="1382089" y="625695"/>
                          <a:pt x="1494696" y="721368"/>
                        </a:cubicBezTo>
                        <a:cubicBezTo>
                          <a:pt x="1607303" y="817041"/>
                          <a:pt x="1724143" y="960128"/>
                          <a:pt x="1829976" y="1071888"/>
                        </a:cubicBezTo>
                        <a:cubicBezTo>
                          <a:pt x="1935809" y="1183648"/>
                          <a:pt x="2051803" y="1278475"/>
                          <a:pt x="2129696" y="1391928"/>
                        </a:cubicBezTo>
                        <a:cubicBezTo>
                          <a:pt x="2207589" y="1505381"/>
                          <a:pt x="2256696" y="1645928"/>
                          <a:pt x="2297336" y="1752608"/>
                        </a:cubicBezTo>
                        <a:cubicBezTo>
                          <a:pt x="2337976" y="1859288"/>
                          <a:pt x="2346443" y="1911781"/>
                          <a:pt x="2373536" y="2032008"/>
                        </a:cubicBezTo>
                        <a:cubicBezTo>
                          <a:pt x="2400629" y="2152235"/>
                          <a:pt x="2442116" y="2368135"/>
                          <a:pt x="2459896" y="2473968"/>
                        </a:cubicBezTo>
                        <a:cubicBezTo>
                          <a:pt x="2477676" y="2579801"/>
                          <a:pt x="2471749" y="2610281"/>
                          <a:pt x="2480216" y="2667008"/>
                        </a:cubicBezTo>
                        <a:cubicBezTo>
                          <a:pt x="2488683" y="2723735"/>
                          <a:pt x="2505616" y="2782155"/>
                          <a:pt x="2510696" y="2814328"/>
                        </a:cubicBezTo>
                        <a:cubicBezTo>
                          <a:pt x="2515776" y="2846501"/>
                          <a:pt x="2536943" y="2847348"/>
                          <a:pt x="2510696" y="2860048"/>
                        </a:cubicBezTo>
                        <a:cubicBezTo>
                          <a:pt x="2484449" y="2872748"/>
                          <a:pt x="2459049" y="2886295"/>
                          <a:pt x="2353216" y="2890528"/>
                        </a:cubicBezTo>
                        <a:cubicBezTo>
                          <a:pt x="2247383" y="2894761"/>
                          <a:pt x="1875696" y="2885448"/>
                          <a:pt x="1875696" y="2885448"/>
                        </a:cubicBezTo>
                        <a:cubicBezTo>
                          <a:pt x="1642016" y="2860048"/>
                          <a:pt x="1394789" y="2911695"/>
                          <a:pt x="1174656" y="2809248"/>
                        </a:cubicBezTo>
                        <a:close/>
                      </a:path>
                    </a:pathLst>
                  </a:custGeom>
                  <a:grpFill/>
                  <a:ln w="381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  <p:cxnSp>
                <p:nvCxnSpPr>
                  <p:cNvPr id="295" name="ตัวเชื่อมต่อตรง 294">
                    <a:extLst>
                      <a:ext uri="{FF2B5EF4-FFF2-40B4-BE49-F238E27FC236}">
                        <a16:creationId xmlns:a16="http://schemas.microsoft.com/office/drawing/2014/main" id="{624363BC-7B94-4085-AFA0-70C6ADC5FC2F}"/>
                      </a:ext>
                    </a:extLst>
                  </p:cNvPr>
                  <p:cNvCxnSpPr>
                    <a:cxnSpLocks/>
                    <a:stCxn id="294" idx="18"/>
                  </p:cNvCxnSpPr>
                  <p:nvPr/>
                </p:nvCxnSpPr>
                <p:spPr>
                  <a:xfrm flipH="1" flipV="1">
                    <a:off x="4292600" y="1610360"/>
                    <a:ext cx="2056628" cy="2290145"/>
                  </a:xfrm>
                  <a:prstGeom prst="line">
                    <a:avLst/>
                  </a:prstGeom>
                  <a:grpFill/>
                  <a:ln w="571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96" name="รูปแบบอิสระ: รูปร่าง 295">
                    <a:extLst>
                      <a:ext uri="{FF2B5EF4-FFF2-40B4-BE49-F238E27FC236}">
                        <a16:creationId xmlns:a16="http://schemas.microsoft.com/office/drawing/2014/main" id="{512B647B-5AF6-4794-96CF-2EE0B08F3726}"/>
                      </a:ext>
                    </a:extLst>
                  </p:cNvPr>
                  <p:cNvSpPr/>
                  <p:nvPr/>
                </p:nvSpPr>
                <p:spPr>
                  <a:xfrm>
                    <a:off x="4815840" y="3056397"/>
                    <a:ext cx="792480" cy="77963"/>
                  </a:xfrm>
                  <a:custGeom>
                    <a:avLst/>
                    <a:gdLst>
                      <a:gd name="connsiteX0" fmla="*/ 792480 w 792480"/>
                      <a:gd name="connsiteY0" fmla="*/ 6843 h 77963"/>
                      <a:gd name="connsiteX1" fmla="*/ 360680 w 792480"/>
                      <a:gd name="connsiteY1" fmla="*/ 6843 h 77963"/>
                      <a:gd name="connsiteX2" fmla="*/ 0 w 792480"/>
                      <a:gd name="connsiteY2" fmla="*/ 77963 h 779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92480" h="77963">
                        <a:moveTo>
                          <a:pt x="792480" y="6843"/>
                        </a:moveTo>
                        <a:cubicBezTo>
                          <a:pt x="642620" y="916"/>
                          <a:pt x="492760" y="-5010"/>
                          <a:pt x="360680" y="6843"/>
                        </a:cubicBezTo>
                        <a:cubicBezTo>
                          <a:pt x="228600" y="18696"/>
                          <a:pt x="114300" y="48329"/>
                          <a:pt x="0" y="77963"/>
                        </a:cubicBezTo>
                      </a:path>
                    </a:pathLst>
                  </a:custGeom>
                  <a:grpFill/>
                  <a:ln w="571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  <p:sp>
                <p:nvSpPr>
                  <p:cNvPr id="297" name="รูปแบบอิสระ: รูปร่าง 296">
                    <a:extLst>
                      <a:ext uri="{FF2B5EF4-FFF2-40B4-BE49-F238E27FC236}">
                        <a16:creationId xmlns:a16="http://schemas.microsoft.com/office/drawing/2014/main" id="{33F8A470-40B8-49F5-B753-76CFED2ADA9D}"/>
                      </a:ext>
                    </a:extLst>
                  </p:cNvPr>
                  <p:cNvSpPr/>
                  <p:nvPr/>
                </p:nvSpPr>
                <p:spPr>
                  <a:xfrm>
                    <a:off x="4424680" y="2294397"/>
                    <a:ext cx="553720" cy="77963"/>
                  </a:xfrm>
                  <a:custGeom>
                    <a:avLst/>
                    <a:gdLst>
                      <a:gd name="connsiteX0" fmla="*/ 563880 w 563880"/>
                      <a:gd name="connsiteY0" fmla="*/ 40762 h 40762"/>
                      <a:gd name="connsiteX1" fmla="*/ 269240 w 563880"/>
                      <a:gd name="connsiteY1" fmla="*/ 122 h 40762"/>
                      <a:gd name="connsiteX2" fmla="*/ 0 w 563880"/>
                      <a:gd name="connsiteY2" fmla="*/ 30602 h 407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563880" h="40762">
                        <a:moveTo>
                          <a:pt x="563880" y="40762"/>
                        </a:moveTo>
                        <a:cubicBezTo>
                          <a:pt x="463550" y="21288"/>
                          <a:pt x="363220" y="1815"/>
                          <a:pt x="269240" y="122"/>
                        </a:cubicBezTo>
                        <a:cubicBezTo>
                          <a:pt x="175260" y="-1571"/>
                          <a:pt x="87630" y="14515"/>
                          <a:pt x="0" y="30602"/>
                        </a:cubicBezTo>
                      </a:path>
                    </a:pathLst>
                  </a:custGeom>
                  <a:grpFill/>
                  <a:ln w="571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  <p:sp>
                <p:nvSpPr>
                  <p:cNvPr id="298" name="รูปแบบอิสระ: รูปร่าง 297">
                    <a:extLst>
                      <a:ext uri="{FF2B5EF4-FFF2-40B4-BE49-F238E27FC236}">
                        <a16:creationId xmlns:a16="http://schemas.microsoft.com/office/drawing/2014/main" id="{2D826155-8AA0-4F39-A119-6D5C9B29B755}"/>
                      </a:ext>
                    </a:extLst>
                  </p:cNvPr>
                  <p:cNvSpPr/>
                  <p:nvPr/>
                </p:nvSpPr>
                <p:spPr>
                  <a:xfrm rot="17018790" flipH="1">
                    <a:off x="5428808" y="2843214"/>
                    <a:ext cx="466135" cy="45719"/>
                  </a:xfrm>
                  <a:custGeom>
                    <a:avLst/>
                    <a:gdLst>
                      <a:gd name="connsiteX0" fmla="*/ 792480 w 792480"/>
                      <a:gd name="connsiteY0" fmla="*/ 6843 h 77963"/>
                      <a:gd name="connsiteX1" fmla="*/ 360680 w 792480"/>
                      <a:gd name="connsiteY1" fmla="*/ 6843 h 77963"/>
                      <a:gd name="connsiteX2" fmla="*/ 0 w 792480"/>
                      <a:gd name="connsiteY2" fmla="*/ 77963 h 779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92480" h="77963">
                        <a:moveTo>
                          <a:pt x="792480" y="6843"/>
                        </a:moveTo>
                        <a:cubicBezTo>
                          <a:pt x="642620" y="916"/>
                          <a:pt x="492760" y="-5010"/>
                          <a:pt x="360680" y="6843"/>
                        </a:cubicBezTo>
                        <a:cubicBezTo>
                          <a:pt x="228600" y="18696"/>
                          <a:pt x="114300" y="48329"/>
                          <a:pt x="0" y="77963"/>
                        </a:cubicBezTo>
                      </a:path>
                    </a:pathLst>
                  </a:custGeom>
                  <a:grpFill/>
                  <a:ln w="571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  <p:sp>
                <p:nvSpPr>
                  <p:cNvPr id="299" name="รูปแบบอิสระ: รูปร่าง 298">
                    <a:extLst>
                      <a:ext uri="{FF2B5EF4-FFF2-40B4-BE49-F238E27FC236}">
                        <a16:creationId xmlns:a16="http://schemas.microsoft.com/office/drawing/2014/main" id="{FEE77D07-A74D-4416-B762-102623B9610B}"/>
                      </a:ext>
                    </a:extLst>
                  </p:cNvPr>
                  <p:cNvSpPr/>
                  <p:nvPr/>
                </p:nvSpPr>
                <p:spPr>
                  <a:xfrm rot="17562822">
                    <a:off x="4818556" y="2166883"/>
                    <a:ext cx="419920" cy="45719"/>
                  </a:xfrm>
                  <a:custGeom>
                    <a:avLst/>
                    <a:gdLst>
                      <a:gd name="connsiteX0" fmla="*/ 563880 w 563880"/>
                      <a:gd name="connsiteY0" fmla="*/ 40762 h 40762"/>
                      <a:gd name="connsiteX1" fmla="*/ 269240 w 563880"/>
                      <a:gd name="connsiteY1" fmla="*/ 122 h 40762"/>
                      <a:gd name="connsiteX2" fmla="*/ 0 w 563880"/>
                      <a:gd name="connsiteY2" fmla="*/ 30602 h 407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563880" h="40762">
                        <a:moveTo>
                          <a:pt x="563880" y="40762"/>
                        </a:moveTo>
                        <a:cubicBezTo>
                          <a:pt x="463550" y="21288"/>
                          <a:pt x="363220" y="1815"/>
                          <a:pt x="269240" y="122"/>
                        </a:cubicBezTo>
                        <a:cubicBezTo>
                          <a:pt x="175260" y="-1571"/>
                          <a:pt x="87630" y="14515"/>
                          <a:pt x="0" y="30602"/>
                        </a:cubicBezTo>
                      </a:path>
                    </a:pathLst>
                  </a:custGeom>
                  <a:grpFill/>
                  <a:ln w="571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</p:grpSp>
            <p:grpSp>
              <p:nvGrpSpPr>
                <p:cNvPr id="287" name="กลุ่ม 286">
                  <a:extLst>
                    <a:ext uri="{FF2B5EF4-FFF2-40B4-BE49-F238E27FC236}">
                      <a16:creationId xmlns:a16="http://schemas.microsoft.com/office/drawing/2014/main" id="{3C72A93F-A878-42D0-A863-E73632CE585C}"/>
                    </a:ext>
                  </a:extLst>
                </p:cNvPr>
                <p:cNvGrpSpPr/>
                <p:nvPr/>
              </p:nvGrpSpPr>
              <p:grpSpPr>
                <a:xfrm flipH="1">
                  <a:off x="4567057" y="1522583"/>
                  <a:ext cx="2071462" cy="2110984"/>
                  <a:chOff x="3838532" y="1040457"/>
                  <a:chExt cx="2523574" cy="2891631"/>
                </a:xfrm>
                <a:solidFill>
                  <a:srgbClr val="8CAD66"/>
                </a:solidFill>
              </p:grpSpPr>
              <p:sp>
                <p:nvSpPr>
                  <p:cNvPr id="288" name="รูปแบบอิสระ: รูปร่าง 287">
                    <a:extLst>
                      <a:ext uri="{FF2B5EF4-FFF2-40B4-BE49-F238E27FC236}">
                        <a16:creationId xmlns:a16="http://schemas.microsoft.com/office/drawing/2014/main" id="{46403DD7-FBF9-49E2-AF4A-DE66121ABCC2}"/>
                      </a:ext>
                    </a:extLst>
                  </p:cNvPr>
                  <p:cNvSpPr/>
                  <p:nvPr/>
                </p:nvSpPr>
                <p:spPr>
                  <a:xfrm>
                    <a:off x="3838532" y="1040457"/>
                    <a:ext cx="2523574" cy="2891631"/>
                  </a:xfrm>
                  <a:custGeom>
                    <a:avLst/>
                    <a:gdLst>
                      <a:gd name="connsiteX0" fmla="*/ 1174656 w 2523574"/>
                      <a:gd name="connsiteY0" fmla="*/ 2778768 h 2891631"/>
                      <a:gd name="connsiteX1" fmla="*/ 610776 w 2523574"/>
                      <a:gd name="connsiteY1" fmla="*/ 2291088 h 2891631"/>
                      <a:gd name="connsiteX2" fmla="*/ 280576 w 2523574"/>
                      <a:gd name="connsiteY2" fmla="*/ 1833888 h 2891631"/>
                      <a:gd name="connsiteX3" fmla="*/ 128176 w 2523574"/>
                      <a:gd name="connsiteY3" fmla="*/ 1417328 h 2891631"/>
                      <a:gd name="connsiteX4" fmla="*/ 46896 w 2523574"/>
                      <a:gd name="connsiteY4" fmla="*/ 1066808 h 2891631"/>
                      <a:gd name="connsiteX5" fmla="*/ 31656 w 2523574"/>
                      <a:gd name="connsiteY5" fmla="*/ 629928 h 2891631"/>
                      <a:gd name="connsiteX6" fmla="*/ 16416 w 2523574"/>
                      <a:gd name="connsiteY6" fmla="*/ 147328 h 2891631"/>
                      <a:gd name="connsiteX7" fmla="*/ 41816 w 2523574"/>
                      <a:gd name="connsiteY7" fmla="*/ 8 h 2891631"/>
                      <a:gd name="connsiteX8" fmla="*/ 478696 w 2523574"/>
                      <a:gd name="connsiteY8" fmla="*/ 142248 h 2891631"/>
                      <a:gd name="connsiteX9" fmla="*/ 1154336 w 2523574"/>
                      <a:gd name="connsiteY9" fmla="*/ 497848 h 2891631"/>
                      <a:gd name="connsiteX10" fmla="*/ 1494696 w 2523574"/>
                      <a:gd name="connsiteY10" fmla="*/ 721368 h 2891631"/>
                      <a:gd name="connsiteX11" fmla="*/ 1829976 w 2523574"/>
                      <a:gd name="connsiteY11" fmla="*/ 1071888 h 2891631"/>
                      <a:gd name="connsiteX12" fmla="*/ 2129696 w 2523574"/>
                      <a:gd name="connsiteY12" fmla="*/ 1391928 h 2891631"/>
                      <a:gd name="connsiteX13" fmla="*/ 2256696 w 2523574"/>
                      <a:gd name="connsiteY13" fmla="*/ 1757688 h 2891631"/>
                      <a:gd name="connsiteX14" fmla="*/ 2373536 w 2523574"/>
                      <a:gd name="connsiteY14" fmla="*/ 2032008 h 2891631"/>
                      <a:gd name="connsiteX15" fmla="*/ 2459896 w 2523574"/>
                      <a:gd name="connsiteY15" fmla="*/ 2473968 h 2891631"/>
                      <a:gd name="connsiteX16" fmla="*/ 2480216 w 2523574"/>
                      <a:gd name="connsiteY16" fmla="*/ 2667008 h 2891631"/>
                      <a:gd name="connsiteX17" fmla="*/ 2510696 w 2523574"/>
                      <a:gd name="connsiteY17" fmla="*/ 2814328 h 2891631"/>
                      <a:gd name="connsiteX18" fmla="*/ 2510696 w 2523574"/>
                      <a:gd name="connsiteY18" fmla="*/ 2860048 h 2891631"/>
                      <a:gd name="connsiteX19" fmla="*/ 2353216 w 2523574"/>
                      <a:gd name="connsiteY19" fmla="*/ 2890528 h 2891631"/>
                      <a:gd name="connsiteX20" fmla="*/ 1875696 w 2523574"/>
                      <a:gd name="connsiteY20" fmla="*/ 2885448 h 2891631"/>
                      <a:gd name="connsiteX21" fmla="*/ 1255936 w 2523574"/>
                      <a:gd name="connsiteY21" fmla="*/ 2875288 h 2891631"/>
                      <a:gd name="connsiteX22" fmla="*/ 1174656 w 2523574"/>
                      <a:gd name="connsiteY22" fmla="*/ 2778768 h 2891631"/>
                      <a:gd name="connsiteX0" fmla="*/ 1174656 w 2523574"/>
                      <a:gd name="connsiteY0" fmla="*/ 2778768 h 2891631"/>
                      <a:gd name="connsiteX1" fmla="*/ 610776 w 2523574"/>
                      <a:gd name="connsiteY1" fmla="*/ 2291088 h 2891631"/>
                      <a:gd name="connsiteX2" fmla="*/ 280576 w 2523574"/>
                      <a:gd name="connsiteY2" fmla="*/ 1833888 h 2891631"/>
                      <a:gd name="connsiteX3" fmla="*/ 128176 w 2523574"/>
                      <a:gd name="connsiteY3" fmla="*/ 1417328 h 2891631"/>
                      <a:gd name="connsiteX4" fmla="*/ 46896 w 2523574"/>
                      <a:gd name="connsiteY4" fmla="*/ 1066808 h 2891631"/>
                      <a:gd name="connsiteX5" fmla="*/ 31656 w 2523574"/>
                      <a:gd name="connsiteY5" fmla="*/ 629928 h 2891631"/>
                      <a:gd name="connsiteX6" fmla="*/ 16416 w 2523574"/>
                      <a:gd name="connsiteY6" fmla="*/ 147328 h 2891631"/>
                      <a:gd name="connsiteX7" fmla="*/ 41816 w 2523574"/>
                      <a:gd name="connsiteY7" fmla="*/ 8 h 2891631"/>
                      <a:gd name="connsiteX8" fmla="*/ 478696 w 2523574"/>
                      <a:gd name="connsiteY8" fmla="*/ 142248 h 2891631"/>
                      <a:gd name="connsiteX9" fmla="*/ 1154336 w 2523574"/>
                      <a:gd name="connsiteY9" fmla="*/ 497848 h 2891631"/>
                      <a:gd name="connsiteX10" fmla="*/ 1494696 w 2523574"/>
                      <a:gd name="connsiteY10" fmla="*/ 721368 h 2891631"/>
                      <a:gd name="connsiteX11" fmla="*/ 1829976 w 2523574"/>
                      <a:gd name="connsiteY11" fmla="*/ 1071888 h 2891631"/>
                      <a:gd name="connsiteX12" fmla="*/ 2129696 w 2523574"/>
                      <a:gd name="connsiteY12" fmla="*/ 1391928 h 2891631"/>
                      <a:gd name="connsiteX13" fmla="*/ 2297336 w 2523574"/>
                      <a:gd name="connsiteY13" fmla="*/ 1752608 h 2891631"/>
                      <a:gd name="connsiteX14" fmla="*/ 2373536 w 2523574"/>
                      <a:gd name="connsiteY14" fmla="*/ 2032008 h 2891631"/>
                      <a:gd name="connsiteX15" fmla="*/ 2459896 w 2523574"/>
                      <a:gd name="connsiteY15" fmla="*/ 2473968 h 2891631"/>
                      <a:gd name="connsiteX16" fmla="*/ 2480216 w 2523574"/>
                      <a:gd name="connsiteY16" fmla="*/ 2667008 h 2891631"/>
                      <a:gd name="connsiteX17" fmla="*/ 2510696 w 2523574"/>
                      <a:gd name="connsiteY17" fmla="*/ 2814328 h 2891631"/>
                      <a:gd name="connsiteX18" fmla="*/ 2510696 w 2523574"/>
                      <a:gd name="connsiteY18" fmla="*/ 2860048 h 2891631"/>
                      <a:gd name="connsiteX19" fmla="*/ 2353216 w 2523574"/>
                      <a:gd name="connsiteY19" fmla="*/ 2890528 h 2891631"/>
                      <a:gd name="connsiteX20" fmla="*/ 1875696 w 2523574"/>
                      <a:gd name="connsiteY20" fmla="*/ 2885448 h 2891631"/>
                      <a:gd name="connsiteX21" fmla="*/ 1255936 w 2523574"/>
                      <a:gd name="connsiteY21" fmla="*/ 2875288 h 2891631"/>
                      <a:gd name="connsiteX22" fmla="*/ 1174656 w 2523574"/>
                      <a:gd name="connsiteY22" fmla="*/ 2778768 h 2891631"/>
                      <a:gd name="connsiteX0" fmla="*/ 1174656 w 2523574"/>
                      <a:gd name="connsiteY0" fmla="*/ 2778768 h 2891631"/>
                      <a:gd name="connsiteX1" fmla="*/ 610776 w 2523574"/>
                      <a:gd name="connsiteY1" fmla="*/ 2291088 h 2891631"/>
                      <a:gd name="connsiteX2" fmla="*/ 280576 w 2523574"/>
                      <a:gd name="connsiteY2" fmla="*/ 1833888 h 2891631"/>
                      <a:gd name="connsiteX3" fmla="*/ 128176 w 2523574"/>
                      <a:gd name="connsiteY3" fmla="*/ 1417328 h 2891631"/>
                      <a:gd name="connsiteX4" fmla="*/ 46896 w 2523574"/>
                      <a:gd name="connsiteY4" fmla="*/ 1066808 h 2891631"/>
                      <a:gd name="connsiteX5" fmla="*/ 31656 w 2523574"/>
                      <a:gd name="connsiteY5" fmla="*/ 629928 h 2891631"/>
                      <a:gd name="connsiteX6" fmla="*/ 16416 w 2523574"/>
                      <a:gd name="connsiteY6" fmla="*/ 147328 h 2891631"/>
                      <a:gd name="connsiteX7" fmla="*/ 41816 w 2523574"/>
                      <a:gd name="connsiteY7" fmla="*/ 8 h 2891631"/>
                      <a:gd name="connsiteX8" fmla="*/ 478696 w 2523574"/>
                      <a:gd name="connsiteY8" fmla="*/ 142248 h 2891631"/>
                      <a:gd name="connsiteX9" fmla="*/ 1154336 w 2523574"/>
                      <a:gd name="connsiteY9" fmla="*/ 497848 h 2891631"/>
                      <a:gd name="connsiteX10" fmla="*/ 1494696 w 2523574"/>
                      <a:gd name="connsiteY10" fmla="*/ 721368 h 2891631"/>
                      <a:gd name="connsiteX11" fmla="*/ 1829976 w 2523574"/>
                      <a:gd name="connsiteY11" fmla="*/ 1071888 h 2891631"/>
                      <a:gd name="connsiteX12" fmla="*/ 2129696 w 2523574"/>
                      <a:gd name="connsiteY12" fmla="*/ 1391928 h 2891631"/>
                      <a:gd name="connsiteX13" fmla="*/ 2297336 w 2523574"/>
                      <a:gd name="connsiteY13" fmla="*/ 1752608 h 2891631"/>
                      <a:gd name="connsiteX14" fmla="*/ 2373536 w 2523574"/>
                      <a:gd name="connsiteY14" fmla="*/ 2032008 h 2891631"/>
                      <a:gd name="connsiteX15" fmla="*/ 2459896 w 2523574"/>
                      <a:gd name="connsiteY15" fmla="*/ 2473968 h 2891631"/>
                      <a:gd name="connsiteX16" fmla="*/ 2480216 w 2523574"/>
                      <a:gd name="connsiteY16" fmla="*/ 2667008 h 2891631"/>
                      <a:gd name="connsiteX17" fmla="*/ 2510696 w 2523574"/>
                      <a:gd name="connsiteY17" fmla="*/ 2814328 h 2891631"/>
                      <a:gd name="connsiteX18" fmla="*/ 2510696 w 2523574"/>
                      <a:gd name="connsiteY18" fmla="*/ 2860048 h 2891631"/>
                      <a:gd name="connsiteX19" fmla="*/ 2353216 w 2523574"/>
                      <a:gd name="connsiteY19" fmla="*/ 2890528 h 2891631"/>
                      <a:gd name="connsiteX20" fmla="*/ 1875696 w 2523574"/>
                      <a:gd name="connsiteY20" fmla="*/ 2885448 h 2891631"/>
                      <a:gd name="connsiteX21" fmla="*/ 1306736 w 2523574"/>
                      <a:gd name="connsiteY21" fmla="*/ 2870208 h 2891631"/>
                      <a:gd name="connsiteX22" fmla="*/ 1174656 w 2523574"/>
                      <a:gd name="connsiteY22" fmla="*/ 2778768 h 2891631"/>
                      <a:gd name="connsiteX0" fmla="*/ 1174656 w 2523574"/>
                      <a:gd name="connsiteY0" fmla="*/ 2778768 h 2891631"/>
                      <a:gd name="connsiteX1" fmla="*/ 610776 w 2523574"/>
                      <a:gd name="connsiteY1" fmla="*/ 2291088 h 2891631"/>
                      <a:gd name="connsiteX2" fmla="*/ 280576 w 2523574"/>
                      <a:gd name="connsiteY2" fmla="*/ 1833888 h 2891631"/>
                      <a:gd name="connsiteX3" fmla="*/ 128176 w 2523574"/>
                      <a:gd name="connsiteY3" fmla="*/ 1417328 h 2891631"/>
                      <a:gd name="connsiteX4" fmla="*/ 46896 w 2523574"/>
                      <a:gd name="connsiteY4" fmla="*/ 1066808 h 2891631"/>
                      <a:gd name="connsiteX5" fmla="*/ 31656 w 2523574"/>
                      <a:gd name="connsiteY5" fmla="*/ 629928 h 2891631"/>
                      <a:gd name="connsiteX6" fmla="*/ 16416 w 2523574"/>
                      <a:gd name="connsiteY6" fmla="*/ 147328 h 2891631"/>
                      <a:gd name="connsiteX7" fmla="*/ 41816 w 2523574"/>
                      <a:gd name="connsiteY7" fmla="*/ 8 h 2891631"/>
                      <a:gd name="connsiteX8" fmla="*/ 478696 w 2523574"/>
                      <a:gd name="connsiteY8" fmla="*/ 142248 h 2891631"/>
                      <a:gd name="connsiteX9" fmla="*/ 1154336 w 2523574"/>
                      <a:gd name="connsiteY9" fmla="*/ 497848 h 2891631"/>
                      <a:gd name="connsiteX10" fmla="*/ 1494696 w 2523574"/>
                      <a:gd name="connsiteY10" fmla="*/ 721368 h 2891631"/>
                      <a:gd name="connsiteX11" fmla="*/ 1829976 w 2523574"/>
                      <a:gd name="connsiteY11" fmla="*/ 1071888 h 2891631"/>
                      <a:gd name="connsiteX12" fmla="*/ 2129696 w 2523574"/>
                      <a:gd name="connsiteY12" fmla="*/ 1391928 h 2891631"/>
                      <a:gd name="connsiteX13" fmla="*/ 2297336 w 2523574"/>
                      <a:gd name="connsiteY13" fmla="*/ 1752608 h 2891631"/>
                      <a:gd name="connsiteX14" fmla="*/ 2373536 w 2523574"/>
                      <a:gd name="connsiteY14" fmla="*/ 2032008 h 2891631"/>
                      <a:gd name="connsiteX15" fmla="*/ 2459896 w 2523574"/>
                      <a:gd name="connsiteY15" fmla="*/ 2473968 h 2891631"/>
                      <a:gd name="connsiteX16" fmla="*/ 2480216 w 2523574"/>
                      <a:gd name="connsiteY16" fmla="*/ 2667008 h 2891631"/>
                      <a:gd name="connsiteX17" fmla="*/ 2510696 w 2523574"/>
                      <a:gd name="connsiteY17" fmla="*/ 2814328 h 2891631"/>
                      <a:gd name="connsiteX18" fmla="*/ 2510696 w 2523574"/>
                      <a:gd name="connsiteY18" fmla="*/ 2860048 h 2891631"/>
                      <a:gd name="connsiteX19" fmla="*/ 2353216 w 2523574"/>
                      <a:gd name="connsiteY19" fmla="*/ 2890528 h 2891631"/>
                      <a:gd name="connsiteX20" fmla="*/ 1875696 w 2523574"/>
                      <a:gd name="connsiteY20" fmla="*/ 2885448 h 2891631"/>
                      <a:gd name="connsiteX21" fmla="*/ 1174656 w 2523574"/>
                      <a:gd name="connsiteY21" fmla="*/ 2778768 h 2891631"/>
                      <a:gd name="connsiteX0" fmla="*/ 1174656 w 2523574"/>
                      <a:gd name="connsiteY0" fmla="*/ 2809248 h 2891631"/>
                      <a:gd name="connsiteX1" fmla="*/ 610776 w 2523574"/>
                      <a:gd name="connsiteY1" fmla="*/ 2291088 h 2891631"/>
                      <a:gd name="connsiteX2" fmla="*/ 280576 w 2523574"/>
                      <a:gd name="connsiteY2" fmla="*/ 1833888 h 2891631"/>
                      <a:gd name="connsiteX3" fmla="*/ 128176 w 2523574"/>
                      <a:gd name="connsiteY3" fmla="*/ 1417328 h 2891631"/>
                      <a:gd name="connsiteX4" fmla="*/ 46896 w 2523574"/>
                      <a:gd name="connsiteY4" fmla="*/ 1066808 h 2891631"/>
                      <a:gd name="connsiteX5" fmla="*/ 31656 w 2523574"/>
                      <a:gd name="connsiteY5" fmla="*/ 629928 h 2891631"/>
                      <a:gd name="connsiteX6" fmla="*/ 16416 w 2523574"/>
                      <a:gd name="connsiteY6" fmla="*/ 147328 h 2891631"/>
                      <a:gd name="connsiteX7" fmla="*/ 41816 w 2523574"/>
                      <a:gd name="connsiteY7" fmla="*/ 8 h 2891631"/>
                      <a:gd name="connsiteX8" fmla="*/ 478696 w 2523574"/>
                      <a:gd name="connsiteY8" fmla="*/ 142248 h 2891631"/>
                      <a:gd name="connsiteX9" fmla="*/ 1154336 w 2523574"/>
                      <a:gd name="connsiteY9" fmla="*/ 497848 h 2891631"/>
                      <a:gd name="connsiteX10" fmla="*/ 1494696 w 2523574"/>
                      <a:gd name="connsiteY10" fmla="*/ 721368 h 2891631"/>
                      <a:gd name="connsiteX11" fmla="*/ 1829976 w 2523574"/>
                      <a:gd name="connsiteY11" fmla="*/ 1071888 h 2891631"/>
                      <a:gd name="connsiteX12" fmla="*/ 2129696 w 2523574"/>
                      <a:gd name="connsiteY12" fmla="*/ 1391928 h 2891631"/>
                      <a:gd name="connsiteX13" fmla="*/ 2297336 w 2523574"/>
                      <a:gd name="connsiteY13" fmla="*/ 1752608 h 2891631"/>
                      <a:gd name="connsiteX14" fmla="*/ 2373536 w 2523574"/>
                      <a:gd name="connsiteY14" fmla="*/ 2032008 h 2891631"/>
                      <a:gd name="connsiteX15" fmla="*/ 2459896 w 2523574"/>
                      <a:gd name="connsiteY15" fmla="*/ 2473968 h 2891631"/>
                      <a:gd name="connsiteX16" fmla="*/ 2480216 w 2523574"/>
                      <a:gd name="connsiteY16" fmla="*/ 2667008 h 2891631"/>
                      <a:gd name="connsiteX17" fmla="*/ 2510696 w 2523574"/>
                      <a:gd name="connsiteY17" fmla="*/ 2814328 h 2891631"/>
                      <a:gd name="connsiteX18" fmla="*/ 2510696 w 2523574"/>
                      <a:gd name="connsiteY18" fmla="*/ 2860048 h 2891631"/>
                      <a:gd name="connsiteX19" fmla="*/ 2353216 w 2523574"/>
                      <a:gd name="connsiteY19" fmla="*/ 2890528 h 2891631"/>
                      <a:gd name="connsiteX20" fmla="*/ 1875696 w 2523574"/>
                      <a:gd name="connsiteY20" fmla="*/ 2885448 h 2891631"/>
                      <a:gd name="connsiteX21" fmla="*/ 1174656 w 2523574"/>
                      <a:gd name="connsiteY21" fmla="*/ 2809248 h 2891631"/>
                      <a:gd name="connsiteX0" fmla="*/ 1174656 w 2523574"/>
                      <a:gd name="connsiteY0" fmla="*/ 2809248 h 2891631"/>
                      <a:gd name="connsiteX1" fmla="*/ 610776 w 2523574"/>
                      <a:gd name="connsiteY1" fmla="*/ 2291088 h 2891631"/>
                      <a:gd name="connsiteX2" fmla="*/ 280576 w 2523574"/>
                      <a:gd name="connsiteY2" fmla="*/ 1833888 h 2891631"/>
                      <a:gd name="connsiteX3" fmla="*/ 128176 w 2523574"/>
                      <a:gd name="connsiteY3" fmla="*/ 1417328 h 2891631"/>
                      <a:gd name="connsiteX4" fmla="*/ 46896 w 2523574"/>
                      <a:gd name="connsiteY4" fmla="*/ 1066808 h 2891631"/>
                      <a:gd name="connsiteX5" fmla="*/ 31656 w 2523574"/>
                      <a:gd name="connsiteY5" fmla="*/ 629928 h 2891631"/>
                      <a:gd name="connsiteX6" fmla="*/ 16416 w 2523574"/>
                      <a:gd name="connsiteY6" fmla="*/ 147328 h 2891631"/>
                      <a:gd name="connsiteX7" fmla="*/ 41816 w 2523574"/>
                      <a:gd name="connsiteY7" fmla="*/ 8 h 2891631"/>
                      <a:gd name="connsiteX8" fmla="*/ 478696 w 2523574"/>
                      <a:gd name="connsiteY8" fmla="*/ 142248 h 2891631"/>
                      <a:gd name="connsiteX9" fmla="*/ 1154336 w 2523574"/>
                      <a:gd name="connsiteY9" fmla="*/ 497848 h 2891631"/>
                      <a:gd name="connsiteX10" fmla="*/ 1494696 w 2523574"/>
                      <a:gd name="connsiteY10" fmla="*/ 721368 h 2891631"/>
                      <a:gd name="connsiteX11" fmla="*/ 1829976 w 2523574"/>
                      <a:gd name="connsiteY11" fmla="*/ 1071888 h 2891631"/>
                      <a:gd name="connsiteX12" fmla="*/ 2129696 w 2523574"/>
                      <a:gd name="connsiteY12" fmla="*/ 1391928 h 2891631"/>
                      <a:gd name="connsiteX13" fmla="*/ 2297336 w 2523574"/>
                      <a:gd name="connsiteY13" fmla="*/ 1752608 h 2891631"/>
                      <a:gd name="connsiteX14" fmla="*/ 2373536 w 2523574"/>
                      <a:gd name="connsiteY14" fmla="*/ 2032008 h 2891631"/>
                      <a:gd name="connsiteX15" fmla="*/ 2459896 w 2523574"/>
                      <a:gd name="connsiteY15" fmla="*/ 2473968 h 2891631"/>
                      <a:gd name="connsiteX16" fmla="*/ 2480216 w 2523574"/>
                      <a:gd name="connsiteY16" fmla="*/ 2667008 h 2891631"/>
                      <a:gd name="connsiteX17" fmla="*/ 2510696 w 2523574"/>
                      <a:gd name="connsiteY17" fmla="*/ 2814328 h 2891631"/>
                      <a:gd name="connsiteX18" fmla="*/ 2510696 w 2523574"/>
                      <a:gd name="connsiteY18" fmla="*/ 2860048 h 2891631"/>
                      <a:gd name="connsiteX19" fmla="*/ 2353216 w 2523574"/>
                      <a:gd name="connsiteY19" fmla="*/ 2890528 h 2891631"/>
                      <a:gd name="connsiteX20" fmla="*/ 1875696 w 2523574"/>
                      <a:gd name="connsiteY20" fmla="*/ 2885448 h 2891631"/>
                      <a:gd name="connsiteX21" fmla="*/ 1174656 w 2523574"/>
                      <a:gd name="connsiteY21" fmla="*/ 2809248 h 2891631"/>
                      <a:gd name="connsiteX0" fmla="*/ 1174656 w 2523574"/>
                      <a:gd name="connsiteY0" fmla="*/ 2809248 h 2891631"/>
                      <a:gd name="connsiteX1" fmla="*/ 554896 w 2523574"/>
                      <a:gd name="connsiteY1" fmla="*/ 2270768 h 2891631"/>
                      <a:gd name="connsiteX2" fmla="*/ 280576 w 2523574"/>
                      <a:gd name="connsiteY2" fmla="*/ 1833888 h 2891631"/>
                      <a:gd name="connsiteX3" fmla="*/ 128176 w 2523574"/>
                      <a:gd name="connsiteY3" fmla="*/ 1417328 h 2891631"/>
                      <a:gd name="connsiteX4" fmla="*/ 46896 w 2523574"/>
                      <a:gd name="connsiteY4" fmla="*/ 1066808 h 2891631"/>
                      <a:gd name="connsiteX5" fmla="*/ 31656 w 2523574"/>
                      <a:gd name="connsiteY5" fmla="*/ 629928 h 2891631"/>
                      <a:gd name="connsiteX6" fmla="*/ 16416 w 2523574"/>
                      <a:gd name="connsiteY6" fmla="*/ 147328 h 2891631"/>
                      <a:gd name="connsiteX7" fmla="*/ 41816 w 2523574"/>
                      <a:gd name="connsiteY7" fmla="*/ 8 h 2891631"/>
                      <a:gd name="connsiteX8" fmla="*/ 478696 w 2523574"/>
                      <a:gd name="connsiteY8" fmla="*/ 142248 h 2891631"/>
                      <a:gd name="connsiteX9" fmla="*/ 1154336 w 2523574"/>
                      <a:gd name="connsiteY9" fmla="*/ 497848 h 2891631"/>
                      <a:gd name="connsiteX10" fmla="*/ 1494696 w 2523574"/>
                      <a:gd name="connsiteY10" fmla="*/ 721368 h 2891631"/>
                      <a:gd name="connsiteX11" fmla="*/ 1829976 w 2523574"/>
                      <a:gd name="connsiteY11" fmla="*/ 1071888 h 2891631"/>
                      <a:gd name="connsiteX12" fmla="*/ 2129696 w 2523574"/>
                      <a:gd name="connsiteY12" fmla="*/ 1391928 h 2891631"/>
                      <a:gd name="connsiteX13" fmla="*/ 2297336 w 2523574"/>
                      <a:gd name="connsiteY13" fmla="*/ 1752608 h 2891631"/>
                      <a:gd name="connsiteX14" fmla="*/ 2373536 w 2523574"/>
                      <a:gd name="connsiteY14" fmla="*/ 2032008 h 2891631"/>
                      <a:gd name="connsiteX15" fmla="*/ 2459896 w 2523574"/>
                      <a:gd name="connsiteY15" fmla="*/ 2473968 h 2891631"/>
                      <a:gd name="connsiteX16" fmla="*/ 2480216 w 2523574"/>
                      <a:gd name="connsiteY16" fmla="*/ 2667008 h 2891631"/>
                      <a:gd name="connsiteX17" fmla="*/ 2510696 w 2523574"/>
                      <a:gd name="connsiteY17" fmla="*/ 2814328 h 2891631"/>
                      <a:gd name="connsiteX18" fmla="*/ 2510696 w 2523574"/>
                      <a:gd name="connsiteY18" fmla="*/ 2860048 h 2891631"/>
                      <a:gd name="connsiteX19" fmla="*/ 2353216 w 2523574"/>
                      <a:gd name="connsiteY19" fmla="*/ 2890528 h 2891631"/>
                      <a:gd name="connsiteX20" fmla="*/ 1875696 w 2523574"/>
                      <a:gd name="connsiteY20" fmla="*/ 2885448 h 2891631"/>
                      <a:gd name="connsiteX21" fmla="*/ 1174656 w 2523574"/>
                      <a:gd name="connsiteY21" fmla="*/ 2809248 h 289163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2523574" h="2891631">
                        <a:moveTo>
                          <a:pt x="1174656" y="2809248"/>
                        </a:moveTo>
                        <a:cubicBezTo>
                          <a:pt x="954523" y="2706801"/>
                          <a:pt x="703909" y="2433328"/>
                          <a:pt x="554896" y="2270768"/>
                        </a:cubicBezTo>
                        <a:cubicBezTo>
                          <a:pt x="405883" y="2108208"/>
                          <a:pt x="351696" y="1976128"/>
                          <a:pt x="280576" y="1833888"/>
                        </a:cubicBezTo>
                        <a:cubicBezTo>
                          <a:pt x="209456" y="1691648"/>
                          <a:pt x="167123" y="1545175"/>
                          <a:pt x="128176" y="1417328"/>
                        </a:cubicBezTo>
                        <a:cubicBezTo>
                          <a:pt x="89229" y="1289481"/>
                          <a:pt x="62983" y="1198041"/>
                          <a:pt x="46896" y="1066808"/>
                        </a:cubicBezTo>
                        <a:cubicBezTo>
                          <a:pt x="30809" y="935575"/>
                          <a:pt x="36736" y="783175"/>
                          <a:pt x="31656" y="629928"/>
                        </a:cubicBezTo>
                        <a:cubicBezTo>
                          <a:pt x="26576" y="476681"/>
                          <a:pt x="14723" y="252315"/>
                          <a:pt x="16416" y="147328"/>
                        </a:cubicBezTo>
                        <a:cubicBezTo>
                          <a:pt x="18109" y="42341"/>
                          <a:pt x="-35231" y="855"/>
                          <a:pt x="41816" y="8"/>
                        </a:cubicBezTo>
                        <a:cubicBezTo>
                          <a:pt x="118863" y="-839"/>
                          <a:pt x="293276" y="59275"/>
                          <a:pt x="478696" y="142248"/>
                        </a:cubicBezTo>
                        <a:cubicBezTo>
                          <a:pt x="664116" y="225221"/>
                          <a:pt x="985003" y="401328"/>
                          <a:pt x="1154336" y="497848"/>
                        </a:cubicBezTo>
                        <a:cubicBezTo>
                          <a:pt x="1323669" y="594368"/>
                          <a:pt x="1382089" y="625695"/>
                          <a:pt x="1494696" y="721368"/>
                        </a:cubicBezTo>
                        <a:cubicBezTo>
                          <a:pt x="1607303" y="817041"/>
                          <a:pt x="1724143" y="960128"/>
                          <a:pt x="1829976" y="1071888"/>
                        </a:cubicBezTo>
                        <a:cubicBezTo>
                          <a:pt x="1935809" y="1183648"/>
                          <a:pt x="2051803" y="1278475"/>
                          <a:pt x="2129696" y="1391928"/>
                        </a:cubicBezTo>
                        <a:cubicBezTo>
                          <a:pt x="2207589" y="1505381"/>
                          <a:pt x="2256696" y="1645928"/>
                          <a:pt x="2297336" y="1752608"/>
                        </a:cubicBezTo>
                        <a:cubicBezTo>
                          <a:pt x="2337976" y="1859288"/>
                          <a:pt x="2346443" y="1911781"/>
                          <a:pt x="2373536" y="2032008"/>
                        </a:cubicBezTo>
                        <a:cubicBezTo>
                          <a:pt x="2400629" y="2152235"/>
                          <a:pt x="2442116" y="2368135"/>
                          <a:pt x="2459896" y="2473968"/>
                        </a:cubicBezTo>
                        <a:cubicBezTo>
                          <a:pt x="2477676" y="2579801"/>
                          <a:pt x="2471749" y="2610281"/>
                          <a:pt x="2480216" y="2667008"/>
                        </a:cubicBezTo>
                        <a:cubicBezTo>
                          <a:pt x="2488683" y="2723735"/>
                          <a:pt x="2505616" y="2782155"/>
                          <a:pt x="2510696" y="2814328"/>
                        </a:cubicBezTo>
                        <a:cubicBezTo>
                          <a:pt x="2515776" y="2846501"/>
                          <a:pt x="2536943" y="2847348"/>
                          <a:pt x="2510696" y="2860048"/>
                        </a:cubicBezTo>
                        <a:cubicBezTo>
                          <a:pt x="2484449" y="2872748"/>
                          <a:pt x="2459049" y="2886295"/>
                          <a:pt x="2353216" y="2890528"/>
                        </a:cubicBezTo>
                        <a:cubicBezTo>
                          <a:pt x="2247383" y="2894761"/>
                          <a:pt x="1875696" y="2885448"/>
                          <a:pt x="1875696" y="2885448"/>
                        </a:cubicBezTo>
                        <a:cubicBezTo>
                          <a:pt x="1642016" y="2860048"/>
                          <a:pt x="1394789" y="2911695"/>
                          <a:pt x="1174656" y="2809248"/>
                        </a:cubicBezTo>
                        <a:close/>
                      </a:path>
                    </a:pathLst>
                  </a:custGeom>
                  <a:grpFill/>
                  <a:ln w="381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  <p:cxnSp>
                <p:nvCxnSpPr>
                  <p:cNvPr id="289" name="ตัวเชื่อมต่อตรง 288">
                    <a:extLst>
                      <a:ext uri="{FF2B5EF4-FFF2-40B4-BE49-F238E27FC236}">
                        <a16:creationId xmlns:a16="http://schemas.microsoft.com/office/drawing/2014/main" id="{96C87FA5-123C-4379-B7A3-9B55B60E6476}"/>
                      </a:ext>
                    </a:extLst>
                  </p:cNvPr>
                  <p:cNvCxnSpPr>
                    <a:cxnSpLocks/>
                    <a:stCxn id="288" idx="18"/>
                  </p:cNvCxnSpPr>
                  <p:nvPr/>
                </p:nvCxnSpPr>
                <p:spPr>
                  <a:xfrm flipH="1" flipV="1">
                    <a:off x="4292600" y="1610360"/>
                    <a:ext cx="2056628" cy="2290145"/>
                  </a:xfrm>
                  <a:prstGeom prst="line">
                    <a:avLst/>
                  </a:prstGeom>
                  <a:grpFill/>
                  <a:ln w="571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90" name="รูปแบบอิสระ: รูปร่าง 289">
                    <a:extLst>
                      <a:ext uri="{FF2B5EF4-FFF2-40B4-BE49-F238E27FC236}">
                        <a16:creationId xmlns:a16="http://schemas.microsoft.com/office/drawing/2014/main" id="{BBC229E7-FFA2-4F8C-8C13-681E024C8F99}"/>
                      </a:ext>
                    </a:extLst>
                  </p:cNvPr>
                  <p:cNvSpPr/>
                  <p:nvPr/>
                </p:nvSpPr>
                <p:spPr>
                  <a:xfrm>
                    <a:off x="4815840" y="3056397"/>
                    <a:ext cx="792480" cy="77963"/>
                  </a:xfrm>
                  <a:custGeom>
                    <a:avLst/>
                    <a:gdLst>
                      <a:gd name="connsiteX0" fmla="*/ 792480 w 792480"/>
                      <a:gd name="connsiteY0" fmla="*/ 6843 h 77963"/>
                      <a:gd name="connsiteX1" fmla="*/ 360680 w 792480"/>
                      <a:gd name="connsiteY1" fmla="*/ 6843 h 77963"/>
                      <a:gd name="connsiteX2" fmla="*/ 0 w 792480"/>
                      <a:gd name="connsiteY2" fmla="*/ 77963 h 779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92480" h="77963">
                        <a:moveTo>
                          <a:pt x="792480" y="6843"/>
                        </a:moveTo>
                        <a:cubicBezTo>
                          <a:pt x="642620" y="916"/>
                          <a:pt x="492760" y="-5010"/>
                          <a:pt x="360680" y="6843"/>
                        </a:cubicBezTo>
                        <a:cubicBezTo>
                          <a:pt x="228600" y="18696"/>
                          <a:pt x="114300" y="48329"/>
                          <a:pt x="0" y="77963"/>
                        </a:cubicBezTo>
                      </a:path>
                    </a:pathLst>
                  </a:custGeom>
                  <a:grpFill/>
                  <a:ln w="571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  <p:sp>
                <p:nvSpPr>
                  <p:cNvPr id="291" name="รูปแบบอิสระ: รูปร่าง 290">
                    <a:extLst>
                      <a:ext uri="{FF2B5EF4-FFF2-40B4-BE49-F238E27FC236}">
                        <a16:creationId xmlns:a16="http://schemas.microsoft.com/office/drawing/2014/main" id="{43C94CC1-78E0-45E0-891D-353F421FD4B5}"/>
                      </a:ext>
                    </a:extLst>
                  </p:cNvPr>
                  <p:cNvSpPr/>
                  <p:nvPr/>
                </p:nvSpPr>
                <p:spPr>
                  <a:xfrm>
                    <a:off x="4424680" y="2294397"/>
                    <a:ext cx="553720" cy="77963"/>
                  </a:xfrm>
                  <a:custGeom>
                    <a:avLst/>
                    <a:gdLst>
                      <a:gd name="connsiteX0" fmla="*/ 563880 w 563880"/>
                      <a:gd name="connsiteY0" fmla="*/ 40762 h 40762"/>
                      <a:gd name="connsiteX1" fmla="*/ 269240 w 563880"/>
                      <a:gd name="connsiteY1" fmla="*/ 122 h 40762"/>
                      <a:gd name="connsiteX2" fmla="*/ 0 w 563880"/>
                      <a:gd name="connsiteY2" fmla="*/ 30602 h 407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563880" h="40762">
                        <a:moveTo>
                          <a:pt x="563880" y="40762"/>
                        </a:moveTo>
                        <a:cubicBezTo>
                          <a:pt x="463550" y="21288"/>
                          <a:pt x="363220" y="1815"/>
                          <a:pt x="269240" y="122"/>
                        </a:cubicBezTo>
                        <a:cubicBezTo>
                          <a:pt x="175260" y="-1571"/>
                          <a:pt x="87630" y="14515"/>
                          <a:pt x="0" y="30602"/>
                        </a:cubicBezTo>
                      </a:path>
                    </a:pathLst>
                  </a:custGeom>
                  <a:grpFill/>
                  <a:ln w="571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  <p:sp>
                <p:nvSpPr>
                  <p:cNvPr id="292" name="รูปแบบอิสระ: รูปร่าง 291">
                    <a:extLst>
                      <a:ext uri="{FF2B5EF4-FFF2-40B4-BE49-F238E27FC236}">
                        <a16:creationId xmlns:a16="http://schemas.microsoft.com/office/drawing/2014/main" id="{627784E7-46B5-4CA6-B2E6-17739B7A0AF6}"/>
                      </a:ext>
                    </a:extLst>
                  </p:cNvPr>
                  <p:cNvSpPr/>
                  <p:nvPr/>
                </p:nvSpPr>
                <p:spPr>
                  <a:xfrm rot="17018790" flipH="1">
                    <a:off x="5428808" y="2843214"/>
                    <a:ext cx="466135" cy="45719"/>
                  </a:xfrm>
                  <a:custGeom>
                    <a:avLst/>
                    <a:gdLst>
                      <a:gd name="connsiteX0" fmla="*/ 792480 w 792480"/>
                      <a:gd name="connsiteY0" fmla="*/ 6843 h 77963"/>
                      <a:gd name="connsiteX1" fmla="*/ 360680 w 792480"/>
                      <a:gd name="connsiteY1" fmla="*/ 6843 h 77963"/>
                      <a:gd name="connsiteX2" fmla="*/ 0 w 792480"/>
                      <a:gd name="connsiteY2" fmla="*/ 77963 h 779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92480" h="77963">
                        <a:moveTo>
                          <a:pt x="792480" y="6843"/>
                        </a:moveTo>
                        <a:cubicBezTo>
                          <a:pt x="642620" y="916"/>
                          <a:pt x="492760" y="-5010"/>
                          <a:pt x="360680" y="6843"/>
                        </a:cubicBezTo>
                        <a:cubicBezTo>
                          <a:pt x="228600" y="18696"/>
                          <a:pt x="114300" y="48329"/>
                          <a:pt x="0" y="77963"/>
                        </a:cubicBezTo>
                      </a:path>
                    </a:pathLst>
                  </a:custGeom>
                  <a:grpFill/>
                  <a:ln w="571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  <p:sp>
                <p:nvSpPr>
                  <p:cNvPr id="293" name="รูปแบบอิสระ: รูปร่าง 292">
                    <a:extLst>
                      <a:ext uri="{FF2B5EF4-FFF2-40B4-BE49-F238E27FC236}">
                        <a16:creationId xmlns:a16="http://schemas.microsoft.com/office/drawing/2014/main" id="{C096BC3C-03AA-439B-BEB0-04A19B38603F}"/>
                      </a:ext>
                    </a:extLst>
                  </p:cNvPr>
                  <p:cNvSpPr/>
                  <p:nvPr/>
                </p:nvSpPr>
                <p:spPr>
                  <a:xfrm rot="17562822">
                    <a:off x="4818556" y="2166883"/>
                    <a:ext cx="419920" cy="45719"/>
                  </a:xfrm>
                  <a:custGeom>
                    <a:avLst/>
                    <a:gdLst>
                      <a:gd name="connsiteX0" fmla="*/ 563880 w 563880"/>
                      <a:gd name="connsiteY0" fmla="*/ 40762 h 40762"/>
                      <a:gd name="connsiteX1" fmla="*/ 269240 w 563880"/>
                      <a:gd name="connsiteY1" fmla="*/ 122 h 40762"/>
                      <a:gd name="connsiteX2" fmla="*/ 0 w 563880"/>
                      <a:gd name="connsiteY2" fmla="*/ 30602 h 407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563880" h="40762">
                        <a:moveTo>
                          <a:pt x="563880" y="40762"/>
                        </a:moveTo>
                        <a:cubicBezTo>
                          <a:pt x="463550" y="21288"/>
                          <a:pt x="363220" y="1815"/>
                          <a:pt x="269240" y="122"/>
                        </a:cubicBezTo>
                        <a:cubicBezTo>
                          <a:pt x="175260" y="-1571"/>
                          <a:pt x="87630" y="14515"/>
                          <a:pt x="0" y="30602"/>
                        </a:cubicBezTo>
                      </a:path>
                    </a:pathLst>
                  </a:custGeom>
                  <a:grpFill/>
                  <a:ln w="571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</p:grpSp>
          </p:grpSp>
          <p:grpSp>
            <p:nvGrpSpPr>
              <p:cNvPr id="269" name="กลุ่ม 268">
                <a:extLst>
                  <a:ext uri="{FF2B5EF4-FFF2-40B4-BE49-F238E27FC236}">
                    <a16:creationId xmlns:a16="http://schemas.microsoft.com/office/drawing/2014/main" id="{EF4E2E6C-F5AD-49DF-812A-193D9A19D6CE}"/>
                  </a:ext>
                </a:extLst>
              </p:cNvPr>
              <p:cNvGrpSpPr/>
              <p:nvPr/>
            </p:nvGrpSpPr>
            <p:grpSpPr>
              <a:xfrm>
                <a:off x="4980585" y="1369098"/>
                <a:ext cx="2345856" cy="2443426"/>
                <a:chOff x="8058662" y="1411979"/>
                <a:chExt cx="2802734" cy="2997692"/>
              </a:xfrm>
            </p:grpSpPr>
            <p:sp>
              <p:nvSpPr>
                <p:cNvPr id="270" name="รูปแบบอิสระ: รูปร่าง 269">
                  <a:extLst>
                    <a:ext uri="{FF2B5EF4-FFF2-40B4-BE49-F238E27FC236}">
                      <a16:creationId xmlns:a16="http://schemas.microsoft.com/office/drawing/2014/main" id="{352F03E6-5F46-4098-BE48-46C4CE41BB79}"/>
                    </a:ext>
                  </a:extLst>
                </p:cNvPr>
                <p:cNvSpPr/>
                <p:nvPr/>
              </p:nvSpPr>
              <p:spPr>
                <a:xfrm rot="20996846">
                  <a:off x="8805693" y="2248584"/>
                  <a:ext cx="596235" cy="2103120"/>
                </a:xfrm>
                <a:custGeom>
                  <a:avLst/>
                  <a:gdLst>
                    <a:gd name="connsiteX0" fmla="*/ 386080 w 596235"/>
                    <a:gd name="connsiteY0" fmla="*/ 2103120 h 2103120"/>
                    <a:gd name="connsiteX1" fmla="*/ 579120 w 596235"/>
                    <a:gd name="connsiteY1" fmla="*/ 528320 h 2103120"/>
                    <a:gd name="connsiteX2" fmla="*/ 0 w 596235"/>
                    <a:gd name="connsiteY2" fmla="*/ 0 h 21031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596235" h="2103120">
                      <a:moveTo>
                        <a:pt x="386080" y="2103120"/>
                      </a:moveTo>
                      <a:cubicBezTo>
                        <a:pt x="514773" y="1490980"/>
                        <a:pt x="643467" y="878840"/>
                        <a:pt x="579120" y="528320"/>
                      </a:cubicBezTo>
                      <a:cubicBezTo>
                        <a:pt x="514773" y="177800"/>
                        <a:pt x="257386" y="88900"/>
                        <a:pt x="0" y="0"/>
                      </a:cubicBezTo>
                    </a:path>
                  </a:pathLst>
                </a:custGeom>
                <a:noFill/>
                <a:ln w="571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71" name="รูปแบบอิสระ: รูปร่าง 270">
                  <a:extLst>
                    <a:ext uri="{FF2B5EF4-FFF2-40B4-BE49-F238E27FC236}">
                      <a16:creationId xmlns:a16="http://schemas.microsoft.com/office/drawing/2014/main" id="{A1794F06-1816-424B-9DDB-7F773113C453}"/>
                    </a:ext>
                  </a:extLst>
                </p:cNvPr>
                <p:cNvSpPr/>
                <p:nvPr/>
              </p:nvSpPr>
              <p:spPr>
                <a:xfrm rot="1049956" flipH="1">
                  <a:off x="9502030" y="2306551"/>
                  <a:ext cx="596235" cy="2103120"/>
                </a:xfrm>
                <a:custGeom>
                  <a:avLst/>
                  <a:gdLst>
                    <a:gd name="connsiteX0" fmla="*/ 386080 w 596235"/>
                    <a:gd name="connsiteY0" fmla="*/ 2103120 h 2103120"/>
                    <a:gd name="connsiteX1" fmla="*/ 579120 w 596235"/>
                    <a:gd name="connsiteY1" fmla="*/ 528320 h 2103120"/>
                    <a:gd name="connsiteX2" fmla="*/ 0 w 596235"/>
                    <a:gd name="connsiteY2" fmla="*/ 0 h 21031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596235" h="2103120">
                      <a:moveTo>
                        <a:pt x="386080" y="2103120"/>
                      </a:moveTo>
                      <a:cubicBezTo>
                        <a:pt x="514773" y="1490980"/>
                        <a:pt x="643467" y="878840"/>
                        <a:pt x="579120" y="528320"/>
                      </a:cubicBezTo>
                      <a:cubicBezTo>
                        <a:pt x="514773" y="177800"/>
                        <a:pt x="257386" y="88900"/>
                        <a:pt x="0" y="0"/>
                      </a:cubicBezTo>
                    </a:path>
                  </a:pathLst>
                </a:custGeom>
                <a:noFill/>
                <a:ln w="571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cxnSp>
              <p:nvCxnSpPr>
                <p:cNvPr id="272" name="ตัวเชื่อมต่อตรง 271">
                  <a:extLst>
                    <a:ext uri="{FF2B5EF4-FFF2-40B4-BE49-F238E27FC236}">
                      <a16:creationId xmlns:a16="http://schemas.microsoft.com/office/drawing/2014/main" id="{69D57D93-B31F-45E3-A207-911F19BAD5AA}"/>
                    </a:ext>
                  </a:extLst>
                </p:cNvPr>
                <p:cNvCxnSpPr>
                  <a:cxnSpLocks/>
                  <a:endCxn id="271" idx="0"/>
                </p:cNvCxnSpPr>
                <p:nvPr/>
              </p:nvCxnSpPr>
              <p:spPr>
                <a:xfrm flipH="1">
                  <a:off x="9400058" y="1940408"/>
                  <a:ext cx="99542" cy="2394148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73" name="กลุ่ม 272">
                  <a:extLst>
                    <a:ext uri="{FF2B5EF4-FFF2-40B4-BE49-F238E27FC236}">
                      <a16:creationId xmlns:a16="http://schemas.microsoft.com/office/drawing/2014/main" id="{A723C16D-01CE-408C-8144-E1558F3186DB}"/>
                    </a:ext>
                  </a:extLst>
                </p:cNvPr>
                <p:cNvGrpSpPr/>
                <p:nvPr/>
              </p:nvGrpSpPr>
              <p:grpSpPr>
                <a:xfrm>
                  <a:off x="8058662" y="1792007"/>
                  <a:ext cx="1065913" cy="960987"/>
                  <a:chOff x="3730718" y="705949"/>
                  <a:chExt cx="1993076" cy="1624075"/>
                </a:xfrm>
                <a:solidFill>
                  <a:srgbClr val="FEC3D4"/>
                </a:solidFill>
              </p:grpSpPr>
              <p:sp>
                <p:nvSpPr>
                  <p:cNvPr id="280" name="รูปแบบอิสระ: รูปร่าง 279">
                    <a:extLst>
                      <a:ext uri="{FF2B5EF4-FFF2-40B4-BE49-F238E27FC236}">
                        <a16:creationId xmlns:a16="http://schemas.microsoft.com/office/drawing/2014/main" id="{3F2FD2EE-6E95-4AF4-9E78-3BB23B9BBF43}"/>
                      </a:ext>
                    </a:extLst>
                  </p:cNvPr>
                  <p:cNvSpPr/>
                  <p:nvPr/>
                </p:nvSpPr>
                <p:spPr>
                  <a:xfrm>
                    <a:off x="3730718" y="705949"/>
                    <a:ext cx="1993076" cy="1624075"/>
                  </a:xfrm>
                  <a:custGeom>
                    <a:avLst/>
                    <a:gdLst>
                      <a:gd name="connsiteX0" fmla="*/ 708233 w 2019354"/>
                      <a:gd name="connsiteY0" fmla="*/ 498039 h 1664948"/>
                      <a:gd name="connsiteX1" fmla="*/ 850473 w 2019354"/>
                      <a:gd name="connsiteY1" fmla="*/ 183079 h 1664948"/>
                      <a:gd name="connsiteX2" fmla="*/ 1195913 w 2019354"/>
                      <a:gd name="connsiteY2" fmla="*/ 199 h 1664948"/>
                      <a:gd name="connsiteX3" fmla="*/ 1439753 w 2019354"/>
                      <a:gd name="connsiteY3" fmla="*/ 152599 h 1664948"/>
                      <a:gd name="connsiteX4" fmla="*/ 1500713 w 2019354"/>
                      <a:gd name="connsiteY4" fmla="*/ 386279 h 1664948"/>
                      <a:gd name="connsiteX5" fmla="*/ 1388953 w 2019354"/>
                      <a:gd name="connsiteY5" fmla="*/ 548839 h 1664948"/>
                      <a:gd name="connsiteX6" fmla="*/ 1541353 w 2019354"/>
                      <a:gd name="connsiteY6" fmla="*/ 518359 h 1664948"/>
                      <a:gd name="connsiteX7" fmla="*/ 1927433 w 2019354"/>
                      <a:gd name="connsiteY7" fmla="*/ 640279 h 1664948"/>
                      <a:gd name="connsiteX8" fmla="*/ 2018873 w 2019354"/>
                      <a:gd name="connsiteY8" fmla="*/ 823159 h 1664948"/>
                      <a:gd name="connsiteX9" fmla="*/ 1947753 w 2019354"/>
                      <a:gd name="connsiteY9" fmla="*/ 995879 h 1664948"/>
                      <a:gd name="connsiteX10" fmla="*/ 1653113 w 2019354"/>
                      <a:gd name="connsiteY10" fmla="*/ 1087319 h 1664948"/>
                      <a:gd name="connsiteX11" fmla="*/ 1449913 w 2019354"/>
                      <a:gd name="connsiteY11" fmla="*/ 1066999 h 1664948"/>
                      <a:gd name="connsiteX12" fmla="*/ 1571833 w 2019354"/>
                      <a:gd name="connsiteY12" fmla="*/ 1300679 h 1664948"/>
                      <a:gd name="connsiteX13" fmla="*/ 1581993 w 2019354"/>
                      <a:gd name="connsiteY13" fmla="*/ 1290519 h 1664948"/>
                      <a:gd name="connsiteX14" fmla="*/ 1581993 w 2019354"/>
                      <a:gd name="connsiteY14" fmla="*/ 1463239 h 1664948"/>
                      <a:gd name="connsiteX15" fmla="*/ 1429593 w 2019354"/>
                      <a:gd name="connsiteY15" fmla="*/ 1635959 h 1664948"/>
                      <a:gd name="connsiteX16" fmla="*/ 1145113 w 2019354"/>
                      <a:gd name="connsiteY16" fmla="*/ 1635959 h 1664948"/>
                      <a:gd name="connsiteX17" fmla="*/ 921593 w 2019354"/>
                      <a:gd name="connsiteY17" fmla="*/ 1351479 h 1664948"/>
                      <a:gd name="connsiteX18" fmla="*/ 921593 w 2019354"/>
                      <a:gd name="connsiteY18" fmla="*/ 1361639 h 1664948"/>
                      <a:gd name="connsiteX19" fmla="*/ 789513 w 2019354"/>
                      <a:gd name="connsiteY19" fmla="*/ 1503879 h 1664948"/>
                      <a:gd name="connsiteX20" fmla="*/ 423753 w 2019354"/>
                      <a:gd name="connsiteY20" fmla="*/ 1554679 h 1664948"/>
                      <a:gd name="connsiteX21" fmla="*/ 271353 w 2019354"/>
                      <a:gd name="connsiteY21" fmla="*/ 1320999 h 1664948"/>
                      <a:gd name="connsiteX22" fmla="*/ 403433 w 2019354"/>
                      <a:gd name="connsiteY22" fmla="*/ 1046679 h 1664948"/>
                      <a:gd name="connsiteX23" fmla="*/ 474553 w 2019354"/>
                      <a:gd name="connsiteY23" fmla="*/ 985719 h 1664948"/>
                      <a:gd name="connsiteX24" fmla="*/ 230713 w 2019354"/>
                      <a:gd name="connsiteY24" fmla="*/ 894279 h 1664948"/>
                      <a:gd name="connsiteX25" fmla="*/ 47833 w 2019354"/>
                      <a:gd name="connsiteY25" fmla="*/ 741879 h 1664948"/>
                      <a:gd name="connsiteX26" fmla="*/ 17353 w 2019354"/>
                      <a:gd name="connsiteY26" fmla="*/ 457399 h 1664948"/>
                      <a:gd name="connsiteX27" fmla="*/ 281513 w 2019354"/>
                      <a:gd name="connsiteY27" fmla="*/ 355799 h 1664948"/>
                      <a:gd name="connsiteX28" fmla="*/ 708233 w 2019354"/>
                      <a:gd name="connsiteY28" fmla="*/ 498039 h 1664948"/>
                      <a:gd name="connsiteX0" fmla="*/ 708233 w 2019354"/>
                      <a:gd name="connsiteY0" fmla="*/ 498039 h 1664948"/>
                      <a:gd name="connsiteX1" fmla="*/ 850473 w 2019354"/>
                      <a:gd name="connsiteY1" fmla="*/ 183079 h 1664948"/>
                      <a:gd name="connsiteX2" fmla="*/ 1195913 w 2019354"/>
                      <a:gd name="connsiteY2" fmla="*/ 199 h 1664948"/>
                      <a:gd name="connsiteX3" fmla="*/ 1439753 w 2019354"/>
                      <a:gd name="connsiteY3" fmla="*/ 152599 h 1664948"/>
                      <a:gd name="connsiteX4" fmla="*/ 1500713 w 2019354"/>
                      <a:gd name="connsiteY4" fmla="*/ 386279 h 1664948"/>
                      <a:gd name="connsiteX5" fmla="*/ 1388953 w 2019354"/>
                      <a:gd name="connsiteY5" fmla="*/ 548839 h 1664948"/>
                      <a:gd name="connsiteX6" fmla="*/ 1541353 w 2019354"/>
                      <a:gd name="connsiteY6" fmla="*/ 518359 h 1664948"/>
                      <a:gd name="connsiteX7" fmla="*/ 1927433 w 2019354"/>
                      <a:gd name="connsiteY7" fmla="*/ 640279 h 1664948"/>
                      <a:gd name="connsiteX8" fmla="*/ 2018873 w 2019354"/>
                      <a:gd name="connsiteY8" fmla="*/ 823159 h 1664948"/>
                      <a:gd name="connsiteX9" fmla="*/ 1947753 w 2019354"/>
                      <a:gd name="connsiteY9" fmla="*/ 995879 h 1664948"/>
                      <a:gd name="connsiteX10" fmla="*/ 1653113 w 2019354"/>
                      <a:gd name="connsiteY10" fmla="*/ 1087319 h 1664948"/>
                      <a:gd name="connsiteX11" fmla="*/ 1449913 w 2019354"/>
                      <a:gd name="connsiteY11" fmla="*/ 1066999 h 1664948"/>
                      <a:gd name="connsiteX12" fmla="*/ 1571833 w 2019354"/>
                      <a:gd name="connsiteY12" fmla="*/ 1300679 h 1664948"/>
                      <a:gd name="connsiteX13" fmla="*/ 1581993 w 2019354"/>
                      <a:gd name="connsiteY13" fmla="*/ 1290519 h 1664948"/>
                      <a:gd name="connsiteX14" fmla="*/ 1581993 w 2019354"/>
                      <a:gd name="connsiteY14" fmla="*/ 1463239 h 1664948"/>
                      <a:gd name="connsiteX15" fmla="*/ 1429593 w 2019354"/>
                      <a:gd name="connsiteY15" fmla="*/ 1635959 h 1664948"/>
                      <a:gd name="connsiteX16" fmla="*/ 1145113 w 2019354"/>
                      <a:gd name="connsiteY16" fmla="*/ 1635959 h 1664948"/>
                      <a:gd name="connsiteX17" fmla="*/ 921593 w 2019354"/>
                      <a:gd name="connsiteY17" fmla="*/ 1351479 h 1664948"/>
                      <a:gd name="connsiteX18" fmla="*/ 921593 w 2019354"/>
                      <a:gd name="connsiteY18" fmla="*/ 1361639 h 1664948"/>
                      <a:gd name="connsiteX19" fmla="*/ 789513 w 2019354"/>
                      <a:gd name="connsiteY19" fmla="*/ 1503879 h 1664948"/>
                      <a:gd name="connsiteX20" fmla="*/ 423753 w 2019354"/>
                      <a:gd name="connsiteY20" fmla="*/ 1554679 h 1664948"/>
                      <a:gd name="connsiteX21" fmla="*/ 271353 w 2019354"/>
                      <a:gd name="connsiteY21" fmla="*/ 1320999 h 1664948"/>
                      <a:gd name="connsiteX22" fmla="*/ 403433 w 2019354"/>
                      <a:gd name="connsiteY22" fmla="*/ 1046679 h 1664948"/>
                      <a:gd name="connsiteX23" fmla="*/ 474553 w 2019354"/>
                      <a:gd name="connsiteY23" fmla="*/ 985719 h 1664948"/>
                      <a:gd name="connsiteX24" fmla="*/ 230713 w 2019354"/>
                      <a:gd name="connsiteY24" fmla="*/ 894279 h 1664948"/>
                      <a:gd name="connsiteX25" fmla="*/ 47833 w 2019354"/>
                      <a:gd name="connsiteY25" fmla="*/ 741879 h 1664948"/>
                      <a:gd name="connsiteX26" fmla="*/ 17353 w 2019354"/>
                      <a:gd name="connsiteY26" fmla="*/ 457399 h 1664948"/>
                      <a:gd name="connsiteX27" fmla="*/ 281513 w 2019354"/>
                      <a:gd name="connsiteY27" fmla="*/ 355799 h 1664948"/>
                      <a:gd name="connsiteX28" fmla="*/ 489793 w 2019354"/>
                      <a:gd name="connsiteY28" fmla="*/ 406599 h 1664948"/>
                      <a:gd name="connsiteX29" fmla="*/ 708233 w 2019354"/>
                      <a:gd name="connsiteY29" fmla="*/ 498039 h 1664948"/>
                      <a:gd name="connsiteX0" fmla="*/ 708233 w 2019354"/>
                      <a:gd name="connsiteY0" fmla="*/ 498039 h 1664948"/>
                      <a:gd name="connsiteX1" fmla="*/ 850473 w 2019354"/>
                      <a:gd name="connsiteY1" fmla="*/ 183079 h 1664948"/>
                      <a:gd name="connsiteX2" fmla="*/ 1195913 w 2019354"/>
                      <a:gd name="connsiteY2" fmla="*/ 199 h 1664948"/>
                      <a:gd name="connsiteX3" fmla="*/ 1439753 w 2019354"/>
                      <a:gd name="connsiteY3" fmla="*/ 152599 h 1664948"/>
                      <a:gd name="connsiteX4" fmla="*/ 1500713 w 2019354"/>
                      <a:gd name="connsiteY4" fmla="*/ 386279 h 1664948"/>
                      <a:gd name="connsiteX5" fmla="*/ 1388953 w 2019354"/>
                      <a:gd name="connsiteY5" fmla="*/ 548839 h 1664948"/>
                      <a:gd name="connsiteX6" fmla="*/ 1541353 w 2019354"/>
                      <a:gd name="connsiteY6" fmla="*/ 518359 h 1664948"/>
                      <a:gd name="connsiteX7" fmla="*/ 1927433 w 2019354"/>
                      <a:gd name="connsiteY7" fmla="*/ 640279 h 1664948"/>
                      <a:gd name="connsiteX8" fmla="*/ 2018873 w 2019354"/>
                      <a:gd name="connsiteY8" fmla="*/ 823159 h 1664948"/>
                      <a:gd name="connsiteX9" fmla="*/ 1947753 w 2019354"/>
                      <a:gd name="connsiteY9" fmla="*/ 995879 h 1664948"/>
                      <a:gd name="connsiteX10" fmla="*/ 1653113 w 2019354"/>
                      <a:gd name="connsiteY10" fmla="*/ 1087319 h 1664948"/>
                      <a:gd name="connsiteX11" fmla="*/ 1449913 w 2019354"/>
                      <a:gd name="connsiteY11" fmla="*/ 1066999 h 1664948"/>
                      <a:gd name="connsiteX12" fmla="*/ 1571833 w 2019354"/>
                      <a:gd name="connsiteY12" fmla="*/ 1300679 h 1664948"/>
                      <a:gd name="connsiteX13" fmla="*/ 1581993 w 2019354"/>
                      <a:gd name="connsiteY13" fmla="*/ 1290519 h 1664948"/>
                      <a:gd name="connsiteX14" fmla="*/ 1581993 w 2019354"/>
                      <a:gd name="connsiteY14" fmla="*/ 1463239 h 1664948"/>
                      <a:gd name="connsiteX15" fmla="*/ 1429593 w 2019354"/>
                      <a:gd name="connsiteY15" fmla="*/ 1635959 h 1664948"/>
                      <a:gd name="connsiteX16" fmla="*/ 1145113 w 2019354"/>
                      <a:gd name="connsiteY16" fmla="*/ 1635959 h 1664948"/>
                      <a:gd name="connsiteX17" fmla="*/ 921593 w 2019354"/>
                      <a:gd name="connsiteY17" fmla="*/ 1351479 h 1664948"/>
                      <a:gd name="connsiteX18" fmla="*/ 921593 w 2019354"/>
                      <a:gd name="connsiteY18" fmla="*/ 1361639 h 1664948"/>
                      <a:gd name="connsiteX19" fmla="*/ 789513 w 2019354"/>
                      <a:gd name="connsiteY19" fmla="*/ 1503879 h 1664948"/>
                      <a:gd name="connsiteX20" fmla="*/ 423753 w 2019354"/>
                      <a:gd name="connsiteY20" fmla="*/ 1554679 h 1664948"/>
                      <a:gd name="connsiteX21" fmla="*/ 271353 w 2019354"/>
                      <a:gd name="connsiteY21" fmla="*/ 1320999 h 1664948"/>
                      <a:gd name="connsiteX22" fmla="*/ 400893 w 2019354"/>
                      <a:gd name="connsiteY22" fmla="*/ 1072079 h 1664948"/>
                      <a:gd name="connsiteX23" fmla="*/ 474553 w 2019354"/>
                      <a:gd name="connsiteY23" fmla="*/ 985719 h 1664948"/>
                      <a:gd name="connsiteX24" fmla="*/ 230713 w 2019354"/>
                      <a:gd name="connsiteY24" fmla="*/ 894279 h 1664948"/>
                      <a:gd name="connsiteX25" fmla="*/ 47833 w 2019354"/>
                      <a:gd name="connsiteY25" fmla="*/ 741879 h 1664948"/>
                      <a:gd name="connsiteX26" fmla="*/ 17353 w 2019354"/>
                      <a:gd name="connsiteY26" fmla="*/ 457399 h 1664948"/>
                      <a:gd name="connsiteX27" fmla="*/ 281513 w 2019354"/>
                      <a:gd name="connsiteY27" fmla="*/ 355799 h 1664948"/>
                      <a:gd name="connsiteX28" fmla="*/ 489793 w 2019354"/>
                      <a:gd name="connsiteY28" fmla="*/ 406599 h 1664948"/>
                      <a:gd name="connsiteX29" fmla="*/ 708233 w 2019354"/>
                      <a:gd name="connsiteY29" fmla="*/ 498039 h 1664948"/>
                      <a:gd name="connsiteX0" fmla="*/ 708233 w 2019354"/>
                      <a:gd name="connsiteY0" fmla="*/ 498039 h 1653659"/>
                      <a:gd name="connsiteX1" fmla="*/ 850473 w 2019354"/>
                      <a:gd name="connsiteY1" fmla="*/ 183079 h 1653659"/>
                      <a:gd name="connsiteX2" fmla="*/ 1195913 w 2019354"/>
                      <a:gd name="connsiteY2" fmla="*/ 199 h 1653659"/>
                      <a:gd name="connsiteX3" fmla="*/ 1439753 w 2019354"/>
                      <a:gd name="connsiteY3" fmla="*/ 152599 h 1653659"/>
                      <a:gd name="connsiteX4" fmla="*/ 1500713 w 2019354"/>
                      <a:gd name="connsiteY4" fmla="*/ 386279 h 1653659"/>
                      <a:gd name="connsiteX5" fmla="*/ 1388953 w 2019354"/>
                      <a:gd name="connsiteY5" fmla="*/ 548839 h 1653659"/>
                      <a:gd name="connsiteX6" fmla="*/ 1541353 w 2019354"/>
                      <a:gd name="connsiteY6" fmla="*/ 518359 h 1653659"/>
                      <a:gd name="connsiteX7" fmla="*/ 1927433 w 2019354"/>
                      <a:gd name="connsiteY7" fmla="*/ 640279 h 1653659"/>
                      <a:gd name="connsiteX8" fmla="*/ 2018873 w 2019354"/>
                      <a:gd name="connsiteY8" fmla="*/ 823159 h 1653659"/>
                      <a:gd name="connsiteX9" fmla="*/ 1947753 w 2019354"/>
                      <a:gd name="connsiteY9" fmla="*/ 995879 h 1653659"/>
                      <a:gd name="connsiteX10" fmla="*/ 1653113 w 2019354"/>
                      <a:gd name="connsiteY10" fmla="*/ 1087319 h 1653659"/>
                      <a:gd name="connsiteX11" fmla="*/ 1449913 w 2019354"/>
                      <a:gd name="connsiteY11" fmla="*/ 1066999 h 1653659"/>
                      <a:gd name="connsiteX12" fmla="*/ 1571833 w 2019354"/>
                      <a:gd name="connsiteY12" fmla="*/ 1300679 h 1653659"/>
                      <a:gd name="connsiteX13" fmla="*/ 1581993 w 2019354"/>
                      <a:gd name="connsiteY13" fmla="*/ 1290519 h 1653659"/>
                      <a:gd name="connsiteX14" fmla="*/ 1581993 w 2019354"/>
                      <a:gd name="connsiteY14" fmla="*/ 1463239 h 1653659"/>
                      <a:gd name="connsiteX15" fmla="*/ 1429593 w 2019354"/>
                      <a:gd name="connsiteY15" fmla="*/ 1635959 h 1653659"/>
                      <a:gd name="connsiteX16" fmla="*/ 1145113 w 2019354"/>
                      <a:gd name="connsiteY16" fmla="*/ 1635959 h 1653659"/>
                      <a:gd name="connsiteX17" fmla="*/ 1013033 w 2019354"/>
                      <a:gd name="connsiteY17" fmla="*/ 1529279 h 1653659"/>
                      <a:gd name="connsiteX18" fmla="*/ 921593 w 2019354"/>
                      <a:gd name="connsiteY18" fmla="*/ 1351479 h 1653659"/>
                      <a:gd name="connsiteX19" fmla="*/ 921593 w 2019354"/>
                      <a:gd name="connsiteY19" fmla="*/ 1361639 h 1653659"/>
                      <a:gd name="connsiteX20" fmla="*/ 789513 w 2019354"/>
                      <a:gd name="connsiteY20" fmla="*/ 1503879 h 1653659"/>
                      <a:gd name="connsiteX21" fmla="*/ 423753 w 2019354"/>
                      <a:gd name="connsiteY21" fmla="*/ 1554679 h 1653659"/>
                      <a:gd name="connsiteX22" fmla="*/ 271353 w 2019354"/>
                      <a:gd name="connsiteY22" fmla="*/ 1320999 h 1653659"/>
                      <a:gd name="connsiteX23" fmla="*/ 400893 w 2019354"/>
                      <a:gd name="connsiteY23" fmla="*/ 1072079 h 1653659"/>
                      <a:gd name="connsiteX24" fmla="*/ 474553 w 2019354"/>
                      <a:gd name="connsiteY24" fmla="*/ 985719 h 1653659"/>
                      <a:gd name="connsiteX25" fmla="*/ 230713 w 2019354"/>
                      <a:gd name="connsiteY25" fmla="*/ 894279 h 1653659"/>
                      <a:gd name="connsiteX26" fmla="*/ 47833 w 2019354"/>
                      <a:gd name="connsiteY26" fmla="*/ 741879 h 1653659"/>
                      <a:gd name="connsiteX27" fmla="*/ 17353 w 2019354"/>
                      <a:gd name="connsiteY27" fmla="*/ 457399 h 1653659"/>
                      <a:gd name="connsiteX28" fmla="*/ 281513 w 2019354"/>
                      <a:gd name="connsiteY28" fmla="*/ 355799 h 1653659"/>
                      <a:gd name="connsiteX29" fmla="*/ 489793 w 2019354"/>
                      <a:gd name="connsiteY29" fmla="*/ 406599 h 1653659"/>
                      <a:gd name="connsiteX30" fmla="*/ 708233 w 2019354"/>
                      <a:gd name="connsiteY30" fmla="*/ 498039 h 1653659"/>
                      <a:gd name="connsiteX0" fmla="*/ 708233 w 2019200"/>
                      <a:gd name="connsiteY0" fmla="*/ 498039 h 1653659"/>
                      <a:gd name="connsiteX1" fmla="*/ 850473 w 2019200"/>
                      <a:gd name="connsiteY1" fmla="*/ 183079 h 1653659"/>
                      <a:gd name="connsiteX2" fmla="*/ 1195913 w 2019200"/>
                      <a:gd name="connsiteY2" fmla="*/ 199 h 1653659"/>
                      <a:gd name="connsiteX3" fmla="*/ 1439753 w 2019200"/>
                      <a:gd name="connsiteY3" fmla="*/ 152599 h 1653659"/>
                      <a:gd name="connsiteX4" fmla="*/ 1500713 w 2019200"/>
                      <a:gd name="connsiteY4" fmla="*/ 386279 h 1653659"/>
                      <a:gd name="connsiteX5" fmla="*/ 1388953 w 2019200"/>
                      <a:gd name="connsiteY5" fmla="*/ 548839 h 1653659"/>
                      <a:gd name="connsiteX6" fmla="*/ 1541353 w 2019200"/>
                      <a:gd name="connsiteY6" fmla="*/ 518359 h 1653659"/>
                      <a:gd name="connsiteX7" fmla="*/ 1927433 w 2019200"/>
                      <a:gd name="connsiteY7" fmla="*/ 640279 h 1653659"/>
                      <a:gd name="connsiteX8" fmla="*/ 2018873 w 2019200"/>
                      <a:gd name="connsiteY8" fmla="*/ 823159 h 1653659"/>
                      <a:gd name="connsiteX9" fmla="*/ 1947753 w 2019200"/>
                      <a:gd name="connsiteY9" fmla="*/ 995879 h 1653659"/>
                      <a:gd name="connsiteX10" fmla="*/ 1708993 w 2019200"/>
                      <a:gd name="connsiteY10" fmla="*/ 1087319 h 1653659"/>
                      <a:gd name="connsiteX11" fmla="*/ 1449913 w 2019200"/>
                      <a:gd name="connsiteY11" fmla="*/ 1066999 h 1653659"/>
                      <a:gd name="connsiteX12" fmla="*/ 1571833 w 2019200"/>
                      <a:gd name="connsiteY12" fmla="*/ 1300679 h 1653659"/>
                      <a:gd name="connsiteX13" fmla="*/ 1581993 w 2019200"/>
                      <a:gd name="connsiteY13" fmla="*/ 1290519 h 1653659"/>
                      <a:gd name="connsiteX14" fmla="*/ 1581993 w 2019200"/>
                      <a:gd name="connsiteY14" fmla="*/ 1463239 h 1653659"/>
                      <a:gd name="connsiteX15" fmla="*/ 1429593 w 2019200"/>
                      <a:gd name="connsiteY15" fmla="*/ 1635959 h 1653659"/>
                      <a:gd name="connsiteX16" fmla="*/ 1145113 w 2019200"/>
                      <a:gd name="connsiteY16" fmla="*/ 1635959 h 1653659"/>
                      <a:gd name="connsiteX17" fmla="*/ 1013033 w 2019200"/>
                      <a:gd name="connsiteY17" fmla="*/ 1529279 h 1653659"/>
                      <a:gd name="connsiteX18" fmla="*/ 921593 w 2019200"/>
                      <a:gd name="connsiteY18" fmla="*/ 1351479 h 1653659"/>
                      <a:gd name="connsiteX19" fmla="*/ 921593 w 2019200"/>
                      <a:gd name="connsiteY19" fmla="*/ 1361639 h 1653659"/>
                      <a:gd name="connsiteX20" fmla="*/ 789513 w 2019200"/>
                      <a:gd name="connsiteY20" fmla="*/ 1503879 h 1653659"/>
                      <a:gd name="connsiteX21" fmla="*/ 423753 w 2019200"/>
                      <a:gd name="connsiteY21" fmla="*/ 1554679 h 1653659"/>
                      <a:gd name="connsiteX22" fmla="*/ 271353 w 2019200"/>
                      <a:gd name="connsiteY22" fmla="*/ 1320999 h 1653659"/>
                      <a:gd name="connsiteX23" fmla="*/ 400893 w 2019200"/>
                      <a:gd name="connsiteY23" fmla="*/ 1072079 h 1653659"/>
                      <a:gd name="connsiteX24" fmla="*/ 474553 w 2019200"/>
                      <a:gd name="connsiteY24" fmla="*/ 985719 h 1653659"/>
                      <a:gd name="connsiteX25" fmla="*/ 230713 w 2019200"/>
                      <a:gd name="connsiteY25" fmla="*/ 894279 h 1653659"/>
                      <a:gd name="connsiteX26" fmla="*/ 47833 w 2019200"/>
                      <a:gd name="connsiteY26" fmla="*/ 741879 h 1653659"/>
                      <a:gd name="connsiteX27" fmla="*/ 17353 w 2019200"/>
                      <a:gd name="connsiteY27" fmla="*/ 457399 h 1653659"/>
                      <a:gd name="connsiteX28" fmla="*/ 281513 w 2019200"/>
                      <a:gd name="connsiteY28" fmla="*/ 355799 h 1653659"/>
                      <a:gd name="connsiteX29" fmla="*/ 489793 w 2019200"/>
                      <a:gd name="connsiteY29" fmla="*/ 406599 h 1653659"/>
                      <a:gd name="connsiteX30" fmla="*/ 708233 w 2019200"/>
                      <a:gd name="connsiteY30" fmla="*/ 498039 h 1653659"/>
                      <a:gd name="connsiteX0" fmla="*/ 708233 w 2019200"/>
                      <a:gd name="connsiteY0" fmla="*/ 498039 h 1653659"/>
                      <a:gd name="connsiteX1" fmla="*/ 850473 w 2019200"/>
                      <a:gd name="connsiteY1" fmla="*/ 183079 h 1653659"/>
                      <a:gd name="connsiteX2" fmla="*/ 1195913 w 2019200"/>
                      <a:gd name="connsiteY2" fmla="*/ 199 h 1653659"/>
                      <a:gd name="connsiteX3" fmla="*/ 1439753 w 2019200"/>
                      <a:gd name="connsiteY3" fmla="*/ 152599 h 1653659"/>
                      <a:gd name="connsiteX4" fmla="*/ 1500713 w 2019200"/>
                      <a:gd name="connsiteY4" fmla="*/ 386279 h 1653659"/>
                      <a:gd name="connsiteX5" fmla="*/ 1388953 w 2019200"/>
                      <a:gd name="connsiteY5" fmla="*/ 548839 h 1653659"/>
                      <a:gd name="connsiteX6" fmla="*/ 1576913 w 2019200"/>
                      <a:gd name="connsiteY6" fmla="*/ 536139 h 1653659"/>
                      <a:gd name="connsiteX7" fmla="*/ 1927433 w 2019200"/>
                      <a:gd name="connsiteY7" fmla="*/ 640279 h 1653659"/>
                      <a:gd name="connsiteX8" fmla="*/ 2018873 w 2019200"/>
                      <a:gd name="connsiteY8" fmla="*/ 823159 h 1653659"/>
                      <a:gd name="connsiteX9" fmla="*/ 1947753 w 2019200"/>
                      <a:gd name="connsiteY9" fmla="*/ 995879 h 1653659"/>
                      <a:gd name="connsiteX10" fmla="*/ 1708993 w 2019200"/>
                      <a:gd name="connsiteY10" fmla="*/ 1087319 h 1653659"/>
                      <a:gd name="connsiteX11" fmla="*/ 1449913 w 2019200"/>
                      <a:gd name="connsiteY11" fmla="*/ 1066999 h 1653659"/>
                      <a:gd name="connsiteX12" fmla="*/ 1571833 w 2019200"/>
                      <a:gd name="connsiteY12" fmla="*/ 1300679 h 1653659"/>
                      <a:gd name="connsiteX13" fmla="*/ 1581993 w 2019200"/>
                      <a:gd name="connsiteY13" fmla="*/ 1290519 h 1653659"/>
                      <a:gd name="connsiteX14" fmla="*/ 1581993 w 2019200"/>
                      <a:gd name="connsiteY14" fmla="*/ 1463239 h 1653659"/>
                      <a:gd name="connsiteX15" fmla="*/ 1429593 w 2019200"/>
                      <a:gd name="connsiteY15" fmla="*/ 1635959 h 1653659"/>
                      <a:gd name="connsiteX16" fmla="*/ 1145113 w 2019200"/>
                      <a:gd name="connsiteY16" fmla="*/ 1635959 h 1653659"/>
                      <a:gd name="connsiteX17" fmla="*/ 1013033 w 2019200"/>
                      <a:gd name="connsiteY17" fmla="*/ 1529279 h 1653659"/>
                      <a:gd name="connsiteX18" fmla="*/ 921593 w 2019200"/>
                      <a:gd name="connsiteY18" fmla="*/ 1351479 h 1653659"/>
                      <a:gd name="connsiteX19" fmla="*/ 921593 w 2019200"/>
                      <a:gd name="connsiteY19" fmla="*/ 1361639 h 1653659"/>
                      <a:gd name="connsiteX20" fmla="*/ 789513 w 2019200"/>
                      <a:gd name="connsiteY20" fmla="*/ 1503879 h 1653659"/>
                      <a:gd name="connsiteX21" fmla="*/ 423753 w 2019200"/>
                      <a:gd name="connsiteY21" fmla="*/ 1554679 h 1653659"/>
                      <a:gd name="connsiteX22" fmla="*/ 271353 w 2019200"/>
                      <a:gd name="connsiteY22" fmla="*/ 1320999 h 1653659"/>
                      <a:gd name="connsiteX23" fmla="*/ 400893 w 2019200"/>
                      <a:gd name="connsiteY23" fmla="*/ 1072079 h 1653659"/>
                      <a:gd name="connsiteX24" fmla="*/ 474553 w 2019200"/>
                      <a:gd name="connsiteY24" fmla="*/ 985719 h 1653659"/>
                      <a:gd name="connsiteX25" fmla="*/ 230713 w 2019200"/>
                      <a:gd name="connsiteY25" fmla="*/ 894279 h 1653659"/>
                      <a:gd name="connsiteX26" fmla="*/ 47833 w 2019200"/>
                      <a:gd name="connsiteY26" fmla="*/ 741879 h 1653659"/>
                      <a:gd name="connsiteX27" fmla="*/ 17353 w 2019200"/>
                      <a:gd name="connsiteY27" fmla="*/ 457399 h 1653659"/>
                      <a:gd name="connsiteX28" fmla="*/ 281513 w 2019200"/>
                      <a:gd name="connsiteY28" fmla="*/ 355799 h 1653659"/>
                      <a:gd name="connsiteX29" fmla="*/ 489793 w 2019200"/>
                      <a:gd name="connsiteY29" fmla="*/ 406599 h 1653659"/>
                      <a:gd name="connsiteX30" fmla="*/ 708233 w 2019200"/>
                      <a:gd name="connsiteY30" fmla="*/ 498039 h 1653659"/>
                      <a:gd name="connsiteX0" fmla="*/ 708233 w 2019200"/>
                      <a:gd name="connsiteY0" fmla="*/ 498023 h 1653643"/>
                      <a:gd name="connsiteX1" fmla="*/ 850473 w 2019200"/>
                      <a:gd name="connsiteY1" fmla="*/ 183063 h 1653643"/>
                      <a:gd name="connsiteX2" fmla="*/ 1195913 w 2019200"/>
                      <a:gd name="connsiteY2" fmla="*/ 183 h 1653643"/>
                      <a:gd name="connsiteX3" fmla="*/ 1439753 w 2019200"/>
                      <a:gd name="connsiteY3" fmla="*/ 152583 h 1653643"/>
                      <a:gd name="connsiteX4" fmla="*/ 1477853 w 2019200"/>
                      <a:gd name="connsiteY4" fmla="*/ 332923 h 1653643"/>
                      <a:gd name="connsiteX5" fmla="*/ 1388953 w 2019200"/>
                      <a:gd name="connsiteY5" fmla="*/ 548823 h 1653643"/>
                      <a:gd name="connsiteX6" fmla="*/ 1576913 w 2019200"/>
                      <a:gd name="connsiteY6" fmla="*/ 536123 h 1653643"/>
                      <a:gd name="connsiteX7" fmla="*/ 1927433 w 2019200"/>
                      <a:gd name="connsiteY7" fmla="*/ 640263 h 1653643"/>
                      <a:gd name="connsiteX8" fmla="*/ 2018873 w 2019200"/>
                      <a:gd name="connsiteY8" fmla="*/ 823143 h 1653643"/>
                      <a:gd name="connsiteX9" fmla="*/ 1947753 w 2019200"/>
                      <a:gd name="connsiteY9" fmla="*/ 995863 h 1653643"/>
                      <a:gd name="connsiteX10" fmla="*/ 1708993 w 2019200"/>
                      <a:gd name="connsiteY10" fmla="*/ 1087303 h 1653643"/>
                      <a:gd name="connsiteX11" fmla="*/ 1449913 w 2019200"/>
                      <a:gd name="connsiteY11" fmla="*/ 1066983 h 1653643"/>
                      <a:gd name="connsiteX12" fmla="*/ 1571833 w 2019200"/>
                      <a:gd name="connsiteY12" fmla="*/ 1300663 h 1653643"/>
                      <a:gd name="connsiteX13" fmla="*/ 1581993 w 2019200"/>
                      <a:gd name="connsiteY13" fmla="*/ 1290503 h 1653643"/>
                      <a:gd name="connsiteX14" fmla="*/ 1581993 w 2019200"/>
                      <a:gd name="connsiteY14" fmla="*/ 1463223 h 1653643"/>
                      <a:gd name="connsiteX15" fmla="*/ 1429593 w 2019200"/>
                      <a:gd name="connsiteY15" fmla="*/ 1635943 h 1653643"/>
                      <a:gd name="connsiteX16" fmla="*/ 1145113 w 2019200"/>
                      <a:gd name="connsiteY16" fmla="*/ 1635943 h 1653643"/>
                      <a:gd name="connsiteX17" fmla="*/ 1013033 w 2019200"/>
                      <a:gd name="connsiteY17" fmla="*/ 1529263 h 1653643"/>
                      <a:gd name="connsiteX18" fmla="*/ 921593 w 2019200"/>
                      <a:gd name="connsiteY18" fmla="*/ 1351463 h 1653643"/>
                      <a:gd name="connsiteX19" fmla="*/ 921593 w 2019200"/>
                      <a:gd name="connsiteY19" fmla="*/ 1361623 h 1653643"/>
                      <a:gd name="connsiteX20" fmla="*/ 789513 w 2019200"/>
                      <a:gd name="connsiteY20" fmla="*/ 1503863 h 1653643"/>
                      <a:gd name="connsiteX21" fmla="*/ 423753 w 2019200"/>
                      <a:gd name="connsiteY21" fmla="*/ 1554663 h 1653643"/>
                      <a:gd name="connsiteX22" fmla="*/ 271353 w 2019200"/>
                      <a:gd name="connsiteY22" fmla="*/ 1320983 h 1653643"/>
                      <a:gd name="connsiteX23" fmla="*/ 400893 w 2019200"/>
                      <a:gd name="connsiteY23" fmla="*/ 1072063 h 1653643"/>
                      <a:gd name="connsiteX24" fmla="*/ 474553 w 2019200"/>
                      <a:gd name="connsiteY24" fmla="*/ 985703 h 1653643"/>
                      <a:gd name="connsiteX25" fmla="*/ 230713 w 2019200"/>
                      <a:gd name="connsiteY25" fmla="*/ 894263 h 1653643"/>
                      <a:gd name="connsiteX26" fmla="*/ 47833 w 2019200"/>
                      <a:gd name="connsiteY26" fmla="*/ 741863 h 1653643"/>
                      <a:gd name="connsiteX27" fmla="*/ 17353 w 2019200"/>
                      <a:gd name="connsiteY27" fmla="*/ 457383 h 1653643"/>
                      <a:gd name="connsiteX28" fmla="*/ 281513 w 2019200"/>
                      <a:gd name="connsiteY28" fmla="*/ 355783 h 1653643"/>
                      <a:gd name="connsiteX29" fmla="*/ 489793 w 2019200"/>
                      <a:gd name="connsiteY29" fmla="*/ 406583 h 1653643"/>
                      <a:gd name="connsiteX30" fmla="*/ 708233 w 2019200"/>
                      <a:gd name="connsiteY30" fmla="*/ 498023 h 1653643"/>
                      <a:gd name="connsiteX0" fmla="*/ 708233 w 2019200"/>
                      <a:gd name="connsiteY0" fmla="*/ 498023 h 1653643"/>
                      <a:gd name="connsiteX1" fmla="*/ 850473 w 2019200"/>
                      <a:gd name="connsiteY1" fmla="*/ 183063 h 1653643"/>
                      <a:gd name="connsiteX2" fmla="*/ 1195913 w 2019200"/>
                      <a:gd name="connsiteY2" fmla="*/ 183 h 1653643"/>
                      <a:gd name="connsiteX3" fmla="*/ 1439753 w 2019200"/>
                      <a:gd name="connsiteY3" fmla="*/ 152583 h 1653643"/>
                      <a:gd name="connsiteX4" fmla="*/ 1477853 w 2019200"/>
                      <a:gd name="connsiteY4" fmla="*/ 332923 h 1653643"/>
                      <a:gd name="connsiteX5" fmla="*/ 1427053 w 2019200"/>
                      <a:gd name="connsiteY5" fmla="*/ 546283 h 1653643"/>
                      <a:gd name="connsiteX6" fmla="*/ 1576913 w 2019200"/>
                      <a:gd name="connsiteY6" fmla="*/ 536123 h 1653643"/>
                      <a:gd name="connsiteX7" fmla="*/ 1927433 w 2019200"/>
                      <a:gd name="connsiteY7" fmla="*/ 640263 h 1653643"/>
                      <a:gd name="connsiteX8" fmla="*/ 2018873 w 2019200"/>
                      <a:gd name="connsiteY8" fmla="*/ 823143 h 1653643"/>
                      <a:gd name="connsiteX9" fmla="*/ 1947753 w 2019200"/>
                      <a:gd name="connsiteY9" fmla="*/ 995863 h 1653643"/>
                      <a:gd name="connsiteX10" fmla="*/ 1708993 w 2019200"/>
                      <a:gd name="connsiteY10" fmla="*/ 1087303 h 1653643"/>
                      <a:gd name="connsiteX11" fmla="*/ 1449913 w 2019200"/>
                      <a:gd name="connsiteY11" fmla="*/ 1066983 h 1653643"/>
                      <a:gd name="connsiteX12" fmla="*/ 1571833 w 2019200"/>
                      <a:gd name="connsiteY12" fmla="*/ 1300663 h 1653643"/>
                      <a:gd name="connsiteX13" fmla="*/ 1581993 w 2019200"/>
                      <a:gd name="connsiteY13" fmla="*/ 1290503 h 1653643"/>
                      <a:gd name="connsiteX14" fmla="*/ 1581993 w 2019200"/>
                      <a:gd name="connsiteY14" fmla="*/ 1463223 h 1653643"/>
                      <a:gd name="connsiteX15" fmla="*/ 1429593 w 2019200"/>
                      <a:gd name="connsiteY15" fmla="*/ 1635943 h 1653643"/>
                      <a:gd name="connsiteX16" fmla="*/ 1145113 w 2019200"/>
                      <a:gd name="connsiteY16" fmla="*/ 1635943 h 1653643"/>
                      <a:gd name="connsiteX17" fmla="*/ 1013033 w 2019200"/>
                      <a:gd name="connsiteY17" fmla="*/ 1529263 h 1653643"/>
                      <a:gd name="connsiteX18" fmla="*/ 921593 w 2019200"/>
                      <a:gd name="connsiteY18" fmla="*/ 1351463 h 1653643"/>
                      <a:gd name="connsiteX19" fmla="*/ 921593 w 2019200"/>
                      <a:gd name="connsiteY19" fmla="*/ 1361623 h 1653643"/>
                      <a:gd name="connsiteX20" fmla="*/ 789513 w 2019200"/>
                      <a:gd name="connsiteY20" fmla="*/ 1503863 h 1653643"/>
                      <a:gd name="connsiteX21" fmla="*/ 423753 w 2019200"/>
                      <a:gd name="connsiteY21" fmla="*/ 1554663 h 1653643"/>
                      <a:gd name="connsiteX22" fmla="*/ 271353 w 2019200"/>
                      <a:gd name="connsiteY22" fmla="*/ 1320983 h 1653643"/>
                      <a:gd name="connsiteX23" fmla="*/ 400893 w 2019200"/>
                      <a:gd name="connsiteY23" fmla="*/ 1072063 h 1653643"/>
                      <a:gd name="connsiteX24" fmla="*/ 474553 w 2019200"/>
                      <a:gd name="connsiteY24" fmla="*/ 985703 h 1653643"/>
                      <a:gd name="connsiteX25" fmla="*/ 230713 w 2019200"/>
                      <a:gd name="connsiteY25" fmla="*/ 894263 h 1653643"/>
                      <a:gd name="connsiteX26" fmla="*/ 47833 w 2019200"/>
                      <a:gd name="connsiteY26" fmla="*/ 741863 h 1653643"/>
                      <a:gd name="connsiteX27" fmla="*/ 17353 w 2019200"/>
                      <a:gd name="connsiteY27" fmla="*/ 457383 h 1653643"/>
                      <a:gd name="connsiteX28" fmla="*/ 281513 w 2019200"/>
                      <a:gd name="connsiteY28" fmla="*/ 355783 h 1653643"/>
                      <a:gd name="connsiteX29" fmla="*/ 489793 w 2019200"/>
                      <a:gd name="connsiteY29" fmla="*/ 406583 h 1653643"/>
                      <a:gd name="connsiteX30" fmla="*/ 708233 w 2019200"/>
                      <a:gd name="connsiteY30" fmla="*/ 498023 h 1653643"/>
                      <a:gd name="connsiteX0" fmla="*/ 708233 w 2019200"/>
                      <a:gd name="connsiteY0" fmla="*/ 498023 h 1653643"/>
                      <a:gd name="connsiteX1" fmla="*/ 850473 w 2019200"/>
                      <a:gd name="connsiteY1" fmla="*/ 183063 h 1653643"/>
                      <a:gd name="connsiteX2" fmla="*/ 1195913 w 2019200"/>
                      <a:gd name="connsiteY2" fmla="*/ 183 h 1653643"/>
                      <a:gd name="connsiteX3" fmla="*/ 1439753 w 2019200"/>
                      <a:gd name="connsiteY3" fmla="*/ 152583 h 1653643"/>
                      <a:gd name="connsiteX4" fmla="*/ 1477853 w 2019200"/>
                      <a:gd name="connsiteY4" fmla="*/ 332923 h 1653643"/>
                      <a:gd name="connsiteX5" fmla="*/ 1427053 w 2019200"/>
                      <a:gd name="connsiteY5" fmla="*/ 546283 h 1653643"/>
                      <a:gd name="connsiteX6" fmla="*/ 1622633 w 2019200"/>
                      <a:gd name="connsiteY6" fmla="*/ 558983 h 1653643"/>
                      <a:gd name="connsiteX7" fmla="*/ 1927433 w 2019200"/>
                      <a:gd name="connsiteY7" fmla="*/ 640263 h 1653643"/>
                      <a:gd name="connsiteX8" fmla="*/ 2018873 w 2019200"/>
                      <a:gd name="connsiteY8" fmla="*/ 823143 h 1653643"/>
                      <a:gd name="connsiteX9" fmla="*/ 1947753 w 2019200"/>
                      <a:gd name="connsiteY9" fmla="*/ 995863 h 1653643"/>
                      <a:gd name="connsiteX10" fmla="*/ 1708993 w 2019200"/>
                      <a:gd name="connsiteY10" fmla="*/ 1087303 h 1653643"/>
                      <a:gd name="connsiteX11" fmla="*/ 1449913 w 2019200"/>
                      <a:gd name="connsiteY11" fmla="*/ 1066983 h 1653643"/>
                      <a:gd name="connsiteX12" fmla="*/ 1571833 w 2019200"/>
                      <a:gd name="connsiteY12" fmla="*/ 1300663 h 1653643"/>
                      <a:gd name="connsiteX13" fmla="*/ 1581993 w 2019200"/>
                      <a:gd name="connsiteY13" fmla="*/ 1290503 h 1653643"/>
                      <a:gd name="connsiteX14" fmla="*/ 1581993 w 2019200"/>
                      <a:gd name="connsiteY14" fmla="*/ 1463223 h 1653643"/>
                      <a:gd name="connsiteX15" fmla="*/ 1429593 w 2019200"/>
                      <a:gd name="connsiteY15" fmla="*/ 1635943 h 1653643"/>
                      <a:gd name="connsiteX16" fmla="*/ 1145113 w 2019200"/>
                      <a:gd name="connsiteY16" fmla="*/ 1635943 h 1653643"/>
                      <a:gd name="connsiteX17" fmla="*/ 1013033 w 2019200"/>
                      <a:gd name="connsiteY17" fmla="*/ 1529263 h 1653643"/>
                      <a:gd name="connsiteX18" fmla="*/ 921593 w 2019200"/>
                      <a:gd name="connsiteY18" fmla="*/ 1351463 h 1653643"/>
                      <a:gd name="connsiteX19" fmla="*/ 921593 w 2019200"/>
                      <a:gd name="connsiteY19" fmla="*/ 1361623 h 1653643"/>
                      <a:gd name="connsiteX20" fmla="*/ 789513 w 2019200"/>
                      <a:gd name="connsiteY20" fmla="*/ 1503863 h 1653643"/>
                      <a:gd name="connsiteX21" fmla="*/ 423753 w 2019200"/>
                      <a:gd name="connsiteY21" fmla="*/ 1554663 h 1653643"/>
                      <a:gd name="connsiteX22" fmla="*/ 271353 w 2019200"/>
                      <a:gd name="connsiteY22" fmla="*/ 1320983 h 1653643"/>
                      <a:gd name="connsiteX23" fmla="*/ 400893 w 2019200"/>
                      <a:gd name="connsiteY23" fmla="*/ 1072063 h 1653643"/>
                      <a:gd name="connsiteX24" fmla="*/ 474553 w 2019200"/>
                      <a:gd name="connsiteY24" fmla="*/ 985703 h 1653643"/>
                      <a:gd name="connsiteX25" fmla="*/ 230713 w 2019200"/>
                      <a:gd name="connsiteY25" fmla="*/ 894263 h 1653643"/>
                      <a:gd name="connsiteX26" fmla="*/ 47833 w 2019200"/>
                      <a:gd name="connsiteY26" fmla="*/ 741863 h 1653643"/>
                      <a:gd name="connsiteX27" fmla="*/ 17353 w 2019200"/>
                      <a:gd name="connsiteY27" fmla="*/ 457383 h 1653643"/>
                      <a:gd name="connsiteX28" fmla="*/ 281513 w 2019200"/>
                      <a:gd name="connsiteY28" fmla="*/ 355783 h 1653643"/>
                      <a:gd name="connsiteX29" fmla="*/ 489793 w 2019200"/>
                      <a:gd name="connsiteY29" fmla="*/ 406583 h 1653643"/>
                      <a:gd name="connsiteX30" fmla="*/ 708233 w 2019200"/>
                      <a:gd name="connsiteY30" fmla="*/ 498023 h 1653643"/>
                      <a:gd name="connsiteX0" fmla="*/ 708233 w 2019200"/>
                      <a:gd name="connsiteY0" fmla="*/ 498156 h 1653776"/>
                      <a:gd name="connsiteX1" fmla="*/ 878413 w 2019200"/>
                      <a:gd name="connsiteY1" fmla="*/ 193356 h 1653776"/>
                      <a:gd name="connsiteX2" fmla="*/ 1195913 w 2019200"/>
                      <a:gd name="connsiteY2" fmla="*/ 316 h 1653776"/>
                      <a:gd name="connsiteX3" fmla="*/ 1439753 w 2019200"/>
                      <a:gd name="connsiteY3" fmla="*/ 152716 h 1653776"/>
                      <a:gd name="connsiteX4" fmla="*/ 1477853 w 2019200"/>
                      <a:gd name="connsiteY4" fmla="*/ 333056 h 1653776"/>
                      <a:gd name="connsiteX5" fmla="*/ 1427053 w 2019200"/>
                      <a:gd name="connsiteY5" fmla="*/ 546416 h 1653776"/>
                      <a:gd name="connsiteX6" fmla="*/ 1622633 w 2019200"/>
                      <a:gd name="connsiteY6" fmla="*/ 559116 h 1653776"/>
                      <a:gd name="connsiteX7" fmla="*/ 1927433 w 2019200"/>
                      <a:gd name="connsiteY7" fmla="*/ 640396 h 1653776"/>
                      <a:gd name="connsiteX8" fmla="*/ 2018873 w 2019200"/>
                      <a:gd name="connsiteY8" fmla="*/ 823276 h 1653776"/>
                      <a:gd name="connsiteX9" fmla="*/ 1947753 w 2019200"/>
                      <a:gd name="connsiteY9" fmla="*/ 995996 h 1653776"/>
                      <a:gd name="connsiteX10" fmla="*/ 1708993 w 2019200"/>
                      <a:gd name="connsiteY10" fmla="*/ 1087436 h 1653776"/>
                      <a:gd name="connsiteX11" fmla="*/ 1449913 w 2019200"/>
                      <a:gd name="connsiteY11" fmla="*/ 1067116 h 1653776"/>
                      <a:gd name="connsiteX12" fmla="*/ 1571833 w 2019200"/>
                      <a:gd name="connsiteY12" fmla="*/ 1300796 h 1653776"/>
                      <a:gd name="connsiteX13" fmla="*/ 1581993 w 2019200"/>
                      <a:gd name="connsiteY13" fmla="*/ 1290636 h 1653776"/>
                      <a:gd name="connsiteX14" fmla="*/ 1581993 w 2019200"/>
                      <a:gd name="connsiteY14" fmla="*/ 1463356 h 1653776"/>
                      <a:gd name="connsiteX15" fmla="*/ 1429593 w 2019200"/>
                      <a:gd name="connsiteY15" fmla="*/ 1636076 h 1653776"/>
                      <a:gd name="connsiteX16" fmla="*/ 1145113 w 2019200"/>
                      <a:gd name="connsiteY16" fmla="*/ 1636076 h 1653776"/>
                      <a:gd name="connsiteX17" fmla="*/ 1013033 w 2019200"/>
                      <a:gd name="connsiteY17" fmla="*/ 1529396 h 1653776"/>
                      <a:gd name="connsiteX18" fmla="*/ 921593 w 2019200"/>
                      <a:gd name="connsiteY18" fmla="*/ 1351596 h 1653776"/>
                      <a:gd name="connsiteX19" fmla="*/ 921593 w 2019200"/>
                      <a:gd name="connsiteY19" fmla="*/ 1361756 h 1653776"/>
                      <a:gd name="connsiteX20" fmla="*/ 789513 w 2019200"/>
                      <a:gd name="connsiteY20" fmla="*/ 1503996 h 1653776"/>
                      <a:gd name="connsiteX21" fmla="*/ 423753 w 2019200"/>
                      <a:gd name="connsiteY21" fmla="*/ 1554796 h 1653776"/>
                      <a:gd name="connsiteX22" fmla="*/ 271353 w 2019200"/>
                      <a:gd name="connsiteY22" fmla="*/ 1321116 h 1653776"/>
                      <a:gd name="connsiteX23" fmla="*/ 400893 w 2019200"/>
                      <a:gd name="connsiteY23" fmla="*/ 1072196 h 1653776"/>
                      <a:gd name="connsiteX24" fmla="*/ 474553 w 2019200"/>
                      <a:gd name="connsiteY24" fmla="*/ 985836 h 1653776"/>
                      <a:gd name="connsiteX25" fmla="*/ 230713 w 2019200"/>
                      <a:gd name="connsiteY25" fmla="*/ 894396 h 1653776"/>
                      <a:gd name="connsiteX26" fmla="*/ 47833 w 2019200"/>
                      <a:gd name="connsiteY26" fmla="*/ 741996 h 1653776"/>
                      <a:gd name="connsiteX27" fmla="*/ 17353 w 2019200"/>
                      <a:gd name="connsiteY27" fmla="*/ 457516 h 1653776"/>
                      <a:gd name="connsiteX28" fmla="*/ 281513 w 2019200"/>
                      <a:gd name="connsiteY28" fmla="*/ 355916 h 1653776"/>
                      <a:gd name="connsiteX29" fmla="*/ 489793 w 2019200"/>
                      <a:gd name="connsiteY29" fmla="*/ 406716 h 1653776"/>
                      <a:gd name="connsiteX30" fmla="*/ 708233 w 2019200"/>
                      <a:gd name="connsiteY30" fmla="*/ 498156 h 1653776"/>
                      <a:gd name="connsiteX0" fmla="*/ 708233 w 2019200"/>
                      <a:gd name="connsiteY0" fmla="*/ 498156 h 1653776"/>
                      <a:gd name="connsiteX1" fmla="*/ 878413 w 2019200"/>
                      <a:gd name="connsiteY1" fmla="*/ 193356 h 1653776"/>
                      <a:gd name="connsiteX2" fmla="*/ 1195913 w 2019200"/>
                      <a:gd name="connsiteY2" fmla="*/ 316 h 1653776"/>
                      <a:gd name="connsiteX3" fmla="*/ 1439753 w 2019200"/>
                      <a:gd name="connsiteY3" fmla="*/ 152716 h 1653776"/>
                      <a:gd name="connsiteX4" fmla="*/ 1477853 w 2019200"/>
                      <a:gd name="connsiteY4" fmla="*/ 333056 h 1653776"/>
                      <a:gd name="connsiteX5" fmla="*/ 1427053 w 2019200"/>
                      <a:gd name="connsiteY5" fmla="*/ 546416 h 1653776"/>
                      <a:gd name="connsiteX6" fmla="*/ 1622633 w 2019200"/>
                      <a:gd name="connsiteY6" fmla="*/ 559116 h 1653776"/>
                      <a:gd name="connsiteX7" fmla="*/ 1927433 w 2019200"/>
                      <a:gd name="connsiteY7" fmla="*/ 640396 h 1653776"/>
                      <a:gd name="connsiteX8" fmla="*/ 2018873 w 2019200"/>
                      <a:gd name="connsiteY8" fmla="*/ 823276 h 1653776"/>
                      <a:gd name="connsiteX9" fmla="*/ 1947753 w 2019200"/>
                      <a:gd name="connsiteY9" fmla="*/ 995996 h 1653776"/>
                      <a:gd name="connsiteX10" fmla="*/ 1708993 w 2019200"/>
                      <a:gd name="connsiteY10" fmla="*/ 1087436 h 1653776"/>
                      <a:gd name="connsiteX11" fmla="*/ 1449913 w 2019200"/>
                      <a:gd name="connsiteY11" fmla="*/ 1067116 h 1653776"/>
                      <a:gd name="connsiteX12" fmla="*/ 1571833 w 2019200"/>
                      <a:gd name="connsiteY12" fmla="*/ 1300796 h 1653776"/>
                      <a:gd name="connsiteX13" fmla="*/ 1581993 w 2019200"/>
                      <a:gd name="connsiteY13" fmla="*/ 1290636 h 1653776"/>
                      <a:gd name="connsiteX14" fmla="*/ 1581993 w 2019200"/>
                      <a:gd name="connsiteY14" fmla="*/ 1463356 h 1653776"/>
                      <a:gd name="connsiteX15" fmla="*/ 1429593 w 2019200"/>
                      <a:gd name="connsiteY15" fmla="*/ 1636076 h 1653776"/>
                      <a:gd name="connsiteX16" fmla="*/ 1145113 w 2019200"/>
                      <a:gd name="connsiteY16" fmla="*/ 1636076 h 1653776"/>
                      <a:gd name="connsiteX17" fmla="*/ 1013033 w 2019200"/>
                      <a:gd name="connsiteY17" fmla="*/ 1529396 h 1653776"/>
                      <a:gd name="connsiteX18" fmla="*/ 921593 w 2019200"/>
                      <a:gd name="connsiteY18" fmla="*/ 1351596 h 1653776"/>
                      <a:gd name="connsiteX19" fmla="*/ 921593 w 2019200"/>
                      <a:gd name="connsiteY19" fmla="*/ 1361756 h 1653776"/>
                      <a:gd name="connsiteX20" fmla="*/ 789513 w 2019200"/>
                      <a:gd name="connsiteY20" fmla="*/ 1503996 h 1653776"/>
                      <a:gd name="connsiteX21" fmla="*/ 423753 w 2019200"/>
                      <a:gd name="connsiteY21" fmla="*/ 1554796 h 1653776"/>
                      <a:gd name="connsiteX22" fmla="*/ 271353 w 2019200"/>
                      <a:gd name="connsiteY22" fmla="*/ 1321116 h 1653776"/>
                      <a:gd name="connsiteX23" fmla="*/ 400893 w 2019200"/>
                      <a:gd name="connsiteY23" fmla="*/ 1072196 h 1653776"/>
                      <a:gd name="connsiteX24" fmla="*/ 474553 w 2019200"/>
                      <a:gd name="connsiteY24" fmla="*/ 985836 h 1653776"/>
                      <a:gd name="connsiteX25" fmla="*/ 230713 w 2019200"/>
                      <a:gd name="connsiteY25" fmla="*/ 894396 h 1653776"/>
                      <a:gd name="connsiteX26" fmla="*/ 47833 w 2019200"/>
                      <a:gd name="connsiteY26" fmla="*/ 741996 h 1653776"/>
                      <a:gd name="connsiteX27" fmla="*/ 17353 w 2019200"/>
                      <a:gd name="connsiteY27" fmla="*/ 457516 h 1653776"/>
                      <a:gd name="connsiteX28" fmla="*/ 281513 w 2019200"/>
                      <a:gd name="connsiteY28" fmla="*/ 355916 h 1653776"/>
                      <a:gd name="connsiteX29" fmla="*/ 489793 w 2019200"/>
                      <a:gd name="connsiteY29" fmla="*/ 406716 h 1653776"/>
                      <a:gd name="connsiteX30" fmla="*/ 708233 w 2019200"/>
                      <a:gd name="connsiteY30" fmla="*/ 498156 h 1653776"/>
                      <a:gd name="connsiteX0" fmla="*/ 710773 w 2019200"/>
                      <a:gd name="connsiteY0" fmla="*/ 477836 h 1653776"/>
                      <a:gd name="connsiteX1" fmla="*/ 878413 w 2019200"/>
                      <a:gd name="connsiteY1" fmla="*/ 193356 h 1653776"/>
                      <a:gd name="connsiteX2" fmla="*/ 1195913 w 2019200"/>
                      <a:gd name="connsiteY2" fmla="*/ 316 h 1653776"/>
                      <a:gd name="connsiteX3" fmla="*/ 1439753 w 2019200"/>
                      <a:gd name="connsiteY3" fmla="*/ 152716 h 1653776"/>
                      <a:gd name="connsiteX4" fmla="*/ 1477853 w 2019200"/>
                      <a:gd name="connsiteY4" fmla="*/ 333056 h 1653776"/>
                      <a:gd name="connsiteX5" fmla="*/ 1427053 w 2019200"/>
                      <a:gd name="connsiteY5" fmla="*/ 546416 h 1653776"/>
                      <a:gd name="connsiteX6" fmla="*/ 1622633 w 2019200"/>
                      <a:gd name="connsiteY6" fmla="*/ 559116 h 1653776"/>
                      <a:gd name="connsiteX7" fmla="*/ 1927433 w 2019200"/>
                      <a:gd name="connsiteY7" fmla="*/ 640396 h 1653776"/>
                      <a:gd name="connsiteX8" fmla="*/ 2018873 w 2019200"/>
                      <a:gd name="connsiteY8" fmla="*/ 823276 h 1653776"/>
                      <a:gd name="connsiteX9" fmla="*/ 1947753 w 2019200"/>
                      <a:gd name="connsiteY9" fmla="*/ 995996 h 1653776"/>
                      <a:gd name="connsiteX10" fmla="*/ 1708993 w 2019200"/>
                      <a:gd name="connsiteY10" fmla="*/ 1087436 h 1653776"/>
                      <a:gd name="connsiteX11" fmla="*/ 1449913 w 2019200"/>
                      <a:gd name="connsiteY11" fmla="*/ 1067116 h 1653776"/>
                      <a:gd name="connsiteX12" fmla="*/ 1571833 w 2019200"/>
                      <a:gd name="connsiteY12" fmla="*/ 1300796 h 1653776"/>
                      <a:gd name="connsiteX13" fmla="*/ 1581993 w 2019200"/>
                      <a:gd name="connsiteY13" fmla="*/ 1290636 h 1653776"/>
                      <a:gd name="connsiteX14" fmla="*/ 1581993 w 2019200"/>
                      <a:gd name="connsiteY14" fmla="*/ 1463356 h 1653776"/>
                      <a:gd name="connsiteX15" fmla="*/ 1429593 w 2019200"/>
                      <a:gd name="connsiteY15" fmla="*/ 1636076 h 1653776"/>
                      <a:gd name="connsiteX16" fmla="*/ 1145113 w 2019200"/>
                      <a:gd name="connsiteY16" fmla="*/ 1636076 h 1653776"/>
                      <a:gd name="connsiteX17" fmla="*/ 1013033 w 2019200"/>
                      <a:gd name="connsiteY17" fmla="*/ 1529396 h 1653776"/>
                      <a:gd name="connsiteX18" fmla="*/ 921593 w 2019200"/>
                      <a:gd name="connsiteY18" fmla="*/ 1351596 h 1653776"/>
                      <a:gd name="connsiteX19" fmla="*/ 921593 w 2019200"/>
                      <a:gd name="connsiteY19" fmla="*/ 1361756 h 1653776"/>
                      <a:gd name="connsiteX20" fmla="*/ 789513 w 2019200"/>
                      <a:gd name="connsiteY20" fmla="*/ 1503996 h 1653776"/>
                      <a:gd name="connsiteX21" fmla="*/ 423753 w 2019200"/>
                      <a:gd name="connsiteY21" fmla="*/ 1554796 h 1653776"/>
                      <a:gd name="connsiteX22" fmla="*/ 271353 w 2019200"/>
                      <a:gd name="connsiteY22" fmla="*/ 1321116 h 1653776"/>
                      <a:gd name="connsiteX23" fmla="*/ 400893 w 2019200"/>
                      <a:gd name="connsiteY23" fmla="*/ 1072196 h 1653776"/>
                      <a:gd name="connsiteX24" fmla="*/ 474553 w 2019200"/>
                      <a:gd name="connsiteY24" fmla="*/ 985836 h 1653776"/>
                      <a:gd name="connsiteX25" fmla="*/ 230713 w 2019200"/>
                      <a:gd name="connsiteY25" fmla="*/ 894396 h 1653776"/>
                      <a:gd name="connsiteX26" fmla="*/ 47833 w 2019200"/>
                      <a:gd name="connsiteY26" fmla="*/ 741996 h 1653776"/>
                      <a:gd name="connsiteX27" fmla="*/ 17353 w 2019200"/>
                      <a:gd name="connsiteY27" fmla="*/ 457516 h 1653776"/>
                      <a:gd name="connsiteX28" fmla="*/ 281513 w 2019200"/>
                      <a:gd name="connsiteY28" fmla="*/ 355916 h 1653776"/>
                      <a:gd name="connsiteX29" fmla="*/ 489793 w 2019200"/>
                      <a:gd name="connsiteY29" fmla="*/ 406716 h 1653776"/>
                      <a:gd name="connsiteX30" fmla="*/ 710773 w 2019200"/>
                      <a:gd name="connsiteY30" fmla="*/ 477836 h 1653776"/>
                      <a:gd name="connsiteX0" fmla="*/ 710773 w 2019200"/>
                      <a:gd name="connsiteY0" fmla="*/ 449982 h 1625922"/>
                      <a:gd name="connsiteX1" fmla="*/ 878413 w 2019200"/>
                      <a:gd name="connsiteY1" fmla="*/ 165502 h 1625922"/>
                      <a:gd name="connsiteX2" fmla="*/ 1198453 w 2019200"/>
                      <a:gd name="connsiteY2" fmla="*/ 402 h 1625922"/>
                      <a:gd name="connsiteX3" fmla="*/ 1439753 w 2019200"/>
                      <a:gd name="connsiteY3" fmla="*/ 124862 h 1625922"/>
                      <a:gd name="connsiteX4" fmla="*/ 1477853 w 2019200"/>
                      <a:gd name="connsiteY4" fmla="*/ 305202 h 1625922"/>
                      <a:gd name="connsiteX5" fmla="*/ 1427053 w 2019200"/>
                      <a:gd name="connsiteY5" fmla="*/ 518562 h 1625922"/>
                      <a:gd name="connsiteX6" fmla="*/ 1622633 w 2019200"/>
                      <a:gd name="connsiteY6" fmla="*/ 531262 h 1625922"/>
                      <a:gd name="connsiteX7" fmla="*/ 1927433 w 2019200"/>
                      <a:gd name="connsiteY7" fmla="*/ 612542 h 1625922"/>
                      <a:gd name="connsiteX8" fmla="*/ 2018873 w 2019200"/>
                      <a:gd name="connsiteY8" fmla="*/ 795422 h 1625922"/>
                      <a:gd name="connsiteX9" fmla="*/ 1947753 w 2019200"/>
                      <a:gd name="connsiteY9" fmla="*/ 968142 h 1625922"/>
                      <a:gd name="connsiteX10" fmla="*/ 1708993 w 2019200"/>
                      <a:gd name="connsiteY10" fmla="*/ 1059582 h 1625922"/>
                      <a:gd name="connsiteX11" fmla="*/ 1449913 w 2019200"/>
                      <a:gd name="connsiteY11" fmla="*/ 1039262 h 1625922"/>
                      <a:gd name="connsiteX12" fmla="*/ 1571833 w 2019200"/>
                      <a:gd name="connsiteY12" fmla="*/ 1272942 h 1625922"/>
                      <a:gd name="connsiteX13" fmla="*/ 1581993 w 2019200"/>
                      <a:gd name="connsiteY13" fmla="*/ 1262782 h 1625922"/>
                      <a:gd name="connsiteX14" fmla="*/ 1581993 w 2019200"/>
                      <a:gd name="connsiteY14" fmla="*/ 1435502 h 1625922"/>
                      <a:gd name="connsiteX15" fmla="*/ 1429593 w 2019200"/>
                      <a:gd name="connsiteY15" fmla="*/ 1608222 h 1625922"/>
                      <a:gd name="connsiteX16" fmla="*/ 1145113 w 2019200"/>
                      <a:gd name="connsiteY16" fmla="*/ 1608222 h 1625922"/>
                      <a:gd name="connsiteX17" fmla="*/ 1013033 w 2019200"/>
                      <a:gd name="connsiteY17" fmla="*/ 1501542 h 1625922"/>
                      <a:gd name="connsiteX18" fmla="*/ 921593 w 2019200"/>
                      <a:gd name="connsiteY18" fmla="*/ 1323742 h 1625922"/>
                      <a:gd name="connsiteX19" fmla="*/ 921593 w 2019200"/>
                      <a:gd name="connsiteY19" fmla="*/ 1333902 h 1625922"/>
                      <a:gd name="connsiteX20" fmla="*/ 789513 w 2019200"/>
                      <a:gd name="connsiteY20" fmla="*/ 1476142 h 1625922"/>
                      <a:gd name="connsiteX21" fmla="*/ 423753 w 2019200"/>
                      <a:gd name="connsiteY21" fmla="*/ 1526942 h 1625922"/>
                      <a:gd name="connsiteX22" fmla="*/ 271353 w 2019200"/>
                      <a:gd name="connsiteY22" fmla="*/ 1293262 h 1625922"/>
                      <a:gd name="connsiteX23" fmla="*/ 400893 w 2019200"/>
                      <a:gd name="connsiteY23" fmla="*/ 1044342 h 1625922"/>
                      <a:gd name="connsiteX24" fmla="*/ 474553 w 2019200"/>
                      <a:gd name="connsiteY24" fmla="*/ 957982 h 1625922"/>
                      <a:gd name="connsiteX25" fmla="*/ 230713 w 2019200"/>
                      <a:gd name="connsiteY25" fmla="*/ 866542 h 1625922"/>
                      <a:gd name="connsiteX26" fmla="*/ 47833 w 2019200"/>
                      <a:gd name="connsiteY26" fmla="*/ 714142 h 1625922"/>
                      <a:gd name="connsiteX27" fmla="*/ 17353 w 2019200"/>
                      <a:gd name="connsiteY27" fmla="*/ 429662 h 1625922"/>
                      <a:gd name="connsiteX28" fmla="*/ 281513 w 2019200"/>
                      <a:gd name="connsiteY28" fmla="*/ 328062 h 1625922"/>
                      <a:gd name="connsiteX29" fmla="*/ 489793 w 2019200"/>
                      <a:gd name="connsiteY29" fmla="*/ 378862 h 1625922"/>
                      <a:gd name="connsiteX30" fmla="*/ 710773 w 2019200"/>
                      <a:gd name="connsiteY30" fmla="*/ 449982 h 1625922"/>
                      <a:gd name="connsiteX0" fmla="*/ 710773 w 2019200"/>
                      <a:gd name="connsiteY0" fmla="*/ 462637 h 1638577"/>
                      <a:gd name="connsiteX1" fmla="*/ 878413 w 2019200"/>
                      <a:gd name="connsiteY1" fmla="*/ 178157 h 1638577"/>
                      <a:gd name="connsiteX2" fmla="*/ 1190833 w 2019200"/>
                      <a:gd name="connsiteY2" fmla="*/ 357 h 1638577"/>
                      <a:gd name="connsiteX3" fmla="*/ 1439753 w 2019200"/>
                      <a:gd name="connsiteY3" fmla="*/ 137517 h 1638577"/>
                      <a:gd name="connsiteX4" fmla="*/ 1477853 w 2019200"/>
                      <a:gd name="connsiteY4" fmla="*/ 317857 h 1638577"/>
                      <a:gd name="connsiteX5" fmla="*/ 1427053 w 2019200"/>
                      <a:gd name="connsiteY5" fmla="*/ 531217 h 1638577"/>
                      <a:gd name="connsiteX6" fmla="*/ 1622633 w 2019200"/>
                      <a:gd name="connsiteY6" fmla="*/ 543917 h 1638577"/>
                      <a:gd name="connsiteX7" fmla="*/ 1927433 w 2019200"/>
                      <a:gd name="connsiteY7" fmla="*/ 625197 h 1638577"/>
                      <a:gd name="connsiteX8" fmla="*/ 2018873 w 2019200"/>
                      <a:gd name="connsiteY8" fmla="*/ 808077 h 1638577"/>
                      <a:gd name="connsiteX9" fmla="*/ 1947753 w 2019200"/>
                      <a:gd name="connsiteY9" fmla="*/ 980797 h 1638577"/>
                      <a:gd name="connsiteX10" fmla="*/ 1708993 w 2019200"/>
                      <a:gd name="connsiteY10" fmla="*/ 1072237 h 1638577"/>
                      <a:gd name="connsiteX11" fmla="*/ 1449913 w 2019200"/>
                      <a:gd name="connsiteY11" fmla="*/ 1051917 h 1638577"/>
                      <a:gd name="connsiteX12" fmla="*/ 1571833 w 2019200"/>
                      <a:gd name="connsiteY12" fmla="*/ 1285597 h 1638577"/>
                      <a:gd name="connsiteX13" fmla="*/ 1581993 w 2019200"/>
                      <a:gd name="connsiteY13" fmla="*/ 1275437 h 1638577"/>
                      <a:gd name="connsiteX14" fmla="*/ 1581993 w 2019200"/>
                      <a:gd name="connsiteY14" fmla="*/ 1448157 h 1638577"/>
                      <a:gd name="connsiteX15" fmla="*/ 1429593 w 2019200"/>
                      <a:gd name="connsiteY15" fmla="*/ 1620877 h 1638577"/>
                      <a:gd name="connsiteX16" fmla="*/ 1145113 w 2019200"/>
                      <a:gd name="connsiteY16" fmla="*/ 1620877 h 1638577"/>
                      <a:gd name="connsiteX17" fmla="*/ 1013033 w 2019200"/>
                      <a:gd name="connsiteY17" fmla="*/ 1514197 h 1638577"/>
                      <a:gd name="connsiteX18" fmla="*/ 921593 w 2019200"/>
                      <a:gd name="connsiteY18" fmla="*/ 1336397 h 1638577"/>
                      <a:gd name="connsiteX19" fmla="*/ 921593 w 2019200"/>
                      <a:gd name="connsiteY19" fmla="*/ 1346557 h 1638577"/>
                      <a:gd name="connsiteX20" fmla="*/ 789513 w 2019200"/>
                      <a:gd name="connsiteY20" fmla="*/ 1488797 h 1638577"/>
                      <a:gd name="connsiteX21" fmla="*/ 423753 w 2019200"/>
                      <a:gd name="connsiteY21" fmla="*/ 1539597 h 1638577"/>
                      <a:gd name="connsiteX22" fmla="*/ 271353 w 2019200"/>
                      <a:gd name="connsiteY22" fmla="*/ 1305917 h 1638577"/>
                      <a:gd name="connsiteX23" fmla="*/ 400893 w 2019200"/>
                      <a:gd name="connsiteY23" fmla="*/ 1056997 h 1638577"/>
                      <a:gd name="connsiteX24" fmla="*/ 474553 w 2019200"/>
                      <a:gd name="connsiteY24" fmla="*/ 970637 h 1638577"/>
                      <a:gd name="connsiteX25" fmla="*/ 230713 w 2019200"/>
                      <a:gd name="connsiteY25" fmla="*/ 879197 h 1638577"/>
                      <a:gd name="connsiteX26" fmla="*/ 47833 w 2019200"/>
                      <a:gd name="connsiteY26" fmla="*/ 726797 h 1638577"/>
                      <a:gd name="connsiteX27" fmla="*/ 17353 w 2019200"/>
                      <a:gd name="connsiteY27" fmla="*/ 442317 h 1638577"/>
                      <a:gd name="connsiteX28" fmla="*/ 281513 w 2019200"/>
                      <a:gd name="connsiteY28" fmla="*/ 340717 h 1638577"/>
                      <a:gd name="connsiteX29" fmla="*/ 489793 w 2019200"/>
                      <a:gd name="connsiteY29" fmla="*/ 391517 h 1638577"/>
                      <a:gd name="connsiteX30" fmla="*/ 710773 w 2019200"/>
                      <a:gd name="connsiteY30" fmla="*/ 462637 h 1638577"/>
                      <a:gd name="connsiteX0" fmla="*/ 710773 w 2019200"/>
                      <a:gd name="connsiteY0" fmla="*/ 462339 h 1638279"/>
                      <a:gd name="connsiteX1" fmla="*/ 878413 w 2019200"/>
                      <a:gd name="connsiteY1" fmla="*/ 177859 h 1638279"/>
                      <a:gd name="connsiteX2" fmla="*/ 1190833 w 2019200"/>
                      <a:gd name="connsiteY2" fmla="*/ 59 h 1638279"/>
                      <a:gd name="connsiteX3" fmla="*/ 1406733 w 2019200"/>
                      <a:gd name="connsiteY3" fmla="*/ 160079 h 1638279"/>
                      <a:gd name="connsiteX4" fmla="*/ 1477853 w 2019200"/>
                      <a:gd name="connsiteY4" fmla="*/ 317559 h 1638279"/>
                      <a:gd name="connsiteX5" fmla="*/ 1427053 w 2019200"/>
                      <a:gd name="connsiteY5" fmla="*/ 530919 h 1638279"/>
                      <a:gd name="connsiteX6" fmla="*/ 1622633 w 2019200"/>
                      <a:gd name="connsiteY6" fmla="*/ 543619 h 1638279"/>
                      <a:gd name="connsiteX7" fmla="*/ 1927433 w 2019200"/>
                      <a:gd name="connsiteY7" fmla="*/ 624899 h 1638279"/>
                      <a:gd name="connsiteX8" fmla="*/ 2018873 w 2019200"/>
                      <a:gd name="connsiteY8" fmla="*/ 807779 h 1638279"/>
                      <a:gd name="connsiteX9" fmla="*/ 1947753 w 2019200"/>
                      <a:gd name="connsiteY9" fmla="*/ 980499 h 1638279"/>
                      <a:gd name="connsiteX10" fmla="*/ 1708993 w 2019200"/>
                      <a:gd name="connsiteY10" fmla="*/ 1071939 h 1638279"/>
                      <a:gd name="connsiteX11" fmla="*/ 1449913 w 2019200"/>
                      <a:gd name="connsiteY11" fmla="*/ 1051619 h 1638279"/>
                      <a:gd name="connsiteX12" fmla="*/ 1571833 w 2019200"/>
                      <a:gd name="connsiteY12" fmla="*/ 1285299 h 1638279"/>
                      <a:gd name="connsiteX13" fmla="*/ 1581993 w 2019200"/>
                      <a:gd name="connsiteY13" fmla="*/ 1275139 h 1638279"/>
                      <a:gd name="connsiteX14" fmla="*/ 1581993 w 2019200"/>
                      <a:gd name="connsiteY14" fmla="*/ 1447859 h 1638279"/>
                      <a:gd name="connsiteX15" fmla="*/ 1429593 w 2019200"/>
                      <a:gd name="connsiteY15" fmla="*/ 1620579 h 1638279"/>
                      <a:gd name="connsiteX16" fmla="*/ 1145113 w 2019200"/>
                      <a:gd name="connsiteY16" fmla="*/ 1620579 h 1638279"/>
                      <a:gd name="connsiteX17" fmla="*/ 1013033 w 2019200"/>
                      <a:gd name="connsiteY17" fmla="*/ 1513899 h 1638279"/>
                      <a:gd name="connsiteX18" fmla="*/ 921593 w 2019200"/>
                      <a:gd name="connsiteY18" fmla="*/ 1336099 h 1638279"/>
                      <a:gd name="connsiteX19" fmla="*/ 921593 w 2019200"/>
                      <a:gd name="connsiteY19" fmla="*/ 1346259 h 1638279"/>
                      <a:gd name="connsiteX20" fmla="*/ 789513 w 2019200"/>
                      <a:gd name="connsiteY20" fmla="*/ 1488499 h 1638279"/>
                      <a:gd name="connsiteX21" fmla="*/ 423753 w 2019200"/>
                      <a:gd name="connsiteY21" fmla="*/ 1539299 h 1638279"/>
                      <a:gd name="connsiteX22" fmla="*/ 271353 w 2019200"/>
                      <a:gd name="connsiteY22" fmla="*/ 1305619 h 1638279"/>
                      <a:gd name="connsiteX23" fmla="*/ 400893 w 2019200"/>
                      <a:gd name="connsiteY23" fmla="*/ 1056699 h 1638279"/>
                      <a:gd name="connsiteX24" fmla="*/ 474553 w 2019200"/>
                      <a:gd name="connsiteY24" fmla="*/ 970339 h 1638279"/>
                      <a:gd name="connsiteX25" fmla="*/ 230713 w 2019200"/>
                      <a:gd name="connsiteY25" fmla="*/ 878899 h 1638279"/>
                      <a:gd name="connsiteX26" fmla="*/ 47833 w 2019200"/>
                      <a:gd name="connsiteY26" fmla="*/ 726499 h 1638279"/>
                      <a:gd name="connsiteX27" fmla="*/ 17353 w 2019200"/>
                      <a:gd name="connsiteY27" fmla="*/ 442019 h 1638279"/>
                      <a:gd name="connsiteX28" fmla="*/ 281513 w 2019200"/>
                      <a:gd name="connsiteY28" fmla="*/ 340419 h 1638279"/>
                      <a:gd name="connsiteX29" fmla="*/ 489793 w 2019200"/>
                      <a:gd name="connsiteY29" fmla="*/ 391219 h 1638279"/>
                      <a:gd name="connsiteX30" fmla="*/ 710773 w 2019200"/>
                      <a:gd name="connsiteY30" fmla="*/ 462339 h 1638279"/>
                      <a:gd name="connsiteX0" fmla="*/ 710773 w 2019200"/>
                      <a:gd name="connsiteY0" fmla="*/ 462467 h 1638407"/>
                      <a:gd name="connsiteX1" fmla="*/ 878413 w 2019200"/>
                      <a:gd name="connsiteY1" fmla="*/ 177987 h 1638407"/>
                      <a:gd name="connsiteX2" fmla="*/ 1190833 w 2019200"/>
                      <a:gd name="connsiteY2" fmla="*/ 187 h 1638407"/>
                      <a:gd name="connsiteX3" fmla="*/ 1414353 w 2019200"/>
                      <a:gd name="connsiteY3" fmla="*/ 147507 h 1638407"/>
                      <a:gd name="connsiteX4" fmla="*/ 1477853 w 2019200"/>
                      <a:gd name="connsiteY4" fmla="*/ 317687 h 1638407"/>
                      <a:gd name="connsiteX5" fmla="*/ 1427053 w 2019200"/>
                      <a:gd name="connsiteY5" fmla="*/ 531047 h 1638407"/>
                      <a:gd name="connsiteX6" fmla="*/ 1622633 w 2019200"/>
                      <a:gd name="connsiteY6" fmla="*/ 543747 h 1638407"/>
                      <a:gd name="connsiteX7" fmla="*/ 1927433 w 2019200"/>
                      <a:gd name="connsiteY7" fmla="*/ 625027 h 1638407"/>
                      <a:gd name="connsiteX8" fmla="*/ 2018873 w 2019200"/>
                      <a:gd name="connsiteY8" fmla="*/ 807907 h 1638407"/>
                      <a:gd name="connsiteX9" fmla="*/ 1947753 w 2019200"/>
                      <a:gd name="connsiteY9" fmla="*/ 980627 h 1638407"/>
                      <a:gd name="connsiteX10" fmla="*/ 1708993 w 2019200"/>
                      <a:gd name="connsiteY10" fmla="*/ 1072067 h 1638407"/>
                      <a:gd name="connsiteX11" fmla="*/ 1449913 w 2019200"/>
                      <a:gd name="connsiteY11" fmla="*/ 1051747 h 1638407"/>
                      <a:gd name="connsiteX12" fmla="*/ 1571833 w 2019200"/>
                      <a:gd name="connsiteY12" fmla="*/ 1285427 h 1638407"/>
                      <a:gd name="connsiteX13" fmla="*/ 1581993 w 2019200"/>
                      <a:gd name="connsiteY13" fmla="*/ 1275267 h 1638407"/>
                      <a:gd name="connsiteX14" fmla="*/ 1581993 w 2019200"/>
                      <a:gd name="connsiteY14" fmla="*/ 1447987 h 1638407"/>
                      <a:gd name="connsiteX15" fmla="*/ 1429593 w 2019200"/>
                      <a:gd name="connsiteY15" fmla="*/ 1620707 h 1638407"/>
                      <a:gd name="connsiteX16" fmla="*/ 1145113 w 2019200"/>
                      <a:gd name="connsiteY16" fmla="*/ 1620707 h 1638407"/>
                      <a:gd name="connsiteX17" fmla="*/ 1013033 w 2019200"/>
                      <a:gd name="connsiteY17" fmla="*/ 1514027 h 1638407"/>
                      <a:gd name="connsiteX18" fmla="*/ 921593 w 2019200"/>
                      <a:gd name="connsiteY18" fmla="*/ 1336227 h 1638407"/>
                      <a:gd name="connsiteX19" fmla="*/ 921593 w 2019200"/>
                      <a:gd name="connsiteY19" fmla="*/ 1346387 h 1638407"/>
                      <a:gd name="connsiteX20" fmla="*/ 789513 w 2019200"/>
                      <a:gd name="connsiteY20" fmla="*/ 1488627 h 1638407"/>
                      <a:gd name="connsiteX21" fmla="*/ 423753 w 2019200"/>
                      <a:gd name="connsiteY21" fmla="*/ 1539427 h 1638407"/>
                      <a:gd name="connsiteX22" fmla="*/ 271353 w 2019200"/>
                      <a:gd name="connsiteY22" fmla="*/ 1305747 h 1638407"/>
                      <a:gd name="connsiteX23" fmla="*/ 400893 w 2019200"/>
                      <a:gd name="connsiteY23" fmla="*/ 1056827 h 1638407"/>
                      <a:gd name="connsiteX24" fmla="*/ 474553 w 2019200"/>
                      <a:gd name="connsiteY24" fmla="*/ 970467 h 1638407"/>
                      <a:gd name="connsiteX25" fmla="*/ 230713 w 2019200"/>
                      <a:gd name="connsiteY25" fmla="*/ 879027 h 1638407"/>
                      <a:gd name="connsiteX26" fmla="*/ 47833 w 2019200"/>
                      <a:gd name="connsiteY26" fmla="*/ 726627 h 1638407"/>
                      <a:gd name="connsiteX27" fmla="*/ 17353 w 2019200"/>
                      <a:gd name="connsiteY27" fmla="*/ 442147 h 1638407"/>
                      <a:gd name="connsiteX28" fmla="*/ 281513 w 2019200"/>
                      <a:gd name="connsiteY28" fmla="*/ 340547 h 1638407"/>
                      <a:gd name="connsiteX29" fmla="*/ 489793 w 2019200"/>
                      <a:gd name="connsiteY29" fmla="*/ 391347 h 1638407"/>
                      <a:gd name="connsiteX30" fmla="*/ 710773 w 2019200"/>
                      <a:gd name="connsiteY30" fmla="*/ 462467 h 1638407"/>
                      <a:gd name="connsiteX0" fmla="*/ 710773 w 2019200"/>
                      <a:gd name="connsiteY0" fmla="*/ 462478 h 1638418"/>
                      <a:gd name="connsiteX1" fmla="*/ 878413 w 2019200"/>
                      <a:gd name="connsiteY1" fmla="*/ 177998 h 1638418"/>
                      <a:gd name="connsiteX2" fmla="*/ 1190833 w 2019200"/>
                      <a:gd name="connsiteY2" fmla="*/ 198 h 1638418"/>
                      <a:gd name="connsiteX3" fmla="*/ 1414353 w 2019200"/>
                      <a:gd name="connsiteY3" fmla="*/ 147518 h 1638418"/>
                      <a:gd name="connsiteX4" fmla="*/ 1462613 w 2019200"/>
                      <a:gd name="connsiteY4" fmla="*/ 353258 h 1638418"/>
                      <a:gd name="connsiteX5" fmla="*/ 1427053 w 2019200"/>
                      <a:gd name="connsiteY5" fmla="*/ 531058 h 1638418"/>
                      <a:gd name="connsiteX6" fmla="*/ 1622633 w 2019200"/>
                      <a:gd name="connsiteY6" fmla="*/ 543758 h 1638418"/>
                      <a:gd name="connsiteX7" fmla="*/ 1927433 w 2019200"/>
                      <a:gd name="connsiteY7" fmla="*/ 625038 h 1638418"/>
                      <a:gd name="connsiteX8" fmla="*/ 2018873 w 2019200"/>
                      <a:gd name="connsiteY8" fmla="*/ 807918 h 1638418"/>
                      <a:gd name="connsiteX9" fmla="*/ 1947753 w 2019200"/>
                      <a:gd name="connsiteY9" fmla="*/ 980638 h 1638418"/>
                      <a:gd name="connsiteX10" fmla="*/ 1708993 w 2019200"/>
                      <a:gd name="connsiteY10" fmla="*/ 1072078 h 1638418"/>
                      <a:gd name="connsiteX11" fmla="*/ 1449913 w 2019200"/>
                      <a:gd name="connsiteY11" fmla="*/ 1051758 h 1638418"/>
                      <a:gd name="connsiteX12" fmla="*/ 1571833 w 2019200"/>
                      <a:gd name="connsiteY12" fmla="*/ 1285438 h 1638418"/>
                      <a:gd name="connsiteX13" fmla="*/ 1581993 w 2019200"/>
                      <a:gd name="connsiteY13" fmla="*/ 1275278 h 1638418"/>
                      <a:gd name="connsiteX14" fmla="*/ 1581993 w 2019200"/>
                      <a:gd name="connsiteY14" fmla="*/ 1447998 h 1638418"/>
                      <a:gd name="connsiteX15" fmla="*/ 1429593 w 2019200"/>
                      <a:gd name="connsiteY15" fmla="*/ 1620718 h 1638418"/>
                      <a:gd name="connsiteX16" fmla="*/ 1145113 w 2019200"/>
                      <a:gd name="connsiteY16" fmla="*/ 1620718 h 1638418"/>
                      <a:gd name="connsiteX17" fmla="*/ 1013033 w 2019200"/>
                      <a:gd name="connsiteY17" fmla="*/ 1514038 h 1638418"/>
                      <a:gd name="connsiteX18" fmla="*/ 921593 w 2019200"/>
                      <a:gd name="connsiteY18" fmla="*/ 1336238 h 1638418"/>
                      <a:gd name="connsiteX19" fmla="*/ 921593 w 2019200"/>
                      <a:gd name="connsiteY19" fmla="*/ 1346398 h 1638418"/>
                      <a:gd name="connsiteX20" fmla="*/ 789513 w 2019200"/>
                      <a:gd name="connsiteY20" fmla="*/ 1488638 h 1638418"/>
                      <a:gd name="connsiteX21" fmla="*/ 423753 w 2019200"/>
                      <a:gd name="connsiteY21" fmla="*/ 1539438 h 1638418"/>
                      <a:gd name="connsiteX22" fmla="*/ 271353 w 2019200"/>
                      <a:gd name="connsiteY22" fmla="*/ 1305758 h 1638418"/>
                      <a:gd name="connsiteX23" fmla="*/ 400893 w 2019200"/>
                      <a:gd name="connsiteY23" fmla="*/ 1056838 h 1638418"/>
                      <a:gd name="connsiteX24" fmla="*/ 474553 w 2019200"/>
                      <a:gd name="connsiteY24" fmla="*/ 970478 h 1638418"/>
                      <a:gd name="connsiteX25" fmla="*/ 230713 w 2019200"/>
                      <a:gd name="connsiteY25" fmla="*/ 879038 h 1638418"/>
                      <a:gd name="connsiteX26" fmla="*/ 47833 w 2019200"/>
                      <a:gd name="connsiteY26" fmla="*/ 726638 h 1638418"/>
                      <a:gd name="connsiteX27" fmla="*/ 17353 w 2019200"/>
                      <a:gd name="connsiteY27" fmla="*/ 442158 h 1638418"/>
                      <a:gd name="connsiteX28" fmla="*/ 281513 w 2019200"/>
                      <a:gd name="connsiteY28" fmla="*/ 340558 h 1638418"/>
                      <a:gd name="connsiteX29" fmla="*/ 489793 w 2019200"/>
                      <a:gd name="connsiteY29" fmla="*/ 391358 h 1638418"/>
                      <a:gd name="connsiteX30" fmla="*/ 710773 w 2019200"/>
                      <a:gd name="connsiteY30" fmla="*/ 462478 h 1638418"/>
                      <a:gd name="connsiteX0" fmla="*/ 710773 w 2019200"/>
                      <a:gd name="connsiteY0" fmla="*/ 462478 h 1638418"/>
                      <a:gd name="connsiteX1" fmla="*/ 878413 w 2019200"/>
                      <a:gd name="connsiteY1" fmla="*/ 177998 h 1638418"/>
                      <a:gd name="connsiteX2" fmla="*/ 1190833 w 2019200"/>
                      <a:gd name="connsiteY2" fmla="*/ 198 h 1638418"/>
                      <a:gd name="connsiteX3" fmla="*/ 1414353 w 2019200"/>
                      <a:gd name="connsiteY3" fmla="*/ 147518 h 1638418"/>
                      <a:gd name="connsiteX4" fmla="*/ 1462613 w 2019200"/>
                      <a:gd name="connsiteY4" fmla="*/ 353258 h 1638418"/>
                      <a:gd name="connsiteX5" fmla="*/ 1427053 w 2019200"/>
                      <a:gd name="connsiteY5" fmla="*/ 531058 h 1638418"/>
                      <a:gd name="connsiteX6" fmla="*/ 1625173 w 2019200"/>
                      <a:gd name="connsiteY6" fmla="*/ 566618 h 1638418"/>
                      <a:gd name="connsiteX7" fmla="*/ 1927433 w 2019200"/>
                      <a:gd name="connsiteY7" fmla="*/ 625038 h 1638418"/>
                      <a:gd name="connsiteX8" fmla="*/ 2018873 w 2019200"/>
                      <a:gd name="connsiteY8" fmla="*/ 807918 h 1638418"/>
                      <a:gd name="connsiteX9" fmla="*/ 1947753 w 2019200"/>
                      <a:gd name="connsiteY9" fmla="*/ 980638 h 1638418"/>
                      <a:gd name="connsiteX10" fmla="*/ 1708993 w 2019200"/>
                      <a:gd name="connsiteY10" fmla="*/ 1072078 h 1638418"/>
                      <a:gd name="connsiteX11" fmla="*/ 1449913 w 2019200"/>
                      <a:gd name="connsiteY11" fmla="*/ 1051758 h 1638418"/>
                      <a:gd name="connsiteX12" fmla="*/ 1571833 w 2019200"/>
                      <a:gd name="connsiteY12" fmla="*/ 1285438 h 1638418"/>
                      <a:gd name="connsiteX13" fmla="*/ 1581993 w 2019200"/>
                      <a:gd name="connsiteY13" fmla="*/ 1275278 h 1638418"/>
                      <a:gd name="connsiteX14" fmla="*/ 1581993 w 2019200"/>
                      <a:gd name="connsiteY14" fmla="*/ 1447998 h 1638418"/>
                      <a:gd name="connsiteX15" fmla="*/ 1429593 w 2019200"/>
                      <a:gd name="connsiteY15" fmla="*/ 1620718 h 1638418"/>
                      <a:gd name="connsiteX16" fmla="*/ 1145113 w 2019200"/>
                      <a:gd name="connsiteY16" fmla="*/ 1620718 h 1638418"/>
                      <a:gd name="connsiteX17" fmla="*/ 1013033 w 2019200"/>
                      <a:gd name="connsiteY17" fmla="*/ 1514038 h 1638418"/>
                      <a:gd name="connsiteX18" fmla="*/ 921593 w 2019200"/>
                      <a:gd name="connsiteY18" fmla="*/ 1336238 h 1638418"/>
                      <a:gd name="connsiteX19" fmla="*/ 921593 w 2019200"/>
                      <a:gd name="connsiteY19" fmla="*/ 1346398 h 1638418"/>
                      <a:gd name="connsiteX20" fmla="*/ 789513 w 2019200"/>
                      <a:gd name="connsiteY20" fmla="*/ 1488638 h 1638418"/>
                      <a:gd name="connsiteX21" fmla="*/ 423753 w 2019200"/>
                      <a:gd name="connsiteY21" fmla="*/ 1539438 h 1638418"/>
                      <a:gd name="connsiteX22" fmla="*/ 271353 w 2019200"/>
                      <a:gd name="connsiteY22" fmla="*/ 1305758 h 1638418"/>
                      <a:gd name="connsiteX23" fmla="*/ 400893 w 2019200"/>
                      <a:gd name="connsiteY23" fmla="*/ 1056838 h 1638418"/>
                      <a:gd name="connsiteX24" fmla="*/ 474553 w 2019200"/>
                      <a:gd name="connsiteY24" fmla="*/ 970478 h 1638418"/>
                      <a:gd name="connsiteX25" fmla="*/ 230713 w 2019200"/>
                      <a:gd name="connsiteY25" fmla="*/ 879038 h 1638418"/>
                      <a:gd name="connsiteX26" fmla="*/ 47833 w 2019200"/>
                      <a:gd name="connsiteY26" fmla="*/ 726638 h 1638418"/>
                      <a:gd name="connsiteX27" fmla="*/ 17353 w 2019200"/>
                      <a:gd name="connsiteY27" fmla="*/ 442158 h 1638418"/>
                      <a:gd name="connsiteX28" fmla="*/ 281513 w 2019200"/>
                      <a:gd name="connsiteY28" fmla="*/ 340558 h 1638418"/>
                      <a:gd name="connsiteX29" fmla="*/ 489793 w 2019200"/>
                      <a:gd name="connsiteY29" fmla="*/ 391358 h 1638418"/>
                      <a:gd name="connsiteX30" fmla="*/ 710773 w 2019200"/>
                      <a:gd name="connsiteY30" fmla="*/ 462478 h 1638418"/>
                      <a:gd name="connsiteX0" fmla="*/ 710773 w 2019200"/>
                      <a:gd name="connsiteY0" fmla="*/ 462478 h 1638418"/>
                      <a:gd name="connsiteX1" fmla="*/ 878413 w 2019200"/>
                      <a:gd name="connsiteY1" fmla="*/ 177998 h 1638418"/>
                      <a:gd name="connsiteX2" fmla="*/ 1190833 w 2019200"/>
                      <a:gd name="connsiteY2" fmla="*/ 198 h 1638418"/>
                      <a:gd name="connsiteX3" fmla="*/ 1414353 w 2019200"/>
                      <a:gd name="connsiteY3" fmla="*/ 147518 h 1638418"/>
                      <a:gd name="connsiteX4" fmla="*/ 1462613 w 2019200"/>
                      <a:gd name="connsiteY4" fmla="*/ 353258 h 1638418"/>
                      <a:gd name="connsiteX5" fmla="*/ 1427053 w 2019200"/>
                      <a:gd name="connsiteY5" fmla="*/ 531058 h 1638418"/>
                      <a:gd name="connsiteX6" fmla="*/ 1625173 w 2019200"/>
                      <a:gd name="connsiteY6" fmla="*/ 556458 h 1638418"/>
                      <a:gd name="connsiteX7" fmla="*/ 1927433 w 2019200"/>
                      <a:gd name="connsiteY7" fmla="*/ 625038 h 1638418"/>
                      <a:gd name="connsiteX8" fmla="*/ 2018873 w 2019200"/>
                      <a:gd name="connsiteY8" fmla="*/ 807918 h 1638418"/>
                      <a:gd name="connsiteX9" fmla="*/ 1947753 w 2019200"/>
                      <a:gd name="connsiteY9" fmla="*/ 980638 h 1638418"/>
                      <a:gd name="connsiteX10" fmla="*/ 1708993 w 2019200"/>
                      <a:gd name="connsiteY10" fmla="*/ 1072078 h 1638418"/>
                      <a:gd name="connsiteX11" fmla="*/ 1449913 w 2019200"/>
                      <a:gd name="connsiteY11" fmla="*/ 1051758 h 1638418"/>
                      <a:gd name="connsiteX12" fmla="*/ 1571833 w 2019200"/>
                      <a:gd name="connsiteY12" fmla="*/ 1285438 h 1638418"/>
                      <a:gd name="connsiteX13" fmla="*/ 1581993 w 2019200"/>
                      <a:gd name="connsiteY13" fmla="*/ 1275278 h 1638418"/>
                      <a:gd name="connsiteX14" fmla="*/ 1581993 w 2019200"/>
                      <a:gd name="connsiteY14" fmla="*/ 1447998 h 1638418"/>
                      <a:gd name="connsiteX15" fmla="*/ 1429593 w 2019200"/>
                      <a:gd name="connsiteY15" fmla="*/ 1620718 h 1638418"/>
                      <a:gd name="connsiteX16" fmla="*/ 1145113 w 2019200"/>
                      <a:gd name="connsiteY16" fmla="*/ 1620718 h 1638418"/>
                      <a:gd name="connsiteX17" fmla="*/ 1013033 w 2019200"/>
                      <a:gd name="connsiteY17" fmla="*/ 1514038 h 1638418"/>
                      <a:gd name="connsiteX18" fmla="*/ 921593 w 2019200"/>
                      <a:gd name="connsiteY18" fmla="*/ 1336238 h 1638418"/>
                      <a:gd name="connsiteX19" fmla="*/ 921593 w 2019200"/>
                      <a:gd name="connsiteY19" fmla="*/ 1346398 h 1638418"/>
                      <a:gd name="connsiteX20" fmla="*/ 789513 w 2019200"/>
                      <a:gd name="connsiteY20" fmla="*/ 1488638 h 1638418"/>
                      <a:gd name="connsiteX21" fmla="*/ 423753 w 2019200"/>
                      <a:gd name="connsiteY21" fmla="*/ 1539438 h 1638418"/>
                      <a:gd name="connsiteX22" fmla="*/ 271353 w 2019200"/>
                      <a:gd name="connsiteY22" fmla="*/ 1305758 h 1638418"/>
                      <a:gd name="connsiteX23" fmla="*/ 400893 w 2019200"/>
                      <a:gd name="connsiteY23" fmla="*/ 1056838 h 1638418"/>
                      <a:gd name="connsiteX24" fmla="*/ 474553 w 2019200"/>
                      <a:gd name="connsiteY24" fmla="*/ 970478 h 1638418"/>
                      <a:gd name="connsiteX25" fmla="*/ 230713 w 2019200"/>
                      <a:gd name="connsiteY25" fmla="*/ 879038 h 1638418"/>
                      <a:gd name="connsiteX26" fmla="*/ 47833 w 2019200"/>
                      <a:gd name="connsiteY26" fmla="*/ 726638 h 1638418"/>
                      <a:gd name="connsiteX27" fmla="*/ 17353 w 2019200"/>
                      <a:gd name="connsiteY27" fmla="*/ 442158 h 1638418"/>
                      <a:gd name="connsiteX28" fmla="*/ 281513 w 2019200"/>
                      <a:gd name="connsiteY28" fmla="*/ 340558 h 1638418"/>
                      <a:gd name="connsiteX29" fmla="*/ 489793 w 2019200"/>
                      <a:gd name="connsiteY29" fmla="*/ 391358 h 1638418"/>
                      <a:gd name="connsiteX30" fmla="*/ 710773 w 2019200"/>
                      <a:gd name="connsiteY30" fmla="*/ 462478 h 1638418"/>
                      <a:gd name="connsiteX0" fmla="*/ 710773 w 2019438"/>
                      <a:gd name="connsiteY0" fmla="*/ 462478 h 1638418"/>
                      <a:gd name="connsiteX1" fmla="*/ 878413 w 2019438"/>
                      <a:gd name="connsiteY1" fmla="*/ 177998 h 1638418"/>
                      <a:gd name="connsiteX2" fmla="*/ 1190833 w 2019438"/>
                      <a:gd name="connsiteY2" fmla="*/ 198 h 1638418"/>
                      <a:gd name="connsiteX3" fmla="*/ 1414353 w 2019438"/>
                      <a:gd name="connsiteY3" fmla="*/ 147518 h 1638418"/>
                      <a:gd name="connsiteX4" fmla="*/ 1462613 w 2019438"/>
                      <a:gd name="connsiteY4" fmla="*/ 353258 h 1638418"/>
                      <a:gd name="connsiteX5" fmla="*/ 1427053 w 2019438"/>
                      <a:gd name="connsiteY5" fmla="*/ 531058 h 1638418"/>
                      <a:gd name="connsiteX6" fmla="*/ 1625173 w 2019438"/>
                      <a:gd name="connsiteY6" fmla="*/ 556458 h 1638418"/>
                      <a:gd name="connsiteX7" fmla="*/ 1919813 w 2019438"/>
                      <a:gd name="connsiteY7" fmla="*/ 673298 h 1638418"/>
                      <a:gd name="connsiteX8" fmla="*/ 2018873 w 2019438"/>
                      <a:gd name="connsiteY8" fmla="*/ 807918 h 1638418"/>
                      <a:gd name="connsiteX9" fmla="*/ 1947753 w 2019438"/>
                      <a:gd name="connsiteY9" fmla="*/ 980638 h 1638418"/>
                      <a:gd name="connsiteX10" fmla="*/ 1708993 w 2019438"/>
                      <a:gd name="connsiteY10" fmla="*/ 1072078 h 1638418"/>
                      <a:gd name="connsiteX11" fmla="*/ 1449913 w 2019438"/>
                      <a:gd name="connsiteY11" fmla="*/ 1051758 h 1638418"/>
                      <a:gd name="connsiteX12" fmla="*/ 1571833 w 2019438"/>
                      <a:gd name="connsiteY12" fmla="*/ 1285438 h 1638418"/>
                      <a:gd name="connsiteX13" fmla="*/ 1581993 w 2019438"/>
                      <a:gd name="connsiteY13" fmla="*/ 1275278 h 1638418"/>
                      <a:gd name="connsiteX14" fmla="*/ 1581993 w 2019438"/>
                      <a:gd name="connsiteY14" fmla="*/ 1447998 h 1638418"/>
                      <a:gd name="connsiteX15" fmla="*/ 1429593 w 2019438"/>
                      <a:gd name="connsiteY15" fmla="*/ 1620718 h 1638418"/>
                      <a:gd name="connsiteX16" fmla="*/ 1145113 w 2019438"/>
                      <a:gd name="connsiteY16" fmla="*/ 1620718 h 1638418"/>
                      <a:gd name="connsiteX17" fmla="*/ 1013033 w 2019438"/>
                      <a:gd name="connsiteY17" fmla="*/ 1514038 h 1638418"/>
                      <a:gd name="connsiteX18" fmla="*/ 921593 w 2019438"/>
                      <a:gd name="connsiteY18" fmla="*/ 1336238 h 1638418"/>
                      <a:gd name="connsiteX19" fmla="*/ 921593 w 2019438"/>
                      <a:gd name="connsiteY19" fmla="*/ 1346398 h 1638418"/>
                      <a:gd name="connsiteX20" fmla="*/ 789513 w 2019438"/>
                      <a:gd name="connsiteY20" fmla="*/ 1488638 h 1638418"/>
                      <a:gd name="connsiteX21" fmla="*/ 423753 w 2019438"/>
                      <a:gd name="connsiteY21" fmla="*/ 1539438 h 1638418"/>
                      <a:gd name="connsiteX22" fmla="*/ 271353 w 2019438"/>
                      <a:gd name="connsiteY22" fmla="*/ 1305758 h 1638418"/>
                      <a:gd name="connsiteX23" fmla="*/ 400893 w 2019438"/>
                      <a:gd name="connsiteY23" fmla="*/ 1056838 h 1638418"/>
                      <a:gd name="connsiteX24" fmla="*/ 474553 w 2019438"/>
                      <a:gd name="connsiteY24" fmla="*/ 970478 h 1638418"/>
                      <a:gd name="connsiteX25" fmla="*/ 230713 w 2019438"/>
                      <a:gd name="connsiteY25" fmla="*/ 879038 h 1638418"/>
                      <a:gd name="connsiteX26" fmla="*/ 47833 w 2019438"/>
                      <a:gd name="connsiteY26" fmla="*/ 726638 h 1638418"/>
                      <a:gd name="connsiteX27" fmla="*/ 17353 w 2019438"/>
                      <a:gd name="connsiteY27" fmla="*/ 442158 h 1638418"/>
                      <a:gd name="connsiteX28" fmla="*/ 281513 w 2019438"/>
                      <a:gd name="connsiteY28" fmla="*/ 340558 h 1638418"/>
                      <a:gd name="connsiteX29" fmla="*/ 489793 w 2019438"/>
                      <a:gd name="connsiteY29" fmla="*/ 391358 h 1638418"/>
                      <a:gd name="connsiteX30" fmla="*/ 710773 w 2019438"/>
                      <a:gd name="connsiteY30" fmla="*/ 462478 h 1638418"/>
                      <a:gd name="connsiteX0" fmla="*/ 710773 w 2022201"/>
                      <a:gd name="connsiteY0" fmla="*/ 462478 h 1638418"/>
                      <a:gd name="connsiteX1" fmla="*/ 878413 w 2022201"/>
                      <a:gd name="connsiteY1" fmla="*/ 177998 h 1638418"/>
                      <a:gd name="connsiteX2" fmla="*/ 1190833 w 2022201"/>
                      <a:gd name="connsiteY2" fmla="*/ 198 h 1638418"/>
                      <a:gd name="connsiteX3" fmla="*/ 1414353 w 2022201"/>
                      <a:gd name="connsiteY3" fmla="*/ 147518 h 1638418"/>
                      <a:gd name="connsiteX4" fmla="*/ 1462613 w 2022201"/>
                      <a:gd name="connsiteY4" fmla="*/ 353258 h 1638418"/>
                      <a:gd name="connsiteX5" fmla="*/ 1427053 w 2022201"/>
                      <a:gd name="connsiteY5" fmla="*/ 531058 h 1638418"/>
                      <a:gd name="connsiteX6" fmla="*/ 1625173 w 2022201"/>
                      <a:gd name="connsiteY6" fmla="*/ 556458 h 1638418"/>
                      <a:gd name="connsiteX7" fmla="*/ 1861393 w 2022201"/>
                      <a:gd name="connsiteY7" fmla="*/ 625038 h 1638418"/>
                      <a:gd name="connsiteX8" fmla="*/ 2018873 w 2022201"/>
                      <a:gd name="connsiteY8" fmla="*/ 807918 h 1638418"/>
                      <a:gd name="connsiteX9" fmla="*/ 1947753 w 2022201"/>
                      <a:gd name="connsiteY9" fmla="*/ 980638 h 1638418"/>
                      <a:gd name="connsiteX10" fmla="*/ 1708993 w 2022201"/>
                      <a:gd name="connsiteY10" fmla="*/ 1072078 h 1638418"/>
                      <a:gd name="connsiteX11" fmla="*/ 1449913 w 2022201"/>
                      <a:gd name="connsiteY11" fmla="*/ 1051758 h 1638418"/>
                      <a:gd name="connsiteX12" fmla="*/ 1571833 w 2022201"/>
                      <a:gd name="connsiteY12" fmla="*/ 1285438 h 1638418"/>
                      <a:gd name="connsiteX13" fmla="*/ 1581993 w 2022201"/>
                      <a:gd name="connsiteY13" fmla="*/ 1275278 h 1638418"/>
                      <a:gd name="connsiteX14" fmla="*/ 1581993 w 2022201"/>
                      <a:gd name="connsiteY14" fmla="*/ 1447998 h 1638418"/>
                      <a:gd name="connsiteX15" fmla="*/ 1429593 w 2022201"/>
                      <a:gd name="connsiteY15" fmla="*/ 1620718 h 1638418"/>
                      <a:gd name="connsiteX16" fmla="*/ 1145113 w 2022201"/>
                      <a:gd name="connsiteY16" fmla="*/ 1620718 h 1638418"/>
                      <a:gd name="connsiteX17" fmla="*/ 1013033 w 2022201"/>
                      <a:gd name="connsiteY17" fmla="*/ 1514038 h 1638418"/>
                      <a:gd name="connsiteX18" fmla="*/ 921593 w 2022201"/>
                      <a:gd name="connsiteY18" fmla="*/ 1336238 h 1638418"/>
                      <a:gd name="connsiteX19" fmla="*/ 921593 w 2022201"/>
                      <a:gd name="connsiteY19" fmla="*/ 1346398 h 1638418"/>
                      <a:gd name="connsiteX20" fmla="*/ 789513 w 2022201"/>
                      <a:gd name="connsiteY20" fmla="*/ 1488638 h 1638418"/>
                      <a:gd name="connsiteX21" fmla="*/ 423753 w 2022201"/>
                      <a:gd name="connsiteY21" fmla="*/ 1539438 h 1638418"/>
                      <a:gd name="connsiteX22" fmla="*/ 271353 w 2022201"/>
                      <a:gd name="connsiteY22" fmla="*/ 1305758 h 1638418"/>
                      <a:gd name="connsiteX23" fmla="*/ 400893 w 2022201"/>
                      <a:gd name="connsiteY23" fmla="*/ 1056838 h 1638418"/>
                      <a:gd name="connsiteX24" fmla="*/ 474553 w 2022201"/>
                      <a:gd name="connsiteY24" fmla="*/ 970478 h 1638418"/>
                      <a:gd name="connsiteX25" fmla="*/ 230713 w 2022201"/>
                      <a:gd name="connsiteY25" fmla="*/ 879038 h 1638418"/>
                      <a:gd name="connsiteX26" fmla="*/ 47833 w 2022201"/>
                      <a:gd name="connsiteY26" fmla="*/ 726638 h 1638418"/>
                      <a:gd name="connsiteX27" fmla="*/ 17353 w 2022201"/>
                      <a:gd name="connsiteY27" fmla="*/ 442158 h 1638418"/>
                      <a:gd name="connsiteX28" fmla="*/ 281513 w 2022201"/>
                      <a:gd name="connsiteY28" fmla="*/ 340558 h 1638418"/>
                      <a:gd name="connsiteX29" fmla="*/ 489793 w 2022201"/>
                      <a:gd name="connsiteY29" fmla="*/ 391358 h 1638418"/>
                      <a:gd name="connsiteX30" fmla="*/ 710773 w 2022201"/>
                      <a:gd name="connsiteY30" fmla="*/ 462478 h 1638418"/>
                      <a:gd name="connsiteX0" fmla="*/ 710773 w 1988680"/>
                      <a:gd name="connsiteY0" fmla="*/ 462478 h 1638418"/>
                      <a:gd name="connsiteX1" fmla="*/ 878413 w 1988680"/>
                      <a:gd name="connsiteY1" fmla="*/ 177998 h 1638418"/>
                      <a:gd name="connsiteX2" fmla="*/ 1190833 w 1988680"/>
                      <a:gd name="connsiteY2" fmla="*/ 198 h 1638418"/>
                      <a:gd name="connsiteX3" fmla="*/ 1414353 w 1988680"/>
                      <a:gd name="connsiteY3" fmla="*/ 147518 h 1638418"/>
                      <a:gd name="connsiteX4" fmla="*/ 1462613 w 1988680"/>
                      <a:gd name="connsiteY4" fmla="*/ 353258 h 1638418"/>
                      <a:gd name="connsiteX5" fmla="*/ 1427053 w 1988680"/>
                      <a:gd name="connsiteY5" fmla="*/ 531058 h 1638418"/>
                      <a:gd name="connsiteX6" fmla="*/ 1625173 w 1988680"/>
                      <a:gd name="connsiteY6" fmla="*/ 556458 h 1638418"/>
                      <a:gd name="connsiteX7" fmla="*/ 1861393 w 1988680"/>
                      <a:gd name="connsiteY7" fmla="*/ 625038 h 1638418"/>
                      <a:gd name="connsiteX8" fmla="*/ 1980773 w 1988680"/>
                      <a:gd name="connsiteY8" fmla="*/ 820618 h 1638418"/>
                      <a:gd name="connsiteX9" fmla="*/ 1947753 w 1988680"/>
                      <a:gd name="connsiteY9" fmla="*/ 980638 h 1638418"/>
                      <a:gd name="connsiteX10" fmla="*/ 1708993 w 1988680"/>
                      <a:gd name="connsiteY10" fmla="*/ 1072078 h 1638418"/>
                      <a:gd name="connsiteX11" fmla="*/ 1449913 w 1988680"/>
                      <a:gd name="connsiteY11" fmla="*/ 1051758 h 1638418"/>
                      <a:gd name="connsiteX12" fmla="*/ 1571833 w 1988680"/>
                      <a:gd name="connsiteY12" fmla="*/ 1285438 h 1638418"/>
                      <a:gd name="connsiteX13" fmla="*/ 1581993 w 1988680"/>
                      <a:gd name="connsiteY13" fmla="*/ 1275278 h 1638418"/>
                      <a:gd name="connsiteX14" fmla="*/ 1581993 w 1988680"/>
                      <a:gd name="connsiteY14" fmla="*/ 1447998 h 1638418"/>
                      <a:gd name="connsiteX15" fmla="*/ 1429593 w 1988680"/>
                      <a:gd name="connsiteY15" fmla="*/ 1620718 h 1638418"/>
                      <a:gd name="connsiteX16" fmla="*/ 1145113 w 1988680"/>
                      <a:gd name="connsiteY16" fmla="*/ 1620718 h 1638418"/>
                      <a:gd name="connsiteX17" fmla="*/ 1013033 w 1988680"/>
                      <a:gd name="connsiteY17" fmla="*/ 1514038 h 1638418"/>
                      <a:gd name="connsiteX18" fmla="*/ 921593 w 1988680"/>
                      <a:gd name="connsiteY18" fmla="*/ 1336238 h 1638418"/>
                      <a:gd name="connsiteX19" fmla="*/ 921593 w 1988680"/>
                      <a:gd name="connsiteY19" fmla="*/ 1346398 h 1638418"/>
                      <a:gd name="connsiteX20" fmla="*/ 789513 w 1988680"/>
                      <a:gd name="connsiteY20" fmla="*/ 1488638 h 1638418"/>
                      <a:gd name="connsiteX21" fmla="*/ 423753 w 1988680"/>
                      <a:gd name="connsiteY21" fmla="*/ 1539438 h 1638418"/>
                      <a:gd name="connsiteX22" fmla="*/ 271353 w 1988680"/>
                      <a:gd name="connsiteY22" fmla="*/ 1305758 h 1638418"/>
                      <a:gd name="connsiteX23" fmla="*/ 400893 w 1988680"/>
                      <a:gd name="connsiteY23" fmla="*/ 1056838 h 1638418"/>
                      <a:gd name="connsiteX24" fmla="*/ 474553 w 1988680"/>
                      <a:gd name="connsiteY24" fmla="*/ 970478 h 1638418"/>
                      <a:gd name="connsiteX25" fmla="*/ 230713 w 1988680"/>
                      <a:gd name="connsiteY25" fmla="*/ 879038 h 1638418"/>
                      <a:gd name="connsiteX26" fmla="*/ 47833 w 1988680"/>
                      <a:gd name="connsiteY26" fmla="*/ 726638 h 1638418"/>
                      <a:gd name="connsiteX27" fmla="*/ 17353 w 1988680"/>
                      <a:gd name="connsiteY27" fmla="*/ 442158 h 1638418"/>
                      <a:gd name="connsiteX28" fmla="*/ 281513 w 1988680"/>
                      <a:gd name="connsiteY28" fmla="*/ 340558 h 1638418"/>
                      <a:gd name="connsiteX29" fmla="*/ 489793 w 1988680"/>
                      <a:gd name="connsiteY29" fmla="*/ 391358 h 1638418"/>
                      <a:gd name="connsiteX30" fmla="*/ 710773 w 1988680"/>
                      <a:gd name="connsiteY30" fmla="*/ 462478 h 1638418"/>
                      <a:gd name="connsiteX0" fmla="*/ 710773 w 1985295"/>
                      <a:gd name="connsiteY0" fmla="*/ 462478 h 1638418"/>
                      <a:gd name="connsiteX1" fmla="*/ 878413 w 1985295"/>
                      <a:gd name="connsiteY1" fmla="*/ 177998 h 1638418"/>
                      <a:gd name="connsiteX2" fmla="*/ 1190833 w 1985295"/>
                      <a:gd name="connsiteY2" fmla="*/ 198 h 1638418"/>
                      <a:gd name="connsiteX3" fmla="*/ 1414353 w 1985295"/>
                      <a:gd name="connsiteY3" fmla="*/ 147518 h 1638418"/>
                      <a:gd name="connsiteX4" fmla="*/ 1462613 w 1985295"/>
                      <a:gd name="connsiteY4" fmla="*/ 353258 h 1638418"/>
                      <a:gd name="connsiteX5" fmla="*/ 1427053 w 1985295"/>
                      <a:gd name="connsiteY5" fmla="*/ 531058 h 1638418"/>
                      <a:gd name="connsiteX6" fmla="*/ 1625173 w 1985295"/>
                      <a:gd name="connsiteY6" fmla="*/ 556458 h 1638418"/>
                      <a:gd name="connsiteX7" fmla="*/ 1861393 w 1985295"/>
                      <a:gd name="connsiteY7" fmla="*/ 625038 h 1638418"/>
                      <a:gd name="connsiteX8" fmla="*/ 1980773 w 1985295"/>
                      <a:gd name="connsiteY8" fmla="*/ 820618 h 1638418"/>
                      <a:gd name="connsiteX9" fmla="*/ 1947753 w 1985295"/>
                      <a:gd name="connsiteY9" fmla="*/ 980638 h 1638418"/>
                      <a:gd name="connsiteX10" fmla="*/ 1708993 w 1985295"/>
                      <a:gd name="connsiteY10" fmla="*/ 1072078 h 1638418"/>
                      <a:gd name="connsiteX11" fmla="*/ 1449913 w 1985295"/>
                      <a:gd name="connsiteY11" fmla="*/ 1051758 h 1638418"/>
                      <a:gd name="connsiteX12" fmla="*/ 1571833 w 1985295"/>
                      <a:gd name="connsiteY12" fmla="*/ 1285438 h 1638418"/>
                      <a:gd name="connsiteX13" fmla="*/ 1581993 w 1985295"/>
                      <a:gd name="connsiteY13" fmla="*/ 1275278 h 1638418"/>
                      <a:gd name="connsiteX14" fmla="*/ 1581993 w 1985295"/>
                      <a:gd name="connsiteY14" fmla="*/ 1447998 h 1638418"/>
                      <a:gd name="connsiteX15" fmla="*/ 1429593 w 1985295"/>
                      <a:gd name="connsiteY15" fmla="*/ 1620718 h 1638418"/>
                      <a:gd name="connsiteX16" fmla="*/ 1145113 w 1985295"/>
                      <a:gd name="connsiteY16" fmla="*/ 1620718 h 1638418"/>
                      <a:gd name="connsiteX17" fmla="*/ 1013033 w 1985295"/>
                      <a:gd name="connsiteY17" fmla="*/ 1514038 h 1638418"/>
                      <a:gd name="connsiteX18" fmla="*/ 921593 w 1985295"/>
                      <a:gd name="connsiteY18" fmla="*/ 1336238 h 1638418"/>
                      <a:gd name="connsiteX19" fmla="*/ 921593 w 1985295"/>
                      <a:gd name="connsiteY19" fmla="*/ 1346398 h 1638418"/>
                      <a:gd name="connsiteX20" fmla="*/ 789513 w 1985295"/>
                      <a:gd name="connsiteY20" fmla="*/ 1488638 h 1638418"/>
                      <a:gd name="connsiteX21" fmla="*/ 423753 w 1985295"/>
                      <a:gd name="connsiteY21" fmla="*/ 1539438 h 1638418"/>
                      <a:gd name="connsiteX22" fmla="*/ 271353 w 1985295"/>
                      <a:gd name="connsiteY22" fmla="*/ 1305758 h 1638418"/>
                      <a:gd name="connsiteX23" fmla="*/ 400893 w 1985295"/>
                      <a:gd name="connsiteY23" fmla="*/ 1056838 h 1638418"/>
                      <a:gd name="connsiteX24" fmla="*/ 474553 w 1985295"/>
                      <a:gd name="connsiteY24" fmla="*/ 970478 h 1638418"/>
                      <a:gd name="connsiteX25" fmla="*/ 230713 w 1985295"/>
                      <a:gd name="connsiteY25" fmla="*/ 879038 h 1638418"/>
                      <a:gd name="connsiteX26" fmla="*/ 47833 w 1985295"/>
                      <a:gd name="connsiteY26" fmla="*/ 726638 h 1638418"/>
                      <a:gd name="connsiteX27" fmla="*/ 17353 w 1985295"/>
                      <a:gd name="connsiteY27" fmla="*/ 442158 h 1638418"/>
                      <a:gd name="connsiteX28" fmla="*/ 281513 w 1985295"/>
                      <a:gd name="connsiteY28" fmla="*/ 340558 h 1638418"/>
                      <a:gd name="connsiteX29" fmla="*/ 489793 w 1985295"/>
                      <a:gd name="connsiteY29" fmla="*/ 391358 h 1638418"/>
                      <a:gd name="connsiteX30" fmla="*/ 710773 w 1985295"/>
                      <a:gd name="connsiteY30" fmla="*/ 462478 h 1638418"/>
                      <a:gd name="connsiteX0" fmla="*/ 710773 w 1993653"/>
                      <a:gd name="connsiteY0" fmla="*/ 462478 h 1638418"/>
                      <a:gd name="connsiteX1" fmla="*/ 878413 w 1993653"/>
                      <a:gd name="connsiteY1" fmla="*/ 177998 h 1638418"/>
                      <a:gd name="connsiteX2" fmla="*/ 1190833 w 1993653"/>
                      <a:gd name="connsiteY2" fmla="*/ 198 h 1638418"/>
                      <a:gd name="connsiteX3" fmla="*/ 1414353 w 1993653"/>
                      <a:gd name="connsiteY3" fmla="*/ 147518 h 1638418"/>
                      <a:gd name="connsiteX4" fmla="*/ 1462613 w 1993653"/>
                      <a:gd name="connsiteY4" fmla="*/ 353258 h 1638418"/>
                      <a:gd name="connsiteX5" fmla="*/ 1427053 w 1993653"/>
                      <a:gd name="connsiteY5" fmla="*/ 531058 h 1638418"/>
                      <a:gd name="connsiteX6" fmla="*/ 1625173 w 1993653"/>
                      <a:gd name="connsiteY6" fmla="*/ 556458 h 1638418"/>
                      <a:gd name="connsiteX7" fmla="*/ 1861393 w 1993653"/>
                      <a:gd name="connsiteY7" fmla="*/ 625038 h 1638418"/>
                      <a:gd name="connsiteX8" fmla="*/ 1990933 w 1993653"/>
                      <a:gd name="connsiteY8" fmla="*/ 790138 h 1638418"/>
                      <a:gd name="connsiteX9" fmla="*/ 1947753 w 1993653"/>
                      <a:gd name="connsiteY9" fmla="*/ 980638 h 1638418"/>
                      <a:gd name="connsiteX10" fmla="*/ 1708993 w 1993653"/>
                      <a:gd name="connsiteY10" fmla="*/ 1072078 h 1638418"/>
                      <a:gd name="connsiteX11" fmla="*/ 1449913 w 1993653"/>
                      <a:gd name="connsiteY11" fmla="*/ 1051758 h 1638418"/>
                      <a:gd name="connsiteX12" fmla="*/ 1571833 w 1993653"/>
                      <a:gd name="connsiteY12" fmla="*/ 1285438 h 1638418"/>
                      <a:gd name="connsiteX13" fmla="*/ 1581993 w 1993653"/>
                      <a:gd name="connsiteY13" fmla="*/ 1275278 h 1638418"/>
                      <a:gd name="connsiteX14" fmla="*/ 1581993 w 1993653"/>
                      <a:gd name="connsiteY14" fmla="*/ 1447998 h 1638418"/>
                      <a:gd name="connsiteX15" fmla="*/ 1429593 w 1993653"/>
                      <a:gd name="connsiteY15" fmla="*/ 1620718 h 1638418"/>
                      <a:gd name="connsiteX16" fmla="*/ 1145113 w 1993653"/>
                      <a:gd name="connsiteY16" fmla="*/ 1620718 h 1638418"/>
                      <a:gd name="connsiteX17" fmla="*/ 1013033 w 1993653"/>
                      <a:gd name="connsiteY17" fmla="*/ 1514038 h 1638418"/>
                      <a:gd name="connsiteX18" fmla="*/ 921593 w 1993653"/>
                      <a:gd name="connsiteY18" fmla="*/ 1336238 h 1638418"/>
                      <a:gd name="connsiteX19" fmla="*/ 921593 w 1993653"/>
                      <a:gd name="connsiteY19" fmla="*/ 1346398 h 1638418"/>
                      <a:gd name="connsiteX20" fmla="*/ 789513 w 1993653"/>
                      <a:gd name="connsiteY20" fmla="*/ 1488638 h 1638418"/>
                      <a:gd name="connsiteX21" fmla="*/ 423753 w 1993653"/>
                      <a:gd name="connsiteY21" fmla="*/ 1539438 h 1638418"/>
                      <a:gd name="connsiteX22" fmla="*/ 271353 w 1993653"/>
                      <a:gd name="connsiteY22" fmla="*/ 1305758 h 1638418"/>
                      <a:gd name="connsiteX23" fmla="*/ 400893 w 1993653"/>
                      <a:gd name="connsiteY23" fmla="*/ 1056838 h 1638418"/>
                      <a:gd name="connsiteX24" fmla="*/ 474553 w 1993653"/>
                      <a:gd name="connsiteY24" fmla="*/ 970478 h 1638418"/>
                      <a:gd name="connsiteX25" fmla="*/ 230713 w 1993653"/>
                      <a:gd name="connsiteY25" fmla="*/ 879038 h 1638418"/>
                      <a:gd name="connsiteX26" fmla="*/ 47833 w 1993653"/>
                      <a:gd name="connsiteY26" fmla="*/ 726638 h 1638418"/>
                      <a:gd name="connsiteX27" fmla="*/ 17353 w 1993653"/>
                      <a:gd name="connsiteY27" fmla="*/ 442158 h 1638418"/>
                      <a:gd name="connsiteX28" fmla="*/ 281513 w 1993653"/>
                      <a:gd name="connsiteY28" fmla="*/ 340558 h 1638418"/>
                      <a:gd name="connsiteX29" fmla="*/ 489793 w 1993653"/>
                      <a:gd name="connsiteY29" fmla="*/ 391358 h 1638418"/>
                      <a:gd name="connsiteX30" fmla="*/ 710773 w 1993653"/>
                      <a:gd name="connsiteY30" fmla="*/ 462478 h 1638418"/>
                      <a:gd name="connsiteX0" fmla="*/ 710773 w 1993076"/>
                      <a:gd name="connsiteY0" fmla="*/ 462478 h 1638418"/>
                      <a:gd name="connsiteX1" fmla="*/ 878413 w 1993076"/>
                      <a:gd name="connsiteY1" fmla="*/ 177998 h 1638418"/>
                      <a:gd name="connsiteX2" fmla="*/ 1190833 w 1993076"/>
                      <a:gd name="connsiteY2" fmla="*/ 198 h 1638418"/>
                      <a:gd name="connsiteX3" fmla="*/ 1414353 w 1993076"/>
                      <a:gd name="connsiteY3" fmla="*/ 147518 h 1638418"/>
                      <a:gd name="connsiteX4" fmla="*/ 1462613 w 1993076"/>
                      <a:gd name="connsiteY4" fmla="*/ 353258 h 1638418"/>
                      <a:gd name="connsiteX5" fmla="*/ 1427053 w 1993076"/>
                      <a:gd name="connsiteY5" fmla="*/ 531058 h 1638418"/>
                      <a:gd name="connsiteX6" fmla="*/ 1625173 w 1993076"/>
                      <a:gd name="connsiteY6" fmla="*/ 556458 h 1638418"/>
                      <a:gd name="connsiteX7" fmla="*/ 1861393 w 1993076"/>
                      <a:gd name="connsiteY7" fmla="*/ 625038 h 1638418"/>
                      <a:gd name="connsiteX8" fmla="*/ 1990933 w 1993076"/>
                      <a:gd name="connsiteY8" fmla="*/ 790138 h 1638418"/>
                      <a:gd name="connsiteX9" fmla="*/ 1924893 w 1993076"/>
                      <a:gd name="connsiteY9" fmla="*/ 990798 h 1638418"/>
                      <a:gd name="connsiteX10" fmla="*/ 1708993 w 1993076"/>
                      <a:gd name="connsiteY10" fmla="*/ 1072078 h 1638418"/>
                      <a:gd name="connsiteX11" fmla="*/ 1449913 w 1993076"/>
                      <a:gd name="connsiteY11" fmla="*/ 1051758 h 1638418"/>
                      <a:gd name="connsiteX12" fmla="*/ 1571833 w 1993076"/>
                      <a:gd name="connsiteY12" fmla="*/ 1285438 h 1638418"/>
                      <a:gd name="connsiteX13" fmla="*/ 1581993 w 1993076"/>
                      <a:gd name="connsiteY13" fmla="*/ 1275278 h 1638418"/>
                      <a:gd name="connsiteX14" fmla="*/ 1581993 w 1993076"/>
                      <a:gd name="connsiteY14" fmla="*/ 1447998 h 1638418"/>
                      <a:gd name="connsiteX15" fmla="*/ 1429593 w 1993076"/>
                      <a:gd name="connsiteY15" fmla="*/ 1620718 h 1638418"/>
                      <a:gd name="connsiteX16" fmla="*/ 1145113 w 1993076"/>
                      <a:gd name="connsiteY16" fmla="*/ 1620718 h 1638418"/>
                      <a:gd name="connsiteX17" fmla="*/ 1013033 w 1993076"/>
                      <a:gd name="connsiteY17" fmla="*/ 1514038 h 1638418"/>
                      <a:gd name="connsiteX18" fmla="*/ 921593 w 1993076"/>
                      <a:gd name="connsiteY18" fmla="*/ 1336238 h 1638418"/>
                      <a:gd name="connsiteX19" fmla="*/ 921593 w 1993076"/>
                      <a:gd name="connsiteY19" fmla="*/ 1346398 h 1638418"/>
                      <a:gd name="connsiteX20" fmla="*/ 789513 w 1993076"/>
                      <a:gd name="connsiteY20" fmla="*/ 1488638 h 1638418"/>
                      <a:gd name="connsiteX21" fmla="*/ 423753 w 1993076"/>
                      <a:gd name="connsiteY21" fmla="*/ 1539438 h 1638418"/>
                      <a:gd name="connsiteX22" fmla="*/ 271353 w 1993076"/>
                      <a:gd name="connsiteY22" fmla="*/ 1305758 h 1638418"/>
                      <a:gd name="connsiteX23" fmla="*/ 400893 w 1993076"/>
                      <a:gd name="connsiteY23" fmla="*/ 1056838 h 1638418"/>
                      <a:gd name="connsiteX24" fmla="*/ 474553 w 1993076"/>
                      <a:gd name="connsiteY24" fmla="*/ 970478 h 1638418"/>
                      <a:gd name="connsiteX25" fmla="*/ 230713 w 1993076"/>
                      <a:gd name="connsiteY25" fmla="*/ 879038 h 1638418"/>
                      <a:gd name="connsiteX26" fmla="*/ 47833 w 1993076"/>
                      <a:gd name="connsiteY26" fmla="*/ 726638 h 1638418"/>
                      <a:gd name="connsiteX27" fmla="*/ 17353 w 1993076"/>
                      <a:gd name="connsiteY27" fmla="*/ 442158 h 1638418"/>
                      <a:gd name="connsiteX28" fmla="*/ 281513 w 1993076"/>
                      <a:gd name="connsiteY28" fmla="*/ 340558 h 1638418"/>
                      <a:gd name="connsiteX29" fmla="*/ 489793 w 1993076"/>
                      <a:gd name="connsiteY29" fmla="*/ 391358 h 1638418"/>
                      <a:gd name="connsiteX30" fmla="*/ 710773 w 1993076"/>
                      <a:gd name="connsiteY30" fmla="*/ 462478 h 1638418"/>
                      <a:gd name="connsiteX0" fmla="*/ 710773 w 1993076"/>
                      <a:gd name="connsiteY0" fmla="*/ 462478 h 1638418"/>
                      <a:gd name="connsiteX1" fmla="*/ 878413 w 1993076"/>
                      <a:gd name="connsiteY1" fmla="*/ 177998 h 1638418"/>
                      <a:gd name="connsiteX2" fmla="*/ 1190833 w 1993076"/>
                      <a:gd name="connsiteY2" fmla="*/ 198 h 1638418"/>
                      <a:gd name="connsiteX3" fmla="*/ 1414353 w 1993076"/>
                      <a:gd name="connsiteY3" fmla="*/ 147518 h 1638418"/>
                      <a:gd name="connsiteX4" fmla="*/ 1462613 w 1993076"/>
                      <a:gd name="connsiteY4" fmla="*/ 353258 h 1638418"/>
                      <a:gd name="connsiteX5" fmla="*/ 1427053 w 1993076"/>
                      <a:gd name="connsiteY5" fmla="*/ 531058 h 1638418"/>
                      <a:gd name="connsiteX6" fmla="*/ 1625173 w 1993076"/>
                      <a:gd name="connsiteY6" fmla="*/ 556458 h 1638418"/>
                      <a:gd name="connsiteX7" fmla="*/ 1861393 w 1993076"/>
                      <a:gd name="connsiteY7" fmla="*/ 625038 h 1638418"/>
                      <a:gd name="connsiteX8" fmla="*/ 1990933 w 1993076"/>
                      <a:gd name="connsiteY8" fmla="*/ 790138 h 1638418"/>
                      <a:gd name="connsiteX9" fmla="*/ 1924893 w 1993076"/>
                      <a:gd name="connsiteY9" fmla="*/ 990798 h 1638418"/>
                      <a:gd name="connsiteX10" fmla="*/ 1708993 w 1993076"/>
                      <a:gd name="connsiteY10" fmla="*/ 1072078 h 1638418"/>
                      <a:gd name="connsiteX11" fmla="*/ 1449913 w 1993076"/>
                      <a:gd name="connsiteY11" fmla="*/ 1051758 h 1638418"/>
                      <a:gd name="connsiteX12" fmla="*/ 1571833 w 1993076"/>
                      <a:gd name="connsiteY12" fmla="*/ 1285438 h 1638418"/>
                      <a:gd name="connsiteX13" fmla="*/ 1589613 w 1993076"/>
                      <a:gd name="connsiteY13" fmla="*/ 1374338 h 1638418"/>
                      <a:gd name="connsiteX14" fmla="*/ 1581993 w 1993076"/>
                      <a:gd name="connsiteY14" fmla="*/ 1447998 h 1638418"/>
                      <a:gd name="connsiteX15" fmla="*/ 1429593 w 1993076"/>
                      <a:gd name="connsiteY15" fmla="*/ 1620718 h 1638418"/>
                      <a:gd name="connsiteX16" fmla="*/ 1145113 w 1993076"/>
                      <a:gd name="connsiteY16" fmla="*/ 1620718 h 1638418"/>
                      <a:gd name="connsiteX17" fmla="*/ 1013033 w 1993076"/>
                      <a:gd name="connsiteY17" fmla="*/ 1514038 h 1638418"/>
                      <a:gd name="connsiteX18" fmla="*/ 921593 w 1993076"/>
                      <a:gd name="connsiteY18" fmla="*/ 1336238 h 1638418"/>
                      <a:gd name="connsiteX19" fmla="*/ 921593 w 1993076"/>
                      <a:gd name="connsiteY19" fmla="*/ 1346398 h 1638418"/>
                      <a:gd name="connsiteX20" fmla="*/ 789513 w 1993076"/>
                      <a:gd name="connsiteY20" fmla="*/ 1488638 h 1638418"/>
                      <a:gd name="connsiteX21" fmla="*/ 423753 w 1993076"/>
                      <a:gd name="connsiteY21" fmla="*/ 1539438 h 1638418"/>
                      <a:gd name="connsiteX22" fmla="*/ 271353 w 1993076"/>
                      <a:gd name="connsiteY22" fmla="*/ 1305758 h 1638418"/>
                      <a:gd name="connsiteX23" fmla="*/ 400893 w 1993076"/>
                      <a:gd name="connsiteY23" fmla="*/ 1056838 h 1638418"/>
                      <a:gd name="connsiteX24" fmla="*/ 474553 w 1993076"/>
                      <a:gd name="connsiteY24" fmla="*/ 970478 h 1638418"/>
                      <a:gd name="connsiteX25" fmla="*/ 230713 w 1993076"/>
                      <a:gd name="connsiteY25" fmla="*/ 879038 h 1638418"/>
                      <a:gd name="connsiteX26" fmla="*/ 47833 w 1993076"/>
                      <a:gd name="connsiteY26" fmla="*/ 726638 h 1638418"/>
                      <a:gd name="connsiteX27" fmla="*/ 17353 w 1993076"/>
                      <a:gd name="connsiteY27" fmla="*/ 442158 h 1638418"/>
                      <a:gd name="connsiteX28" fmla="*/ 281513 w 1993076"/>
                      <a:gd name="connsiteY28" fmla="*/ 340558 h 1638418"/>
                      <a:gd name="connsiteX29" fmla="*/ 489793 w 1993076"/>
                      <a:gd name="connsiteY29" fmla="*/ 391358 h 1638418"/>
                      <a:gd name="connsiteX30" fmla="*/ 710773 w 1993076"/>
                      <a:gd name="connsiteY30" fmla="*/ 462478 h 1638418"/>
                      <a:gd name="connsiteX0" fmla="*/ 710773 w 1993076"/>
                      <a:gd name="connsiteY0" fmla="*/ 462478 h 1638418"/>
                      <a:gd name="connsiteX1" fmla="*/ 878413 w 1993076"/>
                      <a:gd name="connsiteY1" fmla="*/ 177998 h 1638418"/>
                      <a:gd name="connsiteX2" fmla="*/ 1190833 w 1993076"/>
                      <a:gd name="connsiteY2" fmla="*/ 198 h 1638418"/>
                      <a:gd name="connsiteX3" fmla="*/ 1414353 w 1993076"/>
                      <a:gd name="connsiteY3" fmla="*/ 147518 h 1638418"/>
                      <a:gd name="connsiteX4" fmla="*/ 1462613 w 1993076"/>
                      <a:gd name="connsiteY4" fmla="*/ 353258 h 1638418"/>
                      <a:gd name="connsiteX5" fmla="*/ 1427053 w 1993076"/>
                      <a:gd name="connsiteY5" fmla="*/ 531058 h 1638418"/>
                      <a:gd name="connsiteX6" fmla="*/ 1625173 w 1993076"/>
                      <a:gd name="connsiteY6" fmla="*/ 556458 h 1638418"/>
                      <a:gd name="connsiteX7" fmla="*/ 1861393 w 1993076"/>
                      <a:gd name="connsiteY7" fmla="*/ 625038 h 1638418"/>
                      <a:gd name="connsiteX8" fmla="*/ 1990933 w 1993076"/>
                      <a:gd name="connsiteY8" fmla="*/ 790138 h 1638418"/>
                      <a:gd name="connsiteX9" fmla="*/ 1924893 w 1993076"/>
                      <a:gd name="connsiteY9" fmla="*/ 990798 h 1638418"/>
                      <a:gd name="connsiteX10" fmla="*/ 1708993 w 1993076"/>
                      <a:gd name="connsiteY10" fmla="*/ 1072078 h 1638418"/>
                      <a:gd name="connsiteX11" fmla="*/ 1449913 w 1993076"/>
                      <a:gd name="connsiteY11" fmla="*/ 1051758 h 1638418"/>
                      <a:gd name="connsiteX12" fmla="*/ 1564213 w 1993076"/>
                      <a:gd name="connsiteY12" fmla="*/ 1267658 h 1638418"/>
                      <a:gd name="connsiteX13" fmla="*/ 1589613 w 1993076"/>
                      <a:gd name="connsiteY13" fmla="*/ 1374338 h 1638418"/>
                      <a:gd name="connsiteX14" fmla="*/ 1581993 w 1993076"/>
                      <a:gd name="connsiteY14" fmla="*/ 1447998 h 1638418"/>
                      <a:gd name="connsiteX15" fmla="*/ 1429593 w 1993076"/>
                      <a:gd name="connsiteY15" fmla="*/ 1620718 h 1638418"/>
                      <a:gd name="connsiteX16" fmla="*/ 1145113 w 1993076"/>
                      <a:gd name="connsiteY16" fmla="*/ 1620718 h 1638418"/>
                      <a:gd name="connsiteX17" fmla="*/ 1013033 w 1993076"/>
                      <a:gd name="connsiteY17" fmla="*/ 1514038 h 1638418"/>
                      <a:gd name="connsiteX18" fmla="*/ 921593 w 1993076"/>
                      <a:gd name="connsiteY18" fmla="*/ 1336238 h 1638418"/>
                      <a:gd name="connsiteX19" fmla="*/ 921593 w 1993076"/>
                      <a:gd name="connsiteY19" fmla="*/ 1346398 h 1638418"/>
                      <a:gd name="connsiteX20" fmla="*/ 789513 w 1993076"/>
                      <a:gd name="connsiteY20" fmla="*/ 1488638 h 1638418"/>
                      <a:gd name="connsiteX21" fmla="*/ 423753 w 1993076"/>
                      <a:gd name="connsiteY21" fmla="*/ 1539438 h 1638418"/>
                      <a:gd name="connsiteX22" fmla="*/ 271353 w 1993076"/>
                      <a:gd name="connsiteY22" fmla="*/ 1305758 h 1638418"/>
                      <a:gd name="connsiteX23" fmla="*/ 400893 w 1993076"/>
                      <a:gd name="connsiteY23" fmla="*/ 1056838 h 1638418"/>
                      <a:gd name="connsiteX24" fmla="*/ 474553 w 1993076"/>
                      <a:gd name="connsiteY24" fmla="*/ 970478 h 1638418"/>
                      <a:gd name="connsiteX25" fmla="*/ 230713 w 1993076"/>
                      <a:gd name="connsiteY25" fmla="*/ 879038 h 1638418"/>
                      <a:gd name="connsiteX26" fmla="*/ 47833 w 1993076"/>
                      <a:gd name="connsiteY26" fmla="*/ 726638 h 1638418"/>
                      <a:gd name="connsiteX27" fmla="*/ 17353 w 1993076"/>
                      <a:gd name="connsiteY27" fmla="*/ 442158 h 1638418"/>
                      <a:gd name="connsiteX28" fmla="*/ 281513 w 1993076"/>
                      <a:gd name="connsiteY28" fmla="*/ 340558 h 1638418"/>
                      <a:gd name="connsiteX29" fmla="*/ 489793 w 1993076"/>
                      <a:gd name="connsiteY29" fmla="*/ 391358 h 1638418"/>
                      <a:gd name="connsiteX30" fmla="*/ 710773 w 1993076"/>
                      <a:gd name="connsiteY30" fmla="*/ 462478 h 1638418"/>
                      <a:gd name="connsiteX0" fmla="*/ 710773 w 1993076"/>
                      <a:gd name="connsiteY0" fmla="*/ 462478 h 1634212"/>
                      <a:gd name="connsiteX1" fmla="*/ 878413 w 1993076"/>
                      <a:gd name="connsiteY1" fmla="*/ 177998 h 1634212"/>
                      <a:gd name="connsiteX2" fmla="*/ 1190833 w 1993076"/>
                      <a:gd name="connsiteY2" fmla="*/ 198 h 1634212"/>
                      <a:gd name="connsiteX3" fmla="*/ 1414353 w 1993076"/>
                      <a:gd name="connsiteY3" fmla="*/ 147518 h 1634212"/>
                      <a:gd name="connsiteX4" fmla="*/ 1462613 w 1993076"/>
                      <a:gd name="connsiteY4" fmla="*/ 353258 h 1634212"/>
                      <a:gd name="connsiteX5" fmla="*/ 1427053 w 1993076"/>
                      <a:gd name="connsiteY5" fmla="*/ 531058 h 1634212"/>
                      <a:gd name="connsiteX6" fmla="*/ 1625173 w 1993076"/>
                      <a:gd name="connsiteY6" fmla="*/ 556458 h 1634212"/>
                      <a:gd name="connsiteX7" fmla="*/ 1861393 w 1993076"/>
                      <a:gd name="connsiteY7" fmla="*/ 625038 h 1634212"/>
                      <a:gd name="connsiteX8" fmla="*/ 1990933 w 1993076"/>
                      <a:gd name="connsiteY8" fmla="*/ 790138 h 1634212"/>
                      <a:gd name="connsiteX9" fmla="*/ 1924893 w 1993076"/>
                      <a:gd name="connsiteY9" fmla="*/ 990798 h 1634212"/>
                      <a:gd name="connsiteX10" fmla="*/ 1708993 w 1993076"/>
                      <a:gd name="connsiteY10" fmla="*/ 1072078 h 1634212"/>
                      <a:gd name="connsiteX11" fmla="*/ 1449913 w 1993076"/>
                      <a:gd name="connsiteY11" fmla="*/ 1051758 h 1634212"/>
                      <a:gd name="connsiteX12" fmla="*/ 1564213 w 1993076"/>
                      <a:gd name="connsiteY12" fmla="*/ 1267658 h 1634212"/>
                      <a:gd name="connsiteX13" fmla="*/ 1589613 w 1993076"/>
                      <a:gd name="connsiteY13" fmla="*/ 1374338 h 1634212"/>
                      <a:gd name="connsiteX14" fmla="*/ 1548973 w 1993076"/>
                      <a:gd name="connsiteY14" fmla="*/ 1511498 h 1634212"/>
                      <a:gd name="connsiteX15" fmla="*/ 1429593 w 1993076"/>
                      <a:gd name="connsiteY15" fmla="*/ 1620718 h 1634212"/>
                      <a:gd name="connsiteX16" fmla="*/ 1145113 w 1993076"/>
                      <a:gd name="connsiteY16" fmla="*/ 1620718 h 1634212"/>
                      <a:gd name="connsiteX17" fmla="*/ 1013033 w 1993076"/>
                      <a:gd name="connsiteY17" fmla="*/ 1514038 h 1634212"/>
                      <a:gd name="connsiteX18" fmla="*/ 921593 w 1993076"/>
                      <a:gd name="connsiteY18" fmla="*/ 1336238 h 1634212"/>
                      <a:gd name="connsiteX19" fmla="*/ 921593 w 1993076"/>
                      <a:gd name="connsiteY19" fmla="*/ 1346398 h 1634212"/>
                      <a:gd name="connsiteX20" fmla="*/ 789513 w 1993076"/>
                      <a:gd name="connsiteY20" fmla="*/ 1488638 h 1634212"/>
                      <a:gd name="connsiteX21" fmla="*/ 423753 w 1993076"/>
                      <a:gd name="connsiteY21" fmla="*/ 1539438 h 1634212"/>
                      <a:gd name="connsiteX22" fmla="*/ 271353 w 1993076"/>
                      <a:gd name="connsiteY22" fmla="*/ 1305758 h 1634212"/>
                      <a:gd name="connsiteX23" fmla="*/ 400893 w 1993076"/>
                      <a:gd name="connsiteY23" fmla="*/ 1056838 h 1634212"/>
                      <a:gd name="connsiteX24" fmla="*/ 474553 w 1993076"/>
                      <a:gd name="connsiteY24" fmla="*/ 970478 h 1634212"/>
                      <a:gd name="connsiteX25" fmla="*/ 230713 w 1993076"/>
                      <a:gd name="connsiteY25" fmla="*/ 879038 h 1634212"/>
                      <a:gd name="connsiteX26" fmla="*/ 47833 w 1993076"/>
                      <a:gd name="connsiteY26" fmla="*/ 726638 h 1634212"/>
                      <a:gd name="connsiteX27" fmla="*/ 17353 w 1993076"/>
                      <a:gd name="connsiteY27" fmla="*/ 442158 h 1634212"/>
                      <a:gd name="connsiteX28" fmla="*/ 281513 w 1993076"/>
                      <a:gd name="connsiteY28" fmla="*/ 340558 h 1634212"/>
                      <a:gd name="connsiteX29" fmla="*/ 489793 w 1993076"/>
                      <a:gd name="connsiteY29" fmla="*/ 391358 h 1634212"/>
                      <a:gd name="connsiteX30" fmla="*/ 710773 w 1993076"/>
                      <a:gd name="connsiteY30" fmla="*/ 462478 h 1634212"/>
                      <a:gd name="connsiteX0" fmla="*/ 710773 w 1993076"/>
                      <a:gd name="connsiteY0" fmla="*/ 462478 h 1628438"/>
                      <a:gd name="connsiteX1" fmla="*/ 878413 w 1993076"/>
                      <a:gd name="connsiteY1" fmla="*/ 177998 h 1628438"/>
                      <a:gd name="connsiteX2" fmla="*/ 1190833 w 1993076"/>
                      <a:gd name="connsiteY2" fmla="*/ 198 h 1628438"/>
                      <a:gd name="connsiteX3" fmla="*/ 1414353 w 1993076"/>
                      <a:gd name="connsiteY3" fmla="*/ 147518 h 1628438"/>
                      <a:gd name="connsiteX4" fmla="*/ 1462613 w 1993076"/>
                      <a:gd name="connsiteY4" fmla="*/ 353258 h 1628438"/>
                      <a:gd name="connsiteX5" fmla="*/ 1427053 w 1993076"/>
                      <a:gd name="connsiteY5" fmla="*/ 531058 h 1628438"/>
                      <a:gd name="connsiteX6" fmla="*/ 1625173 w 1993076"/>
                      <a:gd name="connsiteY6" fmla="*/ 556458 h 1628438"/>
                      <a:gd name="connsiteX7" fmla="*/ 1861393 w 1993076"/>
                      <a:gd name="connsiteY7" fmla="*/ 625038 h 1628438"/>
                      <a:gd name="connsiteX8" fmla="*/ 1990933 w 1993076"/>
                      <a:gd name="connsiteY8" fmla="*/ 790138 h 1628438"/>
                      <a:gd name="connsiteX9" fmla="*/ 1924893 w 1993076"/>
                      <a:gd name="connsiteY9" fmla="*/ 990798 h 1628438"/>
                      <a:gd name="connsiteX10" fmla="*/ 1708993 w 1993076"/>
                      <a:gd name="connsiteY10" fmla="*/ 1072078 h 1628438"/>
                      <a:gd name="connsiteX11" fmla="*/ 1449913 w 1993076"/>
                      <a:gd name="connsiteY11" fmla="*/ 1051758 h 1628438"/>
                      <a:gd name="connsiteX12" fmla="*/ 1564213 w 1993076"/>
                      <a:gd name="connsiteY12" fmla="*/ 1267658 h 1628438"/>
                      <a:gd name="connsiteX13" fmla="*/ 1589613 w 1993076"/>
                      <a:gd name="connsiteY13" fmla="*/ 1374338 h 1628438"/>
                      <a:gd name="connsiteX14" fmla="*/ 1548973 w 1993076"/>
                      <a:gd name="connsiteY14" fmla="*/ 1511498 h 1628438"/>
                      <a:gd name="connsiteX15" fmla="*/ 1419433 w 1993076"/>
                      <a:gd name="connsiteY15" fmla="*/ 1608018 h 1628438"/>
                      <a:gd name="connsiteX16" fmla="*/ 1145113 w 1993076"/>
                      <a:gd name="connsiteY16" fmla="*/ 1620718 h 1628438"/>
                      <a:gd name="connsiteX17" fmla="*/ 1013033 w 1993076"/>
                      <a:gd name="connsiteY17" fmla="*/ 1514038 h 1628438"/>
                      <a:gd name="connsiteX18" fmla="*/ 921593 w 1993076"/>
                      <a:gd name="connsiteY18" fmla="*/ 1336238 h 1628438"/>
                      <a:gd name="connsiteX19" fmla="*/ 921593 w 1993076"/>
                      <a:gd name="connsiteY19" fmla="*/ 1346398 h 1628438"/>
                      <a:gd name="connsiteX20" fmla="*/ 789513 w 1993076"/>
                      <a:gd name="connsiteY20" fmla="*/ 1488638 h 1628438"/>
                      <a:gd name="connsiteX21" fmla="*/ 423753 w 1993076"/>
                      <a:gd name="connsiteY21" fmla="*/ 1539438 h 1628438"/>
                      <a:gd name="connsiteX22" fmla="*/ 271353 w 1993076"/>
                      <a:gd name="connsiteY22" fmla="*/ 1305758 h 1628438"/>
                      <a:gd name="connsiteX23" fmla="*/ 400893 w 1993076"/>
                      <a:gd name="connsiteY23" fmla="*/ 1056838 h 1628438"/>
                      <a:gd name="connsiteX24" fmla="*/ 474553 w 1993076"/>
                      <a:gd name="connsiteY24" fmla="*/ 970478 h 1628438"/>
                      <a:gd name="connsiteX25" fmla="*/ 230713 w 1993076"/>
                      <a:gd name="connsiteY25" fmla="*/ 879038 h 1628438"/>
                      <a:gd name="connsiteX26" fmla="*/ 47833 w 1993076"/>
                      <a:gd name="connsiteY26" fmla="*/ 726638 h 1628438"/>
                      <a:gd name="connsiteX27" fmla="*/ 17353 w 1993076"/>
                      <a:gd name="connsiteY27" fmla="*/ 442158 h 1628438"/>
                      <a:gd name="connsiteX28" fmla="*/ 281513 w 1993076"/>
                      <a:gd name="connsiteY28" fmla="*/ 340558 h 1628438"/>
                      <a:gd name="connsiteX29" fmla="*/ 489793 w 1993076"/>
                      <a:gd name="connsiteY29" fmla="*/ 391358 h 1628438"/>
                      <a:gd name="connsiteX30" fmla="*/ 710773 w 1993076"/>
                      <a:gd name="connsiteY30" fmla="*/ 462478 h 1628438"/>
                      <a:gd name="connsiteX0" fmla="*/ 710773 w 1993076"/>
                      <a:gd name="connsiteY0" fmla="*/ 462478 h 1624721"/>
                      <a:gd name="connsiteX1" fmla="*/ 878413 w 1993076"/>
                      <a:gd name="connsiteY1" fmla="*/ 177998 h 1624721"/>
                      <a:gd name="connsiteX2" fmla="*/ 1190833 w 1993076"/>
                      <a:gd name="connsiteY2" fmla="*/ 198 h 1624721"/>
                      <a:gd name="connsiteX3" fmla="*/ 1414353 w 1993076"/>
                      <a:gd name="connsiteY3" fmla="*/ 147518 h 1624721"/>
                      <a:gd name="connsiteX4" fmla="*/ 1462613 w 1993076"/>
                      <a:gd name="connsiteY4" fmla="*/ 353258 h 1624721"/>
                      <a:gd name="connsiteX5" fmla="*/ 1427053 w 1993076"/>
                      <a:gd name="connsiteY5" fmla="*/ 531058 h 1624721"/>
                      <a:gd name="connsiteX6" fmla="*/ 1625173 w 1993076"/>
                      <a:gd name="connsiteY6" fmla="*/ 556458 h 1624721"/>
                      <a:gd name="connsiteX7" fmla="*/ 1861393 w 1993076"/>
                      <a:gd name="connsiteY7" fmla="*/ 625038 h 1624721"/>
                      <a:gd name="connsiteX8" fmla="*/ 1990933 w 1993076"/>
                      <a:gd name="connsiteY8" fmla="*/ 790138 h 1624721"/>
                      <a:gd name="connsiteX9" fmla="*/ 1924893 w 1993076"/>
                      <a:gd name="connsiteY9" fmla="*/ 990798 h 1624721"/>
                      <a:gd name="connsiteX10" fmla="*/ 1708993 w 1993076"/>
                      <a:gd name="connsiteY10" fmla="*/ 1072078 h 1624721"/>
                      <a:gd name="connsiteX11" fmla="*/ 1449913 w 1993076"/>
                      <a:gd name="connsiteY11" fmla="*/ 1051758 h 1624721"/>
                      <a:gd name="connsiteX12" fmla="*/ 1564213 w 1993076"/>
                      <a:gd name="connsiteY12" fmla="*/ 1267658 h 1624721"/>
                      <a:gd name="connsiteX13" fmla="*/ 1589613 w 1993076"/>
                      <a:gd name="connsiteY13" fmla="*/ 1374338 h 1624721"/>
                      <a:gd name="connsiteX14" fmla="*/ 1548973 w 1993076"/>
                      <a:gd name="connsiteY14" fmla="*/ 1511498 h 1624721"/>
                      <a:gd name="connsiteX15" fmla="*/ 1419433 w 1993076"/>
                      <a:gd name="connsiteY15" fmla="*/ 1608018 h 1624721"/>
                      <a:gd name="connsiteX16" fmla="*/ 1147653 w 1993076"/>
                      <a:gd name="connsiteY16" fmla="*/ 1615638 h 1624721"/>
                      <a:gd name="connsiteX17" fmla="*/ 1013033 w 1993076"/>
                      <a:gd name="connsiteY17" fmla="*/ 1514038 h 1624721"/>
                      <a:gd name="connsiteX18" fmla="*/ 921593 w 1993076"/>
                      <a:gd name="connsiteY18" fmla="*/ 1336238 h 1624721"/>
                      <a:gd name="connsiteX19" fmla="*/ 921593 w 1993076"/>
                      <a:gd name="connsiteY19" fmla="*/ 1346398 h 1624721"/>
                      <a:gd name="connsiteX20" fmla="*/ 789513 w 1993076"/>
                      <a:gd name="connsiteY20" fmla="*/ 1488638 h 1624721"/>
                      <a:gd name="connsiteX21" fmla="*/ 423753 w 1993076"/>
                      <a:gd name="connsiteY21" fmla="*/ 1539438 h 1624721"/>
                      <a:gd name="connsiteX22" fmla="*/ 271353 w 1993076"/>
                      <a:gd name="connsiteY22" fmla="*/ 1305758 h 1624721"/>
                      <a:gd name="connsiteX23" fmla="*/ 400893 w 1993076"/>
                      <a:gd name="connsiteY23" fmla="*/ 1056838 h 1624721"/>
                      <a:gd name="connsiteX24" fmla="*/ 474553 w 1993076"/>
                      <a:gd name="connsiteY24" fmla="*/ 970478 h 1624721"/>
                      <a:gd name="connsiteX25" fmla="*/ 230713 w 1993076"/>
                      <a:gd name="connsiteY25" fmla="*/ 879038 h 1624721"/>
                      <a:gd name="connsiteX26" fmla="*/ 47833 w 1993076"/>
                      <a:gd name="connsiteY26" fmla="*/ 726638 h 1624721"/>
                      <a:gd name="connsiteX27" fmla="*/ 17353 w 1993076"/>
                      <a:gd name="connsiteY27" fmla="*/ 442158 h 1624721"/>
                      <a:gd name="connsiteX28" fmla="*/ 281513 w 1993076"/>
                      <a:gd name="connsiteY28" fmla="*/ 340558 h 1624721"/>
                      <a:gd name="connsiteX29" fmla="*/ 489793 w 1993076"/>
                      <a:gd name="connsiteY29" fmla="*/ 391358 h 1624721"/>
                      <a:gd name="connsiteX30" fmla="*/ 710773 w 1993076"/>
                      <a:gd name="connsiteY30" fmla="*/ 462478 h 1624721"/>
                      <a:gd name="connsiteX0" fmla="*/ 710773 w 1993076"/>
                      <a:gd name="connsiteY0" fmla="*/ 462478 h 1626743"/>
                      <a:gd name="connsiteX1" fmla="*/ 878413 w 1993076"/>
                      <a:gd name="connsiteY1" fmla="*/ 177998 h 1626743"/>
                      <a:gd name="connsiteX2" fmla="*/ 1190833 w 1993076"/>
                      <a:gd name="connsiteY2" fmla="*/ 198 h 1626743"/>
                      <a:gd name="connsiteX3" fmla="*/ 1414353 w 1993076"/>
                      <a:gd name="connsiteY3" fmla="*/ 147518 h 1626743"/>
                      <a:gd name="connsiteX4" fmla="*/ 1462613 w 1993076"/>
                      <a:gd name="connsiteY4" fmla="*/ 353258 h 1626743"/>
                      <a:gd name="connsiteX5" fmla="*/ 1427053 w 1993076"/>
                      <a:gd name="connsiteY5" fmla="*/ 531058 h 1626743"/>
                      <a:gd name="connsiteX6" fmla="*/ 1625173 w 1993076"/>
                      <a:gd name="connsiteY6" fmla="*/ 556458 h 1626743"/>
                      <a:gd name="connsiteX7" fmla="*/ 1861393 w 1993076"/>
                      <a:gd name="connsiteY7" fmla="*/ 625038 h 1626743"/>
                      <a:gd name="connsiteX8" fmla="*/ 1990933 w 1993076"/>
                      <a:gd name="connsiteY8" fmla="*/ 790138 h 1626743"/>
                      <a:gd name="connsiteX9" fmla="*/ 1924893 w 1993076"/>
                      <a:gd name="connsiteY9" fmla="*/ 990798 h 1626743"/>
                      <a:gd name="connsiteX10" fmla="*/ 1708993 w 1993076"/>
                      <a:gd name="connsiteY10" fmla="*/ 1072078 h 1626743"/>
                      <a:gd name="connsiteX11" fmla="*/ 1449913 w 1993076"/>
                      <a:gd name="connsiteY11" fmla="*/ 1051758 h 1626743"/>
                      <a:gd name="connsiteX12" fmla="*/ 1564213 w 1993076"/>
                      <a:gd name="connsiteY12" fmla="*/ 1267658 h 1626743"/>
                      <a:gd name="connsiteX13" fmla="*/ 1589613 w 1993076"/>
                      <a:gd name="connsiteY13" fmla="*/ 1374338 h 1626743"/>
                      <a:gd name="connsiteX14" fmla="*/ 1548973 w 1993076"/>
                      <a:gd name="connsiteY14" fmla="*/ 1511498 h 1626743"/>
                      <a:gd name="connsiteX15" fmla="*/ 1419433 w 1993076"/>
                      <a:gd name="connsiteY15" fmla="*/ 1608018 h 1626743"/>
                      <a:gd name="connsiteX16" fmla="*/ 1147653 w 1993076"/>
                      <a:gd name="connsiteY16" fmla="*/ 1615638 h 1626743"/>
                      <a:gd name="connsiteX17" fmla="*/ 1015573 w 1993076"/>
                      <a:gd name="connsiteY17" fmla="*/ 1486098 h 1626743"/>
                      <a:gd name="connsiteX18" fmla="*/ 921593 w 1993076"/>
                      <a:gd name="connsiteY18" fmla="*/ 1336238 h 1626743"/>
                      <a:gd name="connsiteX19" fmla="*/ 921593 w 1993076"/>
                      <a:gd name="connsiteY19" fmla="*/ 1346398 h 1626743"/>
                      <a:gd name="connsiteX20" fmla="*/ 789513 w 1993076"/>
                      <a:gd name="connsiteY20" fmla="*/ 1488638 h 1626743"/>
                      <a:gd name="connsiteX21" fmla="*/ 423753 w 1993076"/>
                      <a:gd name="connsiteY21" fmla="*/ 1539438 h 1626743"/>
                      <a:gd name="connsiteX22" fmla="*/ 271353 w 1993076"/>
                      <a:gd name="connsiteY22" fmla="*/ 1305758 h 1626743"/>
                      <a:gd name="connsiteX23" fmla="*/ 400893 w 1993076"/>
                      <a:gd name="connsiteY23" fmla="*/ 1056838 h 1626743"/>
                      <a:gd name="connsiteX24" fmla="*/ 474553 w 1993076"/>
                      <a:gd name="connsiteY24" fmla="*/ 970478 h 1626743"/>
                      <a:gd name="connsiteX25" fmla="*/ 230713 w 1993076"/>
                      <a:gd name="connsiteY25" fmla="*/ 879038 h 1626743"/>
                      <a:gd name="connsiteX26" fmla="*/ 47833 w 1993076"/>
                      <a:gd name="connsiteY26" fmla="*/ 726638 h 1626743"/>
                      <a:gd name="connsiteX27" fmla="*/ 17353 w 1993076"/>
                      <a:gd name="connsiteY27" fmla="*/ 442158 h 1626743"/>
                      <a:gd name="connsiteX28" fmla="*/ 281513 w 1993076"/>
                      <a:gd name="connsiteY28" fmla="*/ 340558 h 1626743"/>
                      <a:gd name="connsiteX29" fmla="*/ 489793 w 1993076"/>
                      <a:gd name="connsiteY29" fmla="*/ 391358 h 1626743"/>
                      <a:gd name="connsiteX30" fmla="*/ 710773 w 1993076"/>
                      <a:gd name="connsiteY30" fmla="*/ 462478 h 1626743"/>
                      <a:gd name="connsiteX0" fmla="*/ 710773 w 1993076"/>
                      <a:gd name="connsiteY0" fmla="*/ 462478 h 1625821"/>
                      <a:gd name="connsiteX1" fmla="*/ 878413 w 1993076"/>
                      <a:gd name="connsiteY1" fmla="*/ 177998 h 1625821"/>
                      <a:gd name="connsiteX2" fmla="*/ 1190833 w 1993076"/>
                      <a:gd name="connsiteY2" fmla="*/ 198 h 1625821"/>
                      <a:gd name="connsiteX3" fmla="*/ 1414353 w 1993076"/>
                      <a:gd name="connsiteY3" fmla="*/ 147518 h 1625821"/>
                      <a:gd name="connsiteX4" fmla="*/ 1462613 w 1993076"/>
                      <a:gd name="connsiteY4" fmla="*/ 353258 h 1625821"/>
                      <a:gd name="connsiteX5" fmla="*/ 1427053 w 1993076"/>
                      <a:gd name="connsiteY5" fmla="*/ 531058 h 1625821"/>
                      <a:gd name="connsiteX6" fmla="*/ 1625173 w 1993076"/>
                      <a:gd name="connsiteY6" fmla="*/ 556458 h 1625821"/>
                      <a:gd name="connsiteX7" fmla="*/ 1861393 w 1993076"/>
                      <a:gd name="connsiteY7" fmla="*/ 625038 h 1625821"/>
                      <a:gd name="connsiteX8" fmla="*/ 1990933 w 1993076"/>
                      <a:gd name="connsiteY8" fmla="*/ 790138 h 1625821"/>
                      <a:gd name="connsiteX9" fmla="*/ 1924893 w 1993076"/>
                      <a:gd name="connsiteY9" fmla="*/ 990798 h 1625821"/>
                      <a:gd name="connsiteX10" fmla="*/ 1708993 w 1993076"/>
                      <a:gd name="connsiteY10" fmla="*/ 1072078 h 1625821"/>
                      <a:gd name="connsiteX11" fmla="*/ 1449913 w 1993076"/>
                      <a:gd name="connsiteY11" fmla="*/ 1051758 h 1625821"/>
                      <a:gd name="connsiteX12" fmla="*/ 1564213 w 1993076"/>
                      <a:gd name="connsiteY12" fmla="*/ 1267658 h 1625821"/>
                      <a:gd name="connsiteX13" fmla="*/ 1589613 w 1993076"/>
                      <a:gd name="connsiteY13" fmla="*/ 1374338 h 1625821"/>
                      <a:gd name="connsiteX14" fmla="*/ 1548973 w 1993076"/>
                      <a:gd name="connsiteY14" fmla="*/ 1511498 h 1625821"/>
                      <a:gd name="connsiteX15" fmla="*/ 1419433 w 1993076"/>
                      <a:gd name="connsiteY15" fmla="*/ 1608018 h 1625821"/>
                      <a:gd name="connsiteX16" fmla="*/ 1147653 w 1993076"/>
                      <a:gd name="connsiteY16" fmla="*/ 1615638 h 1625821"/>
                      <a:gd name="connsiteX17" fmla="*/ 1015573 w 1993076"/>
                      <a:gd name="connsiteY17" fmla="*/ 1498798 h 1625821"/>
                      <a:gd name="connsiteX18" fmla="*/ 921593 w 1993076"/>
                      <a:gd name="connsiteY18" fmla="*/ 1336238 h 1625821"/>
                      <a:gd name="connsiteX19" fmla="*/ 921593 w 1993076"/>
                      <a:gd name="connsiteY19" fmla="*/ 1346398 h 1625821"/>
                      <a:gd name="connsiteX20" fmla="*/ 789513 w 1993076"/>
                      <a:gd name="connsiteY20" fmla="*/ 1488638 h 1625821"/>
                      <a:gd name="connsiteX21" fmla="*/ 423753 w 1993076"/>
                      <a:gd name="connsiteY21" fmla="*/ 1539438 h 1625821"/>
                      <a:gd name="connsiteX22" fmla="*/ 271353 w 1993076"/>
                      <a:gd name="connsiteY22" fmla="*/ 1305758 h 1625821"/>
                      <a:gd name="connsiteX23" fmla="*/ 400893 w 1993076"/>
                      <a:gd name="connsiteY23" fmla="*/ 1056838 h 1625821"/>
                      <a:gd name="connsiteX24" fmla="*/ 474553 w 1993076"/>
                      <a:gd name="connsiteY24" fmla="*/ 970478 h 1625821"/>
                      <a:gd name="connsiteX25" fmla="*/ 230713 w 1993076"/>
                      <a:gd name="connsiteY25" fmla="*/ 879038 h 1625821"/>
                      <a:gd name="connsiteX26" fmla="*/ 47833 w 1993076"/>
                      <a:gd name="connsiteY26" fmla="*/ 726638 h 1625821"/>
                      <a:gd name="connsiteX27" fmla="*/ 17353 w 1993076"/>
                      <a:gd name="connsiteY27" fmla="*/ 442158 h 1625821"/>
                      <a:gd name="connsiteX28" fmla="*/ 281513 w 1993076"/>
                      <a:gd name="connsiteY28" fmla="*/ 340558 h 1625821"/>
                      <a:gd name="connsiteX29" fmla="*/ 489793 w 1993076"/>
                      <a:gd name="connsiteY29" fmla="*/ 391358 h 1625821"/>
                      <a:gd name="connsiteX30" fmla="*/ 710773 w 1993076"/>
                      <a:gd name="connsiteY30" fmla="*/ 462478 h 1625821"/>
                      <a:gd name="connsiteX0" fmla="*/ 710773 w 1993076"/>
                      <a:gd name="connsiteY0" fmla="*/ 462478 h 1624075"/>
                      <a:gd name="connsiteX1" fmla="*/ 878413 w 1993076"/>
                      <a:gd name="connsiteY1" fmla="*/ 177998 h 1624075"/>
                      <a:gd name="connsiteX2" fmla="*/ 1190833 w 1993076"/>
                      <a:gd name="connsiteY2" fmla="*/ 198 h 1624075"/>
                      <a:gd name="connsiteX3" fmla="*/ 1414353 w 1993076"/>
                      <a:gd name="connsiteY3" fmla="*/ 147518 h 1624075"/>
                      <a:gd name="connsiteX4" fmla="*/ 1462613 w 1993076"/>
                      <a:gd name="connsiteY4" fmla="*/ 353258 h 1624075"/>
                      <a:gd name="connsiteX5" fmla="*/ 1427053 w 1993076"/>
                      <a:gd name="connsiteY5" fmla="*/ 531058 h 1624075"/>
                      <a:gd name="connsiteX6" fmla="*/ 1625173 w 1993076"/>
                      <a:gd name="connsiteY6" fmla="*/ 556458 h 1624075"/>
                      <a:gd name="connsiteX7" fmla="*/ 1861393 w 1993076"/>
                      <a:gd name="connsiteY7" fmla="*/ 625038 h 1624075"/>
                      <a:gd name="connsiteX8" fmla="*/ 1990933 w 1993076"/>
                      <a:gd name="connsiteY8" fmla="*/ 790138 h 1624075"/>
                      <a:gd name="connsiteX9" fmla="*/ 1924893 w 1993076"/>
                      <a:gd name="connsiteY9" fmla="*/ 990798 h 1624075"/>
                      <a:gd name="connsiteX10" fmla="*/ 1708993 w 1993076"/>
                      <a:gd name="connsiteY10" fmla="*/ 1072078 h 1624075"/>
                      <a:gd name="connsiteX11" fmla="*/ 1449913 w 1993076"/>
                      <a:gd name="connsiteY11" fmla="*/ 1051758 h 1624075"/>
                      <a:gd name="connsiteX12" fmla="*/ 1564213 w 1993076"/>
                      <a:gd name="connsiteY12" fmla="*/ 1267658 h 1624075"/>
                      <a:gd name="connsiteX13" fmla="*/ 1589613 w 1993076"/>
                      <a:gd name="connsiteY13" fmla="*/ 1374338 h 1624075"/>
                      <a:gd name="connsiteX14" fmla="*/ 1548973 w 1993076"/>
                      <a:gd name="connsiteY14" fmla="*/ 1511498 h 1624075"/>
                      <a:gd name="connsiteX15" fmla="*/ 1419433 w 1993076"/>
                      <a:gd name="connsiteY15" fmla="*/ 1608018 h 1624075"/>
                      <a:gd name="connsiteX16" fmla="*/ 1167973 w 1993076"/>
                      <a:gd name="connsiteY16" fmla="*/ 1613098 h 1624075"/>
                      <a:gd name="connsiteX17" fmla="*/ 1015573 w 1993076"/>
                      <a:gd name="connsiteY17" fmla="*/ 1498798 h 1624075"/>
                      <a:gd name="connsiteX18" fmla="*/ 921593 w 1993076"/>
                      <a:gd name="connsiteY18" fmla="*/ 1336238 h 1624075"/>
                      <a:gd name="connsiteX19" fmla="*/ 921593 w 1993076"/>
                      <a:gd name="connsiteY19" fmla="*/ 1346398 h 1624075"/>
                      <a:gd name="connsiteX20" fmla="*/ 789513 w 1993076"/>
                      <a:gd name="connsiteY20" fmla="*/ 1488638 h 1624075"/>
                      <a:gd name="connsiteX21" fmla="*/ 423753 w 1993076"/>
                      <a:gd name="connsiteY21" fmla="*/ 1539438 h 1624075"/>
                      <a:gd name="connsiteX22" fmla="*/ 271353 w 1993076"/>
                      <a:gd name="connsiteY22" fmla="*/ 1305758 h 1624075"/>
                      <a:gd name="connsiteX23" fmla="*/ 400893 w 1993076"/>
                      <a:gd name="connsiteY23" fmla="*/ 1056838 h 1624075"/>
                      <a:gd name="connsiteX24" fmla="*/ 474553 w 1993076"/>
                      <a:gd name="connsiteY24" fmla="*/ 970478 h 1624075"/>
                      <a:gd name="connsiteX25" fmla="*/ 230713 w 1993076"/>
                      <a:gd name="connsiteY25" fmla="*/ 879038 h 1624075"/>
                      <a:gd name="connsiteX26" fmla="*/ 47833 w 1993076"/>
                      <a:gd name="connsiteY26" fmla="*/ 726638 h 1624075"/>
                      <a:gd name="connsiteX27" fmla="*/ 17353 w 1993076"/>
                      <a:gd name="connsiteY27" fmla="*/ 442158 h 1624075"/>
                      <a:gd name="connsiteX28" fmla="*/ 281513 w 1993076"/>
                      <a:gd name="connsiteY28" fmla="*/ 340558 h 1624075"/>
                      <a:gd name="connsiteX29" fmla="*/ 489793 w 1993076"/>
                      <a:gd name="connsiteY29" fmla="*/ 391358 h 1624075"/>
                      <a:gd name="connsiteX30" fmla="*/ 710773 w 1993076"/>
                      <a:gd name="connsiteY30" fmla="*/ 462478 h 1624075"/>
                      <a:gd name="connsiteX0" fmla="*/ 710773 w 1993076"/>
                      <a:gd name="connsiteY0" fmla="*/ 462478 h 1624075"/>
                      <a:gd name="connsiteX1" fmla="*/ 878413 w 1993076"/>
                      <a:gd name="connsiteY1" fmla="*/ 177998 h 1624075"/>
                      <a:gd name="connsiteX2" fmla="*/ 1190833 w 1993076"/>
                      <a:gd name="connsiteY2" fmla="*/ 198 h 1624075"/>
                      <a:gd name="connsiteX3" fmla="*/ 1414353 w 1993076"/>
                      <a:gd name="connsiteY3" fmla="*/ 147518 h 1624075"/>
                      <a:gd name="connsiteX4" fmla="*/ 1462613 w 1993076"/>
                      <a:gd name="connsiteY4" fmla="*/ 353258 h 1624075"/>
                      <a:gd name="connsiteX5" fmla="*/ 1427053 w 1993076"/>
                      <a:gd name="connsiteY5" fmla="*/ 531058 h 1624075"/>
                      <a:gd name="connsiteX6" fmla="*/ 1625173 w 1993076"/>
                      <a:gd name="connsiteY6" fmla="*/ 556458 h 1624075"/>
                      <a:gd name="connsiteX7" fmla="*/ 1861393 w 1993076"/>
                      <a:gd name="connsiteY7" fmla="*/ 625038 h 1624075"/>
                      <a:gd name="connsiteX8" fmla="*/ 1990933 w 1993076"/>
                      <a:gd name="connsiteY8" fmla="*/ 790138 h 1624075"/>
                      <a:gd name="connsiteX9" fmla="*/ 1924893 w 1993076"/>
                      <a:gd name="connsiteY9" fmla="*/ 990798 h 1624075"/>
                      <a:gd name="connsiteX10" fmla="*/ 1708993 w 1993076"/>
                      <a:gd name="connsiteY10" fmla="*/ 1072078 h 1624075"/>
                      <a:gd name="connsiteX11" fmla="*/ 1449913 w 1993076"/>
                      <a:gd name="connsiteY11" fmla="*/ 1051758 h 1624075"/>
                      <a:gd name="connsiteX12" fmla="*/ 1564213 w 1993076"/>
                      <a:gd name="connsiteY12" fmla="*/ 1267658 h 1624075"/>
                      <a:gd name="connsiteX13" fmla="*/ 1589613 w 1993076"/>
                      <a:gd name="connsiteY13" fmla="*/ 1374338 h 1624075"/>
                      <a:gd name="connsiteX14" fmla="*/ 1548973 w 1993076"/>
                      <a:gd name="connsiteY14" fmla="*/ 1511498 h 1624075"/>
                      <a:gd name="connsiteX15" fmla="*/ 1419433 w 1993076"/>
                      <a:gd name="connsiteY15" fmla="*/ 1608018 h 1624075"/>
                      <a:gd name="connsiteX16" fmla="*/ 1167973 w 1993076"/>
                      <a:gd name="connsiteY16" fmla="*/ 1613098 h 1624075"/>
                      <a:gd name="connsiteX17" fmla="*/ 1015573 w 1993076"/>
                      <a:gd name="connsiteY17" fmla="*/ 1498798 h 1624075"/>
                      <a:gd name="connsiteX18" fmla="*/ 921593 w 1993076"/>
                      <a:gd name="connsiteY18" fmla="*/ 1336238 h 1624075"/>
                      <a:gd name="connsiteX19" fmla="*/ 921593 w 1993076"/>
                      <a:gd name="connsiteY19" fmla="*/ 1346398 h 1624075"/>
                      <a:gd name="connsiteX20" fmla="*/ 771733 w 1993076"/>
                      <a:gd name="connsiteY20" fmla="*/ 1473398 h 1624075"/>
                      <a:gd name="connsiteX21" fmla="*/ 423753 w 1993076"/>
                      <a:gd name="connsiteY21" fmla="*/ 1539438 h 1624075"/>
                      <a:gd name="connsiteX22" fmla="*/ 271353 w 1993076"/>
                      <a:gd name="connsiteY22" fmla="*/ 1305758 h 1624075"/>
                      <a:gd name="connsiteX23" fmla="*/ 400893 w 1993076"/>
                      <a:gd name="connsiteY23" fmla="*/ 1056838 h 1624075"/>
                      <a:gd name="connsiteX24" fmla="*/ 474553 w 1993076"/>
                      <a:gd name="connsiteY24" fmla="*/ 970478 h 1624075"/>
                      <a:gd name="connsiteX25" fmla="*/ 230713 w 1993076"/>
                      <a:gd name="connsiteY25" fmla="*/ 879038 h 1624075"/>
                      <a:gd name="connsiteX26" fmla="*/ 47833 w 1993076"/>
                      <a:gd name="connsiteY26" fmla="*/ 726638 h 1624075"/>
                      <a:gd name="connsiteX27" fmla="*/ 17353 w 1993076"/>
                      <a:gd name="connsiteY27" fmla="*/ 442158 h 1624075"/>
                      <a:gd name="connsiteX28" fmla="*/ 281513 w 1993076"/>
                      <a:gd name="connsiteY28" fmla="*/ 340558 h 1624075"/>
                      <a:gd name="connsiteX29" fmla="*/ 489793 w 1993076"/>
                      <a:gd name="connsiteY29" fmla="*/ 391358 h 1624075"/>
                      <a:gd name="connsiteX30" fmla="*/ 710773 w 1993076"/>
                      <a:gd name="connsiteY30" fmla="*/ 462478 h 1624075"/>
                      <a:gd name="connsiteX0" fmla="*/ 710773 w 1993076"/>
                      <a:gd name="connsiteY0" fmla="*/ 462478 h 1624075"/>
                      <a:gd name="connsiteX1" fmla="*/ 878413 w 1993076"/>
                      <a:gd name="connsiteY1" fmla="*/ 177998 h 1624075"/>
                      <a:gd name="connsiteX2" fmla="*/ 1190833 w 1993076"/>
                      <a:gd name="connsiteY2" fmla="*/ 198 h 1624075"/>
                      <a:gd name="connsiteX3" fmla="*/ 1414353 w 1993076"/>
                      <a:gd name="connsiteY3" fmla="*/ 147518 h 1624075"/>
                      <a:gd name="connsiteX4" fmla="*/ 1462613 w 1993076"/>
                      <a:gd name="connsiteY4" fmla="*/ 353258 h 1624075"/>
                      <a:gd name="connsiteX5" fmla="*/ 1427053 w 1993076"/>
                      <a:gd name="connsiteY5" fmla="*/ 531058 h 1624075"/>
                      <a:gd name="connsiteX6" fmla="*/ 1625173 w 1993076"/>
                      <a:gd name="connsiteY6" fmla="*/ 556458 h 1624075"/>
                      <a:gd name="connsiteX7" fmla="*/ 1861393 w 1993076"/>
                      <a:gd name="connsiteY7" fmla="*/ 625038 h 1624075"/>
                      <a:gd name="connsiteX8" fmla="*/ 1990933 w 1993076"/>
                      <a:gd name="connsiteY8" fmla="*/ 790138 h 1624075"/>
                      <a:gd name="connsiteX9" fmla="*/ 1924893 w 1993076"/>
                      <a:gd name="connsiteY9" fmla="*/ 990798 h 1624075"/>
                      <a:gd name="connsiteX10" fmla="*/ 1708993 w 1993076"/>
                      <a:gd name="connsiteY10" fmla="*/ 1072078 h 1624075"/>
                      <a:gd name="connsiteX11" fmla="*/ 1449913 w 1993076"/>
                      <a:gd name="connsiteY11" fmla="*/ 1051758 h 1624075"/>
                      <a:gd name="connsiteX12" fmla="*/ 1564213 w 1993076"/>
                      <a:gd name="connsiteY12" fmla="*/ 1267658 h 1624075"/>
                      <a:gd name="connsiteX13" fmla="*/ 1589613 w 1993076"/>
                      <a:gd name="connsiteY13" fmla="*/ 1374338 h 1624075"/>
                      <a:gd name="connsiteX14" fmla="*/ 1548973 w 1993076"/>
                      <a:gd name="connsiteY14" fmla="*/ 1511498 h 1624075"/>
                      <a:gd name="connsiteX15" fmla="*/ 1419433 w 1993076"/>
                      <a:gd name="connsiteY15" fmla="*/ 1608018 h 1624075"/>
                      <a:gd name="connsiteX16" fmla="*/ 1167973 w 1993076"/>
                      <a:gd name="connsiteY16" fmla="*/ 1613098 h 1624075"/>
                      <a:gd name="connsiteX17" fmla="*/ 1015573 w 1993076"/>
                      <a:gd name="connsiteY17" fmla="*/ 1498798 h 1624075"/>
                      <a:gd name="connsiteX18" fmla="*/ 921593 w 1993076"/>
                      <a:gd name="connsiteY18" fmla="*/ 1336238 h 1624075"/>
                      <a:gd name="connsiteX19" fmla="*/ 921593 w 1993076"/>
                      <a:gd name="connsiteY19" fmla="*/ 1346398 h 1624075"/>
                      <a:gd name="connsiteX20" fmla="*/ 771733 w 1993076"/>
                      <a:gd name="connsiteY20" fmla="*/ 1473398 h 1624075"/>
                      <a:gd name="connsiteX21" fmla="*/ 423753 w 1993076"/>
                      <a:gd name="connsiteY21" fmla="*/ 1539438 h 1624075"/>
                      <a:gd name="connsiteX22" fmla="*/ 271353 w 1993076"/>
                      <a:gd name="connsiteY22" fmla="*/ 1305758 h 1624075"/>
                      <a:gd name="connsiteX23" fmla="*/ 400893 w 1993076"/>
                      <a:gd name="connsiteY23" fmla="*/ 1056838 h 1624075"/>
                      <a:gd name="connsiteX24" fmla="*/ 474553 w 1993076"/>
                      <a:gd name="connsiteY24" fmla="*/ 970478 h 1624075"/>
                      <a:gd name="connsiteX25" fmla="*/ 230713 w 1993076"/>
                      <a:gd name="connsiteY25" fmla="*/ 879038 h 1624075"/>
                      <a:gd name="connsiteX26" fmla="*/ 47833 w 1993076"/>
                      <a:gd name="connsiteY26" fmla="*/ 726638 h 1624075"/>
                      <a:gd name="connsiteX27" fmla="*/ 17353 w 1993076"/>
                      <a:gd name="connsiteY27" fmla="*/ 442158 h 1624075"/>
                      <a:gd name="connsiteX28" fmla="*/ 281513 w 1993076"/>
                      <a:gd name="connsiteY28" fmla="*/ 340558 h 1624075"/>
                      <a:gd name="connsiteX29" fmla="*/ 489793 w 1993076"/>
                      <a:gd name="connsiteY29" fmla="*/ 391358 h 1624075"/>
                      <a:gd name="connsiteX30" fmla="*/ 710773 w 1993076"/>
                      <a:gd name="connsiteY30" fmla="*/ 462478 h 1624075"/>
                      <a:gd name="connsiteX0" fmla="*/ 710773 w 1993076"/>
                      <a:gd name="connsiteY0" fmla="*/ 462478 h 1624075"/>
                      <a:gd name="connsiteX1" fmla="*/ 878413 w 1993076"/>
                      <a:gd name="connsiteY1" fmla="*/ 177998 h 1624075"/>
                      <a:gd name="connsiteX2" fmla="*/ 1190833 w 1993076"/>
                      <a:gd name="connsiteY2" fmla="*/ 198 h 1624075"/>
                      <a:gd name="connsiteX3" fmla="*/ 1414353 w 1993076"/>
                      <a:gd name="connsiteY3" fmla="*/ 147518 h 1624075"/>
                      <a:gd name="connsiteX4" fmla="*/ 1462613 w 1993076"/>
                      <a:gd name="connsiteY4" fmla="*/ 353258 h 1624075"/>
                      <a:gd name="connsiteX5" fmla="*/ 1427053 w 1993076"/>
                      <a:gd name="connsiteY5" fmla="*/ 531058 h 1624075"/>
                      <a:gd name="connsiteX6" fmla="*/ 1625173 w 1993076"/>
                      <a:gd name="connsiteY6" fmla="*/ 556458 h 1624075"/>
                      <a:gd name="connsiteX7" fmla="*/ 1861393 w 1993076"/>
                      <a:gd name="connsiteY7" fmla="*/ 625038 h 1624075"/>
                      <a:gd name="connsiteX8" fmla="*/ 1990933 w 1993076"/>
                      <a:gd name="connsiteY8" fmla="*/ 790138 h 1624075"/>
                      <a:gd name="connsiteX9" fmla="*/ 1924893 w 1993076"/>
                      <a:gd name="connsiteY9" fmla="*/ 990798 h 1624075"/>
                      <a:gd name="connsiteX10" fmla="*/ 1708993 w 1993076"/>
                      <a:gd name="connsiteY10" fmla="*/ 1072078 h 1624075"/>
                      <a:gd name="connsiteX11" fmla="*/ 1449913 w 1993076"/>
                      <a:gd name="connsiteY11" fmla="*/ 1051758 h 1624075"/>
                      <a:gd name="connsiteX12" fmla="*/ 1564213 w 1993076"/>
                      <a:gd name="connsiteY12" fmla="*/ 1267658 h 1624075"/>
                      <a:gd name="connsiteX13" fmla="*/ 1589613 w 1993076"/>
                      <a:gd name="connsiteY13" fmla="*/ 1374338 h 1624075"/>
                      <a:gd name="connsiteX14" fmla="*/ 1548973 w 1993076"/>
                      <a:gd name="connsiteY14" fmla="*/ 1511498 h 1624075"/>
                      <a:gd name="connsiteX15" fmla="*/ 1419433 w 1993076"/>
                      <a:gd name="connsiteY15" fmla="*/ 1608018 h 1624075"/>
                      <a:gd name="connsiteX16" fmla="*/ 1167973 w 1993076"/>
                      <a:gd name="connsiteY16" fmla="*/ 1613098 h 1624075"/>
                      <a:gd name="connsiteX17" fmla="*/ 1015573 w 1993076"/>
                      <a:gd name="connsiteY17" fmla="*/ 1498798 h 1624075"/>
                      <a:gd name="connsiteX18" fmla="*/ 921593 w 1993076"/>
                      <a:gd name="connsiteY18" fmla="*/ 1336238 h 1624075"/>
                      <a:gd name="connsiteX19" fmla="*/ 921593 w 1993076"/>
                      <a:gd name="connsiteY19" fmla="*/ 1346398 h 1624075"/>
                      <a:gd name="connsiteX20" fmla="*/ 771733 w 1993076"/>
                      <a:gd name="connsiteY20" fmla="*/ 1473398 h 1624075"/>
                      <a:gd name="connsiteX21" fmla="*/ 423753 w 1993076"/>
                      <a:gd name="connsiteY21" fmla="*/ 1539438 h 1624075"/>
                      <a:gd name="connsiteX22" fmla="*/ 271353 w 1993076"/>
                      <a:gd name="connsiteY22" fmla="*/ 1305758 h 1624075"/>
                      <a:gd name="connsiteX23" fmla="*/ 400893 w 1993076"/>
                      <a:gd name="connsiteY23" fmla="*/ 1056838 h 1624075"/>
                      <a:gd name="connsiteX24" fmla="*/ 474553 w 1993076"/>
                      <a:gd name="connsiteY24" fmla="*/ 970478 h 1624075"/>
                      <a:gd name="connsiteX25" fmla="*/ 230713 w 1993076"/>
                      <a:gd name="connsiteY25" fmla="*/ 879038 h 1624075"/>
                      <a:gd name="connsiteX26" fmla="*/ 47833 w 1993076"/>
                      <a:gd name="connsiteY26" fmla="*/ 726638 h 1624075"/>
                      <a:gd name="connsiteX27" fmla="*/ 17353 w 1993076"/>
                      <a:gd name="connsiteY27" fmla="*/ 442158 h 1624075"/>
                      <a:gd name="connsiteX28" fmla="*/ 281513 w 1993076"/>
                      <a:gd name="connsiteY28" fmla="*/ 340558 h 1624075"/>
                      <a:gd name="connsiteX29" fmla="*/ 489793 w 1993076"/>
                      <a:gd name="connsiteY29" fmla="*/ 391358 h 1624075"/>
                      <a:gd name="connsiteX30" fmla="*/ 710773 w 1993076"/>
                      <a:gd name="connsiteY30" fmla="*/ 462478 h 1624075"/>
                      <a:gd name="connsiteX0" fmla="*/ 710773 w 1993076"/>
                      <a:gd name="connsiteY0" fmla="*/ 462478 h 1624075"/>
                      <a:gd name="connsiteX1" fmla="*/ 878413 w 1993076"/>
                      <a:gd name="connsiteY1" fmla="*/ 177998 h 1624075"/>
                      <a:gd name="connsiteX2" fmla="*/ 1190833 w 1993076"/>
                      <a:gd name="connsiteY2" fmla="*/ 198 h 1624075"/>
                      <a:gd name="connsiteX3" fmla="*/ 1414353 w 1993076"/>
                      <a:gd name="connsiteY3" fmla="*/ 147518 h 1624075"/>
                      <a:gd name="connsiteX4" fmla="*/ 1462613 w 1993076"/>
                      <a:gd name="connsiteY4" fmla="*/ 353258 h 1624075"/>
                      <a:gd name="connsiteX5" fmla="*/ 1427053 w 1993076"/>
                      <a:gd name="connsiteY5" fmla="*/ 531058 h 1624075"/>
                      <a:gd name="connsiteX6" fmla="*/ 1625173 w 1993076"/>
                      <a:gd name="connsiteY6" fmla="*/ 556458 h 1624075"/>
                      <a:gd name="connsiteX7" fmla="*/ 1861393 w 1993076"/>
                      <a:gd name="connsiteY7" fmla="*/ 625038 h 1624075"/>
                      <a:gd name="connsiteX8" fmla="*/ 1990933 w 1993076"/>
                      <a:gd name="connsiteY8" fmla="*/ 790138 h 1624075"/>
                      <a:gd name="connsiteX9" fmla="*/ 1924893 w 1993076"/>
                      <a:gd name="connsiteY9" fmla="*/ 990798 h 1624075"/>
                      <a:gd name="connsiteX10" fmla="*/ 1708993 w 1993076"/>
                      <a:gd name="connsiteY10" fmla="*/ 1072078 h 1624075"/>
                      <a:gd name="connsiteX11" fmla="*/ 1449913 w 1993076"/>
                      <a:gd name="connsiteY11" fmla="*/ 1051758 h 1624075"/>
                      <a:gd name="connsiteX12" fmla="*/ 1564213 w 1993076"/>
                      <a:gd name="connsiteY12" fmla="*/ 1267658 h 1624075"/>
                      <a:gd name="connsiteX13" fmla="*/ 1589613 w 1993076"/>
                      <a:gd name="connsiteY13" fmla="*/ 1374338 h 1624075"/>
                      <a:gd name="connsiteX14" fmla="*/ 1548973 w 1993076"/>
                      <a:gd name="connsiteY14" fmla="*/ 1511498 h 1624075"/>
                      <a:gd name="connsiteX15" fmla="*/ 1419433 w 1993076"/>
                      <a:gd name="connsiteY15" fmla="*/ 1608018 h 1624075"/>
                      <a:gd name="connsiteX16" fmla="*/ 1167973 w 1993076"/>
                      <a:gd name="connsiteY16" fmla="*/ 1613098 h 1624075"/>
                      <a:gd name="connsiteX17" fmla="*/ 1015573 w 1993076"/>
                      <a:gd name="connsiteY17" fmla="*/ 1498798 h 1624075"/>
                      <a:gd name="connsiteX18" fmla="*/ 921593 w 1993076"/>
                      <a:gd name="connsiteY18" fmla="*/ 1336238 h 1624075"/>
                      <a:gd name="connsiteX19" fmla="*/ 921593 w 1993076"/>
                      <a:gd name="connsiteY19" fmla="*/ 1346398 h 1624075"/>
                      <a:gd name="connsiteX20" fmla="*/ 771733 w 1993076"/>
                      <a:gd name="connsiteY20" fmla="*/ 1473398 h 1624075"/>
                      <a:gd name="connsiteX21" fmla="*/ 423753 w 1993076"/>
                      <a:gd name="connsiteY21" fmla="*/ 1539438 h 1624075"/>
                      <a:gd name="connsiteX22" fmla="*/ 271353 w 1993076"/>
                      <a:gd name="connsiteY22" fmla="*/ 1305758 h 1624075"/>
                      <a:gd name="connsiteX23" fmla="*/ 393273 w 1993076"/>
                      <a:gd name="connsiteY23" fmla="*/ 1056838 h 1624075"/>
                      <a:gd name="connsiteX24" fmla="*/ 474553 w 1993076"/>
                      <a:gd name="connsiteY24" fmla="*/ 970478 h 1624075"/>
                      <a:gd name="connsiteX25" fmla="*/ 230713 w 1993076"/>
                      <a:gd name="connsiteY25" fmla="*/ 879038 h 1624075"/>
                      <a:gd name="connsiteX26" fmla="*/ 47833 w 1993076"/>
                      <a:gd name="connsiteY26" fmla="*/ 726638 h 1624075"/>
                      <a:gd name="connsiteX27" fmla="*/ 17353 w 1993076"/>
                      <a:gd name="connsiteY27" fmla="*/ 442158 h 1624075"/>
                      <a:gd name="connsiteX28" fmla="*/ 281513 w 1993076"/>
                      <a:gd name="connsiteY28" fmla="*/ 340558 h 1624075"/>
                      <a:gd name="connsiteX29" fmla="*/ 489793 w 1993076"/>
                      <a:gd name="connsiteY29" fmla="*/ 391358 h 1624075"/>
                      <a:gd name="connsiteX30" fmla="*/ 710773 w 1993076"/>
                      <a:gd name="connsiteY30" fmla="*/ 462478 h 1624075"/>
                      <a:gd name="connsiteX0" fmla="*/ 710773 w 1993076"/>
                      <a:gd name="connsiteY0" fmla="*/ 462478 h 1624075"/>
                      <a:gd name="connsiteX1" fmla="*/ 878413 w 1993076"/>
                      <a:gd name="connsiteY1" fmla="*/ 177998 h 1624075"/>
                      <a:gd name="connsiteX2" fmla="*/ 1190833 w 1993076"/>
                      <a:gd name="connsiteY2" fmla="*/ 198 h 1624075"/>
                      <a:gd name="connsiteX3" fmla="*/ 1414353 w 1993076"/>
                      <a:gd name="connsiteY3" fmla="*/ 147518 h 1624075"/>
                      <a:gd name="connsiteX4" fmla="*/ 1462613 w 1993076"/>
                      <a:gd name="connsiteY4" fmla="*/ 353258 h 1624075"/>
                      <a:gd name="connsiteX5" fmla="*/ 1427053 w 1993076"/>
                      <a:gd name="connsiteY5" fmla="*/ 531058 h 1624075"/>
                      <a:gd name="connsiteX6" fmla="*/ 1625173 w 1993076"/>
                      <a:gd name="connsiteY6" fmla="*/ 556458 h 1624075"/>
                      <a:gd name="connsiteX7" fmla="*/ 1861393 w 1993076"/>
                      <a:gd name="connsiteY7" fmla="*/ 625038 h 1624075"/>
                      <a:gd name="connsiteX8" fmla="*/ 1990933 w 1993076"/>
                      <a:gd name="connsiteY8" fmla="*/ 790138 h 1624075"/>
                      <a:gd name="connsiteX9" fmla="*/ 1924893 w 1993076"/>
                      <a:gd name="connsiteY9" fmla="*/ 990798 h 1624075"/>
                      <a:gd name="connsiteX10" fmla="*/ 1708993 w 1993076"/>
                      <a:gd name="connsiteY10" fmla="*/ 1072078 h 1624075"/>
                      <a:gd name="connsiteX11" fmla="*/ 1449913 w 1993076"/>
                      <a:gd name="connsiteY11" fmla="*/ 1051758 h 1624075"/>
                      <a:gd name="connsiteX12" fmla="*/ 1564213 w 1993076"/>
                      <a:gd name="connsiteY12" fmla="*/ 1267658 h 1624075"/>
                      <a:gd name="connsiteX13" fmla="*/ 1589613 w 1993076"/>
                      <a:gd name="connsiteY13" fmla="*/ 1374338 h 1624075"/>
                      <a:gd name="connsiteX14" fmla="*/ 1548973 w 1993076"/>
                      <a:gd name="connsiteY14" fmla="*/ 1511498 h 1624075"/>
                      <a:gd name="connsiteX15" fmla="*/ 1419433 w 1993076"/>
                      <a:gd name="connsiteY15" fmla="*/ 1608018 h 1624075"/>
                      <a:gd name="connsiteX16" fmla="*/ 1167973 w 1993076"/>
                      <a:gd name="connsiteY16" fmla="*/ 1613098 h 1624075"/>
                      <a:gd name="connsiteX17" fmla="*/ 1015573 w 1993076"/>
                      <a:gd name="connsiteY17" fmla="*/ 1498798 h 1624075"/>
                      <a:gd name="connsiteX18" fmla="*/ 921593 w 1993076"/>
                      <a:gd name="connsiteY18" fmla="*/ 1336238 h 1624075"/>
                      <a:gd name="connsiteX19" fmla="*/ 921593 w 1993076"/>
                      <a:gd name="connsiteY19" fmla="*/ 1346398 h 1624075"/>
                      <a:gd name="connsiteX20" fmla="*/ 771733 w 1993076"/>
                      <a:gd name="connsiteY20" fmla="*/ 1473398 h 1624075"/>
                      <a:gd name="connsiteX21" fmla="*/ 423753 w 1993076"/>
                      <a:gd name="connsiteY21" fmla="*/ 1539438 h 1624075"/>
                      <a:gd name="connsiteX22" fmla="*/ 271353 w 1993076"/>
                      <a:gd name="connsiteY22" fmla="*/ 1305758 h 1624075"/>
                      <a:gd name="connsiteX23" fmla="*/ 393273 w 1993076"/>
                      <a:gd name="connsiteY23" fmla="*/ 1056838 h 1624075"/>
                      <a:gd name="connsiteX24" fmla="*/ 461853 w 1993076"/>
                      <a:gd name="connsiteY24" fmla="*/ 973018 h 1624075"/>
                      <a:gd name="connsiteX25" fmla="*/ 230713 w 1993076"/>
                      <a:gd name="connsiteY25" fmla="*/ 879038 h 1624075"/>
                      <a:gd name="connsiteX26" fmla="*/ 47833 w 1993076"/>
                      <a:gd name="connsiteY26" fmla="*/ 726638 h 1624075"/>
                      <a:gd name="connsiteX27" fmla="*/ 17353 w 1993076"/>
                      <a:gd name="connsiteY27" fmla="*/ 442158 h 1624075"/>
                      <a:gd name="connsiteX28" fmla="*/ 281513 w 1993076"/>
                      <a:gd name="connsiteY28" fmla="*/ 340558 h 1624075"/>
                      <a:gd name="connsiteX29" fmla="*/ 489793 w 1993076"/>
                      <a:gd name="connsiteY29" fmla="*/ 391358 h 1624075"/>
                      <a:gd name="connsiteX30" fmla="*/ 710773 w 1993076"/>
                      <a:gd name="connsiteY30" fmla="*/ 462478 h 16240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</a:cxnLst>
                    <a:rect l="l" t="t" r="r" b="b"/>
                    <a:pathLst>
                      <a:path w="1993076" h="1624075">
                        <a:moveTo>
                          <a:pt x="710773" y="462478"/>
                        </a:moveTo>
                        <a:cubicBezTo>
                          <a:pt x="775543" y="426918"/>
                          <a:pt x="798403" y="255045"/>
                          <a:pt x="878413" y="177998"/>
                        </a:cubicBezTo>
                        <a:cubicBezTo>
                          <a:pt x="958423" y="100951"/>
                          <a:pt x="1101510" y="5278"/>
                          <a:pt x="1190833" y="198"/>
                        </a:cubicBezTo>
                        <a:cubicBezTo>
                          <a:pt x="1280156" y="-4882"/>
                          <a:pt x="1369056" y="88675"/>
                          <a:pt x="1414353" y="147518"/>
                        </a:cubicBezTo>
                        <a:cubicBezTo>
                          <a:pt x="1459650" y="206361"/>
                          <a:pt x="1460496" y="289335"/>
                          <a:pt x="1462613" y="353258"/>
                        </a:cubicBezTo>
                        <a:cubicBezTo>
                          <a:pt x="1464730" y="417181"/>
                          <a:pt x="1399960" y="497191"/>
                          <a:pt x="1427053" y="531058"/>
                        </a:cubicBezTo>
                        <a:cubicBezTo>
                          <a:pt x="1454146" y="564925"/>
                          <a:pt x="1552783" y="540795"/>
                          <a:pt x="1625173" y="556458"/>
                        </a:cubicBezTo>
                        <a:cubicBezTo>
                          <a:pt x="1697563" y="572121"/>
                          <a:pt x="1800433" y="586091"/>
                          <a:pt x="1861393" y="625038"/>
                        </a:cubicBezTo>
                        <a:cubicBezTo>
                          <a:pt x="1922353" y="663985"/>
                          <a:pt x="1980350" y="729178"/>
                          <a:pt x="1990933" y="790138"/>
                        </a:cubicBezTo>
                        <a:cubicBezTo>
                          <a:pt x="2001516" y="851098"/>
                          <a:pt x="1971883" y="943808"/>
                          <a:pt x="1924893" y="990798"/>
                        </a:cubicBezTo>
                        <a:cubicBezTo>
                          <a:pt x="1877903" y="1037788"/>
                          <a:pt x="1788156" y="1061918"/>
                          <a:pt x="1708993" y="1072078"/>
                        </a:cubicBezTo>
                        <a:cubicBezTo>
                          <a:pt x="1629830" y="1082238"/>
                          <a:pt x="1474043" y="1019161"/>
                          <a:pt x="1449913" y="1051758"/>
                        </a:cubicBezTo>
                        <a:cubicBezTo>
                          <a:pt x="1425783" y="1084355"/>
                          <a:pt x="1540930" y="1213895"/>
                          <a:pt x="1564213" y="1267658"/>
                        </a:cubicBezTo>
                        <a:cubicBezTo>
                          <a:pt x="1587496" y="1321421"/>
                          <a:pt x="1592153" y="1333698"/>
                          <a:pt x="1589613" y="1374338"/>
                        </a:cubicBezTo>
                        <a:cubicBezTo>
                          <a:pt x="1587073" y="1414978"/>
                          <a:pt x="1577336" y="1472551"/>
                          <a:pt x="1548973" y="1511498"/>
                        </a:cubicBezTo>
                        <a:cubicBezTo>
                          <a:pt x="1520610" y="1550445"/>
                          <a:pt x="1482933" y="1591085"/>
                          <a:pt x="1419433" y="1608018"/>
                        </a:cubicBezTo>
                        <a:cubicBezTo>
                          <a:pt x="1355933" y="1624951"/>
                          <a:pt x="1235283" y="1631301"/>
                          <a:pt x="1167973" y="1613098"/>
                        </a:cubicBezTo>
                        <a:cubicBezTo>
                          <a:pt x="1100663" y="1594895"/>
                          <a:pt x="1052826" y="1546211"/>
                          <a:pt x="1015573" y="1498798"/>
                        </a:cubicBezTo>
                        <a:cubicBezTo>
                          <a:pt x="978320" y="1451385"/>
                          <a:pt x="937256" y="1361638"/>
                          <a:pt x="921593" y="1336238"/>
                        </a:cubicBezTo>
                        <a:cubicBezTo>
                          <a:pt x="905930" y="1310838"/>
                          <a:pt x="946570" y="1323538"/>
                          <a:pt x="921593" y="1346398"/>
                        </a:cubicBezTo>
                        <a:cubicBezTo>
                          <a:pt x="896616" y="1369258"/>
                          <a:pt x="877566" y="1415825"/>
                          <a:pt x="771733" y="1473398"/>
                        </a:cubicBezTo>
                        <a:cubicBezTo>
                          <a:pt x="665900" y="1530971"/>
                          <a:pt x="507150" y="1567378"/>
                          <a:pt x="423753" y="1539438"/>
                        </a:cubicBezTo>
                        <a:cubicBezTo>
                          <a:pt x="340356" y="1511498"/>
                          <a:pt x="276433" y="1386191"/>
                          <a:pt x="271353" y="1305758"/>
                        </a:cubicBezTo>
                        <a:cubicBezTo>
                          <a:pt x="266273" y="1225325"/>
                          <a:pt x="361523" y="1112295"/>
                          <a:pt x="393273" y="1056838"/>
                        </a:cubicBezTo>
                        <a:cubicBezTo>
                          <a:pt x="425023" y="1001381"/>
                          <a:pt x="488946" y="1002651"/>
                          <a:pt x="461853" y="973018"/>
                        </a:cubicBezTo>
                        <a:cubicBezTo>
                          <a:pt x="434760" y="943385"/>
                          <a:pt x="299716" y="920101"/>
                          <a:pt x="230713" y="879038"/>
                        </a:cubicBezTo>
                        <a:cubicBezTo>
                          <a:pt x="161710" y="837975"/>
                          <a:pt x="83393" y="799451"/>
                          <a:pt x="47833" y="726638"/>
                        </a:cubicBezTo>
                        <a:cubicBezTo>
                          <a:pt x="12273" y="653825"/>
                          <a:pt x="-21594" y="506504"/>
                          <a:pt x="17353" y="442158"/>
                        </a:cubicBezTo>
                        <a:cubicBezTo>
                          <a:pt x="56300" y="377812"/>
                          <a:pt x="202773" y="349025"/>
                          <a:pt x="281513" y="340558"/>
                        </a:cubicBezTo>
                        <a:cubicBezTo>
                          <a:pt x="360253" y="332091"/>
                          <a:pt x="418673" y="367651"/>
                          <a:pt x="489793" y="391358"/>
                        </a:cubicBezTo>
                        <a:cubicBezTo>
                          <a:pt x="560913" y="415065"/>
                          <a:pt x="646003" y="498038"/>
                          <a:pt x="710773" y="462478"/>
                        </a:cubicBezTo>
                        <a:close/>
                      </a:path>
                    </a:pathLst>
                  </a:custGeom>
                  <a:solidFill>
                    <a:srgbClr val="C0EEE6"/>
                  </a:solidFill>
                  <a:ln w="57150">
                    <a:noFill/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  <p:sp>
                <p:nvSpPr>
                  <p:cNvPr id="281" name="วงรี 77">
                    <a:extLst>
                      <a:ext uri="{FF2B5EF4-FFF2-40B4-BE49-F238E27FC236}">
                        <a16:creationId xmlns:a16="http://schemas.microsoft.com/office/drawing/2014/main" id="{FCF88358-287B-4498-9B6F-0750AAE390AE}"/>
                      </a:ext>
                    </a:extLst>
                  </p:cNvPr>
                  <p:cNvSpPr/>
                  <p:nvPr/>
                </p:nvSpPr>
                <p:spPr>
                  <a:xfrm>
                    <a:off x="4579275" y="1400406"/>
                    <a:ext cx="295962" cy="284142"/>
                  </a:xfrm>
                  <a:custGeom>
                    <a:avLst/>
                    <a:gdLst>
                      <a:gd name="connsiteX0" fmla="*/ 0 w 290429"/>
                      <a:gd name="connsiteY0" fmla="*/ 144699 h 289397"/>
                      <a:gd name="connsiteX1" fmla="*/ 145215 w 290429"/>
                      <a:gd name="connsiteY1" fmla="*/ 0 h 289397"/>
                      <a:gd name="connsiteX2" fmla="*/ 290430 w 290429"/>
                      <a:gd name="connsiteY2" fmla="*/ 144699 h 289397"/>
                      <a:gd name="connsiteX3" fmla="*/ 145215 w 290429"/>
                      <a:gd name="connsiteY3" fmla="*/ 289398 h 289397"/>
                      <a:gd name="connsiteX4" fmla="*/ 0 w 290429"/>
                      <a:gd name="connsiteY4" fmla="*/ 144699 h 289397"/>
                      <a:gd name="connsiteX0" fmla="*/ 8 w 290438"/>
                      <a:gd name="connsiteY0" fmla="*/ 144699 h 289398"/>
                      <a:gd name="connsiteX1" fmla="*/ 145223 w 290438"/>
                      <a:gd name="connsiteY1" fmla="*/ 0 h 289398"/>
                      <a:gd name="connsiteX2" fmla="*/ 290438 w 290438"/>
                      <a:gd name="connsiteY2" fmla="*/ 144699 h 289398"/>
                      <a:gd name="connsiteX3" fmla="*/ 140143 w 290438"/>
                      <a:gd name="connsiteY3" fmla="*/ 289398 h 289398"/>
                      <a:gd name="connsiteX4" fmla="*/ 8 w 290438"/>
                      <a:gd name="connsiteY4" fmla="*/ 144699 h 289398"/>
                      <a:gd name="connsiteX0" fmla="*/ 6 w 310756"/>
                      <a:gd name="connsiteY0" fmla="*/ 145377 h 292972"/>
                      <a:gd name="connsiteX1" fmla="*/ 145221 w 310756"/>
                      <a:gd name="connsiteY1" fmla="*/ 678 h 292972"/>
                      <a:gd name="connsiteX2" fmla="*/ 310756 w 310756"/>
                      <a:gd name="connsiteY2" fmla="*/ 206337 h 292972"/>
                      <a:gd name="connsiteX3" fmla="*/ 140141 w 310756"/>
                      <a:gd name="connsiteY3" fmla="*/ 290076 h 292972"/>
                      <a:gd name="connsiteX4" fmla="*/ 6 w 310756"/>
                      <a:gd name="connsiteY4" fmla="*/ 145377 h 292972"/>
                      <a:gd name="connsiteX0" fmla="*/ 5 w 313295"/>
                      <a:gd name="connsiteY0" fmla="*/ 190453 h 289862"/>
                      <a:gd name="connsiteX1" fmla="*/ 147760 w 313295"/>
                      <a:gd name="connsiteY1" fmla="*/ 34 h 289862"/>
                      <a:gd name="connsiteX2" fmla="*/ 313295 w 313295"/>
                      <a:gd name="connsiteY2" fmla="*/ 205693 h 289862"/>
                      <a:gd name="connsiteX3" fmla="*/ 142680 w 313295"/>
                      <a:gd name="connsiteY3" fmla="*/ 289432 h 289862"/>
                      <a:gd name="connsiteX4" fmla="*/ 5 w 313295"/>
                      <a:gd name="connsiteY4" fmla="*/ 190453 h 289862"/>
                      <a:gd name="connsiteX0" fmla="*/ 2796 w 316086"/>
                      <a:gd name="connsiteY0" fmla="*/ 175216 h 274625"/>
                      <a:gd name="connsiteX1" fmla="*/ 71811 w 316086"/>
                      <a:gd name="connsiteY1" fmla="*/ 37 h 274625"/>
                      <a:gd name="connsiteX2" fmla="*/ 316086 w 316086"/>
                      <a:gd name="connsiteY2" fmla="*/ 190456 h 274625"/>
                      <a:gd name="connsiteX3" fmla="*/ 145471 w 316086"/>
                      <a:gd name="connsiteY3" fmla="*/ 274195 h 274625"/>
                      <a:gd name="connsiteX4" fmla="*/ 2796 w 316086"/>
                      <a:gd name="connsiteY4" fmla="*/ 175216 h 274625"/>
                      <a:gd name="connsiteX0" fmla="*/ 2158 w 315952"/>
                      <a:gd name="connsiteY0" fmla="*/ 185068 h 284142"/>
                      <a:gd name="connsiteX1" fmla="*/ 71173 w 315952"/>
                      <a:gd name="connsiteY1" fmla="*/ 9889 h 284142"/>
                      <a:gd name="connsiteX2" fmla="*/ 235434 w 315952"/>
                      <a:gd name="connsiteY2" fmla="*/ 40983 h 284142"/>
                      <a:gd name="connsiteX3" fmla="*/ 315448 w 315952"/>
                      <a:gd name="connsiteY3" fmla="*/ 200308 h 284142"/>
                      <a:gd name="connsiteX4" fmla="*/ 144833 w 315952"/>
                      <a:gd name="connsiteY4" fmla="*/ 284047 h 284142"/>
                      <a:gd name="connsiteX5" fmla="*/ 2158 w 315952"/>
                      <a:gd name="connsiteY5" fmla="*/ 185068 h 284142"/>
                      <a:gd name="connsiteX0" fmla="*/ 2158 w 295962"/>
                      <a:gd name="connsiteY0" fmla="*/ 185068 h 284142"/>
                      <a:gd name="connsiteX1" fmla="*/ 71173 w 295962"/>
                      <a:gd name="connsiteY1" fmla="*/ 9889 h 284142"/>
                      <a:gd name="connsiteX2" fmla="*/ 235434 w 295962"/>
                      <a:gd name="connsiteY2" fmla="*/ 40983 h 284142"/>
                      <a:gd name="connsiteX3" fmla="*/ 295128 w 295962"/>
                      <a:gd name="connsiteY3" fmla="*/ 200308 h 284142"/>
                      <a:gd name="connsiteX4" fmla="*/ 144833 w 295962"/>
                      <a:gd name="connsiteY4" fmla="*/ 284047 h 284142"/>
                      <a:gd name="connsiteX5" fmla="*/ 2158 w 295962"/>
                      <a:gd name="connsiteY5" fmla="*/ 185068 h 28414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95962" h="284142">
                        <a:moveTo>
                          <a:pt x="2158" y="185068"/>
                        </a:moveTo>
                        <a:cubicBezTo>
                          <a:pt x="-10119" y="139375"/>
                          <a:pt x="32294" y="33903"/>
                          <a:pt x="71173" y="9889"/>
                        </a:cubicBezTo>
                        <a:cubicBezTo>
                          <a:pt x="110052" y="-14125"/>
                          <a:pt x="194722" y="9247"/>
                          <a:pt x="235434" y="40983"/>
                        </a:cubicBezTo>
                        <a:cubicBezTo>
                          <a:pt x="276147" y="72720"/>
                          <a:pt x="300915" y="162761"/>
                          <a:pt x="295128" y="200308"/>
                        </a:cubicBezTo>
                        <a:cubicBezTo>
                          <a:pt x="289341" y="237855"/>
                          <a:pt x="193661" y="286587"/>
                          <a:pt x="144833" y="284047"/>
                        </a:cubicBezTo>
                        <a:cubicBezTo>
                          <a:pt x="96005" y="281507"/>
                          <a:pt x="14435" y="230761"/>
                          <a:pt x="2158" y="185068"/>
                        </a:cubicBezTo>
                        <a:close/>
                      </a:path>
                    </a:pathLst>
                  </a:custGeom>
                  <a:solidFill>
                    <a:srgbClr val="FDC64E"/>
                  </a:solidFill>
                  <a:ln w="5715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</p:grpSp>
            <p:grpSp>
              <p:nvGrpSpPr>
                <p:cNvPr id="274" name="กลุ่ม 273">
                  <a:extLst>
                    <a:ext uri="{FF2B5EF4-FFF2-40B4-BE49-F238E27FC236}">
                      <a16:creationId xmlns:a16="http://schemas.microsoft.com/office/drawing/2014/main" id="{B8FD6208-C8A0-4885-8240-473EAC30224D}"/>
                    </a:ext>
                  </a:extLst>
                </p:cNvPr>
                <p:cNvGrpSpPr/>
                <p:nvPr/>
              </p:nvGrpSpPr>
              <p:grpSpPr>
                <a:xfrm>
                  <a:off x="8966643" y="1411979"/>
                  <a:ext cx="1065913" cy="1011532"/>
                  <a:chOff x="3730718" y="705949"/>
                  <a:chExt cx="1993076" cy="1624075"/>
                </a:xfrm>
                <a:solidFill>
                  <a:srgbClr val="FEC3D4"/>
                </a:solidFill>
              </p:grpSpPr>
              <p:sp>
                <p:nvSpPr>
                  <p:cNvPr id="278" name="รูปแบบอิสระ: รูปร่าง 277">
                    <a:extLst>
                      <a:ext uri="{FF2B5EF4-FFF2-40B4-BE49-F238E27FC236}">
                        <a16:creationId xmlns:a16="http://schemas.microsoft.com/office/drawing/2014/main" id="{4501569C-12C5-4E91-B681-63F012F4344D}"/>
                      </a:ext>
                    </a:extLst>
                  </p:cNvPr>
                  <p:cNvSpPr/>
                  <p:nvPr/>
                </p:nvSpPr>
                <p:spPr>
                  <a:xfrm>
                    <a:off x="3730718" y="705949"/>
                    <a:ext cx="1993076" cy="1624075"/>
                  </a:xfrm>
                  <a:custGeom>
                    <a:avLst/>
                    <a:gdLst>
                      <a:gd name="connsiteX0" fmla="*/ 708233 w 2019354"/>
                      <a:gd name="connsiteY0" fmla="*/ 498039 h 1664948"/>
                      <a:gd name="connsiteX1" fmla="*/ 850473 w 2019354"/>
                      <a:gd name="connsiteY1" fmla="*/ 183079 h 1664948"/>
                      <a:gd name="connsiteX2" fmla="*/ 1195913 w 2019354"/>
                      <a:gd name="connsiteY2" fmla="*/ 199 h 1664948"/>
                      <a:gd name="connsiteX3" fmla="*/ 1439753 w 2019354"/>
                      <a:gd name="connsiteY3" fmla="*/ 152599 h 1664948"/>
                      <a:gd name="connsiteX4" fmla="*/ 1500713 w 2019354"/>
                      <a:gd name="connsiteY4" fmla="*/ 386279 h 1664948"/>
                      <a:gd name="connsiteX5" fmla="*/ 1388953 w 2019354"/>
                      <a:gd name="connsiteY5" fmla="*/ 548839 h 1664948"/>
                      <a:gd name="connsiteX6" fmla="*/ 1541353 w 2019354"/>
                      <a:gd name="connsiteY6" fmla="*/ 518359 h 1664948"/>
                      <a:gd name="connsiteX7" fmla="*/ 1927433 w 2019354"/>
                      <a:gd name="connsiteY7" fmla="*/ 640279 h 1664948"/>
                      <a:gd name="connsiteX8" fmla="*/ 2018873 w 2019354"/>
                      <a:gd name="connsiteY8" fmla="*/ 823159 h 1664948"/>
                      <a:gd name="connsiteX9" fmla="*/ 1947753 w 2019354"/>
                      <a:gd name="connsiteY9" fmla="*/ 995879 h 1664948"/>
                      <a:gd name="connsiteX10" fmla="*/ 1653113 w 2019354"/>
                      <a:gd name="connsiteY10" fmla="*/ 1087319 h 1664948"/>
                      <a:gd name="connsiteX11" fmla="*/ 1449913 w 2019354"/>
                      <a:gd name="connsiteY11" fmla="*/ 1066999 h 1664948"/>
                      <a:gd name="connsiteX12" fmla="*/ 1571833 w 2019354"/>
                      <a:gd name="connsiteY12" fmla="*/ 1300679 h 1664948"/>
                      <a:gd name="connsiteX13" fmla="*/ 1581993 w 2019354"/>
                      <a:gd name="connsiteY13" fmla="*/ 1290519 h 1664948"/>
                      <a:gd name="connsiteX14" fmla="*/ 1581993 w 2019354"/>
                      <a:gd name="connsiteY14" fmla="*/ 1463239 h 1664948"/>
                      <a:gd name="connsiteX15" fmla="*/ 1429593 w 2019354"/>
                      <a:gd name="connsiteY15" fmla="*/ 1635959 h 1664948"/>
                      <a:gd name="connsiteX16" fmla="*/ 1145113 w 2019354"/>
                      <a:gd name="connsiteY16" fmla="*/ 1635959 h 1664948"/>
                      <a:gd name="connsiteX17" fmla="*/ 921593 w 2019354"/>
                      <a:gd name="connsiteY17" fmla="*/ 1351479 h 1664948"/>
                      <a:gd name="connsiteX18" fmla="*/ 921593 w 2019354"/>
                      <a:gd name="connsiteY18" fmla="*/ 1361639 h 1664948"/>
                      <a:gd name="connsiteX19" fmla="*/ 789513 w 2019354"/>
                      <a:gd name="connsiteY19" fmla="*/ 1503879 h 1664948"/>
                      <a:gd name="connsiteX20" fmla="*/ 423753 w 2019354"/>
                      <a:gd name="connsiteY20" fmla="*/ 1554679 h 1664948"/>
                      <a:gd name="connsiteX21" fmla="*/ 271353 w 2019354"/>
                      <a:gd name="connsiteY21" fmla="*/ 1320999 h 1664948"/>
                      <a:gd name="connsiteX22" fmla="*/ 403433 w 2019354"/>
                      <a:gd name="connsiteY22" fmla="*/ 1046679 h 1664948"/>
                      <a:gd name="connsiteX23" fmla="*/ 474553 w 2019354"/>
                      <a:gd name="connsiteY23" fmla="*/ 985719 h 1664948"/>
                      <a:gd name="connsiteX24" fmla="*/ 230713 w 2019354"/>
                      <a:gd name="connsiteY24" fmla="*/ 894279 h 1664948"/>
                      <a:gd name="connsiteX25" fmla="*/ 47833 w 2019354"/>
                      <a:gd name="connsiteY25" fmla="*/ 741879 h 1664948"/>
                      <a:gd name="connsiteX26" fmla="*/ 17353 w 2019354"/>
                      <a:gd name="connsiteY26" fmla="*/ 457399 h 1664948"/>
                      <a:gd name="connsiteX27" fmla="*/ 281513 w 2019354"/>
                      <a:gd name="connsiteY27" fmla="*/ 355799 h 1664948"/>
                      <a:gd name="connsiteX28" fmla="*/ 708233 w 2019354"/>
                      <a:gd name="connsiteY28" fmla="*/ 498039 h 1664948"/>
                      <a:gd name="connsiteX0" fmla="*/ 708233 w 2019354"/>
                      <a:gd name="connsiteY0" fmla="*/ 498039 h 1664948"/>
                      <a:gd name="connsiteX1" fmla="*/ 850473 w 2019354"/>
                      <a:gd name="connsiteY1" fmla="*/ 183079 h 1664948"/>
                      <a:gd name="connsiteX2" fmla="*/ 1195913 w 2019354"/>
                      <a:gd name="connsiteY2" fmla="*/ 199 h 1664948"/>
                      <a:gd name="connsiteX3" fmla="*/ 1439753 w 2019354"/>
                      <a:gd name="connsiteY3" fmla="*/ 152599 h 1664948"/>
                      <a:gd name="connsiteX4" fmla="*/ 1500713 w 2019354"/>
                      <a:gd name="connsiteY4" fmla="*/ 386279 h 1664948"/>
                      <a:gd name="connsiteX5" fmla="*/ 1388953 w 2019354"/>
                      <a:gd name="connsiteY5" fmla="*/ 548839 h 1664948"/>
                      <a:gd name="connsiteX6" fmla="*/ 1541353 w 2019354"/>
                      <a:gd name="connsiteY6" fmla="*/ 518359 h 1664948"/>
                      <a:gd name="connsiteX7" fmla="*/ 1927433 w 2019354"/>
                      <a:gd name="connsiteY7" fmla="*/ 640279 h 1664948"/>
                      <a:gd name="connsiteX8" fmla="*/ 2018873 w 2019354"/>
                      <a:gd name="connsiteY8" fmla="*/ 823159 h 1664948"/>
                      <a:gd name="connsiteX9" fmla="*/ 1947753 w 2019354"/>
                      <a:gd name="connsiteY9" fmla="*/ 995879 h 1664948"/>
                      <a:gd name="connsiteX10" fmla="*/ 1653113 w 2019354"/>
                      <a:gd name="connsiteY10" fmla="*/ 1087319 h 1664948"/>
                      <a:gd name="connsiteX11" fmla="*/ 1449913 w 2019354"/>
                      <a:gd name="connsiteY11" fmla="*/ 1066999 h 1664948"/>
                      <a:gd name="connsiteX12" fmla="*/ 1571833 w 2019354"/>
                      <a:gd name="connsiteY12" fmla="*/ 1300679 h 1664948"/>
                      <a:gd name="connsiteX13" fmla="*/ 1581993 w 2019354"/>
                      <a:gd name="connsiteY13" fmla="*/ 1290519 h 1664948"/>
                      <a:gd name="connsiteX14" fmla="*/ 1581993 w 2019354"/>
                      <a:gd name="connsiteY14" fmla="*/ 1463239 h 1664948"/>
                      <a:gd name="connsiteX15" fmla="*/ 1429593 w 2019354"/>
                      <a:gd name="connsiteY15" fmla="*/ 1635959 h 1664948"/>
                      <a:gd name="connsiteX16" fmla="*/ 1145113 w 2019354"/>
                      <a:gd name="connsiteY16" fmla="*/ 1635959 h 1664948"/>
                      <a:gd name="connsiteX17" fmla="*/ 921593 w 2019354"/>
                      <a:gd name="connsiteY17" fmla="*/ 1351479 h 1664948"/>
                      <a:gd name="connsiteX18" fmla="*/ 921593 w 2019354"/>
                      <a:gd name="connsiteY18" fmla="*/ 1361639 h 1664948"/>
                      <a:gd name="connsiteX19" fmla="*/ 789513 w 2019354"/>
                      <a:gd name="connsiteY19" fmla="*/ 1503879 h 1664948"/>
                      <a:gd name="connsiteX20" fmla="*/ 423753 w 2019354"/>
                      <a:gd name="connsiteY20" fmla="*/ 1554679 h 1664948"/>
                      <a:gd name="connsiteX21" fmla="*/ 271353 w 2019354"/>
                      <a:gd name="connsiteY21" fmla="*/ 1320999 h 1664948"/>
                      <a:gd name="connsiteX22" fmla="*/ 403433 w 2019354"/>
                      <a:gd name="connsiteY22" fmla="*/ 1046679 h 1664948"/>
                      <a:gd name="connsiteX23" fmla="*/ 474553 w 2019354"/>
                      <a:gd name="connsiteY23" fmla="*/ 985719 h 1664948"/>
                      <a:gd name="connsiteX24" fmla="*/ 230713 w 2019354"/>
                      <a:gd name="connsiteY24" fmla="*/ 894279 h 1664948"/>
                      <a:gd name="connsiteX25" fmla="*/ 47833 w 2019354"/>
                      <a:gd name="connsiteY25" fmla="*/ 741879 h 1664948"/>
                      <a:gd name="connsiteX26" fmla="*/ 17353 w 2019354"/>
                      <a:gd name="connsiteY26" fmla="*/ 457399 h 1664948"/>
                      <a:gd name="connsiteX27" fmla="*/ 281513 w 2019354"/>
                      <a:gd name="connsiteY27" fmla="*/ 355799 h 1664948"/>
                      <a:gd name="connsiteX28" fmla="*/ 489793 w 2019354"/>
                      <a:gd name="connsiteY28" fmla="*/ 406599 h 1664948"/>
                      <a:gd name="connsiteX29" fmla="*/ 708233 w 2019354"/>
                      <a:gd name="connsiteY29" fmla="*/ 498039 h 1664948"/>
                      <a:gd name="connsiteX0" fmla="*/ 708233 w 2019354"/>
                      <a:gd name="connsiteY0" fmla="*/ 498039 h 1664948"/>
                      <a:gd name="connsiteX1" fmla="*/ 850473 w 2019354"/>
                      <a:gd name="connsiteY1" fmla="*/ 183079 h 1664948"/>
                      <a:gd name="connsiteX2" fmla="*/ 1195913 w 2019354"/>
                      <a:gd name="connsiteY2" fmla="*/ 199 h 1664948"/>
                      <a:gd name="connsiteX3" fmla="*/ 1439753 w 2019354"/>
                      <a:gd name="connsiteY3" fmla="*/ 152599 h 1664948"/>
                      <a:gd name="connsiteX4" fmla="*/ 1500713 w 2019354"/>
                      <a:gd name="connsiteY4" fmla="*/ 386279 h 1664948"/>
                      <a:gd name="connsiteX5" fmla="*/ 1388953 w 2019354"/>
                      <a:gd name="connsiteY5" fmla="*/ 548839 h 1664948"/>
                      <a:gd name="connsiteX6" fmla="*/ 1541353 w 2019354"/>
                      <a:gd name="connsiteY6" fmla="*/ 518359 h 1664948"/>
                      <a:gd name="connsiteX7" fmla="*/ 1927433 w 2019354"/>
                      <a:gd name="connsiteY7" fmla="*/ 640279 h 1664948"/>
                      <a:gd name="connsiteX8" fmla="*/ 2018873 w 2019354"/>
                      <a:gd name="connsiteY8" fmla="*/ 823159 h 1664948"/>
                      <a:gd name="connsiteX9" fmla="*/ 1947753 w 2019354"/>
                      <a:gd name="connsiteY9" fmla="*/ 995879 h 1664948"/>
                      <a:gd name="connsiteX10" fmla="*/ 1653113 w 2019354"/>
                      <a:gd name="connsiteY10" fmla="*/ 1087319 h 1664948"/>
                      <a:gd name="connsiteX11" fmla="*/ 1449913 w 2019354"/>
                      <a:gd name="connsiteY11" fmla="*/ 1066999 h 1664948"/>
                      <a:gd name="connsiteX12" fmla="*/ 1571833 w 2019354"/>
                      <a:gd name="connsiteY12" fmla="*/ 1300679 h 1664948"/>
                      <a:gd name="connsiteX13" fmla="*/ 1581993 w 2019354"/>
                      <a:gd name="connsiteY13" fmla="*/ 1290519 h 1664948"/>
                      <a:gd name="connsiteX14" fmla="*/ 1581993 w 2019354"/>
                      <a:gd name="connsiteY14" fmla="*/ 1463239 h 1664948"/>
                      <a:gd name="connsiteX15" fmla="*/ 1429593 w 2019354"/>
                      <a:gd name="connsiteY15" fmla="*/ 1635959 h 1664948"/>
                      <a:gd name="connsiteX16" fmla="*/ 1145113 w 2019354"/>
                      <a:gd name="connsiteY16" fmla="*/ 1635959 h 1664948"/>
                      <a:gd name="connsiteX17" fmla="*/ 921593 w 2019354"/>
                      <a:gd name="connsiteY17" fmla="*/ 1351479 h 1664948"/>
                      <a:gd name="connsiteX18" fmla="*/ 921593 w 2019354"/>
                      <a:gd name="connsiteY18" fmla="*/ 1361639 h 1664948"/>
                      <a:gd name="connsiteX19" fmla="*/ 789513 w 2019354"/>
                      <a:gd name="connsiteY19" fmla="*/ 1503879 h 1664948"/>
                      <a:gd name="connsiteX20" fmla="*/ 423753 w 2019354"/>
                      <a:gd name="connsiteY20" fmla="*/ 1554679 h 1664948"/>
                      <a:gd name="connsiteX21" fmla="*/ 271353 w 2019354"/>
                      <a:gd name="connsiteY21" fmla="*/ 1320999 h 1664948"/>
                      <a:gd name="connsiteX22" fmla="*/ 400893 w 2019354"/>
                      <a:gd name="connsiteY22" fmla="*/ 1072079 h 1664948"/>
                      <a:gd name="connsiteX23" fmla="*/ 474553 w 2019354"/>
                      <a:gd name="connsiteY23" fmla="*/ 985719 h 1664948"/>
                      <a:gd name="connsiteX24" fmla="*/ 230713 w 2019354"/>
                      <a:gd name="connsiteY24" fmla="*/ 894279 h 1664948"/>
                      <a:gd name="connsiteX25" fmla="*/ 47833 w 2019354"/>
                      <a:gd name="connsiteY25" fmla="*/ 741879 h 1664948"/>
                      <a:gd name="connsiteX26" fmla="*/ 17353 w 2019354"/>
                      <a:gd name="connsiteY26" fmla="*/ 457399 h 1664948"/>
                      <a:gd name="connsiteX27" fmla="*/ 281513 w 2019354"/>
                      <a:gd name="connsiteY27" fmla="*/ 355799 h 1664948"/>
                      <a:gd name="connsiteX28" fmla="*/ 489793 w 2019354"/>
                      <a:gd name="connsiteY28" fmla="*/ 406599 h 1664948"/>
                      <a:gd name="connsiteX29" fmla="*/ 708233 w 2019354"/>
                      <a:gd name="connsiteY29" fmla="*/ 498039 h 1664948"/>
                      <a:gd name="connsiteX0" fmla="*/ 708233 w 2019354"/>
                      <a:gd name="connsiteY0" fmla="*/ 498039 h 1653659"/>
                      <a:gd name="connsiteX1" fmla="*/ 850473 w 2019354"/>
                      <a:gd name="connsiteY1" fmla="*/ 183079 h 1653659"/>
                      <a:gd name="connsiteX2" fmla="*/ 1195913 w 2019354"/>
                      <a:gd name="connsiteY2" fmla="*/ 199 h 1653659"/>
                      <a:gd name="connsiteX3" fmla="*/ 1439753 w 2019354"/>
                      <a:gd name="connsiteY3" fmla="*/ 152599 h 1653659"/>
                      <a:gd name="connsiteX4" fmla="*/ 1500713 w 2019354"/>
                      <a:gd name="connsiteY4" fmla="*/ 386279 h 1653659"/>
                      <a:gd name="connsiteX5" fmla="*/ 1388953 w 2019354"/>
                      <a:gd name="connsiteY5" fmla="*/ 548839 h 1653659"/>
                      <a:gd name="connsiteX6" fmla="*/ 1541353 w 2019354"/>
                      <a:gd name="connsiteY6" fmla="*/ 518359 h 1653659"/>
                      <a:gd name="connsiteX7" fmla="*/ 1927433 w 2019354"/>
                      <a:gd name="connsiteY7" fmla="*/ 640279 h 1653659"/>
                      <a:gd name="connsiteX8" fmla="*/ 2018873 w 2019354"/>
                      <a:gd name="connsiteY8" fmla="*/ 823159 h 1653659"/>
                      <a:gd name="connsiteX9" fmla="*/ 1947753 w 2019354"/>
                      <a:gd name="connsiteY9" fmla="*/ 995879 h 1653659"/>
                      <a:gd name="connsiteX10" fmla="*/ 1653113 w 2019354"/>
                      <a:gd name="connsiteY10" fmla="*/ 1087319 h 1653659"/>
                      <a:gd name="connsiteX11" fmla="*/ 1449913 w 2019354"/>
                      <a:gd name="connsiteY11" fmla="*/ 1066999 h 1653659"/>
                      <a:gd name="connsiteX12" fmla="*/ 1571833 w 2019354"/>
                      <a:gd name="connsiteY12" fmla="*/ 1300679 h 1653659"/>
                      <a:gd name="connsiteX13" fmla="*/ 1581993 w 2019354"/>
                      <a:gd name="connsiteY13" fmla="*/ 1290519 h 1653659"/>
                      <a:gd name="connsiteX14" fmla="*/ 1581993 w 2019354"/>
                      <a:gd name="connsiteY14" fmla="*/ 1463239 h 1653659"/>
                      <a:gd name="connsiteX15" fmla="*/ 1429593 w 2019354"/>
                      <a:gd name="connsiteY15" fmla="*/ 1635959 h 1653659"/>
                      <a:gd name="connsiteX16" fmla="*/ 1145113 w 2019354"/>
                      <a:gd name="connsiteY16" fmla="*/ 1635959 h 1653659"/>
                      <a:gd name="connsiteX17" fmla="*/ 1013033 w 2019354"/>
                      <a:gd name="connsiteY17" fmla="*/ 1529279 h 1653659"/>
                      <a:gd name="connsiteX18" fmla="*/ 921593 w 2019354"/>
                      <a:gd name="connsiteY18" fmla="*/ 1351479 h 1653659"/>
                      <a:gd name="connsiteX19" fmla="*/ 921593 w 2019354"/>
                      <a:gd name="connsiteY19" fmla="*/ 1361639 h 1653659"/>
                      <a:gd name="connsiteX20" fmla="*/ 789513 w 2019354"/>
                      <a:gd name="connsiteY20" fmla="*/ 1503879 h 1653659"/>
                      <a:gd name="connsiteX21" fmla="*/ 423753 w 2019354"/>
                      <a:gd name="connsiteY21" fmla="*/ 1554679 h 1653659"/>
                      <a:gd name="connsiteX22" fmla="*/ 271353 w 2019354"/>
                      <a:gd name="connsiteY22" fmla="*/ 1320999 h 1653659"/>
                      <a:gd name="connsiteX23" fmla="*/ 400893 w 2019354"/>
                      <a:gd name="connsiteY23" fmla="*/ 1072079 h 1653659"/>
                      <a:gd name="connsiteX24" fmla="*/ 474553 w 2019354"/>
                      <a:gd name="connsiteY24" fmla="*/ 985719 h 1653659"/>
                      <a:gd name="connsiteX25" fmla="*/ 230713 w 2019354"/>
                      <a:gd name="connsiteY25" fmla="*/ 894279 h 1653659"/>
                      <a:gd name="connsiteX26" fmla="*/ 47833 w 2019354"/>
                      <a:gd name="connsiteY26" fmla="*/ 741879 h 1653659"/>
                      <a:gd name="connsiteX27" fmla="*/ 17353 w 2019354"/>
                      <a:gd name="connsiteY27" fmla="*/ 457399 h 1653659"/>
                      <a:gd name="connsiteX28" fmla="*/ 281513 w 2019354"/>
                      <a:gd name="connsiteY28" fmla="*/ 355799 h 1653659"/>
                      <a:gd name="connsiteX29" fmla="*/ 489793 w 2019354"/>
                      <a:gd name="connsiteY29" fmla="*/ 406599 h 1653659"/>
                      <a:gd name="connsiteX30" fmla="*/ 708233 w 2019354"/>
                      <a:gd name="connsiteY30" fmla="*/ 498039 h 1653659"/>
                      <a:gd name="connsiteX0" fmla="*/ 708233 w 2019200"/>
                      <a:gd name="connsiteY0" fmla="*/ 498039 h 1653659"/>
                      <a:gd name="connsiteX1" fmla="*/ 850473 w 2019200"/>
                      <a:gd name="connsiteY1" fmla="*/ 183079 h 1653659"/>
                      <a:gd name="connsiteX2" fmla="*/ 1195913 w 2019200"/>
                      <a:gd name="connsiteY2" fmla="*/ 199 h 1653659"/>
                      <a:gd name="connsiteX3" fmla="*/ 1439753 w 2019200"/>
                      <a:gd name="connsiteY3" fmla="*/ 152599 h 1653659"/>
                      <a:gd name="connsiteX4" fmla="*/ 1500713 w 2019200"/>
                      <a:gd name="connsiteY4" fmla="*/ 386279 h 1653659"/>
                      <a:gd name="connsiteX5" fmla="*/ 1388953 w 2019200"/>
                      <a:gd name="connsiteY5" fmla="*/ 548839 h 1653659"/>
                      <a:gd name="connsiteX6" fmla="*/ 1541353 w 2019200"/>
                      <a:gd name="connsiteY6" fmla="*/ 518359 h 1653659"/>
                      <a:gd name="connsiteX7" fmla="*/ 1927433 w 2019200"/>
                      <a:gd name="connsiteY7" fmla="*/ 640279 h 1653659"/>
                      <a:gd name="connsiteX8" fmla="*/ 2018873 w 2019200"/>
                      <a:gd name="connsiteY8" fmla="*/ 823159 h 1653659"/>
                      <a:gd name="connsiteX9" fmla="*/ 1947753 w 2019200"/>
                      <a:gd name="connsiteY9" fmla="*/ 995879 h 1653659"/>
                      <a:gd name="connsiteX10" fmla="*/ 1708993 w 2019200"/>
                      <a:gd name="connsiteY10" fmla="*/ 1087319 h 1653659"/>
                      <a:gd name="connsiteX11" fmla="*/ 1449913 w 2019200"/>
                      <a:gd name="connsiteY11" fmla="*/ 1066999 h 1653659"/>
                      <a:gd name="connsiteX12" fmla="*/ 1571833 w 2019200"/>
                      <a:gd name="connsiteY12" fmla="*/ 1300679 h 1653659"/>
                      <a:gd name="connsiteX13" fmla="*/ 1581993 w 2019200"/>
                      <a:gd name="connsiteY13" fmla="*/ 1290519 h 1653659"/>
                      <a:gd name="connsiteX14" fmla="*/ 1581993 w 2019200"/>
                      <a:gd name="connsiteY14" fmla="*/ 1463239 h 1653659"/>
                      <a:gd name="connsiteX15" fmla="*/ 1429593 w 2019200"/>
                      <a:gd name="connsiteY15" fmla="*/ 1635959 h 1653659"/>
                      <a:gd name="connsiteX16" fmla="*/ 1145113 w 2019200"/>
                      <a:gd name="connsiteY16" fmla="*/ 1635959 h 1653659"/>
                      <a:gd name="connsiteX17" fmla="*/ 1013033 w 2019200"/>
                      <a:gd name="connsiteY17" fmla="*/ 1529279 h 1653659"/>
                      <a:gd name="connsiteX18" fmla="*/ 921593 w 2019200"/>
                      <a:gd name="connsiteY18" fmla="*/ 1351479 h 1653659"/>
                      <a:gd name="connsiteX19" fmla="*/ 921593 w 2019200"/>
                      <a:gd name="connsiteY19" fmla="*/ 1361639 h 1653659"/>
                      <a:gd name="connsiteX20" fmla="*/ 789513 w 2019200"/>
                      <a:gd name="connsiteY20" fmla="*/ 1503879 h 1653659"/>
                      <a:gd name="connsiteX21" fmla="*/ 423753 w 2019200"/>
                      <a:gd name="connsiteY21" fmla="*/ 1554679 h 1653659"/>
                      <a:gd name="connsiteX22" fmla="*/ 271353 w 2019200"/>
                      <a:gd name="connsiteY22" fmla="*/ 1320999 h 1653659"/>
                      <a:gd name="connsiteX23" fmla="*/ 400893 w 2019200"/>
                      <a:gd name="connsiteY23" fmla="*/ 1072079 h 1653659"/>
                      <a:gd name="connsiteX24" fmla="*/ 474553 w 2019200"/>
                      <a:gd name="connsiteY24" fmla="*/ 985719 h 1653659"/>
                      <a:gd name="connsiteX25" fmla="*/ 230713 w 2019200"/>
                      <a:gd name="connsiteY25" fmla="*/ 894279 h 1653659"/>
                      <a:gd name="connsiteX26" fmla="*/ 47833 w 2019200"/>
                      <a:gd name="connsiteY26" fmla="*/ 741879 h 1653659"/>
                      <a:gd name="connsiteX27" fmla="*/ 17353 w 2019200"/>
                      <a:gd name="connsiteY27" fmla="*/ 457399 h 1653659"/>
                      <a:gd name="connsiteX28" fmla="*/ 281513 w 2019200"/>
                      <a:gd name="connsiteY28" fmla="*/ 355799 h 1653659"/>
                      <a:gd name="connsiteX29" fmla="*/ 489793 w 2019200"/>
                      <a:gd name="connsiteY29" fmla="*/ 406599 h 1653659"/>
                      <a:gd name="connsiteX30" fmla="*/ 708233 w 2019200"/>
                      <a:gd name="connsiteY30" fmla="*/ 498039 h 1653659"/>
                      <a:gd name="connsiteX0" fmla="*/ 708233 w 2019200"/>
                      <a:gd name="connsiteY0" fmla="*/ 498039 h 1653659"/>
                      <a:gd name="connsiteX1" fmla="*/ 850473 w 2019200"/>
                      <a:gd name="connsiteY1" fmla="*/ 183079 h 1653659"/>
                      <a:gd name="connsiteX2" fmla="*/ 1195913 w 2019200"/>
                      <a:gd name="connsiteY2" fmla="*/ 199 h 1653659"/>
                      <a:gd name="connsiteX3" fmla="*/ 1439753 w 2019200"/>
                      <a:gd name="connsiteY3" fmla="*/ 152599 h 1653659"/>
                      <a:gd name="connsiteX4" fmla="*/ 1500713 w 2019200"/>
                      <a:gd name="connsiteY4" fmla="*/ 386279 h 1653659"/>
                      <a:gd name="connsiteX5" fmla="*/ 1388953 w 2019200"/>
                      <a:gd name="connsiteY5" fmla="*/ 548839 h 1653659"/>
                      <a:gd name="connsiteX6" fmla="*/ 1576913 w 2019200"/>
                      <a:gd name="connsiteY6" fmla="*/ 536139 h 1653659"/>
                      <a:gd name="connsiteX7" fmla="*/ 1927433 w 2019200"/>
                      <a:gd name="connsiteY7" fmla="*/ 640279 h 1653659"/>
                      <a:gd name="connsiteX8" fmla="*/ 2018873 w 2019200"/>
                      <a:gd name="connsiteY8" fmla="*/ 823159 h 1653659"/>
                      <a:gd name="connsiteX9" fmla="*/ 1947753 w 2019200"/>
                      <a:gd name="connsiteY9" fmla="*/ 995879 h 1653659"/>
                      <a:gd name="connsiteX10" fmla="*/ 1708993 w 2019200"/>
                      <a:gd name="connsiteY10" fmla="*/ 1087319 h 1653659"/>
                      <a:gd name="connsiteX11" fmla="*/ 1449913 w 2019200"/>
                      <a:gd name="connsiteY11" fmla="*/ 1066999 h 1653659"/>
                      <a:gd name="connsiteX12" fmla="*/ 1571833 w 2019200"/>
                      <a:gd name="connsiteY12" fmla="*/ 1300679 h 1653659"/>
                      <a:gd name="connsiteX13" fmla="*/ 1581993 w 2019200"/>
                      <a:gd name="connsiteY13" fmla="*/ 1290519 h 1653659"/>
                      <a:gd name="connsiteX14" fmla="*/ 1581993 w 2019200"/>
                      <a:gd name="connsiteY14" fmla="*/ 1463239 h 1653659"/>
                      <a:gd name="connsiteX15" fmla="*/ 1429593 w 2019200"/>
                      <a:gd name="connsiteY15" fmla="*/ 1635959 h 1653659"/>
                      <a:gd name="connsiteX16" fmla="*/ 1145113 w 2019200"/>
                      <a:gd name="connsiteY16" fmla="*/ 1635959 h 1653659"/>
                      <a:gd name="connsiteX17" fmla="*/ 1013033 w 2019200"/>
                      <a:gd name="connsiteY17" fmla="*/ 1529279 h 1653659"/>
                      <a:gd name="connsiteX18" fmla="*/ 921593 w 2019200"/>
                      <a:gd name="connsiteY18" fmla="*/ 1351479 h 1653659"/>
                      <a:gd name="connsiteX19" fmla="*/ 921593 w 2019200"/>
                      <a:gd name="connsiteY19" fmla="*/ 1361639 h 1653659"/>
                      <a:gd name="connsiteX20" fmla="*/ 789513 w 2019200"/>
                      <a:gd name="connsiteY20" fmla="*/ 1503879 h 1653659"/>
                      <a:gd name="connsiteX21" fmla="*/ 423753 w 2019200"/>
                      <a:gd name="connsiteY21" fmla="*/ 1554679 h 1653659"/>
                      <a:gd name="connsiteX22" fmla="*/ 271353 w 2019200"/>
                      <a:gd name="connsiteY22" fmla="*/ 1320999 h 1653659"/>
                      <a:gd name="connsiteX23" fmla="*/ 400893 w 2019200"/>
                      <a:gd name="connsiteY23" fmla="*/ 1072079 h 1653659"/>
                      <a:gd name="connsiteX24" fmla="*/ 474553 w 2019200"/>
                      <a:gd name="connsiteY24" fmla="*/ 985719 h 1653659"/>
                      <a:gd name="connsiteX25" fmla="*/ 230713 w 2019200"/>
                      <a:gd name="connsiteY25" fmla="*/ 894279 h 1653659"/>
                      <a:gd name="connsiteX26" fmla="*/ 47833 w 2019200"/>
                      <a:gd name="connsiteY26" fmla="*/ 741879 h 1653659"/>
                      <a:gd name="connsiteX27" fmla="*/ 17353 w 2019200"/>
                      <a:gd name="connsiteY27" fmla="*/ 457399 h 1653659"/>
                      <a:gd name="connsiteX28" fmla="*/ 281513 w 2019200"/>
                      <a:gd name="connsiteY28" fmla="*/ 355799 h 1653659"/>
                      <a:gd name="connsiteX29" fmla="*/ 489793 w 2019200"/>
                      <a:gd name="connsiteY29" fmla="*/ 406599 h 1653659"/>
                      <a:gd name="connsiteX30" fmla="*/ 708233 w 2019200"/>
                      <a:gd name="connsiteY30" fmla="*/ 498039 h 1653659"/>
                      <a:gd name="connsiteX0" fmla="*/ 708233 w 2019200"/>
                      <a:gd name="connsiteY0" fmla="*/ 498023 h 1653643"/>
                      <a:gd name="connsiteX1" fmla="*/ 850473 w 2019200"/>
                      <a:gd name="connsiteY1" fmla="*/ 183063 h 1653643"/>
                      <a:gd name="connsiteX2" fmla="*/ 1195913 w 2019200"/>
                      <a:gd name="connsiteY2" fmla="*/ 183 h 1653643"/>
                      <a:gd name="connsiteX3" fmla="*/ 1439753 w 2019200"/>
                      <a:gd name="connsiteY3" fmla="*/ 152583 h 1653643"/>
                      <a:gd name="connsiteX4" fmla="*/ 1477853 w 2019200"/>
                      <a:gd name="connsiteY4" fmla="*/ 332923 h 1653643"/>
                      <a:gd name="connsiteX5" fmla="*/ 1388953 w 2019200"/>
                      <a:gd name="connsiteY5" fmla="*/ 548823 h 1653643"/>
                      <a:gd name="connsiteX6" fmla="*/ 1576913 w 2019200"/>
                      <a:gd name="connsiteY6" fmla="*/ 536123 h 1653643"/>
                      <a:gd name="connsiteX7" fmla="*/ 1927433 w 2019200"/>
                      <a:gd name="connsiteY7" fmla="*/ 640263 h 1653643"/>
                      <a:gd name="connsiteX8" fmla="*/ 2018873 w 2019200"/>
                      <a:gd name="connsiteY8" fmla="*/ 823143 h 1653643"/>
                      <a:gd name="connsiteX9" fmla="*/ 1947753 w 2019200"/>
                      <a:gd name="connsiteY9" fmla="*/ 995863 h 1653643"/>
                      <a:gd name="connsiteX10" fmla="*/ 1708993 w 2019200"/>
                      <a:gd name="connsiteY10" fmla="*/ 1087303 h 1653643"/>
                      <a:gd name="connsiteX11" fmla="*/ 1449913 w 2019200"/>
                      <a:gd name="connsiteY11" fmla="*/ 1066983 h 1653643"/>
                      <a:gd name="connsiteX12" fmla="*/ 1571833 w 2019200"/>
                      <a:gd name="connsiteY12" fmla="*/ 1300663 h 1653643"/>
                      <a:gd name="connsiteX13" fmla="*/ 1581993 w 2019200"/>
                      <a:gd name="connsiteY13" fmla="*/ 1290503 h 1653643"/>
                      <a:gd name="connsiteX14" fmla="*/ 1581993 w 2019200"/>
                      <a:gd name="connsiteY14" fmla="*/ 1463223 h 1653643"/>
                      <a:gd name="connsiteX15" fmla="*/ 1429593 w 2019200"/>
                      <a:gd name="connsiteY15" fmla="*/ 1635943 h 1653643"/>
                      <a:gd name="connsiteX16" fmla="*/ 1145113 w 2019200"/>
                      <a:gd name="connsiteY16" fmla="*/ 1635943 h 1653643"/>
                      <a:gd name="connsiteX17" fmla="*/ 1013033 w 2019200"/>
                      <a:gd name="connsiteY17" fmla="*/ 1529263 h 1653643"/>
                      <a:gd name="connsiteX18" fmla="*/ 921593 w 2019200"/>
                      <a:gd name="connsiteY18" fmla="*/ 1351463 h 1653643"/>
                      <a:gd name="connsiteX19" fmla="*/ 921593 w 2019200"/>
                      <a:gd name="connsiteY19" fmla="*/ 1361623 h 1653643"/>
                      <a:gd name="connsiteX20" fmla="*/ 789513 w 2019200"/>
                      <a:gd name="connsiteY20" fmla="*/ 1503863 h 1653643"/>
                      <a:gd name="connsiteX21" fmla="*/ 423753 w 2019200"/>
                      <a:gd name="connsiteY21" fmla="*/ 1554663 h 1653643"/>
                      <a:gd name="connsiteX22" fmla="*/ 271353 w 2019200"/>
                      <a:gd name="connsiteY22" fmla="*/ 1320983 h 1653643"/>
                      <a:gd name="connsiteX23" fmla="*/ 400893 w 2019200"/>
                      <a:gd name="connsiteY23" fmla="*/ 1072063 h 1653643"/>
                      <a:gd name="connsiteX24" fmla="*/ 474553 w 2019200"/>
                      <a:gd name="connsiteY24" fmla="*/ 985703 h 1653643"/>
                      <a:gd name="connsiteX25" fmla="*/ 230713 w 2019200"/>
                      <a:gd name="connsiteY25" fmla="*/ 894263 h 1653643"/>
                      <a:gd name="connsiteX26" fmla="*/ 47833 w 2019200"/>
                      <a:gd name="connsiteY26" fmla="*/ 741863 h 1653643"/>
                      <a:gd name="connsiteX27" fmla="*/ 17353 w 2019200"/>
                      <a:gd name="connsiteY27" fmla="*/ 457383 h 1653643"/>
                      <a:gd name="connsiteX28" fmla="*/ 281513 w 2019200"/>
                      <a:gd name="connsiteY28" fmla="*/ 355783 h 1653643"/>
                      <a:gd name="connsiteX29" fmla="*/ 489793 w 2019200"/>
                      <a:gd name="connsiteY29" fmla="*/ 406583 h 1653643"/>
                      <a:gd name="connsiteX30" fmla="*/ 708233 w 2019200"/>
                      <a:gd name="connsiteY30" fmla="*/ 498023 h 1653643"/>
                      <a:gd name="connsiteX0" fmla="*/ 708233 w 2019200"/>
                      <a:gd name="connsiteY0" fmla="*/ 498023 h 1653643"/>
                      <a:gd name="connsiteX1" fmla="*/ 850473 w 2019200"/>
                      <a:gd name="connsiteY1" fmla="*/ 183063 h 1653643"/>
                      <a:gd name="connsiteX2" fmla="*/ 1195913 w 2019200"/>
                      <a:gd name="connsiteY2" fmla="*/ 183 h 1653643"/>
                      <a:gd name="connsiteX3" fmla="*/ 1439753 w 2019200"/>
                      <a:gd name="connsiteY3" fmla="*/ 152583 h 1653643"/>
                      <a:gd name="connsiteX4" fmla="*/ 1477853 w 2019200"/>
                      <a:gd name="connsiteY4" fmla="*/ 332923 h 1653643"/>
                      <a:gd name="connsiteX5" fmla="*/ 1427053 w 2019200"/>
                      <a:gd name="connsiteY5" fmla="*/ 546283 h 1653643"/>
                      <a:gd name="connsiteX6" fmla="*/ 1576913 w 2019200"/>
                      <a:gd name="connsiteY6" fmla="*/ 536123 h 1653643"/>
                      <a:gd name="connsiteX7" fmla="*/ 1927433 w 2019200"/>
                      <a:gd name="connsiteY7" fmla="*/ 640263 h 1653643"/>
                      <a:gd name="connsiteX8" fmla="*/ 2018873 w 2019200"/>
                      <a:gd name="connsiteY8" fmla="*/ 823143 h 1653643"/>
                      <a:gd name="connsiteX9" fmla="*/ 1947753 w 2019200"/>
                      <a:gd name="connsiteY9" fmla="*/ 995863 h 1653643"/>
                      <a:gd name="connsiteX10" fmla="*/ 1708993 w 2019200"/>
                      <a:gd name="connsiteY10" fmla="*/ 1087303 h 1653643"/>
                      <a:gd name="connsiteX11" fmla="*/ 1449913 w 2019200"/>
                      <a:gd name="connsiteY11" fmla="*/ 1066983 h 1653643"/>
                      <a:gd name="connsiteX12" fmla="*/ 1571833 w 2019200"/>
                      <a:gd name="connsiteY12" fmla="*/ 1300663 h 1653643"/>
                      <a:gd name="connsiteX13" fmla="*/ 1581993 w 2019200"/>
                      <a:gd name="connsiteY13" fmla="*/ 1290503 h 1653643"/>
                      <a:gd name="connsiteX14" fmla="*/ 1581993 w 2019200"/>
                      <a:gd name="connsiteY14" fmla="*/ 1463223 h 1653643"/>
                      <a:gd name="connsiteX15" fmla="*/ 1429593 w 2019200"/>
                      <a:gd name="connsiteY15" fmla="*/ 1635943 h 1653643"/>
                      <a:gd name="connsiteX16" fmla="*/ 1145113 w 2019200"/>
                      <a:gd name="connsiteY16" fmla="*/ 1635943 h 1653643"/>
                      <a:gd name="connsiteX17" fmla="*/ 1013033 w 2019200"/>
                      <a:gd name="connsiteY17" fmla="*/ 1529263 h 1653643"/>
                      <a:gd name="connsiteX18" fmla="*/ 921593 w 2019200"/>
                      <a:gd name="connsiteY18" fmla="*/ 1351463 h 1653643"/>
                      <a:gd name="connsiteX19" fmla="*/ 921593 w 2019200"/>
                      <a:gd name="connsiteY19" fmla="*/ 1361623 h 1653643"/>
                      <a:gd name="connsiteX20" fmla="*/ 789513 w 2019200"/>
                      <a:gd name="connsiteY20" fmla="*/ 1503863 h 1653643"/>
                      <a:gd name="connsiteX21" fmla="*/ 423753 w 2019200"/>
                      <a:gd name="connsiteY21" fmla="*/ 1554663 h 1653643"/>
                      <a:gd name="connsiteX22" fmla="*/ 271353 w 2019200"/>
                      <a:gd name="connsiteY22" fmla="*/ 1320983 h 1653643"/>
                      <a:gd name="connsiteX23" fmla="*/ 400893 w 2019200"/>
                      <a:gd name="connsiteY23" fmla="*/ 1072063 h 1653643"/>
                      <a:gd name="connsiteX24" fmla="*/ 474553 w 2019200"/>
                      <a:gd name="connsiteY24" fmla="*/ 985703 h 1653643"/>
                      <a:gd name="connsiteX25" fmla="*/ 230713 w 2019200"/>
                      <a:gd name="connsiteY25" fmla="*/ 894263 h 1653643"/>
                      <a:gd name="connsiteX26" fmla="*/ 47833 w 2019200"/>
                      <a:gd name="connsiteY26" fmla="*/ 741863 h 1653643"/>
                      <a:gd name="connsiteX27" fmla="*/ 17353 w 2019200"/>
                      <a:gd name="connsiteY27" fmla="*/ 457383 h 1653643"/>
                      <a:gd name="connsiteX28" fmla="*/ 281513 w 2019200"/>
                      <a:gd name="connsiteY28" fmla="*/ 355783 h 1653643"/>
                      <a:gd name="connsiteX29" fmla="*/ 489793 w 2019200"/>
                      <a:gd name="connsiteY29" fmla="*/ 406583 h 1653643"/>
                      <a:gd name="connsiteX30" fmla="*/ 708233 w 2019200"/>
                      <a:gd name="connsiteY30" fmla="*/ 498023 h 1653643"/>
                      <a:gd name="connsiteX0" fmla="*/ 708233 w 2019200"/>
                      <a:gd name="connsiteY0" fmla="*/ 498023 h 1653643"/>
                      <a:gd name="connsiteX1" fmla="*/ 850473 w 2019200"/>
                      <a:gd name="connsiteY1" fmla="*/ 183063 h 1653643"/>
                      <a:gd name="connsiteX2" fmla="*/ 1195913 w 2019200"/>
                      <a:gd name="connsiteY2" fmla="*/ 183 h 1653643"/>
                      <a:gd name="connsiteX3" fmla="*/ 1439753 w 2019200"/>
                      <a:gd name="connsiteY3" fmla="*/ 152583 h 1653643"/>
                      <a:gd name="connsiteX4" fmla="*/ 1477853 w 2019200"/>
                      <a:gd name="connsiteY4" fmla="*/ 332923 h 1653643"/>
                      <a:gd name="connsiteX5" fmla="*/ 1427053 w 2019200"/>
                      <a:gd name="connsiteY5" fmla="*/ 546283 h 1653643"/>
                      <a:gd name="connsiteX6" fmla="*/ 1622633 w 2019200"/>
                      <a:gd name="connsiteY6" fmla="*/ 558983 h 1653643"/>
                      <a:gd name="connsiteX7" fmla="*/ 1927433 w 2019200"/>
                      <a:gd name="connsiteY7" fmla="*/ 640263 h 1653643"/>
                      <a:gd name="connsiteX8" fmla="*/ 2018873 w 2019200"/>
                      <a:gd name="connsiteY8" fmla="*/ 823143 h 1653643"/>
                      <a:gd name="connsiteX9" fmla="*/ 1947753 w 2019200"/>
                      <a:gd name="connsiteY9" fmla="*/ 995863 h 1653643"/>
                      <a:gd name="connsiteX10" fmla="*/ 1708993 w 2019200"/>
                      <a:gd name="connsiteY10" fmla="*/ 1087303 h 1653643"/>
                      <a:gd name="connsiteX11" fmla="*/ 1449913 w 2019200"/>
                      <a:gd name="connsiteY11" fmla="*/ 1066983 h 1653643"/>
                      <a:gd name="connsiteX12" fmla="*/ 1571833 w 2019200"/>
                      <a:gd name="connsiteY12" fmla="*/ 1300663 h 1653643"/>
                      <a:gd name="connsiteX13" fmla="*/ 1581993 w 2019200"/>
                      <a:gd name="connsiteY13" fmla="*/ 1290503 h 1653643"/>
                      <a:gd name="connsiteX14" fmla="*/ 1581993 w 2019200"/>
                      <a:gd name="connsiteY14" fmla="*/ 1463223 h 1653643"/>
                      <a:gd name="connsiteX15" fmla="*/ 1429593 w 2019200"/>
                      <a:gd name="connsiteY15" fmla="*/ 1635943 h 1653643"/>
                      <a:gd name="connsiteX16" fmla="*/ 1145113 w 2019200"/>
                      <a:gd name="connsiteY16" fmla="*/ 1635943 h 1653643"/>
                      <a:gd name="connsiteX17" fmla="*/ 1013033 w 2019200"/>
                      <a:gd name="connsiteY17" fmla="*/ 1529263 h 1653643"/>
                      <a:gd name="connsiteX18" fmla="*/ 921593 w 2019200"/>
                      <a:gd name="connsiteY18" fmla="*/ 1351463 h 1653643"/>
                      <a:gd name="connsiteX19" fmla="*/ 921593 w 2019200"/>
                      <a:gd name="connsiteY19" fmla="*/ 1361623 h 1653643"/>
                      <a:gd name="connsiteX20" fmla="*/ 789513 w 2019200"/>
                      <a:gd name="connsiteY20" fmla="*/ 1503863 h 1653643"/>
                      <a:gd name="connsiteX21" fmla="*/ 423753 w 2019200"/>
                      <a:gd name="connsiteY21" fmla="*/ 1554663 h 1653643"/>
                      <a:gd name="connsiteX22" fmla="*/ 271353 w 2019200"/>
                      <a:gd name="connsiteY22" fmla="*/ 1320983 h 1653643"/>
                      <a:gd name="connsiteX23" fmla="*/ 400893 w 2019200"/>
                      <a:gd name="connsiteY23" fmla="*/ 1072063 h 1653643"/>
                      <a:gd name="connsiteX24" fmla="*/ 474553 w 2019200"/>
                      <a:gd name="connsiteY24" fmla="*/ 985703 h 1653643"/>
                      <a:gd name="connsiteX25" fmla="*/ 230713 w 2019200"/>
                      <a:gd name="connsiteY25" fmla="*/ 894263 h 1653643"/>
                      <a:gd name="connsiteX26" fmla="*/ 47833 w 2019200"/>
                      <a:gd name="connsiteY26" fmla="*/ 741863 h 1653643"/>
                      <a:gd name="connsiteX27" fmla="*/ 17353 w 2019200"/>
                      <a:gd name="connsiteY27" fmla="*/ 457383 h 1653643"/>
                      <a:gd name="connsiteX28" fmla="*/ 281513 w 2019200"/>
                      <a:gd name="connsiteY28" fmla="*/ 355783 h 1653643"/>
                      <a:gd name="connsiteX29" fmla="*/ 489793 w 2019200"/>
                      <a:gd name="connsiteY29" fmla="*/ 406583 h 1653643"/>
                      <a:gd name="connsiteX30" fmla="*/ 708233 w 2019200"/>
                      <a:gd name="connsiteY30" fmla="*/ 498023 h 1653643"/>
                      <a:gd name="connsiteX0" fmla="*/ 708233 w 2019200"/>
                      <a:gd name="connsiteY0" fmla="*/ 498156 h 1653776"/>
                      <a:gd name="connsiteX1" fmla="*/ 878413 w 2019200"/>
                      <a:gd name="connsiteY1" fmla="*/ 193356 h 1653776"/>
                      <a:gd name="connsiteX2" fmla="*/ 1195913 w 2019200"/>
                      <a:gd name="connsiteY2" fmla="*/ 316 h 1653776"/>
                      <a:gd name="connsiteX3" fmla="*/ 1439753 w 2019200"/>
                      <a:gd name="connsiteY3" fmla="*/ 152716 h 1653776"/>
                      <a:gd name="connsiteX4" fmla="*/ 1477853 w 2019200"/>
                      <a:gd name="connsiteY4" fmla="*/ 333056 h 1653776"/>
                      <a:gd name="connsiteX5" fmla="*/ 1427053 w 2019200"/>
                      <a:gd name="connsiteY5" fmla="*/ 546416 h 1653776"/>
                      <a:gd name="connsiteX6" fmla="*/ 1622633 w 2019200"/>
                      <a:gd name="connsiteY6" fmla="*/ 559116 h 1653776"/>
                      <a:gd name="connsiteX7" fmla="*/ 1927433 w 2019200"/>
                      <a:gd name="connsiteY7" fmla="*/ 640396 h 1653776"/>
                      <a:gd name="connsiteX8" fmla="*/ 2018873 w 2019200"/>
                      <a:gd name="connsiteY8" fmla="*/ 823276 h 1653776"/>
                      <a:gd name="connsiteX9" fmla="*/ 1947753 w 2019200"/>
                      <a:gd name="connsiteY9" fmla="*/ 995996 h 1653776"/>
                      <a:gd name="connsiteX10" fmla="*/ 1708993 w 2019200"/>
                      <a:gd name="connsiteY10" fmla="*/ 1087436 h 1653776"/>
                      <a:gd name="connsiteX11" fmla="*/ 1449913 w 2019200"/>
                      <a:gd name="connsiteY11" fmla="*/ 1067116 h 1653776"/>
                      <a:gd name="connsiteX12" fmla="*/ 1571833 w 2019200"/>
                      <a:gd name="connsiteY12" fmla="*/ 1300796 h 1653776"/>
                      <a:gd name="connsiteX13" fmla="*/ 1581993 w 2019200"/>
                      <a:gd name="connsiteY13" fmla="*/ 1290636 h 1653776"/>
                      <a:gd name="connsiteX14" fmla="*/ 1581993 w 2019200"/>
                      <a:gd name="connsiteY14" fmla="*/ 1463356 h 1653776"/>
                      <a:gd name="connsiteX15" fmla="*/ 1429593 w 2019200"/>
                      <a:gd name="connsiteY15" fmla="*/ 1636076 h 1653776"/>
                      <a:gd name="connsiteX16" fmla="*/ 1145113 w 2019200"/>
                      <a:gd name="connsiteY16" fmla="*/ 1636076 h 1653776"/>
                      <a:gd name="connsiteX17" fmla="*/ 1013033 w 2019200"/>
                      <a:gd name="connsiteY17" fmla="*/ 1529396 h 1653776"/>
                      <a:gd name="connsiteX18" fmla="*/ 921593 w 2019200"/>
                      <a:gd name="connsiteY18" fmla="*/ 1351596 h 1653776"/>
                      <a:gd name="connsiteX19" fmla="*/ 921593 w 2019200"/>
                      <a:gd name="connsiteY19" fmla="*/ 1361756 h 1653776"/>
                      <a:gd name="connsiteX20" fmla="*/ 789513 w 2019200"/>
                      <a:gd name="connsiteY20" fmla="*/ 1503996 h 1653776"/>
                      <a:gd name="connsiteX21" fmla="*/ 423753 w 2019200"/>
                      <a:gd name="connsiteY21" fmla="*/ 1554796 h 1653776"/>
                      <a:gd name="connsiteX22" fmla="*/ 271353 w 2019200"/>
                      <a:gd name="connsiteY22" fmla="*/ 1321116 h 1653776"/>
                      <a:gd name="connsiteX23" fmla="*/ 400893 w 2019200"/>
                      <a:gd name="connsiteY23" fmla="*/ 1072196 h 1653776"/>
                      <a:gd name="connsiteX24" fmla="*/ 474553 w 2019200"/>
                      <a:gd name="connsiteY24" fmla="*/ 985836 h 1653776"/>
                      <a:gd name="connsiteX25" fmla="*/ 230713 w 2019200"/>
                      <a:gd name="connsiteY25" fmla="*/ 894396 h 1653776"/>
                      <a:gd name="connsiteX26" fmla="*/ 47833 w 2019200"/>
                      <a:gd name="connsiteY26" fmla="*/ 741996 h 1653776"/>
                      <a:gd name="connsiteX27" fmla="*/ 17353 w 2019200"/>
                      <a:gd name="connsiteY27" fmla="*/ 457516 h 1653776"/>
                      <a:gd name="connsiteX28" fmla="*/ 281513 w 2019200"/>
                      <a:gd name="connsiteY28" fmla="*/ 355916 h 1653776"/>
                      <a:gd name="connsiteX29" fmla="*/ 489793 w 2019200"/>
                      <a:gd name="connsiteY29" fmla="*/ 406716 h 1653776"/>
                      <a:gd name="connsiteX30" fmla="*/ 708233 w 2019200"/>
                      <a:gd name="connsiteY30" fmla="*/ 498156 h 1653776"/>
                      <a:gd name="connsiteX0" fmla="*/ 708233 w 2019200"/>
                      <a:gd name="connsiteY0" fmla="*/ 498156 h 1653776"/>
                      <a:gd name="connsiteX1" fmla="*/ 878413 w 2019200"/>
                      <a:gd name="connsiteY1" fmla="*/ 193356 h 1653776"/>
                      <a:gd name="connsiteX2" fmla="*/ 1195913 w 2019200"/>
                      <a:gd name="connsiteY2" fmla="*/ 316 h 1653776"/>
                      <a:gd name="connsiteX3" fmla="*/ 1439753 w 2019200"/>
                      <a:gd name="connsiteY3" fmla="*/ 152716 h 1653776"/>
                      <a:gd name="connsiteX4" fmla="*/ 1477853 w 2019200"/>
                      <a:gd name="connsiteY4" fmla="*/ 333056 h 1653776"/>
                      <a:gd name="connsiteX5" fmla="*/ 1427053 w 2019200"/>
                      <a:gd name="connsiteY5" fmla="*/ 546416 h 1653776"/>
                      <a:gd name="connsiteX6" fmla="*/ 1622633 w 2019200"/>
                      <a:gd name="connsiteY6" fmla="*/ 559116 h 1653776"/>
                      <a:gd name="connsiteX7" fmla="*/ 1927433 w 2019200"/>
                      <a:gd name="connsiteY7" fmla="*/ 640396 h 1653776"/>
                      <a:gd name="connsiteX8" fmla="*/ 2018873 w 2019200"/>
                      <a:gd name="connsiteY8" fmla="*/ 823276 h 1653776"/>
                      <a:gd name="connsiteX9" fmla="*/ 1947753 w 2019200"/>
                      <a:gd name="connsiteY9" fmla="*/ 995996 h 1653776"/>
                      <a:gd name="connsiteX10" fmla="*/ 1708993 w 2019200"/>
                      <a:gd name="connsiteY10" fmla="*/ 1087436 h 1653776"/>
                      <a:gd name="connsiteX11" fmla="*/ 1449913 w 2019200"/>
                      <a:gd name="connsiteY11" fmla="*/ 1067116 h 1653776"/>
                      <a:gd name="connsiteX12" fmla="*/ 1571833 w 2019200"/>
                      <a:gd name="connsiteY12" fmla="*/ 1300796 h 1653776"/>
                      <a:gd name="connsiteX13" fmla="*/ 1581993 w 2019200"/>
                      <a:gd name="connsiteY13" fmla="*/ 1290636 h 1653776"/>
                      <a:gd name="connsiteX14" fmla="*/ 1581993 w 2019200"/>
                      <a:gd name="connsiteY14" fmla="*/ 1463356 h 1653776"/>
                      <a:gd name="connsiteX15" fmla="*/ 1429593 w 2019200"/>
                      <a:gd name="connsiteY15" fmla="*/ 1636076 h 1653776"/>
                      <a:gd name="connsiteX16" fmla="*/ 1145113 w 2019200"/>
                      <a:gd name="connsiteY16" fmla="*/ 1636076 h 1653776"/>
                      <a:gd name="connsiteX17" fmla="*/ 1013033 w 2019200"/>
                      <a:gd name="connsiteY17" fmla="*/ 1529396 h 1653776"/>
                      <a:gd name="connsiteX18" fmla="*/ 921593 w 2019200"/>
                      <a:gd name="connsiteY18" fmla="*/ 1351596 h 1653776"/>
                      <a:gd name="connsiteX19" fmla="*/ 921593 w 2019200"/>
                      <a:gd name="connsiteY19" fmla="*/ 1361756 h 1653776"/>
                      <a:gd name="connsiteX20" fmla="*/ 789513 w 2019200"/>
                      <a:gd name="connsiteY20" fmla="*/ 1503996 h 1653776"/>
                      <a:gd name="connsiteX21" fmla="*/ 423753 w 2019200"/>
                      <a:gd name="connsiteY21" fmla="*/ 1554796 h 1653776"/>
                      <a:gd name="connsiteX22" fmla="*/ 271353 w 2019200"/>
                      <a:gd name="connsiteY22" fmla="*/ 1321116 h 1653776"/>
                      <a:gd name="connsiteX23" fmla="*/ 400893 w 2019200"/>
                      <a:gd name="connsiteY23" fmla="*/ 1072196 h 1653776"/>
                      <a:gd name="connsiteX24" fmla="*/ 474553 w 2019200"/>
                      <a:gd name="connsiteY24" fmla="*/ 985836 h 1653776"/>
                      <a:gd name="connsiteX25" fmla="*/ 230713 w 2019200"/>
                      <a:gd name="connsiteY25" fmla="*/ 894396 h 1653776"/>
                      <a:gd name="connsiteX26" fmla="*/ 47833 w 2019200"/>
                      <a:gd name="connsiteY26" fmla="*/ 741996 h 1653776"/>
                      <a:gd name="connsiteX27" fmla="*/ 17353 w 2019200"/>
                      <a:gd name="connsiteY27" fmla="*/ 457516 h 1653776"/>
                      <a:gd name="connsiteX28" fmla="*/ 281513 w 2019200"/>
                      <a:gd name="connsiteY28" fmla="*/ 355916 h 1653776"/>
                      <a:gd name="connsiteX29" fmla="*/ 489793 w 2019200"/>
                      <a:gd name="connsiteY29" fmla="*/ 406716 h 1653776"/>
                      <a:gd name="connsiteX30" fmla="*/ 708233 w 2019200"/>
                      <a:gd name="connsiteY30" fmla="*/ 498156 h 1653776"/>
                      <a:gd name="connsiteX0" fmla="*/ 710773 w 2019200"/>
                      <a:gd name="connsiteY0" fmla="*/ 477836 h 1653776"/>
                      <a:gd name="connsiteX1" fmla="*/ 878413 w 2019200"/>
                      <a:gd name="connsiteY1" fmla="*/ 193356 h 1653776"/>
                      <a:gd name="connsiteX2" fmla="*/ 1195913 w 2019200"/>
                      <a:gd name="connsiteY2" fmla="*/ 316 h 1653776"/>
                      <a:gd name="connsiteX3" fmla="*/ 1439753 w 2019200"/>
                      <a:gd name="connsiteY3" fmla="*/ 152716 h 1653776"/>
                      <a:gd name="connsiteX4" fmla="*/ 1477853 w 2019200"/>
                      <a:gd name="connsiteY4" fmla="*/ 333056 h 1653776"/>
                      <a:gd name="connsiteX5" fmla="*/ 1427053 w 2019200"/>
                      <a:gd name="connsiteY5" fmla="*/ 546416 h 1653776"/>
                      <a:gd name="connsiteX6" fmla="*/ 1622633 w 2019200"/>
                      <a:gd name="connsiteY6" fmla="*/ 559116 h 1653776"/>
                      <a:gd name="connsiteX7" fmla="*/ 1927433 w 2019200"/>
                      <a:gd name="connsiteY7" fmla="*/ 640396 h 1653776"/>
                      <a:gd name="connsiteX8" fmla="*/ 2018873 w 2019200"/>
                      <a:gd name="connsiteY8" fmla="*/ 823276 h 1653776"/>
                      <a:gd name="connsiteX9" fmla="*/ 1947753 w 2019200"/>
                      <a:gd name="connsiteY9" fmla="*/ 995996 h 1653776"/>
                      <a:gd name="connsiteX10" fmla="*/ 1708993 w 2019200"/>
                      <a:gd name="connsiteY10" fmla="*/ 1087436 h 1653776"/>
                      <a:gd name="connsiteX11" fmla="*/ 1449913 w 2019200"/>
                      <a:gd name="connsiteY11" fmla="*/ 1067116 h 1653776"/>
                      <a:gd name="connsiteX12" fmla="*/ 1571833 w 2019200"/>
                      <a:gd name="connsiteY12" fmla="*/ 1300796 h 1653776"/>
                      <a:gd name="connsiteX13" fmla="*/ 1581993 w 2019200"/>
                      <a:gd name="connsiteY13" fmla="*/ 1290636 h 1653776"/>
                      <a:gd name="connsiteX14" fmla="*/ 1581993 w 2019200"/>
                      <a:gd name="connsiteY14" fmla="*/ 1463356 h 1653776"/>
                      <a:gd name="connsiteX15" fmla="*/ 1429593 w 2019200"/>
                      <a:gd name="connsiteY15" fmla="*/ 1636076 h 1653776"/>
                      <a:gd name="connsiteX16" fmla="*/ 1145113 w 2019200"/>
                      <a:gd name="connsiteY16" fmla="*/ 1636076 h 1653776"/>
                      <a:gd name="connsiteX17" fmla="*/ 1013033 w 2019200"/>
                      <a:gd name="connsiteY17" fmla="*/ 1529396 h 1653776"/>
                      <a:gd name="connsiteX18" fmla="*/ 921593 w 2019200"/>
                      <a:gd name="connsiteY18" fmla="*/ 1351596 h 1653776"/>
                      <a:gd name="connsiteX19" fmla="*/ 921593 w 2019200"/>
                      <a:gd name="connsiteY19" fmla="*/ 1361756 h 1653776"/>
                      <a:gd name="connsiteX20" fmla="*/ 789513 w 2019200"/>
                      <a:gd name="connsiteY20" fmla="*/ 1503996 h 1653776"/>
                      <a:gd name="connsiteX21" fmla="*/ 423753 w 2019200"/>
                      <a:gd name="connsiteY21" fmla="*/ 1554796 h 1653776"/>
                      <a:gd name="connsiteX22" fmla="*/ 271353 w 2019200"/>
                      <a:gd name="connsiteY22" fmla="*/ 1321116 h 1653776"/>
                      <a:gd name="connsiteX23" fmla="*/ 400893 w 2019200"/>
                      <a:gd name="connsiteY23" fmla="*/ 1072196 h 1653776"/>
                      <a:gd name="connsiteX24" fmla="*/ 474553 w 2019200"/>
                      <a:gd name="connsiteY24" fmla="*/ 985836 h 1653776"/>
                      <a:gd name="connsiteX25" fmla="*/ 230713 w 2019200"/>
                      <a:gd name="connsiteY25" fmla="*/ 894396 h 1653776"/>
                      <a:gd name="connsiteX26" fmla="*/ 47833 w 2019200"/>
                      <a:gd name="connsiteY26" fmla="*/ 741996 h 1653776"/>
                      <a:gd name="connsiteX27" fmla="*/ 17353 w 2019200"/>
                      <a:gd name="connsiteY27" fmla="*/ 457516 h 1653776"/>
                      <a:gd name="connsiteX28" fmla="*/ 281513 w 2019200"/>
                      <a:gd name="connsiteY28" fmla="*/ 355916 h 1653776"/>
                      <a:gd name="connsiteX29" fmla="*/ 489793 w 2019200"/>
                      <a:gd name="connsiteY29" fmla="*/ 406716 h 1653776"/>
                      <a:gd name="connsiteX30" fmla="*/ 710773 w 2019200"/>
                      <a:gd name="connsiteY30" fmla="*/ 477836 h 1653776"/>
                      <a:gd name="connsiteX0" fmla="*/ 710773 w 2019200"/>
                      <a:gd name="connsiteY0" fmla="*/ 449982 h 1625922"/>
                      <a:gd name="connsiteX1" fmla="*/ 878413 w 2019200"/>
                      <a:gd name="connsiteY1" fmla="*/ 165502 h 1625922"/>
                      <a:gd name="connsiteX2" fmla="*/ 1198453 w 2019200"/>
                      <a:gd name="connsiteY2" fmla="*/ 402 h 1625922"/>
                      <a:gd name="connsiteX3" fmla="*/ 1439753 w 2019200"/>
                      <a:gd name="connsiteY3" fmla="*/ 124862 h 1625922"/>
                      <a:gd name="connsiteX4" fmla="*/ 1477853 w 2019200"/>
                      <a:gd name="connsiteY4" fmla="*/ 305202 h 1625922"/>
                      <a:gd name="connsiteX5" fmla="*/ 1427053 w 2019200"/>
                      <a:gd name="connsiteY5" fmla="*/ 518562 h 1625922"/>
                      <a:gd name="connsiteX6" fmla="*/ 1622633 w 2019200"/>
                      <a:gd name="connsiteY6" fmla="*/ 531262 h 1625922"/>
                      <a:gd name="connsiteX7" fmla="*/ 1927433 w 2019200"/>
                      <a:gd name="connsiteY7" fmla="*/ 612542 h 1625922"/>
                      <a:gd name="connsiteX8" fmla="*/ 2018873 w 2019200"/>
                      <a:gd name="connsiteY8" fmla="*/ 795422 h 1625922"/>
                      <a:gd name="connsiteX9" fmla="*/ 1947753 w 2019200"/>
                      <a:gd name="connsiteY9" fmla="*/ 968142 h 1625922"/>
                      <a:gd name="connsiteX10" fmla="*/ 1708993 w 2019200"/>
                      <a:gd name="connsiteY10" fmla="*/ 1059582 h 1625922"/>
                      <a:gd name="connsiteX11" fmla="*/ 1449913 w 2019200"/>
                      <a:gd name="connsiteY11" fmla="*/ 1039262 h 1625922"/>
                      <a:gd name="connsiteX12" fmla="*/ 1571833 w 2019200"/>
                      <a:gd name="connsiteY12" fmla="*/ 1272942 h 1625922"/>
                      <a:gd name="connsiteX13" fmla="*/ 1581993 w 2019200"/>
                      <a:gd name="connsiteY13" fmla="*/ 1262782 h 1625922"/>
                      <a:gd name="connsiteX14" fmla="*/ 1581993 w 2019200"/>
                      <a:gd name="connsiteY14" fmla="*/ 1435502 h 1625922"/>
                      <a:gd name="connsiteX15" fmla="*/ 1429593 w 2019200"/>
                      <a:gd name="connsiteY15" fmla="*/ 1608222 h 1625922"/>
                      <a:gd name="connsiteX16" fmla="*/ 1145113 w 2019200"/>
                      <a:gd name="connsiteY16" fmla="*/ 1608222 h 1625922"/>
                      <a:gd name="connsiteX17" fmla="*/ 1013033 w 2019200"/>
                      <a:gd name="connsiteY17" fmla="*/ 1501542 h 1625922"/>
                      <a:gd name="connsiteX18" fmla="*/ 921593 w 2019200"/>
                      <a:gd name="connsiteY18" fmla="*/ 1323742 h 1625922"/>
                      <a:gd name="connsiteX19" fmla="*/ 921593 w 2019200"/>
                      <a:gd name="connsiteY19" fmla="*/ 1333902 h 1625922"/>
                      <a:gd name="connsiteX20" fmla="*/ 789513 w 2019200"/>
                      <a:gd name="connsiteY20" fmla="*/ 1476142 h 1625922"/>
                      <a:gd name="connsiteX21" fmla="*/ 423753 w 2019200"/>
                      <a:gd name="connsiteY21" fmla="*/ 1526942 h 1625922"/>
                      <a:gd name="connsiteX22" fmla="*/ 271353 w 2019200"/>
                      <a:gd name="connsiteY22" fmla="*/ 1293262 h 1625922"/>
                      <a:gd name="connsiteX23" fmla="*/ 400893 w 2019200"/>
                      <a:gd name="connsiteY23" fmla="*/ 1044342 h 1625922"/>
                      <a:gd name="connsiteX24" fmla="*/ 474553 w 2019200"/>
                      <a:gd name="connsiteY24" fmla="*/ 957982 h 1625922"/>
                      <a:gd name="connsiteX25" fmla="*/ 230713 w 2019200"/>
                      <a:gd name="connsiteY25" fmla="*/ 866542 h 1625922"/>
                      <a:gd name="connsiteX26" fmla="*/ 47833 w 2019200"/>
                      <a:gd name="connsiteY26" fmla="*/ 714142 h 1625922"/>
                      <a:gd name="connsiteX27" fmla="*/ 17353 w 2019200"/>
                      <a:gd name="connsiteY27" fmla="*/ 429662 h 1625922"/>
                      <a:gd name="connsiteX28" fmla="*/ 281513 w 2019200"/>
                      <a:gd name="connsiteY28" fmla="*/ 328062 h 1625922"/>
                      <a:gd name="connsiteX29" fmla="*/ 489793 w 2019200"/>
                      <a:gd name="connsiteY29" fmla="*/ 378862 h 1625922"/>
                      <a:gd name="connsiteX30" fmla="*/ 710773 w 2019200"/>
                      <a:gd name="connsiteY30" fmla="*/ 449982 h 1625922"/>
                      <a:gd name="connsiteX0" fmla="*/ 710773 w 2019200"/>
                      <a:gd name="connsiteY0" fmla="*/ 462637 h 1638577"/>
                      <a:gd name="connsiteX1" fmla="*/ 878413 w 2019200"/>
                      <a:gd name="connsiteY1" fmla="*/ 178157 h 1638577"/>
                      <a:gd name="connsiteX2" fmla="*/ 1190833 w 2019200"/>
                      <a:gd name="connsiteY2" fmla="*/ 357 h 1638577"/>
                      <a:gd name="connsiteX3" fmla="*/ 1439753 w 2019200"/>
                      <a:gd name="connsiteY3" fmla="*/ 137517 h 1638577"/>
                      <a:gd name="connsiteX4" fmla="*/ 1477853 w 2019200"/>
                      <a:gd name="connsiteY4" fmla="*/ 317857 h 1638577"/>
                      <a:gd name="connsiteX5" fmla="*/ 1427053 w 2019200"/>
                      <a:gd name="connsiteY5" fmla="*/ 531217 h 1638577"/>
                      <a:gd name="connsiteX6" fmla="*/ 1622633 w 2019200"/>
                      <a:gd name="connsiteY6" fmla="*/ 543917 h 1638577"/>
                      <a:gd name="connsiteX7" fmla="*/ 1927433 w 2019200"/>
                      <a:gd name="connsiteY7" fmla="*/ 625197 h 1638577"/>
                      <a:gd name="connsiteX8" fmla="*/ 2018873 w 2019200"/>
                      <a:gd name="connsiteY8" fmla="*/ 808077 h 1638577"/>
                      <a:gd name="connsiteX9" fmla="*/ 1947753 w 2019200"/>
                      <a:gd name="connsiteY9" fmla="*/ 980797 h 1638577"/>
                      <a:gd name="connsiteX10" fmla="*/ 1708993 w 2019200"/>
                      <a:gd name="connsiteY10" fmla="*/ 1072237 h 1638577"/>
                      <a:gd name="connsiteX11" fmla="*/ 1449913 w 2019200"/>
                      <a:gd name="connsiteY11" fmla="*/ 1051917 h 1638577"/>
                      <a:gd name="connsiteX12" fmla="*/ 1571833 w 2019200"/>
                      <a:gd name="connsiteY12" fmla="*/ 1285597 h 1638577"/>
                      <a:gd name="connsiteX13" fmla="*/ 1581993 w 2019200"/>
                      <a:gd name="connsiteY13" fmla="*/ 1275437 h 1638577"/>
                      <a:gd name="connsiteX14" fmla="*/ 1581993 w 2019200"/>
                      <a:gd name="connsiteY14" fmla="*/ 1448157 h 1638577"/>
                      <a:gd name="connsiteX15" fmla="*/ 1429593 w 2019200"/>
                      <a:gd name="connsiteY15" fmla="*/ 1620877 h 1638577"/>
                      <a:gd name="connsiteX16" fmla="*/ 1145113 w 2019200"/>
                      <a:gd name="connsiteY16" fmla="*/ 1620877 h 1638577"/>
                      <a:gd name="connsiteX17" fmla="*/ 1013033 w 2019200"/>
                      <a:gd name="connsiteY17" fmla="*/ 1514197 h 1638577"/>
                      <a:gd name="connsiteX18" fmla="*/ 921593 w 2019200"/>
                      <a:gd name="connsiteY18" fmla="*/ 1336397 h 1638577"/>
                      <a:gd name="connsiteX19" fmla="*/ 921593 w 2019200"/>
                      <a:gd name="connsiteY19" fmla="*/ 1346557 h 1638577"/>
                      <a:gd name="connsiteX20" fmla="*/ 789513 w 2019200"/>
                      <a:gd name="connsiteY20" fmla="*/ 1488797 h 1638577"/>
                      <a:gd name="connsiteX21" fmla="*/ 423753 w 2019200"/>
                      <a:gd name="connsiteY21" fmla="*/ 1539597 h 1638577"/>
                      <a:gd name="connsiteX22" fmla="*/ 271353 w 2019200"/>
                      <a:gd name="connsiteY22" fmla="*/ 1305917 h 1638577"/>
                      <a:gd name="connsiteX23" fmla="*/ 400893 w 2019200"/>
                      <a:gd name="connsiteY23" fmla="*/ 1056997 h 1638577"/>
                      <a:gd name="connsiteX24" fmla="*/ 474553 w 2019200"/>
                      <a:gd name="connsiteY24" fmla="*/ 970637 h 1638577"/>
                      <a:gd name="connsiteX25" fmla="*/ 230713 w 2019200"/>
                      <a:gd name="connsiteY25" fmla="*/ 879197 h 1638577"/>
                      <a:gd name="connsiteX26" fmla="*/ 47833 w 2019200"/>
                      <a:gd name="connsiteY26" fmla="*/ 726797 h 1638577"/>
                      <a:gd name="connsiteX27" fmla="*/ 17353 w 2019200"/>
                      <a:gd name="connsiteY27" fmla="*/ 442317 h 1638577"/>
                      <a:gd name="connsiteX28" fmla="*/ 281513 w 2019200"/>
                      <a:gd name="connsiteY28" fmla="*/ 340717 h 1638577"/>
                      <a:gd name="connsiteX29" fmla="*/ 489793 w 2019200"/>
                      <a:gd name="connsiteY29" fmla="*/ 391517 h 1638577"/>
                      <a:gd name="connsiteX30" fmla="*/ 710773 w 2019200"/>
                      <a:gd name="connsiteY30" fmla="*/ 462637 h 1638577"/>
                      <a:gd name="connsiteX0" fmla="*/ 710773 w 2019200"/>
                      <a:gd name="connsiteY0" fmla="*/ 462339 h 1638279"/>
                      <a:gd name="connsiteX1" fmla="*/ 878413 w 2019200"/>
                      <a:gd name="connsiteY1" fmla="*/ 177859 h 1638279"/>
                      <a:gd name="connsiteX2" fmla="*/ 1190833 w 2019200"/>
                      <a:gd name="connsiteY2" fmla="*/ 59 h 1638279"/>
                      <a:gd name="connsiteX3" fmla="*/ 1406733 w 2019200"/>
                      <a:gd name="connsiteY3" fmla="*/ 160079 h 1638279"/>
                      <a:gd name="connsiteX4" fmla="*/ 1477853 w 2019200"/>
                      <a:gd name="connsiteY4" fmla="*/ 317559 h 1638279"/>
                      <a:gd name="connsiteX5" fmla="*/ 1427053 w 2019200"/>
                      <a:gd name="connsiteY5" fmla="*/ 530919 h 1638279"/>
                      <a:gd name="connsiteX6" fmla="*/ 1622633 w 2019200"/>
                      <a:gd name="connsiteY6" fmla="*/ 543619 h 1638279"/>
                      <a:gd name="connsiteX7" fmla="*/ 1927433 w 2019200"/>
                      <a:gd name="connsiteY7" fmla="*/ 624899 h 1638279"/>
                      <a:gd name="connsiteX8" fmla="*/ 2018873 w 2019200"/>
                      <a:gd name="connsiteY8" fmla="*/ 807779 h 1638279"/>
                      <a:gd name="connsiteX9" fmla="*/ 1947753 w 2019200"/>
                      <a:gd name="connsiteY9" fmla="*/ 980499 h 1638279"/>
                      <a:gd name="connsiteX10" fmla="*/ 1708993 w 2019200"/>
                      <a:gd name="connsiteY10" fmla="*/ 1071939 h 1638279"/>
                      <a:gd name="connsiteX11" fmla="*/ 1449913 w 2019200"/>
                      <a:gd name="connsiteY11" fmla="*/ 1051619 h 1638279"/>
                      <a:gd name="connsiteX12" fmla="*/ 1571833 w 2019200"/>
                      <a:gd name="connsiteY12" fmla="*/ 1285299 h 1638279"/>
                      <a:gd name="connsiteX13" fmla="*/ 1581993 w 2019200"/>
                      <a:gd name="connsiteY13" fmla="*/ 1275139 h 1638279"/>
                      <a:gd name="connsiteX14" fmla="*/ 1581993 w 2019200"/>
                      <a:gd name="connsiteY14" fmla="*/ 1447859 h 1638279"/>
                      <a:gd name="connsiteX15" fmla="*/ 1429593 w 2019200"/>
                      <a:gd name="connsiteY15" fmla="*/ 1620579 h 1638279"/>
                      <a:gd name="connsiteX16" fmla="*/ 1145113 w 2019200"/>
                      <a:gd name="connsiteY16" fmla="*/ 1620579 h 1638279"/>
                      <a:gd name="connsiteX17" fmla="*/ 1013033 w 2019200"/>
                      <a:gd name="connsiteY17" fmla="*/ 1513899 h 1638279"/>
                      <a:gd name="connsiteX18" fmla="*/ 921593 w 2019200"/>
                      <a:gd name="connsiteY18" fmla="*/ 1336099 h 1638279"/>
                      <a:gd name="connsiteX19" fmla="*/ 921593 w 2019200"/>
                      <a:gd name="connsiteY19" fmla="*/ 1346259 h 1638279"/>
                      <a:gd name="connsiteX20" fmla="*/ 789513 w 2019200"/>
                      <a:gd name="connsiteY20" fmla="*/ 1488499 h 1638279"/>
                      <a:gd name="connsiteX21" fmla="*/ 423753 w 2019200"/>
                      <a:gd name="connsiteY21" fmla="*/ 1539299 h 1638279"/>
                      <a:gd name="connsiteX22" fmla="*/ 271353 w 2019200"/>
                      <a:gd name="connsiteY22" fmla="*/ 1305619 h 1638279"/>
                      <a:gd name="connsiteX23" fmla="*/ 400893 w 2019200"/>
                      <a:gd name="connsiteY23" fmla="*/ 1056699 h 1638279"/>
                      <a:gd name="connsiteX24" fmla="*/ 474553 w 2019200"/>
                      <a:gd name="connsiteY24" fmla="*/ 970339 h 1638279"/>
                      <a:gd name="connsiteX25" fmla="*/ 230713 w 2019200"/>
                      <a:gd name="connsiteY25" fmla="*/ 878899 h 1638279"/>
                      <a:gd name="connsiteX26" fmla="*/ 47833 w 2019200"/>
                      <a:gd name="connsiteY26" fmla="*/ 726499 h 1638279"/>
                      <a:gd name="connsiteX27" fmla="*/ 17353 w 2019200"/>
                      <a:gd name="connsiteY27" fmla="*/ 442019 h 1638279"/>
                      <a:gd name="connsiteX28" fmla="*/ 281513 w 2019200"/>
                      <a:gd name="connsiteY28" fmla="*/ 340419 h 1638279"/>
                      <a:gd name="connsiteX29" fmla="*/ 489793 w 2019200"/>
                      <a:gd name="connsiteY29" fmla="*/ 391219 h 1638279"/>
                      <a:gd name="connsiteX30" fmla="*/ 710773 w 2019200"/>
                      <a:gd name="connsiteY30" fmla="*/ 462339 h 1638279"/>
                      <a:gd name="connsiteX0" fmla="*/ 710773 w 2019200"/>
                      <a:gd name="connsiteY0" fmla="*/ 462467 h 1638407"/>
                      <a:gd name="connsiteX1" fmla="*/ 878413 w 2019200"/>
                      <a:gd name="connsiteY1" fmla="*/ 177987 h 1638407"/>
                      <a:gd name="connsiteX2" fmla="*/ 1190833 w 2019200"/>
                      <a:gd name="connsiteY2" fmla="*/ 187 h 1638407"/>
                      <a:gd name="connsiteX3" fmla="*/ 1414353 w 2019200"/>
                      <a:gd name="connsiteY3" fmla="*/ 147507 h 1638407"/>
                      <a:gd name="connsiteX4" fmla="*/ 1477853 w 2019200"/>
                      <a:gd name="connsiteY4" fmla="*/ 317687 h 1638407"/>
                      <a:gd name="connsiteX5" fmla="*/ 1427053 w 2019200"/>
                      <a:gd name="connsiteY5" fmla="*/ 531047 h 1638407"/>
                      <a:gd name="connsiteX6" fmla="*/ 1622633 w 2019200"/>
                      <a:gd name="connsiteY6" fmla="*/ 543747 h 1638407"/>
                      <a:gd name="connsiteX7" fmla="*/ 1927433 w 2019200"/>
                      <a:gd name="connsiteY7" fmla="*/ 625027 h 1638407"/>
                      <a:gd name="connsiteX8" fmla="*/ 2018873 w 2019200"/>
                      <a:gd name="connsiteY8" fmla="*/ 807907 h 1638407"/>
                      <a:gd name="connsiteX9" fmla="*/ 1947753 w 2019200"/>
                      <a:gd name="connsiteY9" fmla="*/ 980627 h 1638407"/>
                      <a:gd name="connsiteX10" fmla="*/ 1708993 w 2019200"/>
                      <a:gd name="connsiteY10" fmla="*/ 1072067 h 1638407"/>
                      <a:gd name="connsiteX11" fmla="*/ 1449913 w 2019200"/>
                      <a:gd name="connsiteY11" fmla="*/ 1051747 h 1638407"/>
                      <a:gd name="connsiteX12" fmla="*/ 1571833 w 2019200"/>
                      <a:gd name="connsiteY12" fmla="*/ 1285427 h 1638407"/>
                      <a:gd name="connsiteX13" fmla="*/ 1581993 w 2019200"/>
                      <a:gd name="connsiteY13" fmla="*/ 1275267 h 1638407"/>
                      <a:gd name="connsiteX14" fmla="*/ 1581993 w 2019200"/>
                      <a:gd name="connsiteY14" fmla="*/ 1447987 h 1638407"/>
                      <a:gd name="connsiteX15" fmla="*/ 1429593 w 2019200"/>
                      <a:gd name="connsiteY15" fmla="*/ 1620707 h 1638407"/>
                      <a:gd name="connsiteX16" fmla="*/ 1145113 w 2019200"/>
                      <a:gd name="connsiteY16" fmla="*/ 1620707 h 1638407"/>
                      <a:gd name="connsiteX17" fmla="*/ 1013033 w 2019200"/>
                      <a:gd name="connsiteY17" fmla="*/ 1514027 h 1638407"/>
                      <a:gd name="connsiteX18" fmla="*/ 921593 w 2019200"/>
                      <a:gd name="connsiteY18" fmla="*/ 1336227 h 1638407"/>
                      <a:gd name="connsiteX19" fmla="*/ 921593 w 2019200"/>
                      <a:gd name="connsiteY19" fmla="*/ 1346387 h 1638407"/>
                      <a:gd name="connsiteX20" fmla="*/ 789513 w 2019200"/>
                      <a:gd name="connsiteY20" fmla="*/ 1488627 h 1638407"/>
                      <a:gd name="connsiteX21" fmla="*/ 423753 w 2019200"/>
                      <a:gd name="connsiteY21" fmla="*/ 1539427 h 1638407"/>
                      <a:gd name="connsiteX22" fmla="*/ 271353 w 2019200"/>
                      <a:gd name="connsiteY22" fmla="*/ 1305747 h 1638407"/>
                      <a:gd name="connsiteX23" fmla="*/ 400893 w 2019200"/>
                      <a:gd name="connsiteY23" fmla="*/ 1056827 h 1638407"/>
                      <a:gd name="connsiteX24" fmla="*/ 474553 w 2019200"/>
                      <a:gd name="connsiteY24" fmla="*/ 970467 h 1638407"/>
                      <a:gd name="connsiteX25" fmla="*/ 230713 w 2019200"/>
                      <a:gd name="connsiteY25" fmla="*/ 879027 h 1638407"/>
                      <a:gd name="connsiteX26" fmla="*/ 47833 w 2019200"/>
                      <a:gd name="connsiteY26" fmla="*/ 726627 h 1638407"/>
                      <a:gd name="connsiteX27" fmla="*/ 17353 w 2019200"/>
                      <a:gd name="connsiteY27" fmla="*/ 442147 h 1638407"/>
                      <a:gd name="connsiteX28" fmla="*/ 281513 w 2019200"/>
                      <a:gd name="connsiteY28" fmla="*/ 340547 h 1638407"/>
                      <a:gd name="connsiteX29" fmla="*/ 489793 w 2019200"/>
                      <a:gd name="connsiteY29" fmla="*/ 391347 h 1638407"/>
                      <a:gd name="connsiteX30" fmla="*/ 710773 w 2019200"/>
                      <a:gd name="connsiteY30" fmla="*/ 462467 h 1638407"/>
                      <a:gd name="connsiteX0" fmla="*/ 710773 w 2019200"/>
                      <a:gd name="connsiteY0" fmla="*/ 462478 h 1638418"/>
                      <a:gd name="connsiteX1" fmla="*/ 878413 w 2019200"/>
                      <a:gd name="connsiteY1" fmla="*/ 177998 h 1638418"/>
                      <a:gd name="connsiteX2" fmla="*/ 1190833 w 2019200"/>
                      <a:gd name="connsiteY2" fmla="*/ 198 h 1638418"/>
                      <a:gd name="connsiteX3" fmla="*/ 1414353 w 2019200"/>
                      <a:gd name="connsiteY3" fmla="*/ 147518 h 1638418"/>
                      <a:gd name="connsiteX4" fmla="*/ 1462613 w 2019200"/>
                      <a:gd name="connsiteY4" fmla="*/ 353258 h 1638418"/>
                      <a:gd name="connsiteX5" fmla="*/ 1427053 w 2019200"/>
                      <a:gd name="connsiteY5" fmla="*/ 531058 h 1638418"/>
                      <a:gd name="connsiteX6" fmla="*/ 1622633 w 2019200"/>
                      <a:gd name="connsiteY6" fmla="*/ 543758 h 1638418"/>
                      <a:gd name="connsiteX7" fmla="*/ 1927433 w 2019200"/>
                      <a:gd name="connsiteY7" fmla="*/ 625038 h 1638418"/>
                      <a:gd name="connsiteX8" fmla="*/ 2018873 w 2019200"/>
                      <a:gd name="connsiteY8" fmla="*/ 807918 h 1638418"/>
                      <a:gd name="connsiteX9" fmla="*/ 1947753 w 2019200"/>
                      <a:gd name="connsiteY9" fmla="*/ 980638 h 1638418"/>
                      <a:gd name="connsiteX10" fmla="*/ 1708993 w 2019200"/>
                      <a:gd name="connsiteY10" fmla="*/ 1072078 h 1638418"/>
                      <a:gd name="connsiteX11" fmla="*/ 1449913 w 2019200"/>
                      <a:gd name="connsiteY11" fmla="*/ 1051758 h 1638418"/>
                      <a:gd name="connsiteX12" fmla="*/ 1571833 w 2019200"/>
                      <a:gd name="connsiteY12" fmla="*/ 1285438 h 1638418"/>
                      <a:gd name="connsiteX13" fmla="*/ 1581993 w 2019200"/>
                      <a:gd name="connsiteY13" fmla="*/ 1275278 h 1638418"/>
                      <a:gd name="connsiteX14" fmla="*/ 1581993 w 2019200"/>
                      <a:gd name="connsiteY14" fmla="*/ 1447998 h 1638418"/>
                      <a:gd name="connsiteX15" fmla="*/ 1429593 w 2019200"/>
                      <a:gd name="connsiteY15" fmla="*/ 1620718 h 1638418"/>
                      <a:gd name="connsiteX16" fmla="*/ 1145113 w 2019200"/>
                      <a:gd name="connsiteY16" fmla="*/ 1620718 h 1638418"/>
                      <a:gd name="connsiteX17" fmla="*/ 1013033 w 2019200"/>
                      <a:gd name="connsiteY17" fmla="*/ 1514038 h 1638418"/>
                      <a:gd name="connsiteX18" fmla="*/ 921593 w 2019200"/>
                      <a:gd name="connsiteY18" fmla="*/ 1336238 h 1638418"/>
                      <a:gd name="connsiteX19" fmla="*/ 921593 w 2019200"/>
                      <a:gd name="connsiteY19" fmla="*/ 1346398 h 1638418"/>
                      <a:gd name="connsiteX20" fmla="*/ 789513 w 2019200"/>
                      <a:gd name="connsiteY20" fmla="*/ 1488638 h 1638418"/>
                      <a:gd name="connsiteX21" fmla="*/ 423753 w 2019200"/>
                      <a:gd name="connsiteY21" fmla="*/ 1539438 h 1638418"/>
                      <a:gd name="connsiteX22" fmla="*/ 271353 w 2019200"/>
                      <a:gd name="connsiteY22" fmla="*/ 1305758 h 1638418"/>
                      <a:gd name="connsiteX23" fmla="*/ 400893 w 2019200"/>
                      <a:gd name="connsiteY23" fmla="*/ 1056838 h 1638418"/>
                      <a:gd name="connsiteX24" fmla="*/ 474553 w 2019200"/>
                      <a:gd name="connsiteY24" fmla="*/ 970478 h 1638418"/>
                      <a:gd name="connsiteX25" fmla="*/ 230713 w 2019200"/>
                      <a:gd name="connsiteY25" fmla="*/ 879038 h 1638418"/>
                      <a:gd name="connsiteX26" fmla="*/ 47833 w 2019200"/>
                      <a:gd name="connsiteY26" fmla="*/ 726638 h 1638418"/>
                      <a:gd name="connsiteX27" fmla="*/ 17353 w 2019200"/>
                      <a:gd name="connsiteY27" fmla="*/ 442158 h 1638418"/>
                      <a:gd name="connsiteX28" fmla="*/ 281513 w 2019200"/>
                      <a:gd name="connsiteY28" fmla="*/ 340558 h 1638418"/>
                      <a:gd name="connsiteX29" fmla="*/ 489793 w 2019200"/>
                      <a:gd name="connsiteY29" fmla="*/ 391358 h 1638418"/>
                      <a:gd name="connsiteX30" fmla="*/ 710773 w 2019200"/>
                      <a:gd name="connsiteY30" fmla="*/ 462478 h 1638418"/>
                      <a:gd name="connsiteX0" fmla="*/ 710773 w 2019200"/>
                      <a:gd name="connsiteY0" fmla="*/ 462478 h 1638418"/>
                      <a:gd name="connsiteX1" fmla="*/ 878413 w 2019200"/>
                      <a:gd name="connsiteY1" fmla="*/ 177998 h 1638418"/>
                      <a:gd name="connsiteX2" fmla="*/ 1190833 w 2019200"/>
                      <a:gd name="connsiteY2" fmla="*/ 198 h 1638418"/>
                      <a:gd name="connsiteX3" fmla="*/ 1414353 w 2019200"/>
                      <a:gd name="connsiteY3" fmla="*/ 147518 h 1638418"/>
                      <a:gd name="connsiteX4" fmla="*/ 1462613 w 2019200"/>
                      <a:gd name="connsiteY4" fmla="*/ 353258 h 1638418"/>
                      <a:gd name="connsiteX5" fmla="*/ 1427053 w 2019200"/>
                      <a:gd name="connsiteY5" fmla="*/ 531058 h 1638418"/>
                      <a:gd name="connsiteX6" fmla="*/ 1625173 w 2019200"/>
                      <a:gd name="connsiteY6" fmla="*/ 566618 h 1638418"/>
                      <a:gd name="connsiteX7" fmla="*/ 1927433 w 2019200"/>
                      <a:gd name="connsiteY7" fmla="*/ 625038 h 1638418"/>
                      <a:gd name="connsiteX8" fmla="*/ 2018873 w 2019200"/>
                      <a:gd name="connsiteY8" fmla="*/ 807918 h 1638418"/>
                      <a:gd name="connsiteX9" fmla="*/ 1947753 w 2019200"/>
                      <a:gd name="connsiteY9" fmla="*/ 980638 h 1638418"/>
                      <a:gd name="connsiteX10" fmla="*/ 1708993 w 2019200"/>
                      <a:gd name="connsiteY10" fmla="*/ 1072078 h 1638418"/>
                      <a:gd name="connsiteX11" fmla="*/ 1449913 w 2019200"/>
                      <a:gd name="connsiteY11" fmla="*/ 1051758 h 1638418"/>
                      <a:gd name="connsiteX12" fmla="*/ 1571833 w 2019200"/>
                      <a:gd name="connsiteY12" fmla="*/ 1285438 h 1638418"/>
                      <a:gd name="connsiteX13" fmla="*/ 1581993 w 2019200"/>
                      <a:gd name="connsiteY13" fmla="*/ 1275278 h 1638418"/>
                      <a:gd name="connsiteX14" fmla="*/ 1581993 w 2019200"/>
                      <a:gd name="connsiteY14" fmla="*/ 1447998 h 1638418"/>
                      <a:gd name="connsiteX15" fmla="*/ 1429593 w 2019200"/>
                      <a:gd name="connsiteY15" fmla="*/ 1620718 h 1638418"/>
                      <a:gd name="connsiteX16" fmla="*/ 1145113 w 2019200"/>
                      <a:gd name="connsiteY16" fmla="*/ 1620718 h 1638418"/>
                      <a:gd name="connsiteX17" fmla="*/ 1013033 w 2019200"/>
                      <a:gd name="connsiteY17" fmla="*/ 1514038 h 1638418"/>
                      <a:gd name="connsiteX18" fmla="*/ 921593 w 2019200"/>
                      <a:gd name="connsiteY18" fmla="*/ 1336238 h 1638418"/>
                      <a:gd name="connsiteX19" fmla="*/ 921593 w 2019200"/>
                      <a:gd name="connsiteY19" fmla="*/ 1346398 h 1638418"/>
                      <a:gd name="connsiteX20" fmla="*/ 789513 w 2019200"/>
                      <a:gd name="connsiteY20" fmla="*/ 1488638 h 1638418"/>
                      <a:gd name="connsiteX21" fmla="*/ 423753 w 2019200"/>
                      <a:gd name="connsiteY21" fmla="*/ 1539438 h 1638418"/>
                      <a:gd name="connsiteX22" fmla="*/ 271353 w 2019200"/>
                      <a:gd name="connsiteY22" fmla="*/ 1305758 h 1638418"/>
                      <a:gd name="connsiteX23" fmla="*/ 400893 w 2019200"/>
                      <a:gd name="connsiteY23" fmla="*/ 1056838 h 1638418"/>
                      <a:gd name="connsiteX24" fmla="*/ 474553 w 2019200"/>
                      <a:gd name="connsiteY24" fmla="*/ 970478 h 1638418"/>
                      <a:gd name="connsiteX25" fmla="*/ 230713 w 2019200"/>
                      <a:gd name="connsiteY25" fmla="*/ 879038 h 1638418"/>
                      <a:gd name="connsiteX26" fmla="*/ 47833 w 2019200"/>
                      <a:gd name="connsiteY26" fmla="*/ 726638 h 1638418"/>
                      <a:gd name="connsiteX27" fmla="*/ 17353 w 2019200"/>
                      <a:gd name="connsiteY27" fmla="*/ 442158 h 1638418"/>
                      <a:gd name="connsiteX28" fmla="*/ 281513 w 2019200"/>
                      <a:gd name="connsiteY28" fmla="*/ 340558 h 1638418"/>
                      <a:gd name="connsiteX29" fmla="*/ 489793 w 2019200"/>
                      <a:gd name="connsiteY29" fmla="*/ 391358 h 1638418"/>
                      <a:gd name="connsiteX30" fmla="*/ 710773 w 2019200"/>
                      <a:gd name="connsiteY30" fmla="*/ 462478 h 1638418"/>
                      <a:gd name="connsiteX0" fmla="*/ 710773 w 2019200"/>
                      <a:gd name="connsiteY0" fmla="*/ 462478 h 1638418"/>
                      <a:gd name="connsiteX1" fmla="*/ 878413 w 2019200"/>
                      <a:gd name="connsiteY1" fmla="*/ 177998 h 1638418"/>
                      <a:gd name="connsiteX2" fmla="*/ 1190833 w 2019200"/>
                      <a:gd name="connsiteY2" fmla="*/ 198 h 1638418"/>
                      <a:gd name="connsiteX3" fmla="*/ 1414353 w 2019200"/>
                      <a:gd name="connsiteY3" fmla="*/ 147518 h 1638418"/>
                      <a:gd name="connsiteX4" fmla="*/ 1462613 w 2019200"/>
                      <a:gd name="connsiteY4" fmla="*/ 353258 h 1638418"/>
                      <a:gd name="connsiteX5" fmla="*/ 1427053 w 2019200"/>
                      <a:gd name="connsiteY5" fmla="*/ 531058 h 1638418"/>
                      <a:gd name="connsiteX6" fmla="*/ 1625173 w 2019200"/>
                      <a:gd name="connsiteY6" fmla="*/ 556458 h 1638418"/>
                      <a:gd name="connsiteX7" fmla="*/ 1927433 w 2019200"/>
                      <a:gd name="connsiteY7" fmla="*/ 625038 h 1638418"/>
                      <a:gd name="connsiteX8" fmla="*/ 2018873 w 2019200"/>
                      <a:gd name="connsiteY8" fmla="*/ 807918 h 1638418"/>
                      <a:gd name="connsiteX9" fmla="*/ 1947753 w 2019200"/>
                      <a:gd name="connsiteY9" fmla="*/ 980638 h 1638418"/>
                      <a:gd name="connsiteX10" fmla="*/ 1708993 w 2019200"/>
                      <a:gd name="connsiteY10" fmla="*/ 1072078 h 1638418"/>
                      <a:gd name="connsiteX11" fmla="*/ 1449913 w 2019200"/>
                      <a:gd name="connsiteY11" fmla="*/ 1051758 h 1638418"/>
                      <a:gd name="connsiteX12" fmla="*/ 1571833 w 2019200"/>
                      <a:gd name="connsiteY12" fmla="*/ 1285438 h 1638418"/>
                      <a:gd name="connsiteX13" fmla="*/ 1581993 w 2019200"/>
                      <a:gd name="connsiteY13" fmla="*/ 1275278 h 1638418"/>
                      <a:gd name="connsiteX14" fmla="*/ 1581993 w 2019200"/>
                      <a:gd name="connsiteY14" fmla="*/ 1447998 h 1638418"/>
                      <a:gd name="connsiteX15" fmla="*/ 1429593 w 2019200"/>
                      <a:gd name="connsiteY15" fmla="*/ 1620718 h 1638418"/>
                      <a:gd name="connsiteX16" fmla="*/ 1145113 w 2019200"/>
                      <a:gd name="connsiteY16" fmla="*/ 1620718 h 1638418"/>
                      <a:gd name="connsiteX17" fmla="*/ 1013033 w 2019200"/>
                      <a:gd name="connsiteY17" fmla="*/ 1514038 h 1638418"/>
                      <a:gd name="connsiteX18" fmla="*/ 921593 w 2019200"/>
                      <a:gd name="connsiteY18" fmla="*/ 1336238 h 1638418"/>
                      <a:gd name="connsiteX19" fmla="*/ 921593 w 2019200"/>
                      <a:gd name="connsiteY19" fmla="*/ 1346398 h 1638418"/>
                      <a:gd name="connsiteX20" fmla="*/ 789513 w 2019200"/>
                      <a:gd name="connsiteY20" fmla="*/ 1488638 h 1638418"/>
                      <a:gd name="connsiteX21" fmla="*/ 423753 w 2019200"/>
                      <a:gd name="connsiteY21" fmla="*/ 1539438 h 1638418"/>
                      <a:gd name="connsiteX22" fmla="*/ 271353 w 2019200"/>
                      <a:gd name="connsiteY22" fmla="*/ 1305758 h 1638418"/>
                      <a:gd name="connsiteX23" fmla="*/ 400893 w 2019200"/>
                      <a:gd name="connsiteY23" fmla="*/ 1056838 h 1638418"/>
                      <a:gd name="connsiteX24" fmla="*/ 474553 w 2019200"/>
                      <a:gd name="connsiteY24" fmla="*/ 970478 h 1638418"/>
                      <a:gd name="connsiteX25" fmla="*/ 230713 w 2019200"/>
                      <a:gd name="connsiteY25" fmla="*/ 879038 h 1638418"/>
                      <a:gd name="connsiteX26" fmla="*/ 47833 w 2019200"/>
                      <a:gd name="connsiteY26" fmla="*/ 726638 h 1638418"/>
                      <a:gd name="connsiteX27" fmla="*/ 17353 w 2019200"/>
                      <a:gd name="connsiteY27" fmla="*/ 442158 h 1638418"/>
                      <a:gd name="connsiteX28" fmla="*/ 281513 w 2019200"/>
                      <a:gd name="connsiteY28" fmla="*/ 340558 h 1638418"/>
                      <a:gd name="connsiteX29" fmla="*/ 489793 w 2019200"/>
                      <a:gd name="connsiteY29" fmla="*/ 391358 h 1638418"/>
                      <a:gd name="connsiteX30" fmla="*/ 710773 w 2019200"/>
                      <a:gd name="connsiteY30" fmla="*/ 462478 h 1638418"/>
                      <a:gd name="connsiteX0" fmla="*/ 710773 w 2019438"/>
                      <a:gd name="connsiteY0" fmla="*/ 462478 h 1638418"/>
                      <a:gd name="connsiteX1" fmla="*/ 878413 w 2019438"/>
                      <a:gd name="connsiteY1" fmla="*/ 177998 h 1638418"/>
                      <a:gd name="connsiteX2" fmla="*/ 1190833 w 2019438"/>
                      <a:gd name="connsiteY2" fmla="*/ 198 h 1638418"/>
                      <a:gd name="connsiteX3" fmla="*/ 1414353 w 2019438"/>
                      <a:gd name="connsiteY3" fmla="*/ 147518 h 1638418"/>
                      <a:gd name="connsiteX4" fmla="*/ 1462613 w 2019438"/>
                      <a:gd name="connsiteY4" fmla="*/ 353258 h 1638418"/>
                      <a:gd name="connsiteX5" fmla="*/ 1427053 w 2019438"/>
                      <a:gd name="connsiteY5" fmla="*/ 531058 h 1638418"/>
                      <a:gd name="connsiteX6" fmla="*/ 1625173 w 2019438"/>
                      <a:gd name="connsiteY6" fmla="*/ 556458 h 1638418"/>
                      <a:gd name="connsiteX7" fmla="*/ 1919813 w 2019438"/>
                      <a:gd name="connsiteY7" fmla="*/ 673298 h 1638418"/>
                      <a:gd name="connsiteX8" fmla="*/ 2018873 w 2019438"/>
                      <a:gd name="connsiteY8" fmla="*/ 807918 h 1638418"/>
                      <a:gd name="connsiteX9" fmla="*/ 1947753 w 2019438"/>
                      <a:gd name="connsiteY9" fmla="*/ 980638 h 1638418"/>
                      <a:gd name="connsiteX10" fmla="*/ 1708993 w 2019438"/>
                      <a:gd name="connsiteY10" fmla="*/ 1072078 h 1638418"/>
                      <a:gd name="connsiteX11" fmla="*/ 1449913 w 2019438"/>
                      <a:gd name="connsiteY11" fmla="*/ 1051758 h 1638418"/>
                      <a:gd name="connsiteX12" fmla="*/ 1571833 w 2019438"/>
                      <a:gd name="connsiteY12" fmla="*/ 1285438 h 1638418"/>
                      <a:gd name="connsiteX13" fmla="*/ 1581993 w 2019438"/>
                      <a:gd name="connsiteY13" fmla="*/ 1275278 h 1638418"/>
                      <a:gd name="connsiteX14" fmla="*/ 1581993 w 2019438"/>
                      <a:gd name="connsiteY14" fmla="*/ 1447998 h 1638418"/>
                      <a:gd name="connsiteX15" fmla="*/ 1429593 w 2019438"/>
                      <a:gd name="connsiteY15" fmla="*/ 1620718 h 1638418"/>
                      <a:gd name="connsiteX16" fmla="*/ 1145113 w 2019438"/>
                      <a:gd name="connsiteY16" fmla="*/ 1620718 h 1638418"/>
                      <a:gd name="connsiteX17" fmla="*/ 1013033 w 2019438"/>
                      <a:gd name="connsiteY17" fmla="*/ 1514038 h 1638418"/>
                      <a:gd name="connsiteX18" fmla="*/ 921593 w 2019438"/>
                      <a:gd name="connsiteY18" fmla="*/ 1336238 h 1638418"/>
                      <a:gd name="connsiteX19" fmla="*/ 921593 w 2019438"/>
                      <a:gd name="connsiteY19" fmla="*/ 1346398 h 1638418"/>
                      <a:gd name="connsiteX20" fmla="*/ 789513 w 2019438"/>
                      <a:gd name="connsiteY20" fmla="*/ 1488638 h 1638418"/>
                      <a:gd name="connsiteX21" fmla="*/ 423753 w 2019438"/>
                      <a:gd name="connsiteY21" fmla="*/ 1539438 h 1638418"/>
                      <a:gd name="connsiteX22" fmla="*/ 271353 w 2019438"/>
                      <a:gd name="connsiteY22" fmla="*/ 1305758 h 1638418"/>
                      <a:gd name="connsiteX23" fmla="*/ 400893 w 2019438"/>
                      <a:gd name="connsiteY23" fmla="*/ 1056838 h 1638418"/>
                      <a:gd name="connsiteX24" fmla="*/ 474553 w 2019438"/>
                      <a:gd name="connsiteY24" fmla="*/ 970478 h 1638418"/>
                      <a:gd name="connsiteX25" fmla="*/ 230713 w 2019438"/>
                      <a:gd name="connsiteY25" fmla="*/ 879038 h 1638418"/>
                      <a:gd name="connsiteX26" fmla="*/ 47833 w 2019438"/>
                      <a:gd name="connsiteY26" fmla="*/ 726638 h 1638418"/>
                      <a:gd name="connsiteX27" fmla="*/ 17353 w 2019438"/>
                      <a:gd name="connsiteY27" fmla="*/ 442158 h 1638418"/>
                      <a:gd name="connsiteX28" fmla="*/ 281513 w 2019438"/>
                      <a:gd name="connsiteY28" fmla="*/ 340558 h 1638418"/>
                      <a:gd name="connsiteX29" fmla="*/ 489793 w 2019438"/>
                      <a:gd name="connsiteY29" fmla="*/ 391358 h 1638418"/>
                      <a:gd name="connsiteX30" fmla="*/ 710773 w 2019438"/>
                      <a:gd name="connsiteY30" fmla="*/ 462478 h 1638418"/>
                      <a:gd name="connsiteX0" fmla="*/ 710773 w 2022201"/>
                      <a:gd name="connsiteY0" fmla="*/ 462478 h 1638418"/>
                      <a:gd name="connsiteX1" fmla="*/ 878413 w 2022201"/>
                      <a:gd name="connsiteY1" fmla="*/ 177998 h 1638418"/>
                      <a:gd name="connsiteX2" fmla="*/ 1190833 w 2022201"/>
                      <a:gd name="connsiteY2" fmla="*/ 198 h 1638418"/>
                      <a:gd name="connsiteX3" fmla="*/ 1414353 w 2022201"/>
                      <a:gd name="connsiteY3" fmla="*/ 147518 h 1638418"/>
                      <a:gd name="connsiteX4" fmla="*/ 1462613 w 2022201"/>
                      <a:gd name="connsiteY4" fmla="*/ 353258 h 1638418"/>
                      <a:gd name="connsiteX5" fmla="*/ 1427053 w 2022201"/>
                      <a:gd name="connsiteY5" fmla="*/ 531058 h 1638418"/>
                      <a:gd name="connsiteX6" fmla="*/ 1625173 w 2022201"/>
                      <a:gd name="connsiteY6" fmla="*/ 556458 h 1638418"/>
                      <a:gd name="connsiteX7" fmla="*/ 1861393 w 2022201"/>
                      <a:gd name="connsiteY7" fmla="*/ 625038 h 1638418"/>
                      <a:gd name="connsiteX8" fmla="*/ 2018873 w 2022201"/>
                      <a:gd name="connsiteY8" fmla="*/ 807918 h 1638418"/>
                      <a:gd name="connsiteX9" fmla="*/ 1947753 w 2022201"/>
                      <a:gd name="connsiteY9" fmla="*/ 980638 h 1638418"/>
                      <a:gd name="connsiteX10" fmla="*/ 1708993 w 2022201"/>
                      <a:gd name="connsiteY10" fmla="*/ 1072078 h 1638418"/>
                      <a:gd name="connsiteX11" fmla="*/ 1449913 w 2022201"/>
                      <a:gd name="connsiteY11" fmla="*/ 1051758 h 1638418"/>
                      <a:gd name="connsiteX12" fmla="*/ 1571833 w 2022201"/>
                      <a:gd name="connsiteY12" fmla="*/ 1285438 h 1638418"/>
                      <a:gd name="connsiteX13" fmla="*/ 1581993 w 2022201"/>
                      <a:gd name="connsiteY13" fmla="*/ 1275278 h 1638418"/>
                      <a:gd name="connsiteX14" fmla="*/ 1581993 w 2022201"/>
                      <a:gd name="connsiteY14" fmla="*/ 1447998 h 1638418"/>
                      <a:gd name="connsiteX15" fmla="*/ 1429593 w 2022201"/>
                      <a:gd name="connsiteY15" fmla="*/ 1620718 h 1638418"/>
                      <a:gd name="connsiteX16" fmla="*/ 1145113 w 2022201"/>
                      <a:gd name="connsiteY16" fmla="*/ 1620718 h 1638418"/>
                      <a:gd name="connsiteX17" fmla="*/ 1013033 w 2022201"/>
                      <a:gd name="connsiteY17" fmla="*/ 1514038 h 1638418"/>
                      <a:gd name="connsiteX18" fmla="*/ 921593 w 2022201"/>
                      <a:gd name="connsiteY18" fmla="*/ 1336238 h 1638418"/>
                      <a:gd name="connsiteX19" fmla="*/ 921593 w 2022201"/>
                      <a:gd name="connsiteY19" fmla="*/ 1346398 h 1638418"/>
                      <a:gd name="connsiteX20" fmla="*/ 789513 w 2022201"/>
                      <a:gd name="connsiteY20" fmla="*/ 1488638 h 1638418"/>
                      <a:gd name="connsiteX21" fmla="*/ 423753 w 2022201"/>
                      <a:gd name="connsiteY21" fmla="*/ 1539438 h 1638418"/>
                      <a:gd name="connsiteX22" fmla="*/ 271353 w 2022201"/>
                      <a:gd name="connsiteY22" fmla="*/ 1305758 h 1638418"/>
                      <a:gd name="connsiteX23" fmla="*/ 400893 w 2022201"/>
                      <a:gd name="connsiteY23" fmla="*/ 1056838 h 1638418"/>
                      <a:gd name="connsiteX24" fmla="*/ 474553 w 2022201"/>
                      <a:gd name="connsiteY24" fmla="*/ 970478 h 1638418"/>
                      <a:gd name="connsiteX25" fmla="*/ 230713 w 2022201"/>
                      <a:gd name="connsiteY25" fmla="*/ 879038 h 1638418"/>
                      <a:gd name="connsiteX26" fmla="*/ 47833 w 2022201"/>
                      <a:gd name="connsiteY26" fmla="*/ 726638 h 1638418"/>
                      <a:gd name="connsiteX27" fmla="*/ 17353 w 2022201"/>
                      <a:gd name="connsiteY27" fmla="*/ 442158 h 1638418"/>
                      <a:gd name="connsiteX28" fmla="*/ 281513 w 2022201"/>
                      <a:gd name="connsiteY28" fmla="*/ 340558 h 1638418"/>
                      <a:gd name="connsiteX29" fmla="*/ 489793 w 2022201"/>
                      <a:gd name="connsiteY29" fmla="*/ 391358 h 1638418"/>
                      <a:gd name="connsiteX30" fmla="*/ 710773 w 2022201"/>
                      <a:gd name="connsiteY30" fmla="*/ 462478 h 1638418"/>
                      <a:gd name="connsiteX0" fmla="*/ 710773 w 1988680"/>
                      <a:gd name="connsiteY0" fmla="*/ 462478 h 1638418"/>
                      <a:gd name="connsiteX1" fmla="*/ 878413 w 1988680"/>
                      <a:gd name="connsiteY1" fmla="*/ 177998 h 1638418"/>
                      <a:gd name="connsiteX2" fmla="*/ 1190833 w 1988680"/>
                      <a:gd name="connsiteY2" fmla="*/ 198 h 1638418"/>
                      <a:gd name="connsiteX3" fmla="*/ 1414353 w 1988680"/>
                      <a:gd name="connsiteY3" fmla="*/ 147518 h 1638418"/>
                      <a:gd name="connsiteX4" fmla="*/ 1462613 w 1988680"/>
                      <a:gd name="connsiteY4" fmla="*/ 353258 h 1638418"/>
                      <a:gd name="connsiteX5" fmla="*/ 1427053 w 1988680"/>
                      <a:gd name="connsiteY5" fmla="*/ 531058 h 1638418"/>
                      <a:gd name="connsiteX6" fmla="*/ 1625173 w 1988680"/>
                      <a:gd name="connsiteY6" fmla="*/ 556458 h 1638418"/>
                      <a:gd name="connsiteX7" fmla="*/ 1861393 w 1988680"/>
                      <a:gd name="connsiteY7" fmla="*/ 625038 h 1638418"/>
                      <a:gd name="connsiteX8" fmla="*/ 1980773 w 1988680"/>
                      <a:gd name="connsiteY8" fmla="*/ 820618 h 1638418"/>
                      <a:gd name="connsiteX9" fmla="*/ 1947753 w 1988680"/>
                      <a:gd name="connsiteY9" fmla="*/ 980638 h 1638418"/>
                      <a:gd name="connsiteX10" fmla="*/ 1708993 w 1988680"/>
                      <a:gd name="connsiteY10" fmla="*/ 1072078 h 1638418"/>
                      <a:gd name="connsiteX11" fmla="*/ 1449913 w 1988680"/>
                      <a:gd name="connsiteY11" fmla="*/ 1051758 h 1638418"/>
                      <a:gd name="connsiteX12" fmla="*/ 1571833 w 1988680"/>
                      <a:gd name="connsiteY12" fmla="*/ 1285438 h 1638418"/>
                      <a:gd name="connsiteX13" fmla="*/ 1581993 w 1988680"/>
                      <a:gd name="connsiteY13" fmla="*/ 1275278 h 1638418"/>
                      <a:gd name="connsiteX14" fmla="*/ 1581993 w 1988680"/>
                      <a:gd name="connsiteY14" fmla="*/ 1447998 h 1638418"/>
                      <a:gd name="connsiteX15" fmla="*/ 1429593 w 1988680"/>
                      <a:gd name="connsiteY15" fmla="*/ 1620718 h 1638418"/>
                      <a:gd name="connsiteX16" fmla="*/ 1145113 w 1988680"/>
                      <a:gd name="connsiteY16" fmla="*/ 1620718 h 1638418"/>
                      <a:gd name="connsiteX17" fmla="*/ 1013033 w 1988680"/>
                      <a:gd name="connsiteY17" fmla="*/ 1514038 h 1638418"/>
                      <a:gd name="connsiteX18" fmla="*/ 921593 w 1988680"/>
                      <a:gd name="connsiteY18" fmla="*/ 1336238 h 1638418"/>
                      <a:gd name="connsiteX19" fmla="*/ 921593 w 1988680"/>
                      <a:gd name="connsiteY19" fmla="*/ 1346398 h 1638418"/>
                      <a:gd name="connsiteX20" fmla="*/ 789513 w 1988680"/>
                      <a:gd name="connsiteY20" fmla="*/ 1488638 h 1638418"/>
                      <a:gd name="connsiteX21" fmla="*/ 423753 w 1988680"/>
                      <a:gd name="connsiteY21" fmla="*/ 1539438 h 1638418"/>
                      <a:gd name="connsiteX22" fmla="*/ 271353 w 1988680"/>
                      <a:gd name="connsiteY22" fmla="*/ 1305758 h 1638418"/>
                      <a:gd name="connsiteX23" fmla="*/ 400893 w 1988680"/>
                      <a:gd name="connsiteY23" fmla="*/ 1056838 h 1638418"/>
                      <a:gd name="connsiteX24" fmla="*/ 474553 w 1988680"/>
                      <a:gd name="connsiteY24" fmla="*/ 970478 h 1638418"/>
                      <a:gd name="connsiteX25" fmla="*/ 230713 w 1988680"/>
                      <a:gd name="connsiteY25" fmla="*/ 879038 h 1638418"/>
                      <a:gd name="connsiteX26" fmla="*/ 47833 w 1988680"/>
                      <a:gd name="connsiteY26" fmla="*/ 726638 h 1638418"/>
                      <a:gd name="connsiteX27" fmla="*/ 17353 w 1988680"/>
                      <a:gd name="connsiteY27" fmla="*/ 442158 h 1638418"/>
                      <a:gd name="connsiteX28" fmla="*/ 281513 w 1988680"/>
                      <a:gd name="connsiteY28" fmla="*/ 340558 h 1638418"/>
                      <a:gd name="connsiteX29" fmla="*/ 489793 w 1988680"/>
                      <a:gd name="connsiteY29" fmla="*/ 391358 h 1638418"/>
                      <a:gd name="connsiteX30" fmla="*/ 710773 w 1988680"/>
                      <a:gd name="connsiteY30" fmla="*/ 462478 h 1638418"/>
                      <a:gd name="connsiteX0" fmla="*/ 710773 w 1985295"/>
                      <a:gd name="connsiteY0" fmla="*/ 462478 h 1638418"/>
                      <a:gd name="connsiteX1" fmla="*/ 878413 w 1985295"/>
                      <a:gd name="connsiteY1" fmla="*/ 177998 h 1638418"/>
                      <a:gd name="connsiteX2" fmla="*/ 1190833 w 1985295"/>
                      <a:gd name="connsiteY2" fmla="*/ 198 h 1638418"/>
                      <a:gd name="connsiteX3" fmla="*/ 1414353 w 1985295"/>
                      <a:gd name="connsiteY3" fmla="*/ 147518 h 1638418"/>
                      <a:gd name="connsiteX4" fmla="*/ 1462613 w 1985295"/>
                      <a:gd name="connsiteY4" fmla="*/ 353258 h 1638418"/>
                      <a:gd name="connsiteX5" fmla="*/ 1427053 w 1985295"/>
                      <a:gd name="connsiteY5" fmla="*/ 531058 h 1638418"/>
                      <a:gd name="connsiteX6" fmla="*/ 1625173 w 1985295"/>
                      <a:gd name="connsiteY6" fmla="*/ 556458 h 1638418"/>
                      <a:gd name="connsiteX7" fmla="*/ 1861393 w 1985295"/>
                      <a:gd name="connsiteY7" fmla="*/ 625038 h 1638418"/>
                      <a:gd name="connsiteX8" fmla="*/ 1980773 w 1985295"/>
                      <a:gd name="connsiteY8" fmla="*/ 820618 h 1638418"/>
                      <a:gd name="connsiteX9" fmla="*/ 1947753 w 1985295"/>
                      <a:gd name="connsiteY9" fmla="*/ 980638 h 1638418"/>
                      <a:gd name="connsiteX10" fmla="*/ 1708993 w 1985295"/>
                      <a:gd name="connsiteY10" fmla="*/ 1072078 h 1638418"/>
                      <a:gd name="connsiteX11" fmla="*/ 1449913 w 1985295"/>
                      <a:gd name="connsiteY11" fmla="*/ 1051758 h 1638418"/>
                      <a:gd name="connsiteX12" fmla="*/ 1571833 w 1985295"/>
                      <a:gd name="connsiteY12" fmla="*/ 1285438 h 1638418"/>
                      <a:gd name="connsiteX13" fmla="*/ 1581993 w 1985295"/>
                      <a:gd name="connsiteY13" fmla="*/ 1275278 h 1638418"/>
                      <a:gd name="connsiteX14" fmla="*/ 1581993 w 1985295"/>
                      <a:gd name="connsiteY14" fmla="*/ 1447998 h 1638418"/>
                      <a:gd name="connsiteX15" fmla="*/ 1429593 w 1985295"/>
                      <a:gd name="connsiteY15" fmla="*/ 1620718 h 1638418"/>
                      <a:gd name="connsiteX16" fmla="*/ 1145113 w 1985295"/>
                      <a:gd name="connsiteY16" fmla="*/ 1620718 h 1638418"/>
                      <a:gd name="connsiteX17" fmla="*/ 1013033 w 1985295"/>
                      <a:gd name="connsiteY17" fmla="*/ 1514038 h 1638418"/>
                      <a:gd name="connsiteX18" fmla="*/ 921593 w 1985295"/>
                      <a:gd name="connsiteY18" fmla="*/ 1336238 h 1638418"/>
                      <a:gd name="connsiteX19" fmla="*/ 921593 w 1985295"/>
                      <a:gd name="connsiteY19" fmla="*/ 1346398 h 1638418"/>
                      <a:gd name="connsiteX20" fmla="*/ 789513 w 1985295"/>
                      <a:gd name="connsiteY20" fmla="*/ 1488638 h 1638418"/>
                      <a:gd name="connsiteX21" fmla="*/ 423753 w 1985295"/>
                      <a:gd name="connsiteY21" fmla="*/ 1539438 h 1638418"/>
                      <a:gd name="connsiteX22" fmla="*/ 271353 w 1985295"/>
                      <a:gd name="connsiteY22" fmla="*/ 1305758 h 1638418"/>
                      <a:gd name="connsiteX23" fmla="*/ 400893 w 1985295"/>
                      <a:gd name="connsiteY23" fmla="*/ 1056838 h 1638418"/>
                      <a:gd name="connsiteX24" fmla="*/ 474553 w 1985295"/>
                      <a:gd name="connsiteY24" fmla="*/ 970478 h 1638418"/>
                      <a:gd name="connsiteX25" fmla="*/ 230713 w 1985295"/>
                      <a:gd name="connsiteY25" fmla="*/ 879038 h 1638418"/>
                      <a:gd name="connsiteX26" fmla="*/ 47833 w 1985295"/>
                      <a:gd name="connsiteY26" fmla="*/ 726638 h 1638418"/>
                      <a:gd name="connsiteX27" fmla="*/ 17353 w 1985295"/>
                      <a:gd name="connsiteY27" fmla="*/ 442158 h 1638418"/>
                      <a:gd name="connsiteX28" fmla="*/ 281513 w 1985295"/>
                      <a:gd name="connsiteY28" fmla="*/ 340558 h 1638418"/>
                      <a:gd name="connsiteX29" fmla="*/ 489793 w 1985295"/>
                      <a:gd name="connsiteY29" fmla="*/ 391358 h 1638418"/>
                      <a:gd name="connsiteX30" fmla="*/ 710773 w 1985295"/>
                      <a:gd name="connsiteY30" fmla="*/ 462478 h 1638418"/>
                      <a:gd name="connsiteX0" fmla="*/ 710773 w 1993653"/>
                      <a:gd name="connsiteY0" fmla="*/ 462478 h 1638418"/>
                      <a:gd name="connsiteX1" fmla="*/ 878413 w 1993653"/>
                      <a:gd name="connsiteY1" fmla="*/ 177998 h 1638418"/>
                      <a:gd name="connsiteX2" fmla="*/ 1190833 w 1993653"/>
                      <a:gd name="connsiteY2" fmla="*/ 198 h 1638418"/>
                      <a:gd name="connsiteX3" fmla="*/ 1414353 w 1993653"/>
                      <a:gd name="connsiteY3" fmla="*/ 147518 h 1638418"/>
                      <a:gd name="connsiteX4" fmla="*/ 1462613 w 1993653"/>
                      <a:gd name="connsiteY4" fmla="*/ 353258 h 1638418"/>
                      <a:gd name="connsiteX5" fmla="*/ 1427053 w 1993653"/>
                      <a:gd name="connsiteY5" fmla="*/ 531058 h 1638418"/>
                      <a:gd name="connsiteX6" fmla="*/ 1625173 w 1993653"/>
                      <a:gd name="connsiteY6" fmla="*/ 556458 h 1638418"/>
                      <a:gd name="connsiteX7" fmla="*/ 1861393 w 1993653"/>
                      <a:gd name="connsiteY7" fmla="*/ 625038 h 1638418"/>
                      <a:gd name="connsiteX8" fmla="*/ 1990933 w 1993653"/>
                      <a:gd name="connsiteY8" fmla="*/ 790138 h 1638418"/>
                      <a:gd name="connsiteX9" fmla="*/ 1947753 w 1993653"/>
                      <a:gd name="connsiteY9" fmla="*/ 980638 h 1638418"/>
                      <a:gd name="connsiteX10" fmla="*/ 1708993 w 1993653"/>
                      <a:gd name="connsiteY10" fmla="*/ 1072078 h 1638418"/>
                      <a:gd name="connsiteX11" fmla="*/ 1449913 w 1993653"/>
                      <a:gd name="connsiteY11" fmla="*/ 1051758 h 1638418"/>
                      <a:gd name="connsiteX12" fmla="*/ 1571833 w 1993653"/>
                      <a:gd name="connsiteY12" fmla="*/ 1285438 h 1638418"/>
                      <a:gd name="connsiteX13" fmla="*/ 1581993 w 1993653"/>
                      <a:gd name="connsiteY13" fmla="*/ 1275278 h 1638418"/>
                      <a:gd name="connsiteX14" fmla="*/ 1581993 w 1993653"/>
                      <a:gd name="connsiteY14" fmla="*/ 1447998 h 1638418"/>
                      <a:gd name="connsiteX15" fmla="*/ 1429593 w 1993653"/>
                      <a:gd name="connsiteY15" fmla="*/ 1620718 h 1638418"/>
                      <a:gd name="connsiteX16" fmla="*/ 1145113 w 1993653"/>
                      <a:gd name="connsiteY16" fmla="*/ 1620718 h 1638418"/>
                      <a:gd name="connsiteX17" fmla="*/ 1013033 w 1993653"/>
                      <a:gd name="connsiteY17" fmla="*/ 1514038 h 1638418"/>
                      <a:gd name="connsiteX18" fmla="*/ 921593 w 1993653"/>
                      <a:gd name="connsiteY18" fmla="*/ 1336238 h 1638418"/>
                      <a:gd name="connsiteX19" fmla="*/ 921593 w 1993653"/>
                      <a:gd name="connsiteY19" fmla="*/ 1346398 h 1638418"/>
                      <a:gd name="connsiteX20" fmla="*/ 789513 w 1993653"/>
                      <a:gd name="connsiteY20" fmla="*/ 1488638 h 1638418"/>
                      <a:gd name="connsiteX21" fmla="*/ 423753 w 1993653"/>
                      <a:gd name="connsiteY21" fmla="*/ 1539438 h 1638418"/>
                      <a:gd name="connsiteX22" fmla="*/ 271353 w 1993653"/>
                      <a:gd name="connsiteY22" fmla="*/ 1305758 h 1638418"/>
                      <a:gd name="connsiteX23" fmla="*/ 400893 w 1993653"/>
                      <a:gd name="connsiteY23" fmla="*/ 1056838 h 1638418"/>
                      <a:gd name="connsiteX24" fmla="*/ 474553 w 1993653"/>
                      <a:gd name="connsiteY24" fmla="*/ 970478 h 1638418"/>
                      <a:gd name="connsiteX25" fmla="*/ 230713 w 1993653"/>
                      <a:gd name="connsiteY25" fmla="*/ 879038 h 1638418"/>
                      <a:gd name="connsiteX26" fmla="*/ 47833 w 1993653"/>
                      <a:gd name="connsiteY26" fmla="*/ 726638 h 1638418"/>
                      <a:gd name="connsiteX27" fmla="*/ 17353 w 1993653"/>
                      <a:gd name="connsiteY27" fmla="*/ 442158 h 1638418"/>
                      <a:gd name="connsiteX28" fmla="*/ 281513 w 1993653"/>
                      <a:gd name="connsiteY28" fmla="*/ 340558 h 1638418"/>
                      <a:gd name="connsiteX29" fmla="*/ 489793 w 1993653"/>
                      <a:gd name="connsiteY29" fmla="*/ 391358 h 1638418"/>
                      <a:gd name="connsiteX30" fmla="*/ 710773 w 1993653"/>
                      <a:gd name="connsiteY30" fmla="*/ 462478 h 1638418"/>
                      <a:gd name="connsiteX0" fmla="*/ 710773 w 1993076"/>
                      <a:gd name="connsiteY0" fmla="*/ 462478 h 1638418"/>
                      <a:gd name="connsiteX1" fmla="*/ 878413 w 1993076"/>
                      <a:gd name="connsiteY1" fmla="*/ 177998 h 1638418"/>
                      <a:gd name="connsiteX2" fmla="*/ 1190833 w 1993076"/>
                      <a:gd name="connsiteY2" fmla="*/ 198 h 1638418"/>
                      <a:gd name="connsiteX3" fmla="*/ 1414353 w 1993076"/>
                      <a:gd name="connsiteY3" fmla="*/ 147518 h 1638418"/>
                      <a:gd name="connsiteX4" fmla="*/ 1462613 w 1993076"/>
                      <a:gd name="connsiteY4" fmla="*/ 353258 h 1638418"/>
                      <a:gd name="connsiteX5" fmla="*/ 1427053 w 1993076"/>
                      <a:gd name="connsiteY5" fmla="*/ 531058 h 1638418"/>
                      <a:gd name="connsiteX6" fmla="*/ 1625173 w 1993076"/>
                      <a:gd name="connsiteY6" fmla="*/ 556458 h 1638418"/>
                      <a:gd name="connsiteX7" fmla="*/ 1861393 w 1993076"/>
                      <a:gd name="connsiteY7" fmla="*/ 625038 h 1638418"/>
                      <a:gd name="connsiteX8" fmla="*/ 1990933 w 1993076"/>
                      <a:gd name="connsiteY8" fmla="*/ 790138 h 1638418"/>
                      <a:gd name="connsiteX9" fmla="*/ 1924893 w 1993076"/>
                      <a:gd name="connsiteY9" fmla="*/ 990798 h 1638418"/>
                      <a:gd name="connsiteX10" fmla="*/ 1708993 w 1993076"/>
                      <a:gd name="connsiteY10" fmla="*/ 1072078 h 1638418"/>
                      <a:gd name="connsiteX11" fmla="*/ 1449913 w 1993076"/>
                      <a:gd name="connsiteY11" fmla="*/ 1051758 h 1638418"/>
                      <a:gd name="connsiteX12" fmla="*/ 1571833 w 1993076"/>
                      <a:gd name="connsiteY12" fmla="*/ 1285438 h 1638418"/>
                      <a:gd name="connsiteX13" fmla="*/ 1581993 w 1993076"/>
                      <a:gd name="connsiteY13" fmla="*/ 1275278 h 1638418"/>
                      <a:gd name="connsiteX14" fmla="*/ 1581993 w 1993076"/>
                      <a:gd name="connsiteY14" fmla="*/ 1447998 h 1638418"/>
                      <a:gd name="connsiteX15" fmla="*/ 1429593 w 1993076"/>
                      <a:gd name="connsiteY15" fmla="*/ 1620718 h 1638418"/>
                      <a:gd name="connsiteX16" fmla="*/ 1145113 w 1993076"/>
                      <a:gd name="connsiteY16" fmla="*/ 1620718 h 1638418"/>
                      <a:gd name="connsiteX17" fmla="*/ 1013033 w 1993076"/>
                      <a:gd name="connsiteY17" fmla="*/ 1514038 h 1638418"/>
                      <a:gd name="connsiteX18" fmla="*/ 921593 w 1993076"/>
                      <a:gd name="connsiteY18" fmla="*/ 1336238 h 1638418"/>
                      <a:gd name="connsiteX19" fmla="*/ 921593 w 1993076"/>
                      <a:gd name="connsiteY19" fmla="*/ 1346398 h 1638418"/>
                      <a:gd name="connsiteX20" fmla="*/ 789513 w 1993076"/>
                      <a:gd name="connsiteY20" fmla="*/ 1488638 h 1638418"/>
                      <a:gd name="connsiteX21" fmla="*/ 423753 w 1993076"/>
                      <a:gd name="connsiteY21" fmla="*/ 1539438 h 1638418"/>
                      <a:gd name="connsiteX22" fmla="*/ 271353 w 1993076"/>
                      <a:gd name="connsiteY22" fmla="*/ 1305758 h 1638418"/>
                      <a:gd name="connsiteX23" fmla="*/ 400893 w 1993076"/>
                      <a:gd name="connsiteY23" fmla="*/ 1056838 h 1638418"/>
                      <a:gd name="connsiteX24" fmla="*/ 474553 w 1993076"/>
                      <a:gd name="connsiteY24" fmla="*/ 970478 h 1638418"/>
                      <a:gd name="connsiteX25" fmla="*/ 230713 w 1993076"/>
                      <a:gd name="connsiteY25" fmla="*/ 879038 h 1638418"/>
                      <a:gd name="connsiteX26" fmla="*/ 47833 w 1993076"/>
                      <a:gd name="connsiteY26" fmla="*/ 726638 h 1638418"/>
                      <a:gd name="connsiteX27" fmla="*/ 17353 w 1993076"/>
                      <a:gd name="connsiteY27" fmla="*/ 442158 h 1638418"/>
                      <a:gd name="connsiteX28" fmla="*/ 281513 w 1993076"/>
                      <a:gd name="connsiteY28" fmla="*/ 340558 h 1638418"/>
                      <a:gd name="connsiteX29" fmla="*/ 489793 w 1993076"/>
                      <a:gd name="connsiteY29" fmla="*/ 391358 h 1638418"/>
                      <a:gd name="connsiteX30" fmla="*/ 710773 w 1993076"/>
                      <a:gd name="connsiteY30" fmla="*/ 462478 h 1638418"/>
                      <a:gd name="connsiteX0" fmla="*/ 710773 w 1993076"/>
                      <a:gd name="connsiteY0" fmla="*/ 462478 h 1638418"/>
                      <a:gd name="connsiteX1" fmla="*/ 878413 w 1993076"/>
                      <a:gd name="connsiteY1" fmla="*/ 177998 h 1638418"/>
                      <a:gd name="connsiteX2" fmla="*/ 1190833 w 1993076"/>
                      <a:gd name="connsiteY2" fmla="*/ 198 h 1638418"/>
                      <a:gd name="connsiteX3" fmla="*/ 1414353 w 1993076"/>
                      <a:gd name="connsiteY3" fmla="*/ 147518 h 1638418"/>
                      <a:gd name="connsiteX4" fmla="*/ 1462613 w 1993076"/>
                      <a:gd name="connsiteY4" fmla="*/ 353258 h 1638418"/>
                      <a:gd name="connsiteX5" fmla="*/ 1427053 w 1993076"/>
                      <a:gd name="connsiteY5" fmla="*/ 531058 h 1638418"/>
                      <a:gd name="connsiteX6" fmla="*/ 1625173 w 1993076"/>
                      <a:gd name="connsiteY6" fmla="*/ 556458 h 1638418"/>
                      <a:gd name="connsiteX7" fmla="*/ 1861393 w 1993076"/>
                      <a:gd name="connsiteY7" fmla="*/ 625038 h 1638418"/>
                      <a:gd name="connsiteX8" fmla="*/ 1990933 w 1993076"/>
                      <a:gd name="connsiteY8" fmla="*/ 790138 h 1638418"/>
                      <a:gd name="connsiteX9" fmla="*/ 1924893 w 1993076"/>
                      <a:gd name="connsiteY9" fmla="*/ 990798 h 1638418"/>
                      <a:gd name="connsiteX10" fmla="*/ 1708993 w 1993076"/>
                      <a:gd name="connsiteY10" fmla="*/ 1072078 h 1638418"/>
                      <a:gd name="connsiteX11" fmla="*/ 1449913 w 1993076"/>
                      <a:gd name="connsiteY11" fmla="*/ 1051758 h 1638418"/>
                      <a:gd name="connsiteX12" fmla="*/ 1571833 w 1993076"/>
                      <a:gd name="connsiteY12" fmla="*/ 1285438 h 1638418"/>
                      <a:gd name="connsiteX13" fmla="*/ 1589613 w 1993076"/>
                      <a:gd name="connsiteY13" fmla="*/ 1374338 h 1638418"/>
                      <a:gd name="connsiteX14" fmla="*/ 1581993 w 1993076"/>
                      <a:gd name="connsiteY14" fmla="*/ 1447998 h 1638418"/>
                      <a:gd name="connsiteX15" fmla="*/ 1429593 w 1993076"/>
                      <a:gd name="connsiteY15" fmla="*/ 1620718 h 1638418"/>
                      <a:gd name="connsiteX16" fmla="*/ 1145113 w 1993076"/>
                      <a:gd name="connsiteY16" fmla="*/ 1620718 h 1638418"/>
                      <a:gd name="connsiteX17" fmla="*/ 1013033 w 1993076"/>
                      <a:gd name="connsiteY17" fmla="*/ 1514038 h 1638418"/>
                      <a:gd name="connsiteX18" fmla="*/ 921593 w 1993076"/>
                      <a:gd name="connsiteY18" fmla="*/ 1336238 h 1638418"/>
                      <a:gd name="connsiteX19" fmla="*/ 921593 w 1993076"/>
                      <a:gd name="connsiteY19" fmla="*/ 1346398 h 1638418"/>
                      <a:gd name="connsiteX20" fmla="*/ 789513 w 1993076"/>
                      <a:gd name="connsiteY20" fmla="*/ 1488638 h 1638418"/>
                      <a:gd name="connsiteX21" fmla="*/ 423753 w 1993076"/>
                      <a:gd name="connsiteY21" fmla="*/ 1539438 h 1638418"/>
                      <a:gd name="connsiteX22" fmla="*/ 271353 w 1993076"/>
                      <a:gd name="connsiteY22" fmla="*/ 1305758 h 1638418"/>
                      <a:gd name="connsiteX23" fmla="*/ 400893 w 1993076"/>
                      <a:gd name="connsiteY23" fmla="*/ 1056838 h 1638418"/>
                      <a:gd name="connsiteX24" fmla="*/ 474553 w 1993076"/>
                      <a:gd name="connsiteY24" fmla="*/ 970478 h 1638418"/>
                      <a:gd name="connsiteX25" fmla="*/ 230713 w 1993076"/>
                      <a:gd name="connsiteY25" fmla="*/ 879038 h 1638418"/>
                      <a:gd name="connsiteX26" fmla="*/ 47833 w 1993076"/>
                      <a:gd name="connsiteY26" fmla="*/ 726638 h 1638418"/>
                      <a:gd name="connsiteX27" fmla="*/ 17353 w 1993076"/>
                      <a:gd name="connsiteY27" fmla="*/ 442158 h 1638418"/>
                      <a:gd name="connsiteX28" fmla="*/ 281513 w 1993076"/>
                      <a:gd name="connsiteY28" fmla="*/ 340558 h 1638418"/>
                      <a:gd name="connsiteX29" fmla="*/ 489793 w 1993076"/>
                      <a:gd name="connsiteY29" fmla="*/ 391358 h 1638418"/>
                      <a:gd name="connsiteX30" fmla="*/ 710773 w 1993076"/>
                      <a:gd name="connsiteY30" fmla="*/ 462478 h 1638418"/>
                      <a:gd name="connsiteX0" fmla="*/ 710773 w 1993076"/>
                      <a:gd name="connsiteY0" fmla="*/ 462478 h 1638418"/>
                      <a:gd name="connsiteX1" fmla="*/ 878413 w 1993076"/>
                      <a:gd name="connsiteY1" fmla="*/ 177998 h 1638418"/>
                      <a:gd name="connsiteX2" fmla="*/ 1190833 w 1993076"/>
                      <a:gd name="connsiteY2" fmla="*/ 198 h 1638418"/>
                      <a:gd name="connsiteX3" fmla="*/ 1414353 w 1993076"/>
                      <a:gd name="connsiteY3" fmla="*/ 147518 h 1638418"/>
                      <a:gd name="connsiteX4" fmla="*/ 1462613 w 1993076"/>
                      <a:gd name="connsiteY4" fmla="*/ 353258 h 1638418"/>
                      <a:gd name="connsiteX5" fmla="*/ 1427053 w 1993076"/>
                      <a:gd name="connsiteY5" fmla="*/ 531058 h 1638418"/>
                      <a:gd name="connsiteX6" fmla="*/ 1625173 w 1993076"/>
                      <a:gd name="connsiteY6" fmla="*/ 556458 h 1638418"/>
                      <a:gd name="connsiteX7" fmla="*/ 1861393 w 1993076"/>
                      <a:gd name="connsiteY7" fmla="*/ 625038 h 1638418"/>
                      <a:gd name="connsiteX8" fmla="*/ 1990933 w 1993076"/>
                      <a:gd name="connsiteY8" fmla="*/ 790138 h 1638418"/>
                      <a:gd name="connsiteX9" fmla="*/ 1924893 w 1993076"/>
                      <a:gd name="connsiteY9" fmla="*/ 990798 h 1638418"/>
                      <a:gd name="connsiteX10" fmla="*/ 1708993 w 1993076"/>
                      <a:gd name="connsiteY10" fmla="*/ 1072078 h 1638418"/>
                      <a:gd name="connsiteX11" fmla="*/ 1449913 w 1993076"/>
                      <a:gd name="connsiteY11" fmla="*/ 1051758 h 1638418"/>
                      <a:gd name="connsiteX12" fmla="*/ 1564213 w 1993076"/>
                      <a:gd name="connsiteY12" fmla="*/ 1267658 h 1638418"/>
                      <a:gd name="connsiteX13" fmla="*/ 1589613 w 1993076"/>
                      <a:gd name="connsiteY13" fmla="*/ 1374338 h 1638418"/>
                      <a:gd name="connsiteX14" fmla="*/ 1581993 w 1993076"/>
                      <a:gd name="connsiteY14" fmla="*/ 1447998 h 1638418"/>
                      <a:gd name="connsiteX15" fmla="*/ 1429593 w 1993076"/>
                      <a:gd name="connsiteY15" fmla="*/ 1620718 h 1638418"/>
                      <a:gd name="connsiteX16" fmla="*/ 1145113 w 1993076"/>
                      <a:gd name="connsiteY16" fmla="*/ 1620718 h 1638418"/>
                      <a:gd name="connsiteX17" fmla="*/ 1013033 w 1993076"/>
                      <a:gd name="connsiteY17" fmla="*/ 1514038 h 1638418"/>
                      <a:gd name="connsiteX18" fmla="*/ 921593 w 1993076"/>
                      <a:gd name="connsiteY18" fmla="*/ 1336238 h 1638418"/>
                      <a:gd name="connsiteX19" fmla="*/ 921593 w 1993076"/>
                      <a:gd name="connsiteY19" fmla="*/ 1346398 h 1638418"/>
                      <a:gd name="connsiteX20" fmla="*/ 789513 w 1993076"/>
                      <a:gd name="connsiteY20" fmla="*/ 1488638 h 1638418"/>
                      <a:gd name="connsiteX21" fmla="*/ 423753 w 1993076"/>
                      <a:gd name="connsiteY21" fmla="*/ 1539438 h 1638418"/>
                      <a:gd name="connsiteX22" fmla="*/ 271353 w 1993076"/>
                      <a:gd name="connsiteY22" fmla="*/ 1305758 h 1638418"/>
                      <a:gd name="connsiteX23" fmla="*/ 400893 w 1993076"/>
                      <a:gd name="connsiteY23" fmla="*/ 1056838 h 1638418"/>
                      <a:gd name="connsiteX24" fmla="*/ 474553 w 1993076"/>
                      <a:gd name="connsiteY24" fmla="*/ 970478 h 1638418"/>
                      <a:gd name="connsiteX25" fmla="*/ 230713 w 1993076"/>
                      <a:gd name="connsiteY25" fmla="*/ 879038 h 1638418"/>
                      <a:gd name="connsiteX26" fmla="*/ 47833 w 1993076"/>
                      <a:gd name="connsiteY26" fmla="*/ 726638 h 1638418"/>
                      <a:gd name="connsiteX27" fmla="*/ 17353 w 1993076"/>
                      <a:gd name="connsiteY27" fmla="*/ 442158 h 1638418"/>
                      <a:gd name="connsiteX28" fmla="*/ 281513 w 1993076"/>
                      <a:gd name="connsiteY28" fmla="*/ 340558 h 1638418"/>
                      <a:gd name="connsiteX29" fmla="*/ 489793 w 1993076"/>
                      <a:gd name="connsiteY29" fmla="*/ 391358 h 1638418"/>
                      <a:gd name="connsiteX30" fmla="*/ 710773 w 1993076"/>
                      <a:gd name="connsiteY30" fmla="*/ 462478 h 1638418"/>
                      <a:gd name="connsiteX0" fmla="*/ 710773 w 1993076"/>
                      <a:gd name="connsiteY0" fmla="*/ 462478 h 1634212"/>
                      <a:gd name="connsiteX1" fmla="*/ 878413 w 1993076"/>
                      <a:gd name="connsiteY1" fmla="*/ 177998 h 1634212"/>
                      <a:gd name="connsiteX2" fmla="*/ 1190833 w 1993076"/>
                      <a:gd name="connsiteY2" fmla="*/ 198 h 1634212"/>
                      <a:gd name="connsiteX3" fmla="*/ 1414353 w 1993076"/>
                      <a:gd name="connsiteY3" fmla="*/ 147518 h 1634212"/>
                      <a:gd name="connsiteX4" fmla="*/ 1462613 w 1993076"/>
                      <a:gd name="connsiteY4" fmla="*/ 353258 h 1634212"/>
                      <a:gd name="connsiteX5" fmla="*/ 1427053 w 1993076"/>
                      <a:gd name="connsiteY5" fmla="*/ 531058 h 1634212"/>
                      <a:gd name="connsiteX6" fmla="*/ 1625173 w 1993076"/>
                      <a:gd name="connsiteY6" fmla="*/ 556458 h 1634212"/>
                      <a:gd name="connsiteX7" fmla="*/ 1861393 w 1993076"/>
                      <a:gd name="connsiteY7" fmla="*/ 625038 h 1634212"/>
                      <a:gd name="connsiteX8" fmla="*/ 1990933 w 1993076"/>
                      <a:gd name="connsiteY8" fmla="*/ 790138 h 1634212"/>
                      <a:gd name="connsiteX9" fmla="*/ 1924893 w 1993076"/>
                      <a:gd name="connsiteY9" fmla="*/ 990798 h 1634212"/>
                      <a:gd name="connsiteX10" fmla="*/ 1708993 w 1993076"/>
                      <a:gd name="connsiteY10" fmla="*/ 1072078 h 1634212"/>
                      <a:gd name="connsiteX11" fmla="*/ 1449913 w 1993076"/>
                      <a:gd name="connsiteY11" fmla="*/ 1051758 h 1634212"/>
                      <a:gd name="connsiteX12" fmla="*/ 1564213 w 1993076"/>
                      <a:gd name="connsiteY12" fmla="*/ 1267658 h 1634212"/>
                      <a:gd name="connsiteX13" fmla="*/ 1589613 w 1993076"/>
                      <a:gd name="connsiteY13" fmla="*/ 1374338 h 1634212"/>
                      <a:gd name="connsiteX14" fmla="*/ 1548973 w 1993076"/>
                      <a:gd name="connsiteY14" fmla="*/ 1511498 h 1634212"/>
                      <a:gd name="connsiteX15" fmla="*/ 1429593 w 1993076"/>
                      <a:gd name="connsiteY15" fmla="*/ 1620718 h 1634212"/>
                      <a:gd name="connsiteX16" fmla="*/ 1145113 w 1993076"/>
                      <a:gd name="connsiteY16" fmla="*/ 1620718 h 1634212"/>
                      <a:gd name="connsiteX17" fmla="*/ 1013033 w 1993076"/>
                      <a:gd name="connsiteY17" fmla="*/ 1514038 h 1634212"/>
                      <a:gd name="connsiteX18" fmla="*/ 921593 w 1993076"/>
                      <a:gd name="connsiteY18" fmla="*/ 1336238 h 1634212"/>
                      <a:gd name="connsiteX19" fmla="*/ 921593 w 1993076"/>
                      <a:gd name="connsiteY19" fmla="*/ 1346398 h 1634212"/>
                      <a:gd name="connsiteX20" fmla="*/ 789513 w 1993076"/>
                      <a:gd name="connsiteY20" fmla="*/ 1488638 h 1634212"/>
                      <a:gd name="connsiteX21" fmla="*/ 423753 w 1993076"/>
                      <a:gd name="connsiteY21" fmla="*/ 1539438 h 1634212"/>
                      <a:gd name="connsiteX22" fmla="*/ 271353 w 1993076"/>
                      <a:gd name="connsiteY22" fmla="*/ 1305758 h 1634212"/>
                      <a:gd name="connsiteX23" fmla="*/ 400893 w 1993076"/>
                      <a:gd name="connsiteY23" fmla="*/ 1056838 h 1634212"/>
                      <a:gd name="connsiteX24" fmla="*/ 474553 w 1993076"/>
                      <a:gd name="connsiteY24" fmla="*/ 970478 h 1634212"/>
                      <a:gd name="connsiteX25" fmla="*/ 230713 w 1993076"/>
                      <a:gd name="connsiteY25" fmla="*/ 879038 h 1634212"/>
                      <a:gd name="connsiteX26" fmla="*/ 47833 w 1993076"/>
                      <a:gd name="connsiteY26" fmla="*/ 726638 h 1634212"/>
                      <a:gd name="connsiteX27" fmla="*/ 17353 w 1993076"/>
                      <a:gd name="connsiteY27" fmla="*/ 442158 h 1634212"/>
                      <a:gd name="connsiteX28" fmla="*/ 281513 w 1993076"/>
                      <a:gd name="connsiteY28" fmla="*/ 340558 h 1634212"/>
                      <a:gd name="connsiteX29" fmla="*/ 489793 w 1993076"/>
                      <a:gd name="connsiteY29" fmla="*/ 391358 h 1634212"/>
                      <a:gd name="connsiteX30" fmla="*/ 710773 w 1993076"/>
                      <a:gd name="connsiteY30" fmla="*/ 462478 h 1634212"/>
                      <a:gd name="connsiteX0" fmla="*/ 710773 w 1993076"/>
                      <a:gd name="connsiteY0" fmla="*/ 462478 h 1628438"/>
                      <a:gd name="connsiteX1" fmla="*/ 878413 w 1993076"/>
                      <a:gd name="connsiteY1" fmla="*/ 177998 h 1628438"/>
                      <a:gd name="connsiteX2" fmla="*/ 1190833 w 1993076"/>
                      <a:gd name="connsiteY2" fmla="*/ 198 h 1628438"/>
                      <a:gd name="connsiteX3" fmla="*/ 1414353 w 1993076"/>
                      <a:gd name="connsiteY3" fmla="*/ 147518 h 1628438"/>
                      <a:gd name="connsiteX4" fmla="*/ 1462613 w 1993076"/>
                      <a:gd name="connsiteY4" fmla="*/ 353258 h 1628438"/>
                      <a:gd name="connsiteX5" fmla="*/ 1427053 w 1993076"/>
                      <a:gd name="connsiteY5" fmla="*/ 531058 h 1628438"/>
                      <a:gd name="connsiteX6" fmla="*/ 1625173 w 1993076"/>
                      <a:gd name="connsiteY6" fmla="*/ 556458 h 1628438"/>
                      <a:gd name="connsiteX7" fmla="*/ 1861393 w 1993076"/>
                      <a:gd name="connsiteY7" fmla="*/ 625038 h 1628438"/>
                      <a:gd name="connsiteX8" fmla="*/ 1990933 w 1993076"/>
                      <a:gd name="connsiteY8" fmla="*/ 790138 h 1628438"/>
                      <a:gd name="connsiteX9" fmla="*/ 1924893 w 1993076"/>
                      <a:gd name="connsiteY9" fmla="*/ 990798 h 1628438"/>
                      <a:gd name="connsiteX10" fmla="*/ 1708993 w 1993076"/>
                      <a:gd name="connsiteY10" fmla="*/ 1072078 h 1628438"/>
                      <a:gd name="connsiteX11" fmla="*/ 1449913 w 1993076"/>
                      <a:gd name="connsiteY11" fmla="*/ 1051758 h 1628438"/>
                      <a:gd name="connsiteX12" fmla="*/ 1564213 w 1993076"/>
                      <a:gd name="connsiteY12" fmla="*/ 1267658 h 1628438"/>
                      <a:gd name="connsiteX13" fmla="*/ 1589613 w 1993076"/>
                      <a:gd name="connsiteY13" fmla="*/ 1374338 h 1628438"/>
                      <a:gd name="connsiteX14" fmla="*/ 1548973 w 1993076"/>
                      <a:gd name="connsiteY14" fmla="*/ 1511498 h 1628438"/>
                      <a:gd name="connsiteX15" fmla="*/ 1419433 w 1993076"/>
                      <a:gd name="connsiteY15" fmla="*/ 1608018 h 1628438"/>
                      <a:gd name="connsiteX16" fmla="*/ 1145113 w 1993076"/>
                      <a:gd name="connsiteY16" fmla="*/ 1620718 h 1628438"/>
                      <a:gd name="connsiteX17" fmla="*/ 1013033 w 1993076"/>
                      <a:gd name="connsiteY17" fmla="*/ 1514038 h 1628438"/>
                      <a:gd name="connsiteX18" fmla="*/ 921593 w 1993076"/>
                      <a:gd name="connsiteY18" fmla="*/ 1336238 h 1628438"/>
                      <a:gd name="connsiteX19" fmla="*/ 921593 w 1993076"/>
                      <a:gd name="connsiteY19" fmla="*/ 1346398 h 1628438"/>
                      <a:gd name="connsiteX20" fmla="*/ 789513 w 1993076"/>
                      <a:gd name="connsiteY20" fmla="*/ 1488638 h 1628438"/>
                      <a:gd name="connsiteX21" fmla="*/ 423753 w 1993076"/>
                      <a:gd name="connsiteY21" fmla="*/ 1539438 h 1628438"/>
                      <a:gd name="connsiteX22" fmla="*/ 271353 w 1993076"/>
                      <a:gd name="connsiteY22" fmla="*/ 1305758 h 1628438"/>
                      <a:gd name="connsiteX23" fmla="*/ 400893 w 1993076"/>
                      <a:gd name="connsiteY23" fmla="*/ 1056838 h 1628438"/>
                      <a:gd name="connsiteX24" fmla="*/ 474553 w 1993076"/>
                      <a:gd name="connsiteY24" fmla="*/ 970478 h 1628438"/>
                      <a:gd name="connsiteX25" fmla="*/ 230713 w 1993076"/>
                      <a:gd name="connsiteY25" fmla="*/ 879038 h 1628438"/>
                      <a:gd name="connsiteX26" fmla="*/ 47833 w 1993076"/>
                      <a:gd name="connsiteY26" fmla="*/ 726638 h 1628438"/>
                      <a:gd name="connsiteX27" fmla="*/ 17353 w 1993076"/>
                      <a:gd name="connsiteY27" fmla="*/ 442158 h 1628438"/>
                      <a:gd name="connsiteX28" fmla="*/ 281513 w 1993076"/>
                      <a:gd name="connsiteY28" fmla="*/ 340558 h 1628438"/>
                      <a:gd name="connsiteX29" fmla="*/ 489793 w 1993076"/>
                      <a:gd name="connsiteY29" fmla="*/ 391358 h 1628438"/>
                      <a:gd name="connsiteX30" fmla="*/ 710773 w 1993076"/>
                      <a:gd name="connsiteY30" fmla="*/ 462478 h 1628438"/>
                      <a:gd name="connsiteX0" fmla="*/ 710773 w 1993076"/>
                      <a:gd name="connsiteY0" fmla="*/ 462478 h 1624721"/>
                      <a:gd name="connsiteX1" fmla="*/ 878413 w 1993076"/>
                      <a:gd name="connsiteY1" fmla="*/ 177998 h 1624721"/>
                      <a:gd name="connsiteX2" fmla="*/ 1190833 w 1993076"/>
                      <a:gd name="connsiteY2" fmla="*/ 198 h 1624721"/>
                      <a:gd name="connsiteX3" fmla="*/ 1414353 w 1993076"/>
                      <a:gd name="connsiteY3" fmla="*/ 147518 h 1624721"/>
                      <a:gd name="connsiteX4" fmla="*/ 1462613 w 1993076"/>
                      <a:gd name="connsiteY4" fmla="*/ 353258 h 1624721"/>
                      <a:gd name="connsiteX5" fmla="*/ 1427053 w 1993076"/>
                      <a:gd name="connsiteY5" fmla="*/ 531058 h 1624721"/>
                      <a:gd name="connsiteX6" fmla="*/ 1625173 w 1993076"/>
                      <a:gd name="connsiteY6" fmla="*/ 556458 h 1624721"/>
                      <a:gd name="connsiteX7" fmla="*/ 1861393 w 1993076"/>
                      <a:gd name="connsiteY7" fmla="*/ 625038 h 1624721"/>
                      <a:gd name="connsiteX8" fmla="*/ 1990933 w 1993076"/>
                      <a:gd name="connsiteY8" fmla="*/ 790138 h 1624721"/>
                      <a:gd name="connsiteX9" fmla="*/ 1924893 w 1993076"/>
                      <a:gd name="connsiteY9" fmla="*/ 990798 h 1624721"/>
                      <a:gd name="connsiteX10" fmla="*/ 1708993 w 1993076"/>
                      <a:gd name="connsiteY10" fmla="*/ 1072078 h 1624721"/>
                      <a:gd name="connsiteX11" fmla="*/ 1449913 w 1993076"/>
                      <a:gd name="connsiteY11" fmla="*/ 1051758 h 1624721"/>
                      <a:gd name="connsiteX12" fmla="*/ 1564213 w 1993076"/>
                      <a:gd name="connsiteY12" fmla="*/ 1267658 h 1624721"/>
                      <a:gd name="connsiteX13" fmla="*/ 1589613 w 1993076"/>
                      <a:gd name="connsiteY13" fmla="*/ 1374338 h 1624721"/>
                      <a:gd name="connsiteX14" fmla="*/ 1548973 w 1993076"/>
                      <a:gd name="connsiteY14" fmla="*/ 1511498 h 1624721"/>
                      <a:gd name="connsiteX15" fmla="*/ 1419433 w 1993076"/>
                      <a:gd name="connsiteY15" fmla="*/ 1608018 h 1624721"/>
                      <a:gd name="connsiteX16" fmla="*/ 1147653 w 1993076"/>
                      <a:gd name="connsiteY16" fmla="*/ 1615638 h 1624721"/>
                      <a:gd name="connsiteX17" fmla="*/ 1013033 w 1993076"/>
                      <a:gd name="connsiteY17" fmla="*/ 1514038 h 1624721"/>
                      <a:gd name="connsiteX18" fmla="*/ 921593 w 1993076"/>
                      <a:gd name="connsiteY18" fmla="*/ 1336238 h 1624721"/>
                      <a:gd name="connsiteX19" fmla="*/ 921593 w 1993076"/>
                      <a:gd name="connsiteY19" fmla="*/ 1346398 h 1624721"/>
                      <a:gd name="connsiteX20" fmla="*/ 789513 w 1993076"/>
                      <a:gd name="connsiteY20" fmla="*/ 1488638 h 1624721"/>
                      <a:gd name="connsiteX21" fmla="*/ 423753 w 1993076"/>
                      <a:gd name="connsiteY21" fmla="*/ 1539438 h 1624721"/>
                      <a:gd name="connsiteX22" fmla="*/ 271353 w 1993076"/>
                      <a:gd name="connsiteY22" fmla="*/ 1305758 h 1624721"/>
                      <a:gd name="connsiteX23" fmla="*/ 400893 w 1993076"/>
                      <a:gd name="connsiteY23" fmla="*/ 1056838 h 1624721"/>
                      <a:gd name="connsiteX24" fmla="*/ 474553 w 1993076"/>
                      <a:gd name="connsiteY24" fmla="*/ 970478 h 1624721"/>
                      <a:gd name="connsiteX25" fmla="*/ 230713 w 1993076"/>
                      <a:gd name="connsiteY25" fmla="*/ 879038 h 1624721"/>
                      <a:gd name="connsiteX26" fmla="*/ 47833 w 1993076"/>
                      <a:gd name="connsiteY26" fmla="*/ 726638 h 1624721"/>
                      <a:gd name="connsiteX27" fmla="*/ 17353 w 1993076"/>
                      <a:gd name="connsiteY27" fmla="*/ 442158 h 1624721"/>
                      <a:gd name="connsiteX28" fmla="*/ 281513 w 1993076"/>
                      <a:gd name="connsiteY28" fmla="*/ 340558 h 1624721"/>
                      <a:gd name="connsiteX29" fmla="*/ 489793 w 1993076"/>
                      <a:gd name="connsiteY29" fmla="*/ 391358 h 1624721"/>
                      <a:gd name="connsiteX30" fmla="*/ 710773 w 1993076"/>
                      <a:gd name="connsiteY30" fmla="*/ 462478 h 1624721"/>
                      <a:gd name="connsiteX0" fmla="*/ 710773 w 1993076"/>
                      <a:gd name="connsiteY0" fmla="*/ 462478 h 1626743"/>
                      <a:gd name="connsiteX1" fmla="*/ 878413 w 1993076"/>
                      <a:gd name="connsiteY1" fmla="*/ 177998 h 1626743"/>
                      <a:gd name="connsiteX2" fmla="*/ 1190833 w 1993076"/>
                      <a:gd name="connsiteY2" fmla="*/ 198 h 1626743"/>
                      <a:gd name="connsiteX3" fmla="*/ 1414353 w 1993076"/>
                      <a:gd name="connsiteY3" fmla="*/ 147518 h 1626743"/>
                      <a:gd name="connsiteX4" fmla="*/ 1462613 w 1993076"/>
                      <a:gd name="connsiteY4" fmla="*/ 353258 h 1626743"/>
                      <a:gd name="connsiteX5" fmla="*/ 1427053 w 1993076"/>
                      <a:gd name="connsiteY5" fmla="*/ 531058 h 1626743"/>
                      <a:gd name="connsiteX6" fmla="*/ 1625173 w 1993076"/>
                      <a:gd name="connsiteY6" fmla="*/ 556458 h 1626743"/>
                      <a:gd name="connsiteX7" fmla="*/ 1861393 w 1993076"/>
                      <a:gd name="connsiteY7" fmla="*/ 625038 h 1626743"/>
                      <a:gd name="connsiteX8" fmla="*/ 1990933 w 1993076"/>
                      <a:gd name="connsiteY8" fmla="*/ 790138 h 1626743"/>
                      <a:gd name="connsiteX9" fmla="*/ 1924893 w 1993076"/>
                      <a:gd name="connsiteY9" fmla="*/ 990798 h 1626743"/>
                      <a:gd name="connsiteX10" fmla="*/ 1708993 w 1993076"/>
                      <a:gd name="connsiteY10" fmla="*/ 1072078 h 1626743"/>
                      <a:gd name="connsiteX11" fmla="*/ 1449913 w 1993076"/>
                      <a:gd name="connsiteY11" fmla="*/ 1051758 h 1626743"/>
                      <a:gd name="connsiteX12" fmla="*/ 1564213 w 1993076"/>
                      <a:gd name="connsiteY12" fmla="*/ 1267658 h 1626743"/>
                      <a:gd name="connsiteX13" fmla="*/ 1589613 w 1993076"/>
                      <a:gd name="connsiteY13" fmla="*/ 1374338 h 1626743"/>
                      <a:gd name="connsiteX14" fmla="*/ 1548973 w 1993076"/>
                      <a:gd name="connsiteY14" fmla="*/ 1511498 h 1626743"/>
                      <a:gd name="connsiteX15" fmla="*/ 1419433 w 1993076"/>
                      <a:gd name="connsiteY15" fmla="*/ 1608018 h 1626743"/>
                      <a:gd name="connsiteX16" fmla="*/ 1147653 w 1993076"/>
                      <a:gd name="connsiteY16" fmla="*/ 1615638 h 1626743"/>
                      <a:gd name="connsiteX17" fmla="*/ 1015573 w 1993076"/>
                      <a:gd name="connsiteY17" fmla="*/ 1486098 h 1626743"/>
                      <a:gd name="connsiteX18" fmla="*/ 921593 w 1993076"/>
                      <a:gd name="connsiteY18" fmla="*/ 1336238 h 1626743"/>
                      <a:gd name="connsiteX19" fmla="*/ 921593 w 1993076"/>
                      <a:gd name="connsiteY19" fmla="*/ 1346398 h 1626743"/>
                      <a:gd name="connsiteX20" fmla="*/ 789513 w 1993076"/>
                      <a:gd name="connsiteY20" fmla="*/ 1488638 h 1626743"/>
                      <a:gd name="connsiteX21" fmla="*/ 423753 w 1993076"/>
                      <a:gd name="connsiteY21" fmla="*/ 1539438 h 1626743"/>
                      <a:gd name="connsiteX22" fmla="*/ 271353 w 1993076"/>
                      <a:gd name="connsiteY22" fmla="*/ 1305758 h 1626743"/>
                      <a:gd name="connsiteX23" fmla="*/ 400893 w 1993076"/>
                      <a:gd name="connsiteY23" fmla="*/ 1056838 h 1626743"/>
                      <a:gd name="connsiteX24" fmla="*/ 474553 w 1993076"/>
                      <a:gd name="connsiteY24" fmla="*/ 970478 h 1626743"/>
                      <a:gd name="connsiteX25" fmla="*/ 230713 w 1993076"/>
                      <a:gd name="connsiteY25" fmla="*/ 879038 h 1626743"/>
                      <a:gd name="connsiteX26" fmla="*/ 47833 w 1993076"/>
                      <a:gd name="connsiteY26" fmla="*/ 726638 h 1626743"/>
                      <a:gd name="connsiteX27" fmla="*/ 17353 w 1993076"/>
                      <a:gd name="connsiteY27" fmla="*/ 442158 h 1626743"/>
                      <a:gd name="connsiteX28" fmla="*/ 281513 w 1993076"/>
                      <a:gd name="connsiteY28" fmla="*/ 340558 h 1626743"/>
                      <a:gd name="connsiteX29" fmla="*/ 489793 w 1993076"/>
                      <a:gd name="connsiteY29" fmla="*/ 391358 h 1626743"/>
                      <a:gd name="connsiteX30" fmla="*/ 710773 w 1993076"/>
                      <a:gd name="connsiteY30" fmla="*/ 462478 h 1626743"/>
                      <a:gd name="connsiteX0" fmla="*/ 710773 w 1993076"/>
                      <a:gd name="connsiteY0" fmla="*/ 462478 h 1625821"/>
                      <a:gd name="connsiteX1" fmla="*/ 878413 w 1993076"/>
                      <a:gd name="connsiteY1" fmla="*/ 177998 h 1625821"/>
                      <a:gd name="connsiteX2" fmla="*/ 1190833 w 1993076"/>
                      <a:gd name="connsiteY2" fmla="*/ 198 h 1625821"/>
                      <a:gd name="connsiteX3" fmla="*/ 1414353 w 1993076"/>
                      <a:gd name="connsiteY3" fmla="*/ 147518 h 1625821"/>
                      <a:gd name="connsiteX4" fmla="*/ 1462613 w 1993076"/>
                      <a:gd name="connsiteY4" fmla="*/ 353258 h 1625821"/>
                      <a:gd name="connsiteX5" fmla="*/ 1427053 w 1993076"/>
                      <a:gd name="connsiteY5" fmla="*/ 531058 h 1625821"/>
                      <a:gd name="connsiteX6" fmla="*/ 1625173 w 1993076"/>
                      <a:gd name="connsiteY6" fmla="*/ 556458 h 1625821"/>
                      <a:gd name="connsiteX7" fmla="*/ 1861393 w 1993076"/>
                      <a:gd name="connsiteY7" fmla="*/ 625038 h 1625821"/>
                      <a:gd name="connsiteX8" fmla="*/ 1990933 w 1993076"/>
                      <a:gd name="connsiteY8" fmla="*/ 790138 h 1625821"/>
                      <a:gd name="connsiteX9" fmla="*/ 1924893 w 1993076"/>
                      <a:gd name="connsiteY9" fmla="*/ 990798 h 1625821"/>
                      <a:gd name="connsiteX10" fmla="*/ 1708993 w 1993076"/>
                      <a:gd name="connsiteY10" fmla="*/ 1072078 h 1625821"/>
                      <a:gd name="connsiteX11" fmla="*/ 1449913 w 1993076"/>
                      <a:gd name="connsiteY11" fmla="*/ 1051758 h 1625821"/>
                      <a:gd name="connsiteX12" fmla="*/ 1564213 w 1993076"/>
                      <a:gd name="connsiteY12" fmla="*/ 1267658 h 1625821"/>
                      <a:gd name="connsiteX13" fmla="*/ 1589613 w 1993076"/>
                      <a:gd name="connsiteY13" fmla="*/ 1374338 h 1625821"/>
                      <a:gd name="connsiteX14" fmla="*/ 1548973 w 1993076"/>
                      <a:gd name="connsiteY14" fmla="*/ 1511498 h 1625821"/>
                      <a:gd name="connsiteX15" fmla="*/ 1419433 w 1993076"/>
                      <a:gd name="connsiteY15" fmla="*/ 1608018 h 1625821"/>
                      <a:gd name="connsiteX16" fmla="*/ 1147653 w 1993076"/>
                      <a:gd name="connsiteY16" fmla="*/ 1615638 h 1625821"/>
                      <a:gd name="connsiteX17" fmla="*/ 1015573 w 1993076"/>
                      <a:gd name="connsiteY17" fmla="*/ 1498798 h 1625821"/>
                      <a:gd name="connsiteX18" fmla="*/ 921593 w 1993076"/>
                      <a:gd name="connsiteY18" fmla="*/ 1336238 h 1625821"/>
                      <a:gd name="connsiteX19" fmla="*/ 921593 w 1993076"/>
                      <a:gd name="connsiteY19" fmla="*/ 1346398 h 1625821"/>
                      <a:gd name="connsiteX20" fmla="*/ 789513 w 1993076"/>
                      <a:gd name="connsiteY20" fmla="*/ 1488638 h 1625821"/>
                      <a:gd name="connsiteX21" fmla="*/ 423753 w 1993076"/>
                      <a:gd name="connsiteY21" fmla="*/ 1539438 h 1625821"/>
                      <a:gd name="connsiteX22" fmla="*/ 271353 w 1993076"/>
                      <a:gd name="connsiteY22" fmla="*/ 1305758 h 1625821"/>
                      <a:gd name="connsiteX23" fmla="*/ 400893 w 1993076"/>
                      <a:gd name="connsiteY23" fmla="*/ 1056838 h 1625821"/>
                      <a:gd name="connsiteX24" fmla="*/ 474553 w 1993076"/>
                      <a:gd name="connsiteY24" fmla="*/ 970478 h 1625821"/>
                      <a:gd name="connsiteX25" fmla="*/ 230713 w 1993076"/>
                      <a:gd name="connsiteY25" fmla="*/ 879038 h 1625821"/>
                      <a:gd name="connsiteX26" fmla="*/ 47833 w 1993076"/>
                      <a:gd name="connsiteY26" fmla="*/ 726638 h 1625821"/>
                      <a:gd name="connsiteX27" fmla="*/ 17353 w 1993076"/>
                      <a:gd name="connsiteY27" fmla="*/ 442158 h 1625821"/>
                      <a:gd name="connsiteX28" fmla="*/ 281513 w 1993076"/>
                      <a:gd name="connsiteY28" fmla="*/ 340558 h 1625821"/>
                      <a:gd name="connsiteX29" fmla="*/ 489793 w 1993076"/>
                      <a:gd name="connsiteY29" fmla="*/ 391358 h 1625821"/>
                      <a:gd name="connsiteX30" fmla="*/ 710773 w 1993076"/>
                      <a:gd name="connsiteY30" fmla="*/ 462478 h 1625821"/>
                      <a:gd name="connsiteX0" fmla="*/ 710773 w 1993076"/>
                      <a:gd name="connsiteY0" fmla="*/ 462478 h 1624075"/>
                      <a:gd name="connsiteX1" fmla="*/ 878413 w 1993076"/>
                      <a:gd name="connsiteY1" fmla="*/ 177998 h 1624075"/>
                      <a:gd name="connsiteX2" fmla="*/ 1190833 w 1993076"/>
                      <a:gd name="connsiteY2" fmla="*/ 198 h 1624075"/>
                      <a:gd name="connsiteX3" fmla="*/ 1414353 w 1993076"/>
                      <a:gd name="connsiteY3" fmla="*/ 147518 h 1624075"/>
                      <a:gd name="connsiteX4" fmla="*/ 1462613 w 1993076"/>
                      <a:gd name="connsiteY4" fmla="*/ 353258 h 1624075"/>
                      <a:gd name="connsiteX5" fmla="*/ 1427053 w 1993076"/>
                      <a:gd name="connsiteY5" fmla="*/ 531058 h 1624075"/>
                      <a:gd name="connsiteX6" fmla="*/ 1625173 w 1993076"/>
                      <a:gd name="connsiteY6" fmla="*/ 556458 h 1624075"/>
                      <a:gd name="connsiteX7" fmla="*/ 1861393 w 1993076"/>
                      <a:gd name="connsiteY7" fmla="*/ 625038 h 1624075"/>
                      <a:gd name="connsiteX8" fmla="*/ 1990933 w 1993076"/>
                      <a:gd name="connsiteY8" fmla="*/ 790138 h 1624075"/>
                      <a:gd name="connsiteX9" fmla="*/ 1924893 w 1993076"/>
                      <a:gd name="connsiteY9" fmla="*/ 990798 h 1624075"/>
                      <a:gd name="connsiteX10" fmla="*/ 1708993 w 1993076"/>
                      <a:gd name="connsiteY10" fmla="*/ 1072078 h 1624075"/>
                      <a:gd name="connsiteX11" fmla="*/ 1449913 w 1993076"/>
                      <a:gd name="connsiteY11" fmla="*/ 1051758 h 1624075"/>
                      <a:gd name="connsiteX12" fmla="*/ 1564213 w 1993076"/>
                      <a:gd name="connsiteY12" fmla="*/ 1267658 h 1624075"/>
                      <a:gd name="connsiteX13" fmla="*/ 1589613 w 1993076"/>
                      <a:gd name="connsiteY13" fmla="*/ 1374338 h 1624075"/>
                      <a:gd name="connsiteX14" fmla="*/ 1548973 w 1993076"/>
                      <a:gd name="connsiteY14" fmla="*/ 1511498 h 1624075"/>
                      <a:gd name="connsiteX15" fmla="*/ 1419433 w 1993076"/>
                      <a:gd name="connsiteY15" fmla="*/ 1608018 h 1624075"/>
                      <a:gd name="connsiteX16" fmla="*/ 1167973 w 1993076"/>
                      <a:gd name="connsiteY16" fmla="*/ 1613098 h 1624075"/>
                      <a:gd name="connsiteX17" fmla="*/ 1015573 w 1993076"/>
                      <a:gd name="connsiteY17" fmla="*/ 1498798 h 1624075"/>
                      <a:gd name="connsiteX18" fmla="*/ 921593 w 1993076"/>
                      <a:gd name="connsiteY18" fmla="*/ 1336238 h 1624075"/>
                      <a:gd name="connsiteX19" fmla="*/ 921593 w 1993076"/>
                      <a:gd name="connsiteY19" fmla="*/ 1346398 h 1624075"/>
                      <a:gd name="connsiteX20" fmla="*/ 789513 w 1993076"/>
                      <a:gd name="connsiteY20" fmla="*/ 1488638 h 1624075"/>
                      <a:gd name="connsiteX21" fmla="*/ 423753 w 1993076"/>
                      <a:gd name="connsiteY21" fmla="*/ 1539438 h 1624075"/>
                      <a:gd name="connsiteX22" fmla="*/ 271353 w 1993076"/>
                      <a:gd name="connsiteY22" fmla="*/ 1305758 h 1624075"/>
                      <a:gd name="connsiteX23" fmla="*/ 400893 w 1993076"/>
                      <a:gd name="connsiteY23" fmla="*/ 1056838 h 1624075"/>
                      <a:gd name="connsiteX24" fmla="*/ 474553 w 1993076"/>
                      <a:gd name="connsiteY24" fmla="*/ 970478 h 1624075"/>
                      <a:gd name="connsiteX25" fmla="*/ 230713 w 1993076"/>
                      <a:gd name="connsiteY25" fmla="*/ 879038 h 1624075"/>
                      <a:gd name="connsiteX26" fmla="*/ 47833 w 1993076"/>
                      <a:gd name="connsiteY26" fmla="*/ 726638 h 1624075"/>
                      <a:gd name="connsiteX27" fmla="*/ 17353 w 1993076"/>
                      <a:gd name="connsiteY27" fmla="*/ 442158 h 1624075"/>
                      <a:gd name="connsiteX28" fmla="*/ 281513 w 1993076"/>
                      <a:gd name="connsiteY28" fmla="*/ 340558 h 1624075"/>
                      <a:gd name="connsiteX29" fmla="*/ 489793 w 1993076"/>
                      <a:gd name="connsiteY29" fmla="*/ 391358 h 1624075"/>
                      <a:gd name="connsiteX30" fmla="*/ 710773 w 1993076"/>
                      <a:gd name="connsiteY30" fmla="*/ 462478 h 1624075"/>
                      <a:gd name="connsiteX0" fmla="*/ 710773 w 1993076"/>
                      <a:gd name="connsiteY0" fmla="*/ 462478 h 1624075"/>
                      <a:gd name="connsiteX1" fmla="*/ 878413 w 1993076"/>
                      <a:gd name="connsiteY1" fmla="*/ 177998 h 1624075"/>
                      <a:gd name="connsiteX2" fmla="*/ 1190833 w 1993076"/>
                      <a:gd name="connsiteY2" fmla="*/ 198 h 1624075"/>
                      <a:gd name="connsiteX3" fmla="*/ 1414353 w 1993076"/>
                      <a:gd name="connsiteY3" fmla="*/ 147518 h 1624075"/>
                      <a:gd name="connsiteX4" fmla="*/ 1462613 w 1993076"/>
                      <a:gd name="connsiteY4" fmla="*/ 353258 h 1624075"/>
                      <a:gd name="connsiteX5" fmla="*/ 1427053 w 1993076"/>
                      <a:gd name="connsiteY5" fmla="*/ 531058 h 1624075"/>
                      <a:gd name="connsiteX6" fmla="*/ 1625173 w 1993076"/>
                      <a:gd name="connsiteY6" fmla="*/ 556458 h 1624075"/>
                      <a:gd name="connsiteX7" fmla="*/ 1861393 w 1993076"/>
                      <a:gd name="connsiteY7" fmla="*/ 625038 h 1624075"/>
                      <a:gd name="connsiteX8" fmla="*/ 1990933 w 1993076"/>
                      <a:gd name="connsiteY8" fmla="*/ 790138 h 1624075"/>
                      <a:gd name="connsiteX9" fmla="*/ 1924893 w 1993076"/>
                      <a:gd name="connsiteY9" fmla="*/ 990798 h 1624075"/>
                      <a:gd name="connsiteX10" fmla="*/ 1708993 w 1993076"/>
                      <a:gd name="connsiteY10" fmla="*/ 1072078 h 1624075"/>
                      <a:gd name="connsiteX11" fmla="*/ 1449913 w 1993076"/>
                      <a:gd name="connsiteY11" fmla="*/ 1051758 h 1624075"/>
                      <a:gd name="connsiteX12" fmla="*/ 1564213 w 1993076"/>
                      <a:gd name="connsiteY12" fmla="*/ 1267658 h 1624075"/>
                      <a:gd name="connsiteX13" fmla="*/ 1589613 w 1993076"/>
                      <a:gd name="connsiteY13" fmla="*/ 1374338 h 1624075"/>
                      <a:gd name="connsiteX14" fmla="*/ 1548973 w 1993076"/>
                      <a:gd name="connsiteY14" fmla="*/ 1511498 h 1624075"/>
                      <a:gd name="connsiteX15" fmla="*/ 1419433 w 1993076"/>
                      <a:gd name="connsiteY15" fmla="*/ 1608018 h 1624075"/>
                      <a:gd name="connsiteX16" fmla="*/ 1167973 w 1993076"/>
                      <a:gd name="connsiteY16" fmla="*/ 1613098 h 1624075"/>
                      <a:gd name="connsiteX17" fmla="*/ 1015573 w 1993076"/>
                      <a:gd name="connsiteY17" fmla="*/ 1498798 h 1624075"/>
                      <a:gd name="connsiteX18" fmla="*/ 921593 w 1993076"/>
                      <a:gd name="connsiteY18" fmla="*/ 1336238 h 1624075"/>
                      <a:gd name="connsiteX19" fmla="*/ 921593 w 1993076"/>
                      <a:gd name="connsiteY19" fmla="*/ 1346398 h 1624075"/>
                      <a:gd name="connsiteX20" fmla="*/ 771733 w 1993076"/>
                      <a:gd name="connsiteY20" fmla="*/ 1473398 h 1624075"/>
                      <a:gd name="connsiteX21" fmla="*/ 423753 w 1993076"/>
                      <a:gd name="connsiteY21" fmla="*/ 1539438 h 1624075"/>
                      <a:gd name="connsiteX22" fmla="*/ 271353 w 1993076"/>
                      <a:gd name="connsiteY22" fmla="*/ 1305758 h 1624075"/>
                      <a:gd name="connsiteX23" fmla="*/ 400893 w 1993076"/>
                      <a:gd name="connsiteY23" fmla="*/ 1056838 h 1624075"/>
                      <a:gd name="connsiteX24" fmla="*/ 474553 w 1993076"/>
                      <a:gd name="connsiteY24" fmla="*/ 970478 h 1624075"/>
                      <a:gd name="connsiteX25" fmla="*/ 230713 w 1993076"/>
                      <a:gd name="connsiteY25" fmla="*/ 879038 h 1624075"/>
                      <a:gd name="connsiteX26" fmla="*/ 47833 w 1993076"/>
                      <a:gd name="connsiteY26" fmla="*/ 726638 h 1624075"/>
                      <a:gd name="connsiteX27" fmla="*/ 17353 w 1993076"/>
                      <a:gd name="connsiteY27" fmla="*/ 442158 h 1624075"/>
                      <a:gd name="connsiteX28" fmla="*/ 281513 w 1993076"/>
                      <a:gd name="connsiteY28" fmla="*/ 340558 h 1624075"/>
                      <a:gd name="connsiteX29" fmla="*/ 489793 w 1993076"/>
                      <a:gd name="connsiteY29" fmla="*/ 391358 h 1624075"/>
                      <a:gd name="connsiteX30" fmla="*/ 710773 w 1993076"/>
                      <a:gd name="connsiteY30" fmla="*/ 462478 h 1624075"/>
                      <a:gd name="connsiteX0" fmla="*/ 710773 w 1993076"/>
                      <a:gd name="connsiteY0" fmla="*/ 462478 h 1624075"/>
                      <a:gd name="connsiteX1" fmla="*/ 878413 w 1993076"/>
                      <a:gd name="connsiteY1" fmla="*/ 177998 h 1624075"/>
                      <a:gd name="connsiteX2" fmla="*/ 1190833 w 1993076"/>
                      <a:gd name="connsiteY2" fmla="*/ 198 h 1624075"/>
                      <a:gd name="connsiteX3" fmla="*/ 1414353 w 1993076"/>
                      <a:gd name="connsiteY3" fmla="*/ 147518 h 1624075"/>
                      <a:gd name="connsiteX4" fmla="*/ 1462613 w 1993076"/>
                      <a:gd name="connsiteY4" fmla="*/ 353258 h 1624075"/>
                      <a:gd name="connsiteX5" fmla="*/ 1427053 w 1993076"/>
                      <a:gd name="connsiteY5" fmla="*/ 531058 h 1624075"/>
                      <a:gd name="connsiteX6" fmla="*/ 1625173 w 1993076"/>
                      <a:gd name="connsiteY6" fmla="*/ 556458 h 1624075"/>
                      <a:gd name="connsiteX7" fmla="*/ 1861393 w 1993076"/>
                      <a:gd name="connsiteY7" fmla="*/ 625038 h 1624075"/>
                      <a:gd name="connsiteX8" fmla="*/ 1990933 w 1993076"/>
                      <a:gd name="connsiteY8" fmla="*/ 790138 h 1624075"/>
                      <a:gd name="connsiteX9" fmla="*/ 1924893 w 1993076"/>
                      <a:gd name="connsiteY9" fmla="*/ 990798 h 1624075"/>
                      <a:gd name="connsiteX10" fmla="*/ 1708993 w 1993076"/>
                      <a:gd name="connsiteY10" fmla="*/ 1072078 h 1624075"/>
                      <a:gd name="connsiteX11" fmla="*/ 1449913 w 1993076"/>
                      <a:gd name="connsiteY11" fmla="*/ 1051758 h 1624075"/>
                      <a:gd name="connsiteX12" fmla="*/ 1564213 w 1993076"/>
                      <a:gd name="connsiteY12" fmla="*/ 1267658 h 1624075"/>
                      <a:gd name="connsiteX13" fmla="*/ 1589613 w 1993076"/>
                      <a:gd name="connsiteY13" fmla="*/ 1374338 h 1624075"/>
                      <a:gd name="connsiteX14" fmla="*/ 1548973 w 1993076"/>
                      <a:gd name="connsiteY14" fmla="*/ 1511498 h 1624075"/>
                      <a:gd name="connsiteX15" fmla="*/ 1419433 w 1993076"/>
                      <a:gd name="connsiteY15" fmla="*/ 1608018 h 1624075"/>
                      <a:gd name="connsiteX16" fmla="*/ 1167973 w 1993076"/>
                      <a:gd name="connsiteY16" fmla="*/ 1613098 h 1624075"/>
                      <a:gd name="connsiteX17" fmla="*/ 1015573 w 1993076"/>
                      <a:gd name="connsiteY17" fmla="*/ 1498798 h 1624075"/>
                      <a:gd name="connsiteX18" fmla="*/ 921593 w 1993076"/>
                      <a:gd name="connsiteY18" fmla="*/ 1336238 h 1624075"/>
                      <a:gd name="connsiteX19" fmla="*/ 921593 w 1993076"/>
                      <a:gd name="connsiteY19" fmla="*/ 1346398 h 1624075"/>
                      <a:gd name="connsiteX20" fmla="*/ 771733 w 1993076"/>
                      <a:gd name="connsiteY20" fmla="*/ 1473398 h 1624075"/>
                      <a:gd name="connsiteX21" fmla="*/ 423753 w 1993076"/>
                      <a:gd name="connsiteY21" fmla="*/ 1539438 h 1624075"/>
                      <a:gd name="connsiteX22" fmla="*/ 271353 w 1993076"/>
                      <a:gd name="connsiteY22" fmla="*/ 1305758 h 1624075"/>
                      <a:gd name="connsiteX23" fmla="*/ 400893 w 1993076"/>
                      <a:gd name="connsiteY23" fmla="*/ 1056838 h 1624075"/>
                      <a:gd name="connsiteX24" fmla="*/ 474553 w 1993076"/>
                      <a:gd name="connsiteY24" fmla="*/ 970478 h 1624075"/>
                      <a:gd name="connsiteX25" fmla="*/ 230713 w 1993076"/>
                      <a:gd name="connsiteY25" fmla="*/ 879038 h 1624075"/>
                      <a:gd name="connsiteX26" fmla="*/ 47833 w 1993076"/>
                      <a:gd name="connsiteY26" fmla="*/ 726638 h 1624075"/>
                      <a:gd name="connsiteX27" fmla="*/ 17353 w 1993076"/>
                      <a:gd name="connsiteY27" fmla="*/ 442158 h 1624075"/>
                      <a:gd name="connsiteX28" fmla="*/ 281513 w 1993076"/>
                      <a:gd name="connsiteY28" fmla="*/ 340558 h 1624075"/>
                      <a:gd name="connsiteX29" fmla="*/ 489793 w 1993076"/>
                      <a:gd name="connsiteY29" fmla="*/ 391358 h 1624075"/>
                      <a:gd name="connsiteX30" fmla="*/ 710773 w 1993076"/>
                      <a:gd name="connsiteY30" fmla="*/ 462478 h 1624075"/>
                      <a:gd name="connsiteX0" fmla="*/ 710773 w 1993076"/>
                      <a:gd name="connsiteY0" fmla="*/ 462478 h 1624075"/>
                      <a:gd name="connsiteX1" fmla="*/ 878413 w 1993076"/>
                      <a:gd name="connsiteY1" fmla="*/ 177998 h 1624075"/>
                      <a:gd name="connsiteX2" fmla="*/ 1190833 w 1993076"/>
                      <a:gd name="connsiteY2" fmla="*/ 198 h 1624075"/>
                      <a:gd name="connsiteX3" fmla="*/ 1414353 w 1993076"/>
                      <a:gd name="connsiteY3" fmla="*/ 147518 h 1624075"/>
                      <a:gd name="connsiteX4" fmla="*/ 1462613 w 1993076"/>
                      <a:gd name="connsiteY4" fmla="*/ 353258 h 1624075"/>
                      <a:gd name="connsiteX5" fmla="*/ 1427053 w 1993076"/>
                      <a:gd name="connsiteY5" fmla="*/ 531058 h 1624075"/>
                      <a:gd name="connsiteX6" fmla="*/ 1625173 w 1993076"/>
                      <a:gd name="connsiteY6" fmla="*/ 556458 h 1624075"/>
                      <a:gd name="connsiteX7" fmla="*/ 1861393 w 1993076"/>
                      <a:gd name="connsiteY7" fmla="*/ 625038 h 1624075"/>
                      <a:gd name="connsiteX8" fmla="*/ 1990933 w 1993076"/>
                      <a:gd name="connsiteY8" fmla="*/ 790138 h 1624075"/>
                      <a:gd name="connsiteX9" fmla="*/ 1924893 w 1993076"/>
                      <a:gd name="connsiteY9" fmla="*/ 990798 h 1624075"/>
                      <a:gd name="connsiteX10" fmla="*/ 1708993 w 1993076"/>
                      <a:gd name="connsiteY10" fmla="*/ 1072078 h 1624075"/>
                      <a:gd name="connsiteX11" fmla="*/ 1449913 w 1993076"/>
                      <a:gd name="connsiteY11" fmla="*/ 1051758 h 1624075"/>
                      <a:gd name="connsiteX12" fmla="*/ 1564213 w 1993076"/>
                      <a:gd name="connsiteY12" fmla="*/ 1267658 h 1624075"/>
                      <a:gd name="connsiteX13" fmla="*/ 1589613 w 1993076"/>
                      <a:gd name="connsiteY13" fmla="*/ 1374338 h 1624075"/>
                      <a:gd name="connsiteX14" fmla="*/ 1548973 w 1993076"/>
                      <a:gd name="connsiteY14" fmla="*/ 1511498 h 1624075"/>
                      <a:gd name="connsiteX15" fmla="*/ 1419433 w 1993076"/>
                      <a:gd name="connsiteY15" fmla="*/ 1608018 h 1624075"/>
                      <a:gd name="connsiteX16" fmla="*/ 1167973 w 1993076"/>
                      <a:gd name="connsiteY16" fmla="*/ 1613098 h 1624075"/>
                      <a:gd name="connsiteX17" fmla="*/ 1015573 w 1993076"/>
                      <a:gd name="connsiteY17" fmla="*/ 1498798 h 1624075"/>
                      <a:gd name="connsiteX18" fmla="*/ 921593 w 1993076"/>
                      <a:gd name="connsiteY18" fmla="*/ 1336238 h 1624075"/>
                      <a:gd name="connsiteX19" fmla="*/ 921593 w 1993076"/>
                      <a:gd name="connsiteY19" fmla="*/ 1346398 h 1624075"/>
                      <a:gd name="connsiteX20" fmla="*/ 771733 w 1993076"/>
                      <a:gd name="connsiteY20" fmla="*/ 1473398 h 1624075"/>
                      <a:gd name="connsiteX21" fmla="*/ 423753 w 1993076"/>
                      <a:gd name="connsiteY21" fmla="*/ 1539438 h 1624075"/>
                      <a:gd name="connsiteX22" fmla="*/ 271353 w 1993076"/>
                      <a:gd name="connsiteY22" fmla="*/ 1305758 h 1624075"/>
                      <a:gd name="connsiteX23" fmla="*/ 400893 w 1993076"/>
                      <a:gd name="connsiteY23" fmla="*/ 1056838 h 1624075"/>
                      <a:gd name="connsiteX24" fmla="*/ 474553 w 1993076"/>
                      <a:gd name="connsiteY24" fmla="*/ 970478 h 1624075"/>
                      <a:gd name="connsiteX25" fmla="*/ 230713 w 1993076"/>
                      <a:gd name="connsiteY25" fmla="*/ 879038 h 1624075"/>
                      <a:gd name="connsiteX26" fmla="*/ 47833 w 1993076"/>
                      <a:gd name="connsiteY26" fmla="*/ 726638 h 1624075"/>
                      <a:gd name="connsiteX27" fmla="*/ 17353 w 1993076"/>
                      <a:gd name="connsiteY27" fmla="*/ 442158 h 1624075"/>
                      <a:gd name="connsiteX28" fmla="*/ 281513 w 1993076"/>
                      <a:gd name="connsiteY28" fmla="*/ 340558 h 1624075"/>
                      <a:gd name="connsiteX29" fmla="*/ 489793 w 1993076"/>
                      <a:gd name="connsiteY29" fmla="*/ 391358 h 1624075"/>
                      <a:gd name="connsiteX30" fmla="*/ 710773 w 1993076"/>
                      <a:gd name="connsiteY30" fmla="*/ 462478 h 1624075"/>
                      <a:gd name="connsiteX0" fmla="*/ 710773 w 1993076"/>
                      <a:gd name="connsiteY0" fmla="*/ 462478 h 1624075"/>
                      <a:gd name="connsiteX1" fmla="*/ 878413 w 1993076"/>
                      <a:gd name="connsiteY1" fmla="*/ 177998 h 1624075"/>
                      <a:gd name="connsiteX2" fmla="*/ 1190833 w 1993076"/>
                      <a:gd name="connsiteY2" fmla="*/ 198 h 1624075"/>
                      <a:gd name="connsiteX3" fmla="*/ 1414353 w 1993076"/>
                      <a:gd name="connsiteY3" fmla="*/ 147518 h 1624075"/>
                      <a:gd name="connsiteX4" fmla="*/ 1462613 w 1993076"/>
                      <a:gd name="connsiteY4" fmla="*/ 353258 h 1624075"/>
                      <a:gd name="connsiteX5" fmla="*/ 1427053 w 1993076"/>
                      <a:gd name="connsiteY5" fmla="*/ 531058 h 1624075"/>
                      <a:gd name="connsiteX6" fmla="*/ 1625173 w 1993076"/>
                      <a:gd name="connsiteY6" fmla="*/ 556458 h 1624075"/>
                      <a:gd name="connsiteX7" fmla="*/ 1861393 w 1993076"/>
                      <a:gd name="connsiteY7" fmla="*/ 625038 h 1624075"/>
                      <a:gd name="connsiteX8" fmla="*/ 1990933 w 1993076"/>
                      <a:gd name="connsiteY8" fmla="*/ 790138 h 1624075"/>
                      <a:gd name="connsiteX9" fmla="*/ 1924893 w 1993076"/>
                      <a:gd name="connsiteY9" fmla="*/ 990798 h 1624075"/>
                      <a:gd name="connsiteX10" fmla="*/ 1708993 w 1993076"/>
                      <a:gd name="connsiteY10" fmla="*/ 1072078 h 1624075"/>
                      <a:gd name="connsiteX11" fmla="*/ 1449913 w 1993076"/>
                      <a:gd name="connsiteY11" fmla="*/ 1051758 h 1624075"/>
                      <a:gd name="connsiteX12" fmla="*/ 1564213 w 1993076"/>
                      <a:gd name="connsiteY12" fmla="*/ 1267658 h 1624075"/>
                      <a:gd name="connsiteX13" fmla="*/ 1589613 w 1993076"/>
                      <a:gd name="connsiteY13" fmla="*/ 1374338 h 1624075"/>
                      <a:gd name="connsiteX14" fmla="*/ 1548973 w 1993076"/>
                      <a:gd name="connsiteY14" fmla="*/ 1511498 h 1624075"/>
                      <a:gd name="connsiteX15" fmla="*/ 1419433 w 1993076"/>
                      <a:gd name="connsiteY15" fmla="*/ 1608018 h 1624075"/>
                      <a:gd name="connsiteX16" fmla="*/ 1167973 w 1993076"/>
                      <a:gd name="connsiteY16" fmla="*/ 1613098 h 1624075"/>
                      <a:gd name="connsiteX17" fmla="*/ 1015573 w 1993076"/>
                      <a:gd name="connsiteY17" fmla="*/ 1498798 h 1624075"/>
                      <a:gd name="connsiteX18" fmla="*/ 921593 w 1993076"/>
                      <a:gd name="connsiteY18" fmla="*/ 1336238 h 1624075"/>
                      <a:gd name="connsiteX19" fmla="*/ 921593 w 1993076"/>
                      <a:gd name="connsiteY19" fmla="*/ 1346398 h 1624075"/>
                      <a:gd name="connsiteX20" fmla="*/ 771733 w 1993076"/>
                      <a:gd name="connsiteY20" fmla="*/ 1473398 h 1624075"/>
                      <a:gd name="connsiteX21" fmla="*/ 423753 w 1993076"/>
                      <a:gd name="connsiteY21" fmla="*/ 1539438 h 1624075"/>
                      <a:gd name="connsiteX22" fmla="*/ 271353 w 1993076"/>
                      <a:gd name="connsiteY22" fmla="*/ 1305758 h 1624075"/>
                      <a:gd name="connsiteX23" fmla="*/ 393273 w 1993076"/>
                      <a:gd name="connsiteY23" fmla="*/ 1056838 h 1624075"/>
                      <a:gd name="connsiteX24" fmla="*/ 474553 w 1993076"/>
                      <a:gd name="connsiteY24" fmla="*/ 970478 h 1624075"/>
                      <a:gd name="connsiteX25" fmla="*/ 230713 w 1993076"/>
                      <a:gd name="connsiteY25" fmla="*/ 879038 h 1624075"/>
                      <a:gd name="connsiteX26" fmla="*/ 47833 w 1993076"/>
                      <a:gd name="connsiteY26" fmla="*/ 726638 h 1624075"/>
                      <a:gd name="connsiteX27" fmla="*/ 17353 w 1993076"/>
                      <a:gd name="connsiteY27" fmla="*/ 442158 h 1624075"/>
                      <a:gd name="connsiteX28" fmla="*/ 281513 w 1993076"/>
                      <a:gd name="connsiteY28" fmla="*/ 340558 h 1624075"/>
                      <a:gd name="connsiteX29" fmla="*/ 489793 w 1993076"/>
                      <a:gd name="connsiteY29" fmla="*/ 391358 h 1624075"/>
                      <a:gd name="connsiteX30" fmla="*/ 710773 w 1993076"/>
                      <a:gd name="connsiteY30" fmla="*/ 462478 h 1624075"/>
                      <a:gd name="connsiteX0" fmla="*/ 710773 w 1993076"/>
                      <a:gd name="connsiteY0" fmla="*/ 462478 h 1624075"/>
                      <a:gd name="connsiteX1" fmla="*/ 878413 w 1993076"/>
                      <a:gd name="connsiteY1" fmla="*/ 177998 h 1624075"/>
                      <a:gd name="connsiteX2" fmla="*/ 1190833 w 1993076"/>
                      <a:gd name="connsiteY2" fmla="*/ 198 h 1624075"/>
                      <a:gd name="connsiteX3" fmla="*/ 1414353 w 1993076"/>
                      <a:gd name="connsiteY3" fmla="*/ 147518 h 1624075"/>
                      <a:gd name="connsiteX4" fmla="*/ 1462613 w 1993076"/>
                      <a:gd name="connsiteY4" fmla="*/ 353258 h 1624075"/>
                      <a:gd name="connsiteX5" fmla="*/ 1427053 w 1993076"/>
                      <a:gd name="connsiteY5" fmla="*/ 531058 h 1624075"/>
                      <a:gd name="connsiteX6" fmla="*/ 1625173 w 1993076"/>
                      <a:gd name="connsiteY6" fmla="*/ 556458 h 1624075"/>
                      <a:gd name="connsiteX7" fmla="*/ 1861393 w 1993076"/>
                      <a:gd name="connsiteY7" fmla="*/ 625038 h 1624075"/>
                      <a:gd name="connsiteX8" fmla="*/ 1990933 w 1993076"/>
                      <a:gd name="connsiteY8" fmla="*/ 790138 h 1624075"/>
                      <a:gd name="connsiteX9" fmla="*/ 1924893 w 1993076"/>
                      <a:gd name="connsiteY9" fmla="*/ 990798 h 1624075"/>
                      <a:gd name="connsiteX10" fmla="*/ 1708993 w 1993076"/>
                      <a:gd name="connsiteY10" fmla="*/ 1072078 h 1624075"/>
                      <a:gd name="connsiteX11" fmla="*/ 1449913 w 1993076"/>
                      <a:gd name="connsiteY11" fmla="*/ 1051758 h 1624075"/>
                      <a:gd name="connsiteX12" fmla="*/ 1564213 w 1993076"/>
                      <a:gd name="connsiteY12" fmla="*/ 1267658 h 1624075"/>
                      <a:gd name="connsiteX13" fmla="*/ 1589613 w 1993076"/>
                      <a:gd name="connsiteY13" fmla="*/ 1374338 h 1624075"/>
                      <a:gd name="connsiteX14" fmla="*/ 1548973 w 1993076"/>
                      <a:gd name="connsiteY14" fmla="*/ 1511498 h 1624075"/>
                      <a:gd name="connsiteX15" fmla="*/ 1419433 w 1993076"/>
                      <a:gd name="connsiteY15" fmla="*/ 1608018 h 1624075"/>
                      <a:gd name="connsiteX16" fmla="*/ 1167973 w 1993076"/>
                      <a:gd name="connsiteY16" fmla="*/ 1613098 h 1624075"/>
                      <a:gd name="connsiteX17" fmla="*/ 1015573 w 1993076"/>
                      <a:gd name="connsiteY17" fmla="*/ 1498798 h 1624075"/>
                      <a:gd name="connsiteX18" fmla="*/ 921593 w 1993076"/>
                      <a:gd name="connsiteY18" fmla="*/ 1336238 h 1624075"/>
                      <a:gd name="connsiteX19" fmla="*/ 921593 w 1993076"/>
                      <a:gd name="connsiteY19" fmla="*/ 1346398 h 1624075"/>
                      <a:gd name="connsiteX20" fmla="*/ 771733 w 1993076"/>
                      <a:gd name="connsiteY20" fmla="*/ 1473398 h 1624075"/>
                      <a:gd name="connsiteX21" fmla="*/ 423753 w 1993076"/>
                      <a:gd name="connsiteY21" fmla="*/ 1539438 h 1624075"/>
                      <a:gd name="connsiteX22" fmla="*/ 271353 w 1993076"/>
                      <a:gd name="connsiteY22" fmla="*/ 1305758 h 1624075"/>
                      <a:gd name="connsiteX23" fmla="*/ 393273 w 1993076"/>
                      <a:gd name="connsiteY23" fmla="*/ 1056838 h 1624075"/>
                      <a:gd name="connsiteX24" fmla="*/ 461853 w 1993076"/>
                      <a:gd name="connsiteY24" fmla="*/ 973018 h 1624075"/>
                      <a:gd name="connsiteX25" fmla="*/ 230713 w 1993076"/>
                      <a:gd name="connsiteY25" fmla="*/ 879038 h 1624075"/>
                      <a:gd name="connsiteX26" fmla="*/ 47833 w 1993076"/>
                      <a:gd name="connsiteY26" fmla="*/ 726638 h 1624075"/>
                      <a:gd name="connsiteX27" fmla="*/ 17353 w 1993076"/>
                      <a:gd name="connsiteY27" fmla="*/ 442158 h 1624075"/>
                      <a:gd name="connsiteX28" fmla="*/ 281513 w 1993076"/>
                      <a:gd name="connsiteY28" fmla="*/ 340558 h 1624075"/>
                      <a:gd name="connsiteX29" fmla="*/ 489793 w 1993076"/>
                      <a:gd name="connsiteY29" fmla="*/ 391358 h 1624075"/>
                      <a:gd name="connsiteX30" fmla="*/ 710773 w 1993076"/>
                      <a:gd name="connsiteY30" fmla="*/ 462478 h 16240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</a:cxnLst>
                    <a:rect l="l" t="t" r="r" b="b"/>
                    <a:pathLst>
                      <a:path w="1993076" h="1624075">
                        <a:moveTo>
                          <a:pt x="710773" y="462478"/>
                        </a:moveTo>
                        <a:cubicBezTo>
                          <a:pt x="775543" y="426918"/>
                          <a:pt x="798403" y="255045"/>
                          <a:pt x="878413" y="177998"/>
                        </a:cubicBezTo>
                        <a:cubicBezTo>
                          <a:pt x="958423" y="100951"/>
                          <a:pt x="1101510" y="5278"/>
                          <a:pt x="1190833" y="198"/>
                        </a:cubicBezTo>
                        <a:cubicBezTo>
                          <a:pt x="1280156" y="-4882"/>
                          <a:pt x="1369056" y="88675"/>
                          <a:pt x="1414353" y="147518"/>
                        </a:cubicBezTo>
                        <a:cubicBezTo>
                          <a:pt x="1459650" y="206361"/>
                          <a:pt x="1460496" y="289335"/>
                          <a:pt x="1462613" y="353258"/>
                        </a:cubicBezTo>
                        <a:cubicBezTo>
                          <a:pt x="1464730" y="417181"/>
                          <a:pt x="1399960" y="497191"/>
                          <a:pt x="1427053" y="531058"/>
                        </a:cubicBezTo>
                        <a:cubicBezTo>
                          <a:pt x="1454146" y="564925"/>
                          <a:pt x="1552783" y="540795"/>
                          <a:pt x="1625173" y="556458"/>
                        </a:cubicBezTo>
                        <a:cubicBezTo>
                          <a:pt x="1697563" y="572121"/>
                          <a:pt x="1800433" y="586091"/>
                          <a:pt x="1861393" y="625038"/>
                        </a:cubicBezTo>
                        <a:cubicBezTo>
                          <a:pt x="1922353" y="663985"/>
                          <a:pt x="1980350" y="729178"/>
                          <a:pt x="1990933" y="790138"/>
                        </a:cubicBezTo>
                        <a:cubicBezTo>
                          <a:pt x="2001516" y="851098"/>
                          <a:pt x="1971883" y="943808"/>
                          <a:pt x="1924893" y="990798"/>
                        </a:cubicBezTo>
                        <a:cubicBezTo>
                          <a:pt x="1877903" y="1037788"/>
                          <a:pt x="1788156" y="1061918"/>
                          <a:pt x="1708993" y="1072078"/>
                        </a:cubicBezTo>
                        <a:cubicBezTo>
                          <a:pt x="1629830" y="1082238"/>
                          <a:pt x="1474043" y="1019161"/>
                          <a:pt x="1449913" y="1051758"/>
                        </a:cubicBezTo>
                        <a:cubicBezTo>
                          <a:pt x="1425783" y="1084355"/>
                          <a:pt x="1540930" y="1213895"/>
                          <a:pt x="1564213" y="1267658"/>
                        </a:cubicBezTo>
                        <a:cubicBezTo>
                          <a:pt x="1587496" y="1321421"/>
                          <a:pt x="1592153" y="1333698"/>
                          <a:pt x="1589613" y="1374338"/>
                        </a:cubicBezTo>
                        <a:cubicBezTo>
                          <a:pt x="1587073" y="1414978"/>
                          <a:pt x="1577336" y="1472551"/>
                          <a:pt x="1548973" y="1511498"/>
                        </a:cubicBezTo>
                        <a:cubicBezTo>
                          <a:pt x="1520610" y="1550445"/>
                          <a:pt x="1482933" y="1591085"/>
                          <a:pt x="1419433" y="1608018"/>
                        </a:cubicBezTo>
                        <a:cubicBezTo>
                          <a:pt x="1355933" y="1624951"/>
                          <a:pt x="1235283" y="1631301"/>
                          <a:pt x="1167973" y="1613098"/>
                        </a:cubicBezTo>
                        <a:cubicBezTo>
                          <a:pt x="1100663" y="1594895"/>
                          <a:pt x="1052826" y="1546211"/>
                          <a:pt x="1015573" y="1498798"/>
                        </a:cubicBezTo>
                        <a:cubicBezTo>
                          <a:pt x="978320" y="1451385"/>
                          <a:pt x="937256" y="1361638"/>
                          <a:pt x="921593" y="1336238"/>
                        </a:cubicBezTo>
                        <a:cubicBezTo>
                          <a:pt x="905930" y="1310838"/>
                          <a:pt x="946570" y="1323538"/>
                          <a:pt x="921593" y="1346398"/>
                        </a:cubicBezTo>
                        <a:cubicBezTo>
                          <a:pt x="896616" y="1369258"/>
                          <a:pt x="877566" y="1415825"/>
                          <a:pt x="771733" y="1473398"/>
                        </a:cubicBezTo>
                        <a:cubicBezTo>
                          <a:pt x="665900" y="1530971"/>
                          <a:pt x="507150" y="1567378"/>
                          <a:pt x="423753" y="1539438"/>
                        </a:cubicBezTo>
                        <a:cubicBezTo>
                          <a:pt x="340356" y="1511498"/>
                          <a:pt x="276433" y="1386191"/>
                          <a:pt x="271353" y="1305758"/>
                        </a:cubicBezTo>
                        <a:cubicBezTo>
                          <a:pt x="266273" y="1225325"/>
                          <a:pt x="361523" y="1112295"/>
                          <a:pt x="393273" y="1056838"/>
                        </a:cubicBezTo>
                        <a:cubicBezTo>
                          <a:pt x="425023" y="1001381"/>
                          <a:pt x="488946" y="1002651"/>
                          <a:pt x="461853" y="973018"/>
                        </a:cubicBezTo>
                        <a:cubicBezTo>
                          <a:pt x="434760" y="943385"/>
                          <a:pt x="299716" y="920101"/>
                          <a:pt x="230713" y="879038"/>
                        </a:cubicBezTo>
                        <a:cubicBezTo>
                          <a:pt x="161710" y="837975"/>
                          <a:pt x="83393" y="799451"/>
                          <a:pt x="47833" y="726638"/>
                        </a:cubicBezTo>
                        <a:cubicBezTo>
                          <a:pt x="12273" y="653825"/>
                          <a:pt x="-21594" y="506504"/>
                          <a:pt x="17353" y="442158"/>
                        </a:cubicBezTo>
                        <a:cubicBezTo>
                          <a:pt x="56300" y="377812"/>
                          <a:pt x="202773" y="349025"/>
                          <a:pt x="281513" y="340558"/>
                        </a:cubicBezTo>
                        <a:cubicBezTo>
                          <a:pt x="360253" y="332091"/>
                          <a:pt x="418673" y="367651"/>
                          <a:pt x="489793" y="391358"/>
                        </a:cubicBezTo>
                        <a:cubicBezTo>
                          <a:pt x="560913" y="415065"/>
                          <a:pt x="646003" y="498038"/>
                          <a:pt x="710773" y="462478"/>
                        </a:cubicBezTo>
                        <a:close/>
                      </a:path>
                    </a:pathLst>
                  </a:custGeom>
                  <a:solidFill>
                    <a:srgbClr val="DC516E"/>
                  </a:solidFill>
                  <a:ln w="57150">
                    <a:noFill/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  <p:sp>
                <p:nvSpPr>
                  <p:cNvPr id="279" name="วงรี 77">
                    <a:extLst>
                      <a:ext uri="{FF2B5EF4-FFF2-40B4-BE49-F238E27FC236}">
                        <a16:creationId xmlns:a16="http://schemas.microsoft.com/office/drawing/2014/main" id="{32941F08-831B-4B37-B31E-0BEA5E5E8117}"/>
                      </a:ext>
                    </a:extLst>
                  </p:cNvPr>
                  <p:cNvSpPr/>
                  <p:nvPr/>
                </p:nvSpPr>
                <p:spPr>
                  <a:xfrm>
                    <a:off x="4579275" y="1400406"/>
                    <a:ext cx="295962" cy="284142"/>
                  </a:xfrm>
                  <a:custGeom>
                    <a:avLst/>
                    <a:gdLst>
                      <a:gd name="connsiteX0" fmla="*/ 0 w 290429"/>
                      <a:gd name="connsiteY0" fmla="*/ 144699 h 289397"/>
                      <a:gd name="connsiteX1" fmla="*/ 145215 w 290429"/>
                      <a:gd name="connsiteY1" fmla="*/ 0 h 289397"/>
                      <a:gd name="connsiteX2" fmla="*/ 290430 w 290429"/>
                      <a:gd name="connsiteY2" fmla="*/ 144699 h 289397"/>
                      <a:gd name="connsiteX3" fmla="*/ 145215 w 290429"/>
                      <a:gd name="connsiteY3" fmla="*/ 289398 h 289397"/>
                      <a:gd name="connsiteX4" fmla="*/ 0 w 290429"/>
                      <a:gd name="connsiteY4" fmla="*/ 144699 h 289397"/>
                      <a:gd name="connsiteX0" fmla="*/ 8 w 290438"/>
                      <a:gd name="connsiteY0" fmla="*/ 144699 h 289398"/>
                      <a:gd name="connsiteX1" fmla="*/ 145223 w 290438"/>
                      <a:gd name="connsiteY1" fmla="*/ 0 h 289398"/>
                      <a:gd name="connsiteX2" fmla="*/ 290438 w 290438"/>
                      <a:gd name="connsiteY2" fmla="*/ 144699 h 289398"/>
                      <a:gd name="connsiteX3" fmla="*/ 140143 w 290438"/>
                      <a:gd name="connsiteY3" fmla="*/ 289398 h 289398"/>
                      <a:gd name="connsiteX4" fmla="*/ 8 w 290438"/>
                      <a:gd name="connsiteY4" fmla="*/ 144699 h 289398"/>
                      <a:gd name="connsiteX0" fmla="*/ 6 w 310756"/>
                      <a:gd name="connsiteY0" fmla="*/ 145377 h 292972"/>
                      <a:gd name="connsiteX1" fmla="*/ 145221 w 310756"/>
                      <a:gd name="connsiteY1" fmla="*/ 678 h 292972"/>
                      <a:gd name="connsiteX2" fmla="*/ 310756 w 310756"/>
                      <a:gd name="connsiteY2" fmla="*/ 206337 h 292972"/>
                      <a:gd name="connsiteX3" fmla="*/ 140141 w 310756"/>
                      <a:gd name="connsiteY3" fmla="*/ 290076 h 292972"/>
                      <a:gd name="connsiteX4" fmla="*/ 6 w 310756"/>
                      <a:gd name="connsiteY4" fmla="*/ 145377 h 292972"/>
                      <a:gd name="connsiteX0" fmla="*/ 5 w 313295"/>
                      <a:gd name="connsiteY0" fmla="*/ 190453 h 289862"/>
                      <a:gd name="connsiteX1" fmla="*/ 147760 w 313295"/>
                      <a:gd name="connsiteY1" fmla="*/ 34 h 289862"/>
                      <a:gd name="connsiteX2" fmla="*/ 313295 w 313295"/>
                      <a:gd name="connsiteY2" fmla="*/ 205693 h 289862"/>
                      <a:gd name="connsiteX3" fmla="*/ 142680 w 313295"/>
                      <a:gd name="connsiteY3" fmla="*/ 289432 h 289862"/>
                      <a:gd name="connsiteX4" fmla="*/ 5 w 313295"/>
                      <a:gd name="connsiteY4" fmla="*/ 190453 h 289862"/>
                      <a:gd name="connsiteX0" fmla="*/ 2796 w 316086"/>
                      <a:gd name="connsiteY0" fmla="*/ 175216 h 274625"/>
                      <a:gd name="connsiteX1" fmla="*/ 71811 w 316086"/>
                      <a:gd name="connsiteY1" fmla="*/ 37 h 274625"/>
                      <a:gd name="connsiteX2" fmla="*/ 316086 w 316086"/>
                      <a:gd name="connsiteY2" fmla="*/ 190456 h 274625"/>
                      <a:gd name="connsiteX3" fmla="*/ 145471 w 316086"/>
                      <a:gd name="connsiteY3" fmla="*/ 274195 h 274625"/>
                      <a:gd name="connsiteX4" fmla="*/ 2796 w 316086"/>
                      <a:gd name="connsiteY4" fmla="*/ 175216 h 274625"/>
                      <a:gd name="connsiteX0" fmla="*/ 2158 w 315952"/>
                      <a:gd name="connsiteY0" fmla="*/ 185068 h 284142"/>
                      <a:gd name="connsiteX1" fmla="*/ 71173 w 315952"/>
                      <a:gd name="connsiteY1" fmla="*/ 9889 h 284142"/>
                      <a:gd name="connsiteX2" fmla="*/ 235434 w 315952"/>
                      <a:gd name="connsiteY2" fmla="*/ 40983 h 284142"/>
                      <a:gd name="connsiteX3" fmla="*/ 315448 w 315952"/>
                      <a:gd name="connsiteY3" fmla="*/ 200308 h 284142"/>
                      <a:gd name="connsiteX4" fmla="*/ 144833 w 315952"/>
                      <a:gd name="connsiteY4" fmla="*/ 284047 h 284142"/>
                      <a:gd name="connsiteX5" fmla="*/ 2158 w 315952"/>
                      <a:gd name="connsiteY5" fmla="*/ 185068 h 284142"/>
                      <a:gd name="connsiteX0" fmla="*/ 2158 w 295962"/>
                      <a:gd name="connsiteY0" fmla="*/ 185068 h 284142"/>
                      <a:gd name="connsiteX1" fmla="*/ 71173 w 295962"/>
                      <a:gd name="connsiteY1" fmla="*/ 9889 h 284142"/>
                      <a:gd name="connsiteX2" fmla="*/ 235434 w 295962"/>
                      <a:gd name="connsiteY2" fmla="*/ 40983 h 284142"/>
                      <a:gd name="connsiteX3" fmla="*/ 295128 w 295962"/>
                      <a:gd name="connsiteY3" fmla="*/ 200308 h 284142"/>
                      <a:gd name="connsiteX4" fmla="*/ 144833 w 295962"/>
                      <a:gd name="connsiteY4" fmla="*/ 284047 h 284142"/>
                      <a:gd name="connsiteX5" fmla="*/ 2158 w 295962"/>
                      <a:gd name="connsiteY5" fmla="*/ 185068 h 28414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95962" h="284142">
                        <a:moveTo>
                          <a:pt x="2158" y="185068"/>
                        </a:moveTo>
                        <a:cubicBezTo>
                          <a:pt x="-10119" y="139375"/>
                          <a:pt x="32294" y="33903"/>
                          <a:pt x="71173" y="9889"/>
                        </a:cubicBezTo>
                        <a:cubicBezTo>
                          <a:pt x="110052" y="-14125"/>
                          <a:pt x="194722" y="9247"/>
                          <a:pt x="235434" y="40983"/>
                        </a:cubicBezTo>
                        <a:cubicBezTo>
                          <a:pt x="276147" y="72720"/>
                          <a:pt x="300915" y="162761"/>
                          <a:pt x="295128" y="200308"/>
                        </a:cubicBezTo>
                        <a:cubicBezTo>
                          <a:pt x="289341" y="237855"/>
                          <a:pt x="193661" y="286587"/>
                          <a:pt x="144833" y="284047"/>
                        </a:cubicBezTo>
                        <a:cubicBezTo>
                          <a:pt x="96005" y="281507"/>
                          <a:pt x="14435" y="230761"/>
                          <a:pt x="2158" y="185068"/>
                        </a:cubicBezTo>
                        <a:close/>
                      </a:path>
                    </a:pathLst>
                  </a:custGeom>
                  <a:solidFill>
                    <a:srgbClr val="FDC64E"/>
                  </a:solidFill>
                  <a:ln w="5715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</p:grpSp>
            <p:grpSp>
              <p:nvGrpSpPr>
                <p:cNvPr id="275" name="กลุ่ม 274">
                  <a:extLst>
                    <a:ext uri="{FF2B5EF4-FFF2-40B4-BE49-F238E27FC236}">
                      <a16:creationId xmlns:a16="http://schemas.microsoft.com/office/drawing/2014/main" id="{F93523DA-8912-44A3-A5ED-3F1E09FDCB32}"/>
                    </a:ext>
                  </a:extLst>
                </p:cNvPr>
                <p:cNvGrpSpPr/>
                <p:nvPr/>
              </p:nvGrpSpPr>
              <p:grpSpPr>
                <a:xfrm>
                  <a:off x="9795483" y="1888256"/>
                  <a:ext cx="1065913" cy="1011532"/>
                  <a:chOff x="3730718" y="705949"/>
                  <a:chExt cx="1993076" cy="1624075"/>
                </a:xfrm>
                <a:solidFill>
                  <a:srgbClr val="FEC3D4"/>
                </a:solidFill>
              </p:grpSpPr>
              <p:sp>
                <p:nvSpPr>
                  <p:cNvPr id="276" name="รูปแบบอิสระ: รูปร่าง 275">
                    <a:extLst>
                      <a:ext uri="{FF2B5EF4-FFF2-40B4-BE49-F238E27FC236}">
                        <a16:creationId xmlns:a16="http://schemas.microsoft.com/office/drawing/2014/main" id="{99C485DF-0B96-45ED-8C98-00995CF077CE}"/>
                      </a:ext>
                    </a:extLst>
                  </p:cNvPr>
                  <p:cNvSpPr/>
                  <p:nvPr/>
                </p:nvSpPr>
                <p:spPr>
                  <a:xfrm>
                    <a:off x="3730718" y="705949"/>
                    <a:ext cx="1993076" cy="1624075"/>
                  </a:xfrm>
                  <a:custGeom>
                    <a:avLst/>
                    <a:gdLst>
                      <a:gd name="connsiteX0" fmla="*/ 708233 w 2019354"/>
                      <a:gd name="connsiteY0" fmla="*/ 498039 h 1664948"/>
                      <a:gd name="connsiteX1" fmla="*/ 850473 w 2019354"/>
                      <a:gd name="connsiteY1" fmla="*/ 183079 h 1664948"/>
                      <a:gd name="connsiteX2" fmla="*/ 1195913 w 2019354"/>
                      <a:gd name="connsiteY2" fmla="*/ 199 h 1664948"/>
                      <a:gd name="connsiteX3" fmla="*/ 1439753 w 2019354"/>
                      <a:gd name="connsiteY3" fmla="*/ 152599 h 1664948"/>
                      <a:gd name="connsiteX4" fmla="*/ 1500713 w 2019354"/>
                      <a:gd name="connsiteY4" fmla="*/ 386279 h 1664948"/>
                      <a:gd name="connsiteX5" fmla="*/ 1388953 w 2019354"/>
                      <a:gd name="connsiteY5" fmla="*/ 548839 h 1664948"/>
                      <a:gd name="connsiteX6" fmla="*/ 1541353 w 2019354"/>
                      <a:gd name="connsiteY6" fmla="*/ 518359 h 1664948"/>
                      <a:gd name="connsiteX7" fmla="*/ 1927433 w 2019354"/>
                      <a:gd name="connsiteY7" fmla="*/ 640279 h 1664948"/>
                      <a:gd name="connsiteX8" fmla="*/ 2018873 w 2019354"/>
                      <a:gd name="connsiteY8" fmla="*/ 823159 h 1664948"/>
                      <a:gd name="connsiteX9" fmla="*/ 1947753 w 2019354"/>
                      <a:gd name="connsiteY9" fmla="*/ 995879 h 1664948"/>
                      <a:gd name="connsiteX10" fmla="*/ 1653113 w 2019354"/>
                      <a:gd name="connsiteY10" fmla="*/ 1087319 h 1664948"/>
                      <a:gd name="connsiteX11" fmla="*/ 1449913 w 2019354"/>
                      <a:gd name="connsiteY11" fmla="*/ 1066999 h 1664948"/>
                      <a:gd name="connsiteX12" fmla="*/ 1571833 w 2019354"/>
                      <a:gd name="connsiteY12" fmla="*/ 1300679 h 1664948"/>
                      <a:gd name="connsiteX13" fmla="*/ 1581993 w 2019354"/>
                      <a:gd name="connsiteY13" fmla="*/ 1290519 h 1664948"/>
                      <a:gd name="connsiteX14" fmla="*/ 1581993 w 2019354"/>
                      <a:gd name="connsiteY14" fmla="*/ 1463239 h 1664948"/>
                      <a:gd name="connsiteX15" fmla="*/ 1429593 w 2019354"/>
                      <a:gd name="connsiteY15" fmla="*/ 1635959 h 1664948"/>
                      <a:gd name="connsiteX16" fmla="*/ 1145113 w 2019354"/>
                      <a:gd name="connsiteY16" fmla="*/ 1635959 h 1664948"/>
                      <a:gd name="connsiteX17" fmla="*/ 921593 w 2019354"/>
                      <a:gd name="connsiteY17" fmla="*/ 1351479 h 1664948"/>
                      <a:gd name="connsiteX18" fmla="*/ 921593 w 2019354"/>
                      <a:gd name="connsiteY18" fmla="*/ 1361639 h 1664948"/>
                      <a:gd name="connsiteX19" fmla="*/ 789513 w 2019354"/>
                      <a:gd name="connsiteY19" fmla="*/ 1503879 h 1664948"/>
                      <a:gd name="connsiteX20" fmla="*/ 423753 w 2019354"/>
                      <a:gd name="connsiteY20" fmla="*/ 1554679 h 1664948"/>
                      <a:gd name="connsiteX21" fmla="*/ 271353 w 2019354"/>
                      <a:gd name="connsiteY21" fmla="*/ 1320999 h 1664948"/>
                      <a:gd name="connsiteX22" fmla="*/ 403433 w 2019354"/>
                      <a:gd name="connsiteY22" fmla="*/ 1046679 h 1664948"/>
                      <a:gd name="connsiteX23" fmla="*/ 474553 w 2019354"/>
                      <a:gd name="connsiteY23" fmla="*/ 985719 h 1664948"/>
                      <a:gd name="connsiteX24" fmla="*/ 230713 w 2019354"/>
                      <a:gd name="connsiteY24" fmla="*/ 894279 h 1664948"/>
                      <a:gd name="connsiteX25" fmla="*/ 47833 w 2019354"/>
                      <a:gd name="connsiteY25" fmla="*/ 741879 h 1664948"/>
                      <a:gd name="connsiteX26" fmla="*/ 17353 w 2019354"/>
                      <a:gd name="connsiteY26" fmla="*/ 457399 h 1664948"/>
                      <a:gd name="connsiteX27" fmla="*/ 281513 w 2019354"/>
                      <a:gd name="connsiteY27" fmla="*/ 355799 h 1664948"/>
                      <a:gd name="connsiteX28" fmla="*/ 708233 w 2019354"/>
                      <a:gd name="connsiteY28" fmla="*/ 498039 h 1664948"/>
                      <a:gd name="connsiteX0" fmla="*/ 708233 w 2019354"/>
                      <a:gd name="connsiteY0" fmla="*/ 498039 h 1664948"/>
                      <a:gd name="connsiteX1" fmla="*/ 850473 w 2019354"/>
                      <a:gd name="connsiteY1" fmla="*/ 183079 h 1664948"/>
                      <a:gd name="connsiteX2" fmla="*/ 1195913 w 2019354"/>
                      <a:gd name="connsiteY2" fmla="*/ 199 h 1664948"/>
                      <a:gd name="connsiteX3" fmla="*/ 1439753 w 2019354"/>
                      <a:gd name="connsiteY3" fmla="*/ 152599 h 1664948"/>
                      <a:gd name="connsiteX4" fmla="*/ 1500713 w 2019354"/>
                      <a:gd name="connsiteY4" fmla="*/ 386279 h 1664948"/>
                      <a:gd name="connsiteX5" fmla="*/ 1388953 w 2019354"/>
                      <a:gd name="connsiteY5" fmla="*/ 548839 h 1664948"/>
                      <a:gd name="connsiteX6" fmla="*/ 1541353 w 2019354"/>
                      <a:gd name="connsiteY6" fmla="*/ 518359 h 1664948"/>
                      <a:gd name="connsiteX7" fmla="*/ 1927433 w 2019354"/>
                      <a:gd name="connsiteY7" fmla="*/ 640279 h 1664948"/>
                      <a:gd name="connsiteX8" fmla="*/ 2018873 w 2019354"/>
                      <a:gd name="connsiteY8" fmla="*/ 823159 h 1664948"/>
                      <a:gd name="connsiteX9" fmla="*/ 1947753 w 2019354"/>
                      <a:gd name="connsiteY9" fmla="*/ 995879 h 1664948"/>
                      <a:gd name="connsiteX10" fmla="*/ 1653113 w 2019354"/>
                      <a:gd name="connsiteY10" fmla="*/ 1087319 h 1664948"/>
                      <a:gd name="connsiteX11" fmla="*/ 1449913 w 2019354"/>
                      <a:gd name="connsiteY11" fmla="*/ 1066999 h 1664948"/>
                      <a:gd name="connsiteX12" fmla="*/ 1571833 w 2019354"/>
                      <a:gd name="connsiteY12" fmla="*/ 1300679 h 1664948"/>
                      <a:gd name="connsiteX13" fmla="*/ 1581993 w 2019354"/>
                      <a:gd name="connsiteY13" fmla="*/ 1290519 h 1664948"/>
                      <a:gd name="connsiteX14" fmla="*/ 1581993 w 2019354"/>
                      <a:gd name="connsiteY14" fmla="*/ 1463239 h 1664948"/>
                      <a:gd name="connsiteX15" fmla="*/ 1429593 w 2019354"/>
                      <a:gd name="connsiteY15" fmla="*/ 1635959 h 1664948"/>
                      <a:gd name="connsiteX16" fmla="*/ 1145113 w 2019354"/>
                      <a:gd name="connsiteY16" fmla="*/ 1635959 h 1664948"/>
                      <a:gd name="connsiteX17" fmla="*/ 921593 w 2019354"/>
                      <a:gd name="connsiteY17" fmla="*/ 1351479 h 1664948"/>
                      <a:gd name="connsiteX18" fmla="*/ 921593 w 2019354"/>
                      <a:gd name="connsiteY18" fmla="*/ 1361639 h 1664948"/>
                      <a:gd name="connsiteX19" fmla="*/ 789513 w 2019354"/>
                      <a:gd name="connsiteY19" fmla="*/ 1503879 h 1664948"/>
                      <a:gd name="connsiteX20" fmla="*/ 423753 w 2019354"/>
                      <a:gd name="connsiteY20" fmla="*/ 1554679 h 1664948"/>
                      <a:gd name="connsiteX21" fmla="*/ 271353 w 2019354"/>
                      <a:gd name="connsiteY21" fmla="*/ 1320999 h 1664948"/>
                      <a:gd name="connsiteX22" fmla="*/ 403433 w 2019354"/>
                      <a:gd name="connsiteY22" fmla="*/ 1046679 h 1664948"/>
                      <a:gd name="connsiteX23" fmla="*/ 474553 w 2019354"/>
                      <a:gd name="connsiteY23" fmla="*/ 985719 h 1664948"/>
                      <a:gd name="connsiteX24" fmla="*/ 230713 w 2019354"/>
                      <a:gd name="connsiteY24" fmla="*/ 894279 h 1664948"/>
                      <a:gd name="connsiteX25" fmla="*/ 47833 w 2019354"/>
                      <a:gd name="connsiteY25" fmla="*/ 741879 h 1664948"/>
                      <a:gd name="connsiteX26" fmla="*/ 17353 w 2019354"/>
                      <a:gd name="connsiteY26" fmla="*/ 457399 h 1664948"/>
                      <a:gd name="connsiteX27" fmla="*/ 281513 w 2019354"/>
                      <a:gd name="connsiteY27" fmla="*/ 355799 h 1664948"/>
                      <a:gd name="connsiteX28" fmla="*/ 489793 w 2019354"/>
                      <a:gd name="connsiteY28" fmla="*/ 406599 h 1664948"/>
                      <a:gd name="connsiteX29" fmla="*/ 708233 w 2019354"/>
                      <a:gd name="connsiteY29" fmla="*/ 498039 h 1664948"/>
                      <a:gd name="connsiteX0" fmla="*/ 708233 w 2019354"/>
                      <a:gd name="connsiteY0" fmla="*/ 498039 h 1664948"/>
                      <a:gd name="connsiteX1" fmla="*/ 850473 w 2019354"/>
                      <a:gd name="connsiteY1" fmla="*/ 183079 h 1664948"/>
                      <a:gd name="connsiteX2" fmla="*/ 1195913 w 2019354"/>
                      <a:gd name="connsiteY2" fmla="*/ 199 h 1664948"/>
                      <a:gd name="connsiteX3" fmla="*/ 1439753 w 2019354"/>
                      <a:gd name="connsiteY3" fmla="*/ 152599 h 1664948"/>
                      <a:gd name="connsiteX4" fmla="*/ 1500713 w 2019354"/>
                      <a:gd name="connsiteY4" fmla="*/ 386279 h 1664948"/>
                      <a:gd name="connsiteX5" fmla="*/ 1388953 w 2019354"/>
                      <a:gd name="connsiteY5" fmla="*/ 548839 h 1664948"/>
                      <a:gd name="connsiteX6" fmla="*/ 1541353 w 2019354"/>
                      <a:gd name="connsiteY6" fmla="*/ 518359 h 1664948"/>
                      <a:gd name="connsiteX7" fmla="*/ 1927433 w 2019354"/>
                      <a:gd name="connsiteY7" fmla="*/ 640279 h 1664948"/>
                      <a:gd name="connsiteX8" fmla="*/ 2018873 w 2019354"/>
                      <a:gd name="connsiteY8" fmla="*/ 823159 h 1664948"/>
                      <a:gd name="connsiteX9" fmla="*/ 1947753 w 2019354"/>
                      <a:gd name="connsiteY9" fmla="*/ 995879 h 1664948"/>
                      <a:gd name="connsiteX10" fmla="*/ 1653113 w 2019354"/>
                      <a:gd name="connsiteY10" fmla="*/ 1087319 h 1664948"/>
                      <a:gd name="connsiteX11" fmla="*/ 1449913 w 2019354"/>
                      <a:gd name="connsiteY11" fmla="*/ 1066999 h 1664948"/>
                      <a:gd name="connsiteX12" fmla="*/ 1571833 w 2019354"/>
                      <a:gd name="connsiteY12" fmla="*/ 1300679 h 1664948"/>
                      <a:gd name="connsiteX13" fmla="*/ 1581993 w 2019354"/>
                      <a:gd name="connsiteY13" fmla="*/ 1290519 h 1664948"/>
                      <a:gd name="connsiteX14" fmla="*/ 1581993 w 2019354"/>
                      <a:gd name="connsiteY14" fmla="*/ 1463239 h 1664948"/>
                      <a:gd name="connsiteX15" fmla="*/ 1429593 w 2019354"/>
                      <a:gd name="connsiteY15" fmla="*/ 1635959 h 1664948"/>
                      <a:gd name="connsiteX16" fmla="*/ 1145113 w 2019354"/>
                      <a:gd name="connsiteY16" fmla="*/ 1635959 h 1664948"/>
                      <a:gd name="connsiteX17" fmla="*/ 921593 w 2019354"/>
                      <a:gd name="connsiteY17" fmla="*/ 1351479 h 1664948"/>
                      <a:gd name="connsiteX18" fmla="*/ 921593 w 2019354"/>
                      <a:gd name="connsiteY18" fmla="*/ 1361639 h 1664948"/>
                      <a:gd name="connsiteX19" fmla="*/ 789513 w 2019354"/>
                      <a:gd name="connsiteY19" fmla="*/ 1503879 h 1664948"/>
                      <a:gd name="connsiteX20" fmla="*/ 423753 w 2019354"/>
                      <a:gd name="connsiteY20" fmla="*/ 1554679 h 1664948"/>
                      <a:gd name="connsiteX21" fmla="*/ 271353 w 2019354"/>
                      <a:gd name="connsiteY21" fmla="*/ 1320999 h 1664948"/>
                      <a:gd name="connsiteX22" fmla="*/ 400893 w 2019354"/>
                      <a:gd name="connsiteY22" fmla="*/ 1072079 h 1664948"/>
                      <a:gd name="connsiteX23" fmla="*/ 474553 w 2019354"/>
                      <a:gd name="connsiteY23" fmla="*/ 985719 h 1664948"/>
                      <a:gd name="connsiteX24" fmla="*/ 230713 w 2019354"/>
                      <a:gd name="connsiteY24" fmla="*/ 894279 h 1664948"/>
                      <a:gd name="connsiteX25" fmla="*/ 47833 w 2019354"/>
                      <a:gd name="connsiteY25" fmla="*/ 741879 h 1664948"/>
                      <a:gd name="connsiteX26" fmla="*/ 17353 w 2019354"/>
                      <a:gd name="connsiteY26" fmla="*/ 457399 h 1664948"/>
                      <a:gd name="connsiteX27" fmla="*/ 281513 w 2019354"/>
                      <a:gd name="connsiteY27" fmla="*/ 355799 h 1664948"/>
                      <a:gd name="connsiteX28" fmla="*/ 489793 w 2019354"/>
                      <a:gd name="connsiteY28" fmla="*/ 406599 h 1664948"/>
                      <a:gd name="connsiteX29" fmla="*/ 708233 w 2019354"/>
                      <a:gd name="connsiteY29" fmla="*/ 498039 h 1664948"/>
                      <a:gd name="connsiteX0" fmla="*/ 708233 w 2019354"/>
                      <a:gd name="connsiteY0" fmla="*/ 498039 h 1653659"/>
                      <a:gd name="connsiteX1" fmla="*/ 850473 w 2019354"/>
                      <a:gd name="connsiteY1" fmla="*/ 183079 h 1653659"/>
                      <a:gd name="connsiteX2" fmla="*/ 1195913 w 2019354"/>
                      <a:gd name="connsiteY2" fmla="*/ 199 h 1653659"/>
                      <a:gd name="connsiteX3" fmla="*/ 1439753 w 2019354"/>
                      <a:gd name="connsiteY3" fmla="*/ 152599 h 1653659"/>
                      <a:gd name="connsiteX4" fmla="*/ 1500713 w 2019354"/>
                      <a:gd name="connsiteY4" fmla="*/ 386279 h 1653659"/>
                      <a:gd name="connsiteX5" fmla="*/ 1388953 w 2019354"/>
                      <a:gd name="connsiteY5" fmla="*/ 548839 h 1653659"/>
                      <a:gd name="connsiteX6" fmla="*/ 1541353 w 2019354"/>
                      <a:gd name="connsiteY6" fmla="*/ 518359 h 1653659"/>
                      <a:gd name="connsiteX7" fmla="*/ 1927433 w 2019354"/>
                      <a:gd name="connsiteY7" fmla="*/ 640279 h 1653659"/>
                      <a:gd name="connsiteX8" fmla="*/ 2018873 w 2019354"/>
                      <a:gd name="connsiteY8" fmla="*/ 823159 h 1653659"/>
                      <a:gd name="connsiteX9" fmla="*/ 1947753 w 2019354"/>
                      <a:gd name="connsiteY9" fmla="*/ 995879 h 1653659"/>
                      <a:gd name="connsiteX10" fmla="*/ 1653113 w 2019354"/>
                      <a:gd name="connsiteY10" fmla="*/ 1087319 h 1653659"/>
                      <a:gd name="connsiteX11" fmla="*/ 1449913 w 2019354"/>
                      <a:gd name="connsiteY11" fmla="*/ 1066999 h 1653659"/>
                      <a:gd name="connsiteX12" fmla="*/ 1571833 w 2019354"/>
                      <a:gd name="connsiteY12" fmla="*/ 1300679 h 1653659"/>
                      <a:gd name="connsiteX13" fmla="*/ 1581993 w 2019354"/>
                      <a:gd name="connsiteY13" fmla="*/ 1290519 h 1653659"/>
                      <a:gd name="connsiteX14" fmla="*/ 1581993 w 2019354"/>
                      <a:gd name="connsiteY14" fmla="*/ 1463239 h 1653659"/>
                      <a:gd name="connsiteX15" fmla="*/ 1429593 w 2019354"/>
                      <a:gd name="connsiteY15" fmla="*/ 1635959 h 1653659"/>
                      <a:gd name="connsiteX16" fmla="*/ 1145113 w 2019354"/>
                      <a:gd name="connsiteY16" fmla="*/ 1635959 h 1653659"/>
                      <a:gd name="connsiteX17" fmla="*/ 1013033 w 2019354"/>
                      <a:gd name="connsiteY17" fmla="*/ 1529279 h 1653659"/>
                      <a:gd name="connsiteX18" fmla="*/ 921593 w 2019354"/>
                      <a:gd name="connsiteY18" fmla="*/ 1351479 h 1653659"/>
                      <a:gd name="connsiteX19" fmla="*/ 921593 w 2019354"/>
                      <a:gd name="connsiteY19" fmla="*/ 1361639 h 1653659"/>
                      <a:gd name="connsiteX20" fmla="*/ 789513 w 2019354"/>
                      <a:gd name="connsiteY20" fmla="*/ 1503879 h 1653659"/>
                      <a:gd name="connsiteX21" fmla="*/ 423753 w 2019354"/>
                      <a:gd name="connsiteY21" fmla="*/ 1554679 h 1653659"/>
                      <a:gd name="connsiteX22" fmla="*/ 271353 w 2019354"/>
                      <a:gd name="connsiteY22" fmla="*/ 1320999 h 1653659"/>
                      <a:gd name="connsiteX23" fmla="*/ 400893 w 2019354"/>
                      <a:gd name="connsiteY23" fmla="*/ 1072079 h 1653659"/>
                      <a:gd name="connsiteX24" fmla="*/ 474553 w 2019354"/>
                      <a:gd name="connsiteY24" fmla="*/ 985719 h 1653659"/>
                      <a:gd name="connsiteX25" fmla="*/ 230713 w 2019354"/>
                      <a:gd name="connsiteY25" fmla="*/ 894279 h 1653659"/>
                      <a:gd name="connsiteX26" fmla="*/ 47833 w 2019354"/>
                      <a:gd name="connsiteY26" fmla="*/ 741879 h 1653659"/>
                      <a:gd name="connsiteX27" fmla="*/ 17353 w 2019354"/>
                      <a:gd name="connsiteY27" fmla="*/ 457399 h 1653659"/>
                      <a:gd name="connsiteX28" fmla="*/ 281513 w 2019354"/>
                      <a:gd name="connsiteY28" fmla="*/ 355799 h 1653659"/>
                      <a:gd name="connsiteX29" fmla="*/ 489793 w 2019354"/>
                      <a:gd name="connsiteY29" fmla="*/ 406599 h 1653659"/>
                      <a:gd name="connsiteX30" fmla="*/ 708233 w 2019354"/>
                      <a:gd name="connsiteY30" fmla="*/ 498039 h 1653659"/>
                      <a:gd name="connsiteX0" fmla="*/ 708233 w 2019200"/>
                      <a:gd name="connsiteY0" fmla="*/ 498039 h 1653659"/>
                      <a:gd name="connsiteX1" fmla="*/ 850473 w 2019200"/>
                      <a:gd name="connsiteY1" fmla="*/ 183079 h 1653659"/>
                      <a:gd name="connsiteX2" fmla="*/ 1195913 w 2019200"/>
                      <a:gd name="connsiteY2" fmla="*/ 199 h 1653659"/>
                      <a:gd name="connsiteX3" fmla="*/ 1439753 w 2019200"/>
                      <a:gd name="connsiteY3" fmla="*/ 152599 h 1653659"/>
                      <a:gd name="connsiteX4" fmla="*/ 1500713 w 2019200"/>
                      <a:gd name="connsiteY4" fmla="*/ 386279 h 1653659"/>
                      <a:gd name="connsiteX5" fmla="*/ 1388953 w 2019200"/>
                      <a:gd name="connsiteY5" fmla="*/ 548839 h 1653659"/>
                      <a:gd name="connsiteX6" fmla="*/ 1541353 w 2019200"/>
                      <a:gd name="connsiteY6" fmla="*/ 518359 h 1653659"/>
                      <a:gd name="connsiteX7" fmla="*/ 1927433 w 2019200"/>
                      <a:gd name="connsiteY7" fmla="*/ 640279 h 1653659"/>
                      <a:gd name="connsiteX8" fmla="*/ 2018873 w 2019200"/>
                      <a:gd name="connsiteY8" fmla="*/ 823159 h 1653659"/>
                      <a:gd name="connsiteX9" fmla="*/ 1947753 w 2019200"/>
                      <a:gd name="connsiteY9" fmla="*/ 995879 h 1653659"/>
                      <a:gd name="connsiteX10" fmla="*/ 1708993 w 2019200"/>
                      <a:gd name="connsiteY10" fmla="*/ 1087319 h 1653659"/>
                      <a:gd name="connsiteX11" fmla="*/ 1449913 w 2019200"/>
                      <a:gd name="connsiteY11" fmla="*/ 1066999 h 1653659"/>
                      <a:gd name="connsiteX12" fmla="*/ 1571833 w 2019200"/>
                      <a:gd name="connsiteY12" fmla="*/ 1300679 h 1653659"/>
                      <a:gd name="connsiteX13" fmla="*/ 1581993 w 2019200"/>
                      <a:gd name="connsiteY13" fmla="*/ 1290519 h 1653659"/>
                      <a:gd name="connsiteX14" fmla="*/ 1581993 w 2019200"/>
                      <a:gd name="connsiteY14" fmla="*/ 1463239 h 1653659"/>
                      <a:gd name="connsiteX15" fmla="*/ 1429593 w 2019200"/>
                      <a:gd name="connsiteY15" fmla="*/ 1635959 h 1653659"/>
                      <a:gd name="connsiteX16" fmla="*/ 1145113 w 2019200"/>
                      <a:gd name="connsiteY16" fmla="*/ 1635959 h 1653659"/>
                      <a:gd name="connsiteX17" fmla="*/ 1013033 w 2019200"/>
                      <a:gd name="connsiteY17" fmla="*/ 1529279 h 1653659"/>
                      <a:gd name="connsiteX18" fmla="*/ 921593 w 2019200"/>
                      <a:gd name="connsiteY18" fmla="*/ 1351479 h 1653659"/>
                      <a:gd name="connsiteX19" fmla="*/ 921593 w 2019200"/>
                      <a:gd name="connsiteY19" fmla="*/ 1361639 h 1653659"/>
                      <a:gd name="connsiteX20" fmla="*/ 789513 w 2019200"/>
                      <a:gd name="connsiteY20" fmla="*/ 1503879 h 1653659"/>
                      <a:gd name="connsiteX21" fmla="*/ 423753 w 2019200"/>
                      <a:gd name="connsiteY21" fmla="*/ 1554679 h 1653659"/>
                      <a:gd name="connsiteX22" fmla="*/ 271353 w 2019200"/>
                      <a:gd name="connsiteY22" fmla="*/ 1320999 h 1653659"/>
                      <a:gd name="connsiteX23" fmla="*/ 400893 w 2019200"/>
                      <a:gd name="connsiteY23" fmla="*/ 1072079 h 1653659"/>
                      <a:gd name="connsiteX24" fmla="*/ 474553 w 2019200"/>
                      <a:gd name="connsiteY24" fmla="*/ 985719 h 1653659"/>
                      <a:gd name="connsiteX25" fmla="*/ 230713 w 2019200"/>
                      <a:gd name="connsiteY25" fmla="*/ 894279 h 1653659"/>
                      <a:gd name="connsiteX26" fmla="*/ 47833 w 2019200"/>
                      <a:gd name="connsiteY26" fmla="*/ 741879 h 1653659"/>
                      <a:gd name="connsiteX27" fmla="*/ 17353 w 2019200"/>
                      <a:gd name="connsiteY27" fmla="*/ 457399 h 1653659"/>
                      <a:gd name="connsiteX28" fmla="*/ 281513 w 2019200"/>
                      <a:gd name="connsiteY28" fmla="*/ 355799 h 1653659"/>
                      <a:gd name="connsiteX29" fmla="*/ 489793 w 2019200"/>
                      <a:gd name="connsiteY29" fmla="*/ 406599 h 1653659"/>
                      <a:gd name="connsiteX30" fmla="*/ 708233 w 2019200"/>
                      <a:gd name="connsiteY30" fmla="*/ 498039 h 1653659"/>
                      <a:gd name="connsiteX0" fmla="*/ 708233 w 2019200"/>
                      <a:gd name="connsiteY0" fmla="*/ 498039 h 1653659"/>
                      <a:gd name="connsiteX1" fmla="*/ 850473 w 2019200"/>
                      <a:gd name="connsiteY1" fmla="*/ 183079 h 1653659"/>
                      <a:gd name="connsiteX2" fmla="*/ 1195913 w 2019200"/>
                      <a:gd name="connsiteY2" fmla="*/ 199 h 1653659"/>
                      <a:gd name="connsiteX3" fmla="*/ 1439753 w 2019200"/>
                      <a:gd name="connsiteY3" fmla="*/ 152599 h 1653659"/>
                      <a:gd name="connsiteX4" fmla="*/ 1500713 w 2019200"/>
                      <a:gd name="connsiteY4" fmla="*/ 386279 h 1653659"/>
                      <a:gd name="connsiteX5" fmla="*/ 1388953 w 2019200"/>
                      <a:gd name="connsiteY5" fmla="*/ 548839 h 1653659"/>
                      <a:gd name="connsiteX6" fmla="*/ 1576913 w 2019200"/>
                      <a:gd name="connsiteY6" fmla="*/ 536139 h 1653659"/>
                      <a:gd name="connsiteX7" fmla="*/ 1927433 w 2019200"/>
                      <a:gd name="connsiteY7" fmla="*/ 640279 h 1653659"/>
                      <a:gd name="connsiteX8" fmla="*/ 2018873 w 2019200"/>
                      <a:gd name="connsiteY8" fmla="*/ 823159 h 1653659"/>
                      <a:gd name="connsiteX9" fmla="*/ 1947753 w 2019200"/>
                      <a:gd name="connsiteY9" fmla="*/ 995879 h 1653659"/>
                      <a:gd name="connsiteX10" fmla="*/ 1708993 w 2019200"/>
                      <a:gd name="connsiteY10" fmla="*/ 1087319 h 1653659"/>
                      <a:gd name="connsiteX11" fmla="*/ 1449913 w 2019200"/>
                      <a:gd name="connsiteY11" fmla="*/ 1066999 h 1653659"/>
                      <a:gd name="connsiteX12" fmla="*/ 1571833 w 2019200"/>
                      <a:gd name="connsiteY12" fmla="*/ 1300679 h 1653659"/>
                      <a:gd name="connsiteX13" fmla="*/ 1581993 w 2019200"/>
                      <a:gd name="connsiteY13" fmla="*/ 1290519 h 1653659"/>
                      <a:gd name="connsiteX14" fmla="*/ 1581993 w 2019200"/>
                      <a:gd name="connsiteY14" fmla="*/ 1463239 h 1653659"/>
                      <a:gd name="connsiteX15" fmla="*/ 1429593 w 2019200"/>
                      <a:gd name="connsiteY15" fmla="*/ 1635959 h 1653659"/>
                      <a:gd name="connsiteX16" fmla="*/ 1145113 w 2019200"/>
                      <a:gd name="connsiteY16" fmla="*/ 1635959 h 1653659"/>
                      <a:gd name="connsiteX17" fmla="*/ 1013033 w 2019200"/>
                      <a:gd name="connsiteY17" fmla="*/ 1529279 h 1653659"/>
                      <a:gd name="connsiteX18" fmla="*/ 921593 w 2019200"/>
                      <a:gd name="connsiteY18" fmla="*/ 1351479 h 1653659"/>
                      <a:gd name="connsiteX19" fmla="*/ 921593 w 2019200"/>
                      <a:gd name="connsiteY19" fmla="*/ 1361639 h 1653659"/>
                      <a:gd name="connsiteX20" fmla="*/ 789513 w 2019200"/>
                      <a:gd name="connsiteY20" fmla="*/ 1503879 h 1653659"/>
                      <a:gd name="connsiteX21" fmla="*/ 423753 w 2019200"/>
                      <a:gd name="connsiteY21" fmla="*/ 1554679 h 1653659"/>
                      <a:gd name="connsiteX22" fmla="*/ 271353 w 2019200"/>
                      <a:gd name="connsiteY22" fmla="*/ 1320999 h 1653659"/>
                      <a:gd name="connsiteX23" fmla="*/ 400893 w 2019200"/>
                      <a:gd name="connsiteY23" fmla="*/ 1072079 h 1653659"/>
                      <a:gd name="connsiteX24" fmla="*/ 474553 w 2019200"/>
                      <a:gd name="connsiteY24" fmla="*/ 985719 h 1653659"/>
                      <a:gd name="connsiteX25" fmla="*/ 230713 w 2019200"/>
                      <a:gd name="connsiteY25" fmla="*/ 894279 h 1653659"/>
                      <a:gd name="connsiteX26" fmla="*/ 47833 w 2019200"/>
                      <a:gd name="connsiteY26" fmla="*/ 741879 h 1653659"/>
                      <a:gd name="connsiteX27" fmla="*/ 17353 w 2019200"/>
                      <a:gd name="connsiteY27" fmla="*/ 457399 h 1653659"/>
                      <a:gd name="connsiteX28" fmla="*/ 281513 w 2019200"/>
                      <a:gd name="connsiteY28" fmla="*/ 355799 h 1653659"/>
                      <a:gd name="connsiteX29" fmla="*/ 489793 w 2019200"/>
                      <a:gd name="connsiteY29" fmla="*/ 406599 h 1653659"/>
                      <a:gd name="connsiteX30" fmla="*/ 708233 w 2019200"/>
                      <a:gd name="connsiteY30" fmla="*/ 498039 h 1653659"/>
                      <a:gd name="connsiteX0" fmla="*/ 708233 w 2019200"/>
                      <a:gd name="connsiteY0" fmla="*/ 498023 h 1653643"/>
                      <a:gd name="connsiteX1" fmla="*/ 850473 w 2019200"/>
                      <a:gd name="connsiteY1" fmla="*/ 183063 h 1653643"/>
                      <a:gd name="connsiteX2" fmla="*/ 1195913 w 2019200"/>
                      <a:gd name="connsiteY2" fmla="*/ 183 h 1653643"/>
                      <a:gd name="connsiteX3" fmla="*/ 1439753 w 2019200"/>
                      <a:gd name="connsiteY3" fmla="*/ 152583 h 1653643"/>
                      <a:gd name="connsiteX4" fmla="*/ 1477853 w 2019200"/>
                      <a:gd name="connsiteY4" fmla="*/ 332923 h 1653643"/>
                      <a:gd name="connsiteX5" fmla="*/ 1388953 w 2019200"/>
                      <a:gd name="connsiteY5" fmla="*/ 548823 h 1653643"/>
                      <a:gd name="connsiteX6" fmla="*/ 1576913 w 2019200"/>
                      <a:gd name="connsiteY6" fmla="*/ 536123 h 1653643"/>
                      <a:gd name="connsiteX7" fmla="*/ 1927433 w 2019200"/>
                      <a:gd name="connsiteY7" fmla="*/ 640263 h 1653643"/>
                      <a:gd name="connsiteX8" fmla="*/ 2018873 w 2019200"/>
                      <a:gd name="connsiteY8" fmla="*/ 823143 h 1653643"/>
                      <a:gd name="connsiteX9" fmla="*/ 1947753 w 2019200"/>
                      <a:gd name="connsiteY9" fmla="*/ 995863 h 1653643"/>
                      <a:gd name="connsiteX10" fmla="*/ 1708993 w 2019200"/>
                      <a:gd name="connsiteY10" fmla="*/ 1087303 h 1653643"/>
                      <a:gd name="connsiteX11" fmla="*/ 1449913 w 2019200"/>
                      <a:gd name="connsiteY11" fmla="*/ 1066983 h 1653643"/>
                      <a:gd name="connsiteX12" fmla="*/ 1571833 w 2019200"/>
                      <a:gd name="connsiteY12" fmla="*/ 1300663 h 1653643"/>
                      <a:gd name="connsiteX13" fmla="*/ 1581993 w 2019200"/>
                      <a:gd name="connsiteY13" fmla="*/ 1290503 h 1653643"/>
                      <a:gd name="connsiteX14" fmla="*/ 1581993 w 2019200"/>
                      <a:gd name="connsiteY14" fmla="*/ 1463223 h 1653643"/>
                      <a:gd name="connsiteX15" fmla="*/ 1429593 w 2019200"/>
                      <a:gd name="connsiteY15" fmla="*/ 1635943 h 1653643"/>
                      <a:gd name="connsiteX16" fmla="*/ 1145113 w 2019200"/>
                      <a:gd name="connsiteY16" fmla="*/ 1635943 h 1653643"/>
                      <a:gd name="connsiteX17" fmla="*/ 1013033 w 2019200"/>
                      <a:gd name="connsiteY17" fmla="*/ 1529263 h 1653643"/>
                      <a:gd name="connsiteX18" fmla="*/ 921593 w 2019200"/>
                      <a:gd name="connsiteY18" fmla="*/ 1351463 h 1653643"/>
                      <a:gd name="connsiteX19" fmla="*/ 921593 w 2019200"/>
                      <a:gd name="connsiteY19" fmla="*/ 1361623 h 1653643"/>
                      <a:gd name="connsiteX20" fmla="*/ 789513 w 2019200"/>
                      <a:gd name="connsiteY20" fmla="*/ 1503863 h 1653643"/>
                      <a:gd name="connsiteX21" fmla="*/ 423753 w 2019200"/>
                      <a:gd name="connsiteY21" fmla="*/ 1554663 h 1653643"/>
                      <a:gd name="connsiteX22" fmla="*/ 271353 w 2019200"/>
                      <a:gd name="connsiteY22" fmla="*/ 1320983 h 1653643"/>
                      <a:gd name="connsiteX23" fmla="*/ 400893 w 2019200"/>
                      <a:gd name="connsiteY23" fmla="*/ 1072063 h 1653643"/>
                      <a:gd name="connsiteX24" fmla="*/ 474553 w 2019200"/>
                      <a:gd name="connsiteY24" fmla="*/ 985703 h 1653643"/>
                      <a:gd name="connsiteX25" fmla="*/ 230713 w 2019200"/>
                      <a:gd name="connsiteY25" fmla="*/ 894263 h 1653643"/>
                      <a:gd name="connsiteX26" fmla="*/ 47833 w 2019200"/>
                      <a:gd name="connsiteY26" fmla="*/ 741863 h 1653643"/>
                      <a:gd name="connsiteX27" fmla="*/ 17353 w 2019200"/>
                      <a:gd name="connsiteY27" fmla="*/ 457383 h 1653643"/>
                      <a:gd name="connsiteX28" fmla="*/ 281513 w 2019200"/>
                      <a:gd name="connsiteY28" fmla="*/ 355783 h 1653643"/>
                      <a:gd name="connsiteX29" fmla="*/ 489793 w 2019200"/>
                      <a:gd name="connsiteY29" fmla="*/ 406583 h 1653643"/>
                      <a:gd name="connsiteX30" fmla="*/ 708233 w 2019200"/>
                      <a:gd name="connsiteY30" fmla="*/ 498023 h 1653643"/>
                      <a:gd name="connsiteX0" fmla="*/ 708233 w 2019200"/>
                      <a:gd name="connsiteY0" fmla="*/ 498023 h 1653643"/>
                      <a:gd name="connsiteX1" fmla="*/ 850473 w 2019200"/>
                      <a:gd name="connsiteY1" fmla="*/ 183063 h 1653643"/>
                      <a:gd name="connsiteX2" fmla="*/ 1195913 w 2019200"/>
                      <a:gd name="connsiteY2" fmla="*/ 183 h 1653643"/>
                      <a:gd name="connsiteX3" fmla="*/ 1439753 w 2019200"/>
                      <a:gd name="connsiteY3" fmla="*/ 152583 h 1653643"/>
                      <a:gd name="connsiteX4" fmla="*/ 1477853 w 2019200"/>
                      <a:gd name="connsiteY4" fmla="*/ 332923 h 1653643"/>
                      <a:gd name="connsiteX5" fmla="*/ 1427053 w 2019200"/>
                      <a:gd name="connsiteY5" fmla="*/ 546283 h 1653643"/>
                      <a:gd name="connsiteX6" fmla="*/ 1576913 w 2019200"/>
                      <a:gd name="connsiteY6" fmla="*/ 536123 h 1653643"/>
                      <a:gd name="connsiteX7" fmla="*/ 1927433 w 2019200"/>
                      <a:gd name="connsiteY7" fmla="*/ 640263 h 1653643"/>
                      <a:gd name="connsiteX8" fmla="*/ 2018873 w 2019200"/>
                      <a:gd name="connsiteY8" fmla="*/ 823143 h 1653643"/>
                      <a:gd name="connsiteX9" fmla="*/ 1947753 w 2019200"/>
                      <a:gd name="connsiteY9" fmla="*/ 995863 h 1653643"/>
                      <a:gd name="connsiteX10" fmla="*/ 1708993 w 2019200"/>
                      <a:gd name="connsiteY10" fmla="*/ 1087303 h 1653643"/>
                      <a:gd name="connsiteX11" fmla="*/ 1449913 w 2019200"/>
                      <a:gd name="connsiteY11" fmla="*/ 1066983 h 1653643"/>
                      <a:gd name="connsiteX12" fmla="*/ 1571833 w 2019200"/>
                      <a:gd name="connsiteY12" fmla="*/ 1300663 h 1653643"/>
                      <a:gd name="connsiteX13" fmla="*/ 1581993 w 2019200"/>
                      <a:gd name="connsiteY13" fmla="*/ 1290503 h 1653643"/>
                      <a:gd name="connsiteX14" fmla="*/ 1581993 w 2019200"/>
                      <a:gd name="connsiteY14" fmla="*/ 1463223 h 1653643"/>
                      <a:gd name="connsiteX15" fmla="*/ 1429593 w 2019200"/>
                      <a:gd name="connsiteY15" fmla="*/ 1635943 h 1653643"/>
                      <a:gd name="connsiteX16" fmla="*/ 1145113 w 2019200"/>
                      <a:gd name="connsiteY16" fmla="*/ 1635943 h 1653643"/>
                      <a:gd name="connsiteX17" fmla="*/ 1013033 w 2019200"/>
                      <a:gd name="connsiteY17" fmla="*/ 1529263 h 1653643"/>
                      <a:gd name="connsiteX18" fmla="*/ 921593 w 2019200"/>
                      <a:gd name="connsiteY18" fmla="*/ 1351463 h 1653643"/>
                      <a:gd name="connsiteX19" fmla="*/ 921593 w 2019200"/>
                      <a:gd name="connsiteY19" fmla="*/ 1361623 h 1653643"/>
                      <a:gd name="connsiteX20" fmla="*/ 789513 w 2019200"/>
                      <a:gd name="connsiteY20" fmla="*/ 1503863 h 1653643"/>
                      <a:gd name="connsiteX21" fmla="*/ 423753 w 2019200"/>
                      <a:gd name="connsiteY21" fmla="*/ 1554663 h 1653643"/>
                      <a:gd name="connsiteX22" fmla="*/ 271353 w 2019200"/>
                      <a:gd name="connsiteY22" fmla="*/ 1320983 h 1653643"/>
                      <a:gd name="connsiteX23" fmla="*/ 400893 w 2019200"/>
                      <a:gd name="connsiteY23" fmla="*/ 1072063 h 1653643"/>
                      <a:gd name="connsiteX24" fmla="*/ 474553 w 2019200"/>
                      <a:gd name="connsiteY24" fmla="*/ 985703 h 1653643"/>
                      <a:gd name="connsiteX25" fmla="*/ 230713 w 2019200"/>
                      <a:gd name="connsiteY25" fmla="*/ 894263 h 1653643"/>
                      <a:gd name="connsiteX26" fmla="*/ 47833 w 2019200"/>
                      <a:gd name="connsiteY26" fmla="*/ 741863 h 1653643"/>
                      <a:gd name="connsiteX27" fmla="*/ 17353 w 2019200"/>
                      <a:gd name="connsiteY27" fmla="*/ 457383 h 1653643"/>
                      <a:gd name="connsiteX28" fmla="*/ 281513 w 2019200"/>
                      <a:gd name="connsiteY28" fmla="*/ 355783 h 1653643"/>
                      <a:gd name="connsiteX29" fmla="*/ 489793 w 2019200"/>
                      <a:gd name="connsiteY29" fmla="*/ 406583 h 1653643"/>
                      <a:gd name="connsiteX30" fmla="*/ 708233 w 2019200"/>
                      <a:gd name="connsiteY30" fmla="*/ 498023 h 1653643"/>
                      <a:gd name="connsiteX0" fmla="*/ 708233 w 2019200"/>
                      <a:gd name="connsiteY0" fmla="*/ 498023 h 1653643"/>
                      <a:gd name="connsiteX1" fmla="*/ 850473 w 2019200"/>
                      <a:gd name="connsiteY1" fmla="*/ 183063 h 1653643"/>
                      <a:gd name="connsiteX2" fmla="*/ 1195913 w 2019200"/>
                      <a:gd name="connsiteY2" fmla="*/ 183 h 1653643"/>
                      <a:gd name="connsiteX3" fmla="*/ 1439753 w 2019200"/>
                      <a:gd name="connsiteY3" fmla="*/ 152583 h 1653643"/>
                      <a:gd name="connsiteX4" fmla="*/ 1477853 w 2019200"/>
                      <a:gd name="connsiteY4" fmla="*/ 332923 h 1653643"/>
                      <a:gd name="connsiteX5" fmla="*/ 1427053 w 2019200"/>
                      <a:gd name="connsiteY5" fmla="*/ 546283 h 1653643"/>
                      <a:gd name="connsiteX6" fmla="*/ 1622633 w 2019200"/>
                      <a:gd name="connsiteY6" fmla="*/ 558983 h 1653643"/>
                      <a:gd name="connsiteX7" fmla="*/ 1927433 w 2019200"/>
                      <a:gd name="connsiteY7" fmla="*/ 640263 h 1653643"/>
                      <a:gd name="connsiteX8" fmla="*/ 2018873 w 2019200"/>
                      <a:gd name="connsiteY8" fmla="*/ 823143 h 1653643"/>
                      <a:gd name="connsiteX9" fmla="*/ 1947753 w 2019200"/>
                      <a:gd name="connsiteY9" fmla="*/ 995863 h 1653643"/>
                      <a:gd name="connsiteX10" fmla="*/ 1708993 w 2019200"/>
                      <a:gd name="connsiteY10" fmla="*/ 1087303 h 1653643"/>
                      <a:gd name="connsiteX11" fmla="*/ 1449913 w 2019200"/>
                      <a:gd name="connsiteY11" fmla="*/ 1066983 h 1653643"/>
                      <a:gd name="connsiteX12" fmla="*/ 1571833 w 2019200"/>
                      <a:gd name="connsiteY12" fmla="*/ 1300663 h 1653643"/>
                      <a:gd name="connsiteX13" fmla="*/ 1581993 w 2019200"/>
                      <a:gd name="connsiteY13" fmla="*/ 1290503 h 1653643"/>
                      <a:gd name="connsiteX14" fmla="*/ 1581993 w 2019200"/>
                      <a:gd name="connsiteY14" fmla="*/ 1463223 h 1653643"/>
                      <a:gd name="connsiteX15" fmla="*/ 1429593 w 2019200"/>
                      <a:gd name="connsiteY15" fmla="*/ 1635943 h 1653643"/>
                      <a:gd name="connsiteX16" fmla="*/ 1145113 w 2019200"/>
                      <a:gd name="connsiteY16" fmla="*/ 1635943 h 1653643"/>
                      <a:gd name="connsiteX17" fmla="*/ 1013033 w 2019200"/>
                      <a:gd name="connsiteY17" fmla="*/ 1529263 h 1653643"/>
                      <a:gd name="connsiteX18" fmla="*/ 921593 w 2019200"/>
                      <a:gd name="connsiteY18" fmla="*/ 1351463 h 1653643"/>
                      <a:gd name="connsiteX19" fmla="*/ 921593 w 2019200"/>
                      <a:gd name="connsiteY19" fmla="*/ 1361623 h 1653643"/>
                      <a:gd name="connsiteX20" fmla="*/ 789513 w 2019200"/>
                      <a:gd name="connsiteY20" fmla="*/ 1503863 h 1653643"/>
                      <a:gd name="connsiteX21" fmla="*/ 423753 w 2019200"/>
                      <a:gd name="connsiteY21" fmla="*/ 1554663 h 1653643"/>
                      <a:gd name="connsiteX22" fmla="*/ 271353 w 2019200"/>
                      <a:gd name="connsiteY22" fmla="*/ 1320983 h 1653643"/>
                      <a:gd name="connsiteX23" fmla="*/ 400893 w 2019200"/>
                      <a:gd name="connsiteY23" fmla="*/ 1072063 h 1653643"/>
                      <a:gd name="connsiteX24" fmla="*/ 474553 w 2019200"/>
                      <a:gd name="connsiteY24" fmla="*/ 985703 h 1653643"/>
                      <a:gd name="connsiteX25" fmla="*/ 230713 w 2019200"/>
                      <a:gd name="connsiteY25" fmla="*/ 894263 h 1653643"/>
                      <a:gd name="connsiteX26" fmla="*/ 47833 w 2019200"/>
                      <a:gd name="connsiteY26" fmla="*/ 741863 h 1653643"/>
                      <a:gd name="connsiteX27" fmla="*/ 17353 w 2019200"/>
                      <a:gd name="connsiteY27" fmla="*/ 457383 h 1653643"/>
                      <a:gd name="connsiteX28" fmla="*/ 281513 w 2019200"/>
                      <a:gd name="connsiteY28" fmla="*/ 355783 h 1653643"/>
                      <a:gd name="connsiteX29" fmla="*/ 489793 w 2019200"/>
                      <a:gd name="connsiteY29" fmla="*/ 406583 h 1653643"/>
                      <a:gd name="connsiteX30" fmla="*/ 708233 w 2019200"/>
                      <a:gd name="connsiteY30" fmla="*/ 498023 h 1653643"/>
                      <a:gd name="connsiteX0" fmla="*/ 708233 w 2019200"/>
                      <a:gd name="connsiteY0" fmla="*/ 498156 h 1653776"/>
                      <a:gd name="connsiteX1" fmla="*/ 878413 w 2019200"/>
                      <a:gd name="connsiteY1" fmla="*/ 193356 h 1653776"/>
                      <a:gd name="connsiteX2" fmla="*/ 1195913 w 2019200"/>
                      <a:gd name="connsiteY2" fmla="*/ 316 h 1653776"/>
                      <a:gd name="connsiteX3" fmla="*/ 1439753 w 2019200"/>
                      <a:gd name="connsiteY3" fmla="*/ 152716 h 1653776"/>
                      <a:gd name="connsiteX4" fmla="*/ 1477853 w 2019200"/>
                      <a:gd name="connsiteY4" fmla="*/ 333056 h 1653776"/>
                      <a:gd name="connsiteX5" fmla="*/ 1427053 w 2019200"/>
                      <a:gd name="connsiteY5" fmla="*/ 546416 h 1653776"/>
                      <a:gd name="connsiteX6" fmla="*/ 1622633 w 2019200"/>
                      <a:gd name="connsiteY6" fmla="*/ 559116 h 1653776"/>
                      <a:gd name="connsiteX7" fmla="*/ 1927433 w 2019200"/>
                      <a:gd name="connsiteY7" fmla="*/ 640396 h 1653776"/>
                      <a:gd name="connsiteX8" fmla="*/ 2018873 w 2019200"/>
                      <a:gd name="connsiteY8" fmla="*/ 823276 h 1653776"/>
                      <a:gd name="connsiteX9" fmla="*/ 1947753 w 2019200"/>
                      <a:gd name="connsiteY9" fmla="*/ 995996 h 1653776"/>
                      <a:gd name="connsiteX10" fmla="*/ 1708993 w 2019200"/>
                      <a:gd name="connsiteY10" fmla="*/ 1087436 h 1653776"/>
                      <a:gd name="connsiteX11" fmla="*/ 1449913 w 2019200"/>
                      <a:gd name="connsiteY11" fmla="*/ 1067116 h 1653776"/>
                      <a:gd name="connsiteX12" fmla="*/ 1571833 w 2019200"/>
                      <a:gd name="connsiteY12" fmla="*/ 1300796 h 1653776"/>
                      <a:gd name="connsiteX13" fmla="*/ 1581993 w 2019200"/>
                      <a:gd name="connsiteY13" fmla="*/ 1290636 h 1653776"/>
                      <a:gd name="connsiteX14" fmla="*/ 1581993 w 2019200"/>
                      <a:gd name="connsiteY14" fmla="*/ 1463356 h 1653776"/>
                      <a:gd name="connsiteX15" fmla="*/ 1429593 w 2019200"/>
                      <a:gd name="connsiteY15" fmla="*/ 1636076 h 1653776"/>
                      <a:gd name="connsiteX16" fmla="*/ 1145113 w 2019200"/>
                      <a:gd name="connsiteY16" fmla="*/ 1636076 h 1653776"/>
                      <a:gd name="connsiteX17" fmla="*/ 1013033 w 2019200"/>
                      <a:gd name="connsiteY17" fmla="*/ 1529396 h 1653776"/>
                      <a:gd name="connsiteX18" fmla="*/ 921593 w 2019200"/>
                      <a:gd name="connsiteY18" fmla="*/ 1351596 h 1653776"/>
                      <a:gd name="connsiteX19" fmla="*/ 921593 w 2019200"/>
                      <a:gd name="connsiteY19" fmla="*/ 1361756 h 1653776"/>
                      <a:gd name="connsiteX20" fmla="*/ 789513 w 2019200"/>
                      <a:gd name="connsiteY20" fmla="*/ 1503996 h 1653776"/>
                      <a:gd name="connsiteX21" fmla="*/ 423753 w 2019200"/>
                      <a:gd name="connsiteY21" fmla="*/ 1554796 h 1653776"/>
                      <a:gd name="connsiteX22" fmla="*/ 271353 w 2019200"/>
                      <a:gd name="connsiteY22" fmla="*/ 1321116 h 1653776"/>
                      <a:gd name="connsiteX23" fmla="*/ 400893 w 2019200"/>
                      <a:gd name="connsiteY23" fmla="*/ 1072196 h 1653776"/>
                      <a:gd name="connsiteX24" fmla="*/ 474553 w 2019200"/>
                      <a:gd name="connsiteY24" fmla="*/ 985836 h 1653776"/>
                      <a:gd name="connsiteX25" fmla="*/ 230713 w 2019200"/>
                      <a:gd name="connsiteY25" fmla="*/ 894396 h 1653776"/>
                      <a:gd name="connsiteX26" fmla="*/ 47833 w 2019200"/>
                      <a:gd name="connsiteY26" fmla="*/ 741996 h 1653776"/>
                      <a:gd name="connsiteX27" fmla="*/ 17353 w 2019200"/>
                      <a:gd name="connsiteY27" fmla="*/ 457516 h 1653776"/>
                      <a:gd name="connsiteX28" fmla="*/ 281513 w 2019200"/>
                      <a:gd name="connsiteY28" fmla="*/ 355916 h 1653776"/>
                      <a:gd name="connsiteX29" fmla="*/ 489793 w 2019200"/>
                      <a:gd name="connsiteY29" fmla="*/ 406716 h 1653776"/>
                      <a:gd name="connsiteX30" fmla="*/ 708233 w 2019200"/>
                      <a:gd name="connsiteY30" fmla="*/ 498156 h 1653776"/>
                      <a:gd name="connsiteX0" fmla="*/ 708233 w 2019200"/>
                      <a:gd name="connsiteY0" fmla="*/ 498156 h 1653776"/>
                      <a:gd name="connsiteX1" fmla="*/ 878413 w 2019200"/>
                      <a:gd name="connsiteY1" fmla="*/ 193356 h 1653776"/>
                      <a:gd name="connsiteX2" fmla="*/ 1195913 w 2019200"/>
                      <a:gd name="connsiteY2" fmla="*/ 316 h 1653776"/>
                      <a:gd name="connsiteX3" fmla="*/ 1439753 w 2019200"/>
                      <a:gd name="connsiteY3" fmla="*/ 152716 h 1653776"/>
                      <a:gd name="connsiteX4" fmla="*/ 1477853 w 2019200"/>
                      <a:gd name="connsiteY4" fmla="*/ 333056 h 1653776"/>
                      <a:gd name="connsiteX5" fmla="*/ 1427053 w 2019200"/>
                      <a:gd name="connsiteY5" fmla="*/ 546416 h 1653776"/>
                      <a:gd name="connsiteX6" fmla="*/ 1622633 w 2019200"/>
                      <a:gd name="connsiteY6" fmla="*/ 559116 h 1653776"/>
                      <a:gd name="connsiteX7" fmla="*/ 1927433 w 2019200"/>
                      <a:gd name="connsiteY7" fmla="*/ 640396 h 1653776"/>
                      <a:gd name="connsiteX8" fmla="*/ 2018873 w 2019200"/>
                      <a:gd name="connsiteY8" fmla="*/ 823276 h 1653776"/>
                      <a:gd name="connsiteX9" fmla="*/ 1947753 w 2019200"/>
                      <a:gd name="connsiteY9" fmla="*/ 995996 h 1653776"/>
                      <a:gd name="connsiteX10" fmla="*/ 1708993 w 2019200"/>
                      <a:gd name="connsiteY10" fmla="*/ 1087436 h 1653776"/>
                      <a:gd name="connsiteX11" fmla="*/ 1449913 w 2019200"/>
                      <a:gd name="connsiteY11" fmla="*/ 1067116 h 1653776"/>
                      <a:gd name="connsiteX12" fmla="*/ 1571833 w 2019200"/>
                      <a:gd name="connsiteY12" fmla="*/ 1300796 h 1653776"/>
                      <a:gd name="connsiteX13" fmla="*/ 1581993 w 2019200"/>
                      <a:gd name="connsiteY13" fmla="*/ 1290636 h 1653776"/>
                      <a:gd name="connsiteX14" fmla="*/ 1581993 w 2019200"/>
                      <a:gd name="connsiteY14" fmla="*/ 1463356 h 1653776"/>
                      <a:gd name="connsiteX15" fmla="*/ 1429593 w 2019200"/>
                      <a:gd name="connsiteY15" fmla="*/ 1636076 h 1653776"/>
                      <a:gd name="connsiteX16" fmla="*/ 1145113 w 2019200"/>
                      <a:gd name="connsiteY16" fmla="*/ 1636076 h 1653776"/>
                      <a:gd name="connsiteX17" fmla="*/ 1013033 w 2019200"/>
                      <a:gd name="connsiteY17" fmla="*/ 1529396 h 1653776"/>
                      <a:gd name="connsiteX18" fmla="*/ 921593 w 2019200"/>
                      <a:gd name="connsiteY18" fmla="*/ 1351596 h 1653776"/>
                      <a:gd name="connsiteX19" fmla="*/ 921593 w 2019200"/>
                      <a:gd name="connsiteY19" fmla="*/ 1361756 h 1653776"/>
                      <a:gd name="connsiteX20" fmla="*/ 789513 w 2019200"/>
                      <a:gd name="connsiteY20" fmla="*/ 1503996 h 1653776"/>
                      <a:gd name="connsiteX21" fmla="*/ 423753 w 2019200"/>
                      <a:gd name="connsiteY21" fmla="*/ 1554796 h 1653776"/>
                      <a:gd name="connsiteX22" fmla="*/ 271353 w 2019200"/>
                      <a:gd name="connsiteY22" fmla="*/ 1321116 h 1653776"/>
                      <a:gd name="connsiteX23" fmla="*/ 400893 w 2019200"/>
                      <a:gd name="connsiteY23" fmla="*/ 1072196 h 1653776"/>
                      <a:gd name="connsiteX24" fmla="*/ 474553 w 2019200"/>
                      <a:gd name="connsiteY24" fmla="*/ 985836 h 1653776"/>
                      <a:gd name="connsiteX25" fmla="*/ 230713 w 2019200"/>
                      <a:gd name="connsiteY25" fmla="*/ 894396 h 1653776"/>
                      <a:gd name="connsiteX26" fmla="*/ 47833 w 2019200"/>
                      <a:gd name="connsiteY26" fmla="*/ 741996 h 1653776"/>
                      <a:gd name="connsiteX27" fmla="*/ 17353 w 2019200"/>
                      <a:gd name="connsiteY27" fmla="*/ 457516 h 1653776"/>
                      <a:gd name="connsiteX28" fmla="*/ 281513 w 2019200"/>
                      <a:gd name="connsiteY28" fmla="*/ 355916 h 1653776"/>
                      <a:gd name="connsiteX29" fmla="*/ 489793 w 2019200"/>
                      <a:gd name="connsiteY29" fmla="*/ 406716 h 1653776"/>
                      <a:gd name="connsiteX30" fmla="*/ 708233 w 2019200"/>
                      <a:gd name="connsiteY30" fmla="*/ 498156 h 1653776"/>
                      <a:gd name="connsiteX0" fmla="*/ 710773 w 2019200"/>
                      <a:gd name="connsiteY0" fmla="*/ 477836 h 1653776"/>
                      <a:gd name="connsiteX1" fmla="*/ 878413 w 2019200"/>
                      <a:gd name="connsiteY1" fmla="*/ 193356 h 1653776"/>
                      <a:gd name="connsiteX2" fmla="*/ 1195913 w 2019200"/>
                      <a:gd name="connsiteY2" fmla="*/ 316 h 1653776"/>
                      <a:gd name="connsiteX3" fmla="*/ 1439753 w 2019200"/>
                      <a:gd name="connsiteY3" fmla="*/ 152716 h 1653776"/>
                      <a:gd name="connsiteX4" fmla="*/ 1477853 w 2019200"/>
                      <a:gd name="connsiteY4" fmla="*/ 333056 h 1653776"/>
                      <a:gd name="connsiteX5" fmla="*/ 1427053 w 2019200"/>
                      <a:gd name="connsiteY5" fmla="*/ 546416 h 1653776"/>
                      <a:gd name="connsiteX6" fmla="*/ 1622633 w 2019200"/>
                      <a:gd name="connsiteY6" fmla="*/ 559116 h 1653776"/>
                      <a:gd name="connsiteX7" fmla="*/ 1927433 w 2019200"/>
                      <a:gd name="connsiteY7" fmla="*/ 640396 h 1653776"/>
                      <a:gd name="connsiteX8" fmla="*/ 2018873 w 2019200"/>
                      <a:gd name="connsiteY8" fmla="*/ 823276 h 1653776"/>
                      <a:gd name="connsiteX9" fmla="*/ 1947753 w 2019200"/>
                      <a:gd name="connsiteY9" fmla="*/ 995996 h 1653776"/>
                      <a:gd name="connsiteX10" fmla="*/ 1708993 w 2019200"/>
                      <a:gd name="connsiteY10" fmla="*/ 1087436 h 1653776"/>
                      <a:gd name="connsiteX11" fmla="*/ 1449913 w 2019200"/>
                      <a:gd name="connsiteY11" fmla="*/ 1067116 h 1653776"/>
                      <a:gd name="connsiteX12" fmla="*/ 1571833 w 2019200"/>
                      <a:gd name="connsiteY12" fmla="*/ 1300796 h 1653776"/>
                      <a:gd name="connsiteX13" fmla="*/ 1581993 w 2019200"/>
                      <a:gd name="connsiteY13" fmla="*/ 1290636 h 1653776"/>
                      <a:gd name="connsiteX14" fmla="*/ 1581993 w 2019200"/>
                      <a:gd name="connsiteY14" fmla="*/ 1463356 h 1653776"/>
                      <a:gd name="connsiteX15" fmla="*/ 1429593 w 2019200"/>
                      <a:gd name="connsiteY15" fmla="*/ 1636076 h 1653776"/>
                      <a:gd name="connsiteX16" fmla="*/ 1145113 w 2019200"/>
                      <a:gd name="connsiteY16" fmla="*/ 1636076 h 1653776"/>
                      <a:gd name="connsiteX17" fmla="*/ 1013033 w 2019200"/>
                      <a:gd name="connsiteY17" fmla="*/ 1529396 h 1653776"/>
                      <a:gd name="connsiteX18" fmla="*/ 921593 w 2019200"/>
                      <a:gd name="connsiteY18" fmla="*/ 1351596 h 1653776"/>
                      <a:gd name="connsiteX19" fmla="*/ 921593 w 2019200"/>
                      <a:gd name="connsiteY19" fmla="*/ 1361756 h 1653776"/>
                      <a:gd name="connsiteX20" fmla="*/ 789513 w 2019200"/>
                      <a:gd name="connsiteY20" fmla="*/ 1503996 h 1653776"/>
                      <a:gd name="connsiteX21" fmla="*/ 423753 w 2019200"/>
                      <a:gd name="connsiteY21" fmla="*/ 1554796 h 1653776"/>
                      <a:gd name="connsiteX22" fmla="*/ 271353 w 2019200"/>
                      <a:gd name="connsiteY22" fmla="*/ 1321116 h 1653776"/>
                      <a:gd name="connsiteX23" fmla="*/ 400893 w 2019200"/>
                      <a:gd name="connsiteY23" fmla="*/ 1072196 h 1653776"/>
                      <a:gd name="connsiteX24" fmla="*/ 474553 w 2019200"/>
                      <a:gd name="connsiteY24" fmla="*/ 985836 h 1653776"/>
                      <a:gd name="connsiteX25" fmla="*/ 230713 w 2019200"/>
                      <a:gd name="connsiteY25" fmla="*/ 894396 h 1653776"/>
                      <a:gd name="connsiteX26" fmla="*/ 47833 w 2019200"/>
                      <a:gd name="connsiteY26" fmla="*/ 741996 h 1653776"/>
                      <a:gd name="connsiteX27" fmla="*/ 17353 w 2019200"/>
                      <a:gd name="connsiteY27" fmla="*/ 457516 h 1653776"/>
                      <a:gd name="connsiteX28" fmla="*/ 281513 w 2019200"/>
                      <a:gd name="connsiteY28" fmla="*/ 355916 h 1653776"/>
                      <a:gd name="connsiteX29" fmla="*/ 489793 w 2019200"/>
                      <a:gd name="connsiteY29" fmla="*/ 406716 h 1653776"/>
                      <a:gd name="connsiteX30" fmla="*/ 710773 w 2019200"/>
                      <a:gd name="connsiteY30" fmla="*/ 477836 h 1653776"/>
                      <a:gd name="connsiteX0" fmla="*/ 710773 w 2019200"/>
                      <a:gd name="connsiteY0" fmla="*/ 449982 h 1625922"/>
                      <a:gd name="connsiteX1" fmla="*/ 878413 w 2019200"/>
                      <a:gd name="connsiteY1" fmla="*/ 165502 h 1625922"/>
                      <a:gd name="connsiteX2" fmla="*/ 1198453 w 2019200"/>
                      <a:gd name="connsiteY2" fmla="*/ 402 h 1625922"/>
                      <a:gd name="connsiteX3" fmla="*/ 1439753 w 2019200"/>
                      <a:gd name="connsiteY3" fmla="*/ 124862 h 1625922"/>
                      <a:gd name="connsiteX4" fmla="*/ 1477853 w 2019200"/>
                      <a:gd name="connsiteY4" fmla="*/ 305202 h 1625922"/>
                      <a:gd name="connsiteX5" fmla="*/ 1427053 w 2019200"/>
                      <a:gd name="connsiteY5" fmla="*/ 518562 h 1625922"/>
                      <a:gd name="connsiteX6" fmla="*/ 1622633 w 2019200"/>
                      <a:gd name="connsiteY6" fmla="*/ 531262 h 1625922"/>
                      <a:gd name="connsiteX7" fmla="*/ 1927433 w 2019200"/>
                      <a:gd name="connsiteY7" fmla="*/ 612542 h 1625922"/>
                      <a:gd name="connsiteX8" fmla="*/ 2018873 w 2019200"/>
                      <a:gd name="connsiteY8" fmla="*/ 795422 h 1625922"/>
                      <a:gd name="connsiteX9" fmla="*/ 1947753 w 2019200"/>
                      <a:gd name="connsiteY9" fmla="*/ 968142 h 1625922"/>
                      <a:gd name="connsiteX10" fmla="*/ 1708993 w 2019200"/>
                      <a:gd name="connsiteY10" fmla="*/ 1059582 h 1625922"/>
                      <a:gd name="connsiteX11" fmla="*/ 1449913 w 2019200"/>
                      <a:gd name="connsiteY11" fmla="*/ 1039262 h 1625922"/>
                      <a:gd name="connsiteX12" fmla="*/ 1571833 w 2019200"/>
                      <a:gd name="connsiteY12" fmla="*/ 1272942 h 1625922"/>
                      <a:gd name="connsiteX13" fmla="*/ 1581993 w 2019200"/>
                      <a:gd name="connsiteY13" fmla="*/ 1262782 h 1625922"/>
                      <a:gd name="connsiteX14" fmla="*/ 1581993 w 2019200"/>
                      <a:gd name="connsiteY14" fmla="*/ 1435502 h 1625922"/>
                      <a:gd name="connsiteX15" fmla="*/ 1429593 w 2019200"/>
                      <a:gd name="connsiteY15" fmla="*/ 1608222 h 1625922"/>
                      <a:gd name="connsiteX16" fmla="*/ 1145113 w 2019200"/>
                      <a:gd name="connsiteY16" fmla="*/ 1608222 h 1625922"/>
                      <a:gd name="connsiteX17" fmla="*/ 1013033 w 2019200"/>
                      <a:gd name="connsiteY17" fmla="*/ 1501542 h 1625922"/>
                      <a:gd name="connsiteX18" fmla="*/ 921593 w 2019200"/>
                      <a:gd name="connsiteY18" fmla="*/ 1323742 h 1625922"/>
                      <a:gd name="connsiteX19" fmla="*/ 921593 w 2019200"/>
                      <a:gd name="connsiteY19" fmla="*/ 1333902 h 1625922"/>
                      <a:gd name="connsiteX20" fmla="*/ 789513 w 2019200"/>
                      <a:gd name="connsiteY20" fmla="*/ 1476142 h 1625922"/>
                      <a:gd name="connsiteX21" fmla="*/ 423753 w 2019200"/>
                      <a:gd name="connsiteY21" fmla="*/ 1526942 h 1625922"/>
                      <a:gd name="connsiteX22" fmla="*/ 271353 w 2019200"/>
                      <a:gd name="connsiteY22" fmla="*/ 1293262 h 1625922"/>
                      <a:gd name="connsiteX23" fmla="*/ 400893 w 2019200"/>
                      <a:gd name="connsiteY23" fmla="*/ 1044342 h 1625922"/>
                      <a:gd name="connsiteX24" fmla="*/ 474553 w 2019200"/>
                      <a:gd name="connsiteY24" fmla="*/ 957982 h 1625922"/>
                      <a:gd name="connsiteX25" fmla="*/ 230713 w 2019200"/>
                      <a:gd name="connsiteY25" fmla="*/ 866542 h 1625922"/>
                      <a:gd name="connsiteX26" fmla="*/ 47833 w 2019200"/>
                      <a:gd name="connsiteY26" fmla="*/ 714142 h 1625922"/>
                      <a:gd name="connsiteX27" fmla="*/ 17353 w 2019200"/>
                      <a:gd name="connsiteY27" fmla="*/ 429662 h 1625922"/>
                      <a:gd name="connsiteX28" fmla="*/ 281513 w 2019200"/>
                      <a:gd name="connsiteY28" fmla="*/ 328062 h 1625922"/>
                      <a:gd name="connsiteX29" fmla="*/ 489793 w 2019200"/>
                      <a:gd name="connsiteY29" fmla="*/ 378862 h 1625922"/>
                      <a:gd name="connsiteX30" fmla="*/ 710773 w 2019200"/>
                      <a:gd name="connsiteY30" fmla="*/ 449982 h 1625922"/>
                      <a:gd name="connsiteX0" fmla="*/ 710773 w 2019200"/>
                      <a:gd name="connsiteY0" fmla="*/ 462637 h 1638577"/>
                      <a:gd name="connsiteX1" fmla="*/ 878413 w 2019200"/>
                      <a:gd name="connsiteY1" fmla="*/ 178157 h 1638577"/>
                      <a:gd name="connsiteX2" fmla="*/ 1190833 w 2019200"/>
                      <a:gd name="connsiteY2" fmla="*/ 357 h 1638577"/>
                      <a:gd name="connsiteX3" fmla="*/ 1439753 w 2019200"/>
                      <a:gd name="connsiteY3" fmla="*/ 137517 h 1638577"/>
                      <a:gd name="connsiteX4" fmla="*/ 1477853 w 2019200"/>
                      <a:gd name="connsiteY4" fmla="*/ 317857 h 1638577"/>
                      <a:gd name="connsiteX5" fmla="*/ 1427053 w 2019200"/>
                      <a:gd name="connsiteY5" fmla="*/ 531217 h 1638577"/>
                      <a:gd name="connsiteX6" fmla="*/ 1622633 w 2019200"/>
                      <a:gd name="connsiteY6" fmla="*/ 543917 h 1638577"/>
                      <a:gd name="connsiteX7" fmla="*/ 1927433 w 2019200"/>
                      <a:gd name="connsiteY7" fmla="*/ 625197 h 1638577"/>
                      <a:gd name="connsiteX8" fmla="*/ 2018873 w 2019200"/>
                      <a:gd name="connsiteY8" fmla="*/ 808077 h 1638577"/>
                      <a:gd name="connsiteX9" fmla="*/ 1947753 w 2019200"/>
                      <a:gd name="connsiteY9" fmla="*/ 980797 h 1638577"/>
                      <a:gd name="connsiteX10" fmla="*/ 1708993 w 2019200"/>
                      <a:gd name="connsiteY10" fmla="*/ 1072237 h 1638577"/>
                      <a:gd name="connsiteX11" fmla="*/ 1449913 w 2019200"/>
                      <a:gd name="connsiteY11" fmla="*/ 1051917 h 1638577"/>
                      <a:gd name="connsiteX12" fmla="*/ 1571833 w 2019200"/>
                      <a:gd name="connsiteY12" fmla="*/ 1285597 h 1638577"/>
                      <a:gd name="connsiteX13" fmla="*/ 1581993 w 2019200"/>
                      <a:gd name="connsiteY13" fmla="*/ 1275437 h 1638577"/>
                      <a:gd name="connsiteX14" fmla="*/ 1581993 w 2019200"/>
                      <a:gd name="connsiteY14" fmla="*/ 1448157 h 1638577"/>
                      <a:gd name="connsiteX15" fmla="*/ 1429593 w 2019200"/>
                      <a:gd name="connsiteY15" fmla="*/ 1620877 h 1638577"/>
                      <a:gd name="connsiteX16" fmla="*/ 1145113 w 2019200"/>
                      <a:gd name="connsiteY16" fmla="*/ 1620877 h 1638577"/>
                      <a:gd name="connsiteX17" fmla="*/ 1013033 w 2019200"/>
                      <a:gd name="connsiteY17" fmla="*/ 1514197 h 1638577"/>
                      <a:gd name="connsiteX18" fmla="*/ 921593 w 2019200"/>
                      <a:gd name="connsiteY18" fmla="*/ 1336397 h 1638577"/>
                      <a:gd name="connsiteX19" fmla="*/ 921593 w 2019200"/>
                      <a:gd name="connsiteY19" fmla="*/ 1346557 h 1638577"/>
                      <a:gd name="connsiteX20" fmla="*/ 789513 w 2019200"/>
                      <a:gd name="connsiteY20" fmla="*/ 1488797 h 1638577"/>
                      <a:gd name="connsiteX21" fmla="*/ 423753 w 2019200"/>
                      <a:gd name="connsiteY21" fmla="*/ 1539597 h 1638577"/>
                      <a:gd name="connsiteX22" fmla="*/ 271353 w 2019200"/>
                      <a:gd name="connsiteY22" fmla="*/ 1305917 h 1638577"/>
                      <a:gd name="connsiteX23" fmla="*/ 400893 w 2019200"/>
                      <a:gd name="connsiteY23" fmla="*/ 1056997 h 1638577"/>
                      <a:gd name="connsiteX24" fmla="*/ 474553 w 2019200"/>
                      <a:gd name="connsiteY24" fmla="*/ 970637 h 1638577"/>
                      <a:gd name="connsiteX25" fmla="*/ 230713 w 2019200"/>
                      <a:gd name="connsiteY25" fmla="*/ 879197 h 1638577"/>
                      <a:gd name="connsiteX26" fmla="*/ 47833 w 2019200"/>
                      <a:gd name="connsiteY26" fmla="*/ 726797 h 1638577"/>
                      <a:gd name="connsiteX27" fmla="*/ 17353 w 2019200"/>
                      <a:gd name="connsiteY27" fmla="*/ 442317 h 1638577"/>
                      <a:gd name="connsiteX28" fmla="*/ 281513 w 2019200"/>
                      <a:gd name="connsiteY28" fmla="*/ 340717 h 1638577"/>
                      <a:gd name="connsiteX29" fmla="*/ 489793 w 2019200"/>
                      <a:gd name="connsiteY29" fmla="*/ 391517 h 1638577"/>
                      <a:gd name="connsiteX30" fmla="*/ 710773 w 2019200"/>
                      <a:gd name="connsiteY30" fmla="*/ 462637 h 1638577"/>
                      <a:gd name="connsiteX0" fmla="*/ 710773 w 2019200"/>
                      <a:gd name="connsiteY0" fmla="*/ 462339 h 1638279"/>
                      <a:gd name="connsiteX1" fmla="*/ 878413 w 2019200"/>
                      <a:gd name="connsiteY1" fmla="*/ 177859 h 1638279"/>
                      <a:gd name="connsiteX2" fmla="*/ 1190833 w 2019200"/>
                      <a:gd name="connsiteY2" fmla="*/ 59 h 1638279"/>
                      <a:gd name="connsiteX3" fmla="*/ 1406733 w 2019200"/>
                      <a:gd name="connsiteY3" fmla="*/ 160079 h 1638279"/>
                      <a:gd name="connsiteX4" fmla="*/ 1477853 w 2019200"/>
                      <a:gd name="connsiteY4" fmla="*/ 317559 h 1638279"/>
                      <a:gd name="connsiteX5" fmla="*/ 1427053 w 2019200"/>
                      <a:gd name="connsiteY5" fmla="*/ 530919 h 1638279"/>
                      <a:gd name="connsiteX6" fmla="*/ 1622633 w 2019200"/>
                      <a:gd name="connsiteY6" fmla="*/ 543619 h 1638279"/>
                      <a:gd name="connsiteX7" fmla="*/ 1927433 w 2019200"/>
                      <a:gd name="connsiteY7" fmla="*/ 624899 h 1638279"/>
                      <a:gd name="connsiteX8" fmla="*/ 2018873 w 2019200"/>
                      <a:gd name="connsiteY8" fmla="*/ 807779 h 1638279"/>
                      <a:gd name="connsiteX9" fmla="*/ 1947753 w 2019200"/>
                      <a:gd name="connsiteY9" fmla="*/ 980499 h 1638279"/>
                      <a:gd name="connsiteX10" fmla="*/ 1708993 w 2019200"/>
                      <a:gd name="connsiteY10" fmla="*/ 1071939 h 1638279"/>
                      <a:gd name="connsiteX11" fmla="*/ 1449913 w 2019200"/>
                      <a:gd name="connsiteY11" fmla="*/ 1051619 h 1638279"/>
                      <a:gd name="connsiteX12" fmla="*/ 1571833 w 2019200"/>
                      <a:gd name="connsiteY12" fmla="*/ 1285299 h 1638279"/>
                      <a:gd name="connsiteX13" fmla="*/ 1581993 w 2019200"/>
                      <a:gd name="connsiteY13" fmla="*/ 1275139 h 1638279"/>
                      <a:gd name="connsiteX14" fmla="*/ 1581993 w 2019200"/>
                      <a:gd name="connsiteY14" fmla="*/ 1447859 h 1638279"/>
                      <a:gd name="connsiteX15" fmla="*/ 1429593 w 2019200"/>
                      <a:gd name="connsiteY15" fmla="*/ 1620579 h 1638279"/>
                      <a:gd name="connsiteX16" fmla="*/ 1145113 w 2019200"/>
                      <a:gd name="connsiteY16" fmla="*/ 1620579 h 1638279"/>
                      <a:gd name="connsiteX17" fmla="*/ 1013033 w 2019200"/>
                      <a:gd name="connsiteY17" fmla="*/ 1513899 h 1638279"/>
                      <a:gd name="connsiteX18" fmla="*/ 921593 w 2019200"/>
                      <a:gd name="connsiteY18" fmla="*/ 1336099 h 1638279"/>
                      <a:gd name="connsiteX19" fmla="*/ 921593 w 2019200"/>
                      <a:gd name="connsiteY19" fmla="*/ 1346259 h 1638279"/>
                      <a:gd name="connsiteX20" fmla="*/ 789513 w 2019200"/>
                      <a:gd name="connsiteY20" fmla="*/ 1488499 h 1638279"/>
                      <a:gd name="connsiteX21" fmla="*/ 423753 w 2019200"/>
                      <a:gd name="connsiteY21" fmla="*/ 1539299 h 1638279"/>
                      <a:gd name="connsiteX22" fmla="*/ 271353 w 2019200"/>
                      <a:gd name="connsiteY22" fmla="*/ 1305619 h 1638279"/>
                      <a:gd name="connsiteX23" fmla="*/ 400893 w 2019200"/>
                      <a:gd name="connsiteY23" fmla="*/ 1056699 h 1638279"/>
                      <a:gd name="connsiteX24" fmla="*/ 474553 w 2019200"/>
                      <a:gd name="connsiteY24" fmla="*/ 970339 h 1638279"/>
                      <a:gd name="connsiteX25" fmla="*/ 230713 w 2019200"/>
                      <a:gd name="connsiteY25" fmla="*/ 878899 h 1638279"/>
                      <a:gd name="connsiteX26" fmla="*/ 47833 w 2019200"/>
                      <a:gd name="connsiteY26" fmla="*/ 726499 h 1638279"/>
                      <a:gd name="connsiteX27" fmla="*/ 17353 w 2019200"/>
                      <a:gd name="connsiteY27" fmla="*/ 442019 h 1638279"/>
                      <a:gd name="connsiteX28" fmla="*/ 281513 w 2019200"/>
                      <a:gd name="connsiteY28" fmla="*/ 340419 h 1638279"/>
                      <a:gd name="connsiteX29" fmla="*/ 489793 w 2019200"/>
                      <a:gd name="connsiteY29" fmla="*/ 391219 h 1638279"/>
                      <a:gd name="connsiteX30" fmla="*/ 710773 w 2019200"/>
                      <a:gd name="connsiteY30" fmla="*/ 462339 h 1638279"/>
                      <a:gd name="connsiteX0" fmla="*/ 710773 w 2019200"/>
                      <a:gd name="connsiteY0" fmla="*/ 462467 h 1638407"/>
                      <a:gd name="connsiteX1" fmla="*/ 878413 w 2019200"/>
                      <a:gd name="connsiteY1" fmla="*/ 177987 h 1638407"/>
                      <a:gd name="connsiteX2" fmla="*/ 1190833 w 2019200"/>
                      <a:gd name="connsiteY2" fmla="*/ 187 h 1638407"/>
                      <a:gd name="connsiteX3" fmla="*/ 1414353 w 2019200"/>
                      <a:gd name="connsiteY3" fmla="*/ 147507 h 1638407"/>
                      <a:gd name="connsiteX4" fmla="*/ 1477853 w 2019200"/>
                      <a:gd name="connsiteY4" fmla="*/ 317687 h 1638407"/>
                      <a:gd name="connsiteX5" fmla="*/ 1427053 w 2019200"/>
                      <a:gd name="connsiteY5" fmla="*/ 531047 h 1638407"/>
                      <a:gd name="connsiteX6" fmla="*/ 1622633 w 2019200"/>
                      <a:gd name="connsiteY6" fmla="*/ 543747 h 1638407"/>
                      <a:gd name="connsiteX7" fmla="*/ 1927433 w 2019200"/>
                      <a:gd name="connsiteY7" fmla="*/ 625027 h 1638407"/>
                      <a:gd name="connsiteX8" fmla="*/ 2018873 w 2019200"/>
                      <a:gd name="connsiteY8" fmla="*/ 807907 h 1638407"/>
                      <a:gd name="connsiteX9" fmla="*/ 1947753 w 2019200"/>
                      <a:gd name="connsiteY9" fmla="*/ 980627 h 1638407"/>
                      <a:gd name="connsiteX10" fmla="*/ 1708993 w 2019200"/>
                      <a:gd name="connsiteY10" fmla="*/ 1072067 h 1638407"/>
                      <a:gd name="connsiteX11" fmla="*/ 1449913 w 2019200"/>
                      <a:gd name="connsiteY11" fmla="*/ 1051747 h 1638407"/>
                      <a:gd name="connsiteX12" fmla="*/ 1571833 w 2019200"/>
                      <a:gd name="connsiteY12" fmla="*/ 1285427 h 1638407"/>
                      <a:gd name="connsiteX13" fmla="*/ 1581993 w 2019200"/>
                      <a:gd name="connsiteY13" fmla="*/ 1275267 h 1638407"/>
                      <a:gd name="connsiteX14" fmla="*/ 1581993 w 2019200"/>
                      <a:gd name="connsiteY14" fmla="*/ 1447987 h 1638407"/>
                      <a:gd name="connsiteX15" fmla="*/ 1429593 w 2019200"/>
                      <a:gd name="connsiteY15" fmla="*/ 1620707 h 1638407"/>
                      <a:gd name="connsiteX16" fmla="*/ 1145113 w 2019200"/>
                      <a:gd name="connsiteY16" fmla="*/ 1620707 h 1638407"/>
                      <a:gd name="connsiteX17" fmla="*/ 1013033 w 2019200"/>
                      <a:gd name="connsiteY17" fmla="*/ 1514027 h 1638407"/>
                      <a:gd name="connsiteX18" fmla="*/ 921593 w 2019200"/>
                      <a:gd name="connsiteY18" fmla="*/ 1336227 h 1638407"/>
                      <a:gd name="connsiteX19" fmla="*/ 921593 w 2019200"/>
                      <a:gd name="connsiteY19" fmla="*/ 1346387 h 1638407"/>
                      <a:gd name="connsiteX20" fmla="*/ 789513 w 2019200"/>
                      <a:gd name="connsiteY20" fmla="*/ 1488627 h 1638407"/>
                      <a:gd name="connsiteX21" fmla="*/ 423753 w 2019200"/>
                      <a:gd name="connsiteY21" fmla="*/ 1539427 h 1638407"/>
                      <a:gd name="connsiteX22" fmla="*/ 271353 w 2019200"/>
                      <a:gd name="connsiteY22" fmla="*/ 1305747 h 1638407"/>
                      <a:gd name="connsiteX23" fmla="*/ 400893 w 2019200"/>
                      <a:gd name="connsiteY23" fmla="*/ 1056827 h 1638407"/>
                      <a:gd name="connsiteX24" fmla="*/ 474553 w 2019200"/>
                      <a:gd name="connsiteY24" fmla="*/ 970467 h 1638407"/>
                      <a:gd name="connsiteX25" fmla="*/ 230713 w 2019200"/>
                      <a:gd name="connsiteY25" fmla="*/ 879027 h 1638407"/>
                      <a:gd name="connsiteX26" fmla="*/ 47833 w 2019200"/>
                      <a:gd name="connsiteY26" fmla="*/ 726627 h 1638407"/>
                      <a:gd name="connsiteX27" fmla="*/ 17353 w 2019200"/>
                      <a:gd name="connsiteY27" fmla="*/ 442147 h 1638407"/>
                      <a:gd name="connsiteX28" fmla="*/ 281513 w 2019200"/>
                      <a:gd name="connsiteY28" fmla="*/ 340547 h 1638407"/>
                      <a:gd name="connsiteX29" fmla="*/ 489793 w 2019200"/>
                      <a:gd name="connsiteY29" fmla="*/ 391347 h 1638407"/>
                      <a:gd name="connsiteX30" fmla="*/ 710773 w 2019200"/>
                      <a:gd name="connsiteY30" fmla="*/ 462467 h 1638407"/>
                      <a:gd name="connsiteX0" fmla="*/ 710773 w 2019200"/>
                      <a:gd name="connsiteY0" fmla="*/ 462478 h 1638418"/>
                      <a:gd name="connsiteX1" fmla="*/ 878413 w 2019200"/>
                      <a:gd name="connsiteY1" fmla="*/ 177998 h 1638418"/>
                      <a:gd name="connsiteX2" fmla="*/ 1190833 w 2019200"/>
                      <a:gd name="connsiteY2" fmla="*/ 198 h 1638418"/>
                      <a:gd name="connsiteX3" fmla="*/ 1414353 w 2019200"/>
                      <a:gd name="connsiteY3" fmla="*/ 147518 h 1638418"/>
                      <a:gd name="connsiteX4" fmla="*/ 1462613 w 2019200"/>
                      <a:gd name="connsiteY4" fmla="*/ 353258 h 1638418"/>
                      <a:gd name="connsiteX5" fmla="*/ 1427053 w 2019200"/>
                      <a:gd name="connsiteY5" fmla="*/ 531058 h 1638418"/>
                      <a:gd name="connsiteX6" fmla="*/ 1622633 w 2019200"/>
                      <a:gd name="connsiteY6" fmla="*/ 543758 h 1638418"/>
                      <a:gd name="connsiteX7" fmla="*/ 1927433 w 2019200"/>
                      <a:gd name="connsiteY7" fmla="*/ 625038 h 1638418"/>
                      <a:gd name="connsiteX8" fmla="*/ 2018873 w 2019200"/>
                      <a:gd name="connsiteY8" fmla="*/ 807918 h 1638418"/>
                      <a:gd name="connsiteX9" fmla="*/ 1947753 w 2019200"/>
                      <a:gd name="connsiteY9" fmla="*/ 980638 h 1638418"/>
                      <a:gd name="connsiteX10" fmla="*/ 1708993 w 2019200"/>
                      <a:gd name="connsiteY10" fmla="*/ 1072078 h 1638418"/>
                      <a:gd name="connsiteX11" fmla="*/ 1449913 w 2019200"/>
                      <a:gd name="connsiteY11" fmla="*/ 1051758 h 1638418"/>
                      <a:gd name="connsiteX12" fmla="*/ 1571833 w 2019200"/>
                      <a:gd name="connsiteY12" fmla="*/ 1285438 h 1638418"/>
                      <a:gd name="connsiteX13" fmla="*/ 1581993 w 2019200"/>
                      <a:gd name="connsiteY13" fmla="*/ 1275278 h 1638418"/>
                      <a:gd name="connsiteX14" fmla="*/ 1581993 w 2019200"/>
                      <a:gd name="connsiteY14" fmla="*/ 1447998 h 1638418"/>
                      <a:gd name="connsiteX15" fmla="*/ 1429593 w 2019200"/>
                      <a:gd name="connsiteY15" fmla="*/ 1620718 h 1638418"/>
                      <a:gd name="connsiteX16" fmla="*/ 1145113 w 2019200"/>
                      <a:gd name="connsiteY16" fmla="*/ 1620718 h 1638418"/>
                      <a:gd name="connsiteX17" fmla="*/ 1013033 w 2019200"/>
                      <a:gd name="connsiteY17" fmla="*/ 1514038 h 1638418"/>
                      <a:gd name="connsiteX18" fmla="*/ 921593 w 2019200"/>
                      <a:gd name="connsiteY18" fmla="*/ 1336238 h 1638418"/>
                      <a:gd name="connsiteX19" fmla="*/ 921593 w 2019200"/>
                      <a:gd name="connsiteY19" fmla="*/ 1346398 h 1638418"/>
                      <a:gd name="connsiteX20" fmla="*/ 789513 w 2019200"/>
                      <a:gd name="connsiteY20" fmla="*/ 1488638 h 1638418"/>
                      <a:gd name="connsiteX21" fmla="*/ 423753 w 2019200"/>
                      <a:gd name="connsiteY21" fmla="*/ 1539438 h 1638418"/>
                      <a:gd name="connsiteX22" fmla="*/ 271353 w 2019200"/>
                      <a:gd name="connsiteY22" fmla="*/ 1305758 h 1638418"/>
                      <a:gd name="connsiteX23" fmla="*/ 400893 w 2019200"/>
                      <a:gd name="connsiteY23" fmla="*/ 1056838 h 1638418"/>
                      <a:gd name="connsiteX24" fmla="*/ 474553 w 2019200"/>
                      <a:gd name="connsiteY24" fmla="*/ 970478 h 1638418"/>
                      <a:gd name="connsiteX25" fmla="*/ 230713 w 2019200"/>
                      <a:gd name="connsiteY25" fmla="*/ 879038 h 1638418"/>
                      <a:gd name="connsiteX26" fmla="*/ 47833 w 2019200"/>
                      <a:gd name="connsiteY26" fmla="*/ 726638 h 1638418"/>
                      <a:gd name="connsiteX27" fmla="*/ 17353 w 2019200"/>
                      <a:gd name="connsiteY27" fmla="*/ 442158 h 1638418"/>
                      <a:gd name="connsiteX28" fmla="*/ 281513 w 2019200"/>
                      <a:gd name="connsiteY28" fmla="*/ 340558 h 1638418"/>
                      <a:gd name="connsiteX29" fmla="*/ 489793 w 2019200"/>
                      <a:gd name="connsiteY29" fmla="*/ 391358 h 1638418"/>
                      <a:gd name="connsiteX30" fmla="*/ 710773 w 2019200"/>
                      <a:gd name="connsiteY30" fmla="*/ 462478 h 1638418"/>
                      <a:gd name="connsiteX0" fmla="*/ 710773 w 2019200"/>
                      <a:gd name="connsiteY0" fmla="*/ 462478 h 1638418"/>
                      <a:gd name="connsiteX1" fmla="*/ 878413 w 2019200"/>
                      <a:gd name="connsiteY1" fmla="*/ 177998 h 1638418"/>
                      <a:gd name="connsiteX2" fmla="*/ 1190833 w 2019200"/>
                      <a:gd name="connsiteY2" fmla="*/ 198 h 1638418"/>
                      <a:gd name="connsiteX3" fmla="*/ 1414353 w 2019200"/>
                      <a:gd name="connsiteY3" fmla="*/ 147518 h 1638418"/>
                      <a:gd name="connsiteX4" fmla="*/ 1462613 w 2019200"/>
                      <a:gd name="connsiteY4" fmla="*/ 353258 h 1638418"/>
                      <a:gd name="connsiteX5" fmla="*/ 1427053 w 2019200"/>
                      <a:gd name="connsiteY5" fmla="*/ 531058 h 1638418"/>
                      <a:gd name="connsiteX6" fmla="*/ 1625173 w 2019200"/>
                      <a:gd name="connsiteY6" fmla="*/ 566618 h 1638418"/>
                      <a:gd name="connsiteX7" fmla="*/ 1927433 w 2019200"/>
                      <a:gd name="connsiteY7" fmla="*/ 625038 h 1638418"/>
                      <a:gd name="connsiteX8" fmla="*/ 2018873 w 2019200"/>
                      <a:gd name="connsiteY8" fmla="*/ 807918 h 1638418"/>
                      <a:gd name="connsiteX9" fmla="*/ 1947753 w 2019200"/>
                      <a:gd name="connsiteY9" fmla="*/ 980638 h 1638418"/>
                      <a:gd name="connsiteX10" fmla="*/ 1708993 w 2019200"/>
                      <a:gd name="connsiteY10" fmla="*/ 1072078 h 1638418"/>
                      <a:gd name="connsiteX11" fmla="*/ 1449913 w 2019200"/>
                      <a:gd name="connsiteY11" fmla="*/ 1051758 h 1638418"/>
                      <a:gd name="connsiteX12" fmla="*/ 1571833 w 2019200"/>
                      <a:gd name="connsiteY12" fmla="*/ 1285438 h 1638418"/>
                      <a:gd name="connsiteX13" fmla="*/ 1581993 w 2019200"/>
                      <a:gd name="connsiteY13" fmla="*/ 1275278 h 1638418"/>
                      <a:gd name="connsiteX14" fmla="*/ 1581993 w 2019200"/>
                      <a:gd name="connsiteY14" fmla="*/ 1447998 h 1638418"/>
                      <a:gd name="connsiteX15" fmla="*/ 1429593 w 2019200"/>
                      <a:gd name="connsiteY15" fmla="*/ 1620718 h 1638418"/>
                      <a:gd name="connsiteX16" fmla="*/ 1145113 w 2019200"/>
                      <a:gd name="connsiteY16" fmla="*/ 1620718 h 1638418"/>
                      <a:gd name="connsiteX17" fmla="*/ 1013033 w 2019200"/>
                      <a:gd name="connsiteY17" fmla="*/ 1514038 h 1638418"/>
                      <a:gd name="connsiteX18" fmla="*/ 921593 w 2019200"/>
                      <a:gd name="connsiteY18" fmla="*/ 1336238 h 1638418"/>
                      <a:gd name="connsiteX19" fmla="*/ 921593 w 2019200"/>
                      <a:gd name="connsiteY19" fmla="*/ 1346398 h 1638418"/>
                      <a:gd name="connsiteX20" fmla="*/ 789513 w 2019200"/>
                      <a:gd name="connsiteY20" fmla="*/ 1488638 h 1638418"/>
                      <a:gd name="connsiteX21" fmla="*/ 423753 w 2019200"/>
                      <a:gd name="connsiteY21" fmla="*/ 1539438 h 1638418"/>
                      <a:gd name="connsiteX22" fmla="*/ 271353 w 2019200"/>
                      <a:gd name="connsiteY22" fmla="*/ 1305758 h 1638418"/>
                      <a:gd name="connsiteX23" fmla="*/ 400893 w 2019200"/>
                      <a:gd name="connsiteY23" fmla="*/ 1056838 h 1638418"/>
                      <a:gd name="connsiteX24" fmla="*/ 474553 w 2019200"/>
                      <a:gd name="connsiteY24" fmla="*/ 970478 h 1638418"/>
                      <a:gd name="connsiteX25" fmla="*/ 230713 w 2019200"/>
                      <a:gd name="connsiteY25" fmla="*/ 879038 h 1638418"/>
                      <a:gd name="connsiteX26" fmla="*/ 47833 w 2019200"/>
                      <a:gd name="connsiteY26" fmla="*/ 726638 h 1638418"/>
                      <a:gd name="connsiteX27" fmla="*/ 17353 w 2019200"/>
                      <a:gd name="connsiteY27" fmla="*/ 442158 h 1638418"/>
                      <a:gd name="connsiteX28" fmla="*/ 281513 w 2019200"/>
                      <a:gd name="connsiteY28" fmla="*/ 340558 h 1638418"/>
                      <a:gd name="connsiteX29" fmla="*/ 489793 w 2019200"/>
                      <a:gd name="connsiteY29" fmla="*/ 391358 h 1638418"/>
                      <a:gd name="connsiteX30" fmla="*/ 710773 w 2019200"/>
                      <a:gd name="connsiteY30" fmla="*/ 462478 h 1638418"/>
                      <a:gd name="connsiteX0" fmla="*/ 710773 w 2019200"/>
                      <a:gd name="connsiteY0" fmla="*/ 462478 h 1638418"/>
                      <a:gd name="connsiteX1" fmla="*/ 878413 w 2019200"/>
                      <a:gd name="connsiteY1" fmla="*/ 177998 h 1638418"/>
                      <a:gd name="connsiteX2" fmla="*/ 1190833 w 2019200"/>
                      <a:gd name="connsiteY2" fmla="*/ 198 h 1638418"/>
                      <a:gd name="connsiteX3" fmla="*/ 1414353 w 2019200"/>
                      <a:gd name="connsiteY3" fmla="*/ 147518 h 1638418"/>
                      <a:gd name="connsiteX4" fmla="*/ 1462613 w 2019200"/>
                      <a:gd name="connsiteY4" fmla="*/ 353258 h 1638418"/>
                      <a:gd name="connsiteX5" fmla="*/ 1427053 w 2019200"/>
                      <a:gd name="connsiteY5" fmla="*/ 531058 h 1638418"/>
                      <a:gd name="connsiteX6" fmla="*/ 1625173 w 2019200"/>
                      <a:gd name="connsiteY6" fmla="*/ 556458 h 1638418"/>
                      <a:gd name="connsiteX7" fmla="*/ 1927433 w 2019200"/>
                      <a:gd name="connsiteY7" fmla="*/ 625038 h 1638418"/>
                      <a:gd name="connsiteX8" fmla="*/ 2018873 w 2019200"/>
                      <a:gd name="connsiteY8" fmla="*/ 807918 h 1638418"/>
                      <a:gd name="connsiteX9" fmla="*/ 1947753 w 2019200"/>
                      <a:gd name="connsiteY9" fmla="*/ 980638 h 1638418"/>
                      <a:gd name="connsiteX10" fmla="*/ 1708993 w 2019200"/>
                      <a:gd name="connsiteY10" fmla="*/ 1072078 h 1638418"/>
                      <a:gd name="connsiteX11" fmla="*/ 1449913 w 2019200"/>
                      <a:gd name="connsiteY11" fmla="*/ 1051758 h 1638418"/>
                      <a:gd name="connsiteX12" fmla="*/ 1571833 w 2019200"/>
                      <a:gd name="connsiteY12" fmla="*/ 1285438 h 1638418"/>
                      <a:gd name="connsiteX13" fmla="*/ 1581993 w 2019200"/>
                      <a:gd name="connsiteY13" fmla="*/ 1275278 h 1638418"/>
                      <a:gd name="connsiteX14" fmla="*/ 1581993 w 2019200"/>
                      <a:gd name="connsiteY14" fmla="*/ 1447998 h 1638418"/>
                      <a:gd name="connsiteX15" fmla="*/ 1429593 w 2019200"/>
                      <a:gd name="connsiteY15" fmla="*/ 1620718 h 1638418"/>
                      <a:gd name="connsiteX16" fmla="*/ 1145113 w 2019200"/>
                      <a:gd name="connsiteY16" fmla="*/ 1620718 h 1638418"/>
                      <a:gd name="connsiteX17" fmla="*/ 1013033 w 2019200"/>
                      <a:gd name="connsiteY17" fmla="*/ 1514038 h 1638418"/>
                      <a:gd name="connsiteX18" fmla="*/ 921593 w 2019200"/>
                      <a:gd name="connsiteY18" fmla="*/ 1336238 h 1638418"/>
                      <a:gd name="connsiteX19" fmla="*/ 921593 w 2019200"/>
                      <a:gd name="connsiteY19" fmla="*/ 1346398 h 1638418"/>
                      <a:gd name="connsiteX20" fmla="*/ 789513 w 2019200"/>
                      <a:gd name="connsiteY20" fmla="*/ 1488638 h 1638418"/>
                      <a:gd name="connsiteX21" fmla="*/ 423753 w 2019200"/>
                      <a:gd name="connsiteY21" fmla="*/ 1539438 h 1638418"/>
                      <a:gd name="connsiteX22" fmla="*/ 271353 w 2019200"/>
                      <a:gd name="connsiteY22" fmla="*/ 1305758 h 1638418"/>
                      <a:gd name="connsiteX23" fmla="*/ 400893 w 2019200"/>
                      <a:gd name="connsiteY23" fmla="*/ 1056838 h 1638418"/>
                      <a:gd name="connsiteX24" fmla="*/ 474553 w 2019200"/>
                      <a:gd name="connsiteY24" fmla="*/ 970478 h 1638418"/>
                      <a:gd name="connsiteX25" fmla="*/ 230713 w 2019200"/>
                      <a:gd name="connsiteY25" fmla="*/ 879038 h 1638418"/>
                      <a:gd name="connsiteX26" fmla="*/ 47833 w 2019200"/>
                      <a:gd name="connsiteY26" fmla="*/ 726638 h 1638418"/>
                      <a:gd name="connsiteX27" fmla="*/ 17353 w 2019200"/>
                      <a:gd name="connsiteY27" fmla="*/ 442158 h 1638418"/>
                      <a:gd name="connsiteX28" fmla="*/ 281513 w 2019200"/>
                      <a:gd name="connsiteY28" fmla="*/ 340558 h 1638418"/>
                      <a:gd name="connsiteX29" fmla="*/ 489793 w 2019200"/>
                      <a:gd name="connsiteY29" fmla="*/ 391358 h 1638418"/>
                      <a:gd name="connsiteX30" fmla="*/ 710773 w 2019200"/>
                      <a:gd name="connsiteY30" fmla="*/ 462478 h 1638418"/>
                      <a:gd name="connsiteX0" fmla="*/ 710773 w 2019438"/>
                      <a:gd name="connsiteY0" fmla="*/ 462478 h 1638418"/>
                      <a:gd name="connsiteX1" fmla="*/ 878413 w 2019438"/>
                      <a:gd name="connsiteY1" fmla="*/ 177998 h 1638418"/>
                      <a:gd name="connsiteX2" fmla="*/ 1190833 w 2019438"/>
                      <a:gd name="connsiteY2" fmla="*/ 198 h 1638418"/>
                      <a:gd name="connsiteX3" fmla="*/ 1414353 w 2019438"/>
                      <a:gd name="connsiteY3" fmla="*/ 147518 h 1638418"/>
                      <a:gd name="connsiteX4" fmla="*/ 1462613 w 2019438"/>
                      <a:gd name="connsiteY4" fmla="*/ 353258 h 1638418"/>
                      <a:gd name="connsiteX5" fmla="*/ 1427053 w 2019438"/>
                      <a:gd name="connsiteY5" fmla="*/ 531058 h 1638418"/>
                      <a:gd name="connsiteX6" fmla="*/ 1625173 w 2019438"/>
                      <a:gd name="connsiteY6" fmla="*/ 556458 h 1638418"/>
                      <a:gd name="connsiteX7" fmla="*/ 1919813 w 2019438"/>
                      <a:gd name="connsiteY7" fmla="*/ 673298 h 1638418"/>
                      <a:gd name="connsiteX8" fmla="*/ 2018873 w 2019438"/>
                      <a:gd name="connsiteY8" fmla="*/ 807918 h 1638418"/>
                      <a:gd name="connsiteX9" fmla="*/ 1947753 w 2019438"/>
                      <a:gd name="connsiteY9" fmla="*/ 980638 h 1638418"/>
                      <a:gd name="connsiteX10" fmla="*/ 1708993 w 2019438"/>
                      <a:gd name="connsiteY10" fmla="*/ 1072078 h 1638418"/>
                      <a:gd name="connsiteX11" fmla="*/ 1449913 w 2019438"/>
                      <a:gd name="connsiteY11" fmla="*/ 1051758 h 1638418"/>
                      <a:gd name="connsiteX12" fmla="*/ 1571833 w 2019438"/>
                      <a:gd name="connsiteY12" fmla="*/ 1285438 h 1638418"/>
                      <a:gd name="connsiteX13" fmla="*/ 1581993 w 2019438"/>
                      <a:gd name="connsiteY13" fmla="*/ 1275278 h 1638418"/>
                      <a:gd name="connsiteX14" fmla="*/ 1581993 w 2019438"/>
                      <a:gd name="connsiteY14" fmla="*/ 1447998 h 1638418"/>
                      <a:gd name="connsiteX15" fmla="*/ 1429593 w 2019438"/>
                      <a:gd name="connsiteY15" fmla="*/ 1620718 h 1638418"/>
                      <a:gd name="connsiteX16" fmla="*/ 1145113 w 2019438"/>
                      <a:gd name="connsiteY16" fmla="*/ 1620718 h 1638418"/>
                      <a:gd name="connsiteX17" fmla="*/ 1013033 w 2019438"/>
                      <a:gd name="connsiteY17" fmla="*/ 1514038 h 1638418"/>
                      <a:gd name="connsiteX18" fmla="*/ 921593 w 2019438"/>
                      <a:gd name="connsiteY18" fmla="*/ 1336238 h 1638418"/>
                      <a:gd name="connsiteX19" fmla="*/ 921593 w 2019438"/>
                      <a:gd name="connsiteY19" fmla="*/ 1346398 h 1638418"/>
                      <a:gd name="connsiteX20" fmla="*/ 789513 w 2019438"/>
                      <a:gd name="connsiteY20" fmla="*/ 1488638 h 1638418"/>
                      <a:gd name="connsiteX21" fmla="*/ 423753 w 2019438"/>
                      <a:gd name="connsiteY21" fmla="*/ 1539438 h 1638418"/>
                      <a:gd name="connsiteX22" fmla="*/ 271353 w 2019438"/>
                      <a:gd name="connsiteY22" fmla="*/ 1305758 h 1638418"/>
                      <a:gd name="connsiteX23" fmla="*/ 400893 w 2019438"/>
                      <a:gd name="connsiteY23" fmla="*/ 1056838 h 1638418"/>
                      <a:gd name="connsiteX24" fmla="*/ 474553 w 2019438"/>
                      <a:gd name="connsiteY24" fmla="*/ 970478 h 1638418"/>
                      <a:gd name="connsiteX25" fmla="*/ 230713 w 2019438"/>
                      <a:gd name="connsiteY25" fmla="*/ 879038 h 1638418"/>
                      <a:gd name="connsiteX26" fmla="*/ 47833 w 2019438"/>
                      <a:gd name="connsiteY26" fmla="*/ 726638 h 1638418"/>
                      <a:gd name="connsiteX27" fmla="*/ 17353 w 2019438"/>
                      <a:gd name="connsiteY27" fmla="*/ 442158 h 1638418"/>
                      <a:gd name="connsiteX28" fmla="*/ 281513 w 2019438"/>
                      <a:gd name="connsiteY28" fmla="*/ 340558 h 1638418"/>
                      <a:gd name="connsiteX29" fmla="*/ 489793 w 2019438"/>
                      <a:gd name="connsiteY29" fmla="*/ 391358 h 1638418"/>
                      <a:gd name="connsiteX30" fmla="*/ 710773 w 2019438"/>
                      <a:gd name="connsiteY30" fmla="*/ 462478 h 1638418"/>
                      <a:gd name="connsiteX0" fmla="*/ 710773 w 2022201"/>
                      <a:gd name="connsiteY0" fmla="*/ 462478 h 1638418"/>
                      <a:gd name="connsiteX1" fmla="*/ 878413 w 2022201"/>
                      <a:gd name="connsiteY1" fmla="*/ 177998 h 1638418"/>
                      <a:gd name="connsiteX2" fmla="*/ 1190833 w 2022201"/>
                      <a:gd name="connsiteY2" fmla="*/ 198 h 1638418"/>
                      <a:gd name="connsiteX3" fmla="*/ 1414353 w 2022201"/>
                      <a:gd name="connsiteY3" fmla="*/ 147518 h 1638418"/>
                      <a:gd name="connsiteX4" fmla="*/ 1462613 w 2022201"/>
                      <a:gd name="connsiteY4" fmla="*/ 353258 h 1638418"/>
                      <a:gd name="connsiteX5" fmla="*/ 1427053 w 2022201"/>
                      <a:gd name="connsiteY5" fmla="*/ 531058 h 1638418"/>
                      <a:gd name="connsiteX6" fmla="*/ 1625173 w 2022201"/>
                      <a:gd name="connsiteY6" fmla="*/ 556458 h 1638418"/>
                      <a:gd name="connsiteX7" fmla="*/ 1861393 w 2022201"/>
                      <a:gd name="connsiteY7" fmla="*/ 625038 h 1638418"/>
                      <a:gd name="connsiteX8" fmla="*/ 2018873 w 2022201"/>
                      <a:gd name="connsiteY8" fmla="*/ 807918 h 1638418"/>
                      <a:gd name="connsiteX9" fmla="*/ 1947753 w 2022201"/>
                      <a:gd name="connsiteY9" fmla="*/ 980638 h 1638418"/>
                      <a:gd name="connsiteX10" fmla="*/ 1708993 w 2022201"/>
                      <a:gd name="connsiteY10" fmla="*/ 1072078 h 1638418"/>
                      <a:gd name="connsiteX11" fmla="*/ 1449913 w 2022201"/>
                      <a:gd name="connsiteY11" fmla="*/ 1051758 h 1638418"/>
                      <a:gd name="connsiteX12" fmla="*/ 1571833 w 2022201"/>
                      <a:gd name="connsiteY12" fmla="*/ 1285438 h 1638418"/>
                      <a:gd name="connsiteX13" fmla="*/ 1581993 w 2022201"/>
                      <a:gd name="connsiteY13" fmla="*/ 1275278 h 1638418"/>
                      <a:gd name="connsiteX14" fmla="*/ 1581993 w 2022201"/>
                      <a:gd name="connsiteY14" fmla="*/ 1447998 h 1638418"/>
                      <a:gd name="connsiteX15" fmla="*/ 1429593 w 2022201"/>
                      <a:gd name="connsiteY15" fmla="*/ 1620718 h 1638418"/>
                      <a:gd name="connsiteX16" fmla="*/ 1145113 w 2022201"/>
                      <a:gd name="connsiteY16" fmla="*/ 1620718 h 1638418"/>
                      <a:gd name="connsiteX17" fmla="*/ 1013033 w 2022201"/>
                      <a:gd name="connsiteY17" fmla="*/ 1514038 h 1638418"/>
                      <a:gd name="connsiteX18" fmla="*/ 921593 w 2022201"/>
                      <a:gd name="connsiteY18" fmla="*/ 1336238 h 1638418"/>
                      <a:gd name="connsiteX19" fmla="*/ 921593 w 2022201"/>
                      <a:gd name="connsiteY19" fmla="*/ 1346398 h 1638418"/>
                      <a:gd name="connsiteX20" fmla="*/ 789513 w 2022201"/>
                      <a:gd name="connsiteY20" fmla="*/ 1488638 h 1638418"/>
                      <a:gd name="connsiteX21" fmla="*/ 423753 w 2022201"/>
                      <a:gd name="connsiteY21" fmla="*/ 1539438 h 1638418"/>
                      <a:gd name="connsiteX22" fmla="*/ 271353 w 2022201"/>
                      <a:gd name="connsiteY22" fmla="*/ 1305758 h 1638418"/>
                      <a:gd name="connsiteX23" fmla="*/ 400893 w 2022201"/>
                      <a:gd name="connsiteY23" fmla="*/ 1056838 h 1638418"/>
                      <a:gd name="connsiteX24" fmla="*/ 474553 w 2022201"/>
                      <a:gd name="connsiteY24" fmla="*/ 970478 h 1638418"/>
                      <a:gd name="connsiteX25" fmla="*/ 230713 w 2022201"/>
                      <a:gd name="connsiteY25" fmla="*/ 879038 h 1638418"/>
                      <a:gd name="connsiteX26" fmla="*/ 47833 w 2022201"/>
                      <a:gd name="connsiteY26" fmla="*/ 726638 h 1638418"/>
                      <a:gd name="connsiteX27" fmla="*/ 17353 w 2022201"/>
                      <a:gd name="connsiteY27" fmla="*/ 442158 h 1638418"/>
                      <a:gd name="connsiteX28" fmla="*/ 281513 w 2022201"/>
                      <a:gd name="connsiteY28" fmla="*/ 340558 h 1638418"/>
                      <a:gd name="connsiteX29" fmla="*/ 489793 w 2022201"/>
                      <a:gd name="connsiteY29" fmla="*/ 391358 h 1638418"/>
                      <a:gd name="connsiteX30" fmla="*/ 710773 w 2022201"/>
                      <a:gd name="connsiteY30" fmla="*/ 462478 h 1638418"/>
                      <a:gd name="connsiteX0" fmla="*/ 710773 w 1988680"/>
                      <a:gd name="connsiteY0" fmla="*/ 462478 h 1638418"/>
                      <a:gd name="connsiteX1" fmla="*/ 878413 w 1988680"/>
                      <a:gd name="connsiteY1" fmla="*/ 177998 h 1638418"/>
                      <a:gd name="connsiteX2" fmla="*/ 1190833 w 1988680"/>
                      <a:gd name="connsiteY2" fmla="*/ 198 h 1638418"/>
                      <a:gd name="connsiteX3" fmla="*/ 1414353 w 1988680"/>
                      <a:gd name="connsiteY3" fmla="*/ 147518 h 1638418"/>
                      <a:gd name="connsiteX4" fmla="*/ 1462613 w 1988680"/>
                      <a:gd name="connsiteY4" fmla="*/ 353258 h 1638418"/>
                      <a:gd name="connsiteX5" fmla="*/ 1427053 w 1988680"/>
                      <a:gd name="connsiteY5" fmla="*/ 531058 h 1638418"/>
                      <a:gd name="connsiteX6" fmla="*/ 1625173 w 1988680"/>
                      <a:gd name="connsiteY6" fmla="*/ 556458 h 1638418"/>
                      <a:gd name="connsiteX7" fmla="*/ 1861393 w 1988680"/>
                      <a:gd name="connsiteY7" fmla="*/ 625038 h 1638418"/>
                      <a:gd name="connsiteX8" fmla="*/ 1980773 w 1988680"/>
                      <a:gd name="connsiteY8" fmla="*/ 820618 h 1638418"/>
                      <a:gd name="connsiteX9" fmla="*/ 1947753 w 1988680"/>
                      <a:gd name="connsiteY9" fmla="*/ 980638 h 1638418"/>
                      <a:gd name="connsiteX10" fmla="*/ 1708993 w 1988680"/>
                      <a:gd name="connsiteY10" fmla="*/ 1072078 h 1638418"/>
                      <a:gd name="connsiteX11" fmla="*/ 1449913 w 1988680"/>
                      <a:gd name="connsiteY11" fmla="*/ 1051758 h 1638418"/>
                      <a:gd name="connsiteX12" fmla="*/ 1571833 w 1988680"/>
                      <a:gd name="connsiteY12" fmla="*/ 1285438 h 1638418"/>
                      <a:gd name="connsiteX13" fmla="*/ 1581993 w 1988680"/>
                      <a:gd name="connsiteY13" fmla="*/ 1275278 h 1638418"/>
                      <a:gd name="connsiteX14" fmla="*/ 1581993 w 1988680"/>
                      <a:gd name="connsiteY14" fmla="*/ 1447998 h 1638418"/>
                      <a:gd name="connsiteX15" fmla="*/ 1429593 w 1988680"/>
                      <a:gd name="connsiteY15" fmla="*/ 1620718 h 1638418"/>
                      <a:gd name="connsiteX16" fmla="*/ 1145113 w 1988680"/>
                      <a:gd name="connsiteY16" fmla="*/ 1620718 h 1638418"/>
                      <a:gd name="connsiteX17" fmla="*/ 1013033 w 1988680"/>
                      <a:gd name="connsiteY17" fmla="*/ 1514038 h 1638418"/>
                      <a:gd name="connsiteX18" fmla="*/ 921593 w 1988680"/>
                      <a:gd name="connsiteY18" fmla="*/ 1336238 h 1638418"/>
                      <a:gd name="connsiteX19" fmla="*/ 921593 w 1988680"/>
                      <a:gd name="connsiteY19" fmla="*/ 1346398 h 1638418"/>
                      <a:gd name="connsiteX20" fmla="*/ 789513 w 1988680"/>
                      <a:gd name="connsiteY20" fmla="*/ 1488638 h 1638418"/>
                      <a:gd name="connsiteX21" fmla="*/ 423753 w 1988680"/>
                      <a:gd name="connsiteY21" fmla="*/ 1539438 h 1638418"/>
                      <a:gd name="connsiteX22" fmla="*/ 271353 w 1988680"/>
                      <a:gd name="connsiteY22" fmla="*/ 1305758 h 1638418"/>
                      <a:gd name="connsiteX23" fmla="*/ 400893 w 1988680"/>
                      <a:gd name="connsiteY23" fmla="*/ 1056838 h 1638418"/>
                      <a:gd name="connsiteX24" fmla="*/ 474553 w 1988680"/>
                      <a:gd name="connsiteY24" fmla="*/ 970478 h 1638418"/>
                      <a:gd name="connsiteX25" fmla="*/ 230713 w 1988680"/>
                      <a:gd name="connsiteY25" fmla="*/ 879038 h 1638418"/>
                      <a:gd name="connsiteX26" fmla="*/ 47833 w 1988680"/>
                      <a:gd name="connsiteY26" fmla="*/ 726638 h 1638418"/>
                      <a:gd name="connsiteX27" fmla="*/ 17353 w 1988680"/>
                      <a:gd name="connsiteY27" fmla="*/ 442158 h 1638418"/>
                      <a:gd name="connsiteX28" fmla="*/ 281513 w 1988680"/>
                      <a:gd name="connsiteY28" fmla="*/ 340558 h 1638418"/>
                      <a:gd name="connsiteX29" fmla="*/ 489793 w 1988680"/>
                      <a:gd name="connsiteY29" fmla="*/ 391358 h 1638418"/>
                      <a:gd name="connsiteX30" fmla="*/ 710773 w 1988680"/>
                      <a:gd name="connsiteY30" fmla="*/ 462478 h 1638418"/>
                      <a:gd name="connsiteX0" fmla="*/ 710773 w 1985295"/>
                      <a:gd name="connsiteY0" fmla="*/ 462478 h 1638418"/>
                      <a:gd name="connsiteX1" fmla="*/ 878413 w 1985295"/>
                      <a:gd name="connsiteY1" fmla="*/ 177998 h 1638418"/>
                      <a:gd name="connsiteX2" fmla="*/ 1190833 w 1985295"/>
                      <a:gd name="connsiteY2" fmla="*/ 198 h 1638418"/>
                      <a:gd name="connsiteX3" fmla="*/ 1414353 w 1985295"/>
                      <a:gd name="connsiteY3" fmla="*/ 147518 h 1638418"/>
                      <a:gd name="connsiteX4" fmla="*/ 1462613 w 1985295"/>
                      <a:gd name="connsiteY4" fmla="*/ 353258 h 1638418"/>
                      <a:gd name="connsiteX5" fmla="*/ 1427053 w 1985295"/>
                      <a:gd name="connsiteY5" fmla="*/ 531058 h 1638418"/>
                      <a:gd name="connsiteX6" fmla="*/ 1625173 w 1985295"/>
                      <a:gd name="connsiteY6" fmla="*/ 556458 h 1638418"/>
                      <a:gd name="connsiteX7" fmla="*/ 1861393 w 1985295"/>
                      <a:gd name="connsiteY7" fmla="*/ 625038 h 1638418"/>
                      <a:gd name="connsiteX8" fmla="*/ 1980773 w 1985295"/>
                      <a:gd name="connsiteY8" fmla="*/ 820618 h 1638418"/>
                      <a:gd name="connsiteX9" fmla="*/ 1947753 w 1985295"/>
                      <a:gd name="connsiteY9" fmla="*/ 980638 h 1638418"/>
                      <a:gd name="connsiteX10" fmla="*/ 1708993 w 1985295"/>
                      <a:gd name="connsiteY10" fmla="*/ 1072078 h 1638418"/>
                      <a:gd name="connsiteX11" fmla="*/ 1449913 w 1985295"/>
                      <a:gd name="connsiteY11" fmla="*/ 1051758 h 1638418"/>
                      <a:gd name="connsiteX12" fmla="*/ 1571833 w 1985295"/>
                      <a:gd name="connsiteY12" fmla="*/ 1285438 h 1638418"/>
                      <a:gd name="connsiteX13" fmla="*/ 1581993 w 1985295"/>
                      <a:gd name="connsiteY13" fmla="*/ 1275278 h 1638418"/>
                      <a:gd name="connsiteX14" fmla="*/ 1581993 w 1985295"/>
                      <a:gd name="connsiteY14" fmla="*/ 1447998 h 1638418"/>
                      <a:gd name="connsiteX15" fmla="*/ 1429593 w 1985295"/>
                      <a:gd name="connsiteY15" fmla="*/ 1620718 h 1638418"/>
                      <a:gd name="connsiteX16" fmla="*/ 1145113 w 1985295"/>
                      <a:gd name="connsiteY16" fmla="*/ 1620718 h 1638418"/>
                      <a:gd name="connsiteX17" fmla="*/ 1013033 w 1985295"/>
                      <a:gd name="connsiteY17" fmla="*/ 1514038 h 1638418"/>
                      <a:gd name="connsiteX18" fmla="*/ 921593 w 1985295"/>
                      <a:gd name="connsiteY18" fmla="*/ 1336238 h 1638418"/>
                      <a:gd name="connsiteX19" fmla="*/ 921593 w 1985295"/>
                      <a:gd name="connsiteY19" fmla="*/ 1346398 h 1638418"/>
                      <a:gd name="connsiteX20" fmla="*/ 789513 w 1985295"/>
                      <a:gd name="connsiteY20" fmla="*/ 1488638 h 1638418"/>
                      <a:gd name="connsiteX21" fmla="*/ 423753 w 1985295"/>
                      <a:gd name="connsiteY21" fmla="*/ 1539438 h 1638418"/>
                      <a:gd name="connsiteX22" fmla="*/ 271353 w 1985295"/>
                      <a:gd name="connsiteY22" fmla="*/ 1305758 h 1638418"/>
                      <a:gd name="connsiteX23" fmla="*/ 400893 w 1985295"/>
                      <a:gd name="connsiteY23" fmla="*/ 1056838 h 1638418"/>
                      <a:gd name="connsiteX24" fmla="*/ 474553 w 1985295"/>
                      <a:gd name="connsiteY24" fmla="*/ 970478 h 1638418"/>
                      <a:gd name="connsiteX25" fmla="*/ 230713 w 1985295"/>
                      <a:gd name="connsiteY25" fmla="*/ 879038 h 1638418"/>
                      <a:gd name="connsiteX26" fmla="*/ 47833 w 1985295"/>
                      <a:gd name="connsiteY26" fmla="*/ 726638 h 1638418"/>
                      <a:gd name="connsiteX27" fmla="*/ 17353 w 1985295"/>
                      <a:gd name="connsiteY27" fmla="*/ 442158 h 1638418"/>
                      <a:gd name="connsiteX28" fmla="*/ 281513 w 1985295"/>
                      <a:gd name="connsiteY28" fmla="*/ 340558 h 1638418"/>
                      <a:gd name="connsiteX29" fmla="*/ 489793 w 1985295"/>
                      <a:gd name="connsiteY29" fmla="*/ 391358 h 1638418"/>
                      <a:gd name="connsiteX30" fmla="*/ 710773 w 1985295"/>
                      <a:gd name="connsiteY30" fmla="*/ 462478 h 1638418"/>
                      <a:gd name="connsiteX0" fmla="*/ 710773 w 1993653"/>
                      <a:gd name="connsiteY0" fmla="*/ 462478 h 1638418"/>
                      <a:gd name="connsiteX1" fmla="*/ 878413 w 1993653"/>
                      <a:gd name="connsiteY1" fmla="*/ 177998 h 1638418"/>
                      <a:gd name="connsiteX2" fmla="*/ 1190833 w 1993653"/>
                      <a:gd name="connsiteY2" fmla="*/ 198 h 1638418"/>
                      <a:gd name="connsiteX3" fmla="*/ 1414353 w 1993653"/>
                      <a:gd name="connsiteY3" fmla="*/ 147518 h 1638418"/>
                      <a:gd name="connsiteX4" fmla="*/ 1462613 w 1993653"/>
                      <a:gd name="connsiteY4" fmla="*/ 353258 h 1638418"/>
                      <a:gd name="connsiteX5" fmla="*/ 1427053 w 1993653"/>
                      <a:gd name="connsiteY5" fmla="*/ 531058 h 1638418"/>
                      <a:gd name="connsiteX6" fmla="*/ 1625173 w 1993653"/>
                      <a:gd name="connsiteY6" fmla="*/ 556458 h 1638418"/>
                      <a:gd name="connsiteX7" fmla="*/ 1861393 w 1993653"/>
                      <a:gd name="connsiteY7" fmla="*/ 625038 h 1638418"/>
                      <a:gd name="connsiteX8" fmla="*/ 1990933 w 1993653"/>
                      <a:gd name="connsiteY8" fmla="*/ 790138 h 1638418"/>
                      <a:gd name="connsiteX9" fmla="*/ 1947753 w 1993653"/>
                      <a:gd name="connsiteY9" fmla="*/ 980638 h 1638418"/>
                      <a:gd name="connsiteX10" fmla="*/ 1708993 w 1993653"/>
                      <a:gd name="connsiteY10" fmla="*/ 1072078 h 1638418"/>
                      <a:gd name="connsiteX11" fmla="*/ 1449913 w 1993653"/>
                      <a:gd name="connsiteY11" fmla="*/ 1051758 h 1638418"/>
                      <a:gd name="connsiteX12" fmla="*/ 1571833 w 1993653"/>
                      <a:gd name="connsiteY12" fmla="*/ 1285438 h 1638418"/>
                      <a:gd name="connsiteX13" fmla="*/ 1581993 w 1993653"/>
                      <a:gd name="connsiteY13" fmla="*/ 1275278 h 1638418"/>
                      <a:gd name="connsiteX14" fmla="*/ 1581993 w 1993653"/>
                      <a:gd name="connsiteY14" fmla="*/ 1447998 h 1638418"/>
                      <a:gd name="connsiteX15" fmla="*/ 1429593 w 1993653"/>
                      <a:gd name="connsiteY15" fmla="*/ 1620718 h 1638418"/>
                      <a:gd name="connsiteX16" fmla="*/ 1145113 w 1993653"/>
                      <a:gd name="connsiteY16" fmla="*/ 1620718 h 1638418"/>
                      <a:gd name="connsiteX17" fmla="*/ 1013033 w 1993653"/>
                      <a:gd name="connsiteY17" fmla="*/ 1514038 h 1638418"/>
                      <a:gd name="connsiteX18" fmla="*/ 921593 w 1993653"/>
                      <a:gd name="connsiteY18" fmla="*/ 1336238 h 1638418"/>
                      <a:gd name="connsiteX19" fmla="*/ 921593 w 1993653"/>
                      <a:gd name="connsiteY19" fmla="*/ 1346398 h 1638418"/>
                      <a:gd name="connsiteX20" fmla="*/ 789513 w 1993653"/>
                      <a:gd name="connsiteY20" fmla="*/ 1488638 h 1638418"/>
                      <a:gd name="connsiteX21" fmla="*/ 423753 w 1993653"/>
                      <a:gd name="connsiteY21" fmla="*/ 1539438 h 1638418"/>
                      <a:gd name="connsiteX22" fmla="*/ 271353 w 1993653"/>
                      <a:gd name="connsiteY22" fmla="*/ 1305758 h 1638418"/>
                      <a:gd name="connsiteX23" fmla="*/ 400893 w 1993653"/>
                      <a:gd name="connsiteY23" fmla="*/ 1056838 h 1638418"/>
                      <a:gd name="connsiteX24" fmla="*/ 474553 w 1993653"/>
                      <a:gd name="connsiteY24" fmla="*/ 970478 h 1638418"/>
                      <a:gd name="connsiteX25" fmla="*/ 230713 w 1993653"/>
                      <a:gd name="connsiteY25" fmla="*/ 879038 h 1638418"/>
                      <a:gd name="connsiteX26" fmla="*/ 47833 w 1993653"/>
                      <a:gd name="connsiteY26" fmla="*/ 726638 h 1638418"/>
                      <a:gd name="connsiteX27" fmla="*/ 17353 w 1993653"/>
                      <a:gd name="connsiteY27" fmla="*/ 442158 h 1638418"/>
                      <a:gd name="connsiteX28" fmla="*/ 281513 w 1993653"/>
                      <a:gd name="connsiteY28" fmla="*/ 340558 h 1638418"/>
                      <a:gd name="connsiteX29" fmla="*/ 489793 w 1993653"/>
                      <a:gd name="connsiteY29" fmla="*/ 391358 h 1638418"/>
                      <a:gd name="connsiteX30" fmla="*/ 710773 w 1993653"/>
                      <a:gd name="connsiteY30" fmla="*/ 462478 h 1638418"/>
                      <a:gd name="connsiteX0" fmla="*/ 710773 w 1993076"/>
                      <a:gd name="connsiteY0" fmla="*/ 462478 h 1638418"/>
                      <a:gd name="connsiteX1" fmla="*/ 878413 w 1993076"/>
                      <a:gd name="connsiteY1" fmla="*/ 177998 h 1638418"/>
                      <a:gd name="connsiteX2" fmla="*/ 1190833 w 1993076"/>
                      <a:gd name="connsiteY2" fmla="*/ 198 h 1638418"/>
                      <a:gd name="connsiteX3" fmla="*/ 1414353 w 1993076"/>
                      <a:gd name="connsiteY3" fmla="*/ 147518 h 1638418"/>
                      <a:gd name="connsiteX4" fmla="*/ 1462613 w 1993076"/>
                      <a:gd name="connsiteY4" fmla="*/ 353258 h 1638418"/>
                      <a:gd name="connsiteX5" fmla="*/ 1427053 w 1993076"/>
                      <a:gd name="connsiteY5" fmla="*/ 531058 h 1638418"/>
                      <a:gd name="connsiteX6" fmla="*/ 1625173 w 1993076"/>
                      <a:gd name="connsiteY6" fmla="*/ 556458 h 1638418"/>
                      <a:gd name="connsiteX7" fmla="*/ 1861393 w 1993076"/>
                      <a:gd name="connsiteY7" fmla="*/ 625038 h 1638418"/>
                      <a:gd name="connsiteX8" fmla="*/ 1990933 w 1993076"/>
                      <a:gd name="connsiteY8" fmla="*/ 790138 h 1638418"/>
                      <a:gd name="connsiteX9" fmla="*/ 1924893 w 1993076"/>
                      <a:gd name="connsiteY9" fmla="*/ 990798 h 1638418"/>
                      <a:gd name="connsiteX10" fmla="*/ 1708993 w 1993076"/>
                      <a:gd name="connsiteY10" fmla="*/ 1072078 h 1638418"/>
                      <a:gd name="connsiteX11" fmla="*/ 1449913 w 1993076"/>
                      <a:gd name="connsiteY11" fmla="*/ 1051758 h 1638418"/>
                      <a:gd name="connsiteX12" fmla="*/ 1571833 w 1993076"/>
                      <a:gd name="connsiteY12" fmla="*/ 1285438 h 1638418"/>
                      <a:gd name="connsiteX13" fmla="*/ 1581993 w 1993076"/>
                      <a:gd name="connsiteY13" fmla="*/ 1275278 h 1638418"/>
                      <a:gd name="connsiteX14" fmla="*/ 1581993 w 1993076"/>
                      <a:gd name="connsiteY14" fmla="*/ 1447998 h 1638418"/>
                      <a:gd name="connsiteX15" fmla="*/ 1429593 w 1993076"/>
                      <a:gd name="connsiteY15" fmla="*/ 1620718 h 1638418"/>
                      <a:gd name="connsiteX16" fmla="*/ 1145113 w 1993076"/>
                      <a:gd name="connsiteY16" fmla="*/ 1620718 h 1638418"/>
                      <a:gd name="connsiteX17" fmla="*/ 1013033 w 1993076"/>
                      <a:gd name="connsiteY17" fmla="*/ 1514038 h 1638418"/>
                      <a:gd name="connsiteX18" fmla="*/ 921593 w 1993076"/>
                      <a:gd name="connsiteY18" fmla="*/ 1336238 h 1638418"/>
                      <a:gd name="connsiteX19" fmla="*/ 921593 w 1993076"/>
                      <a:gd name="connsiteY19" fmla="*/ 1346398 h 1638418"/>
                      <a:gd name="connsiteX20" fmla="*/ 789513 w 1993076"/>
                      <a:gd name="connsiteY20" fmla="*/ 1488638 h 1638418"/>
                      <a:gd name="connsiteX21" fmla="*/ 423753 w 1993076"/>
                      <a:gd name="connsiteY21" fmla="*/ 1539438 h 1638418"/>
                      <a:gd name="connsiteX22" fmla="*/ 271353 w 1993076"/>
                      <a:gd name="connsiteY22" fmla="*/ 1305758 h 1638418"/>
                      <a:gd name="connsiteX23" fmla="*/ 400893 w 1993076"/>
                      <a:gd name="connsiteY23" fmla="*/ 1056838 h 1638418"/>
                      <a:gd name="connsiteX24" fmla="*/ 474553 w 1993076"/>
                      <a:gd name="connsiteY24" fmla="*/ 970478 h 1638418"/>
                      <a:gd name="connsiteX25" fmla="*/ 230713 w 1993076"/>
                      <a:gd name="connsiteY25" fmla="*/ 879038 h 1638418"/>
                      <a:gd name="connsiteX26" fmla="*/ 47833 w 1993076"/>
                      <a:gd name="connsiteY26" fmla="*/ 726638 h 1638418"/>
                      <a:gd name="connsiteX27" fmla="*/ 17353 w 1993076"/>
                      <a:gd name="connsiteY27" fmla="*/ 442158 h 1638418"/>
                      <a:gd name="connsiteX28" fmla="*/ 281513 w 1993076"/>
                      <a:gd name="connsiteY28" fmla="*/ 340558 h 1638418"/>
                      <a:gd name="connsiteX29" fmla="*/ 489793 w 1993076"/>
                      <a:gd name="connsiteY29" fmla="*/ 391358 h 1638418"/>
                      <a:gd name="connsiteX30" fmla="*/ 710773 w 1993076"/>
                      <a:gd name="connsiteY30" fmla="*/ 462478 h 1638418"/>
                      <a:gd name="connsiteX0" fmla="*/ 710773 w 1993076"/>
                      <a:gd name="connsiteY0" fmla="*/ 462478 h 1638418"/>
                      <a:gd name="connsiteX1" fmla="*/ 878413 w 1993076"/>
                      <a:gd name="connsiteY1" fmla="*/ 177998 h 1638418"/>
                      <a:gd name="connsiteX2" fmla="*/ 1190833 w 1993076"/>
                      <a:gd name="connsiteY2" fmla="*/ 198 h 1638418"/>
                      <a:gd name="connsiteX3" fmla="*/ 1414353 w 1993076"/>
                      <a:gd name="connsiteY3" fmla="*/ 147518 h 1638418"/>
                      <a:gd name="connsiteX4" fmla="*/ 1462613 w 1993076"/>
                      <a:gd name="connsiteY4" fmla="*/ 353258 h 1638418"/>
                      <a:gd name="connsiteX5" fmla="*/ 1427053 w 1993076"/>
                      <a:gd name="connsiteY5" fmla="*/ 531058 h 1638418"/>
                      <a:gd name="connsiteX6" fmla="*/ 1625173 w 1993076"/>
                      <a:gd name="connsiteY6" fmla="*/ 556458 h 1638418"/>
                      <a:gd name="connsiteX7" fmla="*/ 1861393 w 1993076"/>
                      <a:gd name="connsiteY7" fmla="*/ 625038 h 1638418"/>
                      <a:gd name="connsiteX8" fmla="*/ 1990933 w 1993076"/>
                      <a:gd name="connsiteY8" fmla="*/ 790138 h 1638418"/>
                      <a:gd name="connsiteX9" fmla="*/ 1924893 w 1993076"/>
                      <a:gd name="connsiteY9" fmla="*/ 990798 h 1638418"/>
                      <a:gd name="connsiteX10" fmla="*/ 1708993 w 1993076"/>
                      <a:gd name="connsiteY10" fmla="*/ 1072078 h 1638418"/>
                      <a:gd name="connsiteX11" fmla="*/ 1449913 w 1993076"/>
                      <a:gd name="connsiteY11" fmla="*/ 1051758 h 1638418"/>
                      <a:gd name="connsiteX12" fmla="*/ 1571833 w 1993076"/>
                      <a:gd name="connsiteY12" fmla="*/ 1285438 h 1638418"/>
                      <a:gd name="connsiteX13" fmla="*/ 1589613 w 1993076"/>
                      <a:gd name="connsiteY13" fmla="*/ 1374338 h 1638418"/>
                      <a:gd name="connsiteX14" fmla="*/ 1581993 w 1993076"/>
                      <a:gd name="connsiteY14" fmla="*/ 1447998 h 1638418"/>
                      <a:gd name="connsiteX15" fmla="*/ 1429593 w 1993076"/>
                      <a:gd name="connsiteY15" fmla="*/ 1620718 h 1638418"/>
                      <a:gd name="connsiteX16" fmla="*/ 1145113 w 1993076"/>
                      <a:gd name="connsiteY16" fmla="*/ 1620718 h 1638418"/>
                      <a:gd name="connsiteX17" fmla="*/ 1013033 w 1993076"/>
                      <a:gd name="connsiteY17" fmla="*/ 1514038 h 1638418"/>
                      <a:gd name="connsiteX18" fmla="*/ 921593 w 1993076"/>
                      <a:gd name="connsiteY18" fmla="*/ 1336238 h 1638418"/>
                      <a:gd name="connsiteX19" fmla="*/ 921593 w 1993076"/>
                      <a:gd name="connsiteY19" fmla="*/ 1346398 h 1638418"/>
                      <a:gd name="connsiteX20" fmla="*/ 789513 w 1993076"/>
                      <a:gd name="connsiteY20" fmla="*/ 1488638 h 1638418"/>
                      <a:gd name="connsiteX21" fmla="*/ 423753 w 1993076"/>
                      <a:gd name="connsiteY21" fmla="*/ 1539438 h 1638418"/>
                      <a:gd name="connsiteX22" fmla="*/ 271353 w 1993076"/>
                      <a:gd name="connsiteY22" fmla="*/ 1305758 h 1638418"/>
                      <a:gd name="connsiteX23" fmla="*/ 400893 w 1993076"/>
                      <a:gd name="connsiteY23" fmla="*/ 1056838 h 1638418"/>
                      <a:gd name="connsiteX24" fmla="*/ 474553 w 1993076"/>
                      <a:gd name="connsiteY24" fmla="*/ 970478 h 1638418"/>
                      <a:gd name="connsiteX25" fmla="*/ 230713 w 1993076"/>
                      <a:gd name="connsiteY25" fmla="*/ 879038 h 1638418"/>
                      <a:gd name="connsiteX26" fmla="*/ 47833 w 1993076"/>
                      <a:gd name="connsiteY26" fmla="*/ 726638 h 1638418"/>
                      <a:gd name="connsiteX27" fmla="*/ 17353 w 1993076"/>
                      <a:gd name="connsiteY27" fmla="*/ 442158 h 1638418"/>
                      <a:gd name="connsiteX28" fmla="*/ 281513 w 1993076"/>
                      <a:gd name="connsiteY28" fmla="*/ 340558 h 1638418"/>
                      <a:gd name="connsiteX29" fmla="*/ 489793 w 1993076"/>
                      <a:gd name="connsiteY29" fmla="*/ 391358 h 1638418"/>
                      <a:gd name="connsiteX30" fmla="*/ 710773 w 1993076"/>
                      <a:gd name="connsiteY30" fmla="*/ 462478 h 1638418"/>
                      <a:gd name="connsiteX0" fmla="*/ 710773 w 1993076"/>
                      <a:gd name="connsiteY0" fmla="*/ 462478 h 1638418"/>
                      <a:gd name="connsiteX1" fmla="*/ 878413 w 1993076"/>
                      <a:gd name="connsiteY1" fmla="*/ 177998 h 1638418"/>
                      <a:gd name="connsiteX2" fmla="*/ 1190833 w 1993076"/>
                      <a:gd name="connsiteY2" fmla="*/ 198 h 1638418"/>
                      <a:gd name="connsiteX3" fmla="*/ 1414353 w 1993076"/>
                      <a:gd name="connsiteY3" fmla="*/ 147518 h 1638418"/>
                      <a:gd name="connsiteX4" fmla="*/ 1462613 w 1993076"/>
                      <a:gd name="connsiteY4" fmla="*/ 353258 h 1638418"/>
                      <a:gd name="connsiteX5" fmla="*/ 1427053 w 1993076"/>
                      <a:gd name="connsiteY5" fmla="*/ 531058 h 1638418"/>
                      <a:gd name="connsiteX6" fmla="*/ 1625173 w 1993076"/>
                      <a:gd name="connsiteY6" fmla="*/ 556458 h 1638418"/>
                      <a:gd name="connsiteX7" fmla="*/ 1861393 w 1993076"/>
                      <a:gd name="connsiteY7" fmla="*/ 625038 h 1638418"/>
                      <a:gd name="connsiteX8" fmla="*/ 1990933 w 1993076"/>
                      <a:gd name="connsiteY8" fmla="*/ 790138 h 1638418"/>
                      <a:gd name="connsiteX9" fmla="*/ 1924893 w 1993076"/>
                      <a:gd name="connsiteY9" fmla="*/ 990798 h 1638418"/>
                      <a:gd name="connsiteX10" fmla="*/ 1708993 w 1993076"/>
                      <a:gd name="connsiteY10" fmla="*/ 1072078 h 1638418"/>
                      <a:gd name="connsiteX11" fmla="*/ 1449913 w 1993076"/>
                      <a:gd name="connsiteY11" fmla="*/ 1051758 h 1638418"/>
                      <a:gd name="connsiteX12" fmla="*/ 1564213 w 1993076"/>
                      <a:gd name="connsiteY12" fmla="*/ 1267658 h 1638418"/>
                      <a:gd name="connsiteX13" fmla="*/ 1589613 w 1993076"/>
                      <a:gd name="connsiteY13" fmla="*/ 1374338 h 1638418"/>
                      <a:gd name="connsiteX14" fmla="*/ 1581993 w 1993076"/>
                      <a:gd name="connsiteY14" fmla="*/ 1447998 h 1638418"/>
                      <a:gd name="connsiteX15" fmla="*/ 1429593 w 1993076"/>
                      <a:gd name="connsiteY15" fmla="*/ 1620718 h 1638418"/>
                      <a:gd name="connsiteX16" fmla="*/ 1145113 w 1993076"/>
                      <a:gd name="connsiteY16" fmla="*/ 1620718 h 1638418"/>
                      <a:gd name="connsiteX17" fmla="*/ 1013033 w 1993076"/>
                      <a:gd name="connsiteY17" fmla="*/ 1514038 h 1638418"/>
                      <a:gd name="connsiteX18" fmla="*/ 921593 w 1993076"/>
                      <a:gd name="connsiteY18" fmla="*/ 1336238 h 1638418"/>
                      <a:gd name="connsiteX19" fmla="*/ 921593 w 1993076"/>
                      <a:gd name="connsiteY19" fmla="*/ 1346398 h 1638418"/>
                      <a:gd name="connsiteX20" fmla="*/ 789513 w 1993076"/>
                      <a:gd name="connsiteY20" fmla="*/ 1488638 h 1638418"/>
                      <a:gd name="connsiteX21" fmla="*/ 423753 w 1993076"/>
                      <a:gd name="connsiteY21" fmla="*/ 1539438 h 1638418"/>
                      <a:gd name="connsiteX22" fmla="*/ 271353 w 1993076"/>
                      <a:gd name="connsiteY22" fmla="*/ 1305758 h 1638418"/>
                      <a:gd name="connsiteX23" fmla="*/ 400893 w 1993076"/>
                      <a:gd name="connsiteY23" fmla="*/ 1056838 h 1638418"/>
                      <a:gd name="connsiteX24" fmla="*/ 474553 w 1993076"/>
                      <a:gd name="connsiteY24" fmla="*/ 970478 h 1638418"/>
                      <a:gd name="connsiteX25" fmla="*/ 230713 w 1993076"/>
                      <a:gd name="connsiteY25" fmla="*/ 879038 h 1638418"/>
                      <a:gd name="connsiteX26" fmla="*/ 47833 w 1993076"/>
                      <a:gd name="connsiteY26" fmla="*/ 726638 h 1638418"/>
                      <a:gd name="connsiteX27" fmla="*/ 17353 w 1993076"/>
                      <a:gd name="connsiteY27" fmla="*/ 442158 h 1638418"/>
                      <a:gd name="connsiteX28" fmla="*/ 281513 w 1993076"/>
                      <a:gd name="connsiteY28" fmla="*/ 340558 h 1638418"/>
                      <a:gd name="connsiteX29" fmla="*/ 489793 w 1993076"/>
                      <a:gd name="connsiteY29" fmla="*/ 391358 h 1638418"/>
                      <a:gd name="connsiteX30" fmla="*/ 710773 w 1993076"/>
                      <a:gd name="connsiteY30" fmla="*/ 462478 h 1638418"/>
                      <a:gd name="connsiteX0" fmla="*/ 710773 w 1993076"/>
                      <a:gd name="connsiteY0" fmla="*/ 462478 h 1634212"/>
                      <a:gd name="connsiteX1" fmla="*/ 878413 w 1993076"/>
                      <a:gd name="connsiteY1" fmla="*/ 177998 h 1634212"/>
                      <a:gd name="connsiteX2" fmla="*/ 1190833 w 1993076"/>
                      <a:gd name="connsiteY2" fmla="*/ 198 h 1634212"/>
                      <a:gd name="connsiteX3" fmla="*/ 1414353 w 1993076"/>
                      <a:gd name="connsiteY3" fmla="*/ 147518 h 1634212"/>
                      <a:gd name="connsiteX4" fmla="*/ 1462613 w 1993076"/>
                      <a:gd name="connsiteY4" fmla="*/ 353258 h 1634212"/>
                      <a:gd name="connsiteX5" fmla="*/ 1427053 w 1993076"/>
                      <a:gd name="connsiteY5" fmla="*/ 531058 h 1634212"/>
                      <a:gd name="connsiteX6" fmla="*/ 1625173 w 1993076"/>
                      <a:gd name="connsiteY6" fmla="*/ 556458 h 1634212"/>
                      <a:gd name="connsiteX7" fmla="*/ 1861393 w 1993076"/>
                      <a:gd name="connsiteY7" fmla="*/ 625038 h 1634212"/>
                      <a:gd name="connsiteX8" fmla="*/ 1990933 w 1993076"/>
                      <a:gd name="connsiteY8" fmla="*/ 790138 h 1634212"/>
                      <a:gd name="connsiteX9" fmla="*/ 1924893 w 1993076"/>
                      <a:gd name="connsiteY9" fmla="*/ 990798 h 1634212"/>
                      <a:gd name="connsiteX10" fmla="*/ 1708993 w 1993076"/>
                      <a:gd name="connsiteY10" fmla="*/ 1072078 h 1634212"/>
                      <a:gd name="connsiteX11" fmla="*/ 1449913 w 1993076"/>
                      <a:gd name="connsiteY11" fmla="*/ 1051758 h 1634212"/>
                      <a:gd name="connsiteX12" fmla="*/ 1564213 w 1993076"/>
                      <a:gd name="connsiteY12" fmla="*/ 1267658 h 1634212"/>
                      <a:gd name="connsiteX13" fmla="*/ 1589613 w 1993076"/>
                      <a:gd name="connsiteY13" fmla="*/ 1374338 h 1634212"/>
                      <a:gd name="connsiteX14" fmla="*/ 1548973 w 1993076"/>
                      <a:gd name="connsiteY14" fmla="*/ 1511498 h 1634212"/>
                      <a:gd name="connsiteX15" fmla="*/ 1429593 w 1993076"/>
                      <a:gd name="connsiteY15" fmla="*/ 1620718 h 1634212"/>
                      <a:gd name="connsiteX16" fmla="*/ 1145113 w 1993076"/>
                      <a:gd name="connsiteY16" fmla="*/ 1620718 h 1634212"/>
                      <a:gd name="connsiteX17" fmla="*/ 1013033 w 1993076"/>
                      <a:gd name="connsiteY17" fmla="*/ 1514038 h 1634212"/>
                      <a:gd name="connsiteX18" fmla="*/ 921593 w 1993076"/>
                      <a:gd name="connsiteY18" fmla="*/ 1336238 h 1634212"/>
                      <a:gd name="connsiteX19" fmla="*/ 921593 w 1993076"/>
                      <a:gd name="connsiteY19" fmla="*/ 1346398 h 1634212"/>
                      <a:gd name="connsiteX20" fmla="*/ 789513 w 1993076"/>
                      <a:gd name="connsiteY20" fmla="*/ 1488638 h 1634212"/>
                      <a:gd name="connsiteX21" fmla="*/ 423753 w 1993076"/>
                      <a:gd name="connsiteY21" fmla="*/ 1539438 h 1634212"/>
                      <a:gd name="connsiteX22" fmla="*/ 271353 w 1993076"/>
                      <a:gd name="connsiteY22" fmla="*/ 1305758 h 1634212"/>
                      <a:gd name="connsiteX23" fmla="*/ 400893 w 1993076"/>
                      <a:gd name="connsiteY23" fmla="*/ 1056838 h 1634212"/>
                      <a:gd name="connsiteX24" fmla="*/ 474553 w 1993076"/>
                      <a:gd name="connsiteY24" fmla="*/ 970478 h 1634212"/>
                      <a:gd name="connsiteX25" fmla="*/ 230713 w 1993076"/>
                      <a:gd name="connsiteY25" fmla="*/ 879038 h 1634212"/>
                      <a:gd name="connsiteX26" fmla="*/ 47833 w 1993076"/>
                      <a:gd name="connsiteY26" fmla="*/ 726638 h 1634212"/>
                      <a:gd name="connsiteX27" fmla="*/ 17353 w 1993076"/>
                      <a:gd name="connsiteY27" fmla="*/ 442158 h 1634212"/>
                      <a:gd name="connsiteX28" fmla="*/ 281513 w 1993076"/>
                      <a:gd name="connsiteY28" fmla="*/ 340558 h 1634212"/>
                      <a:gd name="connsiteX29" fmla="*/ 489793 w 1993076"/>
                      <a:gd name="connsiteY29" fmla="*/ 391358 h 1634212"/>
                      <a:gd name="connsiteX30" fmla="*/ 710773 w 1993076"/>
                      <a:gd name="connsiteY30" fmla="*/ 462478 h 1634212"/>
                      <a:gd name="connsiteX0" fmla="*/ 710773 w 1993076"/>
                      <a:gd name="connsiteY0" fmla="*/ 462478 h 1628438"/>
                      <a:gd name="connsiteX1" fmla="*/ 878413 w 1993076"/>
                      <a:gd name="connsiteY1" fmla="*/ 177998 h 1628438"/>
                      <a:gd name="connsiteX2" fmla="*/ 1190833 w 1993076"/>
                      <a:gd name="connsiteY2" fmla="*/ 198 h 1628438"/>
                      <a:gd name="connsiteX3" fmla="*/ 1414353 w 1993076"/>
                      <a:gd name="connsiteY3" fmla="*/ 147518 h 1628438"/>
                      <a:gd name="connsiteX4" fmla="*/ 1462613 w 1993076"/>
                      <a:gd name="connsiteY4" fmla="*/ 353258 h 1628438"/>
                      <a:gd name="connsiteX5" fmla="*/ 1427053 w 1993076"/>
                      <a:gd name="connsiteY5" fmla="*/ 531058 h 1628438"/>
                      <a:gd name="connsiteX6" fmla="*/ 1625173 w 1993076"/>
                      <a:gd name="connsiteY6" fmla="*/ 556458 h 1628438"/>
                      <a:gd name="connsiteX7" fmla="*/ 1861393 w 1993076"/>
                      <a:gd name="connsiteY7" fmla="*/ 625038 h 1628438"/>
                      <a:gd name="connsiteX8" fmla="*/ 1990933 w 1993076"/>
                      <a:gd name="connsiteY8" fmla="*/ 790138 h 1628438"/>
                      <a:gd name="connsiteX9" fmla="*/ 1924893 w 1993076"/>
                      <a:gd name="connsiteY9" fmla="*/ 990798 h 1628438"/>
                      <a:gd name="connsiteX10" fmla="*/ 1708993 w 1993076"/>
                      <a:gd name="connsiteY10" fmla="*/ 1072078 h 1628438"/>
                      <a:gd name="connsiteX11" fmla="*/ 1449913 w 1993076"/>
                      <a:gd name="connsiteY11" fmla="*/ 1051758 h 1628438"/>
                      <a:gd name="connsiteX12" fmla="*/ 1564213 w 1993076"/>
                      <a:gd name="connsiteY12" fmla="*/ 1267658 h 1628438"/>
                      <a:gd name="connsiteX13" fmla="*/ 1589613 w 1993076"/>
                      <a:gd name="connsiteY13" fmla="*/ 1374338 h 1628438"/>
                      <a:gd name="connsiteX14" fmla="*/ 1548973 w 1993076"/>
                      <a:gd name="connsiteY14" fmla="*/ 1511498 h 1628438"/>
                      <a:gd name="connsiteX15" fmla="*/ 1419433 w 1993076"/>
                      <a:gd name="connsiteY15" fmla="*/ 1608018 h 1628438"/>
                      <a:gd name="connsiteX16" fmla="*/ 1145113 w 1993076"/>
                      <a:gd name="connsiteY16" fmla="*/ 1620718 h 1628438"/>
                      <a:gd name="connsiteX17" fmla="*/ 1013033 w 1993076"/>
                      <a:gd name="connsiteY17" fmla="*/ 1514038 h 1628438"/>
                      <a:gd name="connsiteX18" fmla="*/ 921593 w 1993076"/>
                      <a:gd name="connsiteY18" fmla="*/ 1336238 h 1628438"/>
                      <a:gd name="connsiteX19" fmla="*/ 921593 w 1993076"/>
                      <a:gd name="connsiteY19" fmla="*/ 1346398 h 1628438"/>
                      <a:gd name="connsiteX20" fmla="*/ 789513 w 1993076"/>
                      <a:gd name="connsiteY20" fmla="*/ 1488638 h 1628438"/>
                      <a:gd name="connsiteX21" fmla="*/ 423753 w 1993076"/>
                      <a:gd name="connsiteY21" fmla="*/ 1539438 h 1628438"/>
                      <a:gd name="connsiteX22" fmla="*/ 271353 w 1993076"/>
                      <a:gd name="connsiteY22" fmla="*/ 1305758 h 1628438"/>
                      <a:gd name="connsiteX23" fmla="*/ 400893 w 1993076"/>
                      <a:gd name="connsiteY23" fmla="*/ 1056838 h 1628438"/>
                      <a:gd name="connsiteX24" fmla="*/ 474553 w 1993076"/>
                      <a:gd name="connsiteY24" fmla="*/ 970478 h 1628438"/>
                      <a:gd name="connsiteX25" fmla="*/ 230713 w 1993076"/>
                      <a:gd name="connsiteY25" fmla="*/ 879038 h 1628438"/>
                      <a:gd name="connsiteX26" fmla="*/ 47833 w 1993076"/>
                      <a:gd name="connsiteY26" fmla="*/ 726638 h 1628438"/>
                      <a:gd name="connsiteX27" fmla="*/ 17353 w 1993076"/>
                      <a:gd name="connsiteY27" fmla="*/ 442158 h 1628438"/>
                      <a:gd name="connsiteX28" fmla="*/ 281513 w 1993076"/>
                      <a:gd name="connsiteY28" fmla="*/ 340558 h 1628438"/>
                      <a:gd name="connsiteX29" fmla="*/ 489793 w 1993076"/>
                      <a:gd name="connsiteY29" fmla="*/ 391358 h 1628438"/>
                      <a:gd name="connsiteX30" fmla="*/ 710773 w 1993076"/>
                      <a:gd name="connsiteY30" fmla="*/ 462478 h 1628438"/>
                      <a:gd name="connsiteX0" fmla="*/ 710773 w 1993076"/>
                      <a:gd name="connsiteY0" fmla="*/ 462478 h 1624721"/>
                      <a:gd name="connsiteX1" fmla="*/ 878413 w 1993076"/>
                      <a:gd name="connsiteY1" fmla="*/ 177998 h 1624721"/>
                      <a:gd name="connsiteX2" fmla="*/ 1190833 w 1993076"/>
                      <a:gd name="connsiteY2" fmla="*/ 198 h 1624721"/>
                      <a:gd name="connsiteX3" fmla="*/ 1414353 w 1993076"/>
                      <a:gd name="connsiteY3" fmla="*/ 147518 h 1624721"/>
                      <a:gd name="connsiteX4" fmla="*/ 1462613 w 1993076"/>
                      <a:gd name="connsiteY4" fmla="*/ 353258 h 1624721"/>
                      <a:gd name="connsiteX5" fmla="*/ 1427053 w 1993076"/>
                      <a:gd name="connsiteY5" fmla="*/ 531058 h 1624721"/>
                      <a:gd name="connsiteX6" fmla="*/ 1625173 w 1993076"/>
                      <a:gd name="connsiteY6" fmla="*/ 556458 h 1624721"/>
                      <a:gd name="connsiteX7" fmla="*/ 1861393 w 1993076"/>
                      <a:gd name="connsiteY7" fmla="*/ 625038 h 1624721"/>
                      <a:gd name="connsiteX8" fmla="*/ 1990933 w 1993076"/>
                      <a:gd name="connsiteY8" fmla="*/ 790138 h 1624721"/>
                      <a:gd name="connsiteX9" fmla="*/ 1924893 w 1993076"/>
                      <a:gd name="connsiteY9" fmla="*/ 990798 h 1624721"/>
                      <a:gd name="connsiteX10" fmla="*/ 1708993 w 1993076"/>
                      <a:gd name="connsiteY10" fmla="*/ 1072078 h 1624721"/>
                      <a:gd name="connsiteX11" fmla="*/ 1449913 w 1993076"/>
                      <a:gd name="connsiteY11" fmla="*/ 1051758 h 1624721"/>
                      <a:gd name="connsiteX12" fmla="*/ 1564213 w 1993076"/>
                      <a:gd name="connsiteY12" fmla="*/ 1267658 h 1624721"/>
                      <a:gd name="connsiteX13" fmla="*/ 1589613 w 1993076"/>
                      <a:gd name="connsiteY13" fmla="*/ 1374338 h 1624721"/>
                      <a:gd name="connsiteX14" fmla="*/ 1548973 w 1993076"/>
                      <a:gd name="connsiteY14" fmla="*/ 1511498 h 1624721"/>
                      <a:gd name="connsiteX15" fmla="*/ 1419433 w 1993076"/>
                      <a:gd name="connsiteY15" fmla="*/ 1608018 h 1624721"/>
                      <a:gd name="connsiteX16" fmla="*/ 1147653 w 1993076"/>
                      <a:gd name="connsiteY16" fmla="*/ 1615638 h 1624721"/>
                      <a:gd name="connsiteX17" fmla="*/ 1013033 w 1993076"/>
                      <a:gd name="connsiteY17" fmla="*/ 1514038 h 1624721"/>
                      <a:gd name="connsiteX18" fmla="*/ 921593 w 1993076"/>
                      <a:gd name="connsiteY18" fmla="*/ 1336238 h 1624721"/>
                      <a:gd name="connsiteX19" fmla="*/ 921593 w 1993076"/>
                      <a:gd name="connsiteY19" fmla="*/ 1346398 h 1624721"/>
                      <a:gd name="connsiteX20" fmla="*/ 789513 w 1993076"/>
                      <a:gd name="connsiteY20" fmla="*/ 1488638 h 1624721"/>
                      <a:gd name="connsiteX21" fmla="*/ 423753 w 1993076"/>
                      <a:gd name="connsiteY21" fmla="*/ 1539438 h 1624721"/>
                      <a:gd name="connsiteX22" fmla="*/ 271353 w 1993076"/>
                      <a:gd name="connsiteY22" fmla="*/ 1305758 h 1624721"/>
                      <a:gd name="connsiteX23" fmla="*/ 400893 w 1993076"/>
                      <a:gd name="connsiteY23" fmla="*/ 1056838 h 1624721"/>
                      <a:gd name="connsiteX24" fmla="*/ 474553 w 1993076"/>
                      <a:gd name="connsiteY24" fmla="*/ 970478 h 1624721"/>
                      <a:gd name="connsiteX25" fmla="*/ 230713 w 1993076"/>
                      <a:gd name="connsiteY25" fmla="*/ 879038 h 1624721"/>
                      <a:gd name="connsiteX26" fmla="*/ 47833 w 1993076"/>
                      <a:gd name="connsiteY26" fmla="*/ 726638 h 1624721"/>
                      <a:gd name="connsiteX27" fmla="*/ 17353 w 1993076"/>
                      <a:gd name="connsiteY27" fmla="*/ 442158 h 1624721"/>
                      <a:gd name="connsiteX28" fmla="*/ 281513 w 1993076"/>
                      <a:gd name="connsiteY28" fmla="*/ 340558 h 1624721"/>
                      <a:gd name="connsiteX29" fmla="*/ 489793 w 1993076"/>
                      <a:gd name="connsiteY29" fmla="*/ 391358 h 1624721"/>
                      <a:gd name="connsiteX30" fmla="*/ 710773 w 1993076"/>
                      <a:gd name="connsiteY30" fmla="*/ 462478 h 1624721"/>
                      <a:gd name="connsiteX0" fmla="*/ 710773 w 1993076"/>
                      <a:gd name="connsiteY0" fmla="*/ 462478 h 1626743"/>
                      <a:gd name="connsiteX1" fmla="*/ 878413 w 1993076"/>
                      <a:gd name="connsiteY1" fmla="*/ 177998 h 1626743"/>
                      <a:gd name="connsiteX2" fmla="*/ 1190833 w 1993076"/>
                      <a:gd name="connsiteY2" fmla="*/ 198 h 1626743"/>
                      <a:gd name="connsiteX3" fmla="*/ 1414353 w 1993076"/>
                      <a:gd name="connsiteY3" fmla="*/ 147518 h 1626743"/>
                      <a:gd name="connsiteX4" fmla="*/ 1462613 w 1993076"/>
                      <a:gd name="connsiteY4" fmla="*/ 353258 h 1626743"/>
                      <a:gd name="connsiteX5" fmla="*/ 1427053 w 1993076"/>
                      <a:gd name="connsiteY5" fmla="*/ 531058 h 1626743"/>
                      <a:gd name="connsiteX6" fmla="*/ 1625173 w 1993076"/>
                      <a:gd name="connsiteY6" fmla="*/ 556458 h 1626743"/>
                      <a:gd name="connsiteX7" fmla="*/ 1861393 w 1993076"/>
                      <a:gd name="connsiteY7" fmla="*/ 625038 h 1626743"/>
                      <a:gd name="connsiteX8" fmla="*/ 1990933 w 1993076"/>
                      <a:gd name="connsiteY8" fmla="*/ 790138 h 1626743"/>
                      <a:gd name="connsiteX9" fmla="*/ 1924893 w 1993076"/>
                      <a:gd name="connsiteY9" fmla="*/ 990798 h 1626743"/>
                      <a:gd name="connsiteX10" fmla="*/ 1708993 w 1993076"/>
                      <a:gd name="connsiteY10" fmla="*/ 1072078 h 1626743"/>
                      <a:gd name="connsiteX11" fmla="*/ 1449913 w 1993076"/>
                      <a:gd name="connsiteY11" fmla="*/ 1051758 h 1626743"/>
                      <a:gd name="connsiteX12" fmla="*/ 1564213 w 1993076"/>
                      <a:gd name="connsiteY12" fmla="*/ 1267658 h 1626743"/>
                      <a:gd name="connsiteX13" fmla="*/ 1589613 w 1993076"/>
                      <a:gd name="connsiteY13" fmla="*/ 1374338 h 1626743"/>
                      <a:gd name="connsiteX14" fmla="*/ 1548973 w 1993076"/>
                      <a:gd name="connsiteY14" fmla="*/ 1511498 h 1626743"/>
                      <a:gd name="connsiteX15" fmla="*/ 1419433 w 1993076"/>
                      <a:gd name="connsiteY15" fmla="*/ 1608018 h 1626743"/>
                      <a:gd name="connsiteX16" fmla="*/ 1147653 w 1993076"/>
                      <a:gd name="connsiteY16" fmla="*/ 1615638 h 1626743"/>
                      <a:gd name="connsiteX17" fmla="*/ 1015573 w 1993076"/>
                      <a:gd name="connsiteY17" fmla="*/ 1486098 h 1626743"/>
                      <a:gd name="connsiteX18" fmla="*/ 921593 w 1993076"/>
                      <a:gd name="connsiteY18" fmla="*/ 1336238 h 1626743"/>
                      <a:gd name="connsiteX19" fmla="*/ 921593 w 1993076"/>
                      <a:gd name="connsiteY19" fmla="*/ 1346398 h 1626743"/>
                      <a:gd name="connsiteX20" fmla="*/ 789513 w 1993076"/>
                      <a:gd name="connsiteY20" fmla="*/ 1488638 h 1626743"/>
                      <a:gd name="connsiteX21" fmla="*/ 423753 w 1993076"/>
                      <a:gd name="connsiteY21" fmla="*/ 1539438 h 1626743"/>
                      <a:gd name="connsiteX22" fmla="*/ 271353 w 1993076"/>
                      <a:gd name="connsiteY22" fmla="*/ 1305758 h 1626743"/>
                      <a:gd name="connsiteX23" fmla="*/ 400893 w 1993076"/>
                      <a:gd name="connsiteY23" fmla="*/ 1056838 h 1626743"/>
                      <a:gd name="connsiteX24" fmla="*/ 474553 w 1993076"/>
                      <a:gd name="connsiteY24" fmla="*/ 970478 h 1626743"/>
                      <a:gd name="connsiteX25" fmla="*/ 230713 w 1993076"/>
                      <a:gd name="connsiteY25" fmla="*/ 879038 h 1626743"/>
                      <a:gd name="connsiteX26" fmla="*/ 47833 w 1993076"/>
                      <a:gd name="connsiteY26" fmla="*/ 726638 h 1626743"/>
                      <a:gd name="connsiteX27" fmla="*/ 17353 w 1993076"/>
                      <a:gd name="connsiteY27" fmla="*/ 442158 h 1626743"/>
                      <a:gd name="connsiteX28" fmla="*/ 281513 w 1993076"/>
                      <a:gd name="connsiteY28" fmla="*/ 340558 h 1626743"/>
                      <a:gd name="connsiteX29" fmla="*/ 489793 w 1993076"/>
                      <a:gd name="connsiteY29" fmla="*/ 391358 h 1626743"/>
                      <a:gd name="connsiteX30" fmla="*/ 710773 w 1993076"/>
                      <a:gd name="connsiteY30" fmla="*/ 462478 h 1626743"/>
                      <a:gd name="connsiteX0" fmla="*/ 710773 w 1993076"/>
                      <a:gd name="connsiteY0" fmla="*/ 462478 h 1625821"/>
                      <a:gd name="connsiteX1" fmla="*/ 878413 w 1993076"/>
                      <a:gd name="connsiteY1" fmla="*/ 177998 h 1625821"/>
                      <a:gd name="connsiteX2" fmla="*/ 1190833 w 1993076"/>
                      <a:gd name="connsiteY2" fmla="*/ 198 h 1625821"/>
                      <a:gd name="connsiteX3" fmla="*/ 1414353 w 1993076"/>
                      <a:gd name="connsiteY3" fmla="*/ 147518 h 1625821"/>
                      <a:gd name="connsiteX4" fmla="*/ 1462613 w 1993076"/>
                      <a:gd name="connsiteY4" fmla="*/ 353258 h 1625821"/>
                      <a:gd name="connsiteX5" fmla="*/ 1427053 w 1993076"/>
                      <a:gd name="connsiteY5" fmla="*/ 531058 h 1625821"/>
                      <a:gd name="connsiteX6" fmla="*/ 1625173 w 1993076"/>
                      <a:gd name="connsiteY6" fmla="*/ 556458 h 1625821"/>
                      <a:gd name="connsiteX7" fmla="*/ 1861393 w 1993076"/>
                      <a:gd name="connsiteY7" fmla="*/ 625038 h 1625821"/>
                      <a:gd name="connsiteX8" fmla="*/ 1990933 w 1993076"/>
                      <a:gd name="connsiteY8" fmla="*/ 790138 h 1625821"/>
                      <a:gd name="connsiteX9" fmla="*/ 1924893 w 1993076"/>
                      <a:gd name="connsiteY9" fmla="*/ 990798 h 1625821"/>
                      <a:gd name="connsiteX10" fmla="*/ 1708993 w 1993076"/>
                      <a:gd name="connsiteY10" fmla="*/ 1072078 h 1625821"/>
                      <a:gd name="connsiteX11" fmla="*/ 1449913 w 1993076"/>
                      <a:gd name="connsiteY11" fmla="*/ 1051758 h 1625821"/>
                      <a:gd name="connsiteX12" fmla="*/ 1564213 w 1993076"/>
                      <a:gd name="connsiteY12" fmla="*/ 1267658 h 1625821"/>
                      <a:gd name="connsiteX13" fmla="*/ 1589613 w 1993076"/>
                      <a:gd name="connsiteY13" fmla="*/ 1374338 h 1625821"/>
                      <a:gd name="connsiteX14" fmla="*/ 1548973 w 1993076"/>
                      <a:gd name="connsiteY14" fmla="*/ 1511498 h 1625821"/>
                      <a:gd name="connsiteX15" fmla="*/ 1419433 w 1993076"/>
                      <a:gd name="connsiteY15" fmla="*/ 1608018 h 1625821"/>
                      <a:gd name="connsiteX16" fmla="*/ 1147653 w 1993076"/>
                      <a:gd name="connsiteY16" fmla="*/ 1615638 h 1625821"/>
                      <a:gd name="connsiteX17" fmla="*/ 1015573 w 1993076"/>
                      <a:gd name="connsiteY17" fmla="*/ 1498798 h 1625821"/>
                      <a:gd name="connsiteX18" fmla="*/ 921593 w 1993076"/>
                      <a:gd name="connsiteY18" fmla="*/ 1336238 h 1625821"/>
                      <a:gd name="connsiteX19" fmla="*/ 921593 w 1993076"/>
                      <a:gd name="connsiteY19" fmla="*/ 1346398 h 1625821"/>
                      <a:gd name="connsiteX20" fmla="*/ 789513 w 1993076"/>
                      <a:gd name="connsiteY20" fmla="*/ 1488638 h 1625821"/>
                      <a:gd name="connsiteX21" fmla="*/ 423753 w 1993076"/>
                      <a:gd name="connsiteY21" fmla="*/ 1539438 h 1625821"/>
                      <a:gd name="connsiteX22" fmla="*/ 271353 w 1993076"/>
                      <a:gd name="connsiteY22" fmla="*/ 1305758 h 1625821"/>
                      <a:gd name="connsiteX23" fmla="*/ 400893 w 1993076"/>
                      <a:gd name="connsiteY23" fmla="*/ 1056838 h 1625821"/>
                      <a:gd name="connsiteX24" fmla="*/ 474553 w 1993076"/>
                      <a:gd name="connsiteY24" fmla="*/ 970478 h 1625821"/>
                      <a:gd name="connsiteX25" fmla="*/ 230713 w 1993076"/>
                      <a:gd name="connsiteY25" fmla="*/ 879038 h 1625821"/>
                      <a:gd name="connsiteX26" fmla="*/ 47833 w 1993076"/>
                      <a:gd name="connsiteY26" fmla="*/ 726638 h 1625821"/>
                      <a:gd name="connsiteX27" fmla="*/ 17353 w 1993076"/>
                      <a:gd name="connsiteY27" fmla="*/ 442158 h 1625821"/>
                      <a:gd name="connsiteX28" fmla="*/ 281513 w 1993076"/>
                      <a:gd name="connsiteY28" fmla="*/ 340558 h 1625821"/>
                      <a:gd name="connsiteX29" fmla="*/ 489793 w 1993076"/>
                      <a:gd name="connsiteY29" fmla="*/ 391358 h 1625821"/>
                      <a:gd name="connsiteX30" fmla="*/ 710773 w 1993076"/>
                      <a:gd name="connsiteY30" fmla="*/ 462478 h 1625821"/>
                      <a:gd name="connsiteX0" fmla="*/ 710773 w 1993076"/>
                      <a:gd name="connsiteY0" fmla="*/ 462478 h 1624075"/>
                      <a:gd name="connsiteX1" fmla="*/ 878413 w 1993076"/>
                      <a:gd name="connsiteY1" fmla="*/ 177998 h 1624075"/>
                      <a:gd name="connsiteX2" fmla="*/ 1190833 w 1993076"/>
                      <a:gd name="connsiteY2" fmla="*/ 198 h 1624075"/>
                      <a:gd name="connsiteX3" fmla="*/ 1414353 w 1993076"/>
                      <a:gd name="connsiteY3" fmla="*/ 147518 h 1624075"/>
                      <a:gd name="connsiteX4" fmla="*/ 1462613 w 1993076"/>
                      <a:gd name="connsiteY4" fmla="*/ 353258 h 1624075"/>
                      <a:gd name="connsiteX5" fmla="*/ 1427053 w 1993076"/>
                      <a:gd name="connsiteY5" fmla="*/ 531058 h 1624075"/>
                      <a:gd name="connsiteX6" fmla="*/ 1625173 w 1993076"/>
                      <a:gd name="connsiteY6" fmla="*/ 556458 h 1624075"/>
                      <a:gd name="connsiteX7" fmla="*/ 1861393 w 1993076"/>
                      <a:gd name="connsiteY7" fmla="*/ 625038 h 1624075"/>
                      <a:gd name="connsiteX8" fmla="*/ 1990933 w 1993076"/>
                      <a:gd name="connsiteY8" fmla="*/ 790138 h 1624075"/>
                      <a:gd name="connsiteX9" fmla="*/ 1924893 w 1993076"/>
                      <a:gd name="connsiteY9" fmla="*/ 990798 h 1624075"/>
                      <a:gd name="connsiteX10" fmla="*/ 1708993 w 1993076"/>
                      <a:gd name="connsiteY10" fmla="*/ 1072078 h 1624075"/>
                      <a:gd name="connsiteX11" fmla="*/ 1449913 w 1993076"/>
                      <a:gd name="connsiteY11" fmla="*/ 1051758 h 1624075"/>
                      <a:gd name="connsiteX12" fmla="*/ 1564213 w 1993076"/>
                      <a:gd name="connsiteY12" fmla="*/ 1267658 h 1624075"/>
                      <a:gd name="connsiteX13" fmla="*/ 1589613 w 1993076"/>
                      <a:gd name="connsiteY13" fmla="*/ 1374338 h 1624075"/>
                      <a:gd name="connsiteX14" fmla="*/ 1548973 w 1993076"/>
                      <a:gd name="connsiteY14" fmla="*/ 1511498 h 1624075"/>
                      <a:gd name="connsiteX15" fmla="*/ 1419433 w 1993076"/>
                      <a:gd name="connsiteY15" fmla="*/ 1608018 h 1624075"/>
                      <a:gd name="connsiteX16" fmla="*/ 1167973 w 1993076"/>
                      <a:gd name="connsiteY16" fmla="*/ 1613098 h 1624075"/>
                      <a:gd name="connsiteX17" fmla="*/ 1015573 w 1993076"/>
                      <a:gd name="connsiteY17" fmla="*/ 1498798 h 1624075"/>
                      <a:gd name="connsiteX18" fmla="*/ 921593 w 1993076"/>
                      <a:gd name="connsiteY18" fmla="*/ 1336238 h 1624075"/>
                      <a:gd name="connsiteX19" fmla="*/ 921593 w 1993076"/>
                      <a:gd name="connsiteY19" fmla="*/ 1346398 h 1624075"/>
                      <a:gd name="connsiteX20" fmla="*/ 789513 w 1993076"/>
                      <a:gd name="connsiteY20" fmla="*/ 1488638 h 1624075"/>
                      <a:gd name="connsiteX21" fmla="*/ 423753 w 1993076"/>
                      <a:gd name="connsiteY21" fmla="*/ 1539438 h 1624075"/>
                      <a:gd name="connsiteX22" fmla="*/ 271353 w 1993076"/>
                      <a:gd name="connsiteY22" fmla="*/ 1305758 h 1624075"/>
                      <a:gd name="connsiteX23" fmla="*/ 400893 w 1993076"/>
                      <a:gd name="connsiteY23" fmla="*/ 1056838 h 1624075"/>
                      <a:gd name="connsiteX24" fmla="*/ 474553 w 1993076"/>
                      <a:gd name="connsiteY24" fmla="*/ 970478 h 1624075"/>
                      <a:gd name="connsiteX25" fmla="*/ 230713 w 1993076"/>
                      <a:gd name="connsiteY25" fmla="*/ 879038 h 1624075"/>
                      <a:gd name="connsiteX26" fmla="*/ 47833 w 1993076"/>
                      <a:gd name="connsiteY26" fmla="*/ 726638 h 1624075"/>
                      <a:gd name="connsiteX27" fmla="*/ 17353 w 1993076"/>
                      <a:gd name="connsiteY27" fmla="*/ 442158 h 1624075"/>
                      <a:gd name="connsiteX28" fmla="*/ 281513 w 1993076"/>
                      <a:gd name="connsiteY28" fmla="*/ 340558 h 1624075"/>
                      <a:gd name="connsiteX29" fmla="*/ 489793 w 1993076"/>
                      <a:gd name="connsiteY29" fmla="*/ 391358 h 1624075"/>
                      <a:gd name="connsiteX30" fmla="*/ 710773 w 1993076"/>
                      <a:gd name="connsiteY30" fmla="*/ 462478 h 1624075"/>
                      <a:gd name="connsiteX0" fmla="*/ 710773 w 1993076"/>
                      <a:gd name="connsiteY0" fmla="*/ 462478 h 1624075"/>
                      <a:gd name="connsiteX1" fmla="*/ 878413 w 1993076"/>
                      <a:gd name="connsiteY1" fmla="*/ 177998 h 1624075"/>
                      <a:gd name="connsiteX2" fmla="*/ 1190833 w 1993076"/>
                      <a:gd name="connsiteY2" fmla="*/ 198 h 1624075"/>
                      <a:gd name="connsiteX3" fmla="*/ 1414353 w 1993076"/>
                      <a:gd name="connsiteY3" fmla="*/ 147518 h 1624075"/>
                      <a:gd name="connsiteX4" fmla="*/ 1462613 w 1993076"/>
                      <a:gd name="connsiteY4" fmla="*/ 353258 h 1624075"/>
                      <a:gd name="connsiteX5" fmla="*/ 1427053 w 1993076"/>
                      <a:gd name="connsiteY5" fmla="*/ 531058 h 1624075"/>
                      <a:gd name="connsiteX6" fmla="*/ 1625173 w 1993076"/>
                      <a:gd name="connsiteY6" fmla="*/ 556458 h 1624075"/>
                      <a:gd name="connsiteX7" fmla="*/ 1861393 w 1993076"/>
                      <a:gd name="connsiteY7" fmla="*/ 625038 h 1624075"/>
                      <a:gd name="connsiteX8" fmla="*/ 1990933 w 1993076"/>
                      <a:gd name="connsiteY8" fmla="*/ 790138 h 1624075"/>
                      <a:gd name="connsiteX9" fmla="*/ 1924893 w 1993076"/>
                      <a:gd name="connsiteY9" fmla="*/ 990798 h 1624075"/>
                      <a:gd name="connsiteX10" fmla="*/ 1708993 w 1993076"/>
                      <a:gd name="connsiteY10" fmla="*/ 1072078 h 1624075"/>
                      <a:gd name="connsiteX11" fmla="*/ 1449913 w 1993076"/>
                      <a:gd name="connsiteY11" fmla="*/ 1051758 h 1624075"/>
                      <a:gd name="connsiteX12" fmla="*/ 1564213 w 1993076"/>
                      <a:gd name="connsiteY12" fmla="*/ 1267658 h 1624075"/>
                      <a:gd name="connsiteX13" fmla="*/ 1589613 w 1993076"/>
                      <a:gd name="connsiteY13" fmla="*/ 1374338 h 1624075"/>
                      <a:gd name="connsiteX14" fmla="*/ 1548973 w 1993076"/>
                      <a:gd name="connsiteY14" fmla="*/ 1511498 h 1624075"/>
                      <a:gd name="connsiteX15" fmla="*/ 1419433 w 1993076"/>
                      <a:gd name="connsiteY15" fmla="*/ 1608018 h 1624075"/>
                      <a:gd name="connsiteX16" fmla="*/ 1167973 w 1993076"/>
                      <a:gd name="connsiteY16" fmla="*/ 1613098 h 1624075"/>
                      <a:gd name="connsiteX17" fmla="*/ 1015573 w 1993076"/>
                      <a:gd name="connsiteY17" fmla="*/ 1498798 h 1624075"/>
                      <a:gd name="connsiteX18" fmla="*/ 921593 w 1993076"/>
                      <a:gd name="connsiteY18" fmla="*/ 1336238 h 1624075"/>
                      <a:gd name="connsiteX19" fmla="*/ 921593 w 1993076"/>
                      <a:gd name="connsiteY19" fmla="*/ 1346398 h 1624075"/>
                      <a:gd name="connsiteX20" fmla="*/ 771733 w 1993076"/>
                      <a:gd name="connsiteY20" fmla="*/ 1473398 h 1624075"/>
                      <a:gd name="connsiteX21" fmla="*/ 423753 w 1993076"/>
                      <a:gd name="connsiteY21" fmla="*/ 1539438 h 1624075"/>
                      <a:gd name="connsiteX22" fmla="*/ 271353 w 1993076"/>
                      <a:gd name="connsiteY22" fmla="*/ 1305758 h 1624075"/>
                      <a:gd name="connsiteX23" fmla="*/ 400893 w 1993076"/>
                      <a:gd name="connsiteY23" fmla="*/ 1056838 h 1624075"/>
                      <a:gd name="connsiteX24" fmla="*/ 474553 w 1993076"/>
                      <a:gd name="connsiteY24" fmla="*/ 970478 h 1624075"/>
                      <a:gd name="connsiteX25" fmla="*/ 230713 w 1993076"/>
                      <a:gd name="connsiteY25" fmla="*/ 879038 h 1624075"/>
                      <a:gd name="connsiteX26" fmla="*/ 47833 w 1993076"/>
                      <a:gd name="connsiteY26" fmla="*/ 726638 h 1624075"/>
                      <a:gd name="connsiteX27" fmla="*/ 17353 w 1993076"/>
                      <a:gd name="connsiteY27" fmla="*/ 442158 h 1624075"/>
                      <a:gd name="connsiteX28" fmla="*/ 281513 w 1993076"/>
                      <a:gd name="connsiteY28" fmla="*/ 340558 h 1624075"/>
                      <a:gd name="connsiteX29" fmla="*/ 489793 w 1993076"/>
                      <a:gd name="connsiteY29" fmla="*/ 391358 h 1624075"/>
                      <a:gd name="connsiteX30" fmla="*/ 710773 w 1993076"/>
                      <a:gd name="connsiteY30" fmla="*/ 462478 h 1624075"/>
                      <a:gd name="connsiteX0" fmla="*/ 710773 w 1993076"/>
                      <a:gd name="connsiteY0" fmla="*/ 462478 h 1624075"/>
                      <a:gd name="connsiteX1" fmla="*/ 878413 w 1993076"/>
                      <a:gd name="connsiteY1" fmla="*/ 177998 h 1624075"/>
                      <a:gd name="connsiteX2" fmla="*/ 1190833 w 1993076"/>
                      <a:gd name="connsiteY2" fmla="*/ 198 h 1624075"/>
                      <a:gd name="connsiteX3" fmla="*/ 1414353 w 1993076"/>
                      <a:gd name="connsiteY3" fmla="*/ 147518 h 1624075"/>
                      <a:gd name="connsiteX4" fmla="*/ 1462613 w 1993076"/>
                      <a:gd name="connsiteY4" fmla="*/ 353258 h 1624075"/>
                      <a:gd name="connsiteX5" fmla="*/ 1427053 w 1993076"/>
                      <a:gd name="connsiteY5" fmla="*/ 531058 h 1624075"/>
                      <a:gd name="connsiteX6" fmla="*/ 1625173 w 1993076"/>
                      <a:gd name="connsiteY6" fmla="*/ 556458 h 1624075"/>
                      <a:gd name="connsiteX7" fmla="*/ 1861393 w 1993076"/>
                      <a:gd name="connsiteY7" fmla="*/ 625038 h 1624075"/>
                      <a:gd name="connsiteX8" fmla="*/ 1990933 w 1993076"/>
                      <a:gd name="connsiteY8" fmla="*/ 790138 h 1624075"/>
                      <a:gd name="connsiteX9" fmla="*/ 1924893 w 1993076"/>
                      <a:gd name="connsiteY9" fmla="*/ 990798 h 1624075"/>
                      <a:gd name="connsiteX10" fmla="*/ 1708993 w 1993076"/>
                      <a:gd name="connsiteY10" fmla="*/ 1072078 h 1624075"/>
                      <a:gd name="connsiteX11" fmla="*/ 1449913 w 1993076"/>
                      <a:gd name="connsiteY11" fmla="*/ 1051758 h 1624075"/>
                      <a:gd name="connsiteX12" fmla="*/ 1564213 w 1993076"/>
                      <a:gd name="connsiteY12" fmla="*/ 1267658 h 1624075"/>
                      <a:gd name="connsiteX13" fmla="*/ 1589613 w 1993076"/>
                      <a:gd name="connsiteY13" fmla="*/ 1374338 h 1624075"/>
                      <a:gd name="connsiteX14" fmla="*/ 1548973 w 1993076"/>
                      <a:gd name="connsiteY14" fmla="*/ 1511498 h 1624075"/>
                      <a:gd name="connsiteX15" fmla="*/ 1419433 w 1993076"/>
                      <a:gd name="connsiteY15" fmla="*/ 1608018 h 1624075"/>
                      <a:gd name="connsiteX16" fmla="*/ 1167973 w 1993076"/>
                      <a:gd name="connsiteY16" fmla="*/ 1613098 h 1624075"/>
                      <a:gd name="connsiteX17" fmla="*/ 1015573 w 1993076"/>
                      <a:gd name="connsiteY17" fmla="*/ 1498798 h 1624075"/>
                      <a:gd name="connsiteX18" fmla="*/ 921593 w 1993076"/>
                      <a:gd name="connsiteY18" fmla="*/ 1336238 h 1624075"/>
                      <a:gd name="connsiteX19" fmla="*/ 921593 w 1993076"/>
                      <a:gd name="connsiteY19" fmla="*/ 1346398 h 1624075"/>
                      <a:gd name="connsiteX20" fmla="*/ 771733 w 1993076"/>
                      <a:gd name="connsiteY20" fmla="*/ 1473398 h 1624075"/>
                      <a:gd name="connsiteX21" fmla="*/ 423753 w 1993076"/>
                      <a:gd name="connsiteY21" fmla="*/ 1539438 h 1624075"/>
                      <a:gd name="connsiteX22" fmla="*/ 271353 w 1993076"/>
                      <a:gd name="connsiteY22" fmla="*/ 1305758 h 1624075"/>
                      <a:gd name="connsiteX23" fmla="*/ 400893 w 1993076"/>
                      <a:gd name="connsiteY23" fmla="*/ 1056838 h 1624075"/>
                      <a:gd name="connsiteX24" fmla="*/ 474553 w 1993076"/>
                      <a:gd name="connsiteY24" fmla="*/ 970478 h 1624075"/>
                      <a:gd name="connsiteX25" fmla="*/ 230713 w 1993076"/>
                      <a:gd name="connsiteY25" fmla="*/ 879038 h 1624075"/>
                      <a:gd name="connsiteX26" fmla="*/ 47833 w 1993076"/>
                      <a:gd name="connsiteY26" fmla="*/ 726638 h 1624075"/>
                      <a:gd name="connsiteX27" fmla="*/ 17353 w 1993076"/>
                      <a:gd name="connsiteY27" fmla="*/ 442158 h 1624075"/>
                      <a:gd name="connsiteX28" fmla="*/ 281513 w 1993076"/>
                      <a:gd name="connsiteY28" fmla="*/ 340558 h 1624075"/>
                      <a:gd name="connsiteX29" fmla="*/ 489793 w 1993076"/>
                      <a:gd name="connsiteY29" fmla="*/ 391358 h 1624075"/>
                      <a:gd name="connsiteX30" fmla="*/ 710773 w 1993076"/>
                      <a:gd name="connsiteY30" fmla="*/ 462478 h 1624075"/>
                      <a:gd name="connsiteX0" fmla="*/ 710773 w 1993076"/>
                      <a:gd name="connsiteY0" fmla="*/ 462478 h 1624075"/>
                      <a:gd name="connsiteX1" fmla="*/ 878413 w 1993076"/>
                      <a:gd name="connsiteY1" fmla="*/ 177998 h 1624075"/>
                      <a:gd name="connsiteX2" fmla="*/ 1190833 w 1993076"/>
                      <a:gd name="connsiteY2" fmla="*/ 198 h 1624075"/>
                      <a:gd name="connsiteX3" fmla="*/ 1414353 w 1993076"/>
                      <a:gd name="connsiteY3" fmla="*/ 147518 h 1624075"/>
                      <a:gd name="connsiteX4" fmla="*/ 1462613 w 1993076"/>
                      <a:gd name="connsiteY4" fmla="*/ 353258 h 1624075"/>
                      <a:gd name="connsiteX5" fmla="*/ 1427053 w 1993076"/>
                      <a:gd name="connsiteY5" fmla="*/ 531058 h 1624075"/>
                      <a:gd name="connsiteX6" fmla="*/ 1625173 w 1993076"/>
                      <a:gd name="connsiteY6" fmla="*/ 556458 h 1624075"/>
                      <a:gd name="connsiteX7" fmla="*/ 1861393 w 1993076"/>
                      <a:gd name="connsiteY7" fmla="*/ 625038 h 1624075"/>
                      <a:gd name="connsiteX8" fmla="*/ 1990933 w 1993076"/>
                      <a:gd name="connsiteY8" fmla="*/ 790138 h 1624075"/>
                      <a:gd name="connsiteX9" fmla="*/ 1924893 w 1993076"/>
                      <a:gd name="connsiteY9" fmla="*/ 990798 h 1624075"/>
                      <a:gd name="connsiteX10" fmla="*/ 1708993 w 1993076"/>
                      <a:gd name="connsiteY10" fmla="*/ 1072078 h 1624075"/>
                      <a:gd name="connsiteX11" fmla="*/ 1449913 w 1993076"/>
                      <a:gd name="connsiteY11" fmla="*/ 1051758 h 1624075"/>
                      <a:gd name="connsiteX12" fmla="*/ 1564213 w 1993076"/>
                      <a:gd name="connsiteY12" fmla="*/ 1267658 h 1624075"/>
                      <a:gd name="connsiteX13" fmla="*/ 1589613 w 1993076"/>
                      <a:gd name="connsiteY13" fmla="*/ 1374338 h 1624075"/>
                      <a:gd name="connsiteX14" fmla="*/ 1548973 w 1993076"/>
                      <a:gd name="connsiteY14" fmla="*/ 1511498 h 1624075"/>
                      <a:gd name="connsiteX15" fmla="*/ 1419433 w 1993076"/>
                      <a:gd name="connsiteY15" fmla="*/ 1608018 h 1624075"/>
                      <a:gd name="connsiteX16" fmla="*/ 1167973 w 1993076"/>
                      <a:gd name="connsiteY16" fmla="*/ 1613098 h 1624075"/>
                      <a:gd name="connsiteX17" fmla="*/ 1015573 w 1993076"/>
                      <a:gd name="connsiteY17" fmla="*/ 1498798 h 1624075"/>
                      <a:gd name="connsiteX18" fmla="*/ 921593 w 1993076"/>
                      <a:gd name="connsiteY18" fmla="*/ 1336238 h 1624075"/>
                      <a:gd name="connsiteX19" fmla="*/ 921593 w 1993076"/>
                      <a:gd name="connsiteY19" fmla="*/ 1346398 h 1624075"/>
                      <a:gd name="connsiteX20" fmla="*/ 771733 w 1993076"/>
                      <a:gd name="connsiteY20" fmla="*/ 1473398 h 1624075"/>
                      <a:gd name="connsiteX21" fmla="*/ 423753 w 1993076"/>
                      <a:gd name="connsiteY21" fmla="*/ 1539438 h 1624075"/>
                      <a:gd name="connsiteX22" fmla="*/ 271353 w 1993076"/>
                      <a:gd name="connsiteY22" fmla="*/ 1305758 h 1624075"/>
                      <a:gd name="connsiteX23" fmla="*/ 400893 w 1993076"/>
                      <a:gd name="connsiteY23" fmla="*/ 1056838 h 1624075"/>
                      <a:gd name="connsiteX24" fmla="*/ 474553 w 1993076"/>
                      <a:gd name="connsiteY24" fmla="*/ 970478 h 1624075"/>
                      <a:gd name="connsiteX25" fmla="*/ 230713 w 1993076"/>
                      <a:gd name="connsiteY25" fmla="*/ 879038 h 1624075"/>
                      <a:gd name="connsiteX26" fmla="*/ 47833 w 1993076"/>
                      <a:gd name="connsiteY26" fmla="*/ 726638 h 1624075"/>
                      <a:gd name="connsiteX27" fmla="*/ 17353 w 1993076"/>
                      <a:gd name="connsiteY27" fmla="*/ 442158 h 1624075"/>
                      <a:gd name="connsiteX28" fmla="*/ 281513 w 1993076"/>
                      <a:gd name="connsiteY28" fmla="*/ 340558 h 1624075"/>
                      <a:gd name="connsiteX29" fmla="*/ 489793 w 1993076"/>
                      <a:gd name="connsiteY29" fmla="*/ 391358 h 1624075"/>
                      <a:gd name="connsiteX30" fmla="*/ 710773 w 1993076"/>
                      <a:gd name="connsiteY30" fmla="*/ 462478 h 1624075"/>
                      <a:gd name="connsiteX0" fmla="*/ 710773 w 1993076"/>
                      <a:gd name="connsiteY0" fmla="*/ 462478 h 1624075"/>
                      <a:gd name="connsiteX1" fmla="*/ 878413 w 1993076"/>
                      <a:gd name="connsiteY1" fmla="*/ 177998 h 1624075"/>
                      <a:gd name="connsiteX2" fmla="*/ 1190833 w 1993076"/>
                      <a:gd name="connsiteY2" fmla="*/ 198 h 1624075"/>
                      <a:gd name="connsiteX3" fmla="*/ 1414353 w 1993076"/>
                      <a:gd name="connsiteY3" fmla="*/ 147518 h 1624075"/>
                      <a:gd name="connsiteX4" fmla="*/ 1462613 w 1993076"/>
                      <a:gd name="connsiteY4" fmla="*/ 353258 h 1624075"/>
                      <a:gd name="connsiteX5" fmla="*/ 1427053 w 1993076"/>
                      <a:gd name="connsiteY5" fmla="*/ 531058 h 1624075"/>
                      <a:gd name="connsiteX6" fmla="*/ 1625173 w 1993076"/>
                      <a:gd name="connsiteY6" fmla="*/ 556458 h 1624075"/>
                      <a:gd name="connsiteX7" fmla="*/ 1861393 w 1993076"/>
                      <a:gd name="connsiteY7" fmla="*/ 625038 h 1624075"/>
                      <a:gd name="connsiteX8" fmla="*/ 1990933 w 1993076"/>
                      <a:gd name="connsiteY8" fmla="*/ 790138 h 1624075"/>
                      <a:gd name="connsiteX9" fmla="*/ 1924893 w 1993076"/>
                      <a:gd name="connsiteY9" fmla="*/ 990798 h 1624075"/>
                      <a:gd name="connsiteX10" fmla="*/ 1708993 w 1993076"/>
                      <a:gd name="connsiteY10" fmla="*/ 1072078 h 1624075"/>
                      <a:gd name="connsiteX11" fmla="*/ 1449913 w 1993076"/>
                      <a:gd name="connsiteY11" fmla="*/ 1051758 h 1624075"/>
                      <a:gd name="connsiteX12" fmla="*/ 1564213 w 1993076"/>
                      <a:gd name="connsiteY12" fmla="*/ 1267658 h 1624075"/>
                      <a:gd name="connsiteX13" fmla="*/ 1589613 w 1993076"/>
                      <a:gd name="connsiteY13" fmla="*/ 1374338 h 1624075"/>
                      <a:gd name="connsiteX14" fmla="*/ 1548973 w 1993076"/>
                      <a:gd name="connsiteY14" fmla="*/ 1511498 h 1624075"/>
                      <a:gd name="connsiteX15" fmla="*/ 1419433 w 1993076"/>
                      <a:gd name="connsiteY15" fmla="*/ 1608018 h 1624075"/>
                      <a:gd name="connsiteX16" fmla="*/ 1167973 w 1993076"/>
                      <a:gd name="connsiteY16" fmla="*/ 1613098 h 1624075"/>
                      <a:gd name="connsiteX17" fmla="*/ 1015573 w 1993076"/>
                      <a:gd name="connsiteY17" fmla="*/ 1498798 h 1624075"/>
                      <a:gd name="connsiteX18" fmla="*/ 921593 w 1993076"/>
                      <a:gd name="connsiteY18" fmla="*/ 1336238 h 1624075"/>
                      <a:gd name="connsiteX19" fmla="*/ 921593 w 1993076"/>
                      <a:gd name="connsiteY19" fmla="*/ 1346398 h 1624075"/>
                      <a:gd name="connsiteX20" fmla="*/ 771733 w 1993076"/>
                      <a:gd name="connsiteY20" fmla="*/ 1473398 h 1624075"/>
                      <a:gd name="connsiteX21" fmla="*/ 423753 w 1993076"/>
                      <a:gd name="connsiteY21" fmla="*/ 1539438 h 1624075"/>
                      <a:gd name="connsiteX22" fmla="*/ 271353 w 1993076"/>
                      <a:gd name="connsiteY22" fmla="*/ 1305758 h 1624075"/>
                      <a:gd name="connsiteX23" fmla="*/ 393273 w 1993076"/>
                      <a:gd name="connsiteY23" fmla="*/ 1056838 h 1624075"/>
                      <a:gd name="connsiteX24" fmla="*/ 474553 w 1993076"/>
                      <a:gd name="connsiteY24" fmla="*/ 970478 h 1624075"/>
                      <a:gd name="connsiteX25" fmla="*/ 230713 w 1993076"/>
                      <a:gd name="connsiteY25" fmla="*/ 879038 h 1624075"/>
                      <a:gd name="connsiteX26" fmla="*/ 47833 w 1993076"/>
                      <a:gd name="connsiteY26" fmla="*/ 726638 h 1624075"/>
                      <a:gd name="connsiteX27" fmla="*/ 17353 w 1993076"/>
                      <a:gd name="connsiteY27" fmla="*/ 442158 h 1624075"/>
                      <a:gd name="connsiteX28" fmla="*/ 281513 w 1993076"/>
                      <a:gd name="connsiteY28" fmla="*/ 340558 h 1624075"/>
                      <a:gd name="connsiteX29" fmla="*/ 489793 w 1993076"/>
                      <a:gd name="connsiteY29" fmla="*/ 391358 h 1624075"/>
                      <a:gd name="connsiteX30" fmla="*/ 710773 w 1993076"/>
                      <a:gd name="connsiteY30" fmla="*/ 462478 h 1624075"/>
                      <a:gd name="connsiteX0" fmla="*/ 710773 w 1993076"/>
                      <a:gd name="connsiteY0" fmla="*/ 462478 h 1624075"/>
                      <a:gd name="connsiteX1" fmla="*/ 878413 w 1993076"/>
                      <a:gd name="connsiteY1" fmla="*/ 177998 h 1624075"/>
                      <a:gd name="connsiteX2" fmla="*/ 1190833 w 1993076"/>
                      <a:gd name="connsiteY2" fmla="*/ 198 h 1624075"/>
                      <a:gd name="connsiteX3" fmla="*/ 1414353 w 1993076"/>
                      <a:gd name="connsiteY3" fmla="*/ 147518 h 1624075"/>
                      <a:gd name="connsiteX4" fmla="*/ 1462613 w 1993076"/>
                      <a:gd name="connsiteY4" fmla="*/ 353258 h 1624075"/>
                      <a:gd name="connsiteX5" fmla="*/ 1427053 w 1993076"/>
                      <a:gd name="connsiteY5" fmla="*/ 531058 h 1624075"/>
                      <a:gd name="connsiteX6" fmla="*/ 1625173 w 1993076"/>
                      <a:gd name="connsiteY6" fmla="*/ 556458 h 1624075"/>
                      <a:gd name="connsiteX7" fmla="*/ 1861393 w 1993076"/>
                      <a:gd name="connsiteY7" fmla="*/ 625038 h 1624075"/>
                      <a:gd name="connsiteX8" fmla="*/ 1990933 w 1993076"/>
                      <a:gd name="connsiteY8" fmla="*/ 790138 h 1624075"/>
                      <a:gd name="connsiteX9" fmla="*/ 1924893 w 1993076"/>
                      <a:gd name="connsiteY9" fmla="*/ 990798 h 1624075"/>
                      <a:gd name="connsiteX10" fmla="*/ 1708993 w 1993076"/>
                      <a:gd name="connsiteY10" fmla="*/ 1072078 h 1624075"/>
                      <a:gd name="connsiteX11" fmla="*/ 1449913 w 1993076"/>
                      <a:gd name="connsiteY11" fmla="*/ 1051758 h 1624075"/>
                      <a:gd name="connsiteX12" fmla="*/ 1564213 w 1993076"/>
                      <a:gd name="connsiteY12" fmla="*/ 1267658 h 1624075"/>
                      <a:gd name="connsiteX13" fmla="*/ 1589613 w 1993076"/>
                      <a:gd name="connsiteY13" fmla="*/ 1374338 h 1624075"/>
                      <a:gd name="connsiteX14" fmla="*/ 1548973 w 1993076"/>
                      <a:gd name="connsiteY14" fmla="*/ 1511498 h 1624075"/>
                      <a:gd name="connsiteX15" fmla="*/ 1419433 w 1993076"/>
                      <a:gd name="connsiteY15" fmla="*/ 1608018 h 1624075"/>
                      <a:gd name="connsiteX16" fmla="*/ 1167973 w 1993076"/>
                      <a:gd name="connsiteY16" fmla="*/ 1613098 h 1624075"/>
                      <a:gd name="connsiteX17" fmla="*/ 1015573 w 1993076"/>
                      <a:gd name="connsiteY17" fmla="*/ 1498798 h 1624075"/>
                      <a:gd name="connsiteX18" fmla="*/ 921593 w 1993076"/>
                      <a:gd name="connsiteY18" fmla="*/ 1336238 h 1624075"/>
                      <a:gd name="connsiteX19" fmla="*/ 921593 w 1993076"/>
                      <a:gd name="connsiteY19" fmla="*/ 1346398 h 1624075"/>
                      <a:gd name="connsiteX20" fmla="*/ 771733 w 1993076"/>
                      <a:gd name="connsiteY20" fmla="*/ 1473398 h 1624075"/>
                      <a:gd name="connsiteX21" fmla="*/ 423753 w 1993076"/>
                      <a:gd name="connsiteY21" fmla="*/ 1539438 h 1624075"/>
                      <a:gd name="connsiteX22" fmla="*/ 271353 w 1993076"/>
                      <a:gd name="connsiteY22" fmla="*/ 1305758 h 1624075"/>
                      <a:gd name="connsiteX23" fmla="*/ 393273 w 1993076"/>
                      <a:gd name="connsiteY23" fmla="*/ 1056838 h 1624075"/>
                      <a:gd name="connsiteX24" fmla="*/ 461853 w 1993076"/>
                      <a:gd name="connsiteY24" fmla="*/ 973018 h 1624075"/>
                      <a:gd name="connsiteX25" fmla="*/ 230713 w 1993076"/>
                      <a:gd name="connsiteY25" fmla="*/ 879038 h 1624075"/>
                      <a:gd name="connsiteX26" fmla="*/ 47833 w 1993076"/>
                      <a:gd name="connsiteY26" fmla="*/ 726638 h 1624075"/>
                      <a:gd name="connsiteX27" fmla="*/ 17353 w 1993076"/>
                      <a:gd name="connsiteY27" fmla="*/ 442158 h 1624075"/>
                      <a:gd name="connsiteX28" fmla="*/ 281513 w 1993076"/>
                      <a:gd name="connsiteY28" fmla="*/ 340558 h 1624075"/>
                      <a:gd name="connsiteX29" fmla="*/ 489793 w 1993076"/>
                      <a:gd name="connsiteY29" fmla="*/ 391358 h 1624075"/>
                      <a:gd name="connsiteX30" fmla="*/ 710773 w 1993076"/>
                      <a:gd name="connsiteY30" fmla="*/ 462478 h 16240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</a:cxnLst>
                    <a:rect l="l" t="t" r="r" b="b"/>
                    <a:pathLst>
                      <a:path w="1993076" h="1624075">
                        <a:moveTo>
                          <a:pt x="710773" y="462478"/>
                        </a:moveTo>
                        <a:cubicBezTo>
                          <a:pt x="775543" y="426918"/>
                          <a:pt x="798403" y="255045"/>
                          <a:pt x="878413" y="177998"/>
                        </a:cubicBezTo>
                        <a:cubicBezTo>
                          <a:pt x="958423" y="100951"/>
                          <a:pt x="1101510" y="5278"/>
                          <a:pt x="1190833" y="198"/>
                        </a:cubicBezTo>
                        <a:cubicBezTo>
                          <a:pt x="1280156" y="-4882"/>
                          <a:pt x="1369056" y="88675"/>
                          <a:pt x="1414353" y="147518"/>
                        </a:cubicBezTo>
                        <a:cubicBezTo>
                          <a:pt x="1459650" y="206361"/>
                          <a:pt x="1460496" y="289335"/>
                          <a:pt x="1462613" y="353258"/>
                        </a:cubicBezTo>
                        <a:cubicBezTo>
                          <a:pt x="1464730" y="417181"/>
                          <a:pt x="1399960" y="497191"/>
                          <a:pt x="1427053" y="531058"/>
                        </a:cubicBezTo>
                        <a:cubicBezTo>
                          <a:pt x="1454146" y="564925"/>
                          <a:pt x="1552783" y="540795"/>
                          <a:pt x="1625173" y="556458"/>
                        </a:cubicBezTo>
                        <a:cubicBezTo>
                          <a:pt x="1697563" y="572121"/>
                          <a:pt x="1800433" y="586091"/>
                          <a:pt x="1861393" y="625038"/>
                        </a:cubicBezTo>
                        <a:cubicBezTo>
                          <a:pt x="1922353" y="663985"/>
                          <a:pt x="1980350" y="729178"/>
                          <a:pt x="1990933" y="790138"/>
                        </a:cubicBezTo>
                        <a:cubicBezTo>
                          <a:pt x="2001516" y="851098"/>
                          <a:pt x="1971883" y="943808"/>
                          <a:pt x="1924893" y="990798"/>
                        </a:cubicBezTo>
                        <a:cubicBezTo>
                          <a:pt x="1877903" y="1037788"/>
                          <a:pt x="1788156" y="1061918"/>
                          <a:pt x="1708993" y="1072078"/>
                        </a:cubicBezTo>
                        <a:cubicBezTo>
                          <a:pt x="1629830" y="1082238"/>
                          <a:pt x="1474043" y="1019161"/>
                          <a:pt x="1449913" y="1051758"/>
                        </a:cubicBezTo>
                        <a:cubicBezTo>
                          <a:pt x="1425783" y="1084355"/>
                          <a:pt x="1540930" y="1213895"/>
                          <a:pt x="1564213" y="1267658"/>
                        </a:cubicBezTo>
                        <a:cubicBezTo>
                          <a:pt x="1587496" y="1321421"/>
                          <a:pt x="1592153" y="1333698"/>
                          <a:pt x="1589613" y="1374338"/>
                        </a:cubicBezTo>
                        <a:cubicBezTo>
                          <a:pt x="1587073" y="1414978"/>
                          <a:pt x="1577336" y="1472551"/>
                          <a:pt x="1548973" y="1511498"/>
                        </a:cubicBezTo>
                        <a:cubicBezTo>
                          <a:pt x="1520610" y="1550445"/>
                          <a:pt x="1482933" y="1591085"/>
                          <a:pt x="1419433" y="1608018"/>
                        </a:cubicBezTo>
                        <a:cubicBezTo>
                          <a:pt x="1355933" y="1624951"/>
                          <a:pt x="1235283" y="1631301"/>
                          <a:pt x="1167973" y="1613098"/>
                        </a:cubicBezTo>
                        <a:cubicBezTo>
                          <a:pt x="1100663" y="1594895"/>
                          <a:pt x="1052826" y="1546211"/>
                          <a:pt x="1015573" y="1498798"/>
                        </a:cubicBezTo>
                        <a:cubicBezTo>
                          <a:pt x="978320" y="1451385"/>
                          <a:pt x="937256" y="1361638"/>
                          <a:pt x="921593" y="1336238"/>
                        </a:cubicBezTo>
                        <a:cubicBezTo>
                          <a:pt x="905930" y="1310838"/>
                          <a:pt x="946570" y="1323538"/>
                          <a:pt x="921593" y="1346398"/>
                        </a:cubicBezTo>
                        <a:cubicBezTo>
                          <a:pt x="896616" y="1369258"/>
                          <a:pt x="877566" y="1415825"/>
                          <a:pt x="771733" y="1473398"/>
                        </a:cubicBezTo>
                        <a:cubicBezTo>
                          <a:pt x="665900" y="1530971"/>
                          <a:pt x="507150" y="1567378"/>
                          <a:pt x="423753" y="1539438"/>
                        </a:cubicBezTo>
                        <a:cubicBezTo>
                          <a:pt x="340356" y="1511498"/>
                          <a:pt x="276433" y="1386191"/>
                          <a:pt x="271353" y="1305758"/>
                        </a:cubicBezTo>
                        <a:cubicBezTo>
                          <a:pt x="266273" y="1225325"/>
                          <a:pt x="361523" y="1112295"/>
                          <a:pt x="393273" y="1056838"/>
                        </a:cubicBezTo>
                        <a:cubicBezTo>
                          <a:pt x="425023" y="1001381"/>
                          <a:pt x="488946" y="1002651"/>
                          <a:pt x="461853" y="973018"/>
                        </a:cubicBezTo>
                        <a:cubicBezTo>
                          <a:pt x="434760" y="943385"/>
                          <a:pt x="299716" y="920101"/>
                          <a:pt x="230713" y="879038"/>
                        </a:cubicBezTo>
                        <a:cubicBezTo>
                          <a:pt x="161710" y="837975"/>
                          <a:pt x="83393" y="799451"/>
                          <a:pt x="47833" y="726638"/>
                        </a:cubicBezTo>
                        <a:cubicBezTo>
                          <a:pt x="12273" y="653825"/>
                          <a:pt x="-21594" y="506504"/>
                          <a:pt x="17353" y="442158"/>
                        </a:cubicBezTo>
                        <a:cubicBezTo>
                          <a:pt x="56300" y="377812"/>
                          <a:pt x="202773" y="349025"/>
                          <a:pt x="281513" y="340558"/>
                        </a:cubicBezTo>
                        <a:cubicBezTo>
                          <a:pt x="360253" y="332091"/>
                          <a:pt x="418673" y="367651"/>
                          <a:pt x="489793" y="391358"/>
                        </a:cubicBezTo>
                        <a:cubicBezTo>
                          <a:pt x="560913" y="415065"/>
                          <a:pt x="646003" y="498038"/>
                          <a:pt x="710773" y="462478"/>
                        </a:cubicBezTo>
                        <a:close/>
                      </a:path>
                    </a:pathLst>
                  </a:custGeom>
                  <a:solidFill>
                    <a:srgbClr val="F3E53D"/>
                  </a:solidFill>
                  <a:ln w="57150">
                    <a:noFill/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  <p:sp>
                <p:nvSpPr>
                  <p:cNvPr id="277" name="วงรี 77">
                    <a:extLst>
                      <a:ext uri="{FF2B5EF4-FFF2-40B4-BE49-F238E27FC236}">
                        <a16:creationId xmlns:a16="http://schemas.microsoft.com/office/drawing/2014/main" id="{1E60FB32-90E3-42B4-B0D6-2C677AD68AFC}"/>
                      </a:ext>
                    </a:extLst>
                  </p:cNvPr>
                  <p:cNvSpPr/>
                  <p:nvPr/>
                </p:nvSpPr>
                <p:spPr>
                  <a:xfrm>
                    <a:off x="4579275" y="1400406"/>
                    <a:ext cx="295962" cy="284142"/>
                  </a:xfrm>
                  <a:custGeom>
                    <a:avLst/>
                    <a:gdLst>
                      <a:gd name="connsiteX0" fmla="*/ 0 w 290429"/>
                      <a:gd name="connsiteY0" fmla="*/ 144699 h 289397"/>
                      <a:gd name="connsiteX1" fmla="*/ 145215 w 290429"/>
                      <a:gd name="connsiteY1" fmla="*/ 0 h 289397"/>
                      <a:gd name="connsiteX2" fmla="*/ 290430 w 290429"/>
                      <a:gd name="connsiteY2" fmla="*/ 144699 h 289397"/>
                      <a:gd name="connsiteX3" fmla="*/ 145215 w 290429"/>
                      <a:gd name="connsiteY3" fmla="*/ 289398 h 289397"/>
                      <a:gd name="connsiteX4" fmla="*/ 0 w 290429"/>
                      <a:gd name="connsiteY4" fmla="*/ 144699 h 289397"/>
                      <a:gd name="connsiteX0" fmla="*/ 8 w 290438"/>
                      <a:gd name="connsiteY0" fmla="*/ 144699 h 289398"/>
                      <a:gd name="connsiteX1" fmla="*/ 145223 w 290438"/>
                      <a:gd name="connsiteY1" fmla="*/ 0 h 289398"/>
                      <a:gd name="connsiteX2" fmla="*/ 290438 w 290438"/>
                      <a:gd name="connsiteY2" fmla="*/ 144699 h 289398"/>
                      <a:gd name="connsiteX3" fmla="*/ 140143 w 290438"/>
                      <a:gd name="connsiteY3" fmla="*/ 289398 h 289398"/>
                      <a:gd name="connsiteX4" fmla="*/ 8 w 290438"/>
                      <a:gd name="connsiteY4" fmla="*/ 144699 h 289398"/>
                      <a:gd name="connsiteX0" fmla="*/ 6 w 310756"/>
                      <a:gd name="connsiteY0" fmla="*/ 145377 h 292972"/>
                      <a:gd name="connsiteX1" fmla="*/ 145221 w 310756"/>
                      <a:gd name="connsiteY1" fmla="*/ 678 h 292972"/>
                      <a:gd name="connsiteX2" fmla="*/ 310756 w 310756"/>
                      <a:gd name="connsiteY2" fmla="*/ 206337 h 292972"/>
                      <a:gd name="connsiteX3" fmla="*/ 140141 w 310756"/>
                      <a:gd name="connsiteY3" fmla="*/ 290076 h 292972"/>
                      <a:gd name="connsiteX4" fmla="*/ 6 w 310756"/>
                      <a:gd name="connsiteY4" fmla="*/ 145377 h 292972"/>
                      <a:gd name="connsiteX0" fmla="*/ 5 w 313295"/>
                      <a:gd name="connsiteY0" fmla="*/ 190453 h 289862"/>
                      <a:gd name="connsiteX1" fmla="*/ 147760 w 313295"/>
                      <a:gd name="connsiteY1" fmla="*/ 34 h 289862"/>
                      <a:gd name="connsiteX2" fmla="*/ 313295 w 313295"/>
                      <a:gd name="connsiteY2" fmla="*/ 205693 h 289862"/>
                      <a:gd name="connsiteX3" fmla="*/ 142680 w 313295"/>
                      <a:gd name="connsiteY3" fmla="*/ 289432 h 289862"/>
                      <a:gd name="connsiteX4" fmla="*/ 5 w 313295"/>
                      <a:gd name="connsiteY4" fmla="*/ 190453 h 289862"/>
                      <a:gd name="connsiteX0" fmla="*/ 2796 w 316086"/>
                      <a:gd name="connsiteY0" fmla="*/ 175216 h 274625"/>
                      <a:gd name="connsiteX1" fmla="*/ 71811 w 316086"/>
                      <a:gd name="connsiteY1" fmla="*/ 37 h 274625"/>
                      <a:gd name="connsiteX2" fmla="*/ 316086 w 316086"/>
                      <a:gd name="connsiteY2" fmla="*/ 190456 h 274625"/>
                      <a:gd name="connsiteX3" fmla="*/ 145471 w 316086"/>
                      <a:gd name="connsiteY3" fmla="*/ 274195 h 274625"/>
                      <a:gd name="connsiteX4" fmla="*/ 2796 w 316086"/>
                      <a:gd name="connsiteY4" fmla="*/ 175216 h 274625"/>
                      <a:gd name="connsiteX0" fmla="*/ 2158 w 315952"/>
                      <a:gd name="connsiteY0" fmla="*/ 185068 h 284142"/>
                      <a:gd name="connsiteX1" fmla="*/ 71173 w 315952"/>
                      <a:gd name="connsiteY1" fmla="*/ 9889 h 284142"/>
                      <a:gd name="connsiteX2" fmla="*/ 235434 w 315952"/>
                      <a:gd name="connsiteY2" fmla="*/ 40983 h 284142"/>
                      <a:gd name="connsiteX3" fmla="*/ 315448 w 315952"/>
                      <a:gd name="connsiteY3" fmla="*/ 200308 h 284142"/>
                      <a:gd name="connsiteX4" fmla="*/ 144833 w 315952"/>
                      <a:gd name="connsiteY4" fmla="*/ 284047 h 284142"/>
                      <a:gd name="connsiteX5" fmla="*/ 2158 w 315952"/>
                      <a:gd name="connsiteY5" fmla="*/ 185068 h 284142"/>
                      <a:gd name="connsiteX0" fmla="*/ 2158 w 295962"/>
                      <a:gd name="connsiteY0" fmla="*/ 185068 h 284142"/>
                      <a:gd name="connsiteX1" fmla="*/ 71173 w 295962"/>
                      <a:gd name="connsiteY1" fmla="*/ 9889 h 284142"/>
                      <a:gd name="connsiteX2" fmla="*/ 235434 w 295962"/>
                      <a:gd name="connsiteY2" fmla="*/ 40983 h 284142"/>
                      <a:gd name="connsiteX3" fmla="*/ 295128 w 295962"/>
                      <a:gd name="connsiteY3" fmla="*/ 200308 h 284142"/>
                      <a:gd name="connsiteX4" fmla="*/ 144833 w 295962"/>
                      <a:gd name="connsiteY4" fmla="*/ 284047 h 284142"/>
                      <a:gd name="connsiteX5" fmla="*/ 2158 w 295962"/>
                      <a:gd name="connsiteY5" fmla="*/ 185068 h 28414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95962" h="284142">
                        <a:moveTo>
                          <a:pt x="2158" y="185068"/>
                        </a:moveTo>
                        <a:cubicBezTo>
                          <a:pt x="-10119" y="139375"/>
                          <a:pt x="32294" y="33903"/>
                          <a:pt x="71173" y="9889"/>
                        </a:cubicBezTo>
                        <a:cubicBezTo>
                          <a:pt x="110052" y="-14125"/>
                          <a:pt x="194722" y="9247"/>
                          <a:pt x="235434" y="40983"/>
                        </a:cubicBezTo>
                        <a:cubicBezTo>
                          <a:pt x="276147" y="72720"/>
                          <a:pt x="300915" y="162761"/>
                          <a:pt x="295128" y="200308"/>
                        </a:cubicBezTo>
                        <a:cubicBezTo>
                          <a:pt x="289341" y="237855"/>
                          <a:pt x="193661" y="286587"/>
                          <a:pt x="144833" y="284047"/>
                        </a:cubicBezTo>
                        <a:cubicBezTo>
                          <a:pt x="96005" y="281507"/>
                          <a:pt x="14435" y="230761"/>
                          <a:pt x="2158" y="185068"/>
                        </a:cubicBezTo>
                        <a:close/>
                      </a:path>
                    </a:pathLst>
                  </a:custGeom>
                  <a:solidFill>
                    <a:srgbClr val="FDC64E"/>
                  </a:solidFill>
                  <a:ln w="5715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</p:grpSp>
          </p:grpSp>
        </p:grpSp>
        <p:grpSp>
          <p:nvGrpSpPr>
            <p:cNvPr id="220" name="กลุ่ม 219">
              <a:extLst>
                <a:ext uri="{FF2B5EF4-FFF2-40B4-BE49-F238E27FC236}">
                  <a16:creationId xmlns:a16="http://schemas.microsoft.com/office/drawing/2014/main" id="{7AD053F4-DACA-4DE9-B20E-61F2B84719EE}"/>
                </a:ext>
              </a:extLst>
            </p:cNvPr>
            <p:cNvGrpSpPr/>
            <p:nvPr/>
          </p:nvGrpSpPr>
          <p:grpSpPr>
            <a:xfrm rot="582746">
              <a:off x="2549673" y="4795096"/>
              <a:ext cx="1430727" cy="693721"/>
              <a:chOff x="10001184" y="5338622"/>
              <a:chExt cx="2106391" cy="1022263"/>
            </a:xfrm>
          </p:grpSpPr>
          <p:grpSp>
            <p:nvGrpSpPr>
              <p:cNvPr id="251" name="กลุ่ม 250">
                <a:extLst>
                  <a:ext uri="{FF2B5EF4-FFF2-40B4-BE49-F238E27FC236}">
                    <a16:creationId xmlns:a16="http://schemas.microsoft.com/office/drawing/2014/main" id="{02993103-E1C2-4AB6-A290-50E10AC8DB7D}"/>
                  </a:ext>
                </a:extLst>
              </p:cNvPr>
              <p:cNvGrpSpPr/>
              <p:nvPr/>
            </p:nvGrpSpPr>
            <p:grpSpPr>
              <a:xfrm>
                <a:off x="10001184" y="5587453"/>
                <a:ext cx="2106391" cy="773432"/>
                <a:chOff x="271617" y="1864931"/>
                <a:chExt cx="2106391" cy="773432"/>
              </a:xfrm>
            </p:grpSpPr>
            <p:sp>
              <p:nvSpPr>
                <p:cNvPr id="258" name="รูปแบบอิสระ: รูปร่าง 257">
                  <a:extLst>
                    <a:ext uri="{FF2B5EF4-FFF2-40B4-BE49-F238E27FC236}">
                      <a16:creationId xmlns:a16="http://schemas.microsoft.com/office/drawing/2014/main" id="{44BD55D8-780E-4AC2-BE6D-486DE5DA4E0D}"/>
                    </a:ext>
                  </a:extLst>
                </p:cNvPr>
                <p:cNvSpPr/>
                <p:nvPr/>
              </p:nvSpPr>
              <p:spPr>
                <a:xfrm rot="19753974">
                  <a:off x="386109" y="2369954"/>
                  <a:ext cx="336409" cy="268409"/>
                </a:xfrm>
                <a:custGeom>
                  <a:avLst/>
                  <a:gdLst>
                    <a:gd name="connsiteX0" fmla="*/ 29515 w 1911332"/>
                    <a:gd name="connsiteY0" fmla="*/ 961950 h 1476855"/>
                    <a:gd name="connsiteX1" fmla="*/ 562175 w 1911332"/>
                    <a:gd name="connsiteY1" fmla="*/ 154082 h 1476855"/>
                    <a:gd name="connsiteX2" fmla="*/ 1245756 w 1911332"/>
                    <a:gd name="connsiteY2" fmla="*/ 65306 h 1476855"/>
                    <a:gd name="connsiteX3" fmla="*/ 1876070 w 1911332"/>
                    <a:gd name="connsiteY3" fmla="*/ 890929 h 1476855"/>
                    <a:gd name="connsiteX4" fmla="*/ 1778416 w 1911332"/>
                    <a:gd name="connsiteY4" fmla="*/ 1396956 h 1476855"/>
                    <a:gd name="connsiteX5" fmla="*/ 1334533 w 1911332"/>
                    <a:gd name="connsiteY5" fmla="*/ 1441344 h 1476855"/>
                    <a:gd name="connsiteX6" fmla="*/ 1050447 w 1911332"/>
                    <a:gd name="connsiteY6" fmla="*/ 1361445 h 1476855"/>
                    <a:gd name="connsiteX7" fmla="*/ 535542 w 1911332"/>
                    <a:gd name="connsiteY7" fmla="*/ 1476855 h 1476855"/>
                    <a:gd name="connsiteX8" fmla="*/ 118292 w 1911332"/>
                    <a:gd name="connsiteY8" fmla="*/ 1361445 h 1476855"/>
                    <a:gd name="connsiteX9" fmla="*/ 29515 w 1911332"/>
                    <a:gd name="connsiteY9" fmla="*/ 961950 h 1476855"/>
                    <a:gd name="connsiteX0" fmla="*/ 29515 w 1911332"/>
                    <a:gd name="connsiteY0" fmla="*/ 961950 h 1476855"/>
                    <a:gd name="connsiteX1" fmla="*/ 562175 w 1911332"/>
                    <a:gd name="connsiteY1" fmla="*/ 154082 h 1476855"/>
                    <a:gd name="connsiteX2" fmla="*/ 1245756 w 1911332"/>
                    <a:gd name="connsiteY2" fmla="*/ 65306 h 1476855"/>
                    <a:gd name="connsiteX3" fmla="*/ 1876070 w 1911332"/>
                    <a:gd name="connsiteY3" fmla="*/ 890929 h 1476855"/>
                    <a:gd name="connsiteX4" fmla="*/ 1778416 w 1911332"/>
                    <a:gd name="connsiteY4" fmla="*/ 1396956 h 1476855"/>
                    <a:gd name="connsiteX5" fmla="*/ 1334533 w 1911332"/>
                    <a:gd name="connsiteY5" fmla="*/ 1441344 h 1476855"/>
                    <a:gd name="connsiteX6" fmla="*/ 926160 w 1911332"/>
                    <a:gd name="connsiteY6" fmla="*/ 1361445 h 1476855"/>
                    <a:gd name="connsiteX7" fmla="*/ 535542 w 1911332"/>
                    <a:gd name="connsiteY7" fmla="*/ 1476855 h 1476855"/>
                    <a:gd name="connsiteX8" fmla="*/ 118292 w 1911332"/>
                    <a:gd name="connsiteY8" fmla="*/ 1361445 h 1476855"/>
                    <a:gd name="connsiteX9" fmla="*/ 29515 w 1911332"/>
                    <a:gd name="connsiteY9" fmla="*/ 961950 h 1476855"/>
                    <a:gd name="connsiteX0" fmla="*/ 29515 w 1911332"/>
                    <a:gd name="connsiteY0" fmla="*/ 961950 h 1476855"/>
                    <a:gd name="connsiteX1" fmla="*/ 562175 w 1911332"/>
                    <a:gd name="connsiteY1" fmla="*/ 154082 h 1476855"/>
                    <a:gd name="connsiteX2" fmla="*/ 1245756 w 1911332"/>
                    <a:gd name="connsiteY2" fmla="*/ 65306 h 1476855"/>
                    <a:gd name="connsiteX3" fmla="*/ 1876070 w 1911332"/>
                    <a:gd name="connsiteY3" fmla="*/ 890929 h 1476855"/>
                    <a:gd name="connsiteX4" fmla="*/ 1778416 w 1911332"/>
                    <a:gd name="connsiteY4" fmla="*/ 1334812 h 1476855"/>
                    <a:gd name="connsiteX5" fmla="*/ 1334533 w 1911332"/>
                    <a:gd name="connsiteY5" fmla="*/ 1441344 h 1476855"/>
                    <a:gd name="connsiteX6" fmla="*/ 926160 w 1911332"/>
                    <a:gd name="connsiteY6" fmla="*/ 1361445 h 1476855"/>
                    <a:gd name="connsiteX7" fmla="*/ 535542 w 1911332"/>
                    <a:gd name="connsiteY7" fmla="*/ 1476855 h 1476855"/>
                    <a:gd name="connsiteX8" fmla="*/ 118292 w 1911332"/>
                    <a:gd name="connsiteY8" fmla="*/ 1361445 h 1476855"/>
                    <a:gd name="connsiteX9" fmla="*/ 29515 w 1911332"/>
                    <a:gd name="connsiteY9" fmla="*/ 961950 h 1476855"/>
                    <a:gd name="connsiteX0" fmla="*/ 29515 w 1911332"/>
                    <a:gd name="connsiteY0" fmla="*/ 961950 h 1476855"/>
                    <a:gd name="connsiteX1" fmla="*/ 562175 w 1911332"/>
                    <a:gd name="connsiteY1" fmla="*/ 154082 h 1476855"/>
                    <a:gd name="connsiteX2" fmla="*/ 1245756 w 1911332"/>
                    <a:gd name="connsiteY2" fmla="*/ 65306 h 1476855"/>
                    <a:gd name="connsiteX3" fmla="*/ 1876070 w 1911332"/>
                    <a:gd name="connsiteY3" fmla="*/ 890929 h 1476855"/>
                    <a:gd name="connsiteX4" fmla="*/ 1778416 w 1911332"/>
                    <a:gd name="connsiteY4" fmla="*/ 1334812 h 1476855"/>
                    <a:gd name="connsiteX5" fmla="*/ 1334533 w 1911332"/>
                    <a:gd name="connsiteY5" fmla="*/ 1441344 h 1476855"/>
                    <a:gd name="connsiteX6" fmla="*/ 979426 w 1911332"/>
                    <a:gd name="connsiteY6" fmla="*/ 1343690 h 1476855"/>
                    <a:gd name="connsiteX7" fmla="*/ 535542 w 1911332"/>
                    <a:gd name="connsiteY7" fmla="*/ 1476855 h 1476855"/>
                    <a:gd name="connsiteX8" fmla="*/ 118292 w 1911332"/>
                    <a:gd name="connsiteY8" fmla="*/ 1361445 h 1476855"/>
                    <a:gd name="connsiteX9" fmla="*/ 29515 w 1911332"/>
                    <a:gd name="connsiteY9" fmla="*/ 961950 h 1476855"/>
                    <a:gd name="connsiteX0" fmla="*/ 29515 w 1909635"/>
                    <a:gd name="connsiteY0" fmla="*/ 961950 h 1476855"/>
                    <a:gd name="connsiteX1" fmla="*/ 562175 w 1909635"/>
                    <a:gd name="connsiteY1" fmla="*/ 154082 h 1476855"/>
                    <a:gd name="connsiteX2" fmla="*/ 1245756 w 1909635"/>
                    <a:gd name="connsiteY2" fmla="*/ 65306 h 1476855"/>
                    <a:gd name="connsiteX3" fmla="*/ 1876070 w 1909635"/>
                    <a:gd name="connsiteY3" fmla="*/ 890929 h 1476855"/>
                    <a:gd name="connsiteX4" fmla="*/ 1778416 w 1909635"/>
                    <a:gd name="connsiteY4" fmla="*/ 1334812 h 1476855"/>
                    <a:gd name="connsiteX5" fmla="*/ 1396677 w 1909635"/>
                    <a:gd name="connsiteY5" fmla="*/ 1405833 h 1476855"/>
                    <a:gd name="connsiteX6" fmla="*/ 979426 w 1909635"/>
                    <a:gd name="connsiteY6" fmla="*/ 1343690 h 1476855"/>
                    <a:gd name="connsiteX7" fmla="*/ 535542 w 1909635"/>
                    <a:gd name="connsiteY7" fmla="*/ 1476855 h 1476855"/>
                    <a:gd name="connsiteX8" fmla="*/ 118292 w 1909635"/>
                    <a:gd name="connsiteY8" fmla="*/ 1361445 h 1476855"/>
                    <a:gd name="connsiteX9" fmla="*/ 29515 w 1909635"/>
                    <a:gd name="connsiteY9" fmla="*/ 961950 h 1476855"/>
                    <a:gd name="connsiteX0" fmla="*/ 29515 w 1909635"/>
                    <a:gd name="connsiteY0" fmla="*/ 886614 h 1473844"/>
                    <a:gd name="connsiteX1" fmla="*/ 562175 w 1909635"/>
                    <a:gd name="connsiteY1" fmla="*/ 151071 h 1473844"/>
                    <a:gd name="connsiteX2" fmla="*/ 1245756 w 1909635"/>
                    <a:gd name="connsiteY2" fmla="*/ 62295 h 1473844"/>
                    <a:gd name="connsiteX3" fmla="*/ 1876070 w 1909635"/>
                    <a:gd name="connsiteY3" fmla="*/ 887918 h 1473844"/>
                    <a:gd name="connsiteX4" fmla="*/ 1778416 w 1909635"/>
                    <a:gd name="connsiteY4" fmla="*/ 1331801 h 1473844"/>
                    <a:gd name="connsiteX5" fmla="*/ 1396677 w 1909635"/>
                    <a:gd name="connsiteY5" fmla="*/ 1402822 h 1473844"/>
                    <a:gd name="connsiteX6" fmla="*/ 979426 w 1909635"/>
                    <a:gd name="connsiteY6" fmla="*/ 1340679 h 1473844"/>
                    <a:gd name="connsiteX7" fmla="*/ 535542 w 1909635"/>
                    <a:gd name="connsiteY7" fmla="*/ 1473844 h 1473844"/>
                    <a:gd name="connsiteX8" fmla="*/ 118292 w 1909635"/>
                    <a:gd name="connsiteY8" fmla="*/ 1358434 h 1473844"/>
                    <a:gd name="connsiteX9" fmla="*/ 29515 w 1909635"/>
                    <a:gd name="connsiteY9" fmla="*/ 886614 h 1473844"/>
                    <a:gd name="connsiteX0" fmla="*/ 29515 w 1909635"/>
                    <a:gd name="connsiteY0" fmla="*/ 889966 h 1477196"/>
                    <a:gd name="connsiteX1" fmla="*/ 562175 w 1909635"/>
                    <a:gd name="connsiteY1" fmla="*/ 145383 h 1477196"/>
                    <a:gd name="connsiteX2" fmla="*/ 1245756 w 1909635"/>
                    <a:gd name="connsiteY2" fmla="*/ 65647 h 1477196"/>
                    <a:gd name="connsiteX3" fmla="*/ 1876070 w 1909635"/>
                    <a:gd name="connsiteY3" fmla="*/ 891270 h 1477196"/>
                    <a:gd name="connsiteX4" fmla="*/ 1778416 w 1909635"/>
                    <a:gd name="connsiteY4" fmla="*/ 1335153 h 1477196"/>
                    <a:gd name="connsiteX5" fmla="*/ 1396677 w 1909635"/>
                    <a:gd name="connsiteY5" fmla="*/ 1406174 h 1477196"/>
                    <a:gd name="connsiteX6" fmla="*/ 979426 w 1909635"/>
                    <a:gd name="connsiteY6" fmla="*/ 1344031 h 1477196"/>
                    <a:gd name="connsiteX7" fmla="*/ 535542 w 1909635"/>
                    <a:gd name="connsiteY7" fmla="*/ 1477196 h 1477196"/>
                    <a:gd name="connsiteX8" fmla="*/ 118292 w 1909635"/>
                    <a:gd name="connsiteY8" fmla="*/ 1361786 h 1477196"/>
                    <a:gd name="connsiteX9" fmla="*/ 29515 w 1909635"/>
                    <a:gd name="connsiteY9" fmla="*/ 889966 h 1477196"/>
                    <a:gd name="connsiteX0" fmla="*/ 29515 w 1904445"/>
                    <a:gd name="connsiteY0" fmla="*/ 852892 h 1440122"/>
                    <a:gd name="connsiteX1" fmla="*/ 562175 w 1904445"/>
                    <a:gd name="connsiteY1" fmla="*/ 108309 h 1440122"/>
                    <a:gd name="connsiteX2" fmla="*/ 1318285 w 1904445"/>
                    <a:gd name="connsiteY2" fmla="*/ 82817 h 1440122"/>
                    <a:gd name="connsiteX3" fmla="*/ 1876070 w 1904445"/>
                    <a:gd name="connsiteY3" fmla="*/ 854196 h 1440122"/>
                    <a:gd name="connsiteX4" fmla="*/ 1778416 w 1904445"/>
                    <a:gd name="connsiteY4" fmla="*/ 1298079 h 1440122"/>
                    <a:gd name="connsiteX5" fmla="*/ 1396677 w 1904445"/>
                    <a:gd name="connsiteY5" fmla="*/ 1369100 h 1440122"/>
                    <a:gd name="connsiteX6" fmla="*/ 979426 w 1904445"/>
                    <a:gd name="connsiteY6" fmla="*/ 1306957 h 1440122"/>
                    <a:gd name="connsiteX7" fmla="*/ 535542 w 1904445"/>
                    <a:gd name="connsiteY7" fmla="*/ 1440122 h 1440122"/>
                    <a:gd name="connsiteX8" fmla="*/ 118292 w 1904445"/>
                    <a:gd name="connsiteY8" fmla="*/ 1324712 h 1440122"/>
                    <a:gd name="connsiteX9" fmla="*/ 29515 w 1904445"/>
                    <a:gd name="connsiteY9" fmla="*/ 852892 h 1440122"/>
                    <a:gd name="connsiteX0" fmla="*/ 29515 w 1904445"/>
                    <a:gd name="connsiteY0" fmla="*/ 875442 h 1462672"/>
                    <a:gd name="connsiteX1" fmla="*/ 562175 w 1904445"/>
                    <a:gd name="connsiteY1" fmla="*/ 130859 h 1462672"/>
                    <a:gd name="connsiteX2" fmla="*/ 1318285 w 1904445"/>
                    <a:gd name="connsiteY2" fmla="*/ 105367 h 1462672"/>
                    <a:gd name="connsiteX3" fmla="*/ 1876070 w 1904445"/>
                    <a:gd name="connsiteY3" fmla="*/ 876746 h 1462672"/>
                    <a:gd name="connsiteX4" fmla="*/ 1778416 w 1904445"/>
                    <a:gd name="connsiteY4" fmla="*/ 1320629 h 1462672"/>
                    <a:gd name="connsiteX5" fmla="*/ 1396677 w 1904445"/>
                    <a:gd name="connsiteY5" fmla="*/ 1391650 h 1462672"/>
                    <a:gd name="connsiteX6" fmla="*/ 979426 w 1904445"/>
                    <a:gd name="connsiteY6" fmla="*/ 1329507 h 1462672"/>
                    <a:gd name="connsiteX7" fmla="*/ 535542 w 1904445"/>
                    <a:gd name="connsiteY7" fmla="*/ 1462672 h 1462672"/>
                    <a:gd name="connsiteX8" fmla="*/ 118292 w 1904445"/>
                    <a:gd name="connsiteY8" fmla="*/ 1347262 h 1462672"/>
                    <a:gd name="connsiteX9" fmla="*/ 29515 w 1904445"/>
                    <a:gd name="connsiteY9" fmla="*/ 875442 h 1462672"/>
                    <a:gd name="connsiteX0" fmla="*/ 29515 w 1904445"/>
                    <a:gd name="connsiteY0" fmla="*/ 875442 h 1462672"/>
                    <a:gd name="connsiteX1" fmla="*/ 562175 w 1904445"/>
                    <a:gd name="connsiteY1" fmla="*/ 130859 h 1462672"/>
                    <a:gd name="connsiteX2" fmla="*/ 1318285 w 1904445"/>
                    <a:gd name="connsiteY2" fmla="*/ 105367 h 1462672"/>
                    <a:gd name="connsiteX3" fmla="*/ 1876070 w 1904445"/>
                    <a:gd name="connsiteY3" fmla="*/ 876746 h 1462672"/>
                    <a:gd name="connsiteX4" fmla="*/ 1778416 w 1904445"/>
                    <a:gd name="connsiteY4" fmla="*/ 1320629 h 1462672"/>
                    <a:gd name="connsiteX5" fmla="*/ 1396677 w 1904445"/>
                    <a:gd name="connsiteY5" fmla="*/ 1391650 h 1462672"/>
                    <a:gd name="connsiteX6" fmla="*/ 979426 w 1904445"/>
                    <a:gd name="connsiteY6" fmla="*/ 1329507 h 1462672"/>
                    <a:gd name="connsiteX7" fmla="*/ 535542 w 1904445"/>
                    <a:gd name="connsiteY7" fmla="*/ 1462672 h 1462672"/>
                    <a:gd name="connsiteX8" fmla="*/ 118292 w 1904445"/>
                    <a:gd name="connsiteY8" fmla="*/ 1347262 h 1462672"/>
                    <a:gd name="connsiteX9" fmla="*/ 29515 w 1904445"/>
                    <a:gd name="connsiteY9" fmla="*/ 875442 h 1462672"/>
                    <a:gd name="connsiteX0" fmla="*/ 29515 w 1917785"/>
                    <a:gd name="connsiteY0" fmla="*/ 875442 h 1462672"/>
                    <a:gd name="connsiteX1" fmla="*/ 562175 w 1917785"/>
                    <a:gd name="connsiteY1" fmla="*/ 130859 h 1462672"/>
                    <a:gd name="connsiteX2" fmla="*/ 1318285 w 1917785"/>
                    <a:gd name="connsiteY2" fmla="*/ 105367 h 1462672"/>
                    <a:gd name="connsiteX3" fmla="*/ 1876070 w 1917785"/>
                    <a:gd name="connsiteY3" fmla="*/ 876746 h 1462672"/>
                    <a:gd name="connsiteX4" fmla="*/ 1823746 w 1917785"/>
                    <a:gd name="connsiteY4" fmla="*/ 1302548 h 1462672"/>
                    <a:gd name="connsiteX5" fmla="*/ 1396677 w 1917785"/>
                    <a:gd name="connsiteY5" fmla="*/ 1391650 h 1462672"/>
                    <a:gd name="connsiteX6" fmla="*/ 979426 w 1917785"/>
                    <a:gd name="connsiteY6" fmla="*/ 1329507 h 1462672"/>
                    <a:gd name="connsiteX7" fmla="*/ 535542 w 1917785"/>
                    <a:gd name="connsiteY7" fmla="*/ 1462672 h 1462672"/>
                    <a:gd name="connsiteX8" fmla="*/ 118292 w 1917785"/>
                    <a:gd name="connsiteY8" fmla="*/ 1347262 h 1462672"/>
                    <a:gd name="connsiteX9" fmla="*/ 29515 w 1917785"/>
                    <a:gd name="connsiteY9" fmla="*/ 875442 h 1462672"/>
                    <a:gd name="connsiteX0" fmla="*/ 29515 w 1922391"/>
                    <a:gd name="connsiteY0" fmla="*/ 875442 h 1462672"/>
                    <a:gd name="connsiteX1" fmla="*/ 562175 w 1922391"/>
                    <a:gd name="connsiteY1" fmla="*/ 130859 h 1462672"/>
                    <a:gd name="connsiteX2" fmla="*/ 1318285 w 1922391"/>
                    <a:gd name="connsiteY2" fmla="*/ 105367 h 1462672"/>
                    <a:gd name="connsiteX3" fmla="*/ 1876070 w 1922391"/>
                    <a:gd name="connsiteY3" fmla="*/ 876746 h 1462672"/>
                    <a:gd name="connsiteX4" fmla="*/ 1823746 w 1922391"/>
                    <a:gd name="connsiteY4" fmla="*/ 1302548 h 1462672"/>
                    <a:gd name="connsiteX5" fmla="*/ 1396677 w 1922391"/>
                    <a:gd name="connsiteY5" fmla="*/ 1391650 h 1462672"/>
                    <a:gd name="connsiteX6" fmla="*/ 979426 w 1922391"/>
                    <a:gd name="connsiteY6" fmla="*/ 1329507 h 1462672"/>
                    <a:gd name="connsiteX7" fmla="*/ 535542 w 1922391"/>
                    <a:gd name="connsiteY7" fmla="*/ 1462672 h 1462672"/>
                    <a:gd name="connsiteX8" fmla="*/ 118292 w 1922391"/>
                    <a:gd name="connsiteY8" fmla="*/ 1347262 h 1462672"/>
                    <a:gd name="connsiteX9" fmla="*/ 29515 w 1922391"/>
                    <a:gd name="connsiteY9" fmla="*/ 875442 h 1462672"/>
                    <a:gd name="connsiteX0" fmla="*/ 29515 w 1913723"/>
                    <a:gd name="connsiteY0" fmla="*/ 875442 h 1462672"/>
                    <a:gd name="connsiteX1" fmla="*/ 562175 w 1913723"/>
                    <a:gd name="connsiteY1" fmla="*/ 130859 h 1462672"/>
                    <a:gd name="connsiteX2" fmla="*/ 1318285 w 1913723"/>
                    <a:gd name="connsiteY2" fmla="*/ 105367 h 1462672"/>
                    <a:gd name="connsiteX3" fmla="*/ 1876070 w 1913723"/>
                    <a:gd name="connsiteY3" fmla="*/ 876746 h 1462672"/>
                    <a:gd name="connsiteX4" fmla="*/ 1823746 w 1913723"/>
                    <a:gd name="connsiteY4" fmla="*/ 1302548 h 1462672"/>
                    <a:gd name="connsiteX5" fmla="*/ 1505470 w 1913723"/>
                    <a:gd name="connsiteY5" fmla="*/ 1445894 h 1462672"/>
                    <a:gd name="connsiteX6" fmla="*/ 979426 w 1913723"/>
                    <a:gd name="connsiteY6" fmla="*/ 1329507 h 1462672"/>
                    <a:gd name="connsiteX7" fmla="*/ 535542 w 1913723"/>
                    <a:gd name="connsiteY7" fmla="*/ 1462672 h 1462672"/>
                    <a:gd name="connsiteX8" fmla="*/ 118292 w 1913723"/>
                    <a:gd name="connsiteY8" fmla="*/ 1347262 h 1462672"/>
                    <a:gd name="connsiteX9" fmla="*/ 29515 w 1913723"/>
                    <a:gd name="connsiteY9" fmla="*/ 875442 h 1462672"/>
                    <a:gd name="connsiteX0" fmla="*/ 29515 w 1913723"/>
                    <a:gd name="connsiteY0" fmla="*/ 875442 h 1462672"/>
                    <a:gd name="connsiteX1" fmla="*/ 562175 w 1913723"/>
                    <a:gd name="connsiteY1" fmla="*/ 130859 h 1462672"/>
                    <a:gd name="connsiteX2" fmla="*/ 1318285 w 1913723"/>
                    <a:gd name="connsiteY2" fmla="*/ 105367 h 1462672"/>
                    <a:gd name="connsiteX3" fmla="*/ 1876070 w 1913723"/>
                    <a:gd name="connsiteY3" fmla="*/ 876746 h 1462672"/>
                    <a:gd name="connsiteX4" fmla="*/ 1823746 w 1913723"/>
                    <a:gd name="connsiteY4" fmla="*/ 1302548 h 1462672"/>
                    <a:gd name="connsiteX5" fmla="*/ 1505470 w 1913723"/>
                    <a:gd name="connsiteY5" fmla="*/ 1445894 h 1462672"/>
                    <a:gd name="connsiteX6" fmla="*/ 988491 w 1913723"/>
                    <a:gd name="connsiteY6" fmla="*/ 1347589 h 1462672"/>
                    <a:gd name="connsiteX7" fmla="*/ 535542 w 1913723"/>
                    <a:gd name="connsiteY7" fmla="*/ 1462672 h 1462672"/>
                    <a:gd name="connsiteX8" fmla="*/ 118292 w 1913723"/>
                    <a:gd name="connsiteY8" fmla="*/ 1347262 h 1462672"/>
                    <a:gd name="connsiteX9" fmla="*/ 29515 w 1913723"/>
                    <a:gd name="connsiteY9" fmla="*/ 875442 h 1462672"/>
                    <a:gd name="connsiteX0" fmla="*/ 29515 w 1913723"/>
                    <a:gd name="connsiteY0" fmla="*/ 875442 h 1462672"/>
                    <a:gd name="connsiteX1" fmla="*/ 562175 w 1913723"/>
                    <a:gd name="connsiteY1" fmla="*/ 130859 h 1462672"/>
                    <a:gd name="connsiteX2" fmla="*/ 1318285 w 1913723"/>
                    <a:gd name="connsiteY2" fmla="*/ 105367 h 1462672"/>
                    <a:gd name="connsiteX3" fmla="*/ 1876070 w 1913723"/>
                    <a:gd name="connsiteY3" fmla="*/ 876746 h 1462672"/>
                    <a:gd name="connsiteX4" fmla="*/ 1823746 w 1913723"/>
                    <a:gd name="connsiteY4" fmla="*/ 1302548 h 1462672"/>
                    <a:gd name="connsiteX5" fmla="*/ 1505470 w 1913723"/>
                    <a:gd name="connsiteY5" fmla="*/ 1445894 h 1462672"/>
                    <a:gd name="connsiteX6" fmla="*/ 988491 w 1913723"/>
                    <a:gd name="connsiteY6" fmla="*/ 1347589 h 1462672"/>
                    <a:gd name="connsiteX7" fmla="*/ 535542 w 1913723"/>
                    <a:gd name="connsiteY7" fmla="*/ 1462672 h 1462672"/>
                    <a:gd name="connsiteX8" fmla="*/ 118292 w 1913723"/>
                    <a:gd name="connsiteY8" fmla="*/ 1347262 h 1462672"/>
                    <a:gd name="connsiteX9" fmla="*/ 29515 w 1913723"/>
                    <a:gd name="connsiteY9" fmla="*/ 875442 h 1462672"/>
                    <a:gd name="connsiteX0" fmla="*/ 29515 w 1914363"/>
                    <a:gd name="connsiteY0" fmla="*/ 875442 h 1473327"/>
                    <a:gd name="connsiteX1" fmla="*/ 562175 w 1914363"/>
                    <a:gd name="connsiteY1" fmla="*/ 130859 h 1473327"/>
                    <a:gd name="connsiteX2" fmla="*/ 1318285 w 1914363"/>
                    <a:gd name="connsiteY2" fmla="*/ 105367 h 1473327"/>
                    <a:gd name="connsiteX3" fmla="*/ 1876070 w 1914363"/>
                    <a:gd name="connsiteY3" fmla="*/ 876746 h 1473327"/>
                    <a:gd name="connsiteX4" fmla="*/ 1823746 w 1914363"/>
                    <a:gd name="connsiteY4" fmla="*/ 1302548 h 1473327"/>
                    <a:gd name="connsiteX5" fmla="*/ 1487338 w 1914363"/>
                    <a:gd name="connsiteY5" fmla="*/ 1473017 h 1473327"/>
                    <a:gd name="connsiteX6" fmla="*/ 988491 w 1914363"/>
                    <a:gd name="connsiteY6" fmla="*/ 1347589 h 1473327"/>
                    <a:gd name="connsiteX7" fmla="*/ 535542 w 1914363"/>
                    <a:gd name="connsiteY7" fmla="*/ 1462672 h 1473327"/>
                    <a:gd name="connsiteX8" fmla="*/ 118292 w 1914363"/>
                    <a:gd name="connsiteY8" fmla="*/ 1347262 h 1473327"/>
                    <a:gd name="connsiteX9" fmla="*/ 29515 w 1914363"/>
                    <a:gd name="connsiteY9" fmla="*/ 875442 h 14733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914363" h="1473327">
                      <a:moveTo>
                        <a:pt x="29515" y="875442"/>
                      </a:moveTo>
                      <a:cubicBezTo>
                        <a:pt x="103495" y="672708"/>
                        <a:pt x="347380" y="259205"/>
                        <a:pt x="562175" y="130859"/>
                      </a:cubicBezTo>
                      <a:cubicBezTo>
                        <a:pt x="776970" y="2513"/>
                        <a:pt x="990511" y="-73193"/>
                        <a:pt x="1318285" y="105367"/>
                      </a:cubicBezTo>
                      <a:cubicBezTo>
                        <a:pt x="1646059" y="283927"/>
                        <a:pt x="1791827" y="677216"/>
                        <a:pt x="1876070" y="876746"/>
                      </a:cubicBezTo>
                      <a:cubicBezTo>
                        <a:pt x="1960313" y="1076276"/>
                        <a:pt x="1888535" y="1203170"/>
                        <a:pt x="1823746" y="1302548"/>
                      </a:cubicBezTo>
                      <a:cubicBezTo>
                        <a:pt x="1758957" y="1401927"/>
                        <a:pt x="1626547" y="1465510"/>
                        <a:pt x="1487338" y="1473017"/>
                      </a:cubicBezTo>
                      <a:cubicBezTo>
                        <a:pt x="1348129" y="1480524"/>
                        <a:pt x="1147124" y="1349313"/>
                        <a:pt x="988491" y="1347589"/>
                      </a:cubicBezTo>
                      <a:cubicBezTo>
                        <a:pt x="829858" y="1345865"/>
                        <a:pt x="690901" y="1462672"/>
                        <a:pt x="535542" y="1462672"/>
                      </a:cubicBezTo>
                      <a:cubicBezTo>
                        <a:pt x="380183" y="1462672"/>
                        <a:pt x="202630" y="1445134"/>
                        <a:pt x="118292" y="1347262"/>
                      </a:cubicBezTo>
                      <a:cubicBezTo>
                        <a:pt x="33954" y="1249390"/>
                        <a:pt x="-44465" y="1078176"/>
                        <a:pt x="29515" y="875442"/>
                      </a:cubicBezTo>
                      <a:close/>
                    </a:path>
                  </a:pathLst>
                </a:custGeom>
                <a:solidFill>
                  <a:srgbClr val="5E2700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59" name="วงรี 258">
                  <a:extLst>
                    <a:ext uri="{FF2B5EF4-FFF2-40B4-BE49-F238E27FC236}">
                      <a16:creationId xmlns:a16="http://schemas.microsoft.com/office/drawing/2014/main" id="{8B57F944-A28A-4930-BE53-3883C73387C1}"/>
                    </a:ext>
                  </a:extLst>
                </p:cNvPr>
                <p:cNvSpPr/>
                <p:nvPr/>
              </p:nvSpPr>
              <p:spPr>
                <a:xfrm rot="18050207">
                  <a:off x="287204" y="2421251"/>
                  <a:ext cx="101605" cy="132779"/>
                </a:xfrm>
                <a:prstGeom prst="ellipse">
                  <a:avLst/>
                </a:prstGeom>
                <a:solidFill>
                  <a:srgbClr val="5E2700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60" name="วงรี 259">
                  <a:extLst>
                    <a:ext uri="{FF2B5EF4-FFF2-40B4-BE49-F238E27FC236}">
                      <a16:creationId xmlns:a16="http://schemas.microsoft.com/office/drawing/2014/main" id="{BA6C2F62-9DB2-4EAB-86AB-F4B104C4C7D2}"/>
                    </a:ext>
                  </a:extLst>
                </p:cNvPr>
                <p:cNvSpPr/>
                <p:nvPr/>
              </p:nvSpPr>
              <p:spPr>
                <a:xfrm rot="18961787">
                  <a:off x="340177" y="2273656"/>
                  <a:ext cx="107745" cy="147467"/>
                </a:xfrm>
                <a:prstGeom prst="ellipse">
                  <a:avLst/>
                </a:prstGeom>
                <a:solidFill>
                  <a:srgbClr val="5E2700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61" name="วงรี 260">
                  <a:extLst>
                    <a:ext uri="{FF2B5EF4-FFF2-40B4-BE49-F238E27FC236}">
                      <a16:creationId xmlns:a16="http://schemas.microsoft.com/office/drawing/2014/main" id="{AAE8D464-7A4A-419A-A577-0165C5C26B1A}"/>
                    </a:ext>
                  </a:extLst>
                </p:cNvPr>
                <p:cNvSpPr/>
                <p:nvPr/>
              </p:nvSpPr>
              <p:spPr>
                <a:xfrm rot="20999948">
                  <a:off x="476946" y="2218807"/>
                  <a:ext cx="101605" cy="132779"/>
                </a:xfrm>
                <a:prstGeom prst="ellipse">
                  <a:avLst/>
                </a:prstGeom>
                <a:solidFill>
                  <a:srgbClr val="5E2700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62" name="วงรี 261">
                  <a:extLst>
                    <a:ext uri="{FF2B5EF4-FFF2-40B4-BE49-F238E27FC236}">
                      <a16:creationId xmlns:a16="http://schemas.microsoft.com/office/drawing/2014/main" id="{DE9393CA-69A3-4468-B7B3-FB095164B424}"/>
                    </a:ext>
                  </a:extLst>
                </p:cNvPr>
                <p:cNvSpPr/>
                <p:nvPr/>
              </p:nvSpPr>
              <p:spPr>
                <a:xfrm rot="21427761">
                  <a:off x="607174" y="2247655"/>
                  <a:ext cx="101605" cy="132779"/>
                </a:xfrm>
                <a:prstGeom prst="ellipse">
                  <a:avLst/>
                </a:prstGeom>
                <a:solidFill>
                  <a:srgbClr val="5E2700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63" name="รูปแบบอิสระ: รูปร่าง 262">
                  <a:extLst>
                    <a:ext uri="{FF2B5EF4-FFF2-40B4-BE49-F238E27FC236}">
                      <a16:creationId xmlns:a16="http://schemas.microsoft.com/office/drawing/2014/main" id="{952BDEEA-73E3-4674-963D-4BFFA06F5298}"/>
                    </a:ext>
                  </a:extLst>
                </p:cNvPr>
                <p:cNvSpPr/>
                <p:nvPr/>
              </p:nvSpPr>
              <p:spPr>
                <a:xfrm rot="19753974">
                  <a:off x="2041599" y="2016078"/>
                  <a:ext cx="336409" cy="268409"/>
                </a:xfrm>
                <a:custGeom>
                  <a:avLst/>
                  <a:gdLst>
                    <a:gd name="connsiteX0" fmla="*/ 29515 w 1911332"/>
                    <a:gd name="connsiteY0" fmla="*/ 961950 h 1476855"/>
                    <a:gd name="connsiteX1" fmla="*/ 562175 w 1911332"/>
                    <a:gd name="connsiteY1" fmla="*/ 154082 h 1476855"/>
                    <a:gd name="connsiteX2" fmla="*/ 1245756 w 1911332"/>
                    <a:gd name="connsiteY2" fmla="*/ 65306 h 1476855"/>
                    <a:gd name="connsiteX3" fmla="*/ 1876070 w 1911332"/>
                    <a:gd name="connsiteY3" fmla="*/ 890929 h 1476855"/>
                    <a:gd name="connsiteX4" fmla="*/ 1778416 w 1911332"/>
                    <a:gd name="connsiteY4" fmla="*/ 1396956 h 1476855"/>
                    <a:gd name="connsiteX5" fmla="*/ 1334533 w 1911332"/>
                    <a:gd name="connsiteY5" fmla="*/ 1441344 h 1476855"/>
                    <a:gd name="connsiteX6" fmla="*/ 1050447 w 1911332"/>
                    <a:gd name="connsiteY6" fmla="*/ 1361445 h 1476855"/>
                    <a:gd name="connsiteX7" fmla="*/ 535542 w 1911332"/>
                    <a:gd name="connsiteY7" fmla="*/ 1476855 h 1476855"/>
                    <a:gd name="connsiteX8" fmla="*/ 118292 w 1911332"/>
                    <a:gd name="connsiteY8" fmla="*/ 1361445 h 1476855"/>
                    <a:gd name="connsiteX9" fmla="*/ 29515 w 1911332"/>
                    <a:gd name="connsiteY9" fmla="*/ 961950 h 1476855"/>
                    <a:gd name="connsiteX0" fmla="*/ 29515 w 1911332"/>
                    <a:gd name="connsiteY0" fmla="*/ 961950 h 1476855"/>
                    <a:gd name="connsiteX1" fmla="*/ 562175 w 1911332"/>
                    <a:gd name="connsiteY1" fmla="*/ 154082 h 1476855"/>
                    <a:gd name="connsiteX2" fmla="*/ 1245756 w 1911332"/>
                    <a:gd name="connsiteY2" fmla="*/ 65306 h 1476855"/>
                    <a:gd name="connsiteX3" fmla="*/ 1876070 w 1911332"/>
                    <a:gd name="connsiteY3" fmla="*/ 890929 h 1476855"/>
                    <a:gd name="connsiteX4" fmla="*/ 1778416 w 1911332"/>
                    <a:gd name="connsiteY4" fmla="*/ 1396956 h 1476855"/>
                    <a:gd name="connsiteX5" fmla="*/ 1334533 w 1911332"/>
                    <a:gd name="connsiteY5" fmla="*/ 1441344 h 1476855"/>
                    <a:gd name="connsiteX6" fmla="*/ 926160 w 1911332"/>
                    <a:gd name="connsiteY6" fmla="*/ 1361445 h 1476855"/>
                    <a:gd name="connsiteX7" fmla="*/ 535542 w 1911332"/>
                    <a:gd name="connsiteY7" fmla="*/ 1476855 h 1476855"/>
                    <a:gd name="connsiteX8" fmla="*/ 118292 w 1911332"/>
                    <a:gd name="connsiteY8" fmla="*/ 1361445 h 1476855"/>
                    <a:gd name="connsiteX9" fmla="*/ 29515 w 1911332"/>
                    <a:gd name="connsiteY9" fmla="*/ 961950 h 1476855"/>
                    <a:gd name="connsiteX0" fmla="*/ 29515 w 1911332"/>
                    <a:gd name="connsiteY0" fmla="*/ 961950 h 1476855"/>
                    <a:gd name="connsiteX1" fmla="*/ 562175 w 1911332"/>
                    <a:gd name="connsiteY1" fmla="*/ 154082 h 1476855"/>
                    <a:gd name="connsiteX2" fmla="*/ 1245756 w 1911332"/>
                    <a:gd name="connsiteY2" fmla="*/ 65306 h 1476855"/>
                    <a:gd name="connsiteX3" fmla="*/ 1876070 w 1911332"/>
                    <a:gd name="connsiteY3" fmla="*/ 890929 h 1476855"/>
                    <a:gd name="connsiteX4" fmla="*/ 1778416 w 1911332"/>
                    <a:gd name="connsiteY4" fmla="*/ 1334812 h 1476855"/>
                    <a:gd name="connsiteX5" fmla="*/ 1334533 w 1911332"/>
                    <a:gd name="connsiteY5" fmla="*/ 1441344 h 1476855"/>
                    <a:gd name="connsiteX6" fmla="*/ 926160 w 1911332"/>
                    <a:gd name="connsiteY6" fmla="*/ 1361445 h 1476855"/>
                    <a:gd name="connsiteX7" fmla="*/ 535542 w 1911332"/>
                    <a:gd name="connsiteY7" fmla="*/ 1476855 h 1476855"/>
                    <a:gd name="connsiteX8" fmla="*/ 118292 w 1911332"/>
                    <a:gd name="connsiteY8" fmla="*/ 1361445 h 1476855"/>
                    <a:gd name="connsiteX9" fmla="*/ 29515 w 1911332"/>
                    <a:gd name="connsiteY9" fmla="*/ 961950 h 1476855"/>
                    <a:gd name="connsiteX0" fmla="*/ 29515 w 1911332"/>
                    <a:gd name="connsiteY0" fmla="*/ 961950 h 1476855"/>
                    <a:gd name="connsiteX1" fmla="*/ 562175 w 1911332"/>
                    <a:gd name="connsiteY1" fmla="*/ 154082 h 1476855"/>
                    <a:gd name="connsiteX2" fmla="*/ 1245756 w 1911332"/>
                    <a:gd name="connsiteY2" fmla="*/ 65306 h 1476855"/>
                    <a:gd name="connsiteX3" fmla="*/ 1876070 w 1911332"/>
                    <a:gd name="connsiteY3" fmla="*/ 890929 h 1476855"/>
                    <a:gd name="connsiteX4" fmla="*/ 1778416 w 1911332"/>
                    <a:gd name="connsiteY4" fmla="*/ 1334812 h 1476855"/>
                    <a:gd name="connsiteX5" fmla="*/ 1334533 w 1911332"/>
                    <a:gd name="connsiteY5" fmla="*/ 1441344 h 1476855"/>
                    <a:gd name="connsiteX6" fmla="*/ 979426 w 1911332"/>
                    <a:gd name="connsiteY6" fmla="*/ 1343690 h 1476855"/>
                    <a:gd name="connsiteX7" fmla="*/ 535542 w 1911332"/>
                    <a:gd name="connsiteY7" fmla="*/ 1476855 h 1476855"/>
                    <a:gd name="connsiteX8" fmla="*/ 118292 w 1911332"/>
                    <a:gd name="connsiteY8" fmla="*/ 1361445 h 1476855"/>
                    <a:gd name="connsiteX9" fmla="*/ 29515 w 1911332"/>
                    <a:gd name="connsiteY9" fmla="*/ 961950 h 1476855"/>
                    <a:gd name="connsiteX0" fmla="*/ 29515 w 1909635"/>
                    <a:gd name="connsiteY0" fmla="*/ 961950 h 1476855"/>
                    <a:gd name="connsiteX1" fmla="*/ 562175 w 1909635"/>
                    <a:gd name="connsiteY1" fmla="*/ 154082 h 1476855"/>
                    <a:gd name="connsiteX2" fmla="*/ 1245756 w 1909635"/>
                    <a:gd name="connsiteY2" fmla="*/ 65306 h 1476855"/>
                    <a:gd name="connsiteX3" fmla="*/ 1876070 w 1909635"/>
                    <a:gd name="connsiteY3" fmla="*/ 890929 h 1476855"/>
                    <a:gd name="connsiteX4" fmla="*/ 1778416 w 1909635"/>
                    <a:gd name="connsiteY4" fmla="*/ 1334812 h 1476855"/>
                    <a:gd name="connsiteX5" fmla="*/ 1396677 w 1909635"/>
                    <a:gd name="connsiteY5" fmla="*/ 1405833 h 1476855"/>
                    <a:gd name="connsiteX6" fmla="*/ 979426 w 1909635"/>
                    <a:gd name="connsiteY6" fmla="*/ 1343690 h 1476855"/>
                    <a:gd name="connsiteX7" fmla="*/ 535542 w 1909635"/>
                    <a:gd name="connsiteY7" fmla="*/ 1476855 h 1476855"/>
                    <a:gd name="connsiteX8" fmla="*/ 118292 w 1909635"/>
                    <a:gd name="connsiteY8" fmla="*/ 1361445 h 1476855"/>
                    <a:gd name="connsiteX9" fmla="*/ 29515 w 1909635"/>
                    <a:gd name="connsiteY9" fmla="*/ 961950 h 1476855"/>
                    <a:gd name="connsiteX0" fmla="*/ 29515 w 1909635"/>
                    <a:gd name="connsiteY0" fmla="*/ 886614 h 1473844"/>
                    <a:gd name="connsiteX1" fmla="*/ 562175 w 1909635"/>
                    <a:gd name="connsiteY1" fmla="*/ 151071 h 1473844"/>
                    <a:gd name="connsiteX2" fmla="*/ 1245756 w 1909635"/>
                    <a:gd name="connsiteY2" fmla="*/ 62295 h 1473844"/>
                    <a:gd name="connsiteX3" fmla="*/ 1876070 w 1909635"/>
                    <a:gd name="connsiteY3" fmla="*/ 887918 h 1473844"/>
                    <a:gd name="connsiteX4" fmla="*/ 1778416 w 1909635"/>
                    <a:gd name="connsiteY4" fmla="*/ 1331801 h 1473844"/>
                    <a:gd name="connsiteX5" fmla="*/ 1396677 w 1909635"/>
                    <a:gd name="connsiteY5" fmla="*/ 1402822 h 1473844"/>
                    <a:gd name="connsiteX6" fmla="*/ 979426 w 1909635"/>
                    <a:gd name="connsiteY6" fmla="*/ 1340679 h 1473844"/>
                    <a:gd name="connsiteX7" fmla="*/ 535542 w 1909635"/>
                    <a:gd name="connsiteY7" fmla="*/ 1473844 h 1473844"/>
                    <a:gd name="connsiteX8" fmla="*/ 118292 w 1909635"/>
                    <a:gd name="connsiteY8" fmla="*/ 1358434 h 1473844"/>
                    <a:gd name="connsiteX9" fmla="*/ 29515 w 1909635"/>
                    <a:gd name="connsiteY9" fmla="*/ 886614 h 1473844"/>
                    <a:gd name="connsiteX0" fmla="*/ 29515 w 1909635"/>
                    <a:gd name="connsiteY0" fmla="*/ 889966 h 1477196"/>
                    <a:gd name="connsiteX1" fmla="*/ 562175 w 1909635"/>
                    <a:gd name="connsiteY1" fmla="*/ 145383 h 1477196"/>
                    <a:gd name="connsiteX2" fmla="*/ 1245756 w 1909635"/>
                    <a:gd name="connsiteY2" fmla="*/ 65647 h 1477196"/>
                    <a:gd name="connsiteX3" fmla="*/ 1876070 w 1909635"/>
                    <a:gd name="connsiteY3" fmla="*/ 891270 h 1477196"/>
                    <a:gd name="connsiteX4" fmla="*/ 1778416 w 1909635"/>
                    <a:gd name="connsiteY4" fmla="*/ 1335153 h 1477196"/>
                    <a:gd name="connsiteX5" fmla="*/ 1396677 w 1909635"/>
                    <a:gd name="connsiteY5" fmla="*/ 1406174 h 1477196"/>
                    <a:gd name="connsiteX6" fmla="*/ 979426 w 1909635"/>
                    <a:gd name="connsiteY6" fmla="*/ 1344031 h 1477196"/>
                    <a:gd name="connsiteX7" fmla="*/ 535542 w 1909635"/>
                    <a:gd name="connsiteY7" fmla="*/ 1477196 h 1477196"/>
                    <a:gd name="connsiteX8" fmla="*/ 118292 w 1909635"/>
                    <a:gd name="connsiteY8" fmla="*/ 1361786 h 1477196"/>
                    <a:gd name="connsiteX9" fmla="*/ 29515 w 1909635"/>
                    <a:gd name="connsiteY9" fmla="*/ 889966 h 1477196"/>
                    <a:gd name="connsiteX0" fmla="*/ 29515 w 1904445"/>
                    <a:gd name="connsiteY0" fmla="*/ 852892 h 1440122"/>
                    <a:gd name="connsiteX1" fmla="*/ 562175 w 1904445"/>
                    <a:gd name="connsiteY1" fmla="*/ 108309 h 1440122"/>
                    <a:gd name="connsiteX2" fmla="*/ 1318285 w 1904445"/>
                    <a:gd name="connsiteY2" fmla="*/ 82817 h 1440122"/>
                    <a:gd name="connsiteX3" fmla="*/ 1876070 w 1904445"/>
                    <a:gd name="connsiteY3" fmla="*/ 854196 h 1440122"/>
                    <a:gd name="connsiteX4" fmla="*/ 1778416 w 1904445"/>
                    <a:gd name="connsiteY4" fmla="*/ 1298079 h 1440122"/>
                    <a:gd name="connsiteX5" fmla="*/ 1396677 w 1904445"/>
                    <a:gd name="connsiteY5" fmla="*/ 1369100 h 1440122"/>
                    <a:gd name="connsiteX6" fmla="*/ 979426 w 1904445"/>
                    <a:gd name="connsiteY6" fmla="*/ 1306957 h 1440122"/>
                    <a:gd name="connsiteX7" fmla="*/ 535542 w 1904445"/>
                    <a:gd name="connsiteY7" fmla="*/ 1440122 h 1440122"/>
                    <a:gd name="connsiteX8" fmla="*/ 118292 w 1904445"/>
                    <a:gd name="connsiteY8" fmla="*/ 1324712 h 1440122"/>
                    <a:gd name="connsiteX9" fmla="*/ 29515 w 1904445"/>
                    <a:gd name="connsiteY9" fmla="*/ 852892 h 1440122"/>
                    <a:gd name="connsiteX0" fmla="*/ 29515 w 1904445"/>
                    <a:gd name="connsiteY0" fmla="*/ 875442 h 1462672"/>
                    <a:gd name="connsiteX1" fmla="*/ 562175 w 1904445"/>
                    <a:gd name="connsiteY1" fmla="*/ 130859 h 1462672"/>
                    <a:gd name="connsiteX2" fmla="*/ 1318285 w 1904445"/>
                    <a:gd name="connsiteY2" fmla="*/ 105367 h 1462672"/>
                    <a:gd name="connsiteX3" fmla="*/ 1876070 w 1904445"/>
                    <a:gd name="connsiteY3" fmla="*/ 876746 h 1462672"/>
                    <a:gd name="connsiteX4" fmla="*/ 1778416 w 1904445"/>
                    <a:gd name="connsiteY4" fmla="*/ 1320629 h 1462672"/>
                    <a:gd name="connsiteX5" fmla="*/ 1396677 w 1904445"/>
                    <a:gd name="connsiteY5" fmla="*/ 1391650 h 1462672"/>
                    <a:gd name="connsiteX6" fmla="*/ 979426 w 1904445"/>
                    <a:gd name="connsiteY6" fmla="*/ 1329507 h 1462672"/>
                    <a:gd name="connsiteX7" fmla="*/ 535542 w 1904445"/>
                    <a:gd name="connsiteY7" fmla="*/ 1462672 h 1462672"/>
                    <a:gd name="connsiteX8" fmla="*/ 118292 w 1904445"/>
                    <a:gd name="connsiteY8" fmla="*/ 1347262 h 1462672"/>
                    <a:gd name="connsiteX9" fmla="*/ 29515 w 1904445"/>
                    <a:gd name="connsiteY9" fmla="*/ 875442 h 1462672"/>
                    <a:gd name="connsiteX0" fmla="*/ 29515 w 1904445"/>
                    <a:gd name="connsiteY0" fmla="*/ 875442 h 1462672"/>
                    <a:gd name="connsiteX1" fmla="*/ 562175 w 1904445"/>
                    <a:gd name="connsiteY1" fmla="*/ 130859 h 1462672"/>
                    <a:gd name="connsiteX2" fmla="*/ 1318285 w 1904445"/>
                    <a:gd name="connsiteY2" fmla="*/ 105367 h 1462672"/>
                    <a:gd name="connsiteX3" fmla="*/ 1876070 w 1904445"/>
                    <a:gd name="connsiteY3" fmla="*/ 876746 h 1462672"/>
                    <a:gd name="connsiteX4" fmla="*/ 1778416 w 1904445"/>
                    <a:gd name="connsiteY4" fmla="*/ 1320629 h 1462672"/>
                    <a:gd name="connsiteX5" fmla="*/ 1396677 w 1904445"/>
                    <a:gd name="connsiteY5" fmla="*/ 1391650 h 1462672"/>
                    <a:gd name="connsiteX6" fmla="*/ 979426 w 1904445"/>
                    <a:gd name="connsiteY6" fmla="*/ 1329507 h 1462672"/>
                    <a:gd name="connsiteX7" fmla="*/ 535542 w 1904445"/>
                    <a:gd name="connsiteY7" fmla="*/ 1462672 h 1462672"/>
                    <a:gd name="connsiteX8" fmla="*/ 118292 w 1904445"/>
                    <a:gd name="connsiteY8" fmla="*/ 1347262 h 1462672"/>
                    <a:gd name="connsiteX9" fmla="*/ 29515 w 1904445"/>
                    <a:gd name="connsiteY9" fmla="*/ 875442 h 1462672"/>
                    <a:gd name="connsiteX0" fmla="*/ 29515 w 1917785"/>
                    <a:gd name="connsiteY0" fmla="*/ 875442 h 1462672"/>
                    <a:gd name="connsiteX1" fmla="*/ 562175 w 1917785"/>
                    <a:gd name="connsiteY1" fmla="*/ 130859 h 1462672"/>
                    <a:gd name="connsiteX2" fmla="*/ 1318285 w 1917785"/>
                    <a:gd name="connsiteY2" fmla="*/ 105367 h 1462672"/>
                    <a:gd name="connsiteX3" fmla="*/ 1876070 w 1917785"/>
                    <a:gd name="connsiteY3" fmla="*/ 876746 h 1462672"/>
                    <a:gd name="connsiteX4" fmla="*/ 1823746 w 1917785"/>
                    <a:gd name="connsiteY4" fmla="*/ 1302548 h 1462672"/>
                    <a:gd name="connsiteX5" fmla="*/ 1396677 w 1917785"/>
                    <a:gd name="connsiteY5" fmla="*/ 1391650 h 1462672"/>
                    <a:gd name="connsiteX6" fmla="*/ 979426 w 1917785"/>
                    <a:gd name="connsiteY6" fmla="*/ 1329507 h 1462672"/>
                    <a:gd name="connsiteX7" fmla="*/ 535542 w 1917785"/>
                    <a:gd name="connsiteY7" fmla="*/ 1462672 h 1462672"/>
                    <a:gd name="connsiteX8" fmla="*/ 118292 w 1917785"/>
                    <a:gd name="connsiteY8" fmla="*/ 1347262 h 1462672"/>
                    <a:gd name="connsiteX9" fmla="*/ 29515 w 1917785"/>
                    <a:gd name="connsiteY9" fmla="*/ 875442 h 1462672"/>
                    <a:gd name="connsiteX0" fmla="*/ 29515 w 1922391"/>
                    <a:gd name="connsiteY0" fmla="*/ 875442 h 1462672"/>
                    <a:gd name="connsiteX1" fmla="*/ 562175 w 1922391"/>
                    <a:gd name="connsiteY1" fmla="*/ 130859 h 1462672"/>
                    <a:gd name="connsiteX2" fmla="*/ 1318285 w 1922391"/>
                    <a:gd name="connsiteY2" fmla="*/ 105367 h 1462672"/>
                    <a:gd name="connsiteX3" fmla="*/ 1876070 w 1922391"/>
                    <a:gd name="connsiteY3" fmla="*/ 876746 h 1462672"/>
                    <a:gd name="connsiteX4" fmla="*/ 1823746 w 1922391"/>
                    <a:gd name="connsiteY4" fmla="*/ 1302548 h 1462672"/>
                    <a:gd name="connsiteX5" fmla="*/ 1396677 w 1922391"/>
                    <a:gd name="connsiteY5" fmla="*/ 1391650 h 1462672"/>
                    <a:gd name="connsiteX6" fmla="*/ 979426 w 1922391"/>
                    <a:gd name="connsiteY6" fmla="*/ 1329507 h 1462672"/>
                    <a:gd name="connsiteX7" fmla="*/ 535542 w 1922391"/>
                    <a:gd name="connsiteY7" fmla="*/ 1462672 h 1462672"/>
                    <a:gd name="connsiteX8" fmla="*/ 118292 w 1922391"/>
                    <a:gd name="connsiteY8" fmla="*/ 1347262 h 1462672"/>
                    <a:gd name="connsiteX9" fmla="*/ 29515 w 1922391"/>
                    <a:gd name="connsiteY9" fmla="*/ 875442 h 1462672"/>
                    <a:gd name="connsiteX0" fmla="*/ 29515 w 1913723"/>
                    <a:gd name="connsiteY0" fmla="*/ 875442 h 1462672"/>
                    <a:gd name="connsiteX1" fmla="*/ 562175 w 1913723"/>
                    <a:gd name="connsiteY1" fmla="*/ 130859 h 1462672"/>
                    <a:gd name="connsiteX2" fmla="*/ 1318285 w 1913723"/>
                    <a:gd name="connsiteY2" fmla="*/ 105367 h 1462672"/>
                    <a:gd name="connsiteX3" fmla="*/ 1876070 w 1913723"/>
                    <a:gd name="connsiteY3" fmla="*/ 876746 h 1462672"/>
                    <a:gd name="connsiteX4" fmla="*/ 1823746 w 1913723"/>
                    <a:gd name="connsiteY4" fmla="*/ 1302548 h 1462672"/>
                    <a:gd name="connsiteX5" fmla="*/ 1505470 w 1913723"/>
                    <a:gd name="connsiteY5" fmla="*/ 1445894 h 1462672"/>
                    <a:gd name="connsiteX6" fmla="*/ 979426 w 1913723"/>
                    <a:gd name="connsiteY6" fmla="*/ 1329507 h 1462672"/>
                    <a:gd name="connsiteX7" fmla="*/ 535542 w 1913723"/>
                    <a:gd name="connsiteY7" fmla="*/ 1462672 h 1462672"/>
                    <a:gd name="connsiteX8" fmla="*/ 118292 w 1913723"/>
                    <a:gd name="connsiteY8" fmla="*/ 1347262 h 1462672"/>
                    <a:gd name="connsiteX9" fmla="*/ 29515 w 1913723"/>
                    <a:gd name="connsiteY9" fmla="*/ 875442 h 1462672"/>
                    <a:gd name="connsiteX0" fmla="*/ 29515 w 1913723"/>
                    <a:gd name="connsiteY0" fmla="*/ 875442 h 1462672"/>
                    <a:gd name="connsiteX1" fmla="*/ 562175 w 1913723"/>
                    <a:gd name="connsiteY1" fmla="*/ 130859 h 1462672"/>
                    <a:gd name="connsiteX2" fmla="*/ 1318285 w 1913723"/>
                    <a:gd name="connsiteY2" fmla="*/ 105367 h 1462672"/>
                    <a:gd name="connsiteX3" fmla="*/ 1876070 w 1913723"/>
                    <a:gd name="connsiteY3" fmla="*/ 876746 h 1462672"/>
                    <a:gd name="connsiteX4" fmla="*/ 1823746 w 1913723"/>
                    <a:gd name="connsiteY4" fmla="*/ 1302548 h 1462672"/>
                    <a:gd name="connsiteX5" fmla="*/ 1505470 w 1913723"/>
                    <a:gd name="connsiteY5" fmla="*/ 1445894 h 1462672"/>
                    <a:gd name="connsiteX6" fmla="*/ 988491 w 1913723"/>
                    <a:gd name="connsiteY6" fmla="*/ 1347589 h 1462672"/>
                    <a:gd name="connsiteX7" fmla="*/ 535542 w 1913723"/>
                    <a:gd name="connsiteY7" fmla="*/ 1462672 h 1462672"/>
                    <a:gd name="connsiteX8" fmla="*/ 118292 w 1913723"/>
                    <a:gd name="connsiteY8" fmla="*/ 1347262 h 1462672"/>
                    <a:gd name="connsiteX9" fmla="*/ 29515 w 1913723"/>
                    <a:gd name="connsiteY9" fmla="*/ 875442 h 1462672"/>
                    <a:gd name="connsiteX0" fmla="*/ 29515 w 1913723"/>
                    <a:gd name="connsiteY0" fmla="*/ 875442 h 1462672"/>
                    <a:gd name="connsiteX1" fmla="*/ 562175 w 1913723"/>
                    <a:gd name="connsiteY1" fmla="*/ 130859 h 1462672"/>
                    <a:gd name="connsiteX2" fmla="*/ 1318285 w 1913723"/>
                    <a:gd name="connsiteY2" fmla="*/ 105367 h 1462672"/>
                    <a:gd name="connsiteX3" fmla="*/ 1876070 w 1913723"/>
                    <a:gd name="connsiteY3" fmla="*/ 876746 h 1462672"/>
                    <a:gd name="connsiteX4" fmla="*/ 1823746 w 1913723"/>
                    <a:gd name="connsiteY4" fmla="*/ 1302548 h 1462672"/>
                    <a:gd name="connsiteX5" fmla="*/ 1505470 w 1913723"/>
                    <a:gd name="connsiteY5" fmla="*/ 1445894 h 1462672"/>
                    <a:gd name="connsiteX6" fmla="*/ 988491 w 1913723"/>
                    <a:gd name="connsiteY6" fmla="*/ 1347589 h 1462672"/>
                    <a:gd name="connsiteX7" fmla="*/ 535542 w 1913723"/>
                    <a:gd name="connsiteY7" fmla="*/ 1462672 h 1462672"/>
                    <a:gd name="connsiteX8" fmla="*/ 118292 w 1913723"/>
                    <a:gd name="connsiteY8" fmla="*/ 1347262 h 1462672"/>
                    <a:gd name="connsiteX9" fmla="*/ 29515 w 1913723"/>
                    <a:gd name="connsiteY9" fmla="*/ 875442 h 1462672"/>
                    <a:gd name="connsiteX0" fmla="*/ 29515 w 1914363"/>
                    <a:gd name="connsiteY0" fmla="*/ 875442 h 1473327"/>
                    <a:gd name="connsiteX1" fmla="*/ 562175 w 1914363"/>
                    <a:gd name="connsiteY1" fmla="*/ 130859 h 1473327"/>
                    <a:gd name="connsiteX2" fmla="*/ 1318285 w 1914363"/>
                    <a:gd name="connsiteY2" fmla="*/ 105367 h 1473327"/>
                    <a:gd name="connsiteX3" fmla="*/ 1876070 w 1914363"/>
                    <a:gd name="connsiteY3" fmla="*/ 876746 h 1473327"/>
                    <a:gd name="connsiteX4" fmla="*/ 1823746 w 1914363"/>
                    <a:gd name="connsiteY4" fmla="*/ 1302548 h 1473327"/>
                    <a:gd name="connsiteX5" fmla="*/ 1487338 w 1914363"/>
                    <a:gd name="connsiteY5" fmla="*/ 1473017 h 1473327"/>
                    <a:gd name="connsiteX6" fmla="*/ 988491 w 1914363"/>
                    <a:gd name="connsiteY6" fmla="*/ 1347589 h 1473327"/>
                    <a:gd name="connsiteX7" fmla="*/ 535542 w 1914363"/>
                    <a:gd name="connsiteY7" fmla="*/ 1462672 h 1473327"/>
                    <a:gd name="connsiteX8" fmla="*/ 118292 w 1914363"/>
                    <a:gd name="connsiteY8" fmla="*/ 1347262 h 1473327"/>
                    <a:gd name="connsiteX9" fmla="*/ 29515 w 1914363"/>
                    <a:gd name="connsiteY9" fmla="*/ 875442 h 14733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914363" h="1473327">
                      <a:moveTo>
                        <a:pt x="29515" y="875442"/>
                      </a:moveTo>
                      <a:cubicBezTo>
                        <a:pt x="103495" y="672708"/>
                        <a:pt x="347380" y="259205"/>
                        <a:pt x="562175" y="130859"/>
                      </a:cubicBezTo>
                      <a:cubicBezTo>
                        <a:pt x="776970" y="2513"/>
                        <a:pt x="990511" y="-73193"/>
                        <a:pt x="1318285" y="105367"/>
                      </a:cubicBezTo>
                      <a:cubicBezTo>
                        <a:pt x="1646059" y="283927"/>
                        <a:pt x="1791827" y="677216"/>
                        <a:pt x="1876070" y="876746"/>
                      </a:cubicBezTo>
                      <a:cubicBezTo>
                        <a:pt x="1960313" y="1076276"/>
                        <a:pt x="1888535" y="1203170"/>
                        <a:pt x="1823746" y="1302548"/>
                      </a:cubicBezTo>
                      <a:cubicBezTo>
                        <a:pt x="1758957" y="1401927"/>
                        <a:pt x="1626547" y="1465510"/>
                        <a:pt x="1487338" y="1473017"/>
                      </a:cubicBezTo>
                      <a:cubicBezTo>
                        <a:pt x="1348129" y="1480524"/>
                        <a:pt x="1147124" y="1349313"/>
                        <a:pt x="988491" y="1347589"/>
                      </a:cubicBezTo>
                      <a:cubicBezTo>
                        <a:pt x="829858" y="1345865"/>
                        <a:pt x="690901" y="1462672"/>
                        <a:pt x="535542" y="1462672"/>
                      </a:cubicBezTo>
                      <a:cubicBezTo>
                        <a:pt x="380183" y="1462672"/>
                        <a:pt x="202630" y="1445134"/>
                        <a:pt x="118292" y="1347262"/>
                      </a:cubicBezTo>
                      <a:cubicBezTo>
                        <a:pt x="33954" y="1249390"/>
                        <a:pt x="-44465" y="1078176"/>
                        <a:pt x="29515" y="875442"/>
                      </a:cubicBezTo>
                      <a:close/>
                    </a:path>
                  </a:pathLst>
                </a:custGeom>
                <a:solidFill>
                  <a:srgbClr val="5E2700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64" name="วงรี 263">
                  <a:extLst>
                    <a:ext uri="{FF2B5EF4-FFF2-40B4-BE49-F238E27FC236}">
                      <a16:creationId xmlns:a16="http://schemas.microsoft.com/office/drawing/2014/main" id="{3CBAD32D-8CBE-4923-B525-B4D85380E1A1}"/>
                    </a:ext>
                  </a:extLst>
                </p:cNvPr>
                <p:cNvSpPr/>
                <p:nvPr/>
              </p:nvSpPr>
              <p:spPr>
                <a:xfrm rot="18050207">
                  <a:off x="1942694" y="2067375"/>
                  <a:ext cx="101605" cy="132779"/>
                </a:xfrm>
                <a:prstGeom prst="ellipse">
                  <a:avLst/>
                </a:prstGeom>
                <a:solidFill>
                  <a:srgbClr val="5E2700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65" name="วงรี 264">
                  <a:extLst>
                    <a:ext uri="{FF2B5EF4-FFF2-40B4-BE49-F238E27FC236}">
                      <a16:creationId xmlns:a16="http://schemas.microsoft.com/office/drawing/2014/main" id="{9C4BCA06-ED59-4CA4-A705-87D7D197F7C4}"/>
                    </a:ext>
                  </a:extLst>
                </p:cNvPr>
                <p:cNvSpPr/>
                <p:nvPr/>
              </p:nvSpPr>
              <p:spPr>
                <a:xfrm rot="18961787">
                  <a:off x="1995667" y="1919780"/>
                  <a:ext cx="107745" cy="147467"/>
                </a:xfrm>
                <a:prstGeom prst="ellipse">
                  <a:avLst/>
                </a:prstGeom>
                <a:solidFill>
                  <a:srgbClr val="5E2700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66" name="วงรี 265">
                  <a:extLst>
                    <a:ext uri="{FF2B5EF4-FFF2-40B4-BE49-F238E27FC236}">
                      <a16:creationId xmlns:a16="http://schemas.microsoft.com/office/drawing/2014/main" id="{BE05C689-FFE2-4F32-B7E6-2A2D4336F53E}"/>
                    </a:ext>
                  </a:extLst>
                </p:cNvPr>
                <p:cNvSpPr/>
                <p:nvPr/>
              </p:nvSpPr>
              <p:spPr>
                <a:xfrm rot="20999948">
                  <a:off x="2132436" y="1864931"/>
                  <a:ext cx="101605" cy="132779"/>
                </a:xfrm>
                <a:prstGeom prst="ellipse">
                  <a:avLst/>
                </a:prstGeom>
                <a:solidFill>
                  <a:srgbClr val="5E2700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67" name="วงรี 266">
                  <a:extLst>
                    <a:ext uri="{FF2B5EF4-FFF2-40B4-BE49-F238E27FC236}">
                      <a16:creationId xmlns:a16="http://schemas.microsoft.com/office/drawing/2014/main" id="{99517DC8-4F63-48DD-8353-98656324CF6B}"/>
                    </a:ext>
                  </a:extLst>
                </p:cNvPr>
                <p:cNvSpPr/>
                <p:nvPr/>
              </p:nvSpPr>
              <p:spPr>
                <a:xfrm rot="21427761">
                  <a:off x="2262664" y="1893779"/>
                  <a:ext cx="101605" cy="132779"/>
                </a:xfrm>
                <a:prstGeom prst="ellipse">
                  <a:avLst/>
                </a:prstGeom>
                <a:solidFill>
                  <a:srgbClr val="5E2700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</p:grpSp>
          <p:grpSp>
            <p:nvGrpSpPr>
              <p:cNvPr id="252" name="กลุ่ม 251">
                <a:extLst>
                  <a:ext uri="{FF2B5EF4-FFF2-40B4-BE49-F238E27FC236}">
                    <a16:creationId xmlns:a16="http://schemas.microsoft.com/office/drawing/2014/main" id="{9876BD09-3FEC-4C9D-A13D-AEA59ED70925}"/>
                  </a:ext>
                </a:extLst>
              </p:cNvPr>
              <p:cNvGrpSpPr/>
              <p:nvPr/>
            </p:nvGrpSpPr>
            <p:grpSpPr>
              <a:xfrm>
                <a:off x="10898877" y="5338622"/>
                <a:ext cx="450097" cy="430590"/>
                <a:chOff x="1187573" y="6247766"/>
                <a:chExt cx="450097" cy="430590"/>
              </a:xfrm>
            </p:grpSpPr>
            <p:sp>
              <p:nvSpPr>
                <p:cNvPr id="253" name="รูปแบบอิสระ: รูปร่าง 252">
                  <a:extLst>
                    <a:ext uri="{FF2B5EF4-FFF2-40B4-BE49-F238E27FC236}">
                      <a16:creationId xmlns:a16="http://schemas.microsoft.com/office/drawing/2014/main" id="{44E87309-79C3-4272-B6DF-AB7983985A74}"/>
                    </a:ext>
                  </a:extLst>
                </p:cNvPr>
                <p:cNvSpPr/>
                <p:nvPr/>
              </p:nvSpPr>
              <p:spPr>
                <a:xfrm rot="1294749">
                  <a:off x="1189233" y="6409947"/>
                  <a:ext cx="336409" cy="268409"/>
                </a:xfrm>
                <a:custGeom>
                  <a:avLst/>
                  <a:gdLst>
                    <a:gd name="connsiteX0" fmla="*/ 29515 w 1911332"/>
                    <a:gd name="connsiteY0" fmla="*/ 961950 h 1476855"/>
                    <a:gd name="connsiteX1" fmla="*/ 562175 w 1911332"/>
                    <a:gd name="connsiteY1" fmla="*/ 154082 h 1476855"/>
                    <a:gd name="connsiteX2" fmla="*/ 1245756 w 1911332"/>
                    <a:gd name="connsiteY2" fmla="*/ 65306 h 1476855"/>
                    <a:gd name="connsiteX3" fmla="*/ 1876070 w 1911332"/>
                    <a:gd name="connsiteY3" fmla="*/ 890929 h 1476855"/>
                    <a:gd name="connsiteX4" fmla="*/ 1778416 w 1911332"/>
                    <a:gd name="connsiteY4" fmla="*/ 1396956 h 1476855"/>
                    <a:gd name="connsiteX5" fmla="*/ 1334533 w 1911332"/>
                    <a:gd name="connsiteY5" fmla="*/ 1441344 h 1476855"/>
                    <a:gd name="connsiteX6" fmla="*/ 1050447 w 1911332"/>
                    <a:gd name="connsiteY6" fmla="*/ 1361445 h 1476855"/>
                    <a:gd name="connsiteX7" fmla="*/ 535542 w 1911332"/>
                    <a:gd name="connsiteY7" fmla="*/ 1476855 h 1476855"/>
                    <a:gd name="connsiteX8" fmla="*/ 118292 w 1911332"/>
                    <a:gd name="connsiteY8" fmla="*/ 1361445 h 1476855"/>
                    <a:gd name="connsiteX9" fmla="*/ 29515 w 1911332"/>
                    <a:gd name="connsiteY9" fmla="*/ 961950 h 1476855"/>
                    <a:gd name="connsiteX0" fmla="*/ 29515 w 1911332"/>
                    <a:gd name="connsiteY0" fmla="*/ 961950 h 1476855"/>
                    <a:gd name="connsiteX1" fmla="*/ 562175 w 1911332"/>
                    <a:gd name="connsiteY1" fmla="*/ 154082 h 1476855"/>
                    <a:gd name="connsiteX2" fmla="*/ 1245756 w 1911332"/>
                    <a:gd name="connsiteY2" fmla="*/ 65306 h 1476855"/>
                    <a:gd name="connsiteX3" fmla="*/ 1876070 w 1911332"/>
                    <a:gd name="connsiteY3" fmla="*/ 890929 h 1476855"/>
                    <a:gd name="connsiteX4" fmla="*/ 1778416 w 1911332"/>
                    <a:gd name="connsiteY4" fmla="*/ 1396956 h 1476855"/>
                    <a:gd name="connsiteX5" fmla="*/ 1334533 w 1911332"/>
                    <a:gd name="connsiteY5" fmla="*/ 1441344 h 1476855"/>
                    <a:gd name="connsiteX6" fmla="*/ 926160 w 1911332"/>
                    <a:gd name="connsiteY6" fmla="*/ 1361445 h 1476855"/>
                    <a:gd name="connsiteX7" fmla="*/ 535542 w 1911332"/>
                    <a:gd name="connsiteY7" fmla="*/ 1476855 h 1476855"/>
                    <a:gd name="connsiteX8" fmla="*/ 118292 w 1911332"/>
                    <a:gd name="connsiteY8" fmla="*/ 1361445 h 1476855"/>
                    <a:gd name="connsiteX9" fmla="*/ 29515 w 1911332"/>
                    <a:gd name="connsiteY9" fmla="*/ 961950 h 1476855"/>
                    <a:gd name="connsiteX0" fmla="*/ 29515 w 1911332"/>
                    <a:gd name="connsiteY0" fmla="*/ 961950 h 1476855"/>
                    <a:gd name="connsiteX1" fmla="*/ 562175 w 1911332"/>
                    <a:gd name="connsiteY1" fmla="*/ 154082 h 1476855"/>
                    <a:gd name="connsiteX2" fmla="*/ 1245756 w 1911332"/>
                    <a:gd name="connsiteY2" fmla="*/ 65306 h 1476855"/>
                    <a:gd name="connsiteX3" fmla="*/ 1876070 w 1911332"/>
                    <a:gd name="connsiteY3" fmla="*/ 890929 h 1476855"/>
                    <a:gd name="connsiteX4" fmla="*/ 1778416 w 1911332"/>
                    <a:gd name="connsiteY4" fmla="*/ 1334812 h 1476855"/>
                    <a:gd name="connsiteX5" fmla="*/ 1334533 w 1911332"/>
                    <a:gd name="connsiteY5" fmla="*/ 1441344 h 1476855"/>
                    <a:gd name="connsiteX6" fmla="*/ 926160 w 1911332"/>
                    <a:gd name="connsiteY6" fmla="*/ 1361445 h 1476855"/>
                    <a:gd name="connsiteX7" fmla="*/ 535542 w 1911332"/>
                    <a:gd name="connsiteY7" fmla="*/ 1476855 h 1476855"/>
                    <a:gd name="connsiteX8" fmla="*/ 118292 w 1911332"/>
                    <a:gd name="connsiteY8" fmla="*/ 1361445 h 1476855"/>
                    <a:gd name="connsiteX9" fmla="*/ 29515 w 1911332"/>
                    <a:gd name="connsiteY9" fmla="*/ 961950 h 1476855"/>
                    <a:gd name="connsiteX0" fmla="*/ 29515 w 1911332"/>
                    <a:gd name="connsiteY0" fmla="*/ 961950 h 1476855"/>
                    <a:gd name="connsiteX1" fmla="*/ 562175 w 1911332"/>
                    <a:gd name="connsiteY1" fmla="*/ 154082 h 1476855"/>
                    <a:gd name="connsiteX2" fmla="*/ 1245756 w 1911332"/>
                    <a:gd name="connsiteY2" fmla="*/ 65306 h 1476855"/>
                    <a:gd name="connsiteX3" fmla="*/ 1876070 w 1911332"/>
                    <a:gd name="connsiteY3" fmla="*/ 890929 h 1476855"/>
                    <a:gd name="connsiteX4" fmla="*/ 1778416 w 1911332"/>
                    <a:gd name="connsiteY4" fmla="*/ 1334812 h 1476855"/>
                    <a:gd name="connsiteX5" fmla="*/ 1334533 w 1911332"/>
                    <a:gd name="connsiteY5" fmla="*/ 1441344 h 1476855"/>
                    <a:gd name="connsiteX6" fmla="*/ 979426 w 1911332"/>
                    <a:gd name="connsiteY6" fmla="*/ 1343690 h 1476855"/>
                    <a:gd name="connsiteX7" fmla="*/ 535542 w 1911332"/>
                    <a:gd name="connsiteY7" fmla="*/ 1476855 h 1476855"/>
                    <a:gd name="connsiteX8" fmla="*/ 118292 w 1911332"/>
                    <a:gd name="connsiteY8" fmla="*/ 1361445 h 1476855"/>
                    <a:gd name="connsiteX9" fmla="*/ 29515 w 1911332"/>
                    <a:gd name="connsiteY9" fmla="*/ 961950 h 1476855"/>
                    <a:gd name="connsiteX0" fmla="*/ 29515 w 1909635"/>
                    <a:gd name="connsiteY0" fmla="*/ 961950 h 1476855"/>
                    <a:gd name="connsiteX1" fmla="*/ 562175 w 1909635"/>
                    <a:gd name="connsiteY1" fmla="*/ 154082 h 1476855"/>
                    <a:gd name="connsiteX2" fmla="*/ 1245756 w 1909635"/>
                    <a:gd name="connsiteY2" fmla="*/ 65306 h 1476855"/>
                    <a:gd name="connsiteX3" fmla="*/ 1876070 w 1909635"/>
                    <a:gd name="connsiteY3" fmla="*/ 890929 h 1476855"/>
                    <a:gd name="connsiteX4" fmla="*/ 1778416 w 1909635"/>
                    <a:gd name="connsiteY4" fmla="*/ 1334812 h 1476855"/>
                    <a:gd name="connsiteX5" fmla="*/ 1396677 w 1909635"/>
                    <a:gd name="connsiteY5" fmla="*/ 1405833 h 1476855"/>
                    <a:gd name="connsiteX6" fmla="*/ 979426 w 1909635"/>
                    <a:gd name="connsiteY6" fmla="*/ 1343690 h 1476855"/>
                    <a:gd name="connsiteX7" fmla="*/ 535542 w 1909635"/>
                    <a:gd name="connsiteY7" fmla="*/ 1476855 h 1476855"/>
                    <a:gd name="connsiteX8" fmla="*/ 118292 w 1909635"/>
                    <a:gd name="connsiteY8" fmla="*/ 1361445 h 1476855"/>
                    <a:gd name="connsiteX9" fmla="*/ 29515 w 1909635"/>
                    <a:gd name="connsiteY9" fmla="*/ 961950 h 1476855"/>
                    <a:gd name="connsiteX0" fmla="*/ 29515 w 1909635"/>
                    <a:gd name="connsiteY0" fmla="*/ 886614 h 1473844"/>
                    <a:gd name="connsiteX1" fmla="*/ 562175 w 1909635"/>
                    <a:gd name="connsiteY1" fmla="*/ 151071 h 1473844"/>
                    <a:gd name="connsiteX2" fmla="*/ 1245756 w 1909635"/>
                    <a:gd name="connsiteY2" fmla="*/ 62295 h 1473844"/>
                    <a:gd name="connsiteX3" fmla="*/ 1876070 w 1909635"/>
                    <a:gd name="connsiteY3" fmla="*/ 887918 h 1473844"/>
                    <a:gd name="connsiteX4" fmla="*/ 1778416 w 1909635"/>
                    <a:gd name="connsiteY4" fmla="*/ 1331801 h 1473844"/>
                    <a:gd name="connsiteX5" fmla="*/ 1396677 w 1909635"/>
                    <a:gd name="connsiteY5" fmla="*/ 1402822 h 1473844"/>
                    <a:gd name="connsiteX6" fmla="*/ 979426 w 1909635"/>
                    <a:gd name="connsiteY6" fmla="*/ 1340679 h 1473844"/>
                    <a:gd name="connsiteX7" fmla="*/ 535542 w 1909635"/>
                    <a:gd name="connsiteY7" fmla="*/ 1473844 h 1473844"/>
                    <a:gd name="connsiteX8" fmla="*/ 118292 w 1909635"/>
                    <a:gd name="connsiteY8" fmla="*/ 1358434 h 1473844"/>
                    <a:gd name="connsiteX9" fmla="*/ 29515 w 1909635"/>
                    <a:gd name="connsiteY9" fmla="*/ 886614 h 1473844"/>
                    <a:gd name="connsiteX0" fmla="*/ 29515 w 1909635"/>
                    <a:gd name="connsiteY0" fmla="*/ 889966 h 1477196"/>
                    <a:gd name="connsiteX1" fmla="*/ 562175 w 1909635"/>
                    <a:gd name="connsiteY1" fmla="*/ 145383 h 1477196"/>
                    <a:gd name="connsiteX2" fmla="*/ 1245756 w 1909635"/>
                    <a:gd name="connsiteY2" fmla="*/ 65647 h 1477196"/>
                    <a:gd name="connsiteX3" fmla="*/ 1876070 w 1909635"/>
                    <a:gd name="connsiteY3" fmla="*/ 891270 h 1477196"/>
                    <a:gd name="connsiteX4" fmla="*/ 1778416 w 1909635"/>
                    <a:gd name="connsiteY4" fmla="*/ 1335153 h 1477196"/>
                    <a:gd name="connsiteX5" fmla="*/ 1396677 w 1909635"/>
                    <a:gd name="connsiteY5" fmla="*/ 1406174 h 1477196"/>
                    <a:gd name="connsiteX6" fmla="*/ 979426 w 1909635"/>
                    <a:gd name="connsiteY6" fmla="*/ 1344031 h 1477196"/>
                    <a:gd name="connsiteX7" fmla="*/ 535542 w 1909635"/>
                    <a:gd name="connsiteY7" fmla="*/ 1477196 h 1477196"/>
                    <a:gd name="connsiteX8" fmla="*/ 118292 w 1909635"/>
                    <a:gd name="connsiteY8" fmla="*/ 1361786 h 1477196"/>
                    <a:gd name="connsiteX9" fmla="*/ 29515 w 1909635"/>
                    <a:gd name="connsiteY9" fmla="*/ 889966 h 1477196"/>
                    <a:gd name="connsiteX0" fmla="*/ 29515 w 1904445"/>
                    <a:gd name="connsiteY0" fmla="*/ 852892 h 1440122"/>
                    <a:gd name="connsiteX1" fmla="*/ 562175 w 1904445"/>
                    <a:gd name="connsiteY1" fmla="*/ 108309 h 1440122"/>
                    <a:gd name="connsiteX2" fmla="*/ 1318285 w 1904445"/>
                    <a:gd name="connsiteY2" fmla="*/ 82817 h 1440122"/>
                    <a:gd name="connsiteX3" fmla="*/ 1876070 w 1904445"/>
                    <a:gd name="connsiteY3" fmla="*/ 854196 h 1440122"/>
                    <a:gd name="connsiteX4" fmla="*/ 1778416 w 1904445"/>
                    <a:gd name="connsiteY4" fmla="*/ 1298079 h 1440122"/>
                    <a:gd name="connsiteX5" fmla="*/ 1396677 w 1904445"/>
                    <a:gd name="connsiteY5" fmla="*/ 1369100 h 1440122"/>
                    <a:gd name="connsiteX6" fmla="*/ 979426 w 1904445"/>
                    <a:gd name="connsiteY6" fmla="*/ 1306957 h 1440122"/>
                    <a:gd name="connsiteX7" fmla="*/ 535542 w 1904445"/>
                    <a:gd name="connsiteY7" fmla="*/ 1440122 h 1440122"/>
                    <a:gd name="connsiteX8" fmla="*/ 118292 w 1904445"/>
                    <a:gd name="connsiteY8" fmla="*/ 1324712 h 1440122"/>
                    <a:gd name="connsiteX9" fmla="*/ 29515 w 1904445"/>
                    <a:gd name="connsiteY9" fmla="*/ 852892 h 1440122"/>
                    <a:gd name="connsiteX0" fmla="*/ 29515 w 1904445"/>
                    <a:gd name="connsiteY0" fmla="*/ 875442 h 1462672"/>
                    <a:gd name="connsiteX1" fmla="*/ 562175 w 1904445"/>
                    <a:gd name="connsiteY1" fmla="*/ 130859 h 1462672"/>
                    <a:gd name="connsiteX2" fmla="*/ 1318285 w 1904445"/>
                    <a:gd name="connsiteY2" fmla="*/ 105367 h 1462672"/>
                    <a:gd name="connsiteX3" fmla="*/ 1876070 w 1904445"/>
                    <a:gd name="connsiteY3" fmla="*/ 876746 h 1462672"/>
                    <a:gd name="connsiteX4" fmla="*/ 1778416 w 1904445"/>
                    <a:gd name="connsiteY4" fmla="*/ 1320629 h 1462672"/>
                    <a:gd name="connsiteX5" fmla="*/ 1396677 w 1904445"/>
                    <a:gd name="connsiteY5" fmla="*/ 1391650 h 1462672"/>
                    <a:gd name="connsiteX6" fmla="*/ 979426 w 1904445"/>
                    <a:gd name="connsiteY6" fmla="*/ 1329507 h 1462672"/>
                    <a:gd name="connsiteX7" fmla="*/ 535542 w 1904445"/>
                    <a:gd name="connsiteY7" fmla="*/ 1462672 h 1462672"/>
                    <a:gd name="connsiteX8" fmla="*/ 118292 w 1904445"/>
                    <a:gd name="connsiteY8" fmla="*/ 1347262 h 1462672"/>
                    <a:gd name="connsiteX9" fmla="*/ 29515 w 1904445"/>
                    <a:gd name="connsiteY9" fmla="*/ 875442 h 1462672"/>
                    <a:gd name="connsiteX0" fmla="*/ 29515 w 1904445"/>
                    <a:gd name="connsiteY0" fmla="*/ 875442 h 1462672"/>
                    <a:gd name="connsiteX1" fmla="*/ 562175 w 1904445"/>
                    <a:gd name="connsiteY1" fmla="*/ 130859 h 1462672"/>
                    <a:gd name="connsiteX2" fmla="*/ 1318285 w 1904445"/>
                    <a:gd name="connsiteY2" fmla="*/ 105367 h 1462672"/>
                    <a:gd name="connsiteX3" fmla="*/ 1876070 w 1904445"/>
                    <a:gd name="connsiteY3" fmla="*/ 876746 h 1462672"/>
                    <a:gd name="connsiteX4" fmla="*/ 1778416 w 1904445"/>
                    <a:gd name="connsiteY4" fmla="*/ 1320629 h 1462672"/>
                    <a:gd name="connsiteX5" fmla="*/ 1396677 w 1904445"/>
                    <a:gd name="connsiteY5" fmla="*/ 1391650 h 1462672"/>
                    <a:gd name="connsiteX6" fmla="*/ 979426 w 1904445"/>
                    <a:gd name="connsiteY6" fmla="*/ 1329507 h 1462672"/>
                    <a:gd name="connsiteX7" fmla="*/ 535542 w 1904445"/>
                    <a:gd name="connsiteY7" fmla="*/ 1462672 h 1462672"/>
                    <a:gd name="connsiteX8" fmla="*/ 118292 w 1904445"/>
                    <a:gd name="connsiteY8" fmla="*/ 1347262 h 1462672"/>
                    <a:gd name="connsiteX9" fmla="*/ 29515 w 1904445"/>
                    <a:gd name="connsiteY9" fmla="*/ 875442 h 1462672"/>
                    <a:gd name="connsiteX0" fmla="*/ 29515 w 1917785"/>
                    <a:gd name="connsiteY0" fmla="*/ 875442 h 1462672"/>
                    <a:gd name="connsiteX1" fmla="*/ 562175 w 1917785"/>
                    <a:gd name="connsiteY1" fmla="*/ 130859 h 1462672"/>
                    <a:gd name="connsiteX2" fmla="*/ 1318285 w 1917785"/>
                    <a:gd name="connsiteY2" fmla="*/ 105367 h 1462672"/>
                    <a:gd name="connsiteX3" fmla="*/ 1876070 w 1917785"/>
                    <a:gd name="connsiteY3" fmla="*/ 876746 h 1462672"/>
                    <a:gd name="connsiteX4" fmla="*/ 1823746 w 1917785"/>
                    <a:gd name="connsiteY4" fmla="*/ 1302548 h 1462672"/>
                    <a:gd name="connsiteX5" fmla="*/ 1396677 w 1917785"/>
                    <a:gd name="connsiteY5" fmla="*/ 1391650 h 1462672"/>
                    <a:gd name="connsiteX6" fmla="*/ 979426 w 1917785"/>
                    <a:gd name="connsiteY6" fmla="*/ 1329507 h 1462672"/>
                    <a:gd name="connsiteX7" fmla="*/ 535542 w 1917785"/>
                    <a:gd name="connsiteY7" fmla="*/ 1462672 h 1462672"/>
                    <a:gd name="connsiteX8" fmla="*/ 118292 w 1917785"/>
                    <a:gd name="connsiteY8" fmla="*/ 1347262 h 1462672"/>
                    <a:gd name="connsiteX9" fmla="*/ 29515 w 1917785"/>
                    <a:gd name="connsiteY9" fmla="*/ 875442 h 1462672"/>
                    <a:gd name="connsiteX0" fmla="*/ 29515 w 1922391"/>
                    <a:gd name="connsiteY0" fmla="*/ 875442 h 1462672"/>
                    <a:gd name="connsiteX1" fmla="*/ 562175 w 1922391"/>
                    <a:gd name="connsiteY1" fmla="*/ 130859 h 1462672"/>
                    <a:gd name="connsiteX2" fmla="*/ 1318285 w 1922391"/>
                    <a:gd name="connsiteY2" fmla="*/ 105367 h 1462672"/>
                    <a:gd name="connsiteX3" fmla="*/ 1876070 w 1922391"/>
                    <a:gd name="connsiteY3" fmla="*/ 876746 h 1462672"/>
                    <a:gd name="connsiteX4" fmla="*/ 1823746 w 1922391"/>
                    <a:gd name="connsiteY4" fmla="*/ 1302548 h 1462672"/>
                    <a:gd name="connsiteX5" fmla="*/ 1396677 w 1922391"/>
                    <a:gd name="connsiteY5" fmla="*/ 1391650 h 1462672"/>
                    <a:gd name="connsiteX6" fmla="*/ 979426 w 1922391"/>
                    <a:gd name="connsiteY6" fmla="*/ 1329507 h 1462672"/>
                    <a:gd name="connsiteX7" fmla="*/ 535542 w 1922391"/>
                    <a:gd name="connsiteY7" fmla="*/ 1462672 h 1462672"/>
                    <a:gd name="connsiteX8" fmla="*/ 118292 w 1922391"/>
                    <a:gd name="connsiteY8" fmla="*/ 1347262 h 1462672"/>
                    <a:gd name="connsiteX9" fmla="*/ 29515 w 1922391"/>
                    <a:gd name="connsiteY9" fmla="*/ 875442 h 1462672"/>
                    <a:gd name="connsiteX0" fmla="*/ 29515 w 1913723"/>
                    <a:gd name="connsiteY0" fmla="*/ 875442 h 1462672"/>
                    <a:gd name="connsiteX1" fmla="*/ 562175 w 1913723"/>
                    <a:gd name="connsiteY1" fmla="*/ 130859 h 1462672"/>
                    <a:gd name="connsiteX2" fmla="*/ 1318285 w 1913723"/>
                    <a:gd name="connsiteY2" fmla="*/ 105367 h 1462672"/>
                    <a:gd name="connsiteX3" fmla="*/ 1876070 w 1913723"/>
                    <a:gd name="connsiteY3" fmla="*/ 876746 h 1462672"/>
                    <a:gd name="connsiteX4" fmla="*/ 1823746 w 1913723"/>
                    <a:gd name="connsiteY4" fmla="*/ 1302548 h 1462672"/>
                    <a:gd name="connsiteX5" fmla="*/ 1505470 w 1913723"/>
                    <a:gd name="connsiteY5" fmla="*/ 1445894 h 1462672"/>
                    <a:gd name="connsiteX6" fmla="*/ 979426 w 1913723"/>
                    <a:gd name="connsiteY6" fmla="*/ 1329507 h 1462672"/>
                    <a:gd name="connsiteX7" fmla="*/ 535542 w 1913723"/>
                    <a:gd name="connsiteY7" fmla="*/ 1462672 h 1462672"/>
                    <a:gd name="connsiteX8" fmla="*/ 118292 w 1913723"/>
                    <a:gd name="connsiteY8" fmla="*/ 1347262 h 1462672"/>
                    <a:gd name="connsiteX9" fmla="*/ 29515 w 1913723"/>
                    <a:gd name="connsiteY9" fmla="*/ 875442 h 1462672"/>
                    <a:gd name="connsiteX0" fmla="*/ 29515 w 1913723"/>
                    <a:gd name="connsiteY0" fmla="*/ 875442 h 1462672"/>
                    <a:gd name="connsiteX1" fmla="*/ 562175 w 1913723"/>
                    <a:gd name="connsiteY1" fmla="*/ 130859 h 1462672"/>
                    <a:gd name="connsiteX2" fmla="*/ 1318285 w 1913723"/>
                    <a:gd name="connsiteY2" fmla="*/ 105367 h 1462672"/>
                    <a:gd name="connsiteX3" fmla="*/ 1876070 w 1913723"/>
                    <a:gd name="connsiteY3" fmla="*/ 876746 h 1462672"/>
                    <a:gd name="connsiteX4" fmla="*/ 1823746 w 1913723"/>
                    <a:gd name="connsiteY4" fmla="*/ 1302548 h 1462672"/>
                    <a:gd name="connsiteX5" fmla="*/ 1505470 w 1913723"/>
                    <a:gd name="connsiteY5" fmla="*/ 1445894 h 1462672"/>
                    <a:gd name="connsiteX6" fmla="*/ 988491 w 1913723"/>
                    <a:gd name="connsiteY6" fmla="*/ 1347589 h 1462672"/>
                    <a:gd name="connsiteX7" fmla="*/ 535542 w 1913723"/>
                    <a:gd name="connsiteY7" fmla="*/ 1462672 h 1462672"/>
                    <a:gd name="connsiteX8" fmla="*/ 118292 w 1913723"/>
                    <a:gd name="connsiteY8" fmla="*/ 1347262 h 1462672"/>
                    <a:gd name="connsiteX9" fmla="*/ 29515 w 1913723"/>
                    <a:gd name="connsiteY9" fmla="*/ 875442 h 1462672"/>
                    <a:gd name="connsiteX0" fmla="*/ 29515 w 1913723"/>
                    <a:gd name="connsiteY0" fmla="*/ 875442 h 1462672"/>
                    <a:gd name="connsiteX1" fmla="*/ 562175 w 1913723"/>
                    <a:gd name="connsiteY1" fmla="*/ 130859 h 1462672"/>
                    <a:gd name="connsiteX2" fmla="*/ 1318285 w 1913723"/>
                    <a:gd name="connsiteY2" fmla="*/ 105367 h 1462672"/>
                    <a:gd name="connsiteX3" fmla="*/ 1876070 w 1913723"/>
                    <a:gd name="connsiteY3" fmla="*/ 876746 h 1462672"/>
                    <a:gd name="connsiteX4" fmla="*/ 1823746 w 1913723"/>
                    <a:gd name="connsiteY4" fmla="*/ 1302548 h 1462672"/>
                    <a:gd name="connsiteX5" fmla="*/ 1505470 w 1913723"/>
                    <a:gd name="connsiteY5" fmla="*/ 1445894 h 1462672"/>
                    <a:gd name="connsiteX6" fmla="*/ 988491 w 1913723"/>
                    <a:gd name="connsiteY6" fmla="*/ 1347589 h 1462672"/>
                    <a:gd name="connsiteX7" fmla="*/ 535542 w 1913723"/>
                    <a:gd name="connsiteY7" fmla="*/ 1462672 h 1462672"/>
                    <a:gd name="connsiteX8" fmla="*/ 118292 w 1913723"/>
                    <a:gd name="connsiteY8" fmla="*/ 1347262 h 1462672"/>
                    <a:gd name="connsiteX9" fmla="*/ 29515 w 1913723"/>
                    <a:gd name="connsiteY9" fmla="*/ 875442 h 1462672"/>
                    <a:gd name="connsiteX0" fmla="*/ 29515 w 1914363"/>
                    <a:gd name="connsiteY0" fmla="*/ 875442 h 1473327"/>
                    <a:gd name="connsiteX1" fmla="*/ 562175 w 1914363"/>
                    <a:gd name="connsiteY1" fmla="*/ 130859 h 1473327"/>
                    <a:gd name="connsiteX2" fmla="*/ 1318285 w 1914363"/>
                    <a:gd name="connsiteY2" fmla="*/ 105367 h 1473327"/>
                    <a:gd name="connsiteX3" fmla="*/ 1876070 w 1914363"/>
                    <a:gd name="connsiteY3" fmla="*/ 876746 h 1473327"/>
                    <a:gd name="connsiteX4" fmla="*/ 1823746 w 1914363"/>
                    <a:gd name="connsiteY4" fmla="*/ 1302548 h 1473327"/>
                    <a:gd name="connsiteX5" fmla="*/ 1487338 w 1914363"/>
                    <a:gd name="connsiteY5" fmla="*/ 1473017 h 1473327"/>
                    <a:gd name="connsiteX6" fmla="*/ 988491 w 1914363"/>
                    <a:gd name="connsiteY6" fmla="*/ 1347589 h 1473327"/>
                    <a:gd name="connsiteX7" fmla="*/ 535542 w 1914363"/>
                    <a:gd name="connsiteY7" fmla="*/ 1462672 h 1473327"/>
                    <a:gd name="connsiteX8" fmla="*/ 118292 w 1914363"/>
                    <a:gd name="connsiteY8" fmla="*/ 1347262 h 1473327"/>
                    <a:gd name="connsiteX9" fmla="*/ 29515 w 1914363"/>
                    <a:gd name="connsiteY9" fmla="*/ 875442 h 14733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914363" h="1473327">
                      <a:moveTo>
                        <a:pt x="29515" y="875442"/>
                      </a:moveTo>
                      <a:cubicBezTo>
                        <a:pt x="103495" y="672708"/>
                        <a:pt x="347380" y="259205"/>
                        <a:pt x="562175" y="130859"/>
                      </a:cubicBezTo>
                      <a:cubicBezTo>
                        <a:pt x="776970" y="2513"/>
                        <a:pt x="990511" y="-73193"/>
                        <a:pt x="1318285" y="105367"/>
                      </a:cubicBezTo>
                      <a:cubicBezTo>
                        <a:pt x="1646059" y="283927"/>
                        <a:pt x="1791827" y="677216"/>
                        <a:pt x="1876070" y="876746"/>
                      </a:cubicBezTo>
                      <a:cubicBezTo>
                        <a:pt x="1960313" y="1076276"/>
                        <a:pt x="1888535" y="1203170"/>
                        <a:pt x="1823746" y="1302548"/>
                      </a:cubicBezTo>
                      <a:cubicBezTo>
                        <a:pt x="1758957" y="1401927"/>
                        <a:pt x="1626547" y="1465510"/>
                        <a:pt x="1487338" y="1473017"/>
                      </a:cubicBezTo>
                      <a:cubicBezTo>
                        <a:pt x="1348129" y="1480524"/>
                        <a:pt x="1147124" y="1349313"/>
                        <a:pt x="988491" y="1347589"/>
                      </a:cubicBezTo>
                      <a:cubicBezTo>
                        <a:pt x="829858" y="1345865"/>
                        <a:pt x="690901" y="1462672"/>
                        <a:pt x="535542" y="1462672"/>
                      </a:cubicBezTo>
                      <a:cubicBezTo>
                        <a:pt x="380183" y="1462672"/>
                        <a:pt x="202630" y="1445134"/>
                        <a:pt x="118292" y="1347262"/>
                      </a:cubicBezTo>
                      <a:cubicBezTo>
                        <a:pt x="33954" y="1249390"/>
                        <a:pt x="-44465" y="1078176"/>
                        <a:pt x="29515" y="87544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54" name="วงรี 253">
                  <a:extLst>
                    <a:ext uri="{FF2B5EF4-FFF2-40B4-BE49-F238E27FC236}">
                      <a16:creationId xmlns:a16="http://schemas.microsoft.com/office/drawing/2014/main" id="{9C0A7BEF-C4B3-4BBF-8FE1-B0E1850C4D52}"/>
                    </a:ext>
                  </a:extLst>
                </p:cNvPr>
                <p:cNvSpPr/>
                <p:nvPr/>
              </p:nvSpPr>
              <p:spPr>
                <a:xfrm rot="21190982">
                  <a:off x="1187573" y="6296418"/>
                  <a:ext cx="101605" cy="132779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55" name="วงรี 254">
                  <a:extLst>
                    <a:ext uri="{FF2B5EF4-FFF2-40B4-BE49-F238E27FC236}">
                      <a16:creationId xmlns:a16="http://schemas.microsoft.com/office/drawing/2014/main" id="{4E1E5F72-FD33-4996-B6F0-79A0462705F8}"/>
                    </a:ext>
                  </a:extLst>
                </p:cNvPr>
                <p:cNvSpPr/>
                <p:nvPr/>
              </p:nvSpPr>
              <p:spPr>
                <a:xfrm rot="502562">
                  <a:off x="1329778" y="6247766"/>
                  <a:ext cx="107745" cy="14746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56" name="วงรี 255">
                  <a:extLst>
                    <a:ext uri="{FF2B5EF4-FFF2-40B4-BE49-F238E27FC236}">
                      <a16:creationId xmlns:a16="http://schemas.microsoft.com/office/drawing/2014/main" id="{AAC08DB3-6FC1-4866-B43E-2D0789F4D777}"/>
                    </a:ext>
                  </a:extLst>
                </p:cNvPr>
                <p:cNvSpPr/>
                <p:nvPr/>
              </p:nvSpPr>
              <p:spPr>
                <a:xfrm rot="2540723">
                  <a:off x="1463762" y="6322969"/>
                  <a:ext cx="101605" cy="132779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57" name="วงรี 256">
                  <a:extLst>
                    <a:ext uri="{FF2B5EF4-FFF2-40B4-BE49-F238E27FC236}">
                      <a16:creationId xmlns:a16="http://schemas.microsoft.com/office/drawing/2014/main" id="{4AC6EA02-26D4-472A-8FD9-1E6F06D198DB}"/>
                    </a:ext>
                  </a:extLst>
                </p:cNvPr>
                <p:cNvSpPr/>
                <p:nvPr/>
              </p:nvSpPr>
              <p:spPr>
                <a:xfrm rot="2968536">
                  <a:off x="1520478" y="6443696"/>
                  <a:ext cx="101605" cy="132779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</p:grpSp>
        </p:grpSp>
        <p:grpSp>
          <p:nvGrpSpPr>
            <p:cNvPr id="221" name="กลุ่ม 220">
              <a:extLst>
                <a:ext uri="{FF2B5EF4-FFF2-40B4-BE49-F238E27FC236}">
                  <a16:creationId xmlns:a16="http://schemas.microsoft.com/office/drawing/2014/main" id="{737754C7-6FE1-4676-B51A-3E46F94669A0}"/>
                </a:ext>
              </a:extLst>
            </p:cNvPr>
            <p:cNvGrpSpPr/>
            <p:nvPr/>
          </p:nvGrpSpPr>
          <p:grpSpPr>
            <a:xfrm rot="371193">
              <a:off x="3003581" y="5614660"/>
              <a:ext cx="1430727" cy="693721"/>
              <a:chOff x="10001184" y="5338622"/>
              <a:chExt cx="2106391" cy="1022263"/>
            </a:xfrm>
          </p:grpSpPr>
          <p:grpSp>
            <p:nvGrpSpPr>
              <p:cNvPr id="234" name="กลุ่ม 233">
                <a:extLst>
                  <a:ext uri="{FF2B5EF4-FFF2-40B4-BE49-F238E27FC236}">
                    <a16:creationId xmlns:a16="http://schemas.microsoft.com/office/drawing/2014/main" id="{696ACA1F-5303-4074-A34E-7EB4EAD9E2C7}"/>
                  </a:ext>
                </a:extLst>
              </p:cNvPr>
              <p:cNvGrpSpPr/>
              <p:nvPr/>
            </p:nvGrpSpPr>
            <p:grpSpPr>
              <a:xfrm>
                <a:off x="10001184" y="5587453"/>
                <a:ext cx="2106391" cy="773432"/>
                <a:chOff x="271617" y="1864931"/>
                <a:chExt cx="2106391" cy="773432"/>
              </a:xfrm>
            </p:grpSpPr>
            <p:sp>
              <p:nvSpPr>
                <p:cNvPr id="241" name="รูปแบบอิสระ: รูปร่าง 240">
                  <a:extLst>
                    <a:ext uri="{FF2B5EF4-FFF2-40B4-BE49-F238E27FC236}">
                      <a16:creationId xmlns:a16="http://schemas.microsoft.com/office/drawing/2014/main" id="{67C95EAB-8319-4B2E-9E0F-41BC20A546A3}"/>
                    </a:ext>
                  </a:extLst>
                </p:cNvPr>
                <p:cNvSpPr/>
                <p:nvPr/>
              </p:nvSpPr>
              <p:spPr>
                <a:xfrm rot="19753974">
                  <a:off x="386109" y="2369954"/>
                  <a:ext cx="336409" cy="268409"/>
                </a:xfrm>
                <a:custGeom>
                  <a:avLst/>
                  <a:gdLst>
                    <a:gd name="connsiteX0" fmla="*/ 29515 w 1911332"/>
                    <a:gd name="connsiteY0" fmla="*/ 961950 h 1476855"/>
                    <a:gd name="connsiteX1" fmla="*/ 562175 w 1911332"/>
                    <a:gd name="connsiteY1" fmla="*/ 154082 h 1476855"/>
                    <a:gd name="connsiteX2" fmla="*/ 1245756 w 1911332"/>
                    <a:gd name="connsiteY2" fmla="*/ 65306 h 1476855"/>
                    <a:gd name="connsiteX3" fmla="*/ 1876070 w 1911332"/>
                    <a:gd name="connsiteY3" fmla="*/ 890929 h 1476855"/>
                    <a:gd name="connsiteX4" fmla="*/ 1778416 w 1911332"/>
                    <a:gd name="connsiteY4" fmla="*/ 1396956 h 1476855"/>
                    <a:gd name="connsiteX5" fmla="*/ 1334533 w 1911332"/>
                    <a:gd name="connsiteY5" fmla="*/ 1441344 h 1476855"/>
                    <a:gd name="connsiteX6" fmla="*/ 1050447 w 1911332"/>
                    <a:gd name="connsiteY6" fmla="*/ 1361445 h 1476855"/>
                    <a:gd name="connsiteX7" fmla="*/ 535542 w 1911332"/>
                    <a:gd name="connsiteY7" fmla="*/ 1476855 h 1476855"/>
                    <a:gd name="connsiteX8" fmla="*/ 118292 w 1911332"/>
                    <a:gd name="connsiteY8" fmla="*/ 1361445 h 1476855"/>
                    <a:gd name="connsiteX9" fmla="*/ 29515 w 1911332"/>
                    <a:gd name="connsiteY9" fmla="*/ 961950 h 1476855"/>
                    <a:gd name="connsiteX0" fmla="*/ 29515 w 1911332"/>
                    <a:gd name="connsiteY0" fmla="*/ 961950 h 1476855"/>
                    <a:gd name="connsiteX1" fmla="*/ 562175 w 1911332"/>
                    <a:gd name="connsiteY1" fmla="*/ 154082 h 1476855"/>
                    <a:gd name="connsiteX2" fmla="*/ 1245756 w 1911332"/>
                    <a:gd name="connsiteY2" fmla="*/ 65306 h 1476855"/>
                    <a:gd name="connsiteX3" fmla="*/ 1876070 w 1911332"/>
                    <a:gd name="connsiteY3" fmla="*/ 890929 h 1476855"/>
                    <a:gd name="connsiteX4" fmla="*/ 1778416 w 1911332"/>
                    <a:gd name="connsiteY4" fmla="*/ 1396956 h 1476855"/>
                    <a:gd name="connsiteX5" fmla="*/ 1334533 w 1911332"/>
                    <a:gd name="connsiteY5" fmla="*/ 1441344 h 1476855"/>
                    <a:gd name="connsiteX6" fmla="*/ 926160 w 1911332"/>
                    <a:gd name="connsiteY6" fmla="*/ 1361445 h 1476855"/>
                    <a:gd name="connsiteX7" fmla="*/ 535542 w 1911332"/>
                    <a:gd name="connsiteY7" fmla="*/ 1476855 h 1476855"/>
                    <a:gd name="connsiteX8" fmla="*/ 118292 w 1911332"/>
                    <a:gd name="connsiteY8" fmla="*/ 1361445 h 1476855"/>
                    <a:gd name="connsiteX9" fmla="*/ 29515 w 1911332"/>
                    <a:gd name="connsiteY9" fmla="*/ 961950 h 1476855"/>
                    <a:gd name="connsiteX0" fmla="*/ 29515 w 1911332"/>
                    <a:gd name="connsiteY0" fmla="*/ 961950 h 1476855"/>
                    <a:gd name="connsiteX1" fmla="*/ 562175 w 1911332"/>
                    <a:gd name="connsiteY1" fmla="*/ 154082 h 1476855"/>
                    <a:gd name="connsiteX2" fmla="*/ 1245756 w 1911332"/>
                    <a:gd name="connsiteY2" fmla="*/ 65306 h 1476855"/>
                    <a:gd name="connsiteX3" fmla="*/ 1876070 w 1911332"/>
                    <a:gd name="connsiteY3" fmla="*/ 890929 h 1476855"/>
                    <a:gd name="connsiteX4" fmla="*/ 1778416 w 1911332"/>
                    <a:gd name="connsiteY4" fmla="*/ 1334812 h 1476855"/>
                    <a:gd name="connsiteX5" fmla="*/ 1334533 w 1911332"/>
                    <a:gd name="connsiteY5" fmla="*/ 1441344 h 1476855"/>
                    <a:gd name="connsiteX6" fmla="*/ 926160 w 1911332"/>
                    <a:gd name="connsiteY6" fmla="*/ 1361445 h 1476855"/>
                    <a:gd name="connsiteX7" fmla="*/ 535542 w 1911332"/>
                    <a:gd name="connsiteY7" fmla="*/ 1476855 h 1476855"/>
                    <a:gd name="connsiteX8" fmla="*/ 118292 w 1911332"/>
                    <a:gd name="connsiteY8" fmla="*/ 1361445 h 1476855"/>
                    <a:gd name="connsiteX9" fmla="*/ 29515 w 1911332"/>
                    <a:gd name="connsiteY9" fmla="*/ 961950 h 1476855"/>
                    <a:gd name="connsiteX0" fmla="*/ 29515 w 1911332"/>
                    <a:gd name="connsiteY0" fmla="*/ 961950 h 1476855"/>
                    <a:gd name="connsiteX1" fmla="*/ 562175 w 1911332"/>
                    <a:gd name="connsiteY1" fmla="*/ 154082 h 1476855"/>
                    <a:gd name="connsiteX2" fmla="*/ 1245756 w 1911332"/>
                    <a:gd name="connsiteY2" fmla="*/ 65306 h 1476855"/>
                    <a:gd name="connsiteX3" fmla="*/ 1876070 w 1911332"/>
                    <a:gd name="connsiteY3" fmla="*/ 890929 h 1476855"/>
                    <a:gd name="connsiteX4" fmla="*/ 1778416 w 1911332"/>
                    <a:gd name="connsiteY4" fmla="*/ 1334812 h 1476855"/>
                    <a:gd name="connsiteX5" fmla="*/ 1334533 w 1911332"/>
                    <a:gd name="connsiteY5" fmla="*/ 1441344 h 1476855"/>
                    <a:gd name="connsiteX6" fmla="*/ 979426 w 1911332"/>
                    <a:gd name="connsiteY6" fmla="*/ 1343690 h 1476855"/>
                    <a:gd name="connsiteX7" fmla="*/ 535542 w 1911332"/>
                    <a:gd name="connsiteY7" fmla="*/ 1476855 h 1476855"/>
                    <a:gd name="connsiteX8" fmla="*/ 118292 w 1911332"/>
                    <a:gd name="connsiteY8" fmla="*/ 1361445 h 1476855"/>
                    <a:gd name="connsiteX9" fmla="*/ 29515 w 1911332"/>
                    <a:gd name="connsiteY9" fmla="*/ 961950 h 1476855"/>
                    <a:gd name="connsiteX0" fmla="*/ 29515 w 1909635"/>
                    <a:gd name="connsiteY0" fmla="*/ 961950 h 1476855"/>
                    <a:gd name="connsiteX1" fmla="*/ 562175 w 1909635"/>
                    <a:gd name="connsiteY1" fmla="*/ 154082 h 1476855"/>
                    <a:gd name="connsiteX2" fmla="*/ 1245756 w 1909635"/>
                    <a:gd name="connsiteY2" fmla="*/ 65306 h 1476855"/>
                    <a:gd name="connsiteX3" fmla="*/ 1876070 w 1909635"/>
                    <a:gd name="connsiteY3" fmla="*/ 890929 h 1476855"/>
                    <a:gd name="connsiteX4" fmla="*/ 1778416 w 1909635"/>
                    <a:gd name="connsiteY4" fmla="*/ 1334812 h 1476855"/>
                    <a:gd name="connsiteX5" fmla="*/ 1396677 w 1909635"/>
                    <a:gd name="connsiteY5" fmla="*/ 1405833 h 1476855"/>
                    <a:gd name="connsiteX6" fmla="*/ 979426 w 1909635"/>
                    <a:gd name="connsiteY6" fmla="*/ 1343690 h 1476855"/>
                    <a:gd name="connsiteX7" fmla="*/ 535542 w 1909635"/>
                    <a:gd name="connsiteY7" fmla="*/ 1476855 h 1476855"/>
                    <a:gd name="connsiteX8" fmla="*/ 118292 w 1909635"/>
                    <a:gd name="connsiteY8" fmla="*/ 1361445 h 1476855"/>
                    <a:gd name="connsiteX9" fmla="*/ 29515 w 1909635"/>
                    <a:gd name="connsiteY9" fmla="*/ 961950 h 1476855"/>
                    <a:gd name="connsiteX0" fmla="*/ 29515 w 1909635"/>
                    <a:gd name="connsiteY0" fmla="*/ 886614 h 1473844"/>
                    <a:gd name="connsiteX1" fmla="*/ 562175 w 1909635"/>
                    <a:gd name="connsiteY1" fmla="*/ 151071 h 1473844"/>
                    <a:gd name="connsiteX2" fmla="*/ 1245756 w 1909635"/>
                    <a:gd name="connsiteY2" fmla="*/ 62295 h 1473844"/>
                    <a:gd name="connsiteX3" fmla="*/ 1876070 w 1909635"/>
                    <a:gd name="connsiteY3" fmla="*/ 887918 h 1473844"/>
                    <a:gd name="connsiteX4" fmla="*/ 1778416 w 1909635"/>
                    <a:gd name="connsiteY4" fmla="*/ 1331801 h 1473844"/>
                    <a:gd name="connsiteX5" fmla="*/ 1396677 w 1909635"/>
                    <a:gd name="connsiteY5" fmla="*/ 1402822 h 1473844"/>
                    <a:gd name="connsiteX6" fmla="*/ 979426 w 1909635"/>
                    <a:gd name="connsiteY6" fmla="*/ 1340679 h 1473844"/>
                    <a:gd name="connsiteX7" fmla="*/ 535542 w 1909635"/>
                    <a:gd name="connsiteY7" fmla="*/ 1473844 h 1473844"/>
                    <a:gd name="connsiteX8" fmla="*/ 118292 w 1909635"/>
                    <a:gd name="connsiteY8" fmla="*/ 1358434 h 1473844"/>
                    <a:gd name="connsiteX9" fmla="*/ 29515 w 1909635"/>
                    <a:gd name="connsiteY9" fmla="*/ 886614 h 1473844"/>
                    <a:gd name="connsiteX0" fmla="*/ 29515 w 1909635"/>
                    <a:gd name="connsiteY0" fmla="*/ 889966 h 1477196"/>
                    <a:gd name="connsiteX1" fmla="*/ 562175 w 1909635"/>
                    <a:gd name="connsiteY1" fmla="*/ 145383 h 1477196"/>
                    <a:gd name="connsiteX2" fmla="*/ 1245756 w 1909635"/>
                    <a:gd name="connsiteY2" fmla="*/ 65647 h 1477196"/>
                    <a:gd name="connsiteX3" fmla="*/ 1876070 w 1909635"/>
                    <a:gd name="connsiteY3" fmla="*/ 891270 h 1477196"/>
                    <a:gd name="connsiteX4" fmla="*/ 1778416 w 1909635"/>
                    <a:gd name="connsiteY4" fmla="*/ 1335153 h 1477196"/>
                    <a:gd name="connsiteX5" fmla="*/ 1396677 w 1909635"/>
                    <a:gd name="connsiteY5" fmla="*/ 1406174 h 1477196"/>
                    <a:gd name="connsiteX6" fmla="*/ 979426 w 1909635"/>
                    <a:gd name="connsiteY6" fmla="*/ 1344031 h 1477196"/>
                    <a:gd name="connsiteX7" fmla="*/ 535542 w 1909635"/>
                    <a:gd name="connsiteY7" fmla="*/ 1477196 h 1477196"/>
                    <a:gd name="connsiteX8" fmla="*/ 118292 w 1909635"/>
                    <a:gd name="connsiteY8" fmla="*/ 1361786 h 1477196"/>
                    <a:gd name="connsiteX9" fmla="*/ 29515 w 1909635"/>
                    <a:gd name="connsiteY9" fmla="*/ 889966 h 1477196"/>
                    <a:gd name="connsiteX0" fmla="*/ 29515 w 1904445"/>
                    <a:gd name="connsiteY0" fmla="*/ 852892 h 1440122"/>
                    <a:gd name="connsiteX1" fmla="*/ 562175 w 1904445"/>
                    <a:gd name="connsiteY1" fmla="*/ 108309 h 1440122"/>
                    <a:gd name="connsiteX2" fmla="*/ 1318285 w 1904445"/>
                    <a:gd name="connsiteY2" fmla="*/ 82817 h 1440122"/>
                    <a:gd name="connsiteX3" fmla="*/ 1876070 w 1904445"/>
                    <a:gd name="connsiteY3" fmla="*/ 854196 h 1440122"/>
                    <a:gd name="connsiteX4" fmla="*/ 1778416 w 1904445"/>
                    <a:gd name="connsiteY4" fmla="*/ 1298079 h 1440122"/>
                    <a:gd name="connsiteX5" fmla="*/ 1396677 w 1904445"/>
                    <a:gd name="connsiteY5" fmla="*/ 1369100 h 1440122"/>
                    <a:gd name="connsiteX6" fmla="*/ 979426 w 1904445"/>
                    <a:gd name="connsiteY6" fmla="*/ 1306957 h 1440122"/>
                    <a:gd name="connsiteX7" fmla="*/ 535542 w 1904445"/>
                    <a:gd name="connsiteY7" fmla="*/ 1440122 h 1440122"/>
                    <a:gd name="connsiteX8" fmla="*/ 118292 w 1904445"/>
                    <a:gd name="connsiteY8" fmla="*/ 1324712 h 1440122"/>
                    <a:gd name="connsiteX9" fmla="*/ 29515 w 1904445"/>
                    <a:gd name="connsiteY9" fmla="*/ 852892 h 1440122"/>
                    <a:gd name="connsiteX0" fmla="*/ 29515 w 1904445"/>
                    <a:gd name="connsiteY0" fmla="*/ 875442 h 1462672"/>
                    <a:gd name="connsiteX1" fmla="*/ 562175 w 1904445"/>
                    <a:gd name="connsiteY1" fmla="*/ 130859 h 1462672"/>
                    <a:gd name="connsiteX2" fmla="*/ 1318285 w 1904445"/>
                    <a:gd name="connsiteY2" fmla="*/ 105367 h 1462672"/>
                    <a:gd name="connsiteX3" fmla="*/ 1876070 w 1904445"/>
                    <a:gd name="connsiteY3" fmla="*/ 876746 h 1462672"/>
                    <a:gd name="connsiteX4" fmla="*/ 1778416 w 1904445"/>
                    <a:gd name="connsiteY4" fmla="*/ 1320629 h 1462672"/>
                    <a:gd name="connsiteX5" fmla="*/ 1396677 w 1904445"/>
                    <a:gd name="connsiteY5" fmla="*/ 1391650 h 1462672"/>
                    <a:gd name="connsiteX6" fmla="*/ 979426 w 1904445"/>
                    <a:gd name="connsiteY6" fmla="*/ 1329507 h 1462672"/>
                    <a:gd name="connsiteX7" fmla="*/ 535542 w 1904445"/>
                    <a:gd name="connsiteY7" fmla="*/ 1462672 h 1462672"/>
                    <a:gd name="connsiteX8" fmla="*/ 118292 w 1904445"/>
                    <a:gd name="connsiteY8" fmla="*/ 1347262 h 1462672"/>
                    <a:gd name="connsiteX9" fmla="*/ 29515 w 1904445"/>
                    <a:gd name="connsiteY9" fmla="*/ 875442 h 1462672"/>
                    <a:gd name="connsiteX0" fmla="*/ 29515 w 1904445"/>
                    <a:gd name="connsiteY0" fmla="*/ 875442 h 1462672"/>
                    <a:gd name="connsiteX1" fmla="*/ 562175 w 1904445"/>
                    <a:gd name="connsiteY1" fmla="*/ 130859 h 1462672"/>
                    <a:gd name="connsiteX2" fmla="*/ 1318285 w 1904445"/>
                    <a:gd name="connsiteY2" fmla="*/ 105367 h 1462672"/>
                    <a:gd name="connsiteX3" fmla="*/ 1876070 w 1904445"/>
                    <a:gd name="connsiteY3" fmla="*/ 876746 h 1462672"/>
                    <a:gd name="connsiteX4" fmla="*/ 1778416 w 1904445"/>
                    <a:gd name="connsiteY4" fmla="*/ 1320629 h 1462672"/>
                    <a:gd name="connsiteX5" fmla="*/ 1396677 w 1904445"/>
                    <a:gd name="connsiteY5" fmla="*/ 1391650 h 1462672"/>
                    <a:gd name="connsiteX6" fmla="*/ 979426 w 1904445"/>
                    <a:gd name="connsiteY6" fmla="*/ 1329507 h 1462672"/>
                    <a:gd name="connsiteX7" fmla="*/ 535542 w 1904445"/>
                    <a:gd name="connsiteY7" fmla="*/ 1462672 h 1462672"/>
                    <a:gd name="connsiteX8" fmla="*/ 118292 w 1904445"/>
                    <a:gd name="connsiteY8" fmla="*/ 1347262 h 1462672"/>
                    <a:gd name="connsiteX9" fmla="*/ 29515 w 1904445"/>
                    <a:gd name="connsiteY9" fmla="*/ 875442 h 1462672"/>
                    <a:gd name="connsiteX0" fmla="*/ 29515 w 1917785"/>
                    <a:gd name="connsiteY0" fmla="*/ 875442 h 1462672"/>
                    <a:gd name="connsiteX1" fmla="*/ 562175 w 1917785"/>
                    <a:gd name="connsiteY1" fmla="*/ 130859 h 1462672"/>
                    <a:gd name="connsiteX2" fmla="*/ 1318285 w 1917785"/>
                    <a:gd name="connsiteY2" fmla="*/ 105367 h 1462672"/>
                    <a:gd name="connsiteX3" fmla="*/ 1876070 w 1917785"/>
                    <a:gd name="connsiteY3" fmla="*/ 876746 h 1462672"/>
                    <a:gd name="connsiteX4" fmla="*/ 1823746 w 1917785"/>
                    <a:gd name="connsiteY4" fmla="*/ 1302548 h 1462672"/>
                    <a:gd name="connsiteX5" fmla="*/ 1396677 w 1917785"/>
                    <a:gd name="connsiteY5" fmla="*/ 1391650 h 1462672"/>
                    <a:gd name="connsiteX6" fmla="*/ 979426 w 1917785"/>
                    <a:gd name="connsiteY6" fmla="*/ 1329507 h 1462672"/>
                    <a:gd name="connsiteX7" fmla="*/ 535542 w 1917785"/>
                    <a:gd name="connsiteY7" fmla="*/ 1462672 h 1462672"/>
                    <a:gd name="connsiteX8" fmla="*/ 118292 w 1917785"/>
                    <a:gd name="connsiteY8" fmla="*/ 1347262 h 1462672"/>
                    <a:gd name="connsiteX9" fmla="*/ 29515 w 1917785"/>
                    <a:gd name="connsiteY9" fmla="*/ 875442 h 1462672"/>
                    <a:gd name="connsiteX0" fmla="*/ 29515 w 1922391"/>
                    <a:gd name="connsiteY0" fmla="*/ 875442 h 1462672"/>
                    <a:gd name="connsiteX1" fmla="*/ 562175 w 1922391"/>
                    <a:gd name="connsiteY1" fmla="*/ 130859 h 1462672"/>
                    <a:gd name="connsiteX2" fmla="*/ 1318285 w 1922391"/>
                    <a:gd name="connsiteY2" fmla="*/ 105367 h 1462672"/>
                    <a:gd name="connsiteX3" fmla="*/ 1876070 w 1922391"/>
                    <a:gd name="connsiteY3" fmla="*/ 876746 h 1462672"/>
                    <a:gd name="connsiteX4" fmla="*/ 1823746 w 1922391"/>
                    <a:gd name="connsiteY4" fmla="*/ 1302548 h 1462672"/>
                    <a:gd name="connsiteX5" fmla="*/ 1396677 w 1922391"/>
                    <a:gd name="connsiteY5" fmla="*/ 1391650 h 1462672"/>
                    <a:gd name="connsiteX6" fmla="*/ 979426 w 1922391"/>
                    <a:gd name="connsiteY6" fmla="*/ 1329507 h 1462672"/>
                    <a:gd name="connsiteX7" fmla="*/ 535542 w 1922391"/>
                    <a:gd name="connsiteY7" fmla="*/ 1462672 h 1462672"/>
                    <a:gd name="connsiteX8" fmla="*/ 118292 w 1922391"/>
                    <a:gd name="connsiteY8" fmla="*/ 1347262 h 1462672"/>
                    <a:gd name="connsiteX9" fmla="*/ 29515 w 1922391"/>
                    <a:gd name="connsiteY9" fmla="*/ 875442 h 1462672"/>
                    <a:gd name="connsiteX0" fmla="*/ 29515 w 1913723"/>
                    <a:gd name="connsiteY0" fmla="*/ 875442 h 1462672"/>
                    <a:gd name="connsiteX1" fmla="*/ 562175 w 1913723"/>
                    <a:gd name="connsiteY1" fmla="*/ 130859 h 1462672"/>
                    <a:gd name="connsiteX2" fmla="*/ 1318285 w 1913723"/>
                    <a:gd name="connsiteY2" fmla="*/ 105367 h 1462672"/>
                    <a:gd name="connsiteX3" fmla="*/ 1876070 w 1913723"/>
                    <a:gd name="connsiteY3" fmla="*/ 876746 h 1462672"/>
                    <a:gd name="connsiteX4" fmla="*/ 1823746 w 1913723"/>
                    <a:gd name="connsiteY4" fmla="*/ 1302548 h 1462672"/>
                    <a:gd name="connsiteX5" fmla="*/ 1505470 w 1913723"/>
                    <a:gd name="connsiteY5" fmla="*/ 1445894 h 1462672"/>
                    <a:gd name="connsiteX6" fmla="*/ 979426 w 1913723"/>
                    <a:gd name="connsiteY6" fmla="*/ 1329507 h 1462672"/>
                    <a:gd name="connsiteX7" fmla="*/ 535542 w 1913723"/>
                    <a:gd name="connsiteY7" fmla="*/ 1462672 h 1462672"/>
                    <a:gd name="connsiteX8" fmla="*/ 118292 w 1913723"/>
                    <a:gd name="connsiteY8" fmla="*/ 1347262 h 1462672"/>
                    <a:gd name="connsiteX9" fmla="*/ 29515 w 1913723"/>
                    <a:gd name="connsiteY9" fmla="*/ 875442 h 1462672"/>
                    <a:gd name="connsiteX0" fmla="*/ 29515 w 1913723"/>
                    <a:gd name="connsiteY0" fmla="*/ 875442 h 1462672"/>
                    <a:gd name="connsiteX1" fmla="*/ 562175 w 1913723"/>
                    <a:gd name="connsiteY1" fmla="*/ 130859 h 1462672"/>
                    <a:gd name="connsiteX2" fmla="*/ 1318285 w 1913723"/>
                    <a:gd name="connsiteY2" fmla="*/ 105367 h 1462672"/>
                    <a:gd name="connsiteX3" fmla="*/ 1876070 w 1913723"/>
                    <a:gd name="connsiteY3" fmla="*/ 876746 h 1462672"/>
                    <a:gd name="connsiteX4" fmla="*/ 1823746 w 1913723"/>
                    <a:gd name="connsiteY4" fmla="*/ 1302548 h 1462672"/>
                    <a:gd name="connsiteX5" fmla="*/ 1505470 w 1913723"/>
                    <a:gd name="connsiteY5" fmla="*/ 1445894 h 1462672"/>
                    <a:gd name="connsiteX6" fmla="*/ 988491 w 1913723"/>
                    <a:gd name="connsiteY6" fmla="*/ 1347589 h 1462672"/>
                    <a:gd name="connsiteX7" fmla="*/ 535542 w 1913723"/>
                    <a:gd name="connsiteY7" fmla="*/ 1462672 h 1462672"/>
                    <a:gd name="connsiteX8" fmla="*/ 118292 w 1913723"/>
                    <a:gd name="connsiteY8" fmla="*/ 1347262 h 1462672"/>
                    <a:gd name="connsiteX9" fmla="*/ 29515 w 1913723"/>
                    <a:gd name="connsiteY9" fmla="*/ 875442 h 1462672"/>
                    <a:gd name="connsiteX0" fmla="*/ 29515 w 1913723"/>
                    <a:gd name="connsiteY0" fmla="*/ 875442 h 1462672"/>
                    <a:gd name="connsiteX1" fmla="*/ 562175 w 1913723"/>
                    <a:gd name="connsiteY1" fmla="*/ 130859 h 1462672"/>
                    <a:gd name="connsiteX2" fmla="*/ 1318285 w 1913723"/>
                    <a:gd name="connsiteY2" fmla="*/ 105367 h 1462672"/>
                    <a:gd name="connsiteX3" fmla="*/ 1876070 w 1913723"/>
                    <a:gd name="connsiteY3" fmla="*/ 876746 h 1462672"/>
                    <a:gd name="connsiteX4" fmla="*/ 1823746 w 1913723"/>
                    <a:gd name="connsiteY4" fmla="*/ 1302548 h 1462672"/>
                    <a:gd name="connsiteX5" fmla="*/ 1505470 w 1913723"/>
                    <a:gd name="connsiteY5" fmla="*/ 1445894 h 1462672"/>
                    <a:gd name="connsiteX6" fmla="*/ 988491 w 1913723"/>
                    <a:gd name="connsiteY6" fmla="*/ 1347589 h 1462672"/>
                    <a:gd name="connsiteX7" fmla="*/ 535542 w 1913723"/>
                    <a:gd name="connsiteY7" fmla="*/ 1462672 h 1462672"/>
                    <a:gd name="connsiteX8" fmla="*/ 118292 w 1913723"/>
                    <a:gd name="connsiteY8" fmla="*/ 1347262 h 1462672"/>
                    <a:gd name="connsiteX9" fmla="*/ 29515 w 1913723"/>
                    <a:gd name="connsiteY9" fmla="*/ 875442 h 1462672"/>
                    <a:gd name="connsiteX0" fmla="*/ 29515 w 1914363"/>
                    <a:gd name="connsiteY0" fmla="*/ 875442 h 1473327"/>
                    <a:gd name="connsiteX1" fmla="*/ 562175 w 1914363"/>
                    <a:gd name="connsiteY1" fmla="*/ 130859 h 1473327"/>
                    <a:gd name="connsiteX2" fmla="*/ 1318285 w 1914363"/>
                    <a:gd name="connsiteY2" fmla="*/ 105367 h 1473327"/>
                    <a:gd name="connsiteX3" fmla="*/ 1876070 w 1914363"/>
                    <a:gd name="connsiteY3" fmla="*/ 876746 h 1473327"/>
                    <a:gd name="connsiteX4" fmla="*/ 1823746 w 1914363"/>
                    <a:gd name="connsiteY4" fmla="*/ 1302548 h 1473327"/>
                    <a:gd name="connsiteX5" fmla="*/ 1487338 w 1914363"/>
                    <a:gd name="connsiteY5" fmla="*/ 1473017 h 1473327"/>
                    <a:gd name="connsiteX6" fmla="*/ 988491 w 1914363"/>
                    <a:gd name="connsiteY6" fmla="*/ 1347589 h 1473327"/>
                    <a:gd name="connsiteX7" fmla="*/ 535542 w 1914363"/>
                    <a:gd name="connsiteY7" fmla="*/ 1462672 h 1473327"/>
                    <a:gd name="connsiteX8" fmla="*/ 118292 w 1914363"/>
                    <a:gd name="connsiteY8" fmla="*/ 1347262 h 1473327"/>
                    <a:gd name="connsiteX9" fmla="*/ 29515 w 1914363"/>
                    <a:gd name="connsiteY9" fmla="*/ 875442 h 14733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914363" h="1473327">
                      <a:moveTo>
                        <a:pt x="29515" y="875442"/>
                      </a:moveTo>
                      <a:cubicBezTo>
                        <a:pt x="103495" y="672708"/>
                        <a:pt x="347380" y="259205"/>
                        <a:pt x="562175" y="130859"/>
                      </a:cubicBezTo>
                      <a:cubicBezTo>
                        <a:pt x="776970" y="2513"/>
                        <a:pt x="990511" y="-73193"/>
                        <a:pt x="1318285" y="105367"/>
                      </a:cubicBezTo>
                      <a:cubicBezTo>
                        <a:pt x="1646059" y="283927"/>
                        <a:pt x="1791827" y="677216"/>
                        <a:pt x="1876070" y="876746"/>
                      </a:cubicBezTo>
                      <a:cubicBezTo>
                        <a:pt x="1960313" y="1076276"/>
                        <a:pt x="1888535" y="1203170"/>
                        <a:pt x="1823746" y="1302548"/>
                      </a:cubicBezTo>
                      <a:cubicBezTo>
                        <a:pt x="1758957" y="1401927"/>
                        <a:pt x="1626547" y="1465510"/>
                        <a:pt x="1487338" y="1473017"/>
                      </a:cubicBezTo>
                      <a:cubicBezTo>
                        <a:pt x="1348129" y="1480524"/>
                        <a:pt x="1147124" y="1349313"/>
                        <a:pt x="988491" y="1347589"/>
                      </a:cubicBezTo>
                      <a:cubicBezTo>
                        <a:pt x="829858" y="1345865"/>
                        <a:pt x="690901" y="1462672"/>
                        <a:pt x="535542" y="1462672"/>
                      </a:cubicBezTo>
                      <a:cubicBezTo>
                        <a:pt x="380183" y="1462672"/>
                        <a:pt x="202630" y="1445134"/>
                        <a:pt x="118292" y="1347262"/>
                      </a:cubicBezTo>
                      <a:cubicBezTo>
                        <a:pt x="33954" y="1249390"/>
                        <a:pt x="-44465" y="1078176"/>
                        <a:pt x="29515" y="875442"/>
                      </a:cubicBezTo>
                      <a:close/>
                    </a:path>
                  </a:pathLst>
                </a:custGeom>
                <a:solidFill>
                  <a:srgbClr val="5E2700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42" name="วงรี 241">
                  <a:extLst>
                    <a:ext uri="{FF2B5EF4-FFF2-40B4-BE49-F238E27FC236}">
                      <a16:creationId xmlns:a16="http://schemas.microsoft.com/office/drawing/2014/main" id="{2BCD0285-834A-4C23-8AE5-1217C8F7D2A6}"/>
                    </a:ext>
                  </a:extLst>
                </p:cNvPr>
                <p:cNvSpPr/>
                <p:nvPr/>
              </p:nvSpPr>
              <p:spPr>
                <a:xfrm rot="18050207">
                  <a:off x="287204" y="2421251"/>
                  <a:ext cx="101605" cy="132779"/>
                </a:xfrm>
                <a:prstGeom prst="ellipse">
                  <a:avLst/>
                </a:prstGeom>
                <a:solidFill>
                  <a:srgbClr val="5E2700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43" name="วงรี 242">
                  <a:extLst>
                    <a:ext uri="{FF2B5EF4-FFF2-40B4-BE49-F238E27FC236}">
                      <a16:creationId xmlns:a16="http://schemas.microsoft.com/office/drawing/2014/main" id="{C76C7E44-0410-4285-9EF4-491B1CEFC4E2}"/>
                    </a:ext>
                  </a:extLst>
                </p:cNvPr>
                <p:cNvSpPr/>
                <p:nvPr/>
              </p:nvSpPr>
              <p:spPr>
                <a:xfrm rot="18961787">
                  <a:off x="340177" y="2273656"/>
                  <a:ext cx="107745" cy="147467"/>
                </a:xfrm>
                <a:prstGeom prst="ellipse">
                  <a:avLst/>
                </a:prstGeom>
                <a:solidFill>
                  <a:srgbClr val="5E2700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44" name="วงรี 243">
                  <a:extLst>
                    <a:ext uri="{FF2B5EF4-FFF2-40B4-BE49-F238E27FC236}">
                      <a16:creationId xmlns:a16="http://schemas.microsoft.com/office/drawing/2014/main" id="{FF265017-409F-4AF7-BB0A-F0FE4318D0F4}"/>
                    </a:ext>
                  </a:extLst>
                </p:cNvPr>
                <p:cNvSpPr/>
                <p:nvPr/>
              </p:nvSpPr>
              <p:spPr>
                <a:xfrm rot="20999948">
                  <a:off x="476946" y="2218807"/>
                  <a:ext cx="101605" cy="132779"/>
                </a:xfrm>
                <a:prstGeom prst="ellipse">
                  <a:avLst/>
                </a:prstGeom>
                <a:solidFill>
                  <a:srgbClr val="5E2700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45" name="วงรี 244">
                  <a:extLst>
                    <a:ext uri="{FF2B5EF4-FFF2-40B4-BE49-F238E27FC236}">
                      <a16:creationId xmlns:a16="http://schemas.microsoft.com/office/drawing/2014/main" id="{727D94CB-6503-48FB-9012-BFDB1B495F33}"/>
                    </a:ext>
                  </a:extLst>
                </p:cNvPr>
                <p:cNvSpPr/>
                <p:nvPr/>
              </p:nvSpPr>
              <p:spPr>
                <a:xfrm rot="21427761">
                  <a:off x="607174" y="2247655"/>
                  <a:ext cx="101605" cy="132779"/>
                </a:xfrm>
                <a:prstGeom prst="ellipse">
                  <a:avLst/>
                </a:prstGeom>
                <a:solidFill>
                  <a:srgbClr val="5E2700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46" name="รูปแบบอิสระ: รูปร่าง 245">
                  <a:extLst>
                    <a:ext uri="{FF2B5EF4-FFF2-40B4-BE49-F238E27FC236}">
                      <a16:creationId xmlns:a16="http://schemas.microsoft.com/office/drawing/2014/main" id="{9D8547BB-72BC-4EBB-98BF-EFA86F60522A}"/>
                    </a:ext>
                  </a:extLst>
                </p:cNvPr>
                <p:cNvSpPr/>
                <p:nvPr/>
              </p:nvSpPr>
              <p:spPr>
                <a:xfrm rot="19753974">
                  <a:off x="2041599" y="2016078"/>
                  <a:ext cx="336409" cy="268409"/>
                </a:xfrm>
                <a:custGeom>
                  <a:avLst/>
                  <a:gdLst>
                    <a:gd name="connsiteX0" fmla="*/ 29515 w 1911332"/>
                    <a:gd name="connsiteY0" fmla="*/ 961950 h 1476855"/>
                    <a:gd name="connsiteX1" fmla="*/ 562175 w 1911332"/>
                    <a:gd name="connsiteY1" fmla="*/ 154082 h 1476855"/>
                    <a:gd name="connsiteX2" fmla="*/ 1245756 w 1911332"/>
                    <a:gd name="connsiteY2" fmla="*/ 65306 h 1476855"/>
                    <a:gd name="connsiteX3" fmla="*/ 1876070 w 1911332"/>
                    <a:gd name="connsiteY3" fmla="*/ 890929 h 1476855"/>
                    <a:gd name="connsiteX4" fmla="*/ 1778416 w 1911332"/>
                    <a:gd name="connsiteY4" fmla="*/ 1396956 h 1476855"/>
                    <a:gd name="connsiteX5" fmla="*/ 1334533 w 1911332"/>
                    <a:gd name="connsiteY5" fmla="*/ 1441344 h 1476855"/>
                    <a:gd name="connsiteX6" fmla="*/ 1050447 w 1911332"/>
                    <a:gd name="connsiteY6" fmla="*/ 1361445 h 1476855"/>
                    <a:gd name="connsiteX7" fmla="*/ 535542 w 1911332"/>
                    <a:gd name="connsiteY7" fmla="*/ 1476855 h 1476855"/>
                    <a:gd name="connsiteX8" fmla="*/ 118292 w 1911332"/>
                    <a:gd name="connsiteY8" fmla="*/ 1361445 h 1476855"/>
                    <a:gd name="connsiteX9" fmla="*/ 29515 w 1911332"/>
                    <a:gd name="connsiteY9" fmla="*/ 961950 h 1476855"/>
                    <a:gd name="connsiteX0" fmla="*/ 29515 w 1911332"/>
                    <a:gd name="connsiteY0" fmla="*/ 961950 h 1476855"/>
                    <a:gd name="connsiteX1" fmla="*/ 562175 w 1911332"/>
                    <a:gd name="connsiteY1" fmla="*/ 154082 h 1476855"/>
                    <a:gd name="connsiteX2" fmla="*/ 1245756 w 1911332"/>
                    <a:gd name="connsiteY2" fmla="*/ 65306 h 1476855"/>
                    <a:gd name="connsiteX3" fmla="*/ 1876070 w 1911332"/>
                    <a:gd name="connsiteY3" fmla="*/ 890929 h 1476855"/>
                    <a:gd name="connsiteX4" fmla="*/ 1778416 w 1911332"/>
                    <a:gd name="connsiteY4" fmla="*/ 1396956 h 1476855"/>
                    <a:gd name="connsiteX5" fmla="*/ 1334533 w 1911332"/>
                    <a:gd name="connsiteY5" fmla="*/ 1441344 h 1476855"/>
                    <a:gd name="connsiteX6" fmla="*/ 926160 w 1911332"/>
                    <a:gd name="connsiteY6" fmla="*/ 1361445 h 1476855"/>
                    <a:gd name="connsiteX7" fmla="*/ 535542 w 1911332"/>
                    <a:gd name="connsiteY7" fmla="*/ 1476855 h 1476855"/>
                    <a:gd name="connsiteX8" fmla="*/ 118292 w 1911332"/>
                    <a:gd name="connsiteY8" fmla="*/ 1361445 h 1476855"/>
                    <a:gd name="connsiteX9" fmla="*/ 29515 w 1911332"/>
                    <a:gd name="connsiteY9" fmla="*/ 961950 h 1476855"/>
                    <a:gd name="connsiteX0" fmla="*/ 29515 w 1911332"/>
                    <a:gd name="connsiteY0" fmla="*/ 961950 h 1476855"/>
                    <a:gd name="connsiteX1" fmla="*/ 562175 w 1911332"/>
                    <a:gd name="connsiteY1" fmla="*/ 154082 h 1476855"/>
                    <a:gd name="connsiteX2" fmla="*/ 1245756 w 1911332"/>
                    <a:gd name="connsiteY2" fmla="*/ 65306 h 1476855"/>
                    <a:gd name="connsiteX3" fmla="*/ 1876070 w 1911332"/>
                    <a:gd name="connsiteY3" fmla="*/ 890929 h 1476855"/>
                    <a:gd name="connsiteX4" fmla="*/ 1778416 w 1911332"/>
                    <a:gd name="connsiteY4" fmla="*/ 1334812 h 1476855"/>
                    <a:gd name="connsiteX5" fmla="*/ 1334533 w 1911332"/>
                    <a:gd name="connsiteY5" fmla="*/ 1441344 h 1476855"/>
                    <a:gd name="connsiteX6" fmla="*/ 926160 w 1911332"/>
                    <a:gd name="connsiteY6" fmla="*/ 1361445 h 1476855"/>
                    <a:gd name="connsiteX7" fmla="*/ 535542 w 1911332"/>
                    <a:gd name="connsiteY7" fmla="*/ 1476855 h 1476855"/>
                    <a:gd name="connsiteX8" fmla="*/ 118292 w 1911332"/>
                    <a:gd name="connsiteY8" fmla="*/ 1361445 h 1476855"/>
                    <a:gd name="connsiteX9" fmla="*/ 29515 w 1911332"/>
                    <a:gd name="connsiteY9" fmla="*/ 961950 h 1476855"/>
                    <a:gd name="connsiteX0" fmla="*/ 29515 w 1911332"/>
                    <a:gd name="connsiteY0" fmla="*/ 961950 h 1476855"/>
                    <a:gd name="connsiteX1" fmla="*/ 562175 w 1911332"/>
                    <a:gd name="connsiteY1" fmla="*/ 154082 h 1476855"/>
                    <a:gd name="connsiteX2" fmla="*/ 1245756 w 1911332"/>
                    <a:gd name="connsiteY2" fmla="*/ 65306 h 1476855"/>
                    <a:gd name="connsiteX3" fmla="*/ 1876070 w 1911332"/>
                    <a:gd name="connsiteY3" fmla="*/ 890929 h 1476855"/>
                    <a:gd name="connsiteX4" fmla="*/ 1778416 w 1911332"/>
                    <a:gd name="connsiteY4" fmla="*/ 1334812 h 1476855"/>
                    <a:gd name="connsiteX5" fmla="*/ 1334533 w 1911332"/>
                    <a:gd name="connsiteY5" fmla="*/ 1441344 h 1476855"/>
                    <a:gd name="connsiteX6" fmla="*/ 979426 w 1911332"/>
                    <a:gd name="connsiteY6" fmla="*/ 1343690 h 1476855"/>
                    <a:gd name="connsiteX7" fmla="*/ 535542 w 1911332"/>
                    <a:gd name="connsiteY7" fmla="*/ 1476855 h 1476855"/>
                    <a:gd name="connsiteX8" fmla="*/ 118292 w 1911332"/>
                    <a:gd name="connsiteY8" fmla="*/ 1361445 h 1476855"/>
                    <a:gd name="connsiteX9" fmla="*/ 29515 w 1911332"/>
                    <a:gd name="connsiteY9" fmla="*/ 961950 h 1476855"/>
                    <a:gd name="connsiteX0" fmla="*/ 29515 w 1909635"/>
                    <a:gd name="connsiteY0" fmla="*/ 961950 h 1476855"/>
                    <a:gd name="connsiteX1" fmla="*/ 562175 w 1909635"/>
                    <a:gd name="connsiteY1" fmla="*/ 154082 h 1476855"/>
                    <a:gd name="connsiteX2" fmla="*/ 1245756 w 1909635"/>
                    <a:gd name="connsiteY2" fmla="*/ 65306 h 1476855"/>
                    <a:gd name="connsiteX3" fmla="*/ 1876070 w 1909635"/>
                    <a:gd name="connsiteY3" fmla="*/ 890929 h 1476855"/>
                    <a:gd name="connsiteX4" fmla="*/ 1778416 w 1909635"/>
                    <a:gd name="connsiteY4" fmla="*/ 1334812 h 1476855"/>
                    <a:gd name="connsiteX5" fmla="*/ 1396677 w 1909635"/>
                    <a:gd name="connsiteY5" fmla="*/ 1405833 h 1476855"/>
                    <a:gd name="connsiteX6" fmla="*/ 979426 w 1909635"/>
                    <a:gd name="connsiteY6" fmla="*/ 1343690 h 1476855"/>
                    <a:gd name="connsiteX7" fmla="*/ 535542 w 1909635"/>
                    <a:gd name="connsiteY7" fmla="*/ 1476855 h 1476855"/>
                    <a:gd name="connsiteX8" fmla="*/ 118292 w 1909635"/>
                    <a:gd name="connsiteY8" fmla="*/ 1361445 h 1476855"/>
                    <a:gd name="connsiteX9" fmla="*/ 29515 w 1909635"/>
                    <a:gd name="connsiteY9" fmla="*/ 961950 h 1476855"/>
                    <a:gd name="connsiteX0" fmla="*/ 29515 w 1909635"/>
                    <a:gd name="connsiteY0" fmla="*/ 886614 h 1473844"/>
                    <a:gd name="connsiteX1" fmla="*/ 562175 w 1909635"/>
                    <a:gd name="connsiteY1" fmla="*/ 151071 h 1473844"/>
                    <a:gd name="connsiteX2" fmla="*/ 1245756 w 1909635"/>
                    <a:gd name="connsiteY2" fmla="*/ 62295 h 1473844"/>
                    <a:gd name="connsiteX3" fmla="*/ 1876070 w 1909635"/>
                    <a:gd name="connsiteY3" fmla="*/ 887918 h 1473844"/>
                    <a:gd name="connsiteX4" fmla="*/ 1778416 w 1909635"/>
                    <a:gd name="connsiteY4" fmla="*/ 1331801 h 1473844"/>
                    <a:gd name="connsiteX5" fmla="*/ 1396677 w 1909635"/>
                    <a:gd name="connsiteY5" fmla="*/ 1402822 h 1473844"/>
                    <a:gd name="connsiteX6" fmla="*/ 979426 w 1909635"/>
                    <a:gd name="connsiteY6" fmla="*/ 1340679 h 1473844"/>
                    <a:gd name="connsiteX7" fmla="*/ 535542 w 1909635"/>
                    <a:gd name="connsiteY7" fmla="*/ 1473844 h 1473844"/>
                    <a:gd name="connsiteX8" fmla="*/ 118292 w 1909635"/>
                    <a:gd name="connsiteY8" fmla="*/ 1358434 h 1473844"/>
                    <a:gd name="connsiteX9" fmla="*/ 29515 w 1909635"/>
                    <a:gd name="connsiteY9" fmla="*/ 886614 h 1473844"/>
                    <a:gd name="connsiteX0" fmla="*/ 29515 w 1909635"/>
                    <a:gd name="connsiteY0" fmla="*/ 889966 h 1477196"/>
                    <a:gd name="connsiteX1" fmla="*/ 562175 w 1909635"/>
                    <a:gd name="connsiteY1" fmla="*/ 145383 h 1477196"/>
                    <a:gd name="connsiteX2" fmla="*/ 1245756 w 1909635"/>
                    <a:gd name="connsiteY2" fmla="*/ 65647 h 1477196"/>
                    <a:gd name="connsiteX3" fmla="*/ 1876070 w 1909635"/>
                    <a:gd name="connsiteY3" fmla="*/ 891270 h 1477196"/>
                    <a:gd name="connsiteX4" fmla="*/ 1778416 w 1909635"/>
                    <a:gd name="connsiteY4" fmla="*/ 1335153 h 1477196"/>
                    <a:gd name="connsiteX5" fmla="*/ 1396677 w 1909635"/>
                    <a:gd name="connsiteY5" fmla="*/ 1406174 h 1477196"/>
                    <a:gd name="connsiteX6" fmla="*/ 979426 w 1909635"/>
                    <a:gd name="connsiteY6" fmla="*/ 1344031 h 1477196"/>
                    <a:gd name="connsiteX7" fmla="*/ 535542 w 1909635"/>
                    <a:gd name="connsiteY7" fmla="*/ 1477196 h 1477196"/>
                    <a:gd name="connsiteX8" fmla="*/ 118292 w 1909635"/>
                    <a:gd name="connsiteY8" fmla="*/ 1361786 h 1477196"/>
                    <a:gd name="connsiteX9" fmla="*/ 29515 w 1909635"/>
                    <a:gd name="connsiteY9" fmla="*/ 889966 h 1477196"/>
                    <a:gd name="connsiteX0" fmla="*/ 29515 w 1904445"/>
                    <a:gd name="connsiteY0" fmla="*/ 852892 h 1440122"/>
                    <a:gd name="connsiteX1" fmla="*/ 562175 w 1904445"/>
                    <a:gd name="connsiteY1" fmla="*/ 108309 h 1440122"/>
                    <a:gd name="connsiteX2" fmla="*/ 1318285 w 1904445"/>
                    <a:gd name="connsiteY2" fmla="*/ 82817 h 1440122"/>
                    <a:gd name="connsiteX3" fmla="*/ 1876070 w 1904445"/>
                    <a:gd name="connsiteY3" fmla="*/ 854196 h 1440122"/>
                    <a:gd name="connsiteX4" fmla="*/ 1778416 w 1904445"/>
                    <a:gd name="connsiteY4" fmla="*/ 1298079 h 1440122"/>
                    <a:gd name="connsiteX5" fmla="*/ 1396677 w 1904445"/>
                    <a:gd name="connsiteY5" fmla="*/ 1369100 h 1440122"/>
                    <a:gd name="connsiteX6" fmla="*/ 979426 w 1904445"/>
                    <a:gd name="connsiteY6" fmla="*/ 1306957 h 1440122"/>
                    <a:gd name="connsiteX7" fmla="*/ 535542 w 1904445"/>
                    <a:gd name="connsiteY7" fmla="*/ 1440122 h 1440122"/>
                    <a:gd name="connsiteX8" fmla="*/ 118292 w 1904445"/>
                    <a:gd name="connsiteY8" fmla="*/ 1324712 h 1440122"/>
                    <a:gd name="connsiteX9" fmla="*/ 29515 w 1904445"/>
                    <a:gd name="connsiteY9" fmla="*/ 852892 h 1440122"/>
                    <a:gd name="connsiteX0" fmla="*/ 29515 w 1904445"/>
                    <a:gd name="connsiteY0" fmla="*/ 875442 h 1462672"/>
                    <a:gd name="connsiteX1" fmla="*/ 562175 w 1904445"/>
                    <a:gd name="connsiteY1" fmla="*/ 130859 h 1462672"/>
                    <a:gd name="connsiteX2" fmla="*/ 1318285 w 1904445"/>
                    <a:gd name="connsiteY2" fmla="*/ 105367 h 1462672"/>
                    <a:gd name="connsiteX3" fmla="*/ 1876070 w 1904445"/>
                    <a:gd name="connsiteY3" fmla="*/ 876746 h 1462672"/>
                    <a:gd name="connsiteX4" fmla="*/ 1778416 w 1904445"/>
                    <a:gd name="connsiteY4" fmla="*/ 1320629 h 1462672"/>
                    <a:gd name="connsiteX5" fmla="*/ 1396677 w 1904445"/>
                    <a:gd name="connsiteY5" fmla="*/ 1391650 h 1462672"/>
                    <a:gd name="connsiteX6" fmla="*/ 979426 w 1904445"/>
                    <a:gd name="connsiteY6" fmla="*/ 1329507 h 1462672"/>
                    <a:gd name="connsiteX7" fmla="*/ 535542 w 1904445"/>
                    <a:gd name="connsiteY7" fmla="*/ 1462672 h 1462672"/>
                    <a:gd name="connsiteX8" fmla="*/ 118292 w 1904445"/>
                    <a:gd name="connsiteY8" fmla="*/ 1347262 h 1462672"/>
                    <a:gd name="connsiteX9" fmla="*/ 29515 w 1904445"/>
                    <a:gd name="connsiteY9" fmla="*/ 875442 h 1462672"/>
                    <a:gd name="connsiteX0" fmla="*/ 29515 w 1904445"/>
                    <a:gd name="connsiteY0" fmla="*/ 875442 h 1462672"/>
                    <a:gd name="connsiteX1" fmla="*/ 562175 w 1904445"/>
                    <a:gd name="connsiteY1" fmla="*/ 130859 h 1462672"/>
                    <a:gd name="connsiteX2" fmla="*/ 1318285 w 1904445"/>
                    <a:gd name="connsiteY2" fmla="*/ 105367 h 1462672"/>
                    <a:gd name="connsiteX3" fmla="*/ 1876070 w 1904445"/>
                    <a:gd name="connsiteY3" fmla="*/ 876746 h 1462672"/>
                    <a:gd name="connsiteX4" fmla="*/ 1778416 w 1904445"/>
                    <a:gd name="connsiteY4" fmla="*/ 1320629 h 1462672"/>
                    <a:gd name="connsiteX5" fmla="*/ 1396677 w 1904445"/>
                    <a:gd name="connsiteY5" fmla="*/ 1391650 h 1462672"/>
                    <a:gd name="connsiteX6" fmla="*/ 979426 w 1904445"/>
                    <a:gd name="connsiteY6" fmla="*/ 1329507 h 1462672"/>
                    <a:gd name="connsiteX7" fmla="*/ 535542 w 1904445"/>
                    <a:gd name="connsiteY7" fmla="*/ 1462672 h 1462672"/>
                    <a:gd name="connsiteX8" fmla="*/ 118292 w 1904445"/>
                    <a:gd name="connsiteY8" fmla="*/ 1347262 h 1462672"/>
                    <a:gd name="connsiteX9" fmla="*/ 29515 w 1904445"/>
                    <a:gd name="connsiteY9" fmla="*/ 875442 h 1462672"/>
                    <a:gd name="connsiteX0" fmla="*/ 29515 w 1917785"/>
                    <a:gd name="connsiteY0" fmla="*/ 875442 h 1462672"/>
                    <a:gd name="connsiteX1" fmla="*/ 562175 w 1917785"/>
                    <a:gd name="connsiteY1" fmla="*/ 130859 h 1462672"/>
                    <a:gd name="connsiteX2" fmla="*/ 1318285 w 1917785"/>
                    <a:gd name="connsiteY2" fmla="*/ 105367 h 1462672"/>
                    <a:gd name="connsiteX3" fmla="*/ 1876070 w 1917785"/>
                    <a:gd name="connsiteY3" fmla="*/ 876746 h 1462672"/>
                    <a:gd name="connsiteX4" fmla="*/ 1823746 w 1917785"/>
                    <a:gd name="connsiteY4" fmla="*/ 1302548 h 1462672"/>
                    <a:gd name="connsiteX5" fmla="*/ 1396677 w 1917785"/>
                    <a:gd name="connsiteY5" fmla="*/ 1391650 h 1462672"/>
                    <a:gd name="connsiteX6" fmla="*/ 979426 w 1917785"/>
                    <a:gd name="connsiteY6" fmla="*/ 1329507 h 1462672"/>
                    <a:gd name="connsiteX7" fmla="*/ 535542 w 1917785"/>
                    <a:gd name="connsiteY7" fmla="*/ 1462672 h 1462672"/>
                    <a:gd name="connsiteX8" fmla="*/ 118292 w 1917785"/>
                    <a:gd name="connsiteY8" fmla="*/ 1347262 h 1462672"/>
                    <a:gd name="connsiteX9" fmla="*/ 29515 w 1917785"/>
                    <a:gd name="connsiteY9" fmla="*/ 875442 h 1462672"/>
                    <a:gd name="connsiteX0" fmla="*/ 29515 w 1922391"/>
                    <a:gd name="connsiteY0" fmla="*/ 875442 h 1462672"/>
                    <a:gd name="connsiteX1" fmla="*/ 562175 w 1922391"/>
                    <a:gd name="connsiteY1" fmla="*/ 130859 h 1462672"/>
                    <a:gd name="connsiteX2" fmla="*/ 1318285 w 1922391"/>
                    <a:gd name="connsiteY2" fmla="*/ 105367 h 1462672"/>
                    <a:gd name="connsiteX3" fmla="*/ 1876070 w 1922391"/>
                    <a:gd name="connsiteY3" fmla="*/ 876746 h 1462672"/>
                    <a:gd name="connsiteX4" fmla="*/ 1823746 w 1922391"/>
                    <a:gd name="connsiteY4" fmla="*/ 1302548 h 1462672"/>
                    <a:gd name="connsiteX5" fmla="*/ 1396677 w 1922391"/>
                    <a:gd name="connsiteY5" fmla="*/ 1391650 h 1462672"/>
                    <a:gd name="connsiteX6" fmla="*/ 979426 w 1922391"/>
                    <a:gd name="connsiteY6" fmla="*/ 1329507 h 1462672"/>
                    <a:gd name="connsiteX7" fmla="*/ 535542 w 1922391"/>
                    <a:gd name="connsiteY7" fmla="*/ 1462672 h 1462672"/>
                    <a:gd name="connsiteX8" fmla="*/ 118292 w 1922391"/>
                    <a:gd name="connsiteY8" fmla="*/ 1347262 h 1462672"/>
                    <a:gd name="connsiteX9" fmla="*/ 29515 w 1922391"/>
                    <a:gd name="connsiteY9" fmla="*/ 875442 h 1462672"/>
                    <a:gd name="connsiteX0" fmla="*/ 29515 w 1913723"/>
                    <a:gd name="connsiteY0" fmla="*/ 875442 h 1462672"/>
                    <a:gd name="connsiteX1" fmla="*/ 562175 w 1913723"/>
                    <a:gd name="connsiteY1" fmla="*/ 130859 h 1462672"/>
                    <a:gd name="connsiteX2" fmla="*/ 1318285 w 1913723"/>
                    <a:gd name="connsiteY2" fmla="*/ 105367 h 1462672"/>
                    <a:gd name="connsiteX3" fmla="*/ 1876070 w 1913723"/>
                    <a:gd name="connsiteY3" fmla="*/ 876746 h 1462672"/>
                    <a:gd name="connsiteX4" fmla="*/ 1823746 w 1913723"/>
                    <a:gd name="connsiteY4" fmla="*/ 1302548 h 1462672"/>
                    <a:gd name="connsiteX5" fmla="*/ 1505470 w 1913723"/>
                    <a:gd name="connsiteY5" fmla="*/ 1445894 h 1462672"/>
                    <a:gd name="connsiteX6" fmla="*/ 979426 w 1913723"/>
                    <a:gd name="connsiteY6" fmla="*/ 1329507 h 1462672"/>
                    <a:gd name="connsiteX7" fmla="*/ 535542 w 1913723"/>
                    <a:gd name="connsiteY7" fmla="*/ 1462672 h 1462672"/>
                    <a:gd name="connsiteX8" fmla="*/ 118292 w 1913723"/>
                    <a:gd name="connsiteY8" fmla="*/ 1347262 h 1462672"/>
                    <a:gd name="connsiteX9" fmla="*/ 29515 w 1913723"/>
                    <a:gd name="connsiteY9" fmla="*/ 875442 h 1462672"/>
                    <a:gd name="connsiteX0" fmla="*/ 29515 w 1913723"/>
                    <a:gd name="connsiteY0" fmla="*/ 875442 h 1462672"/>
                    <a:gd name="connsiteX1" fmla="*/ 562175 w 1913723"/>
                    <a:gd name="connsiteY1" fmla="*/ 130859 h 1462672"/>
                    <a:gd name="connsiteX2" fmla="*/ 1318285 w 1913723"/>
                    <a:gd name="connsiteY2" fmla="*/ 105367 h 1462672"/>
                    <a:gd name="connsiteX3" fmla="*/ 1876070 w 1913723"/>
                    <a:gd name="connsiteY3" fmla="*/ 876746 h 1462672"/>
                    <a:gd name="connsiteX4" fmla="*/ 1823746 w 1913723"/>
                    <a:gd name="connsiteY4" fmla="*/ 1302548 h 1462672"/>
                    <a:gd name="connsiteX5" fmla="*/ 1505470 w 1913723"/>
                    <a:gd name="connsiteY5" fmla="*/ 1445894 h 1462672"/>
                    <a:gd name="connsiteX6" fmla="*/ 988491 w 1913723"/>
                    <a:gd name="connsiteY6" fmla="*/ 1347589 h 1462672"/>
                    <a:gd name="connsiteX7" fmla="*/ 535542 w 1913723"/>
                    <a:gd name="connsiteY7" fmla="*/ 1462672 h 1462672"/>
                    <a:gd name="connsiteX8" fmla="*/ 118292 w 1913723"/>
                    <a:gd name="connsiteY8" fmla="*/ 1347262 h 1462672"/>
                    <a:gd name="connsiteX9" fmla="*/ 29515 w 1913723"/>
                    <a:gd name="connsiteY9" fmla="*/ 875442 h 1462672"/>
                    <a:gd name="connsiteX0" fmla="*/ 29515 w 1913723"/>
                    <a:gd name="connsiteY0" fmla="*/ 875442 h 1462672"/>
                    <a:gd name="connsiteX1" fmla="*/ 562175 w 1913723"/>
                    <a:gd name="connsiteY1" fmla="*/ 130859 h 1462672"/>
                    <a:gd name="connsiteX2" fmla="*/ 1318285 w 1913723"/>
                    <a:gd name="connsiteY2" fmla="*/ 105367 h 1462672"/>
                    <a:gd name="connsiteX3" fmla="*/ 1876070 w 1913723"/>
                    <a:gd name="connsiteY3" fmla="*/ 876746 h 1462672"/>
                    <a:gd name="connsiteX4" fmla="*/ 1823746 w 1913723"/>
                    <a:gd name="connsiteY4" fmla="*/ 1302548 h 1462672"/>
                    <a:gd name="connsiteX5" fmla="*/ 1505470 w 1913723"/>
                    <a:gd name="connsiteY5" fmla="*/ 1445894 h 1462672"/>
                    <a:gd name="connsiteX6" fmla="*/ 988491 w 1913723"/>
                    <a:gd name="connsiteY6" fmla="*/ 1347589 h 1462672"/>
                    <a:gd name="connsiteX7" fmla="*/ 535542 w 1913723"/>
                    <a:gd name="connsiteY7" fmla="*/ 1462672 h 1462672"/>
                    <a:gd name="connsiteX8" fmla="*/ 118292 w 1913723"/>
                    <a:gd name="connsiteY8" fmla="*/ 1347262 h 1462672"/>
                    <a:gd name="connsiteX9" fmla="*/ 29515 w 1913723"/>
                    <a:gd name="connsiteY9" fmla="*/ 875442 h 1462672"/>
                    <a:gd name="connsiteX0" fmla="*/ 29515 w 1914363"/>
                    <a:gd name="connsiteY0" fmla="*/ 875442 h 1473327"/>
                    <a:gd name="connsiteX1" fmla="*/ 562175 w 1914363"/>
                    <a:gd name="connsiteY1" fmla="*/ 130859 h 1473327"/>
                    <a:gd name="connsiteX2" fmla="*/ 1318285 w 1914363"/>
                    <a:gd name="connsiteY2" fmla="*/ 105367 h 1473327"/>
                    <a:gd name="connsiteX3" fmla="*/ 1876070 w 1914363"/>
                    <a:gd name="connsiteY3" fmla="*/ 876746 h 1473327"/>
                    <a:gd name="connsiteX4" fmla="*/ 1823746 w 1914363"/>
                    <a:gd name="connsiteY4" fmla="*/ 1302548 h 1473327"/>
                    <a:gd name="connsiteX5" fmla="*/ 1487338 w 1914363"/>
                    <a:gd name="connsiteY5" fmla="*/ 1473017 h 1473327"/>
                    <a:gd name="connsiteX6" fmla="*/ 988491 w 1914363"/>
                    <a:gd name="connsiteY6" fmla="*/ 1347589 h 1473327"/>
                    <a:gd name="connsiteX7" fmla="*/ 535542 w 1914363"/>
                    <a:gd name="connsiteY7" fmla="*/ 1462672 h 1473327"/>
                    <a:gd name="connsiteX8" fmla="*/ 118292 w 1914363"/>
                    <a:gd name="connsiteY8" fmla="*/ 1347262 h 1473327"/>
                    <a:gd name="connsiteX9" fmla="*/ 29515 w 1914363"/>
                    <a:gd name="connsiteY9" fmla="*/ 875442 h 14733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914363" h="1473327">
                      <a:moveTo>
                        <a:pt x="29515" y="875442"/>
                      </a:moveTo>
                      <a:cubicBezTo>
                        <a:pt x="103495" y="672708"/>
                        <a:pt x="347380" y="259205"/>
                        <a:pt x="562175" y="130859"/>
                      </a:cubicBezTo>
                      <a:cubicBezTo>
                        <a:pt x="776970" y="2513"/>
                        <a:pt x="990511" y="-73193"/>
                        <a:pt x="1318285" y="105367"/>
                      </a:cubicBezTo>
                      <a:cubicBezTo>
                        <a:pt x="1646059" y="283927"/>
                        <a:pt x="1791827" y="677216"/>
                        <a:pt x="1876070" y="876746"/>
                      </a:cubicBezTo>
                      <a:cubicBezTo>
                        <a:pt x="1960313" y="1076276"/>
                        <a:pt x="1888535" y="1203170"/>
                        <a:pt x="1823746" y="1302548"/>
                      </a:cubicBezTo>
                      <a:cubicBezTo>
                        <a:pt x="1758957" y="1401927"/>
                        <a:pt x="1626547" y="1465510"/>
                        <a:pt x="1487338" y="1473017"/>
                      </a:cubicBezTo>
                      <a:cubicBezTo>
                        <a:pt x="1348129" y="1480524"/>
                        <a:pt x="1147124" y="1349313"/>
                        <a:pt x="988491" y="1347589"/>
                      </a:cubicBezTo>
                      <a:cubicBezTo>
                        <a:pt x="829858" y="1345865"/>
                        <a:pt x="690901" y="1462672"/>
                        <a:pt x="535542" y="1462672"/>
                      </a:cubicBezTo>
                      <a:cubicBezTo>
                        <a:pt x="380183" y="1462672"/>
                        <a:pt x="202630" y="1445134"/>
                        <a:pt x="118292" y="1347262"/>
                      </a:cubicBezTo>
                      <a:cubicBezTo>
                        <a:pt x="33954" y="1249390"/>
                        <a:pt x="-44465" y="1078176"/>
                        <a:pt x="29515" y="875442"/>
                      </a:cubicBezTo>
                      <a:close/>
                    </a:path>
                  </a:pathLst>
                </a:custGeom>
                <a:solidFill>
                  <a:srgbClr val="5E2700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47" name="วงรี 246">
                  <a:extLst>
                    <a:ext uri="{FF2B5EF4-FFF2-40B4-BE49-F238E27FC236}">
                      <a16:creationId xmlns:a16="http://schemas.microsoft.com/office/drawing/2014/main" id="{26277A48-4162-4C99-A298-9F3721C504F5}"/>
                    </a:ext>
                  </a:extLst>
                </p:cNvPr>
                <p:cNvSpPr/>
                <p:nvPr/>
              </p:nvSpPr>
              <p:spPr>
                <a:xfrm rot="18050207">
                  <a:off x="1942694" y="2067375"/>
                  <a:ext cx="101605" cy="132779"/>
                </a:xfrm>
                <a:prstGeom prst="ellipse">
                  <a:avLst/>
                </a:prstGeom>
                <a:solidFill>
                  <a:srgbClr val="5E2700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48" name="วงรี 247">
                  <a:extLst>
                    <a:ext uri="{FF2B5EF4-FFF2-40B4-BE49-F238E27FC236}">
                      <a16:creationId xmlns:a16="http://schemas.microsoft.com/office/drawing/2014/main" id="{70E25054-FC94-4345-971E-23664CFCED4A}"/>
                    </a:ext>
                  </a:extLst>
                </p:cNvPr>
                <p:cNvSpPr/>
                <p:nvPr/>
              </p:nvSpPr>
              <p:spPr>
                <a:xfrm rot="18961787">
                  <a:off x="1995667" y="1919780"/>
                  <a:ext cx="107745" cy="147467"/>
                </a:xfrm>
                <a:prstGeom prst="ellipse">
                  <a:avLst/>
                </a:prstGeom>
                <a:solidFill>
                  <a:srgbClr val="5E2700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49" name="วงรี 248">
                  <a:extLst>
                    <a:ext uri="{FF2B5EF4-FFF2-40B4-BE49-F238E27FC236}">
                      <a16:creationId xmlns:a16="http://schemas.microsoft.com/office/drawing/2014/main" id="{0C3C3896-A1AD-4C11-A1EE-30DA2531DD92}"/>
                    </a:ext>
                  </a:extLst>
                </p:cNvPr>
                <p:cNvSpPr/>
                <p:nvPr/>
              </p:nvSpPr>
              <p:spPr>
                <a:xfrm rot="20999948">
                  <a:off x="2132436" y="1864931"/>
                  <a:ext cx="101605" cy="132779"/>
                </a:xfrm>
                <a:prstGeom prst="ellipse">
                  <a:avLst/>
                </a:prstGeom>
                <a:solidFill>
                  <a:srgbClr val="5E2700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50" name="วงรี 249">
                  <a:extLst>
                    <a:ext uri="{FF2B5EF4-FFF2-40B4-BE49-F238E27FC236}">
                      <a16:creationId xmlns:a16="http://schemas.microsoft.com/office/drawing/2014/main" id="{BBF58037-5FD0-43CC-9A57-06D6158F5B17}"/>
                    </a:ext>
                  </a:extLst>
                </p:cNvPr>
                <p:cNvSpPr/>
                <p:nvPr/>
              </p:nvSpPr>
              <p:spPr>
                <a:xfrm rot="21427761">
                  <a:off x="2262664" y="1893779"/>
                  <a:ext cx="101605" cy="132779"/>
                </a:xfrm>
                <a:prstGeom prst="ellipse">
                  <a:avLst/>
                </a:prstGeom>
                <a:solidFill>
                  <a:srgbClr val="5E2700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</p:grpSp>
          <p:grpSp>
            <p:nvGrpSpPr>
              <p:cNvPr id="235" name="กลุ่ม 234">
                <a:extLst>
                  <a:ext uri="{FF2B5EF4-FFF2-40B4-BE49-F238E27FC236}">
                    <a16:creationId xmlns:a16="http://schemas.microsoft.com/office/drawing/2014/main" id="{4FB73430-BC0A-4E20-8E4B-34FAEC06D5F6}"/>
                  </a:ext>
                </a:extLst>
              </p:cNvPr>
              <p:cNvGrpSpPr/>
              <p:nvPr/>
            </p:nvGrpSpPr>
            <p:grpSpPr>
              <a:xfrm>
                <a:off x="10898877" y="5338622"/>
                <a:ext cx="450097" cy="430590"/>
                <a:chOff x="1187573" y="6247766"/>
                <a:chExt cx="450097" cy="430590"/>
              </a:xfrm>
            </p:grpSpPr>
            <p:sp>
              <p:nvSpPr>
                <p:cNvPr id="236" name="รูปแบบอิสระ: รูปร่าง 235">
                  <a:extLst>
                    <a:ext uri="{FF2B5EF4-FFF2-40B4-BE49-F238E27FC236}">
                      <a16:creationId xmlns:a16="http://schemas.microsoft.com/office/drawing/2014/main" id="{340A9CD0-6012-4706-A0C5-FF3AF471FE52}"/>
                    </a:ext>
                  </a:extLst>
                </p:cNvPr>
                <p:cNvSpPr/>
                <p:nvPr/>
              </p:nvSpPr>
              <p:spPr>
                <a:xfrm rot="1294749">
                  <a:off x="1189233" y="6409947"/>
                  <a:ext cx="336409" cy="268409"/>
                </a:xfrm>
                <a:custGeom>
                  <a:avLst/>
                  <a:gdLst>
                    <a:gd name="connsiteX0" fmla="*/ 29515 w 1911332"/>
                    <a:gd name="connsiteY0" fmla="*/ 961950 h 1476855"/>
                    <a:gd name="connsiteX1" fmla="*/ 562175 w 1911332"/>
                    <a:gd name="connsiteY1" fmla="*/ 154082 h 1476855"/>
                    <a:gd name="connsiteX2" fmla="*/ 1245756 w 1911332"/>
                    <a:gd name="connsiteY2" fmla="*/ 65306 h 1476855"/>
                    <a:gd name="connsiteX3" fmla="*/ 1876070 w 1911332"/>
                    <a:gd name="connsiteY3" fmla="*/ 890929 h 1476855"/>
                    <a:gd name="connsiteX4" fmla="*/ 1778416 w 1911332"/>
                    <a:gd name="connsiteY4" fmla="*/ 1396956 h 1476855"/>
                    <a:gd name="connsiteX5" fmla="*/ 1334533 w 1911332"/>
                    <a:gd name="connsiteY5" fmla="*/ 1441344 h 1476855"/>
                    <a:gd name="connsiteX6" fmla="*/ 1050447 w 1911332"/>
                    <a:gd name="connsiteY6" fmla="*/ 1361445 h 1476855"/>
                    <a:gd name="connsiteX7" fmla="*/ 535542 w 1911332"/>
                    <a:gd name="connsiteY7" fmla="*/ 1476855 h 1476855"/>
                    <a:gd name="connsiteX8" fmla="*/ 118292 w 1911332"/>
                    <a:gd name="connsiteY8" fmla="*/ 1361445 h 1476855"/>
                    <a:gd name="connsiteX9" fmla="*/ 29515 w 1911332"/>
                    <a:gd name="connsiteY9" fmla="*/ 961950 h 1476855"/>
                    <a:gd name="connsiteX0" fmla="*/ 29515 w 1911332"/>
                    <a:gd name="connsiteY0" fmla="*/ 961950 h 1476855"/>
                    <a:gd name="connsiteX1" fmla="*/ 562175 w 1911332"/>
                    <a:gd name="connsiteY1" fmla="*/ 154082 h 1476855"/>
                    <a:gd name="connsiteX2" fmla="*/ 1245756 w 1911332"/>
                    <a:gd name="connsiteY2" fmla="*/ 65306 h 1476855"/>
                    <a:gd name="connsiteX3" fmla="*/ 1876070 w 1911332"/>
                    <a:gd name="connsiteY3" fmla="*/ 890929 h 1476855"/>
                    <a:gd name="connsiteX4" fmla="*/ 1778416 w 1911332"/>
                    <a:gd name="connsiteY4" fmla="*/ 1396956 h 1476855"/>
                    <a:gd name="connsiteX5" fmla="*/ 1334533 w 1911332"/>
                    <a:gd name="connsiteY5" fmla="*/ 1441344 h 1476855"/>
                    <a:gd name="connsiteX6" fmla="*/ 926160 w 1911332"/>
                    <a:gd name="connsiteY6" fmla="*/ 1361445 h 1476855"/>
                    <a:gd name="connsiteX7" fmla="*/ 535542 w 1911332"/>
                    <a:gd name="connsiteY7" fmla="*/ 1476855 h 1476855"/>
                    <a:gd name="connsiteX8" fmla="*/ 118292 w 1911332"/>
                    <a:gd name="connsiteY8" fmla="*/ 1361445 h 1476855"/>
                    <a:gd name="connsiteX9" fmla="*/ 29515 w 1911332"/>
                    <a:gd name="connsiteY9" fmla="*/ 961950 h 1476855"/>
                    <a:gd name="connsiteX0" fmla="*/ 29515 w 1911332"/>
                    <a:gd name="connsiteY0" fmla="*/ 961950 h 1476855"/>
                    <a:gd name="connsiteX1" fmla="*/ 562175 w 1911332"/>
                    <a:gd name="connsiteY1" fmla="*/ 154082 h 1476855"/>
                    <a:gd name="connsiteX2" fmla="*/ 1245756 w 1911332"/>
                    <a:gd name="connsiteY2" fmla="*/ 65306 h 1476855"/>
                    <a:gd name="connsiteX3" fmla="*/ 1876070 w 1911332"/>
                    <a:gd name="connsiteY3" fmla="*/ 890929 h 1476855"/>
                    <a:gd name="connsiteX4" fmla="*/ 1778416 w 1911332"/>
                    <a:gd name="connsiteY4" fmla="*/ 1334812 h 1476855"/>
                    <a:gd name="connsiteX5" fmla="*/ 1334533 w 1911332"/>
                    <a:gd name="connsiteY5" fmla="*/ 1441344 h 1476855"/>
                    <a:gd name="connsiteX6" fmla="*/ 926160 w 1911332"/>
                    <a:gd name="connsiteY6" fmla="*/ 1361445 h 1476855"/>
                    <a:gd name="connsiteX7" fmla="*/ 535542 w 1911332"/>
                    <a:gd name="connsiteY7" fmla="*/ 1476855 h 1476855"/>
                    <a:gd name="connsiteX8" fmla="*/ 118292 w 1911332"/>
                    <a:gd name="connsiteY8" fmla="*/ 1361445 h 1476855"/>
                    <a:gd name="connsiteX9" fmla="*/ 29515 w 1911332"/>
                    <a:gd name="connsiteY9" fmla="*/ 961950 h 1476855"/>
                    <a:gd name="connsiteX0" fmla="*/ 29515 w 1911332"/>
                    <a:gd name="connsiteY0" fmla="*/ 961950 h 1476855"/>
                    <a:gd name="connsiteX1" fmla="*/ 562175 w 1911332"/>
                    <a:gd name="connsiteY1" fmla="*/ 154082 h 1476855"/>
                    <a:gd name="connsiteX2" fmla="*/ 1245756 w 1911332"/>
                    <a:gd name="connsiteY2" fmla="*/ 65306 h 1476855"/>
                    <a:gd name="connsiteX3" fmla="*/ 1876070 w 1911332"/>
                    <a:gd name="connsiteY3" fmla="*/ 890929 h 1476855"/>
                    <a:gd name="connsiteX4" fmla="*/ 1778416 w 1911332"/>
                    <a:gd name="connsiteY4" fmla="*/ 1334812 h 1476855"/>
                    <a:gd name="connsiteX5" fmla="*/ 1334533 w 1911332"/>
                    <a:gd name="connsiteY5" fmla="*/ 1441344 h 1476855"/>
                    <a:gd name="connsiteX6" fmla="*/ 979426 w 1911332"/>
                    <a:gd name="connsiteY6" fmla="*/ 1343690 h 1476855"/>
                    <a:gd name="connsiteX7" fmla="*/ 535542 w 1911332"/>
                    <a:gd name="connsiteY7" fmla="*/ 1476855 h 1476855"/>
                    <a:gd name="connsiteX8" fmla="*/ 118292 w 1911332"/>
                    <a:gd name="connsiteY8" fmla="*/ 1361445 h 1476855"/>
                    <a:gd name="connsiteX9" fmla="*/ 29515 w 1911332"/>
                    <a:gd name="connsiteY9" fmla="*/ 961950 h 1476855"/>
                    <a:gd name="connsiteX0" fmla="*/ 29515 w 1909635"/>
                    <a:gd name="connsiteY0" fmla="*/ 961950 h 1476855"/>
                    <a:gd name="connsiteX1" fmla="*/ 562175 w 1909635"/>
                    <a:gd name="connsiteY1" fmla="*/ 154082 h 1476855"/>
                    <a:gd name="connsiteX2" fmla="*/ 1245756 w 1909635"/>
                    <a:gd name="connsiteY2" fmla="*/ 65306 h 1476855"/>
                    <a:gd name="connsiteX3" fmla="*/ 1876070 w 1909635"/>
                    <a:gd name="connsiteY3" fmla="*/ 890929 h 1476855"/>
                    <a:gd name="connsiteX4" fmla="*/ 1778416 w 1909635"/>
                    <a:gd name="connsiteY4" fmla="*/ 1334812 h 1476855"/>
                    <a:gd name="connsiteX5" fmla="*/ 1396677 w 1909635"/>
                    <a:gd name="connsiteY5" fmla="*/ 1405833 h 1476855"/>
                    <a:gd name="connsiteX6" fmla="*/ 979426 w 1909635"/>
                    <a:gd name="connsiteY6" fmla="*/ 1343690 h 1476855"/>
                    <a:gd name="connsiteX7" fmla="*/ 535542 w 1909635"/>
                    <a:gd name="connsiteY7" fmla="*/ 1476855 h 1476855"/>
                    <a:gd name="connsiteX8" fmla="*/ 118292 w 1909635"/>
                    <a:gd name="connsiteY8" fmla="*/ 1361445 h 1476855"/>
                    <a:gd name="connsiteX9" fmla="*/ 29515 w 1909635"/>
                    <a:gd name="connsiteY9" fmla="*/ 961950 h 1476855"/>
                    <a:gd name="connsiteX0" fmla="*/ 29515 w 1909635"/>
                    <a:gd name="connsiteY0" fmla="*/ 886614 h 1473844"/>
                    <a:gd name="connsiteX1" fmla="*/ 562175 w 1909635"/>
                    <a:gd name="connsiteY1" fmla="*/ 151071 h 1473844"/>
                    <a:gd name="connsiteX2" fmla="*/ 1245756 w 1909635"/>
                    <a:gd name="connsiteY2" fmla="*/ 62295 h 1473844"/>
                    <a:gd name="connsiteX3" fmla="*/ 1876070 w 1909635"/>
                    <a:gd name="connsiteY3" fmla="*/ 887918 h 1473844"/>
                    <a:gd name="connsiteX4" fmla="*/ 1778416 w 1909635"/>
                    <a:gd name="connsiteY4" fmla="*/ 1331801 h 1473844"/>
                    <a:gd name="connsiteX5" fmla="*/ 1396677 w 1909635"/>
                    <a:gd name="connsiteY5" fmla="*/ 1402822 h 1473844"/>
                    <a:gd name="connsiteX6" fmla="*/ 979426 w 1909635"/>
                    <a:gd name="connsiteY6" fmla="*/ 1340679 h 1473844"/>
                    <a:gd name="connsiteX7" fmla="*/ 535542 w 1909635"/>
                    <a:gd name="connsiteY7" fmla="*/ 1473844 h 1473844"/>
                    <a:gd name="connsiteX8" fmla="*/ 118292 w 1909635"/>
                    <a:gd name="connsiteY8" fmla="*/ 1358434 h 1473844"/>
                    <a:gd name="connsiteX9" fmla="*/ 29515 w 1909635"/>
                    <a:gd name="connsiteY9" fmla="*/ 886614 h 1473844"/>
                    <a:gd name="connsiteX0" fmla="*/ 29515 w 1909635"/>
                    <a:gd name="connsiteY0" fmla="*/ 889966 h 1477196"/>
                    <a:gd name="connsiteX1" fmla="*/ 562175 w 1909635"/>
                    <a:gd name="connsiteY1" fmla="*/ 145383 h 1477196"/>
                    <a:gd name="connsiteX2" fmla="*/ 1245756 w 1909635"/>
                    <a:gd name="connsiteY2" fmla="*/ 65647 h 1477196"/>
                    <a:gd name="connsiteX3" fmla="*/ 1876070 w 1909635"/>
                    <a:gd name="connsiteY3" fmla="*/ 891270 h 1477196"/>
                    <a:gd name="connsiteX4" fmla="*/ 1778416 w 1909635"/>
                    <a:gd name="connsiteY4" fmla="*/ 1335153 h 1477196"/>
                    <a:gd name="connsiteX5" fmla="*/ 1396677 w 1909635"/>
                    <a:gd name="connsiteY5" fmla="*/ 1406174 h 1477196"/>
                    <a:gd name="connsiteX6" fmla="*/ 979426 w 1909635"/>
                    <a:gd name="connsiteY6" fmla="*/ 1344031 h 1477196"/>
                    <a:gd name="connsiteX7" fmla="*/ 535542 w 1909635"/>
                    <a:gd name="connsiteY7" fmla="*/ 1477196 h 1477196"/>
                    <a:gd name="connsiteX8" fmla="*/ 118292 w 1909635"/>
                    <a:gd name="connsiteY8" fmla="*/ 1361786 h 1477196"/>
                    <a:gd name="connsiteX9" fmla="*/ 29515 w 1909635"/>
                    <a:gd name="connsiteY9" fmla="*/ 889966 h 1477196"/>
                    <a:gd name="connsiteX0" fmla="*/ 29515 w 1904445"/>
                    <a:gd name="connsiteY0" fmla="*/ 852892 h 1440122"/>
                    <a:gd name="connsiteX1" fmla="*/ 562175 w 1904445"/>
                    <a:gd name="connsiteY1" fmla="*/ 108309 h 1440122"/>
                    <a:gd name="connsiteX2" fmla="*/ 1318285 w 1904445"/>
                    <a:gd name="connsiteY2" fmla="*/ 82817 h 1440122"/>
                    <a:gd name="connsiteX3" fmla="*/ 1876070 w 1904445"/>
                    <a:gd name="connsiteY3" fmla="*/ 854196 h 1440122"/>
                    <a:gd name="connsiteX4" fmla="*/ 1778416 w 1904445"/>
                    <a:gd name="connsiteY4" fmla="*/ 1298079 h 1440122"/>
                    <a:gd name="connsiteX5" fmla="*/ 1396677 w 1904445"/>
                    <a:gd name="connsiteY5" fmla="*/ 1369100 h 1440122"/>
                    <a:gd name="connsiteX6" fmla="*/ 979426 w 1904445"/>
                    <a:gd name="connsiteY6" fmla="*/ 1306957 h 1440122"/>
                    <a:gd name="connsiteX7" fmla="*/ 535542 w 1904445"/>
                    <a:gd name="connsiteY7" fmla="*/ 1440122 h 1440122"/>
                    <a:gd name="connsiteX8" fmla="*/ 118292 w 1904445"/>
                    <a:gd name="connsiteY8" fmla="*/ 1324712 h 1440122"/>
                    <a:gd name="connsiteX9" fmla="*/ 29515 w 1904445"/>
                    <a:gd name="connsiteY9" fmla="*/ 852892 h 1440122"/>
                    <a:gd name="connsiteX0" fmla="*/ 29515 w 1904445"/>
                    <a:gd name="connsiteY0" fmla="*/ 875442 h 1462672"/>
                    <a:gd name="connsiteX1" fmla="*/ 562175 w 1904445"/>
                    <a:gd name="connsiteY1" fmla="*/ 130859 h 1462672"/>
                    <a:gd name="connsiteX2" fmla="*/ 1318285 w 1904445"/>
                    <a:gd name="connsiteY2" fmla="*/ 105367 h 1462672"/>
                    <a:gd name="connsiteX3" fmla="*/ 1876070 w 1904445"/>
                    <a:gd name="connsiteY3" fmla="*/ 876746 h 1462672"/>
                    <a:gd name="connsiteX4" fmla="*/ 1778416 w 1904445"/>
                    <a:gd name="connsiteY4" fmla="*/ 1320629 h 1462672"/>
                    <a:gd name="connsiteX5" fmla="*/ 1396677 w 1904445"/>
                    <a:gd name="connsiteY5" fmla="*/ 1391650 h 1462672"/>
                    <a:gd name="connsiteX6" fmla="*/ 979426 w 1904445"/>
                    <a:gd name="connsiteY6" fmla="*/ 1329507 h 1462672"/>
                    <a:gd name="connsiteX7" fmla="*/ 535542 w 1904445"/>
                    <a:gd name="connsiteY7" fmla="*/ 1462672 h 1462672"/>
                    <a:gd name="connsiteX8" fmla="*/ 118292 w 1904445"/>
                    <a:gd name="connsiteY8" fmla="*/ 1347262 h 1462672"/>
                    <a:gd name="connsiteX9" fmla="*/ 29515 w 1904445"/>
                    <a:gd name="connsiteY9" fmla="*/ 875442 h 1462672"/>
                    <a:gd name="connsiteX0" fmla="*/ 29515 w 1904445"/>
                    <a:gd name="connsiteY0" fmla="*/ 875442 h 1462672"/>
                    <a:gd name="connsiteX1" fmla="*/ 562175 w 1904445"/>
                    <a:gd name="connsiteY1" fmla="*/ 130859 h 1462672"/>
                    <a:gd name="connsiteX2" fmla="*/ 1318285 w 1904445"/>
                    <a:gd name="connsiteY2" fmla="*/ 105367 h 1462672"/>
                    <a:gd name="connsiteX3" fmla="*/ 1876070 w 1904445"/>
                    <a:gd name="connsiteY3" fmla="*/ 876746 h 1462672"/>
                    <a:gd name="connsiteX4" fmla="*/ 1778416 w 1904445"/>
                    <a:gd name="connsiteY4" fmla="*/ 1320629 h 1462672"/>
                    <a:gd name="connsiteX5" fmla="*/ 1396677 w 1904445"/>
                    <a:gd name="connsiteY5" fmla="*/ 1391650 h 1462672"/>
                    <a:gd name="connsiteX6" fmla="*/ 979426 w 1904445"/>
                    <a:gd name="connsiteY6" fmla="*/ 1329507 h 1462672"/>
                    <a:gd name="connsiteX7" fmla="*/ 535542 w 1904445"/>
                    <a:gd name="connsiteY7" fmla="*/ 1462672 h 1462672"/>
                    <a:gd name="connsiteX8" fmla="*/ 118292 w 1904445"/>
                    <a:gd name="connsiteY8" fmla="*/ 1347262 h 1462672"/>
                    <a:gd name="connsiteX9" fmla="*/ 29515 w 1904445"/>
                    <a:gd name="connsiteY9" fmla="*/ 875442 h 1462672"/>
                    <a:gd name="connsiteX0" fmla="*/ 29515 w 1917785"/>
                    <a:gd name="connsiteY0" fmla="*/ 875442 h 1462672"/>
                    <a:gd name="connsiteX1" fmla="*/ 562175 w 1917785"/>
                    <a:gd name="connsiteY1" fmla="*/ 130859 h 1462672"/>
                    <a:gd name="connsiteX2" fmla="*/ 1318285 w 1917785"/>
                    <a:gd name="connsiteY2" fmla="*/ 105367 h 1462672"/>
                    <a:gd name="connsiteX3" fmla="*/ 1876070 w 1917785"/>
                    <a:gd name="connsiteY3" fmla="*/ 876746 h 1462672"/>
                    <a:gd name="connsiteX4" fmla="*/ 1823746 w 1917785"/>
                    <a:gd name="connsiteY4" fmla="*/ 1302548 h 1462672"/>
                    <a:gd name="connsiteX5" fmla="*/ 1396677 w 1917785"/>
                    <a:gd name="connsiteY5" fmla="*/ 1391650 h 1462672"/>
                    <a:gd name="connsiteX6" fmla="*/ 979426 w 1917785"/>
                    <a:gd name="connsiteY6" fmla="*/ 1329507 h 1462672"/>
                    <a:gd name="connsiteX7" fmla="*/ 535542 w 1917785"/>
                    <a:gd name="connsiteY7" fmla="*/ 1462672 h 1462672"/>
                    <a:gd name="connsiteX8" fmla="*/ 118292 w 1917785"/>
                    <a:gd name="connsiteY8" fmla="*/ 1347262 h 1462672"/>
                    <a:gd name="connsiteX9" fmla="*/ 29515 w 1917785"/>
                    <a:gd name="connsiteY9" fmla="*/ 875442 h 1462672"/>
                    <a:gd name="connsiteX0" fmla="*/ 29515 w 1922391"/>
                    <a:gd name="connsiteY0" fmla="*/ 875442 h 1462672"/>
                    <a:gd name="connsiteX1" fmla="*/ 562175 w 1922391"/>
                    <a:gd name="connsiteY1" fmla="*/ 130859 h 1462672"/>
                    <a:gd name="connsiteX2" fmla="*/ 1318285 w 1922391"/>
                    <a:gd name="connsiteY2" fmla="*/ 105367 h 1462672"/>
                    <a:gd name="connsiteX3" fmla="*/ 1876070 w 1922391"/>
                    <a:gd name="connsiteY3" fmla="*/ 876746 h 1462672"/>
                    <a:gd name="connsiteX4" fmla="*/ 1823746 w 1922391"/>
                    <a:gd name="connsiteY4" fmla="*/ 1302548 h 1462672"/>
                    <a:gd name="connsiteX5" fmla="*/ 1396677 w 1922391"/>
                    <a:gd name="connsiteY5" fmla="*/ 1391650 h 1462672"/>
                    <a:gd name="connsiteX6" fmla="*/ 979426 w 1922391"/>
                    <a:gd name="connsiteY6" fmla="*/ 1329507 h 1462672"/>
                    <a:gd name="connsiteX7" fmla="*/ 535542 w 1922391"/>
                    <a:gd name="connsiteY7" fmla="*/ 1462672 h 1462672"/>
                    <a:gd name="connsiteX8" fmla="*/ 118292 w 1922391"/>
                    <a:gd name="connsiteY8" fmla="*/ 1347262 h 1462672"/>
                    <a:gd name="connsiteX9" fmla="*/ 29515 w 1922391"/>
                    <a:gd name="connsiteY9" fmla="*/ 875442 h 1462672"/>
                    <a:gd name="connsiteX0" fmla="*/ 29515 w 1913723"/>
                    <a:gd name="connsiteY0" fmla="*/ 875442 h 1462672"/>
                    <a:gd name="connsiteX1" fmla="*/ 562175 w 1913723"/>
                    <a:gd name="connsiteY1" fmla="*/ 130859 h 1462672"/>
                    <a:gd name="connsiteX2" fmla="*/ 1318285 w 1913723"/>
                    <a:gd name="connsiteY2" fmla="*/ 105367 h 1462672"/>
                    <a:gd name="connsiteX3" fmla="*/ 1876070 w 1913723"/>
                    <a:gd name="connsiteY3" fmla="*/ 876746 h 1462672"/>
                    <a:gd name="connsiteX4" fmla="*/ 1823746 w 1913723"/>
                    <a:gd name="connsiteY4" fmla="*/ 1302548 h 1462672"/>
                    <a:gd name="connsiteX5" fmla="*/ 1505470 w 1913723"/>
                    <a:gd name="connsiteY5" fmla="*/ 1445894 h 1462672"/>
                    <a:gd name="connsiteX6" fmla="*/ 979426 w 1913723"/>
                    <a:gd name="connsiteY6" fmla="*/ 1329507 h 1462672"/>
                    <a:gd name="connsiteX7" fmla="*/ 535542 w 1913723"/>
                    <a:gd name="connsiteY7" fmla="*/ 1462672 h 1462672"/>
                    <a:gd name="connsiteX8" fmla="*/ 118292 w 1913723"/>
                    <a:gd name="connsiteY8" fmla="*/ 1347262 h 1462672"/>
                    <a:gd name="connsiteX9" fmla="*/ 29515 w 1913723"/>
                    <a:gd name="connsiteY9" fmla="*/ 875442 h 1462672"/>
                    <a:gd name="connsiteX0" fmla="*/ 29515 w 1913723"/>
                    <a:gd name="connsiteY0" fmla="*/ 875442 h 1462672"/>
                    <a:gd name="connsiteX1" fmla="*/ 562175 w 1913723"/>
                    <a:gd name="connsiteY1" fmla="*/ 130859 h 1462672"/>
                    <a:gd name="connsiteX2" fmla="*/ 1318285 w 1913723"/>
                    <a:gd name="connsiteY2" fmla="*/ 105367 h 1462672"/>
                    <a:gd name="connsiteX3" fmla="*/ 1876070 w 1913723"/>
                    <a:gd name="connsiteY3" fmla="*/ 876746 h 1462672"/>
                    <a:gd name="connsiteX4" fmla="*/ 1823746 w 1913723"/>
                    <a:gd name="connsiteY4" fmla="*/ 1302548 h 1462672"/>
                    <a:gd name="connsiteX5" fmla="*/ 1505470 w 1913723"/>
                    <a:gd name="connsiteY5" fmla="*/ 1445894 h 1462672"/>
                    <a:gd name="connsiteX6" fmla="*/ 988491 w 1913723"/>
                    <a:gd name="connsiteY6" fmla="*/ 1347589 h 1462672"/>
                    <a:gd name="connsiteX7" fmla="*/ 535542 w 1913723"/>
                    <a:gd name="connsiteY7" fmla="*/ 1462672 h 1462672"/>
                    <a:gd name="connsiteX8" fmla="*/ 118292 w 1913723"/>
                    <a:gd name="connsiteY8" fmla="*/ 1347262 h 1462672"/>
                    <a:gd name="connsiteX9" fmla="*/ 29515 w 1913723"/>
                    <a:gd name="connsiteY9" fmla="*/ 875442 h 1462672"/>
                    <a:gd name="connsiteX0" fmla="*/ 29515 w 1913723"/>
                    <a:gd name="connsiteY0" fmla="*/ 875442 h 1462672"/>
                    <a:gd name="connsiteX1" fmla="*/ 562175 w 1913723"/>
                    <a:gd name="connsiteY1" fmla="*/ 130859 h 1462672"/>
                    <a:gd name="connsiteX2" fmla="*/ 1318285 w 1913723"/>
                    <a:gd name="connsiteY2" fmla="*/ 105367 h 1462672"/>
                    <a:gd name="connsiteX3" fmla="*/ 1876070 w 1913723"/>
                    <a:gd name="connsiteY3" fmla="*/ 876746 h 1462672"/>
                    <a:gd name="connsiteX4" fmla="*/ 1823746 w 1913723"/>
                    <a:gd name="connsiteY4" fmla="*/ 1302548 h 1462672"/>
                    <a:gd name="connsiteX5" fmla="*/ 1505470 w 1913723"/>
                    <a:gd name="connsiteY5" fmla="*/ 1445894 h 1462672"/>
                    <a:gd name="connsiteX6" fmla="*/ 988491 w 1913723"/>
                    <a:gd name="connsiteY6" fmla="*/ 1347589 h 1462672"/>
                    <a:gd name="connsiteX7" fmla="*/ 535542 w 1913723"/>
                    <a:gd name="connsiteY7" fmla="*/ 1462672 h 1462672"/>
                    <a:gd name="connsiteX8" fmla="*/ 118292 w 1913723"/>
                    <a:gd name="connsiteY8" fmla="*/ 1347262 h 1462672"/>
                    <a:gd name="connsiteX9" fmla="*/ 29515 w 1913723"/>
                    <a:gd name="connsiteY9" fmla="*/ 875442 h 1462672"/>
                    <a:gd name="connsiteX0" fmla="*/ 29515 w 1914363"/>
                    <a:gd name="connsiteY0" fmla="*/ 875442 h 1473327"/>
                    <a:gd name="connsiteX1" fmla="*/ 562175 w 1914363"/>
                    <a:gd name="connsiteY1" fmla="*/ 130859 h 1473327"/>
                    <a:gd name="connsiteX2" fmla="*/ 1318285 w 1914363"/>
                    <a:gd name="connsiteY2" fmla="*/ 105367 h 1473327"/>
                    <a:gd name="connsiteX3" fmla="*/ 1876070 w 1914363"/>
                    <a:gd name="connsiteY3" fmla="*/ 876746 h 1473327"/>
                    <a:gd name="connsiteX4" fmla="*/ 1823746 w 1914363"/>
                    <a:gd name="connsiteY4" fmla="*/ 1302548 h 1473327"/>
                    <a:gd name="connsiteX5" fmla="*/ 1487338 w 1914363"/>
                    <a:gd name="connsiteY5" fmla="*/ 1473017 h 1473327"/>
                    <a:gd name="connsiteX6" fmla="*/ 988491 w 1914363"/>
                    <a:gd name="connsiteY6" fmla="*/ 1347589 h 1473327"/>
                    <a:gd name="connsiteX7" fmla="*/ 535542 w 1914363"/>
                    <a:gd name="connsiteY7" fmla="*/ 1462672 h 1473327"/>
                    <a:gd name="connsiteX8" fmla="*/ 118292 w 1914363"/>
                    <a:gd name="connsiteY8" fmla="*/ 1347262 h 1473327"/>
                    <a:gd name="connsiteX9" fmla="*/ 29515 w 1914363"/>
                    <a:gd name="connsiteY9" fmla="*/ 875442 h 14733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914363" h="1473327">
                      <a:moveTo>
                        <a:pt x="29515" y="875442"/>
                      </a:moveTo>
                      <a:cubicBezTo>
                        <a:pt x="103495" y="672708"/>
                        <a:pt x="347380" y="259205"/>
                        <a:pt x="562175" y="130859"/>
                      </a:cubicBezTo>
                      <a:cubicBezTo>
                        <a:pt x="776970" y="2513"/>
                        <a:pt x="990511" y="-73193"/>
                        <a:pt x="1318285" y="105367"/>
                      </a:cubicBezTo>
                      <a:cubicBezTo>
                        <a:pt x="1646059" y="283927"/>
                        <a:pt x="1791827" y="677216"/>
                        <a:pt x="1876070" y="876746"/>
                      </a:cubicBezTo>
                      <a:cubicBezTo>
                        <a:pt x="1960313" y="1076276"/>
                        <a:pt x="1888535" y="1203170"/>
                        <a:pt x="1823746" y="1302548"/>
                      </a:cubicBezTo>
                      <a:cubicBezTo>
                        <a:pt x="1758957" y="1401927"/>
                        <a:pt x="1626547" y="1465510"/>
                        <a:pt x="1487338" y="1473017"/>
                      </a:cubicBezTo>
                      <a:cubicBezTo>
                        <a:pt x="1348129" y="1480524"/>
                        <a:pt x="1147124" y="1349313"/>
                        <a:pt x="988491" y="1347589"/>
                      </a:cubicBezTo>
                      <a:cubicBezTo>
                        <a:pt x="829858" y="1345865"/>
                        <a:pt x="690901" y="1462672"/>
                        <a:pt x="535542" y="1462672"/>
                      </a:cubicBezTo>
                      <a:cubicBezTo>
                        <a:pt x="380183" y="1462672"/>
                        <a:pt x="202630" y="1445134"/>
                        <a:pt x="118292" y="1347262"/>
                      </a:cubicBezTo>
                      <a:cubicBezTo>
                        <a:pt x="33954" y="1249390"/>
                        <a:pt x="-44465" y="1078176"/>
                        <a:pt x="29515" y="87544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37" name="วงรี 236">
                  <a:extLst>
                    <a:ext uri="{FF2B5EF4-FFF2-40B4-BE49-F238E27FC236}">
                      <a16:creationId xmlns:a16="http://schemas.microsoft.com/office/drawing/2014/main" id="{23FE29B1-5AF7-4791-A333-EFE9FC9C41F4}"/>
                    </a:ext>
                  </a:extLst>
                </p:cNvPr>
                <p:cNvSpPr/>
                <p:nvPr/>
              </p:nvSpPr>
              <p:spPr>
                <a:xfrm rot="21190982">
                  <a:off x="1187573" y="6296418"/>
                  <a:ext cx="101605" cy="132779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38" name="วงรี 237">
                  <a:extLst>
                    <a:ext uri="{FF2B5EF4-FFF2-40B4-BE49-F238E27FC236}">
                      <a16:creationId xmlns:a16="http://schemas.microsoft.com/office/drawing/2014/main" id="{174CCA21-2718-4129-ADA2-042147E865A8}"/>
                    </a:ext>
                  </a:extLst>
                </p:cNvPr>
                <p:cNvSpPr/>
                <p:nvPr/>
              </p:nvSpPr>
              <p:spPr>
                <a:xfrm rot="502562">
                  <a:off x="1329778" y="6247766"/>
                  <a:ext cx="107745" cy="14746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39" name="วงรี 238">
                  <a:extLst>
                    <a:ext uri="{FF2B5EF4-FFF2-40B4-BE49-F238E27FC236}">
                      <a16:creationId xmlns:a16="http://schemas.microsoft.com/office/drawing/2014/main" id="{E58C4619-D17D-4BEE-B9BD-BE4F982E5950}"/>
                    </a:ext>
                  </a:extLst>
                </p:cNvPr>
                <p:cNvSpPr/>
                <p:nvPr/>
              </p:nvSpPr>
              <p:spPr>
                <a:xfrm rot="2540723">
                  <a:off x="1463762" y="6322969"/>
                  <a:ext cx="101605" cy="132779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240" name="วงรี 239">
                  <a:extLst>
                    <a:ext uri="{FF2B5EF4-FFF2-40B4-BE49-F238E27FC236}">
                      <a16:creationId xmlns:a16="http://schemas.microsoft.com/office/drawing/2014/main" id="{5DE741FD-9760-498E-8DB6-AC3DAF9FB43B}"/>
                    </a:ext>
                  </a:extLst>
                </p:cNvPr>
                <p:cNvSpPr/>
                <p:nvPr/>
              </p:nvSpPr>
              <p:spPr>
                <a:xfrm rot="2968536">
                  <a:off x="1520478" y="6443696"/>
                  <a:ext cx="101605" cy="132779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</p:grpSp>
        </p:grpSp>
        <p:grpSp>
          <p:nvGrpSpPr>
            <p:cNvPr id="222" name="กลุ่ม 221">
              <a:extLst>
                <a:ext uri="{FF2B5EF4-FFF2-40B4-BE49-F238E27FC236}">
                  <a16:creationId xmlns:a16="http://schemas.microsoft.com/office/drawing/2014/main" id="{EEF61F80-2AEF-475F-886E-2A7A5FAA848C}"/>
                </a:ext>
              </a:extLst>
            </p:cNvPr>
            <p:cNvGrpSpPr/>
            <p:nvPr/>
          </p:nvGrpSpPr>
          <p:grpSpPr>
            <a:xfrm rot="20727338">
              <a:off x="4323842" y="4907189"/>
              <a:ext cx="305720" cy="292204"/>
              <a:chOff x="1187573" y="6247766"/>
              <a:chExt cx="450097" cy="430590"/>
            </a:xfrm>
          </p:grpSpPr>
          <p:sp>
            <p:nvSpPr>
              <p:cNvPr id="229" name="รูปแบบอิสระ: รูปร่าง 228">
                <a:extLst>
                  <a:ext uri="{FF2B5EF4-FFF2-40B4-BE49-F238E27FC236}">
                    <a16:creationId xmlns:a16="http://schemas.microsoft.com/office/drawing/2014/main" id="{BBB1ACE3-52EA-4F41-BB82-AE5F80CC3E57}"/>
                  </a:ext>
                </a:extLst>
              </p:cNvPr>
              <p:cNvSpPr/>
              <p:nvPr/>
            </p:nvSpPr>
            <p:spPr>
              <a:xfrm rot="1294749">
                <a:off x="1189233" y="6409947"/>
                <a:ext cx="336409" cy="268409"/>
              </a:xfrm>
              <a:custGeom>
                <a:avLst/>
                <a:gdLst>
                  <a:gd name="connsiteX0" fmla="*/ 29515 w 1911332"/>
                  <a:gd name="connsiteY0" fmla="*/ 961950 h 1476855"/>
                  <a:gd name="connsiteX1" fmla="*/ 562175 w 1911332"/>
                  <a:gd name="connsiteY1" fmla="*/ 154082 h 1476855"/>
                  <a:gd name="connsiteX2" fmla="*/ 1245756 w 1911332"/>
                  <a:gd name="connsiteY2" fmla="*/ 65306 h 1476855"/>
                  <a:gd name="connsiteX3" fmla="*/ 1876070 w 1911332"/>
                  <a:gd name="connsiteY3" fmla="*/ 890929 h 1476855"/>
                  <a:gd name="connsiteX4" fmla="*/ 1778416 w 1911332"/>
                  <a:gd name="connsiteY4" fmla="*/ 1396956 h 1476855"/>
                  <a:gd name="connsiteX5" fmla="*/ 1334533 w 1911332"/>
                  <a:gd name="connsiteY5" fmla="*/ 1441344 h 1476855"/>
                  <a:gd name="connsiteX6" fmla="*/ 1050447 w 1911332"/>
                  <a:gd name="connsiteY6" fmla="*/ 1361445 h 1476855"/>
                  <a:gd name="connsiteX7" fmla="*/ 535542 w 1911332"/>
                  <a:gd name="connsiteY7" fmla="*/ 1476855 h 1476855"/>
                  <a:gd name="connsiteX8" fmla="*/ 118292 w 1911332"/>
                  <a:gd name="connsiteY8" fmla="*/ 1361445 h 1476855"/>
                  <a:gd name="connsiteX9" fmla="*/ 29515 w 1911332"/>
                  <a:gd name="connsiteY9" fmla="*/ 961950 h 1476855"/>
                  <a:gd name="connsiteX0" fmla="*/ 29515 w 1911332"/>
                  <a:gd name="connsiteY0" fmla="*/ 961950 h 1476855"/>
                  <a:gd name="connsiteX1" fmla="*/ 562175 w 1911332"/>
                  <a:gd name="connsiteY1" fmla="*/ 154082 h 1476855"/>
                  <a:gd name="connsiteX2" fmla="*/ 1245756 w 1911332"/>
                  <a:gd name="connsiteY2" fmla="*/ 65306 h 1476855"/>
                  <a:gd name="connsiteX3" fmla="*/ 1876070 w 1911332"/>
                  <a:gd name="connsiteY3" fmla="*/ 890929 h 1476855"/>
                  <a:gd name="connsiteX4" fmla="*/ 1778416 w 1911332"/>
                  <a:gd name="connsiteY4" fmla="*/ 1396956 h 1476855"/>
                  <a:gd name="connsiteX5" fmla="*/ 1334533 w 1911332"/>
                  <a:gd name="connsiteY5" fmla="*/ 1441344 h 1476855"/>
                  <a:gd name="connsiteX6" fmla="*/ 926160 w 1911332"/>
                  <a:gd name="connsiteY6" fmla="*/ 1361445 h 1476855"/>
                  <a:gd name="connsiteX7" fmla="*/ 535542 w 1911332"/>
                  <a:gd name="connsiteY7" fmla="*/ 1476855 h 1476855"/>
                  <a:gd name="connsiteX8" fmla="*/ 118292 w 1911332"/>
                  <a:gd name="connsiteY8" fmla="*/ 1361445 h 1476855"/>
                  <a:gd name="connsiteX9" fmla="*/ 29515 w 1911332"/>
                  <a:gd name="connsiteY9" fmla="*/ 961950 h 1476855"/>
                  <a:gd name="connsiteX0" fmla="*/ 29515 w 1911332"/>
                  <a:gd name="connsiteY0" fmla="*/ 961950 h 1476855"/>
                  <a:gd name="connsiteX1" fmla="*/ 562175 w 1911332"/>
                  <a:gd name="connsiteY1" fmla="*/ 154082 h 1476855"/>
                  <a:gd name="connsiteX2" fmla="*/ 1245756 w 1911332"/>
                  <a:gd name="connsiteY2" fmla="*/ 65306 h 1476855"/>
                  <a:gd name="connsiteX3" fmla="*/ 1876070 w 1911332"/>
                  <a:gd name="connsiteY3" fmla="*/ 890929 h 1476855"/>
                  <a:gd name="connsiteX4" fmla="*/ 1778416 w 1911332"/>
                  <a:gd name="connsiteY4" fmla="*/ 1334812 h 1476855"/>
                  <a:gd name="connsiteX5" fmla="*/ 1334533 w 1911332"/>
                  <a:gd name="connsiteY5" fmla="*/ 1441344 h 1476855"/>
                  <a:gd name="connsiteX6" fmla="*/ 926160 w 1911332"/>
                  <a:gd name="connsiteY6" fmla="*/ 1361445 h 1476855"/>
                  <a:gd name="connsiteX7" fmla="*/ 535542 w 1911332"/>
                  <a:gd name="connsiteY7" fmla="*/ 1476855 h 1476855"/>
                  <a:gd name="connsiteX8" fmla="*/ 118292 w 1911332"/>
                  <a:gd name="connsiteY8" fmla="*/ 1361445 h 1476855"/>
                  <a:gd name="connsiteX9" fmla="*/ 29515 w 1911332"/>
                  <a:gd name="connsiteY9" fmla="*/ 961950 h 1476855"/>
                  <a:gd name="connsiteX0" fmla="*/ 29515 w 1911332"/>
                  <a:gd name="connsiteY0" fmla="*/ 961950 h 1476855"/>
                  <a:gd name="connsiteX1" fmla="*/ 562175 w 1911332"/>
                  <a:gd name="connsiteY1" fmla="*/ 154082 h 1476855"/>
                  <a:gd name="connsiteX2" fmla="*/ 1245756 w 1911332"/>
                  <a:gd name="connsiteY2" fmla="*/ 65306 h 1476855"/>
                  <a:gd name="connsiteX3" fmla="*/ 1876070 w 1911332"/>
                  <a:gd name="connsiteY3" fmla="*/ 890929 h 1476855"/>
                  <a:gd name="connsiteX4" fmla="*/ 1778416 w 1911332"/>
                  <a:gd name="connsiteY4" fmla="*/ 1334812 h 1476855"/>
                  <a:gd name="connsiteX5" fmla="*/ 1334533 w 1911332"/>
                  <a:gd name="connsiteY5" fmla="*/ 1441344 h 1476855"/>
                  <a:gd name="connsiteX6" fmla="*/ 979426 w 1911332"/>
                  <a:gd name="connsiteY6" fmla="*/ 1343690 h 1476855"/>
                  <a:gd name="connsiteX7" fmla="*/ 535542 w 1911332"/>
                  <a:gd name="connsiteY7" fmla="*/ 1476855 h 1476855"/>
                  <a:gd name="connsiteX8" fmla="*/ 118292 w 1911332"/>
                  <a:gd name="connsiteY8" fmla="*/ 1361445 h 1476855"/>
                  <a:gd name="connsiteX9" fmla="*/ 29515 w 1911332"/>
                  <a:gd name="connsiteY9" fmla="*/ 961950 h 1476855"/>
                  <a:gd name="connsiteX0" fmla="*/ 29515 w 1909635"/>
                  <a:gd name="connsiteY0" fmla="*/ 961950 h 1476855"/>
                  <a:gd name="connsiteX1" fmla="*/ 562175 w 1909635"/>
                  <a:gd name="connsiteY1" fmla="*/ 154082 h 1476855"/>
                  <a:gd name="connsiteX2" fmla="*/ 1245756 w 1909635"/>
                  <a:gd name="connsiteY2" fmla="*/ 65306 h 1476855"/>
                  <a:gd name="connsiteX3" fmla="*/ 1876070 w 1909635"/>
                  <a:gd name="connsiteY3" fmla="*/ 890929 h 1476855"/>
                  <a:gd name="connsiteX4" fmla="*/ 1778416 w 1909635"/>
                  <a:gd name="connsiteY4" fmla="*/ 1334812 h 1476855"/>
                  <a:gd name="connsiteX5" fmla="*/ 1396677 w 1909635"/>
                  <a:gd name="connsiteY5" fmla="*/ 1405833 h 1476855"/>
                  <a:gd name="connsiteX6" fmla="*/ 979426 w 1909635"/>
                  <a:gd name="connsiteY6" fmla="*/ 1343690 h 1476855"/>
                  <a:gd name="connsiteX7" fmla="*/ 535542 w 1909635"/>
                  <a:gd name="connsiteY7" fmla="*/ 1476855 h 1476855"/>
                  <a:gd name="connsiteX8" fmla="*/ 118292 w 1909635"/>
                  <a:gd name="connsiteY8" fmla="*/ 1361445 h 1476855"/>
                  <a:gd name="connsiteX9" fmla="*/ 29515 w 1909635"/>
                  <a:gd name="connsiteY9" fmla="*/ 961950 h 1476855"/>
                  <a:gd name="connsiteX0" fmla="*/ 29515 w 1909635"/>
                  <a:gd name="connsiteY0" fmla="*/ 886614 h 1473844"/>
                  <a:gd name="connsiteX1" fmla="*/ 562175 w 1909635"/>
                  <a:gd name="connsiteY1" fmla="*/ 151071 h 1473844"/>
                  <a:gd name="connsiteX2" fmla="*/ 1245756 w 1909635"/>
                  <a:gd name="connsiteY2" fmla="*/ 62295 h 1473844"/>
                  <a:gd name="connsiteX3" fmla="*/ 1876070 w 1909635"/>
                  <a:gd name="connsiteY3" fmla="*/ 887918 h 1473844"/>
                  <a:gd name="connsiteX4" fmla="*/ 1778416 w 1909635"/>
                  <a:gd name="connsiteY4" fmla="*/ 1331801 h 1473844"/>
                  <a:gd name="connsiteX5" fmla="*/ 1396677 w 1909635"/>
                  <a:gd name="connsiteY5" fmla="*/ 1402822 h 1473844"/>
                  <a:gd name="connsiteX6" fmla="*/ 979426 w 1909635"/>
                  <a:gd name="connsiteY6" fmla="*/ 1340679 h 1473844"/>
                  <a:gd name="connsiteX7" fmla="*/ 535542 w 1909635"/>
                  <a:gd name="connsiteY7" fmla="*/ 1473844 h 1473844"/>
                  <a:gd name="connsiteX8" fmla="*/ 118292 w 1909635"/>
                  <a:gd name="connsiteY8" fmla="*/ 1358434 h 1473844"/>
                  <a:gd name="connsiteX9" fmla="*/ 29515 w 1909635"/>
                  <a:gd name="connsiteY9" fmla="*/ 886614 h 1473844"/>
                  <a:gd name="connsiteX0" fmla="*/ 29515 w 1909635"/>
                  <a:gd name="connsiteY0" fmla="*/ 889966 h 1477196"/>
                  <a:gd name="connsiteX1" fmla="*/ 562175 w 1909635"/>
                  <a:gd name="connsiteY1" fmla="*/ 145383 h 1477196"/>
                  <a:gd name="connsiteX2" fmla="*/ 1245756 w 1909635"/>
                  <a:gd name="connsiteY2" fmla="*/ 65647 h 1477196"/>
                  <a:gd name="connsiteX3" fmla="*/ 1876070 w 1909635"/>
                  <a:gd name="connsiteY3" fmla="*/ 891270 h 1477196"/>
                  <a:gd name="connsiteX4" fmla="*/ 1778416 w 1909635"/>
                  <a:gd name="connsiteY4" fmla="*/ 1335153 h 1477196"/>
                  <a:gd name="connsiteX5" fmla="*/ 1396677 w 1909635"/>
                  <a:gd name="connsiteY5" fmla="*/ 1406174 h 1477196"/>
                  <a:gd name="connsiteX6" fmla="*/ 979426 w 1909635"/>
                  <a:gd name="connsiteY6" fmla="*/ 1344031 h 1477196"/>
                  <a:gd name="connsiteX7" fmla="*/ 535542 w 1909635"/>
                  <a:gd name="connsiteY7" fmla="*/ 1477196 h 1477196"/>
                  <a:gd name="connsiteX8" fmla="*/ 118292 w 1909635"/>
                  <a:gd name="connsiteY8" fmla="*/ 1361786 h 1477196"/>
                  <a:gd name="connsiteX9" fmla="*/ 29515 w 1909635"/>
                  <a:gd name="connsiteY9" fmla="*/ 889966 h 1477196"/>
                  <a:gd name="connsiteX0" fmla="*/ 29515 w 1904445"/>
                  <a:gd name="connsiteY0" fmla="*/ 852892 h 1440122"/>
                  <a:gd name="connsiteX1" fmla="*/ 562175 w 1904445"/>
                  <a:gd name="connsiteY1" fmla="*/ 108309 h 1440122"/>
                  <a:gd name="connsiteX2" fmla="*/ 1318285 w 1904445"/>
                  <a:gd name="connsiteY2" fmla="*/ 82817 h 1440122"/>
                  <a:gd name="connsiteX3" fmla="*/ 1876070 w 1904445"/>
                  <a:gd name="connsiteY3" fmla="*/ 854196 h 1440122"/>
                  <a:gd name="connsiteX4" fmla="*/ 1778416 w 1904445"/>
                  <a:gd name="connsiteY4" fmla="*/ 1298079 h 1440122"/>
                  <a:gd name="connsiteX5" fmla="*/ 1396677 w 1904445"/>
                  <a:gd name="connsiteY5" fmla="*/ 1369100 h 1440122"/>
                  <a:gd name="connsiteX6" fmla="*/ 979426 w 1904445"/>
                  <a:gd name="connsiteY6" fmla="*/ 1306957 h 1440122"/>
                  <a:gd name="connsiteX7" fmla="*/ 535542 w 1904445"/>
                  <a:gd name="connsiteY7" fmla="*/ 1440122 h 1440122"/>
                  <a:gd name="connsiteX8" fmla="*/ 118292 w 1904445"/>
                  <a:gd name="connsiteY8" fmla="*/ 1324712 h 1440122"/>
                  <a:gd name="connsiteX9" fmla="*/ 29515 w 1904445"/>
                  <a:gd name="connsiteY9" fmla="*/ 852892 h 1440122"/>
                  <a:gd name="connsiteX0" fmla="*/ 29515 w 1904445"/>
                  <a:gd name="connsiteY0" fmla="*/ 875442 h 1462672"/>
                  <a:gd name="connsiteX1" fmla="*/ 562175 w 1904445"/>
                  <a:gd name="connsiteY1" fmla="*/ 130859 h 1462672"/>
                  <a:gd name="connsiteX2" fmla="*/ 1318285 w 1904445"/>
                  <a:gd name="connsiteY2" fmla="*/ 105367 h 1462672"/>
                  <a:gd name="connsiteX3" fmla="*/ 1876070 w 1904445"/>
                  <a:gd name="connsiteY3" fmla="*/ 876746 h 1462672"/>
                  <a:gd name="connsiteX4" fmla="*/ 1778416 w 1904445"/>
                  <a:gd name="connsiteY4" fmla="*/ 1320629 h 1462672"/>
                  <a:gd name="connsiteX5" fmla="*/ 1396677 w 1904445"/>
                  <a:gd name="connsiteY5" fmla="*/ 1391650 h 1462672"/>
                  <a:gd name="connsiteX6" fmla="*/ 979426 w 1904445"/>
                  <a:gd name="connsiteY6" fmla="*/ 1329507 h 1462672"/>
                  <a:gd name="connsiteX7" fmla="*/ 535542 w 1904445"/>
                  <a:gd name="connsiteY7" fmla="*/ 1462672 h 1462672"/>
                  <a:gd name="connsiteX8" fmla="*/ 118292 w 1904445"/>
                  <a:gd name="connsiteY8" fmla="*/ 1347262 h 1462672"/>
                  <a:gd name="connsiteX9" fmla="*/ 29515 w 1904445"/>
                  <a:gd name="connsiteY9" fmla="*/ 875442 h 1462672"/>
                  <a:gd name="connsiteX0" fmla="*/ 29515 w 1904445"/>
                  <a:gd name="connsiteY0" fmla="*/ 875442 h 1462672"/>
                  <a:gd name="connsiteX1" fmla="*/ 562175 w 1904445"/>
                  <a:gd name="connsiteY1" fmla="*/ 130859 h 1462672"/>
                  <a:gd name="connsiteX2" fmla="*/ 1318285 w 1904445"/>
                  <a:gd name="connsiteY2" fmla="*/ 105367 h 1462672"/>
                  <a:gd name="connsiteX3" fmla="*/ 1876070 w 1904445"/>
                  <a:gd name="connsiteY3" fmla="*/ 876746 h 1462672"/>
                  <a:gd name="connsiteX4" fmla="*/ 1778416 w 1904445"/>
                  <a:gd name="connsiteY4" fmla="*/ 1320629 h 1462672"/>
                  <a:gd name="connsiteX5" fmla="*/ 1396677 w 1904445"/>
                  <a:gd name="connsiteY5" fmla="*/ 1391650 h 1462672"/>
                  <a:gd name="connsiteX6" fmla="*/ 979426 w 1904445"/>
                  <a:gd name="connsiteY6" fmla="*/ 1329507 h 1462672"/>
                  <a:gd name="connsiteX7" fmla="*/ 535542 w 1904445"/>
                  <a:gd name="connsiteY7" fmla="*/ 1462672 h 1462672"/>
                  <a:gd name="connsiteX8" fmla="*/ 118292 w 1904445"/>
                  <a:gd name="connsiteY8" fmla="*/ 1347262 h 1462672"/>
                  <a:gd name="connsiteX9" fmla="*/ 29515 w 1904445"/>
                  <a:gd name="connsiteY9" fmla="*/ 875442 h 1462672"/>
                  <a:gd name="connsiteX0" fmla="*/ 29515 w 1917785"/>
                  <a:gd name="connsiteY0" fmla="*/ 875442 h 1462672"/>
                  <a:gd name="connsiteX1" fmla="*/ 562175 w 1917785"/>
                  <a:gd name="connsiteY1" fmla="*/ 130859 h 1462672"/>
                  <a:gd name="connsiteX2" fmla="*/ 1318285 w 1917785"/>
                  <a:gd name="connsiteY2" fmla="*/ 105367 h 1462672"/>
                  <a:gd name="connsiteX3" fmla="*/ 1876070 w 1917785"/>
                  <a:gd name="connsiteY3" fmla="*/ 876746 h 1462672"/>
                  <a:gd name="connsiteX4" fmla="*/ 1823746 w 1917785"/>
                  <a:gd name="connsiteY4" fmla="*/ 1302548 h 1462672"/>
                  <a:gd name="connsiteX5" fmla="*/ 1396677 w 1917785"/>
                  <a:gd name="connsiteY5" fmla="*/ 1391650 h 1462672"/>
                  <a:gd name="connsiteX6" fmla="*/ 979426 w 1917785"/>
                  <a:gd name="connsiteY6" fmla="*/ 1329507 h 1462672"/>
                  <a:gd name="connsiteX7" fmla="*/ 535542 w 1917785"/>
                  <a:gd name="connsiteY7" fmla="*/ 1462672 h 1462672"/>
                  <a:gd name="connsiteX8" fmla="*/ 118292 w 1917785"/>
                  <a:gd name="connsiteY8" fmla="*/ 1347262 h 1462672"/>
                  <a:gd name="connsiteX9" fmla="*/ 29515 w 1917785"/>
                  <a:gd name="connsiteY9" fmla="*/ 875442 h 1462672"/>
                  <a:gd name="connsiteX0" fmla="*/ 29515 w 1922391"/>
                  <a:gd name="connsiteY0" fmla="*/ 875442 h 1462672"/>
                  <a:gd name="connsiteX1" fmla="*/ 562175 w 1922391"/>
                  <a:gd name="connsiteY1" fmla="*/ 130859 h 1462672"/>
                  <a:gd name="connsiteX2" fmla="*/ 1318285 w 1922391"/>
                  <a:gd name="connsiteY2" fmla="*/ 105367 h 1462672"/>
                  <a:gd name="connsiteX3" fmla="*/ 1876070 w 1922391"/>
                  <a:gd name="connsiteY3" fmla="*/ 876746 h 1462672"/>
                  <a:gd name="connsiteX4" fmla="*/ 1823746 w 1922391"/>
                  <a:gd name="connsiteY4" fmla="*/ 1302548 h 1462672"/>
                  <a:gd name="connsiteX5" fmla="*/ 1396677 w 1922391"/>
                  <a:gd name="connsiteY5" fmla="*/ 1391650 h 1462672"/>
                  <a:gd name="connsiteX6" fmla="*/ 979426 w 1922391"/>
                  <a:gd name="connsiteY6" fmla="*/ 1329507 h 1462672"/>
                  <a:gd name="connsiteX7" fmla="*/ 535542 w 1922391"/>
                  <a:gd name="connsiteY7" fmla="*/ 1462672 h 1462672"/>
                  <a:gd name="connsiteX8" fmla="*/ 118292 w 1922391"/>
                  <a:gd name="connsiteY8" fmla="*/ 1347262 h 1462672"/>
                  <a:gd name="connsiteX9" fmla="*/ 29515 w 1922391"/>
                  <a:gd name="connsiteY9" fmla="*/ 875442 h 1462672"/>
                  <a:gd name="connsiteX0" fmla="*/ 29515 w 1913723"/>
                  <a:gd name="connsiteY0" fmla="*/ 875442 h 1462672"/>
                  <a:gd name="connsiteX1" fmla="*/ 562175 w 1913723"/>
                  <a:gd name="connsiteY1" fmla="*/ 130859 h 1462672"/>
                  <a:gd name="connsiteX2" fmla="*/ 1318285 w 1913723"/>
                  <a:gd name="connsiteY2" fmla="*/ 105367 h 1462672"/>
                  <a:gd name="connsiteX3" fmla="*/ 1876070 w 1913723"/>
                  <a:gd name="connsiteY3" fmla="*/ 876746 h 1462672"/>
                  <a:gd name="connsiteX4" fmla="*/ 1823746 w 1913723"/>
                  <a:gd name="connsiteY4" fmla="*/ 1302548 h 1462672"/>
                  <a:gd name="connsiteX5" fmla="*/ 1505470 w 1913723"/>
                  <a:gd name="connsiteY5" fmla="*/ 1445894 h 1462672"/>
                  <a:gd name="connsiteX6" fmla="*/ 979426 w 1913723"/>
                  <a:gd name="connsiteY6" fmla="*/ 1329507 h 1462672"/>
                  <a:gd name="connsiteX7" fmla="*/ 535542 w 1913723"/>
                  <a:gd name="connsiteY7" fmla="*/ 1462672 h 1462672"/>
                  <a:gd name="connsiteX8" fmla="*/ 118292 w 1913723"/>
                  <a:gd name="connsiteY8" fmla="*/ 1347262 h 1462672"/>
                  <a:gd name="connsiteX9" fmla="*/ 29515 w 1913723"/>
                  <a:gd name="connsiteY9" fmla="*/ 875442 h 1462672"/>
                  <a:gd name="connsiteX0" fmla="*/ 29515 w 1913723"/>
                  <a:gd name="connsiteY0" fmla="*/ 875442 h 1462672"/>
                  <a:gd name="connsiteX1" fmla="*/ 562175 w 1913723"/>
                  <a:gd name="connsiteY1" fmla="*/ 130859 h 1462672"/>
                  <a:gd name="connsiteX2" fmla="*/ 1318285 w 1913723"/>
                  <a:gd name="connsiteY2" fmla="*/ 105367 h 1462672"/>
                  <a:gd name="connsiteX3" fmla="*/ 1876070 w 1913723"/>
                  <a:gd name="connsiteY3" fmla="*/ 876746 h 1462672"/>
                  <a:gd name="connsiteX4" fmla="*/ 1823746 w 1913723"/>
                  <a:gd name="connsiteY4" fmla="*/ 1302548 h 1462672"/>
                  <a:gd name="connsiteX5" fmla="*/ 1505470 w 1913723"/>
                  <a:gd name="connsiteY5" fmla="*/ 1445894 h 1462672"/>
                  <a:gd name="connsiteX6" fmla="*/ 988491 w 1913723"/>
                  <a:gd name="connsiteY6" fmla="*/ 1347589 h 1462672"/>
                  <a:gd name="connsiteX7" fmla="*/ 535542 w 1913723"/>
                  <a:gd name="connsiteY7" fmla="*/ 1462672 h 1462672"/>
                  <a:gd name="connsiteX8" fmla="*/ 118292 w 1913723"/>
                  <a:gd name="connsiteY8" fmla="*/ 1347262 h 1462672"/>
                  <a:gd name="connsiteX9" fmla="*/ 29515 w 1913723"/>
                  <a:gd name="connsiteY9" fmla="*/ 875442 h 1462672"/>
                  <a:gd name="connsiteX0" fmla="*/ 29515 w 1913723"/>
                  <a:gd name="connsiteY0" fmla="*/ 875442 h 1462672"/>
                  <a:gd name="connsiteX1" fmla="*/ 562175 w 1913723"/>
                  <a:gd name="connsiteY1" fmla="*/ 130859 h 1462672"/>
                  <a:gd name="connsiteX2" fmla="*/ 1318285 w 1913723"/>
                  <a:gd name="connsiteY2" fmla="*/ 105367 h 1462672"/>
                  <a:gd name="connsiteX3" fmla="*/ 1876070 w 1913723"/>
                  <a:gd name="connsiteY3" fmla="*/ 876746 h 1462672"/>
                  <a:gd name="connsiteX4" fmla="*/ 1823746 w 1913723"/>
                  <a:gd name="connsiteY4" fmla="*/ 1302548 h 1462672"/>
                  <a:gd name="connsiteX5" fmla="*/ 1505470 w 1913723"/>
                  <a:gd name="connsiteY5" fmla="*/ 1445894 h 1462672"/>
                  <a:gd name="connsiteX6" fmla="*/ 988491 w 1913723"/>
                  <a:gd name="connsiteY6" fmla="*/ 1347589 h 1462672"/>
                  <a:gd name="connsiteX7" fmla="*/ 535542 w 1913723"/>
                  <a:gd name="connsiteY7" fmla="*/ 1462672 h 1462672"/>
                  <a:gd name="connsiteX8" fmla="*/ 118292 w 1913723"/>
                  <a:gd name="connsiteY8" fmla="*/ 1347262 h 1462672"/>
                  <a:gd name="connsiteX9" fmla="*/ 29515 w 1913723"/>
                  <a:gd name="connsiteY9" fmla="*/ 875442 h 1462672"/>
                  <a:gd name="connsiteX0" fmla="*/ 29515 w 1914363"/>
                  <a:gd name="connsiteY0" fmla="*/ 875442 h 1473327"/>
                  <a:gd name="connsiteX1" fmla="*/ 562175 w 1914363"/>
                  <a:gd name="connsiteY1" fmla="*/ 130859 h 1473327"/>
                  <a:gd name="connsiteX2" fmla="*/ 1318285 w 1914363"/>
                  <a:gd name="connsiteY2" fmla="*/ 105367 h 1473327"/>
                  <a:gd name="connsiteX3" fmla="*/ 1876070 w 1914363"/>
                  <a:gd name="connsiteY3" fmla="*/ 876746 h 1473327"/>
                  <a:gd name="connsiteX4" fmla="*/ 1823746 w 1914363"/>
                  <a:gd name="connsiteY4" fmla="*/ 1302548 h 1473327"/>
                  <a:gd name="connsiteX5" fmla="*/ 1487338 w 1914363"/>
                  <a:gd name="connsiteY5" fmla="*/ 1473017 h 1473327"/>
                  <a:gd name="connsiteX6" fmla="*/ 988491 w 1914363"/>
                  <a:gd name="connsiteY6" fmla="*/ 1347589 h 1473327"/>
                  <a:gd name="connsiteX7" fmla="*/ 535542 w 1914363"/>
                  <a:gd name="connsiteY7" fmla="*/ 1462672 h 1473327"/>
                  <a:gd name="connsiteX8" fmla="*/ 118292 w 1914363"/>
                  <a:gd name="connsiteY8" fmla="*/ 1347262 h 1473327"/>
                  <a:gd name="connsiteX9" fmla="*/ 29515 w 1914363"/>
                  <a:gd name="connsiteY9" fmla="*/ 875442 h 14733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914363" h="1473327">
                    <a:moveTo>
                      <a:pt x="29515" y="875442"/>
                    </a:moveTo>
                    <a:cubicBezTo>
                      <a:pt x="103495" y="672708"/>
                      <a:pt x="347380" y="259205"/>
                      <a:pt x="562175" y="130859"/>
                    </a:cubicBezTo>
                    <a:cubicBezTo>
                      <a:pt x="776970" y="2513"/>
                      <a:pt x="990511" y="-73193"/>
                      <a:pt x="1318285" y="105367"/>
                    </a:cubicBezTo>
                    <a:cubicBezTo>
                      <a:pt x="1646059" y="283927"/>
                      <a:pt x="1791827" y="677216"/>
                      <a:pt x="1876070" y="876746"/>
                    </a:cubicBezTo>
                    <a:cubicBezTo>
                      <a:pt x="1960313" y="1076276"/>
                      <a:pt x="1888535" y="1203170"/>
                      <a:pt x="1823746" y="1302548"/>
                    </a:cubicBezTo>
                    <a:cubicBezTo>
                      <a:pt x="1758957" y="1401927"/>
                      <a:pt x="1626547" y="1465510"/>
                      <a:pt x="1487338" y="1473017"/>
                    </a:cubicBezTo>
                    <a:cubicBezTo>
                      <a:pt x="1348129" y="1480524"/>
                      <a:pt x="1147124" y="1349313"/>
                      <a:pt x="988491" y="1347589"/>
                    </a:cubicBezTo>
                    <a:cubicBezTo>
                      <a:pt x="829858" y="1345865"/>
                      <a:pt x="690901" y="1462672"/>
                      <a:pt x="535542" y="1462672"/>
                    </a:cubicBezTo>
                    <a:cubicBezTo>
                      <a:pt x="380183" y="1462672"/>
                      <a:pt x="202630" y="1445134"/>
                      <a:pt x="118292" y="1347262"/>
                    </a:cubicBezTo>
                    <a:cubicBezTo>
                      <a:pt x="33954" y="1249390"/>
                      <a:pt x="-44465" y="1078176"/>
                      <a:pt x="29515" y="87544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30" name="วงรี 229">
                <a:extLst>
                  <a:ext uri="{FF2B5EF4-FFF2-40B4-BE49-F238E27FC236}">
                    <a16:creationId xmlns:a16="http://schemas.microsoft.com/office/drawing/2014/main" id="{F61CDC41-AF57-4204-98AC-847FEABFDB50}"/>
                  </a:ext>
                </a:extLst>
              </p:cNvPr>
              <p:cNvSpPr/>
              <p:nvPr/>
            </p:nvSpPr>
            <p:spPr>
              <a:xfrm rot="21190982">
                <a:off x="1187573" y="6296418"/>
                <a:ext cx="101605" cy="13277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31" name="วงรี 230">
                <a:extLst>
                  <a:ext uri="{FF2B5EF4-FFF2-40B4-BE49-F238E27FC236}">
                    <a16:creationId xmlns:a16="http://schemas.microsoft.com/office/drawing/2014/main" id="{DC420BF1-804E-4028-81C7-0C871F7C428B}"/>
                  </a:ext>
                </a:extLst>
              </p:cNvPr>
              <p:cNvSpPr/>
              <p:nvPr/>
            </p:nvSpPr>
            <p:spPr>
              <a:xfrm rot="502562">
                <a:off x="1329778" y="6247766"/>
                <a:ext cx="107745" cy="147467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32" name="วงรี 231">
                <a:extLst>
                  <a:ext uri="{FF2B5EF4-FFF2-40B4-BE49-F238E27FC236}">
                    <a16:creationId xmlns:a16="http://schemas.microsoft.com/office/drawing/2014/main" id="{38B5566E-9433-4C6A-A098-E893968A8576}"/>
                  </a:ext>
                </a:extLst>
              </p:cNvPr>
              <p:cNvSpPr/>
              <p:nvPr/>
            </p:nvSpPr>
            <p:spPr>
              <a:xfrm rot="2540723">
                <a:off x="1463762" y="6322969"/>
                <a:ext cx="101605" cy="13277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33" name="วงรี 232">
                <a:extLst>
                  <a:ext uri="{FF2B5EF4-FFF2-40B4-BE49-F238E27FC236}">
                    <a16:creationId xmlns:a16="http://schemas.microsoft.com/office/drawing/2014/main" id="{4622A90C-80FF-4B63-932B-EF2DC7250578}"/>
                  </a:ext>
                </a:extLst>
              </p:cNvPr>
              <p:cNvSpPr/>
              <p:nvPr/>
            </p:nvSpPr>
            <p:spPr>
              <a:xfrm rot="2968536">
                <a:off x="1520478" y="6443696"/>
                <a:ext cx="101605" cy="13277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grpSp>
          <p:nvGrpSpPr>
            <p:cNvPr id="223" name="กลุ่ม 222">
              <a:extLst>
                <a:ext uri="{FF2B5EF4-FFF2-40B4-BE49-F238E27FC236}">
                  <a16:creationId xmlns:a16="http://schemas.microsoft.com/office/drawing/2014/main" id="{D9DBD031-4666-4635-8A09-1019C2392070}"/>
                </a:ext>
              </a:extLst>
            </p:cNvPr>
            <p:cNvGrpSpPr/>
            <p:nvPr/>
          </p:nvGrpSpPr>
          <p:grpSpPr>
            <a:xfrm rot="20727338">
              <a:off x="2950142" y="5412462"/>
              <a:ext cx="305720" cy="292204"/>
              <a:chOff x="1187573" y="6247766"/>
              <a:chExt cx="450097" cy="430590"/>
            </a:xfrm>
          </p:grpSpPr>
          <p:sp>
            <p:nvSpPr>
              <p:cNvPr id="224" name="รูปแบบอิสระ: รูปร่าง 223">
                <a:extLst>
                  <a:ext uri="{FF2B5EF4-FFF2-40B4-BE49-F238E27FC236}">
                    <a16:creationId xmlns:a16="http://schemas.microsoft.com/office/drawing/2014/main" id="{2B4B5053-D13E-49F7-B059-C4F4B04F54B0}"/>
                  </a:ext>
                </a:extLst>
              </p:cNvPr>
              <p:cNvSpPr/>
              <p:nvPr/>
            </p:nvSpPr>
            <p:spPr>
              <a:xfrm rot="1294749">
                <a:off x="1189233" y="6409947"/>
                <a:ext cx="336409" cy="268409"/>
              </a:xfrm>
              <a:custGeom>
                <a:avLst/>
                <a:gdLst>
                  <a:gd name="connsiteX0" fmla="*/ 29515 w 1911332"/>
                  <a:gd name="connsiteY0" fmla="*/ 961950 h 1476855"/>
                  <a:gd name="connsiteX1" fmla="*/ 562175 w 1911332"/>
                  <a:gd name="connsiteY1" fmla="*/ 154082 h 1476855"/>
                  <a:gd name="connsiteX2" fmla="*/ 1245756 w 1911332"/>
                  <a:gd name="connsiteY2" fmla="*/ 65306 h 1476855"/>
                  <a:gd name="connsiteX3" fmla="*/ 1876070 w 1911332"/>
                  <a:gd name="connsiteY3" fmla="*/ 890929 h 1476855"/>
                  <a:gd name="connsiteX4" fmla="*/ 1778416 w 1911332"/>
                  <a:gd name="connsiteY4" fmla="*/ 1396956 h 1476855"/>
                  <a:gd name="connsiteX5" fmla="*/ 1334533 w 1911332"/>
                  <a:gd name="connsiteY5" fmla="*/ 1441344 h 1476855"/>
                  <a:gd name="connsiteX6" fmla="*/ 1050447 w 1911332"/>
                  <a:gd name="connsiteY6" fmla="*/ 1361445 h 1476855"/>
                  <a:gd name="connsiteX7" fmla="*/ 535542 w 1911332"/>
                  <a:gd name="connsiteY7" fmla="*/ 1476855 h 1476855"/>
                  <a:gd name="connsiteX8" fmla="*/ 118292 w 1911332"/>
                  <a:gd name="connsiteY8" fmla="*/ 1361445 h 1476855"/>
                  <a:gd name="connsiteX9" fmla="*/ 29515 w 1911332"/>
                  <a:gd name="connsiteY9" fmla="*/ 961950 h 1476855"/>
                  <a:gd name="connsiteX0" fmla="*/ 29515 w 1911332"/>
                  <a:gd name="connsiteY0" fmla="*/ 961950 h 1476855"/>
                  <a:gd name="connsiteX1" fmla="*/ 562175 w 1911332"/>
                  <a:gd name="connsiteY1" fmla="*/ 154082 h 1476855"/>
                  <a:gd name="connsiteX2" fmla="*/ 1245756 w 1911332"/>
                  <a:gd name="connsiteY2" fmla="*/ 65306 h 1476855"/>
                  <a:gd name="connsiteX3" fmla="*/ 1876070 w 1911332"/>
                  <a:gd name="connsiteY3" fmla="*/ 890929 h 1476855"/>
                  <a:gd name="connsiteX4" fmla="*/ 1778416 w 1911332"/>
                  <a:gd name="connsiteY4" fmla="*/ 1396956 h 1476855"/>
                  <a:gd name="connsiteX5" fmla="*/ 1334533 w 1911332"/>
                  <a:gd name="connsiteY5" fmla="*/ 1441344 h 1476855"/>
                  <a:gd name="connsiteX6" fmla="*/ 926160 w 1911332"/>
                  <a:gd name="connsiteY6" fmla="*/ 1361445 h 1476855"/>
                  <a:gd name="connsiteX7" fmla="*/ 535542 w 1911332"/>
                  <a:gd name="connsiteY7" fmla="*/ 1476855 h 1476855"/>
                  <a:gd name="connsiteX8" fmla="*/ 118292 w 1911332"/>
                  <a:gd name="connsiteY8" fmla="*/ 1361445 h 1476855"/>
                  <a:gd name="connsiteX9" fmla="*/ 29515 w 1911332"/>
                  <a:gd name="connsiteY9" fmla="*/ 961950 h 1476855"/>
                  <a:gd name="connsiteX0" fmla="*/ 29515 w 1911332"/>
                  <a:gd name="connsiteY0" fmla="*/ 961950 h 1476855"/>
                  <a:gd name="connsiteX1" fmla="*/ 562175 w 1911332"/>
                  <a:gd name="connsiteY1" fmla="*/ 154082 h 1476855"/>
                  <a:gd name="connsiteX2" fmla="*/ 1245756 w 1911332"/>
                  <a:gd name="connsiteY2" fmla="*/ 65306 h 1476855"/>
                  <a:gd name="connsiteX3" fmla="*/ 1876070 w 1911332"/>
                  <a:gd name="connsiteY3" fmla="*/ 890929 h 1476855"/>
                  <a:gd name="connsiteX4" fmla="*/ 1778416 w 1911332"/>
                  <a:gd name="connsiteY4" fmla="*/ 1334812 h 1476855"/>
                  <a:gd name="connsiteX5" fmla="*/ 1334533 w 1911332"/>
                  <a:gd name="connsiteY5" fmla="*/ 1441344 h 1476855"/>
                  <a:gd name="connsiteX6" fmla="*/ 926160 w 1911332"/>
                  <a:gd name="connsiteY6" fmla="*/ 1361445 h 1476855"/>
                  <a:gd name="connsiteX7" fmla="*/ 535542 w 1911332"/>
                  <a:gd name="connsiteY7" fmla="*/ 1476855 h 1476855"/>
                  <a:gd name="connsiteX8" fmla="*/ 118292 w 1911332"/>
                  <a:gd name="connsiteY8" fmla="*/ 1361445 h 1476855"/>
                  <a:gd name="connsiteX9" fmla="*/ 29515 w 1911332"/>
                  <a:gd name="connsiteY9" fmla="*/ 961950 h 1476855"/>
                  <a:gd name="connsiteX0" fmla="*/ 29515 w 1911332"/>
                  <a:gd name="connsiteY0" fmla="*/ 961950 h 1476855"/>
                  <a:gd name="connsiteX1" fmla="*/ 562175 w 1911332"/>
                  <a:gd name="connsiteY1" fmla="*/ 154082 h 1476855"/>
                  <a:gd name="connsiteX2" fmla="*/ 1245756 w 1911332"/>
                  <a:gd name="connsiteY2" fmla="*/ 65306 h 1476855"/>
                  <a:gd name="connsiteX3" fmla="*/ 1876070 w 1911332"/>
                  <a:gd name="connsiteY3" fmla="*/ 890929 h 1476855"/>
                  <a:gd name="connsiteX4" fmla="*/ 1778416 w 1911332"/>
                  <a:gd name="connsiteY4" fmla="*/ 1334812 h 1476855"/>
                  <a:gd name="connsiteX5" fmla="*/ 1334533 w 1911332"/>
                  <a:gd name="connsiteY5" fmla="*/ 1441344 h 1476855"/>
                  <a:gd name="connsiteX6" fmla="*/ 979426 w 1911332"/>
                  <a:gd name="connsiteY6" fmla="*/ 1343690 h 1476855"/>
                  <a:gd name="connsiteX7" fmla="*/ 535542 w 1911332"/>
                  <a:gd name="connsiteY7" fmla="*/ 1476855 h 1476855"/>
                  <a:gd name="connsiteX8" fmla="*/ 118292 w 1911332"/>
                  <a:gd name="connsiteY8" fmla="*/ 1361445 h 1476855"/>
                  <a:gd name="connsiteX9" fmla="*/ 29515 w 1911332"/>
                  <a:gd name="connsiteY9" fmla="*/ 961950 h 1476855"/>
                  <a:gd name="connsiteX0" fmla="*/ 29515 w 1909635"/>
                  <a:gd name="connsiteY0" fmla="*/ 961950 h 1476855"/>
                  <a:gd name="connsiteX1" fmla="*/ 562175 w 1909635"/>
                  <a:gd name="connsiteY1" fmla="*/ 154082 h 1476855"/>
                  <a:gd name="connsiteX2" fmla="*/ 1245756 w 1909635"/>
                  <a:gd name="connsiteY2" fmla="*/ 65306 h 1476855"/>
                  <a:gd name="connsiteX3" fmla="*/ 1876070 w 1909635"/>
                  <a:gd name="connsiteY3" fmla="*/ 890929 h 1476855"/>
                  <a:gd name="connsiteX4" fmla="*/ 1778416 w 1909635"/>
                  <a:gd name="connsiteY4" fmla="*/ 1334812 h 1476855"/>
                  <a:gd name="connsiteX5" fmla="*/ 1396677 w 1909635"/>
                  <a:gd name="connsiteY5" fmla="*/ 1405833 h 1476855"/>
                  <a:gd name="connsiteX6" fmla="*/ 979426 w 1909635"/>
                  <a:gd name="connsiteY6" fmla="*/ 1343690 h 1476855"/>
                  <a:gd name="connsiteX7" fmla="*/ 535542 w 1909635"/>
                  <a:gd name="connsiteY7" fmla="*/ 1476855 h 1476855"/>
                  <a:gd name="connsiteX8" fmla="*/ 118292 w 1909635"/>
                  <a:gd name="connsiteY8" fmla="*/ 1361445 h 1476855"/>
                  <a:gd name="connsiteX9" fmla="*/ 29515 w 1909635"/>
                  <a:gd name="connsiteY9" fmla="*/ 961950 h 1476855"/>
                  <a:gd name="connsiteX0" fmla="*/ 29515 w 1909635"/>
                  <a:gd name="connsiteY0" fmla="*/ 886614 h 1473844"/>
                  <a:gd name="connsiteX1" fmla="*/ 562175 w 1909635"/>
                  <a:gd name="connsiteY1" fmla="*/ 151071 h 1473844"/>
                  <a:gd name="connsiteX2" fmla="*/ 1245756 w 1909635"/>
                  <a:gd name="connsiteY2" fmla="*/ 62295 h 1473844"/>
                  <a:gd name="connsiteX3" fmla="*/ 1876070 w 1909635"/>
                  <a:gd name="connsiteY3" fmla="*/ 887918 h 1473844"/>
                  <a:gd name="connsiteX4" fmla="*/ 1778416 w 1909635"/>
                  <a:gd name="connsiteY4" fmla="*/ 1331801 h 1473844"/>
                  <a:gd name="connsiteX5" fmla="*/ 1396677 w 1909635"/>
                  <a:gd name="connsiteY5" fmla="*/ 1402822 h 1473844"/>
                  <a:gd name="connsiteX6" fmla="*/ 979426 w 1909635"/>
                  <a:gd name="connsiteY6" fmla="*/ 1340679 h 1473844"/>
                  <a:gd name="connsiteX7" fmla="*/ 535542 w 1909635"/>
                  <a:gd name="connsiteY7" fmla="*/ 1473844 h 1473844"/>
                  <a:gd name="connsiteX8" fmla="*/ 118292 w 1909635"/>
                  <a:gd name="connsiteY8" fmla="*/ 1358434 h 1473844"/>
                  <a:gd name="connsiteX9" fmla="*/ 29515 w 1909635"/>
                  <a:gd name="connsiteY9" fmla="*/ 886614 h 1473844"/>
                  <a:gd name="connsiteX0" fmla="*/ 29515 w 1909635"/>
                  <a:gd name="connsiteY0" fmla="*/ 889966 h 1477196"/>
                  <a:gd name="connsiteX1" fmla="*/ 562175 w 1909635"/>
                  <a:gd name="connsiteY1" fmla="*/ 145383 h 1477196"/>
                  <a:gd name="connsiteX2" fmla="*/ 1245756 w 1909635"/>
                  <a:gd name="connsiteY2" fmla="*/ 65647 h 1477196"/>
                  <a:gd name="connsiteX3" fmla="*/ 1876070 w 1909635"/>
                  <a:gd name="connsiteY3" fmla="*/ 891270 h 1477196"/>
                  <a:gd name="connsiteX4" fmla="*/ 1778416 w 1909635"/>
                  <a:gd name="connsiteY4" fmla="*/ 1335153 h 1477196"/>
                  <a:gd name="connsiteX5" fmla="*/ 1396677 w 1909635"/>
                  <a:gd name="connsiteY5" fmla="*/ 1406174 h 1477196"/>
                  <a:gd name="connsiteX6" fmla="*/ 979426 w 1909635"/>
                  <a:gd name="connsiteY6" fmla="*/ 1344031 h 1477196"/>
                  <a:gd name="connsiteX7" fmla="*/ 535542 w 1909635"/>
                  <a:gd name="connsiteY7" fmla="*/ 1477196 h 1477196"/>
                  <a:gd name="connsiteX8" fmla="*/ 118292 w 1909635"/>
                  <a:gd name="connsiteY8" fmla="*/ 1361786 h 1477196"/>
                  <a:gd name="connsiteX9" fmla="*/ 29515 w 1909635"/>
                  <a:gd name="connsiteY9" fmla="*/ 889966 h 1477196"/>
                  <a:gd name="connsiteX0" fmla="*/ 29515 w 1904445"/>
                  <a:gd name="connsiteY0" fmla="*/ 852892 h 1440122"/>
                  <a:gd name="connsiteX1" fmla="*/ 562175 w 1904445"/>
                  <a:gd name="connsiteY1" fmla="*/ 108309 h 1440122"/>
                  <a:gd name="connsiteX2" fmla="*/ 1318285 w 1904445"/>
                  <a:gd name="connsiteY2" fmla="*/ 82817 h 1440122"/>
                  <a:gd name="connsiteX3" fmla="*/ 1876070 w 1904445"/>
                  <a:gd name="connsiteY3" fmla="*/ 854196 h 1440122"/>
                  <a:gd name="connsiteX4" fmla="*/ 1778416 w 1904445"/>
                  <a:gd name="connsiteY4" fmla="*/ 1298079 h 1440122"/>
                  <a:gd name="connsiteX5" fmla="*/ 1396677 w 1904445"/>
                  <a:gd name="connsiteY5" fmla="*/ 1369100 h 1440122"/>
                  <a:gd name="connsiteX6" fmla="*/ 979426 w 1904445"/>
                  <a:gd name="connsiteY6" fmla="*/ 1306957 h 1440122"/>
                  <a:gd name="connsiteX7" fmla="*/ 535542 w 1904445"/>
                  <a:gd name="connsiteY7" fmla="*/ 1440122 h 1440122"/>
                  <a:gd name="connsiteX8" fmla="*/ 118292 w 1904445"/>
                  <a:gd name="connsiteY8" fmla="*/ 1324712 h 1440122"/>
                  <a:gd name="connsiteX9" fmla="*/ 29515 w 1904445"/>
                  <a:gd name="connsiteY9" fmla="*/ 852892 h 1440122"/>
                  <a:gd name="connsiteX0" fmla="*/ 29515 w 1904445"/>
                  <a:gd name="connsiteY0" fmla="*/ 875442 h 1462672"/>
                  <a:gd name="connsiteX1" fmla="*/ 562175 w 1904445"/>
                  <a:gd name="connsiteY1" fmla="*/ 130859 h 1462672"/>
                  <a:gd name="connsiteX2" fmla="*/ 1318285 w 1904445"/>
                  <a:gd name="connsiteY2" fmla="*/ 105367 h 1462672"/>
                  <a:gd name="connsiteX3" fmla="*/ 1876070 w 1904445"/>
                  <a:gd name="connsiteY3" fmla="*/ 876746 h 1462672"/>
                  <a:gd name="connsiteX4" fmla="*/ 1778416 w 1904445"/>
                  <a:gd name="connsiteY4" fmla="*/ 1320629 h 1462672"/>
                  <a:gd name="connsiteX5" fmla="*/ 1396677 w 1904445"/>
                  <a:gd name="connsiteY5" fmla="*/ 1391650 h 1462672"/>
                  <a:gd name="connsiteX6" fmla="*/ 979426 w 1904445"/>
                  <a:gd name="connsiteY6" fmla="*/ 1329507 h 1462672"/>
                  <a:gd name="connsiteX7" fmla="*/ 535542 w 1904445"/>
                  <a:gd name="connsiteY7" fmla="*/ 1462672 h 1462672"/>
                  <a:gd name="connsiteX8" fmla="*/ 118292 w 1904445"/>
                  <a:gd name="connsiteY8" fmla="*/ 1347262 h 1462672"/>
                  <a:gd name="connsiteX9" fmla="*/ 29515 w 1904445"/>
                  <a:gd name="connsiteY9" fmla="*/ 875442 h 1462672"/>
                  <a:gd name="connsiteX0" fmla="*/ 29515 w 1904445"/>
                  <a:gd name="connsiteY0" fmla="*/ 875442 h 1462672"/>
                  <a:gd name="connsiteX1" fmla="*/ 562175 w 1904445"/>
                  <a:gd name="connsiteY1" fmla="*/ 130859 h 1462672"/>
                  <a:gd name="connsiteX2" fmla="*/ 1318285 w 1904445"/>
                  <a:gd name="connsiteY2" fmla="*/ 105367 h 1462672"/>
                  <a:gd name="connsiteX3" fmla="*/ 1876070 w 1904445"/>
                  <a:gd name="connsiteY3" fmla="*/ 876746 h 1462672"/>
                  <a:gd name="connsiteX4" fmla="*/ 1778416 w 1904445"/>
                  <a:gd name="connsiteY4" fmla="*/ 1320629 h 1462672"/>
                  <a:gd name="connsiteX5" fmla="*/ 1396677 w 1904445"/>
                  <a:gd name="connsiteY5" fmla="*/ 1391650 h 1462672"/>
                  <a:gd name="connsiteX6" fmla="*/ 979426 w 1904445"/>
                  <a:gd name="connsiteY6" fmla="*/ 1329507 h 1462672"/>
                  <a:gd name="connsiteX7" fmla="*/ 535542 w 1904445"/>
                  <a:gd name="connsiteY7" fmla="*/ 1462672 h 1462672"/>
                  <a:gd name="connsiteX8" fmla="*/ 118292 w 1904445"/>
                  <a:gd name="connsiteY8" fmla="*/ 1347262 h 1462672"/>
                  <a:gd name="connsiteX9" fmla="*/ 29515 w 1904445"/>
                  <a:gd name="connsiteY9" fmla="*/ 875442 h 1462672"/>
                  <a:gd name="connsiteX0" fmla="*/ 29515 w 1917785"/>
                  <a:gd name="connsiteY0" fmla="*/ 875442 h 1462672"/>
                  <a:gd name="connsiteX1" fmla="*/ 562175 w 1917785"/>
                  <a:gd name="connsiteY1" fmla="*/ 130859 h 1462672"/>
                  <a:gd name="connsiteX2" fmla="*/ 1318285 w 1917785"/>
                  <a:gd name="connsiteY2" fmla="*/ 105367 h 1462672"/>
                  <a:gd name="connsiteX3" fmla="*/ 1876070 w 1917785"/>
                  <a:gd name="connsiteY3" fmla="*/ 876746 h 1462672"/>
                  <a:gd name="connsiteX4" fmla="*/ 1823746 w 1917785"/>
                  <a:gd name="connsiteY4" fmla="*/ 1302548 h 1462672"/>
                  <a:gd name="connsiteX5" fmla="*/ 1396677 w 1917785"/>
                  <a:gd name="connsiteY5" fmla="*/ 1391650 h 1462672"/>
                  <a:gd name="connsiteX6" fmla="*/ 979426 w 1917785"/>
                  <a:gd name="connsiteY6" fmla="*/ 1329507 h 1462672"/>
                  <a:gd name="connsiteX7" fmla="*/ 535542 w 1917785"/>
                  <a:gd name="connsiteY7" fmla="*/ 1462672 h 1462672"/>
                  <a:gd name="connsiteX8" fmla="*/ 118292 w 1917785"/>
                  <a:gd name="connsiteY8" fmla="*/ 1347262 h 1462672"/>
                  <a:gd name="connsiteX9" fmla="*/ 29515 w 1917785"/>
                  <a:gd name="connsiteY9" fmla="*/ 875442 h 1462672"/>
                  <a:gd name="connsiteX0" fmla="*/ 29515 w 1922391"/>
                  <a:gd name="connsiteY0" fmla="*/ 875442 h 1462672"/>
                  <a:gd name="connsiteX1" fmla="*/ 562175 w 1922391"/>
                  <a:gd name="connsiteY1" fmla="*/ 130859 h 1462672"/>
                  <a:gd name="connsiteX2" fmla="*/ 1318285 w 1922391"/>
                  <a:gd name="connsiteY2" fmla="*/ 105367 h 1462672"/>
                  <a:gd name="connsiteX3" fmla="*/ 1876070 w 1922391"/>
                  <a:gd name="connsiteY3" fmla="*/ 876746 h 1462672"/>
                  <a:gd name="connsiteX4" fmla="*/ 1823746 w 1922391"/>
                  <a:gd name="connsiteY4" fmla="*/ 1302548 h 1462672"/>
                  <a:gd name="connsiteX5" fmla="*/ 1396677 w 1922391"/>
                  <a:gd name="connsiteY5" fmla="*/ 1391650 h 1462672"/>
                  <a:gd name="connsiteX6" fmla="*/ 979426 w 1922391"/>
                  <a:gd name="connsiteY6" fmla="*/ 1329507 h 1462672"/>
                  <a:gd name="connsiteX7" fmla="*/ 535542 w 1922391"/>
                  <a:gd name="connsiteY7" fmla="*/ 1462672 h 1462672"/>
                  <a:gd name="connsiteX8" fmla="*/ 118292 w 1922391"/>
                  <a:gd name="connsiteY8" fmla="*/ 1347262 h 1462672"/>
                  <a:gd name="connsiteX9" fmla="*/ 29515 w 1922391"/>
                  <a:gd name="connsiteY9" fmla="*/ 875442 h 1462672"/>
                  <a:gd name="connsiteX0" fmla="*/ 29515 w 1913723"/>
                  <a:gd name="connsiteY0" fmla="*/ 875442 h 1462672"/>
                  <a:gd name="connsiteX1" fmla="*/ 562175 w 1913723"/>
                  <a:gd name="connsiteY1" fmla="*/ 130859 h 1462672"/>
                  <a:gd name="connsiteX2" fmla="*/ 1318285 w 1913723"/>
                  <a:gd name="connsiteY2" fmla="*/ 105367 h 1462672"/>
                  <a:gd name="connsiteX3" fmla="*/ 1876070 w 1913723"/>
                  <a:gd name="connsiteY3" fmla="*/ 876746 h 1462672"/>
                  <a:gd name="connsiteX4" fmla="*/ 1823746 w 1913723"/>
                  <a:gd name="connsiteY4" fmla="*/ 1302548 h 1462672"/>
                  <a:gd name="connsiteX5" fmla="*/ 1505470 w 1913723"/>
                  <a:gd name="connsiteY5" fmla="*/ 1445894 h 1462672"/>
                  <a:gd name="connsiteX6" fmla="*/ 979426 w 1913723"/>
                  <a:gd name="connsiteY6" fmla="*/ 1329507 h 1462672"/>
                  <a:gd name="connsiteX7" fmla="*/ 535542 w 1913723"/>
                  <a:gd name="connsiteY7" fmla="*/ 1462672 h 1462672"/>
                  <a:gd name="connsiteX8" fmla="*/ 118292 w 1913723"/>
                  <a:gd name="connsiteY8" fmla="*/ 1347262 h 1462672"/>
                  <a:gd name="connsiteX9" fmla="*/ 29515 w 1913723"/>
                  <a:gd name="connsiteY9" fmla="*/ 875442 h 1462672"/>
                  <a:gd name="connsiteX0" fmla="*/ 29515 w 1913723"/>
                  <a:gd name="connsiteY0" fmla="*/ 875442 h 1462672"/>
                  <a:gd name="connsiteX1" fmla="*/ 562175 w 1913723"/>
                  <a:gd name="connsiteY1" fmla="*/ 130859 h 1462672"/>
                  <a:gd name="connsiteX2" fmla="*/ 1318285 w 1913723"/>
                  <a:gd name="connsiteY2" fmla="*/ 105367 h 1462672"/>
                  <a:gd name="connsiteX3" fmla="*/ 1876070 w 1913723"/>
                  <a:gd name="connsiteY3" fmla="*/ 876746 h 1462672"/>
                  <a:gd name="connsiteX4" fmla="*/ 1823746 w 1913723"/>
                  <a:gd name="connsiteY4" fmla="*/ 1302548 h 1462672"/>
                  <a:gd name="connsiteX5" fmla="*/ 1505470 w 1913723"/>
                  <a:gd name="connsiteY5" fmla="*/ 1445894 h 1462672"/>
                  <a:gd name="connsiteX6" fmla="*/ 988491 w 1913723"/>
                  <a:gd name="connsiteY6" fmla="*/ 1347589 h 1462672"/>
                  <a:gd name="connsiteX7" fmla="*/ 535542 w 1913723"/>
                  <a:gd name="connsiteY7" fmla="*/ 1462672 h 1462672"/>
                  <a:gd name="connsiteX8" fmla="*/ 118292 w 1913723"/>
                  <a:gd name="connsiteY8" fmla="*/ 1347262 h 1462672"/>
                  <a:gd name="connsiteX9" fmla="*/ 29515 w 1913723"/>
                  <a:gd name="connsiteY9" fmla="*/ 875442 h 1462672"/>
                  <a:gd name="connsiteX0" fmla="*/ 29515 w 1913723"/>
                  <a:gd name="connsiteY0" fmla="*/ 875442 h 1462672"/>
                  <a:gd name="connsiteX1" fmla="*/ 562175 w 1913723"/>
                  <a:gd name="connsiteY1" fmla="*/ 130859 h 1462672"/>
                  <a:gd name="connsiteX2" fmla="*/ 1318285 w 1913723"/>
                  <a:gd name="connsiteY2" fmla="*/ 105367 h 1462672"/>
                  <a:gd name="connsiteX3" fmla="*/ 1876070 w 1913723"/>
                  <a:gd name="connsiteY3" fmla="*/ 876746 h 1462672"/>
                  <a:gd name="connsiteX4" fmla="*/ 1823746 w 1913723"/>
                  <a:gd name="connsiteY4" fmla="*/ 1302548 h 1462672"/>
                  <a:gd name="connsiteX5" fmla="*/ 1505470 w 1913723"/>
                  <a:gd name="connsiteY5" fmla="*/ 1445894 h 1462672"/>
                  <a:gd name="connsiteX6" fmla="*/ 988491 w 1913723"/>
                  <a:gd name="connsiteY6" fmla="*/ 1347589 h 1462672"/>
                  <a:gd name="connsiteX7" fmla="*/ 535542 w 1913723"/>
                  <a:gd name="connsiteY7" fmla="*/ 1462672 h 1462672"/>
                  <a:gd name="connsiteX8" fmla="*/ 118292 w 1913723"/>
                  <a:gd name="connsiteY8" fmla="*/ 1347262 h 1462672"/>
                  <a:gd name="connsiteX9" fmla="*/ 29515 w 1913723"/>
                  <a:gd name="connsiteY9" fmla="*/ 875442 h 1462672"/>
                  <a:gd name="connsiteX0" fmla="*/ 29515 w 1914363"/>
                  <a:gd name="connsiteY0" fmla="*/ 875442 h 1473327"/>
                  <a:gd name="connsiteX1" fmla="*/ 562175 w 1914363"/>
                  <a:gd name="connsiteY1" fmla="*/ 130859 h 1473327"/>
                  <a:gd name="connsiteX2" fmla="*/ 1318285 w 1914363"/>
                  <a:gd name="connsiteY2" fmla="*/ 105367 h 1473327"/>
                  <a:gd name="connsiteX3" fmla="*/ 1876070 w 1914363"/>
                  <a:gd name="connsiteY3" fmla="*/ 876746 h 1473327"/>
                  <a:gd name="connsiteX4" fmla="*/ 1823746 w 1914363"/>
                  <a:gd name="connsiteY4" fmla="*/ 1302548 h 1473327"/>
                  <a:gd name="connsiteX5" fmla="*/ 1487338 w 1914363"/>
                  <a:gd name="connsiteY5" fmla="*/ 1473017 h 1473327"/>
                  <a:gd name="connsiteX6" fmla="*/ 988491 w 1914363"/>
                  <a:gd name="connsiteY6" fmla="*/ 1347589 h 1473327"/>
                  <a:gd name="connsiteX7" fmla="*/ 535542 w 1914363"/>
                  <a:gd name="connsiteY7" fmla="*/ 1462672 h 1473327"/>
                  <a:gd name="connsiteX8" fmla="*/ 118292 w 1914363"/>
                  <a:gd name="connsiteY8" fmla="*/ 1347262 h 1473327"/>
                  <a:gd name="connsiteX9" fmla="*/ 29515 w 1914363"/>
                  <a:gd name="connsiteY9" fmla="*/ 875442 h 14733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914363" h="1473327">
                    <a:moveTo>
                      <a:pt x="29515" y="875442"/>
                    </a:moveTo>
                    <a:cubicBezTo>
                      <a:pt x="103495" y="672708"/>
                      <a:pt x="347380" y="259205"/>
                      <a:pt x="562175" y="130859"/>
                    </a:cubicBezTo>
                    <a:cubicBezTo>
                      <a:pt x="776970" y="2513"/>
                      <a:pt x="990511" y="-73193"/>
                      <a:pt x="1318285" y="105367"/>
                    </a:cubicBezTo>
                    <a:cubicBezTo>
                      <a:pt x="1646059" y="283927"/>
                      <a:pt x="1791827" y="677216"/>
                      <a:pt x="1876070" y="876746"/>
                    </a:cubicBezTo>
                    <a:cubicBezTo>
                      <a:pt x="1960313" y="1076276"/>
                      <a:pt x="1888535" y="1203170"/>
                      <a:pt x="1823746" y="1302548"/>
                    </a:cubicBezTo>
                    <a:cubicBezTo>
                      <a:pt x="1758957" y="1401927"/>
                      <a:pt x="1626547" y="1465510"/>
                      <a:pt x="1487338" y="1473017"/>
                    </a:cubicBezTo>
                    <a:cubicBezTo>
                      <a:pt x="1348129" y="1480524"/>
                      <a:pt x="1147124" y="1349313"/>
                      <a:pt x="988491" y="1347589"/>
                    </a:cubicBezTo>
                    <a:cubicBezTo>
                      <a:pt x="829858" y="1345865"/>
                      <a:pt x="690901" y="1462672"/>
                      <a:pt x="535542" y="1462672"/>
                    </a:cubicBezTo>
                    <a:cubicBezTo>
                      <a:pt x="380183" y="1462672"/>
                      <a:pt x="202630" y="1445134"/>
                      <a:pt x="118292" y="1347262"/>
                    </a:cubicBezTo>
                    <a:cubicBezTo>
                      <a:pt x="33954" y="1249390"/>
                      <a:pt x="-44465" y="1078176"/>
                      <a:pt x="29515" y="87544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25" name="วงรี 224">
                <a:extLst>
                  <a:ext uri="{FF2B5EF4-FFF2-40B4-BE49-F238E27FC236}">
                    <a16:creationId xmlns:a16="http://schemas.microsoft.com/office/drawing/2014/main" id="{9EB55D39-ED1F-47D7-B02B-4F29F1E3D12A}"/>
                  </a:ext>
                </a:extLst>
              </p:cNvPr>
              <p:cNvSpPr/>
              <p:nvPr/>
            </p:nvSpPr>
            <p:spPr>
              <a:xfrm rot="21190982">
                <a:off x="1187573" y="6296418"/>
                <a:ext cx="101605" cy="13277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26" name="วงรี 225">
                <a:extLst>
                  <a:ext uri="{FF2B5EF4-FFF2-40B4-BE49-F238E27FC236}">
                    <a16:creationId xmlns:a16="http://schemas.microsoft.com/office/drawing/2014/main" id="{40A7257F-245B-4836-9FFB-B4F69CFD798E}"/>
                  </a:ext>
                </a:extLst>
              </p:cNvPr>
              <p:cNvSpPr/>
              <p:nvPr/>
            </p:nvSpPr>
            <p:spPr>
              <a:xfrm rot="502562">
                <a:off x="1329778" y="6247766"/>
                <a:ext cx="107745" cy="147467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27" name="วงรี 226">
                <a:extLst>
                  <a:ext uri="{FF2B5EF4-FFF2-40B4-BE49-F238E27FC236}">
                    <a16:creationId xmlns:a16="http://schemas.microsoft.com/office/drawing/2014/main" id="{A38C4CCD-8D42-46A3-80B3-C61268332FC9}"/>
                  </a:ext>
                </a:extLst>
              </p:cNvPr>
              <p:cNvSpPr/>
              <p:nvPr/>
            </p:nvSpPr>
            <p:spPr>
              <a:xfrm rot="2540723">
                <a:off x="1463762" y="6322969"/>
                <a:ext cx="101605" cy="13277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28" name="วงรี 227">
                <a:extLst>
                  <a:ext uri="{FF2B5EF4-FFF2-40B4-BE49-F238E27FC236}">
                    <a16:creationId xmlns:a16="http://schemas.microsoft.com/office/drawing/2014/main" id="{0DB125D2-75E0-4071-B35A-7ADD8DACE03F}"/>
                  </a:ext>
                </a:extLst>
              </p:cNvPr>
              <p:cNvSpPr/>
              <p:nvPr/>
            </p:nvSpPr>
            <p:spPr>
              <a:xfrm rot="2968536">
                <a:off x="1520478" y="6443696"/>
                <a:ext cx="101605" cy="13277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</p:grpSp>
      <p:sp>
        <p:nvSpPr>
          <p:cNvPr id="320" name="แผนผังลำดับงาน: ตัวเชื่อมต่อ 319">
            <a:extLst>
              <a:ext uri="{FF2B5EF4-FFF2-40B4-BE49-F238E27FC236}">
                <a16:creationId xmlns:a16="http://schemas.microsoft.com/office/drawing/2014/main" id="{4E2FE2D7-DABC-4756-B1F6-2B6C810B0FDD}"/>
              </a:ext>
            </a:extLst>
          </p:cNvPr>
          <p:cNvSpPr/>
          <p:nvPr/>
        </p:nvSpPr>
        <p:spPr>
          <a:xfrm>
            <a:off x="10420649" y="5343932"/>
            <a:ext cx="615786" cy="587860"/>
          </a:xfrm>
          <a:prstGeom prst="flowChartConnector">
            <a:avLst/>
          </a:prstGeom>
          <a:solidFill>
            <a:srgbClr val="DC516E"/>
          </a:solidFill>
          <a:ln w="57150">
            <a:solidFill>
              <a:schemeClr val="tx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cs typeface="Itim"/>
            </a:endParaRPr>
          </a:p>
        </p:txBody>
      </p:sp>
      <p:sp>
        <p:nvSpPr>
          <p:cNvPr id="321" name="รูปแบบอิสระ: รูปร่าง 320">
            <a:extLst>
              <a:ext uri="{FF2B5EF4-FFF2-40B4-BE49-F238E27FC236}">
                <a16:creationId xmlns:a16="http://schemas.microsoft.com/office/drawing/2014/main" id="{862012D5-A9DE-4B3D-8895-C31E8807A638}"/>
              </a:ext>
            </a:extLst>
          </p:cNvPr>
          <p:cNvSpPr/>
          <p:nvPr/>
        </p:nvSpPr>
        <p:spPr>
          <a:xfrm rot="2576925">
            <a:off x="10211765" y="5356623"/>
            <a:ext cx="155418" cy="300355"/>
          </a:xfrm>
          <a:custGeom>
            <a:avLst/>
            <a:gdLst>
              <a:gd name="connsiteX0" fmla="*/ 37864 w 159784"/>
              <a:gd name="connsiteY0" fmla="*/ 0 h 264160"/>
              <a:gd name="connsiteX1" fmla="*/ 7384 w 159784"/>
              <a:gd name="connsiteY1" fmla="*/ 162560 h 264160"/>
              <a:gd name="connsiteX2" fmla="*/ 159784 w 159784"/>
              <a:gd name="connsiteY2" fmla="*/ 264160 h 264160"/>
              <a:gd name="connsiteX0" fmla="*/ 23501 w 164471"/>
              <a:gd name="connsiteY0" fmla="*/ 0 h 281305"/>
              <a:gd name="connsiteX1" fmla="*/ 12071 w 164471"/>
              <a:gd name="connsiteY1" fmla="*/ 179705 h 281305"/>
              <a:gd name="connsiteX2" fmla="*/ 164471 w 164471"/>
              <a:gd name="connsiteY2" fmla="*/ 281305 h 281305"/>
              <a:gd name="connsiteX0" fmla="*/ 23501 w 162566"/>
              <a:gd name="connsiteY0" fmla="*/ 0 h 300355"/>
              <a:gd name="connsiteX1" fmla="*/ 12071 w 162566"/>
              <a:gd name="connsiteY1" fmla="*/ 179705 h 300355"/>
              <a:gd name="connsiteX2" fmla="*/ 162566 w 162566"/>
              <a:gd name="connsiteY2" fmla="*/ 300355 h 300355"/>
              <a:gd name="connsiteX0" fmla="*/ 16353 w 155418"/>
              <a:gd name="connsiteY0" fmla="*/ 0 h 300355"/>
              <a:gd name="connsiteX1" fmla="*/ 18258 w 155418"/>
              <a:gd name="connsiteY1" fmla="*/ 172085 h 300355"/>
              <a:gd name="connsiteX2" fmla="*/ 155418 w 155418"/>
              <a:gd name="connsiteY2" fmla="*/ 300355 h 300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5418" h="300355">
                <a:moveTo>
                  <a:pt x="16353" y="0"/>
                </a:moveTo>
                <a:cubicBezTo>
                  <a:pt x="-9047" y="59266"/>
                  <a:pt x="-2062" y="128058"/>
                  <a:pt x="18258" y="172085"/>
                </a:cubicBezTo>
                <a:cubicBezTo>
                  <a:pt x="38578" y="216112"/>
                  <a:pt x="89378" y="271568"/>
                  <a:pt x="155418" y="300355"/>
                </a:cubicBezTo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cs typeface="Itim"/>
            </a:endParaRPr>
          </a:p>
        </p:txBody>
      </p:sp>
      <p:sp>
        <p:nvSpPr>
          <p:cNvPr id="322" name="รูปแบบอิสระ: รูปร่าง 321">
            <a:extLst>
              <a:ext uri="{FF2B5EF4-FFF2-40B4-BE49-F238E27FC236}">
                <a16:creationId xmlns:a16="http://schemas.microsoft.com/office/drawing/2014/main" id="{FDB6C995-3F72-465B-B375-2A77EBA9E12E}"/>
              </a:ext>
            </a:extLst>
          </p:cNvPr>
          <p:cNvSpPr/>
          <p:nvPr/>
        </p:nvSpPr>
        <p:spPr>
          <a:xfrm rot="20888705" flipH="1">
            <a:off x="11081274" y="5569530"/>
            <a:ext cx="155418" cy="300355"/>
          </a:xfrm>
          <a:custGeom>
            <a:avLst/>
            <a:gdLst>
              <a:gd name="connsiteX0" fmla="*/ 37864 w 159784"/>
              <a:gd name="connsiteY0" fmla="*/ 0 h 264160"/>
              <a:gd name="connsiteX1" fmla="*/ 7384 w 159784"/>
              <a:gd name="connsiteY1" fmla="*/ 162560 h 264160"/>
              <a:gd name="connsiteX2" fmla="*/ 159784 w 159784"/>
              <a:gd name="connsiteY2" fmla="*/ 264160 h 264160"/>
              <a:gd name="connsiteX0" fmla="*/ 23501 w 164471"/>
              <a:gd name="connsiteY0" fmla="*/ 0 h 281305"/>
              <a:gd name="connsiteX1" fmla="*/ 12071 w 164471"/>
              <a:gd name="connsiteY1" fmla="*/ 179705 h 281305"/>
              <a:gd name="connsiteX2" fmla="*/ 164471 w 164471"/>
              <a:gd name="connsiteY2" fmla="*/ 281305 h 281305"/>
              <a:gd name="connsiteX0" fmla="*/ 23501 w 162566"/>
              <a:gd name="connsiteY0" fmla="*/ 0 h 300355"/>
              <a:gd name="connsiteX1" fmla="*/ 12071 w 162566"/>
              <a:gd name="connsiteY1" fmla="*/ 179705 h 300355"/>
              <a:gd name="connsiteX2" fmla="*/ 162566 w 162566"/>
              <a:gd name="connsiteY2" fmla="*/ 300355 h 300355"/>
              <a:gd name="connsiteX0" fmla="*/ 16353 w 155418"/>
              <a:gd name="connsiteY0" fmla="*/ 0 h 300355"/>
              <a:gd name="connsiteX1" fmla="*/ 18258 w 155418"/>
              <a:gd name="connsiteY1" fmla="*/ 172085 h 300355"/>
              <a:gd name="connsiteX2" fmla="*/ 155418 w 155418"/>
              <a:gd name="connsiteY2" fmla="*/ 300355 h 300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5418" h="300355">
                <a:moveTo>
                  <a:pt x="16353" y="0"/>
                </a:moveTo>
                <a:cubicBezTo>
                  <a:pt x="-9047" y="59266"/>
                  <a:pt x="-2062" y="128058"/>
                  <a:pt x="18258" y="172085"/>
                </a:cubicBezTo>
                <a:cubicBezTo>
                  <a:pt x="38578" y="216112"/>
                  <a:pt x="89378" y="271568"/>
                  <a:pt x="155418" y="300355"/>
                </a:cubicBezTo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cs typeface="Itim"/>
            </a:endParaRPr>
          </a:p>
        </p:txBody>
      </p:sp>
      <p:grpSp>
        <p:nvGrpSpPr>
          <p:cNvPr id="10" name="กลุ่ม 9">
            <a:extLst>
              <a:ext uri="{FF2B5EF4-FFF2-40B4-BE49-F238E27FC236}">
                <a16:creationId xmlns:a16="http://schemas.microsoft.com/office/drawing/2014/main" id="{6E0EC914-04B9-48A8-8308-F2293114AC2B}"/>
              </a:ext>
            </a:extLst>
          </p:cNvPr>
          <p:cNvGrpSpPr/>
          <p:nvPr/>
        </p:nvGrpSpPr>
        <p:grpSpPr>
          <a:xfrm>
            <a:off x="6271035" y="3547038"/>
            <a:ext cx="2825956" cy="3040194"/>
            <a:chOff x="6271035" y="3547038"/>
            <a:chExt cx="2825956" cy="3040194"/>
          </a:xfrm>
        </p:grpSpPr>
        <p:grpSp>
          <p:nvGrpSpPr>
            <p:cNvPr id="105" name="กลุ่ม 104">
              <a:extLst>
                <a:ext uri="{FF2B5EF4-FFF2-40B4-BE49-F238E27FC236}">
                  <a16:creationId xmlns:a16="http://schemas.microsoft.com/office/drawing/2014/main" id="{479E917D-28EB-4580-A67B-BAB55930D34D}"/>
                </a:ext>
              </a:extLst>
            </p:cNvPr>
            <p:cNvGrpSpPr/>
            <p:nvPr/>
          </p:nvGrpSpPr>
          <p:grpSpPr>
            <a:xfrm>
              <a:off x="6271035" y="3547038"/>
              <a:ext cx="2825956" cy="3040194"/>
              <a:chOff x="68370" y="1997785"/>
              <a:chExt cx="3078739" cy="3214425"/>
            </a:xfrm>
          </p:grpSpPr>
          <p:grpSp>
            <p:nvGrpSpPr>
              <p:cNvPr id="106" name="กลุ่ม 105">
                <a:extLst>
                  <a:ext uri="{FF2B5EF4-FFF2-40B4-BE49-F238E27FC236}">
                    <a16:creationId xmlns:a16="http://schemas.microsoft.com/office/drawing/2014/main" id="{A140863D-31B0-4F15-A01C-5360DE2660E5}"/>
                  </a:ext>
                </a:extLst>
              </p:cNvPr>
              <p:cNvGrpSpPr/>
              <p:nvPr/>
            </p:nvGrpSpPr>
            <p:grpSpPr>
              <a:xfrm>
                <a:off x="68370" y="1997785"/>
                <a:ext cx="3078739" cy="3214425"/>
                <a:chOff x="68370" y="1997785"/>
                <a:chExt cx="3078739" cy="3214425"/>
              </a:xfrm>
            </p:grpSpPr>
            <p:sp>
              <p:nvSpPr>
                <p:cNvPr id="109" name="รูปแบบอิสระ: รูปร่าง 108">
                  <a:extLst>
                    <a:ext uri="{FF2B5EF4-FFF2-40B4-BE49-F238E27FC236}">
                      <a16:creationId xmlns:a16="http://schemas.microsoft.com/office/drawing/2014/main" id="{E2379AC3-49B8-4EB4-9497-94B35EF5A9CA}"/>
                    </a:ext>
                  </a:extLst>
                </p:cNvPr>
                <p:cNvSpPr/>
                <p:nvPr/>
              </p:nvSpPr>
              <p:spPr>
                <a:xfrm flipH="1">
                  <a:off x="68370" y="3446300"/>
                  <a:ext cx="885355" cy="1665384"/>
                </a:xfrm>
                <a:custGeom>
                  <a:avLst/>
                  <a:gdLst>
                    <a:gd name="connsiteX0" fmla="*/ 57979 w 887766"/>
                    <a:gd name="connsiteY0" fmla="*/ 1518638 h 1664900"/>
                    <a:gd name="connsiteX1" fmla="*/ 403419 w 887766"/>
                    <a:gd name="connsiteY1" fmla="*/ 1213838 h 1664900"/>
                    <a:gd name="connsiteX2" fmla="*/ 494859 w 887766"/>
                    <a:gd name="connsiteY2" fmla="*/ 614398 h 1664900"/>
                    <a:gd name="connsiteX3" fmla="*/ 454219 w 887766"/>
                    <a:gd name="connsiteY3" fmla="*/ 157198 h 1664900"/>
                    <a:gd name="connsiteX4" fmla="*/ 779339 w 887766"/>
                    <a:gd name="connsiteY4" fmla="*/ 14958 h 1664900"/>
                    <a:gd name="connsiteX5" fmla="*/ 880939 w 887766"/>
                    <a:gd name="connsiteY5" fmla="*/ 472158 h 1664900"/>
                    <a:gd name="connsiteX6" fmla="*/ 616779 w 887766"/>
                    <a:gd name="connsiteY6" fmla="*/ 1213838 h 1664900"/>
                    <a:gd name="connsiteX7" fmla="*/ 57979 w 887766"/>
                    <a:gd name="connsiteY7" fmla="*/ 1650718 h 1664900"/>
                    <a:gd name="connsiteX8" fmla="*/ 57979 w 887766"/>
                    <a:gd name="connsiteY8" fmla="*/ 1518638 h 1664900"/>
                    <a:gd name="connsiteX0" fmla="*/ 55568 w 885355"/>
                    <a:gd name="connsiteY0" fmla="*/ 1518638 h 1665384"/>
                    <a:gd name="connsiteX1" fmla="*/ 355805 w 885355"/>
                    <a:gd name="connsiteY1" fmla="*/ 1179236 h 1665384"/>
                    <a:gd name="connsiteX2" fmla="*/ 492448 w 885355"/>
                    <a:gd name="connsiteY2" fmla="*/ 614398 h 1665384"/>
                    <a:gd name="connsiteX3" fmla="*/ 451808 w 885355"/>
                    <a:gd name="connsiteY3" fmla="*/ 157198 h 1665384"/>
                    <a:gd name="connsiteX4" fmla="*/ 776928 w 885355"/>
                    <a:gd name="connsiteY4" fmla="*/ 14958 h 1665384"/>
                    <a:gd name="connsiteX5" fmla="*/ 878528 w 885355"/>
                    <a:gd name="connsiteY5" fmla="*/ 472158 h 1665384"/>
                    <a:gd name="connsiteX6" fmla="*/ 614368 w 885355"/>
                    <a:gd name="connsiteY6" fmla="*/ 1213838 h 1665384"/>
                    <a:gd name="connsiteX7" fmla="*/ 55568 w 885355"/>
                    <a:gd name="connsiteY7" fmla="*/ 1650718 h 1665384"/>
                    <a:gd name="connsiteX8" fmla="*/ 55568 w 885355"/>
                    <a:gd name="connsiteY8" fmla="*/ 1518638 h 16653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885355" h="1665384">
                      <a:moveTo>
                        <a:pt x="55568" y="1518638"/>
                      </a:moveTo>
                      <a:cubicBezTo>
                        <a:pt x="105608" y="1440058"/>
                        <a:pt x="282992" y="1329943"/>
                        <a:pt x="355805" y="1179236"/>
                      </a:cubicBezTo>
                      <a:cubicBezTo>
                        <a:pt x="428618" y="1028529"/>
                        <a:pt x="476448" y="784738"/>
                        <a:pt x="492448" y="614398"/>
                      </a:cubicBezTo>
                      <a:cubicBezTo>
                        <a:pt x="508448" y="444058"/>
                        <a:pt x="404395" y="257105"/>
                        <a:pt x="451808" y="157198"/>
                      </a:cubicBezTo>
                      <a:cubicBezTo>
                        <a:pt x="499221" y="57291"/>
                        <a:pt x="705808" y="-37535"/>
                        <a:pt x="776928" y="14958"/>
                      </a:cubicBezTo>
                      <a:cubicBezTo>
                        <a:pt x="848048" y="67451"/>
                        <a:pt x="905621" y="272345"/>
                        <a:pt x="878528" y="472158"/>
                      </a:cubicBezTo>
                      <a:cubicBezTo>
                        <a:pt x="851435" y="671971"/>
                        <a:pt x="751528" y="1017411"/>
                        <a:pt x="614368" y="1213838"/>
                      </a:cubicBezTo>
                      <a:cubicBezTo>
                        <a:pt x="477208" y="1410265"/>
                        <a:pt x="150395" y="1596531"/>
                        <a:pt x="55568" y="1650718"/>
                      </a:cubicBezTo>
                      <a:cubicBezTo>
                        <a:pt x="-39259" y="1704905"/>
                        <a:pt x="5528" y="1597218"/>
                        <a:pt x="55568" y="1518638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571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grpSp>
              <p:nvGrpSpPr>
                <p:cNvPr id="110" name="กลุ่ม 109">
                  <a:extLst>
                    <a:ext uri="{FF2B5EF4-FFF2-40B4-BE49-F238E27FC236}">
                      <a16:creationId xmlns:a16="http://schemas.microsoft.com/office/drawing/2014/main" id="{37693236-26F4-4202-B6E0-01ADF29D798D}"/>
                    </a:ext>
                  </a:extLst>
                </p:cNvPr>
                <p:cNvGrpSpPr/>
                <p:nvPr/>
              </p:nvGrpSpPr>
              <p:grpSpPr>
                <a:xfrm>
                  <a:off x="740741" y="1997785"/>
                  <a:ext cx="2406368" cy="3214425"/>
                  <a:chOff x="740741" y="1997785"/>
                  <a:chExt cx="2406368" cy="3214425"/>
                </a:xfrm>
              </p:grpSpPr>
              <p:grpSp>
                <p:nvGrpSpPr>
                  <p:cNvPr id="112" name="กลุ่ม 111">
                    <a:extLst>
                      <a:ext uri="{FF2B5EF4-FFF2-40B4-BE49-F238E27FC236}">
                        <a16:creationId xmlns:a16="http://schemas.microsoft.com/office/drawing/2014/main" id="{B7B3900C-6985-47AE-8C75-67D02041BF02}"/>
                      </a:ext>
                    </a:extLst>
                  </p:cNvPr>
                  <p:cNvGrpSpPr/>
                  <p:nvPr/>
                </p:nvGrpSpPr>
                <p:grpSpPr>
                  <a:xfrm rot="10800000" flipH="1" flipV="1">
                    <a:off x="740741" y="1997785"/>
                    <a:ext cx="2406368" cy="3214425"/>
                    <a:chOff x="5263424" y="1674618"/>
                    <a:chExt cx="2268181" cy="2959191"/>
                  </a:xfrm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</p:grpSpPr>
                <p:sp>
                  <p:nvSpPr>
                    <p:cNvPr id="115" name="รูปแบบอิสระ: รูปร่าง 114">
                      <a:extLst>
                        <a:ext uri="{FF2B5EF4-FFF2-40B4-BE49-F238E27FC236}">
                          <a16:creationId xmlns:a16="http://schemas.microsoft.com/office/drawing/2014/main" id="{B58185AB-41FD-4B3A-8E85-AE3E7BFEB52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263424" y="1674618"/>
                      <a:ext cx="2237116" cy="2959191"/>
                    </a:xfrm>
                    <a:custGeom>
                      <a:avLst/>
                      <a:gdLst>
                        <a:gd name="connsiteX0" fmla="*/ 55229 w 606091"/>
                        <a:gd name="connsiteY0" fmla="*/ 691793 h 823633"/>
                        <a:gd name="connsiteX1" fmla="*/ 111109 w 606091"/>
                        <a:gd name="connsiteY1" fmla="*/ 216813 h 823633"/>
                        <a:gd name="connsiteX2" fmla="*/ 78089 w 606091"/>
                        <a:gd name="connsiteY2" fmla="*/ 23773 h 823633"/>
                        <a:gd name="connsiteX3" fmla="*/ 217789 w 606091"/>
                        <a:gd name="connsiteY3" fmla="*/ 74573 h 823633"/>
                        <a:gd name="connsiteX4" fmla="*/ 255889 w 606091"/>
                        <a:gd name="connsiteY4" fmla="*/ 56793 h 823633"/>
                        <a:gd name="connsiteX5" fmla="*/ 360029 w 606091"/>
                        <a:gd name="connsiteY5" fmla="*/ 49173 h 823633"/>
                        <a:gd name="connsiteX6" fmla="*/ 451469 w 606091"/>
                        <a:gd name="connsiteY6" fmla="*/ 69493 h 823633"/>
                        <a:gd name="connsiteX7" fmla="*/ 563229 w 606091"/>
                        <a:gd name="connsiteY7" fmla="*/ 3453 h 823633"/>
                        <a:gd name="connsiteX8" fmla="*/ 537829 w 606091"/>
                        <a:gd name="connsiteY8" fmla="*/ 193953 h 823633"/>
                        <a:gd name="connsiteX9" fmla="*/ 593709 w 606091"/>
                        <a:gd name="connsiteY9" fmla="*/ 681633 h 823633"/>
                        <a:gd name="connsiteX10" fmla="*/ 588629 w 606091"/>
                        <a:gd name="connsiteY10" fmla="*/ 803553 h 823633"/>
                        <a:gd name="connsiteX11" fmla="*/ 410829 w 606091"/>
                        <a:gd name="connsiteY11" fmla="*/ 821333 h 823633"/>
                        <a:gd name="connsiteX12" fmla="*/ 22209 w 606091"/>
                        <a:gd name="connsiteY12" fmla="*/ 808633 h 823633"/>
                        <a:gd name="connsiteX13" fmla="*/ 55229 w 606091"/>
                        <a:gd name="connsiteY13" fmla="*/ 691793 h 823633"/>
                        <a:gd name="connsiteX0" fmla="*/ 55229 w 606091"/>
                        <a:gd name="connsiteY0" fmla="*/ 691793 h 823633"/>
                        <a:gd name="connsiteX1" fmla="*/ 111109 w 606091"/>
                        <a:gd name="connsiteY1" fmla="*/ 216813 h 823633"/>
                        <a:gd name="connsiteX2" fmla="*/ 78089 w 606091"/>
                        <a:gd name="connsiteY2" fmla="*/ 23773 h 823633"/>
                        <a:gd name="connsiteX3" fmla="*/ 217789 w 606091"/>
                        <a:gd name="connsiteY3" fmla="*/ 74573 h 823633"/>
                        <a:gd name="connsiteX4" fmla="*/ 263509 w 606091"/>
                        <a:gd name="connsiteY4" fmla="*/ 60603 h 823633"/>
                        <a:gd name="connsiteX5" fmla="*/ 360029 w 606091"/>
                        <a:gd name="connsiteY5" fmla="*/ 49173 h 823633"/>
                        <a:gd name="connsiteX6" fmla="*/ 451469 w 606091"/>
                        <a:gd name="connsiteY6" fmla="*/ 69493 h 823633"/>
                        <a:gd name="connsiteX7" fmla="*/ 563229 w 606091"/>
                        <a:gd name="connsiteY7" fmla="*/ 3453 h 823633"/>
                        <a:gd name="connsiteX8" fmla="*/ 537829 w 606091"/>
                        <a:gd name="connsiteY8" fmla="*/ 193953 h 823633"/>
                        <a:gd name="connsiteX9" fmla="*/ 593709 w 606091"/>
                        <a:gd name="connsiteY9" fmla="*/ 681633 h 823633"/>
                        <a:gd name="connsiteX10" fmla="*/ 588629 w 606091"/>
                        <a:gd name="connsiteY10" fmla="*/ 803553 h 823633"/>
                        <a:gd name="connsiteX11" fmla="*/ 410829 w 606091"/>
                        <a:gd name="connsiteY11" fmla="*/ 821333 h 823633"/>
                        <a:gd name="connsiteX12" fmla="*/ 22209 w 606091"/>
                        <a:gd name="connsiteY12" fmla="*/ 808633 h 823633"/>
                        <a:gd name="connsiteX13" fmla="*/ 55229 w 606091"/>
                        <a:gd name="connsiteY13" fmla="*/ 691793 h 823633"/>
                        <a:gd name="connsiteX0" fmla="*/ 19655 w 570517"/>
                        <a:gd name="connsiteY0" fmla="*/ 691793 h 826605"/>
                        <a:gd name="connsiteX1" fmla="*/ 75535 w 570517"/>
                        <a:gd name="connsiteY1" fmla="*/ 216813 h 826605"/>
                        <a:gd name="connsiteX2" fmla="*/ 42515 w 570517"/>
                        <a:gd name="connsiteY2" fmla="*/ 23773 h 826605"/>
                        <a:gd name="connsiteX3" fmla="*/ 182215 w 570517"/>
                        <a:gd name="connsiteY3" fmla="*/ 74573 h 826605"/>
                        <a:gd name="connsiteX4" fmla="*/ 227935 w 570517"/>
                        <a:gd name="connsiteY4" fmla="*/ 60603 h 826605"/>
                        <a:gd name="connsiteX5" fmla="*/ 324455 w 570517"/>
                        <a:gd name="connsiteY5" fmla="*/ 49173 h 826605"/>
                        <a:gd name="connsiteX6" fmla="*/ 415895 w 570517"/>
                        <a:gd name="connsiteY6" fmla="*/ 69493 h 826605"/>
                        <a:gd name="connsiteX7" fmla="*/ 527655 w 570517"/>
                        <a:gd name="connsiteY7" fmla="*/ 3453 h 826605"/>
                        <a:gd name="connsiteX8" fmla="*/ 502255 w 570517"/>
                        <a:gd name="connsiteY8" fmla="*/ 193953 h 826605"/>
                        <a:gd name="connsiteX9" fmla="*/ 558135 w 570517"/>
                        <a:gd name="connsiteY9" fmla="*/ 681633 h 826605"/>
                        <a:gd name="connsiteX10" fmla="*/ 553055 w 570517"/>
                        <a:gd name="connsiteY10" fmla="*/ 803553 h 826605"/>
                        <a:gd name="connsiteX11" fmla="*/ 375255 w 570517"/>
                        <a:gd name="connsiteY11" fmla="*/ 821333 h 826605"/>
                        <a:gd name="connsiteX12" fmla="*/ 32355 w 570517"/>
                        <a:gd name="connsiteY12" fmla="*/ 814348 h 826605"/>
                        <a:gd name="connsiteX13" fmla="*/ 19655 w 570517"/>
                        <a:gd name="connsiteY13" fmla="*/ 691793 h 826605"/>
                        <a:gd name="connsiteX0" fmla="*/ 27872 w 578734"/>
                        <a:gd name="connsiteY0" fmla="*/ 691793 h 821583"/>
                        <a:gd name="connsiteX1" fmla="*/ 83752 w 578734"/>
                        <a:gd name="connsiteY1" fmla="*/ 216813 h 821583"/>
                        <a:gd name="connsiteX2" fmla="*/ 50732 w 578734"/>
                        <a:gd name="connsiteY2" fmla="*/ 23773 h 821583"/>
                        <a:gd name="connsiteX3" fmla="*/ 190432 w 578734"/>
                        <a:gd name="connsiteY3" fmla="*/ 74573 h 821583"/>
                        <a:gd name="connsiteX4" fmla="*/ 236152 w 578734"/>
                        <a:gd name="connsiteY4" fmla="*/ 60603 h 821583"/>
                        <a:gd name="connsiteX5" fmla="*/ 332672 w 578734"/>
                        <a:gd name="connsiteY5" fmla="*/ 49173 h 821583"/>
                        <a:gd name="connsiteX6" fmla="*/ 424112 w 578734"/>
                        <a:gd name="connsiteY6" fmla="*/ 69493 h 821583"/>
                        <a:gd name="connsiteX7" fmla="*/ 535872 w 578734"/>
                        <a:gd name="connsiteY7" fmla="*/ 3453 h 821583"/>
                        <a:gd name="connsiteX8" fmla="*/ 510472 w 578734"/>
                        <a:gd name="connsiteY8" fmla="*/ 193953 h 821583"/>
                        <a:gd name="connsiteX9" fmla="*/ 566352 w 578734"/>
                        <a:gd name="connsiteY9" fmla="*/ 681633 h 821583"/>
                        <a:gd name="connsiteX10" fmla="*/ 561272 w 578734"/>
                        <a:gd name="connsiteY10" fmla="*/ 803553 h 821583"/>
                        <a:gd name="connsiteX11" fmla="*/ 383472 w 578734"/>
                        <a:gd name="connsiteY11" fmla="*/ 821333 h 821583"/>
                        <a:gd name="connsiteX12" fmla="*/ 40572 w 578734"/>
                        <a:gd name="connsiteY12" fmla="*/ 814348 h 821583"/>
                        <a:gd name="connsiteX13" fmla="*/ 27872 w 578734"/>
                        <a:gd name="connsiteY13" fmla="*/ 691793 h 821583"/>
                        <a:gd name="connsiteX0" fmla="*/ 11104 w 579111"/>
                        <a:gd name="connsiteY0" fmla="*/ 701318 h 825770"/>
                        <a:gd name="connsiteX1" fmla="*/ 84129 w 579111"/>
                        <a:gd name="connsiteY1" fmla="*/ 216813 h 825770"/>
                        <a:gd name="connsiteX2" fmla="*/ 51109 w 579111"/>
                        <a:gd name="connsiteY2" fmla="*/ 23773 h 825770"/>
                        <a:gd name="connsiteX3" fmla="*/ 190809 w 579111"/>
                        <a:gd name="connsiteY3" fmla="*/ 74573 h 825770"/>
                        <a:gd name="connsiteX4" fmla="*/ 236529 w 579111"/>
                        <a:gd name="connsiteY4" fmla="*/ 60603 h 825770"/>
                        <a:gd name="connsiteX5" fmla="*/ 333049 w 579111"/>
                        <a:gd name="connsiteY5" fmla="*/ 49173 h 825770"/>
                        <a:gd name="connsiteX6" fmla="*/ 424489 w 579111"/>
                        <a:gd name="connsiteY6" fmla="*/ 69493 h 825770"/>
                        <a:gd name="connsiteX7" fmla="*/ 536249 w 579111"/>
                        <a:gd name="connsiteY7" fmla="*/ 3453 h 825770"/>
                        <a:gd name="connsiteX8" fmla="*/ 510849 w 579111"/>
                        <a:gd name="connsiteY8" fmla="*/ 193953 h 825770"/>
                        <a:gd name="connsiteX9" fmla="*/ 566729 w 579111"/>
                        <a:gd name="connsiteY9" fmla="*/ 681633 h 825770"/>
                        <a:gd name="connsiteX10" fmla="*/ 561649 w 579111"/>
                        <a:gd name="connsiteY10" fmla="*/ 803553 h 825770"/>
                        <a:gd name="connsiteX11" fmla="*/ 383849 w 579111"/>
                        <a:gd name="connsiteY11" fmla="*/ 821333 h 825770"/>
                        <a:gd name="connsiteX12" fmla="*/ 40949 w 579111"/>
                        <a:gd name="connsiteY12" fmla="*/ 814348 h 825770"/>
                        <a:gd name="connsiteX13" fmla="*/ 11104 w 579111"/>
                        <a:gd name="connsiteY13" fmla="*/ 701318 h 825770"/>
                        <a:gd name="connsiteX0" fmla="*/ 12598 w 580605"/>
                        <a:gd name="connsiteY0" fmla="*/ 701318 h 825770"/>
                        <a:gd name="connsiteX1" fmla="*/ 85623 w 580605"/>
                        <a:gd name="connsiteY1" fmla="*/ 216813 h 825770"/>
                        <a:gd name="connsiteX2" fmla="*/ 52603 w 580605"/>
                        <a:gd name="connsiteY2" fmla="*/ 23773 h 825770"/>
                        <a:gd name="connsiteX3" fmla="*/ 192303 w 580605"/>
                        <a:gd name="connsiteY3" fmla="*/ 74573 h 825770"/>
                        <a:gd name="connsiteX4" fmla="*/ 238023 w 580605"/>
                        <a:gd name="connsiteY4" fmla="*/ 60603 h 825770"/>
                        <a:gd name="connsiteX5" fmla="*/ 334543 w 580605"/>
                        <a:gd name="connsiteY5" fmla="*/ 49173 h 825770"/>
                        <a:gd name="connsiteX6" fmla="*/ 425983 w 580605"/>
                        <a:gd name="connsiteY6" fmla="*/ 69493 h 825770"/>
                        <a:gd name="connsiteX7" fmla="*/ 537743 w 580605"/>
                        <a:gd name="connsiteY7" fmla="*/ 3453 h 825770"/>
                        <a:gd name="connsiteX8" fmla="*/ 512343 w 580605"/>
                        <a:gd name="connsiteY8" fmla="*/ 193953 h 825770"/>
                        <a:gd name="connsiteX9" fmla="*/ 568223 w 580605"/>
                        <a:gd name="connsiteY9" fmla="*/ 681633 h 825770"/>
                        <a:gd name="connsiteX10" fmla="*/ 563143 w 580605"/>
                        <a:gd name="connsiteY10" fmla="*/ 803553 h 825770"/>
                        <a:gd name="connsiteX11" fmla="*/ 385343 w 580605"/>
                        <a:gd name="connsiteY11" fmla="*/ 821333 h 825770"/>
                        <a:gd name="connsiteX12" fmla="*/ 42443 w 580605"/>
                        <a:gd name="connsiteY12" fmla="*/ 814348 h 825770"/>
                        <a:gd name="connsiteX13" fmla="*/ 12598 w 580605"/>
                        <a:gd name="connsiteY13" fmla="*/ 701318 h 825770"/>
                        <a:gd name="connsiteX0" fmla="*/ 12598 w 585924"/>
                        <a:gd name="connsiteY0" fmla="*/ 701318 h 825770"/>
                        <a:gd name="connsiteX1" fmla="*/ 85623 w 585924"/>
                        <a:gd name="connsiteY1" fmla="*/ 216813 h 825770"/>
                        <a:gd name="connsiteX2" fmla="*/ 52603 w 585924"/>
                        <a:gd name="connsiteY2" fmla="*/ 23773 h 825770"/>
                        <a:gd name="connsiteX3" fmla="*/ 192303 w 585924"/>
                        <a:gd name="connsiteY3" fmla="*/ 74573 h 825770"/>
                        <a:gd name="connsiteX4" fmla="*/ 238023 w 585924"/>
                        <a:gd name="connsiteY4" fmla="*/ 60603 h 825770"/>
                        <a:gd name="connsiteX5" fmla="*/ 334543 w 585924"/>
                        <a:gd name="connsiteY5" fmla="*/ 49173 h 825770"/>
                        <a:gd name="connsiteX6" fmla="*/ 425983 w 585924"/>
                        <a:gd name="connsiteY6" fmla="*/ 69493 h 825770"/>
                        <a:gd name="connsiteX7" fmla="*/ 537743 w 585924"/>
                        <a:gd name="connsiteY7" fmla="*/ 3453 h 825770"/>
                        <a:gd name="connsiteX8" fmla="*/ 512343 w 585924"/>
                        <a:gd name="connsiteY8" fmla="*/ 193953 h 825770"/>
                        <a:gd name="connsiteX9" fmla="*/ 568223 w 585924"/>
                        <a:gd name="connsiteY9" fmla="*/ 681633 h 825770"/>
                        <a:gd name="connsiteX10" fmla="*/ 570763 w 585924"/>
                        <a:gd name="connsiteY10" fmla="*/ 809268 h 825770"/>
                        <a:gd name="connsiteX11" fmla="*/ 385343 w 585924"/>
                        <a:gd name="connsiteY11" fmla="*/ 821333 h 825770"/>
                        <a:gd name="connsiteX12" fmla="*/ 42443 w 585924"/>
                        <a:gd name="connsiteY12" fmla="*/ 814348 h 825770"/>
                        <a:gd name="connsiteX13" fmla="*/ 12598 w 585924"/>
                        <a:gd name="connsiteY13" fmla="*/ 701318 h 825770"/>
                        <a:gd name="connsiteX0" fmla="*/ 12710 w 585897"/>
                        <a:gd name="connsiteY0" fmla="*/ 701318 h 830313"/>
                        <a:gd name="connsiteX1" fmla="*/ 85735 w 585897"/>
                        <a:gd name="connsiteY1" fmla="*/ 216813 h 830313"/>
                        <a:gd name="connsiteX2" fmla="*/ 52715 w 585897"/>
                        <a:gd name="connsiteY2" fmla="*/ 23773 h 830313"/>
                        <a:gd name="connsiteX3" fmla="*/ 192415 w 585897"/>
                        <a:gd name="connsiteY3" fmla="*/ 74573 h 830313"/>
                        <a:gd name="connsiteX4" fmla="*/ 238135 w 585897"/>
                        <a:gd name="connsiteY4" fmla="*/ 60603 h 830313"/>
                        <a:gd name="connsiteX5" fmla="*/ 334655 w 585897"/>
                        <a:gd name="connsiteY5" fmla="*/ 49173 h 830313"/>
                        <a:gd name="connsiteX6" fmla="*/ 426095 w 585897"/>
                        <a:gd name="connsiteY6" fmla="*/ 69493 h 830313"/>
                        <a:gd name="connsiteX7" fmla="*/ 537855 w 585897"/>
                        <a:gd name="connsiteY7" fmla="*/ 3453 h 830313"/>
                        <a:gd name="connsiteX8" fmla="*/ 512455 w 585897"/>
                        <a:gd name="connsiteY8" fmla="*/ 193953 h 830313"/>
                        <a:gd name="connsiteX9" fmla="*/ 568335 w 585897"/>
                        <a:gd name="connsiteY9" fmla="*/ 681633 h 830313"/>
                        <a:gd name="connsiteX10" fmla="*/ 570875 w 585897"/>
                        <a:gd name="connsiteY10" fmla="*/ 809268 h 830313"/>
                        <a:gd name="connsiteX11" fmla="*/ 387360 w 585897"/>
                        <a:gd name="connsiteY11" fmla="*/ 828953 h 830313"/>
                        <a:gd name="connsiteX12" fmla="*/ 42555 w 585897"/>
                        <a:gd name="connsiteY12" fmla="*/ 814348 h 830313"/>
                        <a:gd name="connsiteX13" fmla="*/ 12710 w 585897"/>
                        <a:gd name="connsiteY13" fmla="*/ 701318 h 830313"/>
                        <a:gd name="connsiteX0" fmla="*/ 12710 w 591041"/>
                        <a:gd name="connsiteY0" fmla="*/ 701318 h 830313"/>
                        <a:gd name="connsiteX1" fmla="*/ 85735 w 591041"/>
                        <a:gd name="connsiteY1" fmla="*/ 216813 h 830313"/>
                        <a:gd name="connsiteX2" fmla="*/ 52715 w 591041"/>
                        <a:gd name="connsiteY2" fmla="*/ 23773 h 830313"/>
                        <a:gd name="connsiteX3" fmla="*/ 192415 w 591041"/>
                        <a:gd name="connsiteY3" fmla="*/ 74573 h 830313"/>
                        <a:gd name="connsiteX4" fmla="*/ 238135 w 591041"/>
                        <a:gd name="connsiteY4" fmla="*/ 60603 h 830313"/>
                        <a:gd name="connsiteX5" fmla="*/ 334655 w 591041"/>
                        <a:gd name="connsiteY5" fmla="*/ 49173 h 830313"/>
                        <a:gd name="connsiteX6" fmla="*/ 426095 w 591041"/>
                        <a:gd name="connsiteY6" fmla="*/ 69493 h 830313"/>
                        <a:gd name="connsiteX7" fmla="*/ 537855 w 591041"/>
                        <a:gd name="connsiteY7" fmla="*/ 3453 h 830313"/>
                        <a:gd name="connsiteX8" fmla="*/ 512455 w 591041"/>
                        <a:gd name="connsiteY8" fmla="*/ 193953 h 830313"/>
                        <a:gd name="connsiteX9" fmla="*/ 579765 w 591041"/>
                        <a:gd name="connsiteY9" fmla="*/ 681633 h 830313"/>
                        <a:gd name="connsiteX10" fmla="*/ 570875 w 591041"/>
                        <a:gd name="connsiteY10" fmla="*/ 809268 h 830313"/>
                        <a:gd name="connsiteX11" fmla="*/ 387360 w 591041"/>
                        <a:gd name="connsiteY11" fmla="*/ 828953 h 830313"/>
                        <a:gd name="connsiteX12" fmla="*/ 42555 w 591041"/>
                        <a:gd name="connsiteY12" fmla="*/ 814348 h 830313"/>
                        <a:gd name="connsiteX13" fmla="*/ 12710 w 591041"/>
                        <a:gd name="connsiteY13" fmla="*/ 701318 h 830313"/>
                        <a:gd name="connsiteX0" fmla="*/ 12710 w 591041"/>
                        <a:gd name="connsiteY0" fmla="*/ 701318 h 830313"/>
                        <a:gd name="connsiteX1" fmla="*/ 85735 w 591041"/>
                        <a:gd name="connsiteY1" fmla="*/ 216813 h 830313"/>
                        <a:gd name="connsiteX2" fmla="*/ 52715 w 591041"/>
                        <a:gd name="connsiteY2" fmla="*/ 23773 h 830313"/>
                        <a:gd name="connsiteX3" fmla="*/ 192415 w 591041"/>
                        <a:gd name="connsiteY3" fmla="*/ 74573 h 830313"/>
                        <a:gd name="connsiteX4" fmla="*/ 192415 w 591041"/>
                        <a:gd name="connsiteY4" fmla="*/ 73938 h 830313"/>
                        <a:gd name="connsiteX5" fmla="*/ 334655 w 591041"/>
                        <a:gd name="connsiteY5" fmla="*/ 49173 h 830313"/>
                        <a:gd name="connsiteX6" fmla="*/ 426095 w 591041"/>
                        <a:gd name="connsiteY6" fmla="*/ 69493 h 830313"/>
                        <a:gd name="connsiteX7" fmla="*/ 537855 w 591041"/>
                        <a:gd name="connsiteY7" fmla="*/ 3453 h 830313"/>
                        <a:gd name="connsiteX8" fmla="*/ 512455 w 591041"/>
                        <a:gd name="connsiteY8" fmla="*/ 193953 h 830313"/>
                        <a:gd name="connsiteX9" fmla="*/ 579765 w 591041"/>
                        <a:gd name="connsiteY9" fmla="*/ 681633 h 830313"/>
                        <a:gd name="connsiteX10" fmla="*/ 570875 w 591041"/>
                        <a:gd name="connsiteY10" fmla="*/ 809268 h 830313"/>
                        <a:gd name="connsiteX11" fmla="*/ 387360 w 591041"/>
                        <a:gd name="connsiteY11" fmla="*/ 828953 h 830313"/>
                        <a:gd name="connsiteX12" fmla="*/ 42555 w 591041"/>
                        <a:gd name="connsiteY12" fmla="*/ 814348 h 830313"/>
                        <a:gd name="connsiteX13" fmla="*/ 12710 w 591041"/>
                        <a:gd name="connsiteY13" fmla="*/ 701318 h 830313"/>
                        <a:gd name="connsiteX0" fmla="*/ 12710 w 591041"/>
                        <a:gd name="connsiteY0" fmla="*/ 701340 h 830335"/>
                        <a:gd name="connsiteX1" fmla="*/ 85735 w 591041"/>
                        <a:gd name="connsiteY1" fmla="*/ 216835 h 830335"/>
                        <a:gd name="connsiteX2" fmla="*/ 52715 w 591041"/>
                        <a:gd name="connsiteY2" fmla="*/ 23795 h 830335"/>
                        <a:gd name="connsiteX3" fmla="*/ 192415 w 591041"/>
                        <a:gd name="connsiteY3" fmla="*/ 74595 h 830335"/>
                        <a:gd name="connsiteX4" fmla="*/ 192415 w 591041"/>
                        <a:gd name="connsiteY4" fmla="*/ 73960 h 830335"/>
                        <a:gd name="connsiteX5" fmla="*/ 319415 w 591041"/>
                        <a:gd name="connsiteY5" fmla="*/ 53005 h 830335"/>
                        <a:gd name="connsiteX6" fmla="*/ 426095 w 591041"/>
                        <a:gd name="connsiteY6" fmla="*/ 69515 h 830335"/>
                        <a:gd name="connsiteX7" fmla="*/ 537855 w 591041"/>
                        <a:gd name="connsiteY7" fmla="*/ 3475 h 830335"/>
                        <a:gd name="connsiteX8" fmla="*/ 512455 w 591041"/>
                        <a:gd name="connsiteY8" fmla="*/ 193975 h 830335"/>
                        <a:gd name="connsiteX9" fmla="*/ 579765 w 591041"/>
                        <a:gd name="connsiteY9" fmla="*/ 681655 h 830335"/>
                        <a:gd name="connsiteX10" fmla="*/ 570875 w 591041"/>
                        <a:gd name="connsiteY10" fmla="*/ 809290 h 830335"/>
                        <a:gd name="connsiteX11" fmla="*/ 387360 w 591041"/>
                        <a:gd name="connsiteY11" fmla="*/ 828975 h 830335"/>
                        <a:gd name="connsiteX12" fmla="*/ 42555 w 591041"/>
                        <a:gd name="connsiteY12" fmla="*/ 814370 h 830335"/>
                        <a:gd name="connsiteX13" fmla="*/ 12710 w 591041"/>
                        <a:gd name="connsiteY13" fmla="*/ 701340 h 830335"/>
                        <a:gd name="connsiteX0" fmla="*/ 12710 w 591041"/>
                        <a:gd name="connsiteY0" fmla="*/ 701340 h 830335"/>
                        <a:gd name="connsiteX1" fmla="*/ 85735 w 591041"/>
                        <a:gd name="connsiteY1" fmla="*/ 216835 h 830335"/>
                        <a:gd name="connsiteX2" fmla="*/ 52715 w 591041"/>
                        <a:gd name="connsiteY2" fmla="*/ 23795 h 830335"/>
                        <a:gd name="connsiteX3" fmla="*/ 192415 w 591041"/>
                        <a:gd name="connsiteY3" fmla="*/ 74595 h 830335"/>
                        <a:gd name="connsiteX4" fmla="*/ 234325 w 591041"/>
                        <a:gd name="connsiteY4" fmla="*/ 64435 h 830335"/>
                        <a:gd name="connsiteX5" fmla="*/ 319415 w 591041"/>
                        <a:gd name="connsiteY5" fmla="*/ 53005 h 830335"/>
                        <a:gd name="connsiteX6" fmla="*/ 426095 w 591041"/>
                        <a:gd name="connsiteY6" fmla="*/ 69515 h 830335"/>
                        <a:gd name="connsiteX7" fmla="*/ 537855 w 591041"/>
                        <a:gd name="connsiteY7" fmla="*/ 3475 h 830335"/>
                        <a:gd name="connsiteX8" fmla="*/ 512455 w 591041"/>
                        <a:gd name="connsiteY8" fmla="*/ 193975 h 830335"/>
                        <a:gd name="connsiteX9" fmla="*/ 579765 w 591041"/>
                        <a:gd name="connsiteY9" fmla="*/ 681655 h 830335"/>
                        <a:gd name="connsiteX10" fmla="*/ 570875 w 591041"/>
                        <a:gd name="connsiteY10" fmla="*/ 809290 h 830335"/>
                        <a:gd name="connsiteX11" fmla="*/ 387360 w 591041"/>
                        <a:gd name="connsiteY11" fmla="*/ 828975 h 830335"/>
                        <a:gd name="connsiteX12" fmla="*/ 42555 w 591041"/>
                        <a:gd name="connsiteY12" fmla="*/ 814370 h 830335"/>
                        <a:gd name="connsiteX13" fmla="*/ 12710 w 591041"/>
                        <a:gd name="connsiteY13" fmla="*/ 701340 h 830335"/>
                        <a:gd name="connsiteX0" fmla="*/ 12710 w 591041"/>
                        <a:gd name="connsiteY0" fmla="*/ 701340 h 830335"/>
                        <a:gd name="connsiteX1" fmla="*/ 85735 w 591041"/>
                        <a:gd name="connsiteY1" fmla="*/ 216835 h 830335"/>
                        <a:gd name="connsiteX2" fmla="*/ 52715 w 591041"/>
                        <a:gd name="connsiteY2" fmla="*/ 23795 h 830335"/>
                        <a:gd name="connsiteX3" fmla="*/ 192415 w 591041"/>
                        <a:gd name="connsiteY3" fmla="*/ 74595 h 830335"/>
                        <a:gd name="connsiteX4" fmla="*/ 243850 w 591041"/>
                        <a:gd name="connsiteY4" fmla="*/ 64435 h 830335"/>
                        <a:gd name="connsiteX5" fmla="*/ 319415 w 591041"/>
                        <a:gd name="connsiteY5" fmla="*/ 53005 h 830335"/>
                        <a:gd name="connsiteX6" fmla="*/ 426095 w 591041"/>
                        <a:gd name="connsiteY6" fmla="*/ 69515 h 830335"/>
                        <a:gd name="connsiteX7" fmla="*/ 537855 w 591041"/>
                        <a:gd name="connsiteY7" fmla="*/ 3475 h 830335"/>
                        <a:gd name="connsiteX8" fmla="*/ 512455 w 591041"/>
                        <a:gd name="connsiteY8" fmla="*/ 193975 h 830335"/>
                        <a:gd name="connsiteX9" fmla="*/ 579765 w 591041"/>
                        <a:gd name="connsiteY9" fmla="*/ 681655 h 830335"/>
                        <a:gd name="connsiteX10" fmla="*/ 570875 w 591041"/>
                        <a:gd name="connsiteY10" fmla="*/ 809290 h 830335"/>
                        <a:gd name="connsiteX11" fmla="*/ 387360 w 591041"/>
                        <a:gd name="connsiteY11" fmla="*/ 828975 h 830335"/>
                        <a:gd name="connsiteX12" fmla="*/ 42555 w 591041"/>
                        <a:gd name="connsiteY12" fmla="*/ 814370 h 830335"/>
                        <a:gd name="connsiteX13" fmla="*/ 12710 w 591041"/>
                        <a:gd name="connsiteY13" fmla="*/ 701340 h 830335"/>
                        <a:gd name="connsiteX0" fmla="*/ 12710 w 591041"/>
                        <a:gd name="connsiteY0" fmla="*/ 701340 h 830335"/>
                        <a:gd name="connsiteX1" fmla="*/ 85735 w 591041"/>
                        <a:gd name="connsiteY1" fmla="*/ 216835 h 830335"/>
                        <a:gd name="connsiteX2" fmla="*/ 52715 w 591041"/>
                        <a:gd name="connsiteY2" fmla="*/ 23795 h 830335"/>
                        <a:gd name="connsiteX3" fmla="*/ 192415 w 591041"/>
                        <a:gd name="connsiteY3" fmla="*/ 74595 h 830335"/>
                        <a:gd name="connsiteX4" fmla="*/ 243850 w 591041"/>
                        <a:gd name="connsiteY4" fmla="*/ 64435 h 830335"/>
                        <a:gd name="connsiteX5" fmla="*/ 313700 w 591041"/>
                        <a:gd name="connsiteY5" fmla="*/ 53005 h 830335"/>
                        <a:gd name="connsiteX6" fmla="*/ 426095 w 591041"/>
                        <a:gd name="connsiteY6" fmla="*/ 69515 h 830335"/>
                        <a:gd name="connsiteX7" fmla="*/ 537855 w 591041"/>
                        <a:gd name="connsiteY7" fmla="*/ 3475 h 830335"/>
                        <a:gd name="connsiteX8" fmla="*/ 512455 w 591041"/>
                        <a:gd name="connsiteY8" fmla="*/ 193975 h 830335"/>
                        <a:gd name="connsiteX9" fmla="*/ 579765 w 591041"/>
                        <a:gd name="connsiteY9" fmla="*/ 681655 h 830335"/>
                        <a:gd name="connsiteX10" fmla="*/ 570875 w 591041"/>
                        <a:gd name="connsiteY10" fmla="*/ 809290 h 830335"/>
                        <a:gd name="connsiteX11" fmla="*/ 387360 w 591041"/>
                        <a:gd name="connsiteY11" fmla="*/ 828975 h 830335"/>
                        <a:gd name="connsiteX12" fmla="*/ 42555 w 591041"/>
                        <a:gd name="connsiteY12" fmla="*/ 814370 h 830335"/>
                        <a:gd name="connsiteX13" fmla="*/ 12710 w 591041"/>
                        <a:gd name="connsiteY13" fmla="*/ 701340 h 830335"/>
                        <a:gd name="connsiteX0" fmla="*/ 12710 w 591041"/>
                        <a:gd name="connsiteY0" fmla="*/ 701340 h 830335"/>
                        <a:gd name="connsiteX1" fmla="*/ 85735 w 591041"/>
                        <a:gd name="connsiteY1" fmla="*/ 216835 h 830335"/>
                        <a:gd name="connsiteX2" fmla="*/ 52715 w 591041"/>
                        <a:gd name="connsiteY2" fmla="*/ 23795 h 830335"/>
                        <a:gd name="connsiteX3" fmla="*/ 192415 w 591041"/>
                        <a:gd name="connsiteY3" fmla="*/ 74595 h 830335"/>
                        <a:gd name="connsiteX4" fmla="*/ 243850 w 591041"/>
                        <a:gd name="connsiteY4" fmla="*/ 64435 h 830335"/>
                        <a:gd name="connsiteX5" fmla="*/ 313700 w 591041"/>
                        <a:gd name="connsiteY5" fmla="*/ 53005 h 830335"/>
                        <a:gd name="connsiteX6" fmla="*/ 426095 w 591041"/>
                        <a:gd name="connsiteY6" fmla="*/ 69515 h 830335"/>
                        <a:gd name="connsiteX7" fmla="*/ 537855 w 591041"/>
                        <a:gd name="connsiteY7" fmla="*/ 3475 h 830335"/>
                        <a:gd name="connsiteX8" fmla="*/ 512455 w 591041"/>
                        <a:gd name="connsiteY8" fmla="*/ 193975 h 830335"/>
                        <a:gd name="connsiteX9" fmla="*/ 579765 w 591041"/>
                        <a:gd name="connsiteY9" fmla="*/ 681655 h 830335"/>
                        <a:gd name="connsiteX10" fmla="*/ 570875 w 591041"/>
                        <a:gd name="connsiteY10" fmla="*/ 809290 h 830335"/>
                        <a:gd name="connsiteX11" fmla="*/ 387360 w 591041"/>
                        <a:gd name="connsiteY11" fmla="*/ 828975 h 830335"/>
                        <a:gd name="connsiteX12" fmla="*/ 42555 w 591041"/>
                        <a:gd name="connsiteY12" fmla="*/ 814370 h 830335"/>
                        <a:gd name="connsiteX13" fmla="*/ 12710 w 591041"/>
                        <a:gd name="connsiteY13" fmla="*/ 701340 h 83033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</a:cxnLst>
                      <a:rect l="l" t="t" r="r" b="b"/>
                      <a:pathLst>
                        <a:path w="591041" h="830335">
                          <a:moveTo>
                            <a:pt x="12710" y="701340"/>
                          </a:moveTo>
                          <a:cubicBezTo>
                            <a:pt x="23717" y="597941"/>
                            <a:pt x="79068" y="329759"/>
                            <a:pt x="85735" y="216835"/>
                          </a:cubicBezTo>
                          <a:cubicBezTo>
                            <a:pt x="92402" y="103911"/>
                            <a:pt x="34935" y="47502"/>
                            <a:pt x="52715" y="23795"/>
                          </a:cubicBezTo>
                          <a:cubicBezTo>
                            <a:pt x="70495" y="88"/>
                            <a:pt x="160559" y="67822"/>
                            <a:pt x="192415" y="74595"/>
                          </a:cubicBezTo>
                          <a:cubicBezTo>
                            <a:pt x="224271" y="81368"/>
                            <a:pt x="223636" y="68033"/>
                            <a:pt x="243850" y="64435"/>
                          </a:cubicBezTo>
                          <a:cubicBezTo>
                            <a:pt x="264064" y="60837"/>
                            <a:pt x="260466" y="55968"/>
                            <a:pt x="313700" y="53005"/>
                          </a:cubicBezTo>
                          <a:cubicBezTo>
                            <a:pt x="366934" y="50042"/>
                            <a:pt x="388736" y="77770"/>
                            <a:pt x="426095" y="69515"/>
                          </a:cubicBezTo>
                          <a:cubicBezTo>
                            <a:pt x="463454" y="61260"/>
                            <a:pt x="523462" y="-17268"/>
                            <a:pt x="537855" y="3475"/>
                          </a:cubicBezTo>
                          <a:cubicBezTo>
                            <a:pt x="552248" y="24218"/>
                            <a:pt x="505470" y="80945"/>
                            <a:pt x="512455" y="193975"/>
                          </a:cubicBezTo>
                          <a:cubicBezTo>
                            <a:pt x="519440" y="307005"/>
                            <a:pt x="570028" y="579103"/>
                            <a:pt x="579765" y="681655"/>
                          </a:cubicBezTo>
                          <a:cubicBezTo>
                            <a:pt x="589502" y="784207"/>
                            <a:pt x="602942" y="784737"/>
                            <a:pt x="570875" y="809290"/>
                          </a:cubicBezTo>
                          <a:cubicBezTo>
                            <a:pt x="538808" y="833843"/>
                            <a:pt x="481763" y="828128"/>
                            <a:pt x="387360" y="828975"/>
                          </a:cubicBezTo>
                          <a:cubicBezTo>
                            <a:pt x="292957" y="829822"/>
                            <a:pt x="104997" y="835642"/>
                            <a:pt x="42555" y="814370"/>
                          </a:cubicBezTo>
                          <a:cubicBezTo>
                            <a:pt x="-19887" y="793098"/>
                            <a:pt x="1703" y="804739"/>
                            <a:pt x="12710" y="701340"/>
                          </a:cubicBez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571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116" name="รูปแบบอิสระ: รูปร่าง 115">
                      <a:extLst>
                        <a:ext uri="{FF2B5EF4-FFF2-40B4-BE49-F238E27FC236}">
                          <a16:creationId xmlns:a16="http://schemas.microsoft.com/office/drawing/2014/main" id="{A0FEC4DB-728B-434D-B832-ADA9DF9FF1B5}"/>
                        </a:ext>
                      </a:extLst>
                    </p:cNvPr>
                    <p:cNvSpPr/>
                    <p:nvPr/>
                  </p:nvSpPr>
                  <p:spPr>
                    <a:xfrm rot="21410072" flipH="1">
                      <a:off x="7058660" y="1724474"/>
                      <a:ext cx="256260" cy="514816"/>
                    </a:xfrm>
                    <a:custGeom>
                      <a:avLst/>
                      <a:gdLst>
                        <a:gd name="connsiteX0" fmla="*/ 13019 w 247887"/>
                        <a:gd name="connsiteY0" fmla="*/ 1589 h 506747"/>
                        <a:gd name="connsiteX1" fmla="*/ 178754 w 247887"/>
                        <a:gd name="connsiteY1" fmla="*/ 171134 h 506747"/>
                        <a:gd name="connsiteX2" fmla="*/ 247334 w 247887"/>
                        <a:gd name="connsiteY2" fmla="*/ 430214 h 506747"/>
                        <a:gd name="connsiteX3" fmla="*/ 146369 w 247887"/>
                        <a:gd name="connsiteY3" fmla="*/ 506414 h 506747"/>
                        <a:gd name="connsiteX4" fmla="*/ 119699 w 247887"/>
                        <a:gd name="connsiteY4" fmla="*/ 409259 h 506747"/>
                        <a:gd name="connsiteX5" fmla="*/ 79694 w 247887"/>
                        <a:gd name="connsiteY5" fmla="*/ 264479 h 506747"/>
                        <a:gd name="connsiteX6" fmla="*/ 41594 w 247887"/>
                        <a:gd name="connsiteY6" fmla="*/ 173039 h 506747"/>
                        <a:gd name="connsiteX7" fmla="*/ 14924 w 247887"/>
                        <a:gd name="connsiteY7" fmla="*/ 89219 h 506747"/>
                        <a:gd name="connsiteX8" fmla="*/ 13019 w 247887"/>
                        <a:gd name="connsiteY8" fmla="*/ 1589 h 506747"/>
                        <a:gd name="connsiteX0" fmla="*/ 16160 w 239574"/>
                        <a:gd name="connsiteY0" fmla="*/ 1830 h 499368"/>
                        <a:gd name="connsiteX1" fmla="*/ 170465 w 239574"/>
                        <a:gd name="connsiteY1" fmla="*/ 163755 h 499368"/>
                        <a:gd name="connsiteX2" fmla="*/ 239045 w 239574"/>
                        <a:gd name="connsiteY2" fmla="*/ 422835 h 499368"/>
                        <a:gd name="connsiteX3" fmla="*/ 138080 w 239574"/>
                        <a:gd name="connsiteY3" fmla="*/ 499035 h 499368"/>
                        <a:gd name="connsiteX4" fmla="*/ 111410 w 239574"/>
                        <a:gd name="connsiteY4" fmla="*/ 401880 h 499368"/>
                        <a:gd name="connsiteX5" fmla="*/ 71405 w 239574"/>
                        <a:gd name="connsiteY5" fmla="*/ 257100 h 499368"/>
                        <a:gd name="connsiteX6" fmla="*/ 33305 w 239574"/>
                        <a:gd name="connsiteY6" fmla="*/ 165660 h 499368"/>
                        <a:gd name="connsiteX7" fmla="*/ 6635 w 239574"/>
                        <a:gd name="connsiteY7" fmla="*/ 81840 h 499368"/>
                        <a:gd name="connsiteX8" fmla="*/ 16160 w 239574"/>
                        <a:gd name="connsiteY8" fmla="*/ 1830 h 499368"/>
                        <a:gd name="connsiteX0" fmla="*/ 24936 w 248350"/>
                        <a:gd name="connsiteY0" fmla="*/ 6204 h 503742"/>
                        <a:gd name="connsiteX1" fmla="*/ 179241 w 248350"/>
                        <a:gd name="connsiteY1" fmla="*/ 168129 h 503742"/>
                        <a:gd name="connsiteX2" fmla="*/ 247821 w 248350"/>
                        <a:gd name="connsiteY2" fmla="*/ 427209 h 503742"/>
                        <a:gd name="connsiteX3" fmla="*/ 146856 w 248350"/>
                        <a:gd name="connsiteY3" fmla="*/ 503409 h 503742"/>
                        <a:gd name="connsiteX4" fmla="*/ 120186 w 248350"/>
                        <a:gd name="connsiteY4" fmla="*/ 406254 h 503742"/>
                        <a:gd name="connsiteX5" fmla="*/ 80181 w 248350"/>
                        <a:gd name="connsiteY5" fmla="*/ 261474 h 503742"/>
                        <a:gd name="connsiteX6" fmla="*/ 42081 w 248350"/>
                        <a:gd name="connsiteY6" fmla="*/ 170034 h 503742"/>
                        <a:gd name="connsiteX7" fmla="*/ 15411 w 248350"/>
                        <a:gd name="connsiteY7" fmla="*/ 86214 h 503742"/>
                        <a:gd name="connsiteX8" fmla="*/ 170 w 248350"/>
                        <a:gd name="connsiteY8" fmla="*/ 38588 h 503742"/>
                        <a:gd name="connsiteX9" fmla="*/ 24936 w 248350"/>
                        <a:gd name="connsiteY9" fmla="*/ 6204 h 503742"/>
                        <a:gd name="connsiteX0" fmla="*/ 24936 w 248585"/>
                        <a:gd name="connsiteY0" fmla="*/ 6204 h 509409"/>
                        <a:gd name="connsiteX1" fmla="*/ 179241 w 248585"/>
                        <a:gd name="connsiteY1" fmla="*/ 168129 h 509409"/>
                        <a:gd name="connsiteX2" fmla="*/ 247821 w 248585"/>
                        <a:gd name="connsiteY2" fmla="*/ 427209 h 509409"/>
                        <a:gd name="connsiteX3" fmla="*/ 139236 w 248585"/>
                        <a:gd name="connsiteY3" fmla="*/ 509124 h 509409"/>
                        <a:gd name="connsiteX4" fmla="*/ 120186 w 248585"/>
                        <a:gd name="connsiteY4" fmla="*/ 406254 h 509409"/>
                        <a:gd name="connsiteX5" fmla="*/ 80181 w 248585"/>
                        <a:gd name="connsiteY5" fmla="*/ 261474 h 509409"/>
                        <a:gd name="connsiteX6" fmla="*/ 42081 w 248585"/>
                        <a:gd name="connsiteY6" fmla="*/ 170034 h 509409"/>
                        <a:gd name="connsiteX7" fmla="*/ 15411 w 248585"/>
                        <a:gd name="connsiteY7" fmla="*/ 86214 h 509409"/>
                        <a:gd name="connsiteX8" fmla="*/ 170 w 248585"/>
                        <a:gd name="connsiteY8" fmla="*/ 38588 h 509409"/>
                        <a:gd name="connsiteX9" fmla="*/ 24936 w 248585"/>
                        <a:gd name="connsiteY9" fmla="*/ 6204 h 509409"/>
                        <a:gd name="connsiteX0" fmla="*/ 24936 w 248585"/>
                        <a:gd name="connsiteY0" fmla="*/ 6204 h 513448"/>
                        <a:gd name="connsiteX1" fmla="*/ 179241 w 248585"/>
                        <a:gd name="connsiteY1" fmla="*/ 168129 h 513448"/>
                        <a:gd name="connsiteX2" fmla="*/ 247821 w 248585"/>
                        <a:gd name="connsiteY2" fmla="*/ 427209 h 513448"/>
                        <a:gd name="connsiteX3" fmla="*/ 139236 w 248585"/>
                        <a:gd name="connsiteY3" fmla="*/ 509124 h 513448"/>
                        <a:gd name="connsiteX4" fmla="*/ 131615 w 248585"/>
                        <a:gd name="connsiteY4" fmla="*/ 491978 h 513448"/>
                        <a:gd name="connsiteX5" fmla="*/ 120186 w 248585"/>
                        <a:gd name="connsiteY5" fmla="*/ 406254 h 513448"/>
                        <a:gd name="connsiteX6" fmla="*/ 80181 w 248585"/>
                        <a:gd name="connsiteY6" fmla="*/ 261474 h 513448"/>
                        <a:gd name="connsiteX7" fmla="*/ 42081 w 248585"/>
                        <a:gd name="connsiteY7" fmla="*/ 170034 h 513448"/>
                        <a:gd name="connsiteX8" fmla="*/ 15411 w 248585"/>
                        <a:gd name="connsiteY8" fmla="*/ 86214 h 513448"/>
                        <a:gd name="connsiteX9" fmla="*/ 170 w 248585"/>
                        <a:gd name="connsiteY9" fmla="*/ 38588 h 513448"/>
                        <a:gd name="connsiteX10" fmla="*/ 24936 w 248585"/>
                        <a:gd name="connsiteY10" fmla="*/ 6204 h 513448"/>
                        <a:gd name="connsiteX0" fmla="*/ 24936 w 248244"/>
                        <a:gd name="connsiteY0" fmla="*/ 6204 h 513448"/>
                        <a:gd name="connsiteX1" fmla="*/ 179241 w 248244"/>
                        <a:gd name="connsiteY1" fmla="*/ 168129 h 513448"/>
                        <a:gd name="connsiteX2" fmla="*/ 247821 w 248244"/>
                        <a:gd name="connsiteY2" fmla="*/ 427209 h 513448"/>
                        <a:gd name="connsiteX3" fmla="*/ 150666 w 248244"/>
                        <a:gd name="connsiteY3" fmla="*/ 509124 h 513448"/>
                        <a:gd name="connsiteX4" fmla="*/ 131615 w 248244"/>
                        <a:gd name="connsiteY4" fmla="*/ 491978 h 513448"/>
                        <a:gd name="connsiteX5" fmla="*/ 120186 w 248244"/>
                        <a:gd name="connsiteY5" fmla="*/ 406254 h 513448"/>
                        <a:gd name="connsiteX6" fmla="*/ 80181 w 248244"/>
                        <a:gd name="connsiteY6" fmla="*/ 261474 h 513448"/>
                        <a:gd name="connsiteX7" fmla="*/ 42081 w 248244"/>
                        <a:gd name="connsiteY7" fmla="*/ 170034 h 513448"/>
                        <a:gd name="connsiteX8" fmla="*/ 15411 w 248244"/>
                        <a:gd name="connsiteY8" fmla="*/ 86214 h 513448"/>
                        <a:gd name="connsiteX9" fmla="*/ 170 w 248244"/>
                        <a:gd name="connsiteY9" fmla="*/ 38588 h 513448"/>
                        <a:gd name="connsiteX10" fmla="*/ 24936 w 248244"/>
                        <a:gd name="connsiteY10" fmla="*/ 6204 h 513448"/>
                        <a:gd name="connsiteX0" fmla="*/ 25104 w 248412"/>
                        <a:gd name="connsiteY0" fmla="*/ 6204 h 513448"/>
                        <a:gd name="connsiteX1" fmla="*/ 179409 w 248412"/>
                        <a:gd name="connsiteY1" fmla="*/ 168129 h 513448"/>
                        <a:gd name="connsiteX2" fmla="*/ 247989 w 248412"/>
                        <a:gd name="connsiteY2" fmla="*/ 427209 h 513448"/>
                        <a:gd name="connsiteX3" fmla="*/ 150834 w 248412"/>
                        <a:gd name="connsiteY3" fmla="*/ 509124 h 513448"/>
                        <a:gd name="connsiteX4" fmla="*/ 131783 w 248412"/>
                        <a:gd name="connsiteY4" fmla="*/ 491978 h 513448"/>
                        <a:gd name="connsiteX5" fmla="*/ 120354 w 248412"/>
                        <a:gd name="connsiteY5" fmla="*/ 406254 h 513448"/>
                        <a:gd name="connsiteX6" fmla="*/ 80349 w 248412"/>
                        <a:gd name="connsiteY6" fmla="*/ 261474 h 513448"/>
                        <a:gd name="connsiteX7" fmla="*/ 42249 w 248412"/>
                        <a:gd name="connsiteY7" fmla="*/ 170034 h 513448"/>
                        <a:gd name="connsiteX8" fmla="*/ 9864 w 248412"/>
                        <a:gd name="connsiteY8" fmla="*/ 84309 h 513448"/>
                        <a:gd name="connsiteX9" fmla="*/ 338 w 248412"/>
                        <a:gd name="connsiteY9" fmla="*/ 38588 h 513448"/>
                        <a:gd name="connsiteX10" fmla="*/ 25104 w 248412"/>
                        <a:gd name="connsiteY10" fmla="*/ 6204 h 513448"/>
                        <a:gd name="connsiteX0" fmla="*/ 32952 w 256260"/>
                        <a:gd name="connsiteY0" fmla="*/ 7572 h 514816"/>
                        <a:gd name="connsiteX1" fmla="*/ 187257 w 256260"/>
                        <a:gd name="connsiteY1" fmla="*/ 169497 h 514816"/>
                        <a:gd name="connsiteX2" fmla="*/ 255837 w 256260"/>
                        <a:gd name="connsiteY2" fmla="*/ 428577 h 514816"/>
                        <a:gd name="connsiteX3" fmla="*/ 158682 w 256260"/>
                        <a:gd name="connsiteY3" fmla="*/ 510492 h 514816"/>
                        <a:gd name="connsiteX4" fmla="*/ 139631 w 256260"/>
                        <a:gd name="connsiteY4" fmla="*/ 493346 h 514816"/>
                        <a:gd name="connsiteX5" fmla="*/ 128202 w 256260"/>
                        <a:gd name="connsiteY5" fmla="*/ 407622 h 514816"/>
                        <a:gd name="connsiteX6" fmla="*/ 88197 w 256260"/>
                        <a:gd name="connsiteY6" fmla="*/ 262842 h 514816"/>
                        <a:gd name="connsiteX7" fmla="*/ 50097 w 256260"/>
                        <a:gd name="connsiteY7" fmla="*/ 171402 h 514816"/>
                        <a:gd name="connsiteX8" fmla="*/ 17712 w 256260"/>
                        <a:gd name="connsiteY8" fmla="*/ 85677 h 514816"/>
                        <a:gd name="connsiteX9" fmla="*/ 156 w 256260"/>
                        <a:gd name="connsiteY9" fmla="*/ 32768 h 514816"/>
                        <a:gd name="connsiteX10" fmla="*/ 32952 w 256260"/>
                        <a:gd name="connsiteY10" fmla="*/ 7572 h 51481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</a:cxnLst>
                      <a:rect l="l" t="t" r="r" b="b"/>
                      <a:pathLst>
                        <a:path w="256260" h="514816">
                          <a:moveTo>
                            <a:pt x="32952" y="7572"/>
                          </a:moveTo>
                          <a:cubicBezTo>
                            <a:pt x="64135" y="30360"/>
                            <a:pt x="150110" y="99330"/>
                            <a:pt x="187257" y="169497"/>
                          </a:cubicBezTo>
                          <a:cubicBezTo>
                            <a:pt x="224404" y="239664"/>
                            <a:pt x="260599" y="371745"/>
                            <a:pt x="255837" y="428577"/>
                          </a:cubicBezTo>
                          <a:cubicBezTo>
                            <a:pt x="251075" y="485409"/>
                            <a:pt x="178050" y="499697"/>
                            <a:pt x="158682" y="510492"/>
                          </a:cubicBezTo>
                          <a:cubicBezTo>
                            <a:pt x="139314" y="521287"/>
                            <a:pt x="142806" y="510491"/>
                            <a:pt x="139631" y="493346"/>
                          </a:cubicBezTo>
                          <a:cubicBezTo>
                            <a:pt x="136456" y="476201"/>
                            <a:pt x="136774" y="446039"/>
                            <a:pt x="128202" y="407622"/>
                          </a:cubicBezTo>
                          <a:cubicBezTo>
                            <a:pt x="119630" y="369205"/>
                            <a:pt x="101214" y="302212"/>
                            <a:pt x="88197" y="262842"/>
                          </a:cubicBezTo>
                          <a:cubicBezTo>
                            <a:pt x="75180" y="223472"/>
                            <a:pt x="60892" y="200612"/>
                            <a:pt x="50097" y="171402"/>
                          </a:cubicBezTo>
                          <a:cubicBezTo>
                            <a:pt x="39302" y="142192"/>
                            <a:pt x="26035" y="108783"/>
                            <a:pt x="17712" y="85677"/>
                          </a:cubicBezTo>
                          <a:cubicBezTo>
                            <a:pt x="9389" y="62571"/>
                            <a:pt x="-1431" y="46103"/>
                            <a:pt x="156" y="32768"/>
                          </a:cubicBezTo>
                          <a:cubicBezTo>
                            <a:pt x="1743" y="19433"/>
                            <a:pt x="1769" y="-15216"/>
                            <a:pt x="32952" y="7572"/>
                          </a:cubicBezTo>
                          <a:close/>
                        </a:path>
                      </a:pathLst>
                    </a:custGeom>
                    <a:solidFill>
                      <a:srgbClr val="F37161"/>
                    </a:solidFill>
                    <a:ln w="19050">
                      <a:solidFill>
                        <a:schemeClr val="tx1"/>
                      </a:solidFill>
                    </a:ln>
                    <a:effectLst>
                      <a:innerShdw blurRad="63500" dist="50800" dir="16200000">
                        <a:prstClr val="black">
                          <a:alpha val="50000"/>
                        </a:prstClr>
                      </a:innerShdw>
                    </a:effectLst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117" name="รูปแบบอิสระ: รูปร่าง 116">
                      <a:extLst>
                        <a:ext uri="{FF2B5EF4-FFF2-40B4-BE49-F238E27FC236}">
                          <a16:creationId xmlns:a16="http://schemas.microsoft.com/office/drawing/2014/main" id="{46908738-AC65-460D-A5AF-F4E45A9052B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463830" y="1753101"/>
                      <a:ext cx="879308" cy="996669"/>
                    </a:xfrm>
                    <a:custGeom>
                      <a:avLst/>
                      <a:gdLst>
                        <a:gd name="connsiteX0" fmla="*/ 116550 w 878744"/>
                        <a:gd name="connsiteY0" fmla="*/ 913496 h 967141"/>
                        <a:gd name="connsiteX1" fmla="*/ 520410 w 878744"/>
                        <a:gd name="connsiteY1" fmla="*/ 946516 h 967141"/>
                        <a:gd name="connsiteX2" fmla="*/ 830290 w 878744"/>
                        <a:gd name="connsiteY2" fmla="*/ 778876 h 967141"/>
                        <a:gd name="connsiteX3" fmla="*/ 873470 w 878744"/>
                        <a:gd name="connsiteY3" fmla="*/ 430896 h 967141"/>
                        <a:gd name="connsiteX4" fmla="*/ 784570 w 878744"/>
                        <a:gd name="connsiteY4" fmla="*/ 166736 h 967141"/>
                        <a:gd name="connsiteX5" fmla="*/ 583910 w 878744"/>
                        <a:gd name="connsiteY5" fmla="*/ 202296 h 967141"/>
                        <a:gd name="connsiteX6" fmla="*/ 324830 w 878744"/>
                        <a:gd name="connsiteY6" fmla="*/ 110856 h 967141"/>
                        <a:gd name="connsiteX7" fmla="*/ 131790 w 878744"/>
                        <a:gd name="connsiteY7" fmla="*/ 27036 h 967141"/>
                        <a:gd name="connsiteX8" fmla="*/ 12410 w 878744"/>
                        <a:gd name="connsiteY8" fmla="*/ 9256 h 967141"/>
                        <a:gd name="connsiteX9" fmla="*/ 17490 w 878744"/>
                        <a:gd name="connsiteY9" fmla="*/ 161656 h 967141"/>
                        <a:gd name="connsiteX10" fmla="*/ 134330 w 878744"/>
                        <a:gd name="connsiteY10" fmla="*/ 489316 h 967141"/>
                        <a:gd name="connsiteX11" fmla="*/ 116550 w 878744"/>
                        <a:gd name="connsiteY11" fmla="*/ 913496 h 967141"/>
                        <a:gd name="connsiteX0" fmla="*/ 116550 w 878744"/>
                        <a:gd name="connsiteY0" fmla="*/ 913496 h 956006"/>
                        <a:gd name="connsiteX1" fmla="*/ 520410 w 878744"/>
                        <a:gd name="connsiteY1" fmla="*/ 946516 h 956006"/>
                        <a:gd name="connsiteX2" fmla="*/ 830290 w 878744"/>
                        <a:gd name="connsiteY2" fmla="*/ 778876 h 956006"/>
                        <a:gd name="connsiteX3" fmla="*/ 873470 w 878744"/>
                        <a:gd name="connsiteY3" fmla="*/ 430896 h 956006"/>
                        <a:gd name="connsiteX4" fmla="*/ 784570 w 878744"/>
                        <a:gd name="connsiteY4" fmla="*/ 166736 h 956006"/>
                        <a:gd name="connsiteX5" fmla="*/ 583910 w 878744"/>
                        <a:gd name="connsiteY5" fmla="*/ 202296 h 956006"/>
                        <a:gd name="connsiteX6" fmla="*/ 324830 w 878744"/>
                        <a:gd name="connsiteY6" fmla="*/ 110856 h 956006"/>
                        <a:gd name="connsiteX7" fmla="*/ 131790 w 878744"/>
                        <a:gd name="connsiteY7" fmla="*/ 27036 h 956006"/>
                        <a:gd name="connsiteX8" fmla="*/ 12410 w 878744"/>
                        <a:gd name="connsiteY8" fmla="*/ 9256 h 956006"/>
                        <a:gd name="connsiteX9" fmla="*/ 17490 w 878744"/>
                        <a:gd name="connsiteY9" fmla="*/ 161656 h 956006"/>
                        <a:gd name="connsiteX10" fmla="*/ 134330 w 878744"/>
                        <a:gd name="connsiteY10" fmla="*/ 489316 h 956006"/>
                        <a:gd name="connsiteX11" fmla="*/ 131790 w 878744"/>
                        <a:gd name="connsiteY11" fmla="*/ 733156 h 956006"/>
                        <a:gd name="connsiteX12" fmla="*/ 116550 w 878744"/>
                        <a:gd name="connsiteY12" fmla="*/ 913496 h 956006"/>
                        <a:gd name="connsiteX0" fmla="*/ 121630 w 878744"/>
                        <a:gd name="connsiteY0" fmla="*/ 918576 h 957529"/>
                        <a:gd name="connsiteX1" fmla="*/ 520410 w 878744"/>
                        <a:gd name="connsiteY1" fmla="*/ 946516 h 957529"/>
                        <a:gd name="connsiteX2" fmla="*/ 830290 w 878744"/>
                        <a:gd name="connsiteY2" fmla="*/ 778876 h 957529"/>
                        <a:gd name="connsiteX3" fmla="*/ 873470 w 878744"/>
                        <a:gd name="connsiteY3" fmla="*/ 430896 h 957529"/>
                        <a:gd name="connsiteX4" fmla="*/ 784570 w 878744"/>
                        <a:gd name="connsiteY4" fmla="*/ 166736 h 957529"/>
                        <a:gd name="connsiteX5" fmla="*/ 583910 w 878744"/>
                        <a:gd name="connsiteY5" fmla="*/ 202296 h 957529"/>
                        <a:gd name="connsiteX6" fmla="*/ 324830 w 878744"/>
                        <a:gd name="connsiteY6" fmla="*/ 110856 h 957529"/>
                        <a:gd name="connsiteX7" fmla="*/ 131790 w 878744"/>
                        <a:gd name="connsiteY7" fmla="*/ 27036 h 957529"/>
                        <a:gd name="connsiteX8" fmla="*/ 12410 w 878744"/>
                        <a:gd name="connsiteY8" fmla="*/ 9256 h 957529"/>
                        <a:gd name="connsiteX9" fmla="*/ 17490 w 878744"/>
                        <a:gd name="connsiteY9" fmla="*/ 161656 h 957529"/>
                        <a:gd name="connsiteX10" fmla="*/ 134330 w 878744"/>
                        <a:gd name="connsiteY10" fmla="*/ 489316 h 957529"/>
                        <a:gd name="connsiteX11" fmla="*/ 131790 w 878744"/>
                        <a:gd name="connsiteY11" fmla="*/ 733156 h 957529"/>
                        <a:gd name="connsiteX12" fmla="*/ 121630 w 878744"/>
                        <a:gd name="connsiteY12" fmla="*/ 918576 h 957529"/>
                        <a:gd name="connsiteX0" fmla="*/ 121630 w 878744"/>
                        <a:gd name="connsiteY0" fmla="*/ 918576 h 968012"/>
                        <a:gd name="connsiteX1" fmla="*/ 520410 w 878744"/>
                        <a:gd name="connsiteY1" fmla="*/ 946516 h 968012"/>
                        <a:gd name="connsiteX2" fmla="*/ 830290 w 878744"/>
                        <a:gd name="connsiteY2" fmla="*/ 778876 h 968012"/>
                        <a:gd name="connsiteX3" fmla="*/ 873470 w 878744"/>
                        <a:gd name="connsiteY3" fmla="*/ 430896 h 968012"/>
                        <a:gd name="connsiteX4" fmla="*/ 784570 w 878744"/>
                        <a:gd name="connsiteY4" fmla="*/ 166736 h 968012"/>
                        <a:gd name="connsiteX5" fmla="*/ 583910 w 878744"/>
                        <a:gd name="connsiteY5" fmla="*/ 202296 h 968012"/>
                        <a:gd name="connsiteX6" fmla="*/ 324830 w 878744"/>
                        <a:gd name="connsiteY6" fmla="*/ 110856 h 968012"/>
                        <a:gd name="connsiteX7" fmla="*/ 131790 w 878744"/>
                        <a:gd name="connsiteY7" fmla="*/ 27036 h 968012"/>
                        <a:gd name="connsiteX8" fmla="*/ 12410 w 878744"/>
                        <a:gd name="connsiteY8" fmla="*/ 9256 h 968012"/>
                        <a:gd name="connsiteX9" fmla="*/ 17490 w 878744"/>
                        <a:gd name="connsiteY9" fmla="*/ 161656 h 968012"/>
                        <a:gd name="connsiteX10" fmla="*/ 134330 w 878744"/>
                        <a:gd name="connsiteY10" fmla="*/ 489316 h 968012"/>
                        <a:gd name="connsiteX11" fmla="*/ 131790 w 878744"/>
                        <a:gd name="connsiteY11" fmla="*/ 733156 h 968012"/>
                        <a:gd name="connsiteX12" fmla="*/ 121630 w 878744"/>
                        <a:gd name="connsiteY12" fmla="*/ 918576 h 968012"/>
                        <a:gd name="connsiteX0" fmla="*/ 108930 w 878744"/>
                        <a:gd name="connsiteY0" fmla="*/ 916036 h 966682"/>
                        <a:gd name="connsiteX1" fmla="*/ 520410 w 878744"/>
                        <a:gd name="connsiteY1" fmla="*/ 946516 h 966682"/>
                        <a:gd name="connsiteX2" fmla="*/ 830290 w 878744"/>
                        <a:gd name="connsiteY2" fmla="*/ 778876 h 966682"/>
                        <a:gd name="connsiteX3" fmla="*/ 873470 w 878744"/>
                        <a:gd name="connsiteY3" fmla="*/ 430896 h 966682"/>
                        <a:gd name="connsiteX4" fmla="*/ 784570 w 878744"/>
                        <a:gd name="connsiteY4" fmla="*/ 166736 h 966682"/>
                        <a:gd name="connsiteX5" fmla="*/ 583910 w 878744"/>
                        <a:gd name="connsiteY5" fmla="*/ 202296 h 966682"/>
                        <a:gd name="connsiteX6" fmla="*/ 324830 w 878744"/>
                        <a:gd name="connsiteY6" fmla="*/ 110856 h 966682"/>
                        <a:gd name="connsiteX7" fmla="*/ 131790 w 878744"/>
                        <a:gd name="connsiteY7" fmla="*/ 27036 h 966682"/>
                        <a:gd name="connsiteX8" fmla="*/ 12410 w 878744"/>
                        <a:gd name="connsiteY8" fmla="*/ 9256 h 966682"/>
                        <a:gd name="connsiteX9" fmla="*/ 17490 w 878744"/>
                        <a:gd name="connsiteY9" fmla="*/ 161656 h 966682"/>
                        <a:gd name="connsiteX10" fmla="*/ 134330 w 878744"/>
                        <a:gd name="connsiteY10" fmla="*/ 489316 h 966682"/>
                        <a:gd name="connsiteX11" fmla="*/ 131790 w 878744"/>
                        <a:gd name="connsiteY11" fmla="*/ 733156 h 966682"/>
                        <a:gd name="connsiteX12" fmla="*/ 108930 w 878744"/>
                        <a:gd name="connsiteY12" fmla="*/ 916036 h 966682"/>
                        <a:gd name="connsiteX0" fmla="*/ 108930 w 878744"/>
                        <a:gd name="connsiteY0" fmla="*/ 916036 h 956909"/>
                        <a:gd name="connsiteX1" fmla="*/ 520410 w 878744"/>
                        <a:gd name="connsiteY1" fmla="*/ 946516 h 956909"/>
                        <a:gd name="connsiteX2" fmla="*/ 830290 w 878744"/>
                        <a:gd name="connsiteY2" fmla="*/ 778876 h 956909"/>
                        <a:gd name="connsiteX3" fmla="*/ 873470 w 878744"/>
                        <a:gd name="connsiteY3" fmla="*/ 430896 h 956909"/>
                        <a:gd name="connsiteX4" fmla="*/ 784570 w 878744"/>
                        <a:gd name="connsiteY4" fmla="*/ 166736 h 956909"/>
                        <a:gd name="connsiteX5" fmla="*/ 583910 w 878744"/>
                        <a:gd name="connsiteY5" fmla="*/ 202296 h 956909"/>
                        <a:gd name="connsiteX6" fmla="*/ 324830 w 878744"/>
                        <a:gd name="connsiteY6" fmla="*/ 110856 h 956909"/>
                        <a:gd name="connsiteX7" fmla="*/ 131790 w 878744"/>
                        <a:gd name="connsiteY7" fmla="*/ 27036 h 956909"/>
                        <a:gd name="connsiteX8" fmla="*/ 12410 w 878744"/>
                        <a:gd name="connsiteY8" fmla="*/ 9256 h 956909"/>
                        <a:gd name="connsiteX9" fmla="*/ 17490 w 878744"/>
                        <a:gd name="connsiteY9" fmla="*/ 161656 h 956909"/>
                        <a:gd name="connsiteX10" fmla="*/ 134330 w 878744"/>
                        <a:gd name="connsiteY10" fmla="*/ 489316 h 956909"/>
                        <a:gd name="connsiteX11" fmla="*/ 124170 w 878744"/>
                        <a:gd name="connsiteY11" fmla="*/ 728076 h 956909"/>
                        <a:gd name="connsiteX12" fmla="*/ 108930 w 878744"/>
                        <a:gd name="connsiteY12" fmla="*/ 916036 h 956909"/>
                        <a:gd name="connsiteX0" fmla="*/ 111470 w 878744"/>
                        <a:gd name="connsiteY0" fmla="*/ 976996 h 992714"/>
                        <a:gd name="connsiteX1" fmla="*/ 520410 w 878744"/>
                        <a:gd name="connsiteY1" fmla="*/ 946516 h 992714"/>
                        <a:gd name="connsiteX2" fmla="*/ 830290 w 878744"/>
                        <a:gd name="connsiteY2" fmla="*/ 778876 h 992714"/>
                        <a:gd name="connsiteX3" fmla="*/ 873470 w 878744"/>
                        <a:gd name="connsiteY3" fmla="*/ 430896 h 992714"/>
                        <a:gd name="connsiteX4" fmla="*/ 784570 w 878744"/>
                        <a:gd name="connsiteY4" fmla="*/ 166736 h 992714"/>
                        <a:gd name="connsiteX5" fmla="*/ 583910 w 878744"/>
                        <a:gd name="connsiteY5" fmla="*/ 202296 h 992714"/>
                        <a:gd name="connsiteX6" fmla="*/ 324830 w 878744"/>
                        <a:gd name="connsiteY6" fmla="*/ 110856 h 992714"/>
                        <a:gd name="connsiteX7" fmla="*/ 131790 w 878744"/>
                        <a:gd name="connsiteY7" fmla="*/ 27036 h 992714"/>
                        <a:gd name="connsiteX8" fmla="*/ 12410 w 878744"/>
                        <a:gd name="connsiteY8" fmla="*/ 9256 h 992714"/>
                        <a:gd name="connsiteX9" fmla="*/ 17490 w 878744"/>
                        <a:gd name="connsiteY9" fmla="*/ 161656 h 992714"/>
                        <a:gd name="connsiteX10" fmla="*/ 134330 w 878744"/>
                        <a:gd name="connsiteY10" fmla="*/ 489316 h 992714"/>
                        <a:gd name="connsiteX11" fmla="*/ 124170 w 878744"/>
                        <a:gd name="connsiteY11" fmla="*/ 728076 h 992714"/>
                        <a:gd name="connsiteX12" fmla="*/ 111470 w 878744"/>
                        <a:gd name="connsiteY12" fmla="*/ 976996 h 992714"/>
                        <a:gd name="connsiteX0" fmla="*/ 111470 w 878744"/>
                        <a:gd name="connsiteY0" fmla="*/ 976996 h 992714"/>
                        <a:gd name="connsiteX1" fmla="*/ 520410 w 878744"/>
                        <a:gd name="connsiteY1" fmla="*/ 946516 h 992714"/>
                        <a:gd name="connsiteX2" fmla="*/ 830290 w 878744"/>
                        <a:gd name="connsiteY2" fmla="*/ 778876 h 992714"/>
                        <a:gd name="connsiteX3" fmla="*/ 873470 w 878744"/>
                        <a:gd name="connsiteY3" fmla="*/ 430896 h 992714"/>
                        <a:gd name="connsiteX4" fmla="*/ 784570 w 878744"/>
                        <a:gd name="connsiteY4" fmla="*/ 166736 h 992714"/>
                        <a:gd name="connsiteX5" fmla="*/ 583910 w 878744"/>
                        <a:gd name="connsiteY5" fmla="*/ 202296 h 992714"/>
                        <a:gd name="connsiteX6" fmla="*/ 324830 w 878744"/>
                        <a:gd name="connsiteY6" fmla="*/ 110856 h 992714"/>
                        <a:gd name="connsiteX7" fmla="*/ 131790 w 878744"/>
                        <a:gd name="connsiteY7" fmla="*/ 27036 h 992714"/>
                        <a:gd name="connsiteX8" fmla="*/ 12410 w 878744"/>
                        <a:gd name="connsiteY8" fmla="*/ 9256 h 992714"/>
                        <a:gd name="connsiteX9" fmla="*/ 17490 w 878744"/>
                        <a:gd name="connsiteY9" fmla="*/ 161656 h 992714"/>
                        <a:gd name="connsiteX10" fmla="*/ 111470 w 878744"/>
                        <a:gd name="connsiteY10" fmla="*/ 494396 h 992714"/>
                        <a:gd name="connsiteX11" fmla="*/ 124170 w 878744"/>
                        <a:gd name="connsiteY11" fmla="*/ 728076 h 992714"/>
                        <a:gd name="connsiteX12" fmla="*/ 111470 w 878744"/>
                        <a:gd name="connsiteY12" fmla="*/ 976996 h 992714"/>
                        <a:gd name="connsiteX0" fmla="*/ 136870 w 878744"/>
                        <a:gd name="connsiteY0" fmla="*/ 979536 h 994781"/>
                        <a:gd name="connsiteX1" fmla="*/ 520410 w 878744"/>
                        <a:gd name="connsiteY1" fmla="*/ 946516 h 994781"/>
                        <a:gd name="connsiteX2" fmla="*/ 830290 w 878744"/>
                        <a:gd name="connsiteY2" fmla="*/ 778876 h 994781"/>
                        <a:gd name="connsiteX3" fmla="*/ 873470 w 878744"/>
                        <a:gd name="connsiteY3" fmla="*/ 430896 h 994781"/>
                        <a:gd name="connsiteX4" fmla="*/ 784570 w 878744"/>
                        <a:gd name="connsiteY4" fmla="*/ 166736 h 994781"/>
                        <a:gd name="connsiteX5" fmla="*/ 583910 w 878744"/>
                        <a:gd name="connsiteY5" fmla="*/ 202296 h 994781"/>
                        <a:gd name="connsiteX6" fmla="*/ 324830 w 878744"/>
                        <a:gd name="connsiteY6" fmla="*/ 110856 h 994781"/>
                        <a:gd name="connsiteX7" fmla="*/ 131790 w 878744"/>
                        <a:gd name="connsiteY7" fmla="*/ 27036 h 994781"/>
                        <a:gd name="connsiteX8" fmla="*/ 12410 w 878744"/>
                        <a:gd name="connsiteY8" fmla="*/ 9256 h 994781"/>
                        <a:gd name="connsiteX9" fmla="*/ 17490 w 878744"/>
                        <a:gd name="connsiteY9" fmla="*/ 161656 h 994781"/>
                        <a:gd name="connsiteX10" fmla="*/ 111470 w 878744"/>
                        <a:gd name="connsiteY10" fmla="*/ 494396 h 994781"/>
                        <a:gd name="connsiteX11" fmla="*/ 124170 w 878744"/>
                        <a:gd name="connsiteY11" fmla="*/ 728076 h 994781"/>
                        <a:gd name="connsiteX12" fmla="*/ 136870 w 878744"/>
                        <a:gd name="connsiteY12" fmla="*/ 979536 h 994781"/>
                        <a:gd name="connsiteX0" fmla="*/ 162270 w 878744"/>
                        <a:gd name="connsiteY0" fmla="*/ 979536 h 994781"/>
                        <a:gd name="connsiteX1" fmla="*/ 520410 w 878744"/>
                        <a:gd name="connsiteY1" fmla="*/ 946516 h 994781"/>
                        <a:gd name="connsiteX2" fmla="*/ 830290 w 878744"/>
                        <a:gd name="connsiteY2" fmla="*/ 778876 h 994781"/>
                        <a:gd name="connsiteX3" fmla="*/ 873470 w 878744"/>
                        <a:gd name="connsiteY3" fmla="*/ 430896 h 994781"/>
                        <a:gd name="connsiteX4" fmla="*/ 784570 w 878744"/>
                        <a:gd name="connsiteY4" fmla="*/ 166736 h 994781"/>
                        <a:gd name="connsiteX5" fmla="*/ 583910 w 878744"/>
                        <a:gd name="connsiteY5" fmla="*/ 202296 h 994781"/>
                        <a:gd name="connsiteX6" fmla="*/ 324830 w 878744"/>
                        <a:gd name="connsiteY6" fmla="*/ 110856 h 994781"/>
                        <a:gd name="connsiteX7" fmla="*/ 131790 w 878744"/>
                        <a:gd name="connsiteY7" fmla="*/ 27036 h 994781"/>
                        <a:gd name="connsiteX8" fmla="*/ 12410 w 878744"/>
                        <a:gd name="connsiteY8" fmla="*/ 9256 h 994781"/>
                        <a:gd name="connsiteX9" fmla="*/ 17490 w 878744"/>
                        <a:gd name="connsiteY9" fmla="*/ 161656 h 994781"/>
                        <a:gd name="connsiteX10" fmla="*/ 111470 w 878744"/>
                        <a:gd name="connsiteY10" fmla="*/ 494396 h 994781"/>
                        <a:gd name="connsiteX11" fmla="*/ 124170 w 878744"/>
                        <a:gd name="connsiteY11" fmla="*/ 728076 h 994781"/>
                        <a:gd name="connsiteX12" fmla="*/ 162270 w 878744"/>
                        <a:gd name="connsiteY12" fmla="*/ 979536 h 994781"/>
                        <a:gd name="connsiteX0" fmla="*/ 131790 w 878744"/>
                        <a:gd name="connsiteY0" fmla="*/ 979536 h 994781"/>
                        <a:gd name="connsiteX1" fmla="*/ 520410 w 878744"/>
                        <a:gd name="connsiteY1" fmla="*/ 946516 h 994781"/>
                        <a:gd name="connsiteX2" fmla="*/ 830290 w 878744"/>
                        <a:gd name="connsiteY2" fmla="*/ 778876 h 994781"/>
                        <a:gd name="connsiteX3" fmla="*/ 873470 w 878744"/>
                        <a:gd name="connsiteY3" fmla="*/ 430896 h 994781"/>
                        <a:gd name="connsiteX4" fmla="*/ 784570 w 878744"/>
                        <a:gd name="connsiteY4" fmla="*/ 166736 h 994781"/>
                        <a:gd name="connsiteX5" fmla="*/ 583910 w 878744"/>
                        <a:gd name="connsiteY5" fmla="*/ 202296 h 994781"/>
                        <a:gd name="connsiteX6" fmla="*/ 324830 w 878744"/>
                        <a:gd name="connsiteY6" fmla="*/ 110856 h 994781"/>
                        <a:gd name="connsiteX7" fmla="*/ 131790 w 878744"/>
                        <a:gd name="connsiteY7" fmla="*/ 27036 h 994781"/>
                        <a:gd name="connsiteX8" fmla="*/ 12410 w 878744"/>
                        <a:gd name="connsiteY8" fmla="*/ 9256 h 994781"/>
                        <a:gd name="connsiteX9" fmla="*/ 17490 w 878744"/>
                        <a:gd name="connsiteY9" fmla="*/ 161656 h 994781"/>
                        <a:gd name="connsiteX10" fmla="*/ 111470 w 878744"/>
                        <a:gd name="connsiteY10" fmla="*/ 494396 h 994781"/>
                        <a:gd name="connsiteX11" fmla="*/ 124170 w 878744"/>
                        <a:gd name="connsiteY11" fmla="*/ 728076 h 994781"/>
                        <a:gd name="connsiteX12" fmla="*/ 131790 w 878744"/>
                        <a:gd name="connsiteY12" fmla="*/ 979536 h 994781"/>
                        <a:gd name="connsiteX0" fmla="*/ 131790 w 878462"/>
                        <a:gd name="connsiteY0" fmla="*/ 979536 h 994781"/>
                        <a:gd name="connsiteX1" fmla="*/ 520410 w 878462"/>
                        <a:gd name="connsiteY1" fmla="*/ 946516 h 994781"/>
                        <a:gd name="connsiteX2" fmla="*/ 830290 w 878462"/>
                        <a:gd name="connsiteY2" fmla="*/ 778876 h 994781"/>
                        <a:gd name="connsiteX3" fmla="*/ 873470 w 878462"/>
                        <a:gd name="connsiteY3" fmla="*/ 430896 h 994781"/>
                        <a:gd name="connsiteX4" fmla="*/ 788380 w 878462"/>
                        <a:gd name="connsiteY4" fmla="*/ 193406 h 994781"/>
                        <a:gd name="connsiteX5" fmla="*/ 583910 w 878462"/>
                        <a:gd name="connsiteY5" fmla="*/ 202296 h 994781"/>
                        <a:gd name="connsiteX6" fmla="*/ 324830 w 878462"/>
                        <a:gd name="connsiteY6" fmla="*/ 110856 h 994781"/>
                        <a:gd name="connsiteX7" fmla="*/ 131790 w 878462"/>
                        <a:gd name="connsiteY7" fmla="*/ 27036 h 994781"/>
                        <a:gd name="connsiteX8" fmla="*/ 12410 w 878462"/>
                        <a:gd name="connsiteY8" fmla="*/ 9256 h 994781"/>
                        <a:gd name="connsiteX9" fmla="*/ 17490 w 878462"/>
                        <a:gd name="connsiteY9" fmla="*/ 161656 h 994781"/>
                        <a:gd name="connsiteX10" fmla="*/ 111470 w 878462"/>
                        <a:gd name="connsiteY10" fmla="*/ 494396 h 994781"/>
                        <a:gd name="connsiteX11" fmla="*/ 124170 w 878462"/>
                        <a:gd name="connsiteY11" fmla="*/ 728076 h 994781"/>
                        <a:gd name="connsiteX12" fmla="*/ 131790 w 878462"/>
                        <a:gd name="connsiteY12" fmla="*/ 979536 h 994781"/>
                        <a:gd name="connsiteX0" fmla="*/ 131790 w 878180"/>
                        <a:gd name="connsiteY0" fmla="*/ 979536 h 994781"/>
                        <a:gd name="connsiteX1" fmla="*/ 520410 w 878180"/>
                        <a:gd name="connsiteY1" fmla="*/ 946516 h 994781"/>
                        <a:gd name="connsiteX2" fmla="*/ 830290 w 878180"/>
                        <a:gd name="connsiteY2" fmla="*/ 778876 h 994781"/>
                        <a:gd name="connsiteX3" fmla="*/ 873470 w 878180"/>
                        <a:gd name="connsiteY3" fmla="*/ 430896 h 994781"/>
                        <a:gd name="connsiteX4" fmla="*/ 792190 w 878180"/>
                        <a:gd name="connsiteY4" fmla="*/ 185786 h 994781"/>
                        <a:gd name="connsiteX5" fmla="*/ 583910 w 878180"/>
                        <a:gd name="connsiteY5" fmla="*/ 202296 h 994781"/>
                        <a:gd name="connsiteX6" fmla="*/ 324830 w 878180"/>
                        <a:gd name="connsiteY6" fmla="*/ 110856 h 994781"/>
                        <a:gd name="connsiteX7" fmla="*/ 131790 w 878180"/>
                        <a:gd name="connsiteY7" fmla="*/ 27036 h 994781"/>
                        <a:gd name="connsiteX8" fmla="*/ 12410 w 878180"/>
                        <a:gd name="connsiteY8" fmla="*/ 9256 h 994781"/>
                        <a:gd name="connsiteX9" fmla="*/ 17490 w 878180"/>
                        <a:gd name="connsiteY9" fmla="*/ 161656 h 994781"/>
                        <a:gd name="connsiteX10" fmla="*/ 111470 w 878180"/>
                        <a:gd name="connsiteY10" fmla="*/ 494396 h 994781"/>
                        <a:gd name="connsiteX11" fmla="*/ 124170 w 878180"/>
                        <a:gd name="connsiteY11" fmla="*/ 728076 h 994781"/>
                        <a:gd name="connsiteX12" fmla="*/ 131790 w 878180"/>
                        <a:gd name="connsiteY12" fmla="*/ 979536 h 994781"/>
                        <a:gd name="connsiteX0" fmla="*/ 131790 w 878180"/>
                        <a:gd name="connsiteY0" fmla="*/ 979536 h 994781"/>
                        <a:gd name="connsiteX1" fmla="*/ 520410 w 878180"/>
                        <a:gd name="connsiteY1" fmla="*/ 946516 h 994781"/>
                        <a:gd name="connsiteX2" fmla="*/ 830290 w 878180"/>
                        <a:gd name="connsiteY2" fmla="*/ 778876 h 994781"/>
                        <a:gd name="connsiteX3" fmla="*/ 873470 w 878180"/>
                        <a:gd name="connsiteY3" fmla="*/ 430896 h 994781"/>
                        <a:gd name="connsiteX4" fmla="*/ 792190 w 878180"/>
                        <a:gd name="connsiteY4" fmla="*/ 185786 h 994781"/>
                        <a:gd name="connsiteX5" fmla="*/ 576290 w 878180"/>
                        <a:gd name="connsiteY5" fmla="*/ 221346 h 994781"/>
                        <a:gd name="connsiteX6" fmla="*/ 324830 w 878180"/>
                        <a:gd name="connsiteY6" fmla="*/ 110856 h 994781"/>
                        <a:gd name="connsiteX7" fmla="*/ 131790 w 878180"/>
                        <a:gd name="connsiteY7" fmla="*/ 27036 h 994781"/>
                        <a:gd name="connsiteX8" fmla="*/ 12410 w 878180"/>
                        <a:gd name="connsiteY8" fmla="*/ 9256 h 994781"/>
                        <a:gd name="connsiteX9" fmla="*/ 17490 w 878180"/>
                        <a:gd name="connsiteY9" fmla="*/ 161656 h 994781"/>
                        <a:gd name="connsiteX10" fmla="*/ 111470 w 878180"/>
                        <a:gd name="connsiteY10" fmla="*/ 494396 h 994781"/>
                        <a:gd name="connsiteX11" fmla="*/ 124170 w 878180"/>
                        <a:gd name="connsiteY11" fmla="*/ 728076 h 994781"/>
                        <a:gd name="connsiteX12" fmla="*/ 131790 w 878180"/>
                        <a:gd name="connsiteY12" fmla="*/ 979536 h 994781"/>
                        <a:gd name="connsiteX0" fmla="*/ 131790 w 878180"/>
                        <a:gd name="connsiteY0" fmla="*/ 980277 h 995522"/>
                        <a:gd name="connsiteX1" fmla="*/ 520410 w 878180"/>
                        <a:gd name="connsiteY1" fmla="*/ 947257 h 995522"/>
                        <a:gd name="connsiteX2" fmla="*/ 830290 w 878180"/>
                        <a:gd name="connsiteY2" fmla="*/ 779617 h 995522"/>
                        <a:gd name="connsiteX3" fmla="*/ 873470 w 878180"/>
                        <a:gd name="connsiteY3" fmla="*/ 431637 h 995522"/>
                        <a:gd name="connsiteX4" fmla="*/ 792190 w 878180"/>
                        <a:gd name="connsiteY4" fmla="*/ 186527 h 995522"/>
                        <a:gd name="connsiteX5" fmla="*/ 576290 w 878180"/>
                        <a:gd name="connsiteY5" fmla="*/ 222087 h 995522"/>
                        <a:gd name="connsiteX6" fmla="*/ 340070 w 878180"/>
                        <a:gd name="connsiteY6" fmla="*/ 134457 h 995522"/>
                        <a:gd name="connsiteX7" fmla="*/ 131790 w 878180"/>
                        <a:gd name="connsiteY7" fmla="*/ 27777 h 995522"/>
                        <a:gd name="connsiteX8" fmla="*/ 12410 w 878180"/>
                        <a:gd name="connsiteY8" fmla="*/ 9997 h 995522"/>
                        <a:gd name="connsiteX9" fmla="*/ 17490 w 878180"/>
                        <a:gd name="connsiteY9" fmla="*/ 162397 h 995522"/>
                        <a:gd name="connsiteX10" fmla="*/ 111470 w 878180"/>
                        <a:gd name="connsiteY10" fmla="*/ 495137 h 995522"/>
                        <a:gd name="connsiteX11" fmla="*/ 124170 w 878180"/>
                        <a:gd name="connsiteY11" fmla="*/ 728817 h 995522"/>
                        <a:gd name="connsiteX12" fmla="*/ 131790 w 878180"/>
                        <a:gd name="connsiteY12" fmla="*/ 980277 h 995522"/>
                        <a:gd name="connsiteX0" fmla="*/ 131790 w 878180"/>
                        <a:gd name="connsiteY0" fmla="*/ 980277 h 994404"/>
                        <a:gd name="connsiteX1" fmla="*/ 520410 w 878180"/>
                        <a:gd name="connsiteY1" fmla="*/ 947257 h 994404"/>
                        <a:gd name="connsiteX2" fmla="*/ 830290 w 878180"/>
                        <a:gd name="connsiteY2" fmla="*/ 779617 h 994404"/>
                        <a:gd name="connsiteX3" fmla="*/ 873470 w 878180"/>
                        <a:gd name="connsiteY3" fmla="*/ 431637 h 994404"/>
                        <a:gd name="connsiteX4" fmla="*/ 792190 w 878180"/>
                        <a:gd name="connsiteY4" fmla="*/ 186527 h 994404"/>
                        <a:gd name="connsiteX5" fmla="*/ 576290 w 878180"/>
                        <a:gd name="connsiteY5" fmla="*/ 222087 h 994404"/>
                        <a:gd name="connsiteX6" fmla="*/ 340070 w 878180"/>
                        <a:gd name="connsiteY6" fmla="*/ 134457 h 994404"/>
                        <a:gd name="connsiteX7" fmla="*/ 131790 w 878180"/>
                        <a:gd name="connsiteY7" fmla="*/ 27777 h 994404"/>
                        <a:gd name="connsiteX8" fmla="*/ 12410 w 878180"/>
                        <a:gd name="connsiteY8" fmla="*/ 9997 h 994404"/>
                        <a:gd name="connsiteX9" fmla="*/ 17490 w 878180"/>
                        <a:gd name="connsiteY9" fmla="*/ 162397 h 994404"/>
                        <a:gd name="connsiteX10" fmla="*/ 111470 w 878180"/>
                        <a:gd name="connsiteY10" fmla="*/ 495137 h 994404"/>
                        <a:gd name="connsiteX11" fmla="*/ 147030 w 878180"/>
                        <a:gd name="connsiteY11" fmla="*/ 744057 h 994404"/>
                        <a:gd name="connsiteX12" fmla="*/ 131790 w 878180"/>
                        <a:gd name="connsiteY12" fmla="*/ 980277 h 994404"/>
                        <a:gd name="connsiteX0" fmla="*/ 131790 w 878180"/>
                        <a:gd name="connsiteY0" fmla="*/ 980277 h 993845"/>
                        <a:gd name="connsiteX1" fmla="*/ 520410 w 878180"/>
                        <a:gd name="connsiteY1" fmla="*/ 947257 h 993845"/>
                        <a:gd name="connsiteX2" fmla="*/ 830290 w 878180"/>
                        <a:gd name="connsiteY2" fmla="*/ 779617 h 993845"/>
                        <a:gd name="connsiteX3" fmla="*/ 873470 w 878180"/>
                        <a:gd name="connsiteY3" fmla="*/ 431637 h 993845"/>
                        <a:gd name="connsiteX4" fmla="*/ 792190 w 878180"/>
                        <a:gd name="connsiteY4" fmla="*/ 186527 h 993845"/>
                        <a:gd name="connsiteX5" fmla="*/ 576290 w 878180"/>
                        <a:gd name="connsiteY5" fmla="*/ 222087 h 993845"/>
                        <a:gd name="connsiteX6" fmla="*/ 340070 w 878180"/>
                        <a:gd name="connsiteY6" fmla="*/ 134457 h 993845"/>
                        <a:gd name="connsiteX7" fmla="*/ 131790 w 878180"/>
                        <a:gd name="connsiteY7" fmla="*/ 27777 h 993845"/>
                        <a:gd name="connsiteX8" fmla="*/ 12410 w 878180"/>
                        <a:gd name="connsiteY8" fmla="*/ 9997 h 993845"/>
                        <a:gd name="connsiteX9" fmla="*/ 17490 w 878180"/>
                        <a:gd name="connsiteY9" fmla="*/ 162397 h 993845"/>
                        <a:gd name="connsiteX10" fmla="*/ 111470 w 878180"/>
                        <a:gd name="connsiteY10" fmla="*/ 495137 h 993845"/>
                        <a:gd name="connsiteX11" fmla="*/ 135600 w 878180"/>
                        <a:gd name="connsiteY11" fmla="*/ 751677 h 993845"/>
                        <a:gd name="connsiteX12" fmla="*/ 131790 w 878180"/>
                        <a:gd name="connsiteY12" fmla="*/ 980277 h 993845"/>
                        <a:gd name="connsiteX0" fmla="*/ 154650 w 878180"/>
                        <a:gd name="connsiteY0" fmla="*/ 987897 h 1000223"/>
                        <a:gd name="connsiteX1" fmla="*/ 520410 w 878180"/>
                        <a:gd name="connsiteY1" fmla="*/ 947257 h 1000223"/>
                        <a:gd name="connsiteX2" fmla="*/ 830290 w 878180"/>
                        <a:gd name="connsiteY2" fmla="*/ 779617 h 1000223"/>
                        <a:gd name="connsiteX3" fmla="*/ 873470 w 878180"/>
                        <a:gd name="connsiteY3" fmla="*/ 431637 h 1000223"/>
                        <a:gd name="connsiteX4" fmla="*/ 792190 w 878180"/>
                        <a:gd name="connsiteY4" fmla="*/ 186527 h 1000223"/>
                        <a:gd name="connsiteX5" fmla="*/ 576290 w 878180"/>
                        <a:gd name="connsiteY5" fmla="*/ 222087 h 1000223"/>
                        <a:gd name="connsiteX6" fmla="*/ 340070 w 878180"/>
                        <a:gd name="connsiteY6" fmla="*/ 134457 h 1000223"/>
                        <a:gd name="connsiteX7" fmla="*/ 131790 w 878180"/>
                        <a:gd name="connsiteY7" fmla="*/ 27777 h 1000223"/>
                        <a:gd name="connsiteX8" fmla="*/ 12410 w 878180"/>
                        <a:gd name="connsiteY8" fmla="*/ 9997 h 1000223"/>
                        <a:gd name="connsiteX9" fmla="*/ 17490 w 878180"/>
                        <a:gd name="connsiteY9" fmla="*/ 162397 h 1000223"/>
                        <a:gd name="connsiteX10" fmla="*/ 111470 w 878180"/>
                        <a:gd name="connsiteY10" fmla="*/ 495137 h 1000223"/>
                        <a:gd name="connsiteX11" fmla="*/ 135600 w 878180"/>
                        <a:gd name="connsiteY11" fmla="*/ 751677 h 1000223"/>
                        <a:gd name="connsiteX12" fmla="*/ 154650 w 878180"/>
                        <a:gd name="connsiteY12" fmla="*/ 987897 h 1000223"/>
                        <a:gd name="connsiteX0" fmla="*/ 154650 w 878180"/>
                        <a:gd name="connsiteY0" fmla="*/ 984087 h 997007"/>
                        <a:gd name="connsiteX1" fmla="*/ 520410 w 878180"/>
                        <a:gd name="connsiteY1" fmla="*/ 947257 h 997007"/>
                        <a:gd name="connsiteX2" fmla="*/ 830290 w 878180"/>
                        <a:gd name="connsiteY2" fmla="*/ 779617 h 997007"/>
                        <a:gd name="connsiteX3" fmla="*/ 873470 w 878180"/>
                        <a:gd name="connsiteY3" fmla="*/ 431637 h 997007"/>
                        <a:gd name="connsiteX4" fmla="*/ 792190 w 878180"/>
                        <a:gd name="connsiteY4" fmla="*/ 186527 h 997007"/>
                        <a:gd name="connsiteX5" fmla="*/ 576290 w 878180"/>
                        <a:gd name="connsiteY5" fmla="*/ 222087 h 997007"/>
                        <a:gd name="connsiteX6" fmla="*/ 340070 w 878180"/>
                        <a:gd name="connsiteY6" fmla="*/ 134457 h 997007"/>
                        <a:gd name="connsiteX7" fmla="*/ 131790 w 878180"/>
                        <a:gd name="connsiteY7" fmla="*/ 27777 h 997007"/>
                        <a:gd name="connsiteX8" fmla="*/ 12410 w 878180"/>
                        <a:gd name="connsiteY8" fmla="*/ 9997 h 997007"/>
                        <a:gd name="connsiteX9" fmla="*/ 17490 w 878180"/>
                        <a:gd name="connsiteY9" fmla="*/ 162397 h 997007"/>
                        <a:gd name="connsiteX10" fmla="*/ 111470 w 878180"/>
                        <a:gd name="connsiteY10" fmla="*/ 495137 h 997007"/>
                        <a:gd name="connsiteX11" fmla="*/ 135600 w 878180"/>
                        <a:gd name="connsiteY11" fmla="*/ 751677 h 997007"/>
                        <a:gd name="connsiteX12" fmla="*/ 154650 w 878180"/>
                        <a:gd name="connsiteY12" fmla="*/ 984087 h 997007"/>
                        <a:gd name="connsiteX0" fmla="*/ 154650 w 879308"/>
                        <a:gd name="connsiteY0" fmla="*/ 984087 h 997007"/>
                        <a:gd name="connsiteX1" fmla="*/ 520410 w 879308"/>
                        <a:gd name="connsiteY1" fmla="*/ 947257 h 997007"/>
                        <a:gd name="connsiteX2" fmla="*/ 830290 w 879308"/>
                        <a:gd name="connsiteY2" fmla="*/ 779617 h 997007"/>
                        <a:gd name="connsiteX3" fmla="*/ 873470 w 879308"/>
                        <a:gd name="connsiteY3" fmla="*/ 431637 h 997007"/>
                        <a:gd name="connsiteX4" fmla="*/ 776950 w 879308"/>
                        <a:gd name="connsiteY4" fmla="*/ 182717 h 997007"/>
                        <a:gd name="connsiteX5" fmla="*/ 576290 w 879308"/>
                        <a:gd name="connsiteY5" fmla="*/ 222087 h 997007"/>
                        <a:gd name="connsiteX6" fmla="*/ 340070 w 879308"/>
                        <a:gd name="connsiteY6" fmla="*/ 134457 h 997007"/>
                        <a:gd name="connsiteX7" fmla="*/ 131790 w 879308"/>
                        <a:gd name="connsiteY7" fmla="*/ 27777 h 997007"/>
                        <a:gd name="connsiteX8" fmla="*/ 12410 w 879308"/>
                        <a:gd name="connsiteY8" fmla="*/ 9997 h 997007"/>
                        <a:gd name="connsiteX9" fmla="*/ 17490 w 879308"/>
                        <a:gd name="connsiteY9" fmla="*/ 162397 h 997007"/>
                        <a:gd name="connsiteX10" fmla="*/ 111470 w 879308"/>
                        <a:gd name="connsiteY10" fmla="*/ 495137 h 997007"/>
                        <a:gd name="connsiteX11" fmla="*/ 135600 w 879308"/>
                        <a:gd name="connsiteY11" fmla="*/ 751677 h 997007"/>
                        <a:gd name="connsiteX12" fmla="*/ 154650 w 879308"/>
                        <a:gd name="connsiteY12" fmla="*/ 984087 h 997007"/>
                        <a:gd name="connsiteX0" fmla="*/ 154650 w 879308"/>
                        <a:gd name="connsiteY0" fmla="*/ 983749 h 996669"/>
                        <a:gd name="connsiteX1" fmla="*/ 520410 w 879308"/>
                        <a:gd name="connsiteY1" fmla="*/ 946919 h 996669"/>
                        <a:gd name="connsiteX2" fmla="*/ 830290 w 879308"/>
                        <a:gd name="connsiteY2" fmla="*/ 779279 h 996669"/>
                        <a:gd name="connsiteX3" fmla="*/ 873470 w 879308"/>
                        <a:gd name="connsiteY3" fmla="*/ 431299 h 996669"/>
                        <a:gd name="connsiteX4" fmla="*/ 776950 w 879308"/>
                        <a:gd name="connsiteY4" fmla="*/ 182379 h 996669"/>
                        <a:gd name="connsiteX5" fmla="*/ 576290 w 879308"/>
                        <a:gd name="connsiteY5" fmla="*/ 221749 h 996669"/>
                        <a:gd name="connsiteX6" fmla="*/ 340070 w 879308"/>
                        <a:gd name="connsiteY6" fmla="*/ 123959 h 996669"/>
                        <a:gd name="connsiteX7" fmla="*/ 131790 w 879308"/>
                        <a:gd name="connsiteY7" fmla="*/ 27439 h 996669"/>
                        <a:gd name="connsiteX8" fmla="*/ 12410 w 879308"/>
                        <a:gd name="connsiteY8" fmla="*/ 9659 h 996669"/>
                        <a:gd name="connsiteX9" fmla="*/ 17490 w 879308"/>
                        <a:gd name="connsiteY9" fmla="*/ 162059 h 996669"/>
                        <a:gd name="connsiteX10" fmla="*/ 111470 w 879308"/>
                        <a:gd name="connsiteY10" fmla="*/ 494799 h 996669"/>
                        <a:gd name="connsiteX11" fmla="*/ 135600 w 879308"/>
                        <a:gd name="connsiteY11" fmla="*/ 751339 h 996669"/>
                        <a:gd name="connsiteX12" fmla="*/ 154650 w 879308"/>
                        <a:gd name="connsiteY12" fmla="*/ 983749 h 996669"/>
                        <a:gd name="connsiteX0" fmla="*/ 154650 w 879308"/>
                        <a:gd name="connsiteY0" fmla="*/ 983749 h 996669"/>
                        <a:gd name="connsiteX1" fmla="*/ 520410 w 879308"/>
                        <a:gd name="connsiteY1" fmla="*/ 946919 h 996669"/>
                        <a:gd name="connsiteX2" fmla="*/ 830290 w 879308"/>
                        <a:gd name="connsiteY2" fmla="*/ 779279 h 996669"/>
                        <a:gd name="connsiteX3" fmla="*/ 873470 w 879308"/>
                        <a:gd name="connsiteY3" fmla="*/ 431299 h 996669"/>
                        <a:gd name="connsiteX4" fmla="*/ 776950 w 879308"/>
                        <a:gd name="connsiteY4" fmla="*/ 182379 h 996669"/>
                        <a:gd name="connsiteX5" fmla="*/ 578830 w 879308"/>
                        <a:gd name="connsiteY5" fmla="*/ 203969 h 996669"/>
                        <a:gd name="connsiteX6" fmla="*/ 340070 w 879308"/>
                        <a:gd name="connsiteY6" fmla="*/ 123959 h 996669"/>
                        <a:gd name="connsiteX7" fmla="*/ 131790 w 879308"/>
                        <a:gd name="connsiteY7" fmla="*/ 27439 h 996669"/>
                        <a:gd name="connsiteX8" fmla="*/ 12410 w 879308"/>
                        <a:gd name="connsiteY8" fmla="*/ 9659 h 996669"/>
                        <a:gd name="connsiteX9" fmla="*/ 17490 w 879308"/>
                        <a:gd name="connsiteY9" fmla="*/ 162059 h 996669"/>
                        <a:gd name="connsiteX10" fmla="*/ 111470 w 879308"/>
                        <a:gd name="connsiteY10" fmla="*/ 494799 h 996669"/>
                        <a:gd name="connsiteX11" fmla="*/ 135600 w 879308"/>
                        <a:gd name="connsiteY11" fmla="*/ 751339 h 996669"/>
                        <a:gd name="connsiteX12" fmla="*/ 154650 w 879308"/>
                        <a:gd name="connsiteY12" fmla="*/ 983749 h 996669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</a:cxnLst>
                      <a:rect l="l" t="t" r="r" b="b"/>
                      <a:pathLst>
                        <a:path w="879308" h="996669">
                          <a:moveTo>
                            <a:pt x="154650" y="983749"/>
                          </a:moveTo>
                          <a:cubicBezTo>
                            <a:pt x="218785" y="1016346"/>
                            <a:pt x="407803" y="980997"/>
                            <a:pt x="520410" y="946919"/>
                          </a:cubicBezTo>
                          <a:cubicBezTo>
                            <a:pt x="633017" y="912841"/>
                            <a:pt x="771447" y="865216"/>
                            <a:pt x="830290" y="779279"/>
                          </a:cubicBezTo>
                          <a:cubicBezTo>
                            <a:pt x="889133" y="693342"/>
                            <a:pt x="882360" y="530782"/>
                            <a:pt x="873470" y="431299"/>
                          </a:cubicBezTo>
                          <a:cubicBezTo>
                            <a:pt x="864580" y="331816"/>
                            <a:pt x="826057" y="220267"/>
                            <a:pt x="776950" y="182379"/>
                          </a:cubicBezTo>
                          <a:cubicBezTo>
                            <a:pt x="727843" y="144491"/>
                            <a:pt x="651643" y="213706"/>
                            <a:pt x="578830" y="203969"/>
                          </a:cubicBezTo>
                          <a:cubicBezTo>
                            <a:pt x="506017" y="194232"/>
                            <a:pt x="414577" y="153381"/>
                            <a:pt x="340070" y="123959"/>
                          </a:cubicBezTo>
                          <a:cubicBezTo>
                            <a:pt x="265563" y="94537"/>
                            <a:pt x="186400" y="46489"/>
                            <a:pt x="131790" y="27439"/>
                          </a:cubicBezTo>
                          <a:cubicBezTo>
                            <a:pt x="77180" y="8389"/>
                            <a:pt x="31460" y="-12778"/>
                            <a:pt x="12410" y="9659"/>
                          </a:cubicBezTo>
                          <a:cubicBezTo>
                            <a:pt x="-6640" y="32096"/>
                            <a:pt x="-2830" y="82049"/>
                            <a:pt x="17490" y="162059"/>
                          </a:cubicBezTo>
                          <a:cubicBezTo>
                            <a:pt x="37810" y="242069"/>
                            <a:pt x="91785" y="396586"/>
                            <a:pt x="111470" y="494799"/>
                          </a:cubicBezTo>
                          <a:cubicBezTo>
                            <a:pt x="131155" y="593012"/>
                            <a:pt x="138563" y="680642"/>
                            <a:pt x="135600" y="751339"/>
                          </a:cubicBezTo>
                          <a:cubicBezTo>
                            <a:pt x="132637" y="822036"/>
                            <a:pt x="90515" y="951152"/>
                            <a:pt x="154650" y="983749"/>
                          </a:cubicBezTo>
                          <a:close/>
                        </a:path>
                      </a:pathLst>
                    </a:custGeom>
                    <a:solidFill>
                      <a:srgbClr val="F4B945"/>
                    </a:solidFill>
                    <a:ln w="19050"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118" name="รูปแบบอิสระ: รูปร่าง 117">
                      <a:extLst>
                        <a:ext uri="{FF2B5EF4-FFF2-40B4-BE49-F238E27FC236}">
                          <a16:creationId xmlns:a16="http://schemas.microsoft.com/office/drawing/2014/main" id="{3C59CD6B-F512-4B2E-A778-C0EFB6D451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450671" y="1801876"/>
                      <a:ext cx="248412" cy="513448"/>
                    </a:xfrm>
                    <a:custGeom>
                      <a:avLst/>
                      <a:gdLst>
                        <a:gd name="connsiteX0" fmla="*/ 13019 w 247887"/>
                        <a:gd name="connsiteY0" fmla="*/ 1589 h 506747"/>
                        <a:gd name="connsiteX1" fmla="*/ 178754 w 247887"/>
                        <a:gd name="connsiteY1" fmla="*/ 171134 h 506747"/>
                        <a:gd name="connsiteX2" fmla="*/ 247334 w 247887"/>
                        <a:gd name="connsiteY2" fmla="*/ 430214 h 506747"/>
                        <a:gd name="connsiteX3" fmla="*/ 146369 w 247887"/>
                        <a:gd name="connsiteY3" fmla="*/ 506414 h 506747"/>
                        <a:gd name="connsiteX4" fmla="*/ 119699 w 247887"/>
                        <a:gd name="connsiteY4" fmla="*/ 409259 h 506747"/>
                        <a:gd name="connsiteX5" fmla="*/ 79694 w 247887"/>
                        <a:gd name="connsiteY5" fmla="*/ 264479 h 506747"/>
                        <a:gd name="connsiteX6" fmla="*/ 41594 w 247887"/>
                        <a:gd name="connsiteY6" fmla="*/ 173039 h 506747"/>
                        <a:gd name="connsiteX7" fmla="*/ 14924 w 247887"/>
                        <a:gd name="connsiteY7" fmla="*/ 89219 h 506747"/>
                        <a:gd name="connsiteX8" fmla="*/ 13019 w 247887"/>
                        <a:gd name="connsiteY8" fmla="*/ 1589 h 506747"/>
                        <a:gd name="connsiteX0" fmla="*/ 16160 w 239574"/>
                        <a:gd name="connsiteY0" fmla="*/ 1830 h 499368"/>
                        <a:gd name="connsiteX1" fmla="*/ 170465 w 239574"/>
                        <a:gd name="connsiteY1" fmla="*/ 163755 h 499368"/>
                        <a:gd name="connsiteX2" fmla="*/ 239045 w 239574"/>
                        <a:gd name="connsiteY2" fmla="*/ 422835 h 499368"/>
                        <a:gd name="connsiteX3" fmla="*/ 138080 w 239574"/>
                        <a:gd name="connsiteY3" fmla="*/ 499035 h 499368"/>
                        <a:gd name="connsiteX4" fmla="*/ 111410 w 239574"/>
                        <a:gd name="connsiteY4" fmla="*/ 401880 h 499368"/>
                        <a:gd name="connsiteX5" fmla="*/ 71405 w 239574"/>
                        <a:gd name="connsiteY5" fmla="*/ 257100 h 499368"/>
                        <a:gd name="connsiteX6" fmla="*/ 33305 w 239574"/>
                        <a:gd name="connsiteY6" fmla="*/ 165660 h 499368"/>
                        <a:gd name="connsiteX7" fmla="*/ 6635 w 239574"/>
                        <a:gd name="connsiteY7" fmla="*/ 81840 h 499368"/>
                        <a:gd name="connsiteX8" fmla="*/ 16160 w 239574"/>
                        <a:gd name="connsiteY8" fmla="*/ 1830 h 499368"/>
                        <a:gd name="connsiteX0" fmla="*/ 24936 w 248350"/>
                        <a:gd name="connsiteY0" fmla="*/ 6204 h 503742"/>
                        <a:gd name="connsiteX1" fmla="*/ 179241 w 248350"/>
                        <a:gd name="connsiteY1" fmla="*/ 168129 h 503742"/>
                        <a:gd name="connsiteX2" fmla="*/ 247821 w 248350"/>
                        <a:gd name="connsiteY2" fmla="*/ 427209 h 503742"/>
                        <a:gd name="connsiteX3" fmla="*/ 146856 w 248350"/>
                        <a:gd name="connsiteY3" fmla="*/ 503409 h 503742"/>
                        <a:gd name="connsiteX4" fmla="*/ 120186 w 248350"/>
                        <a:gd name="connsiteY4" fmla="*/ 406254 h 503742"/>
                        <a:gd name="connsiteX5" fmla="*/ 80181 w 248350"/>
                        <a:gd name="connsiteY5" fmla="*/ 261474 h 503742"/>
                        <a:gd name="connsiteX6" fmla="*/ 42081 w 248350"/>
                        <a:gd name="connsiteY6" fmla="*/ 170034 h 503742"/>
                        <a:gd name="connsiteX7" fmla="*/ 15411 w 248350"/>
                        <a:gd name="connsiteY7" fmla="*/ 86214 h 503742"/>
                        <a:gd name="connsiteX8" fmla="*/ 170 w 248350"/>
                        <a:gd name="connsiteY8" fmla="*/ 38588 h 503742"/>
                        <a:gd name="connsiteX9" fmla="*/ 24936 w 248350"/>
                        <a:gd name="connsiteY9" fmla="*/ 6204 h 503742"/>
                        <a:gd name="connsiteX0" fmla="*/ 24936 w 248585"/>
                        <a:gd name="connsiteY0" fmla="*/ 6204 h 509409"/>
                        <a:gd name="connsiteX1" fmla="*/ 179241 w 248585"/>
                        <a:gd name="connsiteY1" fmla="*/ 168129 h 509409"/>
                        <a:gd name="connsiteX2" fmla="*/ 247821 w 248585"/>
                        <a:gd name="connsiteY2" fmla="*/ 427209 h 509409"/>
                        <a:gd name="connsiteX3" fmla="*/ 139236 w 248585"/>
                        <a:gd name="connsiteY3" fmla="*/ 509124 h 509409"/>
                        <a:gd name="connsiteX4" fmla="*/ 120186 w 248585"/>
                        <a:gd name="connsiteY4" fmla="*/ 406254 h 509409"/>
                        <a:gd name="connsiteX5" fmla="*/ 80181 w 248585"/>
                        <a:gd name="connsiteY5" fmla="*/ 261474 h 509409"/>
                        <a:gd name="connsiteX6" fmla="*/ 42081 w 248585"/>
                        <a:gd name="connsiteY6" fmla="*/ 170034 h 509409"/>
                        <a:gd name="connsiteX7" fmla="*/ 15411 w 248585"/>
                        <a:gd name="connsiteY7" fmla="*/ 86214 h 509409"/>
                        <a:gd name="connsiteX8" fmla="*/ 170 w 248585"/>
                        <a:gd name="connsiteY8" fmla="*/ 38588 h 509409"/>
                        <a:gd name="connsiteX9" fmla="*/ 24936 w 248585"/>
                        <a:gd name="connsiteY9" fmla="*/ 6204 h 509409"/>
                        <a:gd name="connsiteX0" fmla="*/ 24936 w 248585"/>
                        <a:gd name="connsiteY0" fmla="*/ 6204 h 513448"/>
                        <a:gd name="connsiteX1" fmla="*/ 179241 w 248585"/>
                        <a:gd name="connsiteY1" fmla="*/ 168129 h 513448"/>
                        <a:gd name="connsiteX2" fmla="*/ 247821 w 248585"/>
                        <a:gd name="connsiteY2" fmla="*/ 427209 h 513448"/>
                        <a:gd name="connsiteX3" fmla="*/ 139236 w 248585"/>
                        <a:gd name="connsiteY3" fmla="*/ 509124 h 513448"/>
                        <a:gd name="connsiteX4" fmla="*/ 131615 w 248585"/>
                        <a:gd name="connsiteY4" fmla="*/ 491978 h 513448"/>
                        <a:gd name="connsiteX5" fmla="*/ 120186 w 248585"/>
                        <a:gd name="connsiteY5" fmla="*/ 406254 h 513448"/>
                        <a:gd name="connsiteX6" fmla="*/ 80181 w 248585"/>
                        <a:gd name="connsiteY6" fmla="*/ 261474 h 513448"/>
                        <a:gd name="connsiteX7" fmla="*/ 42081 w 248585"/>
                        <a:gd name="connsiteY7" fmla="*/ 170034 h 513448"/>
                        <a:gd name="connsiteX8" fmla="*/ 15411 w 248585"/>
                        <a:gd name="connsiteY8" fmla="*/ 86214 h 513448"/>
                        <a:gd name="connsiteX9" fmla="*/ 170 w 248585"/>
                        <a:gd name="connsiteY9" fmla="*/ 38588 h 513448"/>
                        <a:gd name="connsiteX10" fmla="*/ 24936 w 248585"/>
                        <a:gd name="connsiteY10" fmla="*/ 6204 h 513448"/>
                        <a:gd name="connsiteX0" fmla="*/ 24936 w 248244"/>
                        <a:gd name="connsiteY0" fmla="*/ 6204 h 513448"/>
                        <a:gd name="connsiteX1" fmla="*/ 179241 w 248244"/>
                        <a:gd name="connsiteY1" fmla="*/ 168129 h 513448"/>
                        <a:gd name="connsiteX2" fmla="*/ 247821 w 248244"/>
                        <a:gd name="connsiteY2" fmla="*/ 427209 h 513448"/>
                        <a:gd name="connsiteX3" fmla="*/ 150666 w 248244"/>
                        <a:gd name="connsiteY3" fmla="*/ 509124 h 513448"/>
                        <a:gd name="connsiteX4" fmla="*/ 131615 w 248244"/>
                        <a:gd name="connsiteY4" fmla="*/ 491978 h 513448"/>
                        <a:gd name="connsiteX5" fmla="*/ 120186 w 248244"/>
                        <a:gd name="connsiteY5" fmla="*/ 406254 h 513448"/>
                        <a:gd name="connsiteX6" fmla="*/ 80181 w 248244"/>
                        <a:gd name="connsiteY6" fmla="*/ 261474 h 513448"/>
                        <a:gd name="connsiteX7" fmla="*/ 42081 w 248244"/>
                        <a:gd name="connsiteY7" fmla="*/ 170034 h 513448"/>
                        <a:gd name="connsiteX8" fmla="*/ 15411 w 248244"/>
                        <a:gd name="connsiteY8" fmla="*/ 86214 h 513448"/>
                        <a:gd name="connsiteX9" fmla="*/ 170 w 248244"/>
                        <a:gd name="connsiteY9" fmla="*/ 38588 h 513448"/>
                        <a:gd name="connsiteX10" fmla="*/ 24936 w 248244"/>
                        <a:gd name="connsiteY10" fmla="*/ 6204 h 513448"/>
                        <a:gd name="connsiteX0" fmla="*/ 25104 w 248412"/>
                        <a:gd name="connsiteY0" fmla="*/ 6204 h 513448"/>
                        <a:gd name="connsiteX1" fmla="*/ 179409 w 248412"/>
                        <a:gd name="connsiteY1" fmla="*/ 168129 h 513448"/>
                        <a:gd name="connsiteX2" fmla="*/ 247989 w 248412"/>
                        <a:gd name="connsiteY2" fmla="*/ 427209 h 513448"/>
                        <a:gd name="connsiteX3" fmla="*/ 150834 w 248412"/>
                        <a:gd name="connsiteY3" fmla="*/ 509124 h 513448"/>
                        <a:gd name="connsiteX4" fmla="*/ 131783 w 248412"/>
                        <a:gd name="connsiteY4" fmla="*/ 491978 h 513448"/>
                        <a:gd name="connsiteX5" fmla="*/ 120354 w 248412"/>
                        <a:gd name="connsiteY5" fmla="*/ 406254 h 513448"/>
                        <a:gd name="connsiteX6" fmla="*/ 80349 w 248412"/>
                        <a:gd name="connsiteY6" fmla="*/ 261474 h 513448"/>
                        <a:gd name="connsiteX7" fmla="*/ 42249 w 248412"/>
                        <a:gd name="connsiteY7" fmla="*/ 170034 h 513448"/>
                        <a:gd name="connsiteX8" fmla="*/ 9864 w 248412"/>
                        <a:gd name="connsiteY8" fmla="*/ 84309 h 513448"/>
                        <a:gd name="connsiteX9" fmla="*/ 338 w 248412"/>
                        <a:gd name="connsiteY9" fmla="*/ 38588 h 513448"/>
                        <a:gd name="connsiteX10" fmla="*/ 25104 w 248412"/>
                        <a:gd name="connsiteY10" fmla="*/ 6204 h 51344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</a:cxnLst>
                      <a:rect l="l" t="t" r="r" b="b"/>
                      <a:pathLst>
                        <a:path w="248412" h="513448">
                          <a:moveTo>
                            <a:pt x="25104" y="6204"/>
                          </a:moveTo>
                          <a:cubicBezTo>
                            <a:pt x="54949" y="27794"/>
                            <a:pt x="142262" y="97962"/>
                            <a:pt x="179409" y="168129"/>
                          </a:cubicBezTo>
                          <a:cubicBezTo>
                            <a:pt x="216556" y="238296"/>
                            <a:pt x="252751" y="370377"/>
                            <a:pt x="247989" y="427209"/>
                          </a:cubicBezTo>
                          <a:cubicBezTo>
                            <a:pt x="243227" y="484041"/>
                            <a:pt x="170202" y="498329"/>
                            <a:pt x="150834" y="509124"/>
                          </a:cubicBezTo>
                          <a:cubicBezTo>
                            <a:pt x="131466" y="519919"/>
                            <a:pt x="134958" y="509123"/>
                            <a:pt x="131783" y="491978"/>
                          </a:cubicBezTo>
                          <a:cubicBezTo>
                            <a:pt x="128608" y="474833"/>
                            <a:pt x="128926" y="444671"/>
                            <a:pt x="120354" y="406254"/>
                          </a:cubicBezTo>
                          <a:cubicBezTo>
                            <a:pt x="111782" y="367837"/>
                            <a:pt x="93366" y="300844"/>
                            <a:pt x="80349" y="261474"/>
                          </a:cubicBezTo>
                          <a:cubicBezTo>
                            <a:pt x="67332" y="222104"/>
                            <a:pt x="53044" y="199244"/>
                            <a:pt x="42249" y="170034"/>
                          </a:cubicBezTo>
                          <a:cubicBezTo>
                            <a:pt x="31454" y="140824"/>
                            <a:pt x="16849" y="106217"/>
                            <a:pt x="9864" y="84309"/>
                          </a:cubicBezTo>
                          <a:cubicBezTo>
                            <a:pt x="2879" y="62401"/>
                            <a:pt x="-1249" y="51923"/>
                            <a:pt x="338" y="38588"/>
                          </a:cubicBezTo>
                          <a:cubicBezTo>
                            <a:pt x="1925" y="25253"/>
                            <a:pt x="-4741" y="-15386"/>
                            <a:pt x="25104" y="6204"/>
                          </a:cubicBezTo>
                          <a:close/>
                        </a:path>
                      </a:pathLst>
                    </a:custGeom>
                    <a:solidFill>
                      <a:srgbClr val="F37161"/>
                    </a:solidFill>
                    <a:ln w="19050">
                      <a:solidFill>
                        <a:schemeClr val="tx1"/>
                      </a:solidFill>
                    </a:ln>
                    <a:effectLst>
                      <a:innerShdw blurRad="63500" dist="50800" dir="16200000">
                        <a:prstClr val="black">
                          <a:alpha val="50000"/>
                        </a:prstClr>
                      </a:innerShdw>
                    </a:effectLst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grpSp>
                  <p:nvGrpSpPr>
                    <p:cNvPr id="119" name="กลุ่ม 118">
                      <a:extLst>
                        <a:ext uri="{FF2B5EF4-FFF2-40B4-BE49-F238E27FC236}">
                          <a16:creationId xmlns:a16="http://schemas.microsoft.com/office/drawing/2014/main" id="{1CD06A93-6EFD-404E-B8AD-70217DD4F9A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762797" y="2329698"/>
                      <a:ext cx="1355938" cy="615226"/>
                      <a:chOff x="845557" y="3324777"/>
                      <a:chExt cx="1355938" cy="615226"/>
                    </a:xfrm>
                  </p:grpSpPr>
                  <p:grpSp>
                    <p:nvGrpSpPr>
                      <p:cNvPr id="122" name="กลุ่ม 121">
                        <a:extLst>
                          <a:ext uri="{FF2B5EF4-FFF2-40B4-BE49-F238E27FC236}">
                            <a16:creationId xmlns:a16="http://schemas.microsoft.com/office/drawing/2014/main" id="{C6B6A704-7419-41F7-9663-160A2691F1EF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278221" y="3642317"/>
                        <a:ext cx="490561" cy="297686"/>
                        <a:chOff x="3673493" y="3224085"/>
                        <a:chExt cx="490561" cy="297686"/>
                      </a:xfrm>
                    </p:grpSpPr>
                    <p:sp>
                      <p:nvSpPr>
                        <p:cNvPr id="138" name="รูปแบบอิสระ: รูปร่าง 137">
                          <a:extLst>
                            <a:ext uri="{FF2B5EF4-FFF2-40B4-BE49-F238E27FC236}">
                              <a16:creationId xmlns:a16="http://schemas.microsoft.com/office/drawing/2014/main" id="{0BE913A6-8540-48CF-8CA4-EDA07360DC39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 rot="21417418">
                          <a:off x="3673493" y="3337622"/>
                          <a:ext cx="490561" cy="184149"/>
                        </a:xfrm>
                        <a:custGeom>
                          <a:avLst/>
                          <a:gdLst>
                            <a:gd name="connsiteX0" fmla="*/ 25979 w 512796"/>
                            <a:gd name="connsiteY0" fmla="*/ 45736 h 183170"/>
                            <a:gd name="connsiteX1" fmla="*/ 3119 w 512796"/>
                            <a:gd name="connsiteY1" fmla="*/ 99076 h 183170"/>
                            <a:gd name="connsiteX2" fmla="*/ 86939 w 512796"/>
                            <a:gd name="connsiteY2" fmla="*/ 167656 h 183170"/>
                            <a:gd name="connsiteX3" fmla="*/ 239339 w 512796"/>
                            <a:gd name="connsiteY3" fmla="*/ 99076 h 183170"/>
                            <a:gd name="connsiteX4" fmla="*/ 262199 w 512796"/>
                            <a:gd name="connsiteY4" fmla="*/ 16 h 183170"/>
                            <a:gd name="connsiteX5" fmla="*/ 254579 w 512796"/>
                            <a:gd name="connsiteY5" fmla="*/ 106696 h 183170"/>
                            <a:gd name="connsiteX6" fmla="*/ 361259 w 512796"/>
                            <a:gd name="connsiteY6" fmla="*/ 182896 h 183170"/>
                            <a:gd name="connsiteX7" fmla="*/ 506039 w 512796"/>
                            <a:gd name="connsiteY7" fmla="*/ 129556 h 183170"/>
                            <a:gd name="connsiteX8" fmla="*/ 475559 w 512796"/>
                            <a:gd name="connsiteY8" fmla="*/ 60976 h 183170"/>
                            <a:gd name="connsiteX0" fmla="*/ 25979 w 512796"/>
                            <a:gd name="connsiteY0" fmla="*/ 45738 h 183163"/>
                            <a:gd name="connsiteX1" fmla="*/ 3119 w 512796"/>
                            <a:gd name="connsiteY1" fmla="*/ 99078 h 183163"/>
                            <a:gd name="connsiteX2" fmla="*/ 86939 w 512796"/>
                            <a:gd name="connsiteY2" fmla="*/ 167658 h 183163"/>
                            <a:gd name="connsiteX3" fmla="*/ 239339 w 512796"/>
                            <a:gd name="connsiteY3" fmla="*/ 99078 h 183163"/>
                            <a:gd name="connsiteX4" fmla="*/ 262199 w 512796"/>
                            <a:gd name="connsiteY4" fmla="*/ 18 h 183163"/>
                            <a:gd name="connsiteX5" fmla="*/ 262188 w 512796"/>
                            <a:gd name="connsiteY5" fmla="*/ 107103 h 183163"/>
                            <a:gd name="connsiteX6" fmla="*/ 361259 w 512796"/>
                            <a:gd name="connsiteY6" fmla="*/ 182898 h 183163"/>
                            <a:gd name="connsiteX7" fmla="*/ 506039 w 512796"/>
                            <a:gd name="connsiteY7" fmla="*/ 129558 h 183163"/>
                            <a:gd name="connsiteX8" fmla="*/ 475559 w 512796"/>
                            <a:gd name="connsiteY8" fmla="*/ 60978 h 183163"/>
                            <a:gd name="connsiteX0" fmla="*/ 25979 w 505781"/>
                            <a:gd name="connsiteY0" fmla="*/ 45738 h 184207"/>
                            <a:gd name="connsiteX1" fmla="*/ 3119 w 505781"/>
                            <a:gd name="connsiteY1" fmla="*/ 99078 h 184207"/>
                            <a:gd name="connsiteX2" fmla="*/ 86939 w 505781"/>
                            <a:gd name="connsiteY2" fmla="*/ 167658 h 184207"/>
                            <a:gd name="connsiteX3" fmla="*/ 239339 w 505781"/>
                            <a:gd name="connsiteY3" fmla="*/ 99078 h 184207"/>
                            <a:gd name="connsiteX4" fmla="*/ 262199 w 505781"/>
                            <a:gd name="connsiteY4" fmla="*/ 18 h 184207"/>
                            <a:gd name="connsiteX5" fmla="*/ 262188 w 505781"/>
                            <a:gd name="connsiteY5" fmla="*/ 107103 h 184207"/>
                            <a:gd name="connsiteX6" fmla="*/ 361259 w 505781"/>
                            <a:gd name="connsiteY6" fmla="*/ 182898 h 184207"/>
                            <a:gd name="connsiteX7" fmla="*/ 497419 w 505781"/>
                            <a:gd name="connsiteY7" fmla="*/ 148177 h 184207"/>
                            <a:gd name="connsiteX8" fmla="*/ 475559 w 505781"/>
                            <a:gd name="connsiteY8" fmla="*/ 60978 h 184207"/>
                            <a:gd name="connsiteX0" fmla="*/ 27273 w 507075"/>
                            <a:gd name="connsiteY0" fmla="*/ 45738 h 184207"/>
                            <a:gd name="connsiteX1" fmla="*/ 4413 w 507075"/>
                            <a:gd name="connsiteY1" fmla="*/ 99078 h 184207"/>
                            <a:gd name="connsiteX2" fmla="*/ 107458 w 507075"/>
                            <a:gd name="connsiteY2" fmla="*/ 164864 h 184207"/>
                            <a:gd name="connsiteX3" fmla="*/ 240633 w 507075"/>
                            <a:gd name="connsiteY3" fmla="*/ 99078 h 184207"/>
                            <a:gd name="connsiteX4" fmla="*/ 263493 w 507075"/>
                            <a:gd name="connsiteY4" fmla="*/ 18 h 184207"/>
                            <a:gd name="connsiteX5" fmla="*/ 263482 w 507075"/>
                            <a:gd name="connsiteY5" fmla="*/ 107103 h 184207"/>
                            <a:gd name="connsiteX6" fmla="*/ 362553 w 507075"/>
                            <a:gd name="connsiteY6" fmla="*/ 182898 h 184207"/>
                            <a:gd name="connsiteX7" fmla="*/ 498713 w 507075"/>
                            <a:gd name="connsiteY7" fmla="*/ 148177 h 184207"/>
                            <a:gd name="connsiteX8" fmla="*/ 476853 w 507075"/>
                            <a:gd name="connsiteY8" fmla="*/ 60978 h 184207"/>
                            <a:gd name="connsiteX0" fmla="*/ 18837 w 498639"/>
                            <a:gd name="connsiteY0" fmla="*/ 45738 h 184207"/>
                            <a:gd name="connsiteX1" fmla="*/ 6379 w 498639"/>
                            <a:gd name="connsiteY1" fmla="*/ 118708 h 184207"/>
                            <a:gd name="connsiteX2" fmla="*/ 99022 w 498639"/>
                            <a:gd name="connsiteY2" fmla="*/ 164864 h 184207"/>
                            <a:gd name="connsiteX3" fmla="*/ 232197 w 498639"/>
                            <a:gd name="connsiteY3" fmla="*/ 99078 h 184207"/>
                            <a:gd name="connsiteX4" fmla="*/ 255057 w 498639"/>
                            <a:gd name="connsiteY4" fmla="*/ 18 h 184207"/>
                            <a:gd name="connsiteX5" fmla="*/ 255046 w 498639"/>
                            <a:gd name="connsiteY5" fmla="*/ 107103 h 184207"/>
                            <a:gd name="connsiteX6" fmla="*/ 354117 w 498639"/>
                            <a:gd name="connsiteY6" fmla="*/ 182898 h 184207"/>
                            <a:gd name="connsiteX7" fmla="*/ 490277 w 498639"/>
                            <a:gd name="connsiteY7" fmla="*/ 148177 h 184207"/>
                            <a:gd name="connsiteX8" fmla="*/ 468417 w 498639"/>
                            <a:gd name="connsiteY8" fmla="*/ 60978 h 184207"/>
                            <a:gd name="connsiteX0" fmla="*/ 18837 w 490561"/>
                            <a:gd name="connsiteY0" fmla="*/ 45738 h 184149"/>
                            <a:gd name="connsiteX1" fmla="*/ 6379 w 490561"/>
                            <a:gd name="connsiteY1" fmla="*/ 118708 h 184149"/>
                            <a:gd name="connsiteX2" fmla="*/ 99022 w 490561"/>
                            <a:gd name="connsiteY2" fmla="*/ 164864 h 184149"/>
                            <a:gd name="connsiteX3" fmla="*/ 232197 w 490561"/>
                            <a:gd name="connsiteY3" fmla="*/ 99078 h 184149"/>
                            <a:gd name="connsiteX4" fmla="*/ 255057 w 490561"/>
                            <a:gd name="connsiteY4" fmla="*/ 18 h 184149"/>
                            <a:gd name="connsiteX5" fmla="*/ 255046 w 490561"/>
                            <a:gd name="connsiteY5" fmla="*/ 107103 h 184149"/>
                            <a:gd name="connsiteX6" fmla="*/ 354117 w 490561"/>
                            <a:gd name="connsiteY6" fmla="*/ 182898 h 184149"/>
                            <a:gd name="connsiteX7" fmla="*/ 478863 w 490561"/>
                            <a:gd name="connsiteY7" fmla="*/ 147570 h 184149"/>
                            <a:gd name="connsiteX8" fmla="*/ 468417 w 490561"/>
                            <a:gd name="connsiteY8" fmla="*/ 60978 h 184149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</a:cxnLst>
                          <a:rect l="l" t="t" r="r" b="b"/>
                          <a:pathLst>
                            <a:path w="490561" h="184149">
                              <a:moveTo>
                                <a:pt x="18837" y="45738"/>
                              </a:moveTo>
                              <a:cubicBezTo>
                                <a:pt x="2327" y="62248"/>
                                <a:pt x="-6985" y="98854"/>
                                <a:pt x="6379" y="118708"/>
                              </a:cubicBezTo>
                              <a:cubicBezTo>
                                <a:pt x="19743" y="138562"/>
                                <a:pt x="61386" y="168136"/>
                                <a:pt x="99022" y="164864"/>
                              </a:cubicBezTo>
                              <a:cubicBezTo>
                                <a:pt x="136658" y="161592"/>
                                <a:pt x="206191" y="126552"/>
                                <a:pt x="232197" y="99078"/>
                              </a:cubicBezTo>
                              <a:cubicBezTo>
                                <a:pt x="258203" y="71604"/>
                                <a:pt x="251249" y="-1319"/>
                                <a:pt x="255057" y="18"/>
                              </a:cubicBezTo>
                              <a:cubicBezTo>
                                <a:pt x="258865" y="1355"/>
                                <a:pt x="238536" y="76623"/>
                                <a:pt x="255046" y="107103"/>
                              </a:cubicBezTo>
                              <a:cubicBezTo>
                                <a:pt x="271556" y="137583"/>
                                <a:pt x="316814" y="176154"/>
                                <a:pt x="354117" y="182898"/>
                              </a:cubicBezTo>
                              <a:cubicBezTo>
                                <a:pt x="391420" y="189642"/>
                                <a:pt x="459813" y="167890"/>
                                <a:pt x="478863" y="147570"/>
                              </a:cubicBezTo>
                              <a:cubicBezTo>
                                <a:pt x="497913" y="127250"/>
                                <a:pt x="493182" y="85108"/>
                                <a:pt x="468417" y="60978"/>
                              </a:cubicBezTo>
                            </a:path>
                          </a:pathLst>
                        </a:custGeom>
                        <a:noFill/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th-TH" sz="28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Times New Roman" panose="02020603050405020304" pitchFamily="18" charset="0"/>
                            <a:cs typeface="Itim"/>
                          </a:endParaRPr>
                        </a:p>
                      </p:txBody>
                    </p:sp>
                    <p:sp>
                      <p:nvSpPr>
                        <p:cNvPr id="139" name="รูปแบบอิสระ: รูปร่าง 138">
                          <a:extLst>
                            <a:ext uri="{FF2B5EF4-FFF2-40B4-BE49-F238E27FC236}">
                              <a16:creationId xmlns:a16="http://schemas.microsoft.com/office/drawing/2014/main" id="{A2FFAA8D-324A-4B35-86AD-E8712E938B64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 rot="20654224">
                          <a:off x="3822367" y="3224085"/>
                          <a:ext cx="200701" cy="117505"/>
                        </a:xfrm>
                        <a:custGeom>
                          <a:avLst/>
                          <a:gdLst>
                            <a:gd name="connsiteX0" fmla="*/ 24294 w 200701"/>
                            <a:gd name="connsiteY0" fmla="*/ 3155 h 117505"/>
                            <a:gd name="connsiteX1" fmla="*/ 146214 w 200701"/>
                            <a:gd name="connsiteY1" fmla="*/ 18395 h 117505"/>
                            <a:gd name="connsiteX2" fmla="*/ 199554 w 200701"/>
                            <a:gd name="connsiteY2" fmla="*/ 79355 h 117505"/>
                            <a:gd name="connsiteX3" fmla="*/ 100494 w 200701"/>
                            <a:gd name="connsiteY3" fmla="*/ 117455 h 117505"/>
                            <a:gd name="connsiteX4" fmla="*/ 9054 w 200701"/>
                            <a:gd name="connsiteY4" fmla="*/ 71735 h 117505"/>
                            <a:gd name="connsiteX5" fmla="*/ 24294 w 200701"/>
                            <a:gd name="connsiteY5" fmla="*/ 3155 h 117505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</a:cxnLst>
                          <a:rect l="l" t="t" r="r" b="b"/>
                          <a:pathLst>
                            <a:path w="200701" h="117505">
                              <a:moveTo>
                                <a:pt x="24294" y="3155"/>
                              </a:moveTo>
                              <a:cubicBezTo>
                                <a:pt x="47154" y="-5735"/>
                                <a:pt x="117004" y="5695"/>
                                <a:pt x="146214" y="18395"/>
                              </a:cubicBezTo>
                              <a:cubicBezTo>
                                <a:pt x="175424" y="31095"/>
                                <a:pt x="207174" y="62845"/>
                                <a:pt x="199554" y="79355"/>
                              </a:cubicBezTo>
                              <a:cubicBezTo>
                                <a:pt x="191934" y="95865"/>
                                <a:pt x="132244" y="118725"/>
                                <a:pt x="100494" y="117455"/>
                              </a:cubicBezTo>
                              <a:cubicBezTo>
                                <a:pt x="68744" y="116185"/>
                                <a:pt x="26834" y="88245"/>
                                <a:pt x="9054" y="71735"/>
                              </a:cubicBezTo>
                              <a:cubicBezTo>
                                <a:pt x="-8726" y="55225"/>
                                <a:pt x="1434" y="12045"/>
                                <a:pt x="24294" y="3155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5E2700"/>
                        </a:solidFill>
                        <a:ln w="19050"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th-TH" sz="28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Times New Roman" panose="02020603050405020304" pitchFamily="18" charset="0"/>
                            <a:cs typeface="Itim"/>
                          </a:endParaRPr>
                        </a:p>
                      </p:txBody>
                    </p:sp>
                  </p:grpSp>
                  <p:grpSp>
                    <p:nvGrpSpPr>
                      <p:cNvPr id="123" name="กลุ่ม 122">
                        <a:extLst>
                          <a:ext uri="{FF2B5EF4-FFF2-40B4-BE49-F238E27FC236}">
                            <a16:creationId xmlns:a16="http://schemas.microsoft.com/office/drawing/2014/main" id="{17E37DE3-94CB-4319-84E3-B18759F76914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995333" y="3324777"/>
                        <a:ext cx="1081875" cy="246380"/>
                        <a:chOff x="3390605" y="2906545"/>
                        <a:chExt cx="1081875" cy="246380"/>
                      </a:xfrm>
                    </p:grpSpPr>
                    <p:sp>
                      <p:nvSpPr>
                        <p:cNvPr id="132" name="แผนผังลำดับงาน: ตัวเชื่อมต่อ 131">
                          <a:extLst>
                            <a:ext uri="{FF2B5EF4-FFF2-40B4-BE49-F238E27FC236}">
                              <a16:creationId xmlns:a16="http://schemas.microsoft.com/office/drawing/2014/main" id="{E3180AAA-10CC-483F-A681-EAA9E2C94165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3390605" y="2906545"/>
                          <a:ext cx="256540" cy="246380"/>
                        </a:xfrm>
                        <a:prstGeom prst="flowChartConnector">
                          <a:avLst/>
                        </a:prstGeom>
                        <a:solidFill>
                          <a:srgbClr val="FFC000"/>
                        </a:solidFill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th-TH" sz="28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Times New Roman" panose="02020603050405020304" pitchFamily="18" charset="0"/>
                            <a:cs typeface="Itim"/>
                          </a:endParaRPr>
                        </a:p>
                      </p:txBody>
                    </p:sp>
                    <p:sp>
                      <p:nvSpPr>
                        <p:cNvPr id="133" name="แผนผังลำดับงาน: ตัวเชื่อมต่อ 132">
                          <a:extLst>
                            <a:ext uri="{FF2B5EF4-FFF2-40B4-BE49-F238E27FC236}">
                              <a16:creationId xmlns:a16="http://schemas.microsoft.com/office/drawing/2014/main" id="{84AD3BD1-2264-4832-A95F-385015A39926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4215940" y="2906545"/>
                          <a:ext cx="256540" cy="246380"/>
                        </a:xfrm>
                        <a:prstGeom prst="flowChartConnector">
                          <a:avLst/>
                        </a:prstGeom>
                        <a:solidFill>
                          <a:srgbClr val="FFC000"/>
                        </a:solidFill>
                        <a:ln w="28575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th-TH" sz="28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Times New Roman" panose="02020603050405020304" pitchFamily="18" charset="0"/>
                            <a:cs typeface="Itim"/>
                          </a:endParaRPr>
                        </a:p>
                      </p:txBody>
                    </p:sp>
                    <p:sp>
                      <p:nvSpPr>
                        <p:cNvPr id="134" name="แผนผังลำดับงาน: ตัวเชื่อมต่อ 133">
                          <a:extLst>
                            <a:ext uri="{FF2B5EF4-FFF2-40B4-BE49-F238E27FC236}">
                              <a16:creationId xmlns:a16="http://schemas.microsoft.com/office/drawing/2014/main" id="{9F0DDB15-426D-49C3-99CF-674257108430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3460097" y="2955686"/>
                          <a:ext cx="175260" cy="177315"/>
                        </a:xfrm>
                        <a:prstGeom prst="flowChartConnector">
                          <a:avLst/>
                        </a:prstGeom>
                        <a:solidFill>
                          <a:schemeClr val="tx1"/>
                        </a:solidFill>
                        <a:ln w="19050">
                          <a:noFill/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th-TH" sz="28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Times New Roman" panose="02020603050405020304" pitchFamily="18" charset="0"/>
                            <a:cs typeface="Itim"/>
                          </a:endParaRPr>
                        </a:p>
                      </p:txBody>
                    </p:sp>
                    <p:sp>
                      <p:nvSpPr>
                        <p:cNvPr id="135" name="แผนผังลำดับงาน: ตัวเชื่อมต่อ 134">
                          <a:extLst>
                            <a:ext uri="{FF2B5EF4-FFF2-40B4-BE49-F238E27FC236}">
                              <a16:creationId xmlns:a16="http://schemas.microsoft.com/office/drawing/2014/main" id="{3212365A-8C1A-4964-8F22-38153F703A7E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4286503" y="2957564"/>
                          <a:ext cx="175260" cy="177315"/>
                        </a:xfrm>
                        <a:prstGeom prst="flowChartConnector">
                          <a:avLst/>
                        </a:prstGeom>
                        <a:solidFill>
                          <a:schemeClr val="tx1"/>
                        </a:solidFill>
                        <a:ln w="19050">
                          <a:noFill/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th-TH" sz="28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Times New Roman" panose="02020603050405020304" pitchFamily="18" charset="0"/>
                            <a:cs typeface="Itim"/>
                          </a:endParaRPr>
                        </a:p>
                      </p:txBody>
                    </p:sp>
                    <p:sp>
                      <p:nvSpPr>
                        <p:cNvPr id="136" name="แผนผังลำดับงาน: ตัวเชื่อมต่อ 135">
                          <a:extLst>
                            <a:ext uri="{FF2B5EF4-FFF2-40B4-BE49-F238E27FC236}">
                              <a16:creationId xmlns:a16="http://schemas.microsoft.com/office/drawing/2014/main" id="{0A345DD6-0E26-47F9-B03A-DB644271A4F2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3549920" y="2992959"/>
                          <a:ext cx="62525" cy="62358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19050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th-TH" sz="28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Times New Roman" panose="02020603050405020304" pitchFamily="18" charset="0"/>
                            <a:cs typeface="Itim"/>
                          </a:endParaRPr>
                        </a:p>
                      </p:txBody>
                    </p:sp>
                    <p:sp>
                      <p:nvSpPr>
                        <p:cNvPr id="137" name="แผนผังลำดับงาน: ตัวเชื่อมต่อ 136">
                          <a:extLst>
                            <a:ext uri="{FF2B5EF4-FFF2-40B4-BE49-F238E27FC236}">
                              <a16:creationId xmlns:a16="http://schemas.microsoft.com/office/drawing/2014/main" id="{7D004D18-629B-4A66-94F5-A30CA6E7C471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4376494" y="2997209"/>
                          <a:ext cx="62525" cy="62358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19050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th-TH" sz="28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Times New Roman" panose="02020603050405020304" pitchFamily="18" charset="0"/>
                            <a:cs typeface="Itim"/>
                          </a:endParaRPr>
                        </a:p>
                      </p:txBody>
                    </p:sp>
                  </p:grpSp>
                  <p:grpSp>
                    <p:nvGrpSpPr>
                      <p:cNvPr id="124" name="กลุ่ม 123">
                        <a:extLst>
                          <a:ext uri="{FF2B5EF4-FFF2-40B4-BE49-F238E27FC236}">
                            <a16:creationId xmlns:a16="http://schemas.microsoft.com/office/drawing/2014/main" id="{2AD3A54C-5713-4F68-982F-91084125637E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845557" y="3679212"/>
                        <a:ext cx="211536" cy="238462"/>
                        <a:chOff x="3240829" y="3260980"/>
                        <a:chExt cx="211536" cy="238462"/>
                      </a:xfrm>
                    </p:grpSpPr>
                    <p:cxnSp>
                      <p:nvCxnSpPr>
                        <p:cNvPr id="129" name="ตัวเชื่อมต่อตรง 128">
                          <a:extLst>
                            <a:ext uri="{FF2B5EF4-FFF2-40B4-BE49-F238E27FC236}">
                              <a16:creationId xmlns:a16="http://schemas.microsoft.com/office/drawing/2014/main" id="{2D4802AB-5206-4974-BB68-3F4B5960F2F8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301660" y="3260980"/>
                          <a:ext cx="144979" cy="48820"/>
                        </a:xfrm>
                        <a:prstGeom prst="line">
                          <a:avLst/>
                        </a:prstGeom>
                        <a:ln w="28575"/>
                      </p:spPr>
                      <p:style>
                        <a:lnRef idx="3">
                          <a:schemeClr val="dk1"/>
                        </a:lnRef>
                        <a:fillRef idx="0">
                          <a:schemeClr val="dk1"/>
                        </a:fillRef>
                        <a:effectRef idx="2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30" name="ตัวเชื่อมต่อตรง 129">
                          <a:extLst>
                            <a:ext uri="{FF2B5EF4-FFF2-40B4-BE49-F238E27FC236}">
                              <a16:creationId xmlns:a16="http://schemas.microsoft.com/office/drawing/2014/main" id="{80E7593C-623D-4E5C-BA2B-3AE266321FC3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240829" y="3377962"/>
                          <a:ext cx="205810" cy="6624"/>
                        </a:xfrm>
                        <a:prstGeom prst="line">
                          <a:avLst/>
                        </a:prstGeom>
                        <a:ln w="28575"/>
                      </p:spPr>
                      <p:style>
                        <a:lnRef idx="3">
                          <a:schemeClr val="dk1"/>
                        </a:lnRef>
                        <a:fillRef idx="0">
                          <a:schemeClr val="dk1"/>
                        </a:fillRef>
                        <a:effectRef idx="2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31" name="ตัวเชื่อมต่อตรง 130">
                          <a:extLst>
                            <a:ext uri="{FF2B5EF4-FFF2-40B4-BE49-F238E27FC236}">
                              <a16:creationId xmlns:a16="http://schemas.microsoft.com/office/drawing/2014/main" id="{90EBA66F-E2CD-4DD6-81CF-AA6A09EA7395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>
                          <a:off x="3301661" y="3449391"/>
                          <a:ext cx="150704" cy="50051"/>
                        </a:xfrm>
                        <a:prstGeom prst="line">
                          <a:avLst/>
                        </a:prstGeom>
                        <a:ln w="28575"/>
                      </p:spPr>
                      <p:style>
                        <a:lnRef idx="3">
                          <a:schemeClr val="dk1"/>
                        </a:lnRef>
                        <a:fillRef idx="0">
                          <a:schemeClr val="dk1"/>
                        </a:fillRef>
                        <a:effectRef idx="2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125" name="กลุ่ม 124">
                        <a:extLst>
                          <a:ext uri="{FF2B5EF4-FFF2-40B4-BE49-F238E27FC236}">
                            <a16:creationId xmlns:a16="http://schemas.microsoft.com/office/drawing/2014/main" id="{5C922A3C-F436-4992-ADC5-12D5DEC06EA5}"/>
                          </a:ext>
                        </a:extLst>
                      </p:cNvPr>
                      <p:cNvGrpSpPr/>
                      <p:nvPr/>
                    </p:nvGrpSpPr>
                    <p:grpSpPr>
                      <a:xfrm flipH="1">
                        <a:off x="1989959" y="3680275"/>
                        <a:ext cx="211536" cy="238462"/>
                        <a:chOff x="3240829" y="3260980"/>
                        <a:chExt cx="211536" cy="238462"/>
                      </a:xfrm>
                    </p:grpSpPr>
                    <p:cxnSp>
                      <p:nvCxnSpPr>
                        <p:cNvPr id="126" name="ตัวเชื่อมต่อตรง 125">
                          <a:extLst>
                            <a:ext uri="{FF2B5EF4-FFF2-40B4-BE49-F238E27FC236}">
                              <a16:creationId xmlns:a16="http://schemas.microsoft.com/office/drawing/2014/main" id="{D932A32D-D0B1-4D7E-936F-DAEFF3A0B62C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301660" y="3260980"/>
                          <a:ext cx="144979" cy="48820"/>
                        </a:xfrm>
                        <a:prstGeom prst="line">
                          <a:avLst/>
                        </a:prstGeom>
                        <a:ln w="28575"/>
                      </p:spPr>
                      <p:style>
                        <a:lnRef idx="3">
                          <a:schemeClr val="dk1"/>
                        </a:lnRef>
                        <a:fillRef idx="0">
                          <a:schemeClr val="dk1"/>
                        </a:fillRef>
                        <a:effectRef idx="2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27" name="ตัวเชื่อมต่อตรง 126">
                          <a:extLst>
                            <a:ext uri="{FF2B5EF4-FFF2-40B4-BE49-F238E27FC236}">
                              <a16:creationId xmlns:a16="http://schemas.microsoft.com/office/drawing/2014/main" id="{1725D43F-FC1B-459C-AA54-DC163EB9AB62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240829" y="3377962"/>
                          <a:ext cx="205810" cy="6624"/>
                        </a:xfrm>
                        <a:prstGeom prst="line">
                          <a:avLst/>
                        </a:prstGeom>
                        <a:ln w="28575"/>
                      </p:spPr>
                      <p:style>
                        <a:lnRef idx="3">
                          <a:schemeClr val="dk1"/>
                        </a:lnRef>
                        <a:fillRef idx="0">
                          <a:schemeClr val="dk1"/>
                        </a:fillRef>
                        <a:effectRef idx="2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28" name="ตัวเชื่อมต่อตรง 127">
                          <a:extLst>
                            <a:ext uri="{FF2B5EF4-FFF2-40B4-BE49-F238E27FC236}">
                              <a16:creationId xmlns:a16="http://schemas.microsoft.com/office/drawing/2014/main" id="{16D24AC7-AB64-45AD-A9B0-7F8F2D99E4CE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>
                          <a:off x="3301661" y="3449391"/>
                          <a:ext cx="150704" cy="50051"/>
                        </a:xfrm>
                        <a:prstGeom prst="line">
                          <a:avLst/>
                        </a:prstGeom>
                        <a:ln w="28575"/>
                      </p:spPr>
                      <p:style>
                        <a:lnRef idx="3">
                          <a:schemeClr val="dk1"/>
                        </a:lnRef>
                        <a:fillRef idx="0">
                          <a:schemeClr val="dk1"/>
                        </a:fillRef>
                        <a:effectRef idx="2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sp>
                  <p:nvSpPr>
                    <p:cNvPr id="120" name="คอร์ด 119">
                      <a:extLst>
                        <a:ext uri="{FF2B5EF4-FFF2-40B4-BE49-F238E27FC236}">
                          <a16:creationId xmlns:a16="http://schemas.microsoft.com/office/drawing/2014/main" id="{EFBABA44-EA8D-44D7-8877-3192131B3BC9}"/>
                        </a:ext>
                      </a:extLst>
                    </p:cNvPr>
                    <p:cNvSpPr/>
                    <p:nvPr/>
                  </p:nvSpPr>
                  <p:spPr>
                    <a:xfrm rot="748035">
                      <a:off x="6971453" y="3317483"/>
                      <a:ext cx="560152" cy="561388"/>
                    </a:xfrm>
                    <a:prstGeom prst="chord">
                      <a:avLst/>
                    </a:prstGeom>
                    <a:solidFill>
                      <a:srgbClr val="F4B945"/>
                    </a:solidFill>
                    <a:ln w="19050"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121" name="คอร์ด 99">
                      <a:extLst>
                        <a:ext uri="{FF2B5EF4-FFF2-40B4-BE49-F238E27FC236}">
                          <a16:creationId xmlns:a16="http://schemas.microsoft.com/office/drawing/2014/main" id="{0E048DA9-A011-432D-B588-B40C96188661}"/>
                        </a:ext>
                      </a:extLst>
                    </p:cNvPr>
                    <p:cNvSpPr/>
                    <p:nvPr/>
                  </p:nvSpPr>
                  <p:spPr>
                    <a:xfrm rot="20880139" flipH="1">
                      <a:off x="5267137" y="3456269"/>
                      <a:ext cx="605585" cy="714770"/>
                    </a:xfrm>
                    <a:custGeom>
                      <a:avLst/>
                      <a:gdLst>
                        <a:gd name="connsiteX0" fmla="*/ 600401 w 699818"/>
                        <a:gd name="connsiteY0" fmla="*/ 609246 h 717509"/>
                        <a:gd name="connsiteX1" fmla="*/ 171669 w 699818"/>
                        <a:gd name="connsiteY1" fmla="*/ 667475 h 717509"/>
                        <a:gd name="connsiteX2" fmla="*/ 11370 w 699818"/>
                        <a:gd name="connsiteY2" fmla="*/ 268042 h 717509"/>
                        <a:gd name="connsiteX3" fmla="*/ 349909 w 699818"/>
                        <a:gd name="connsiteY3" fmla="*/ -2 h 717509"/>
                        <a:gd name="connsiteX4" fmla="*/ 600401 w 699818"/>
                        <a:gd name="connsiteY4" fmla="*/ 609246 h 717509"/>
                        <a:gd name="connsiteX0" fmla="*/ 607973 w 607973"/>
                        <a:gd name="connsiteY0" fmla="*/ 618550 h 710118"/>
                        <a:gd name="connsiteX1" fmla="*/ 169132 w 607973"/>
                        <a:gd name="connsiteY1" fmla="*/ 667477 h 710118"/>
                        <a:gd name="connsiteX2" fmla="*/ 8833 w 607973"/>
                        <a:gd name="connsiteY2" fmla="*/ 268044 h 710118"/>
                        <a:gd name="connsiteX3" fmla="*/ 347372 w 607973"/>
                        <a:gd name="connsiteY3" fmla="*/ 0 h 710118"/>
                        <a:gd name="connsiteX4" fmla="*/ 607973 w 607973"/>
                        <a:gd name="connsiteY4" fmla="*/ 618550 h 710118"/>
                        <a:gd name="connsiteX0" fmla="*/ 611711 w 611711"/>
                        <a:gd name="connsiteY0" fmla="*/ 617648 h 709680"/>
                        <a:gd name="connsiteX1" fmla="*/ 169168 w 611711"/>
                        <a:gd name="connsiteY1" fmla="*/ 667477 h 709680"/>
                        <a:gd name="connsiteX2" fmla="*/ 8869 w 611711"/>
                        <a:gd name="connsiteY2" fmla="*/ 268044 h 709680"/>
                        <a:gd name="connsiteX3" fmla="*/ 347408 w 611711"/>
                        <a:gd name="connsiteY3" fmla="*/ 0 h 709680"/>
                        <a:gd name="connsiteX4" fmla="*/ 611711 w 611711"/>
                        <a:gd name="connsiteY4" fmla="*/ 617648 h 709680"/>
                        <a:gd name="connsiteX0" fmla="*/ 598454 w 598454"/>
                        <a:gd name="connsiteY0" fmla="*/ 626687 h 714203"/>
                        <a:gd name="connsiteX1" fmla="*/ 169039 w 598454"/>
                        <a:gd name="connsiteY1" fmla="*/ 667477 h 714203"/>
                        <a:gd name="connsiteX2" fmla="*/ 8740 w 598454"/>
                        <a:gd name="connsiteY2" fmla="*/ 268044 h 714203"/>
                        <a:gd name="connsiteX3" fmla="*/ 347279 w 598454"/>
                        <a:gd name="connsiteY3" fmla="*/ 0 h 714203"/>
                        <a:gd name="connsiteX4" fmla="*/ 598454 w 598454"/>
                        <a:gd name="connsiteY4" fmla="*/ 626687 h 714203"/>
                        <a:gd name="connsiteX0" fmla="*/ 605585 w 605585"/>
                        <a:gd name="connsiteY0" fmla="*/ 627777 h 714770"/>
                        <a:gd name="connsiteX1" fmla="*/ 169107 w 605585"/>
                        <a:gd name="connsiteY1" fmla="*/ 667477 h 714770"/>
                        <a:gd name="connsiteX2" fmla="*/ 8808 w 605585"/>
                        <a:gd name="connsiteY2" fmla="*/ 268044 h 714770"/>
                        <a:gd name="connsiteX3" fmla="*/ 347347 w 605585"/>
                        <a:gd name="connsiteY3" fmla="*/ 0 h 714770"/>
                        <a:gd name="connsiteX4" fmla="*/ 605585 w 605585"/>
                        <a:gd name="connsiteY4" fmla="*/ 627777 h 71477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605585" h="714770">
                          <a:moveTo>
                            <a:pt x="605585" y="627777"/>
                          </a:moveTo>
                          <a:cubicBezTo>
                            <a:pt x="492881" y="746252"/>
                            <a:pt x="268570" y="727433"/>
                            <a:pt x="169107" y="667477"/>
                          </a:cubicBezTo>
                          <a:cubicBezTo>
                            <a:pt x="69644" y="607522"/>
                            <a:pt x="-30676" y="422946"/>
                            <a:pt x="8808" y="268044"/>
                          </a:cubicBezTo>
                          <a:cubicBezTo>
                            <a:pt x="49055" y="110149"/>
                            <a:pt x="188172" y="0"/>
                            <a:pt x="347347" y="0"/>
                          </a:cubicBezTo>
                          <a:lnTo>
                            <a:pt x="605585" y="627777"/>
                          </a:lnTo>
                          <a:close/>
                        </a:path>
                      </a:pathLst>
                    </a:custGeom>
                    <a:solidFill>
                      <a:srgbClr val="F4B945"/>
                    </a:solidFill>
                    <a:ln w="19050"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</p:grpSp>
              <p:sp>
                <p:nvSpPr>
                  <p:cNvPr id="113" name="รูปแบบอิสระ: รูปร่าง 112">
                    <a:extLst>
                      <a:ext uri="{FF2B5EF4-FFF2-40B4-BE49-F238E27FC236}">
                        <a16:creationId xmlns:a16="http://schemas.microsoft.com/office/drawing/2014/main" id="{30972A74-40C7-4E2E-8853-07D0B867A12F}"/>
                      </a:ext>
                    </a:extLst>
                  </p:cNvPr>
                  <p:cNvSpPr/>
                  <p:nvPr/>
                </p:nvSpPr>
                <p:spPr>
                  <a:xfrm rot="21144157">
                    <a:off x="1494875" y="4632603"/>
                    <a:ext cx="367302" cy="539229"/>
                  </a:xfrm>
                  <a:custGeom>
                    <a:avLst/>
                    <a:gdLst>
                      <a:gd name="connsiteX0" fmla="*/ 42210 w 347010"/>
                      <a:gd name="connsiteY0" fmla="*/ 0 h 546827"/>
                      <a:gd name="connsiteX1" fmla="*/ 11730 w 347010"/>
                      <a:gd name="connsiteY1" fmla="*/ 447040 h 546827"/>
                      <a:gd name="connsiteX2" fmla="*/ 214930 w 347010"/>
                      <a:gd name="connsiteY2" fmla="*/ 518160 h 546827"/>
                      <a:gd name="connsiteX3" fmla="*/ 347010 w 347010"/>
                      <a:gd name="connsiteY3" fmla="*/ 71120 h 54682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347010" h="546827">
                        <a:moveTo>
                          <a:pt x="42210" y="0"/>
                        </a:moveTo>
                        <a:cubicBezTo>
                          <a:pt x="12576" y="180340"/>
                          <a:pt x="-17057" y="360680"/>
                          <a:pt x="11730" y="447040"/>
                        </a:cubicBezTo>
                        <a:cubicBezTo>
                          <a:pt x="40517" y="533400"/>
                          <a:pt x="159050" y="580813"/>
                          <a:pt x="214930" y="518160"/>
                        </a:cubicBezTo>
                        <a:cubicBezTo>
                          <a:pt x="270810" y="455507"/>
                          <a:pt x="308910" y="263313"/>
                          <a:pt x="347010" y="71120"/>
                        </a:cubicBezTo>
                      </a:path>
                    </a:pathLst>
                  </a:custGeom>
                  <a:solidFill>
                    <a:schemeClr val="bg1"/>
                  </a:solidFill>
                  <a:ln w="571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  <p:sp>
                <p:nvSpPr>
                  <p:cNvPr id="114" name="รูปแบบอิสระ: รูปร่าง 113">
                    <a:extLst>
                      <a:ext uri="{FF2B5EF4-FFF2-40B4-BE49-F238E27FC236}">
                        <a16:creationId xmlns:a16="http://schemas.microsoft.com/office/drawing/2014/main" id="{89E0FC94-8708-4531-B5A0-AB2BBCD5786B}"/>
                      </a:ext>
                    </a:extLst>
                  </p:cNvPr>
                  <p:cNvSpPr/>
                  <p:nvPr/>
                </p:nvSpPr>
                <p:spPr>
                  <a:xfrm rot="455843" flipH="1">
                    <a:off x="2106138" y="4631363"/>
                    <a:ext cx="367302" cy="539229"/>
                  </a:xfrm>
                  <a:custGeom>
                    <a:avLst/>
                    <a:gdLst>
                      <a:gd name="connsiteX0" fmla="*/ 42210 w 347010"/>
                      <a:gd name="connsiteY0" fmla="*/ 0 h 546827"/>
                      <a:gd name="connsiteX1" fmla="*/ 11730 w 347010"/>
                      <a:gd name="connsiteY1" fmla="*/ 447040 h 546827"/>
                      <a:gd name="connsiteX2" fmla="*/ 214930 w 347010"/>
                      <a:gd name="connsiteY2" fmla="*/ 518160 h 546827"/>
                      <a:gd name="connsiteX3" fmla="*/ 347010 w 347010"/>
                      <a:gd name="connsiteY3" fmla="*/ 71120 h 54682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347010" h="546827">
                        <a:moveTo>
                          <a:pt x="42210" y="0"/>
                        </a:moveTo>
                        <a:cubicBezTo>
                          <a:pt x="12576" y="180340"/>
                          <a:pt x="-17057" y="360680"/>
                          <a:pt x="11730" y="447040"/>
                        </a:cubicBezTo>
                        <a:cubicBezTo>
                          <a:pt x="40517" y="533400"/>
                          <a:pt x="159050" y="580813"/>
                          <a:pt x="214930" y="518160"/>
                        </a:cubicBezTo>
                        <a:cubicBezTo>
                          <a:pt x="270810" y="455507"/>
                          <a:pt x="308910" y="263313"/>
                          <a:pt x="347010" y="71120"/>
                        </a:cubicBezTo>
                      </a:path>
                    </a:pathLst>
                  </a:custGeom>
                  <a:solidFill>
                    <a:schemeClr val="bg1"/>
                  </a:solidFill>
                  <a:ln w="571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</p:grpSp>
            <p:sp>
              <p:nvSpPr>
                <p:cNvPr id="111" name="รูปแบบอิสระ: รูปร่าง 110">
                  <a:extLst>
                    <a:ext uri="{FF2B5EF4-FFF2-40B4-BE49-F238E27FC236}">
                      <a16:creationId xmlns:a16="http://schemas.microsoft.com/office/drawing/2014/main" id="{CAF3F154-05FD-4A46-AA19-BD0BA9652AC5}"/>
                    </a:ext>
                  </a:extLst>
                </p:cNvPr>
                <p:cNvSpPr/>
                <p:nvPr/>
              </p:nvSpPr>
              <p:spPr>
                <a:xfrm>
                  <a:off x="88670" y="3455541"/>
                  <a:ext cx="409072" cy="568659"/>
                </a:xfrm>
                <a:custGeom>
                  <a:avLst/>
                  <a:gdLst>
                    <a:gd name="connsiteX0" fmla="*/ 26860 w 404374"/>
                    <a:gd name="connsiteY0" fmla="*/ 468739 h 517478"/>
                    <a:gd name="connsiteX1" fmla="*/ 350710 w 404374"/>
                    <a:gd name="connsiteY1" fmla="*/ 514459 h 517478"/>
                    <a:gd name="connsiteX2" fmla="*/ 369760 w 404374"/>
                    <a:gd name="connsiteY2" fmla="*/ 388729 h 517478"/>
                    <a:gd name="connsiteX3" fmla="*/ 404050 w 404374"/>
                    <a:gd name="connsiteY3" fmla="*/ 205849 h 517478"/>
                    <a:gd name="connsiteX4" fmla="*/ 381190 w 404374"/>
                    <a:gd name="connsiteY4" fmla="*/ 133459 h 517478"/>
                    <a:gd name="connsiteX5" fmla="*/ 293560 w 404374"/>
                    <a:gd name="connsiteY5" fmla="*/ 53449 h 517478"/>
                    <a:gd name="connsiteX6" fmla="*/ 217360 w 404374"/>
                    <a:gd name="connsiteY6" fmla="*/ 15349 h 517478"/>
                    <a:gd name="connsiteX7" fmla="*/ 152590 w 404374"/>
                    <a:gd name="connsiteY7" fmla="*/ 109 h 517478"/>
                    <a:gd name="connsiteX8" fmla="*/ 114490 w 404374"/>
                    <a:gd name="connsiteY8" fmla="*/ 11539 h 517478"/>
                    <a:gd name="connsiteX9" fmla="*/ 64960 w 404374"/>
                    <a:gd name="connsiteY9" fmla="*/ 61069 h 517478"/>
                    <a:gd name="connsiteX10" fmla="*/ 26860 w 404374"/>
                    <a:gd name="connsiteY10" fmla="*/ 186799 h 517478"/>
                    <a:gd name="connsiteX11" fmla="*/ 11620 w 404374"/>
                    <a:gd name="connsiteY11" fmla="*/ 274429 h 517478"/>
                    <a:gd name="connsiteX12" fmla="*/ 19240 w 404374"/>
                    <a:gd name="connsiteY12" fmla="*/ 362059 h 517478"/>
                    <a:gd name="connsiteX13" fmla="*/ 26860 w 404374"/>
                    <a:gd name="connsiteY13" fmla="*/ 468739 h 517478"/>
                    <a:gd name="connsiteX0" fmla="*/ 26860 w 411079"/>
                    <a:gd name="connsiteY0" fmla="*/ 468739 h 517478"/>
                    <a:gd name="connsiteX1" fmla="*/ 350710 w 411079"/>
                    <a:gd name="connsiteY1" fmla="*/ 514459 h 517478"/>
                    <a:gd name="connsiteX2" fmla="*/ 369760 w 411079"/>
                    <a:gd name="connsiteY2" fmla="*/ 388729 h 517478"/>
                    <a:gd name="connsiteX3" fmla="*/ 404050 w 411079"/>
                    <a:gd name="connsiteY3" fmla="*/ 205849 h 517478"/>
                    <a:gd name="connsiteX4" fmla="*/ 400240 w 411079"/>
                    <a:gd name="connsiteY4" fmla="*/ 125839 h 517478"/>
                    <a:gd name="connsiteX5" fmla="*/ 293560 w 411079"/>
                    <a:gd name="connsiteY5" fmla="*/ 53449 h 517478"/>
                    <a:gd name="connsiteX6" fmla="*/ 217360 w 411079"/>
                    <a:gd name="connsiteY6" fmla="*/ 15349 h 517478"/>
                    <a:gd name="connsiteX7" fmla="*/ 152590 w 411079"/>
                    <a:gd name="connsiteY7" fmla="*/ 109 h 517478"/>
                    <a:gd name="connsiteX8" fmla="*/ 114490 w 411079"/>
                    <a:gd name="connsiteY8" fmla="*/ 11539 h 517478"/>
                    <a:gd name="connsiteX9" fmla="*/ 64960 w 411079"/>
                    <a:gd name="connsiteY9" fmla="*/ 61069 h 517478"/>
                    <a:gd name="connsiteX10" fmla="*/ 26860 w 411079"/>
                    <a:gd name="connsiteY10" fmla="*/ 186799 h 517478"/>
                    <a:gd name="connsiteX11" fmla="*/ 11620 w 411079"/>
                    <a:gd name="connsiteY11" fmla="*/ 274429 h 517478"/>
                    <a:gd name="connsiteX12" fmla="*/ 19240 w 411079"/>
                    <a:gd name="connsiteY12" fmla="*/ 362059 h 517478"/>
                    <a:gd name="connsiteX13" fmla="*/ 26860 w 411079"/>
                    <a:gd name="connsiteY13" fmla="*/ 468739 h 517478"/>
                    <a:gd name="connsiteX0" fmla="*/ 31691 w 415910"/>
                    <a:gd name="connsiteY0" fmla="*/ 468739 h 517478"/>
                    <a:gd name="connsiteX1" fmla="*/ 355541 w 415910"/>
                    <a:gd name="connsiteY1" fmla="*/ 514459 h 517478"/>
                    <a:gd name="connsiteX2" fmla="*/ 374591 w 415910"/>
                    <a:gd name="connsiteY2" fmla="*/ 388729 h 517478"/>
                    <a:gd name="connsiteX3" fmla="*/ 408881 w 415910"/>
                    <a:gd name="connsiteY3" fmla="*/ 205849 h 517478"/>
                    <a:gd name="connsiteX4" fmla="*/ 405071 w 415910"/>
                    <a:gd name="connsiteY4" fmla="*/ 125839 h 517478"/>
                    <a:gd name="connsiteX5" fmla="*/ 298391 w 415910"/>
                    <a:gd name="connsiteY5" fmla="*/ 53449 h 517478"/>
                    <a:gd name="connsiteX6" fmla="*/ 222191 w 415910"/>
                    <a:gd name="connsiteY6" fmla="*/ 15349 h 517478"/>
                    <a:gd name="connsiteX7" fmla="*/ 157421 w 415910"/>
                    <a:gd name="connsiteY7" fmla="*/ 109 h 517478"/>
                    <a:gd name="connsiteX8" fmla="*/ 119321 w 415910"/>
                    <a:gd name="connsiteY8" fmla="*/ 11539 h 517478"/>
                    <a:gd name="connsiteX9" fmla="*/ 69791 w 415910"/>
                    <a:gd name="connsiteY9" fmla="*/ 61069 h 517478"/>
                    <a:gd name="connsiteX10" fmla="*/ 31691 w 415910"/>
                    <a:gd name="connsiteY10" fmla="*/ 186799 h 517478"/>
                    <a:gd name="connsiteX11" fmla="*/ 16451 w 415910"/>
                    <a:gd name="connsiteY11" fmla="*/ 274429 h 517478"/>
                    <a:gd name="connsiteX12" fmla="*/ 12641 w 415910"/>
                    <a:gd name="connsiteY12" fmla="*/ 362059 h 517478"/>
                    <a:gd name="connsiteX13" fmla="*/ 31691 w 415910"/>
                    <a:gd name="connsiteY13" fmla="*/ 468739 h 517478"/>
                    <a:gd name="connsiteX0" fmla="*/ 30633 w 414852"/>
                    <a:gd name="connsiteY0" fmla="*/ 468739 h 524727"/>
                    <a:gd name="connsiteX1" fmla="*/ 339243 w 414852"/>
                    <a:gd name="connsiteY1" fmla="*/ 522079 h 524727"/>
                    <a:gd name="connsiteX2" fmla="*/ 373533 w 414852"/>
                    <a:gd name="connsiteY2" fmla="*/ 388729 h 524727"/>
                    <a:gd name="connsiteX3" fmla="*/ 407823 w 414852"/>
                    <a:gd name="connsiteY3" fmla="*/ 205849 h 524727"/>
                    <a:gd name="connsiteX4" fmla="*/ 404013 w 414852"/>
                    <a:gd name="connsiteY4" fmla="*/ 125839 h 524727"/>
                    <a:gd name="connsiteX5" fmla="*/ 297333 w 414852"/>
                    <a:gd name="connsiteY5" fmla="*/ 53449 h 524727"/>
                    <a:gd name="connsiteX6" fmla="*/ 221133 w 414852"/>
                    <a:gd name="connsiteY6" fmla="*/ 15349 h 524727"/>
                    <a:gd name="connsiteX7" fmla="*/ 156363 w 414852"/>
                    <a:gd name="connsiteY7" fmla="*/ 109 h 524727"/>
                    <a:gd name="connsiteX8" fmla="*/ 118263 w 414852"/>
                    <a:gd name="connsiteY8" fmla="*/ 11539 h 524727"/>
                    <a:gd name="connsiteX9" fmla="*/ 68733 w 414852"/>
                    <a:gd name="connsiteY9" fmla="*/ 61069 h 524727"/>
                    <a:gd name="connsiteX10" fmla="*/ 30633 w 414852"/>
                    <a:gd name="connsiteY10" fmla="*/ 186799 h 524727"/>
                    <a:gd name="connsiteX11" fmla="*/ 15393 w 414852"/>
                    <a:gd name="connsiteY11" fmla="*/ 274429 h 524727"/>
                    <a:gd name="connsiteX12" fmla="*/ 11583 w 414852"/>
                    <a:gd name="connsiteY12" fmla="*/ 362059 h 524727"/>
                    <a:gd name="connsiteX13" fmla="*/ 30633 w 414852"/>
                    <a:gd name="connsiteY13" fmla="*/ 468739 h 524727"/>
                    <a:gd name="connsiteX0" fmla="*/ 30633 w 414852"/>
                    <a:gd name="connsiteY0" fmla="*/ 491504 h 547492"/>
                    <a:gd name="connsiteX1" fmla="*/ 339243 w 414852"/>
                    <a:gd name="connsiteY1" fmla="*/ 544844 h 547492"/>
                    <a:gd name="connsiteX2" fmla="*/ 373533 w 414852"/>
                    <a:gd name="connsiteY2" fmla="*/ 411494 h 547492"/>
                    <a:gd name="connsiteX3" fmla="*/ 407823 w 414852"/>
                    <a:gd name="connsiteY3" fmla="*/ 228614 h 547492"/>
                    <a:gd name="connsiteX4" fmla="*/ 404013 w 414852"/>
                    <a:gd name="connsiteY4" fmla="*/ 148604 h 547492"/>
                    <a:gd name="connsiteX5" fmla="*/ 297333 w 414852"/>
                    <a:gd name="connsiteY5" fmla="*/ 76214 h 547492"/>
                    <a:gd name="connsiteX6" fmla="*/ 221133 w 414852"/>
                    <a:gd name="connsiteY6" fmla="*/ 38114 h 547492"/>
                    <a:gd name="connsiteX7" fmla="*/ 152553 w 414852"/>
                    <a:gd name="connsiteY7" fmla="*/ 14 h 547492"/>
                    <a:gd name="connsiteX8" fmla="*/ 118263 w 414852"/>
                    <a:gd name="connsiteY8" fmla="*/ 34304 h 547492"/>
                    <a:gd name="connsiteX9" fmla="*/ 68733 w 414852"/>
                    <a:gd name="connsiteY9" fmla="*/ 83834 h 547492"/>
                    <a:gd name="connsiteX10" fmla="*/ 30633 w 414852"/>
                    <a:gd name="connsiteY10" fmla="*/ 209564 h 547492"/>
                    <a:gd name="connsiteX11" fmla="*/ 15393 w 414852"/>
                    <a:gd name="connsiteY11" fmla="*/ 297194 h 547492"/>
                    <a:gd name="connsiteX12" fmla="*/ 11583 w 414852"/>
                    <a:gd name="connsiteY12" fmla="*/ 384824 h 547492"/>
                    <a:gd name="connsiteX13" fmla="*/ 30633 w 414852"/>
                    <a:gd name="connsiteY13" fmla="*/ 491504 h 547492"/>
                    <a:gd name="connsiteX0" fmla="*/ 30633 w 414852"/>
                    <a:gd name="connsiteY0" fmla="*/ 491924 h 547912"/>
                    <a:gd name="connsiteX1" fmla="*/ 339243 w 414852"/>
                    <a:gd name="connsiteY1" fmla="*/ 545264 h 547912"/>
                    <a:gd name="connsiteX2" fmla="*/ 373533 w 414852"/>
                    <a:gd name="connsiteY2" fmla="*/ 411914 h 547912"/>
                    <a:gd name="connsiteX3" fmla="*/ 407823 w 414852"/>
                    <a:gd name="connsiteY3" fmla="*/ 229034 h 547912"/>
                    <a:gd name="connsiteX4" fmla="*/ 404013 w 414852"/>
                    <a:gd name="connsiteY4" fmla="*/ 149024 h 547912"/>
                    <a:gd name="connsiteX5" fmla="*/ 297333 w 414852"/>
                    <a:gd name="connsiteY5" fmla="*/ 76634 h 547912"/>
                    <a:gd name="connsiteX6" fmla="*/ 221133 w 414852"/>
                    <a:gd name="connsiteY6" fmla="*/ 19484 h 547912"/>
                    <a:gd name="connsiteX7" fmla="*/ 152553 w 414852"/>
                    <a:gd name="connsiteY7" fmla="*/ 434 h 547912"/>
                    <a:gd name="connsiteX8" fmla="*/ 118263 w 414852"/>
                    <a:gd name="connsiteY8" fmla="*/ 34724 h 547912"/>
                    <a:gd name="connsiteX9" fmla="*/ 68733 w 414852"/>
                    <a:gd name="connsiteY9" fmla="*/ 84254 h 547912"/>
                    <a:gd name="connsiteX10" fmla="*/ 30633 w 414852"/>
                    <a:gd name="connsiteY10" fmla="*/ 209984 h 547912"/>
                    <a:gd name="connsiteX11" fmla="*/ 15393 w 414852"/>
                    <a:gd name="connsiteY11" fmla="*/ 297614 h 547912"/>
                    <a:gd name="connsiteX12" fmla="*/ 11583 w 414852"/>
                    <a:gd name="connsiteY12" fmla="*/ 385244 h 547912"/>
                    <a:gd name="connsiteX13" fmla="*/ 30633 w 414852"/>
                    <a:gd name="connsiteY13" fmla="*/ 491924 h 547912"/>
                    <a:gd name="connsiteX0" fmla="*/ 29320 w 413539"/>
                    <a:gd name="connsiteY0" fmla="*/ 491924 h 555241"/>
                    <a:gd name="connsiteX1" fmla="*/ 318880 w 413539"/>
                    <a:gd name="connsiteY1" fmla="*/ 552884 h 555241"/>
                    <a:gd name="connsiteX2" fmla="*/ 372220 w 413539"/>
                    <a:gd name="connsiteY2" fmla="*/ 411914 h 555241"/>
                    <a:gd name="connsiteX3" fmla="*/ 406510 w 413539"/>
                    <a:gd name="connsiteY3" fmla="*/ 229034 h 555241"/>
                    <a:gd name="connsiteX4" fmla="*/ 402700 w 413539"/>
                    <a:gd name="connsiteY4" fmla="*/ 149024 h 555241"/>
                    <a:gd name="connsiteX5" fmla="*/ 296020 w 413539"/>
                    <a:gd name="connsiteY5" fmla="*/ 76634 h 555241"/>
                    <a:gd name="connsiteX6" fmla="*/ 219820 w 413539"/>
                    <a:gd name="connsiteY6" fmla="*/ 19484 h 555241"/>
                    <a:gd name="connsiteX7" fmla="*/ 151240 w 413539"/>
                    <a:gd name="connsiteY7" fmla="*/ 434 h 555241"/>
                    <a:gd name="connsiteX8" fmla="*/ 116950 w 413539"/>
                    <a:gd name="connsiteY8" fmla="*/ 34724 h 555241"/>
                    <a:gd name="connsiteX9" fmla="*/ 67420 w 413539"/>
                    <a:gd name="connsiteY9" fmla="*/ 84254 h 555241"/>
                    <a:gd name="connsiteX10" fmla="*/ 29320 w 413539"/>
                    <a:gd name="connsiteY10" fmla="*/ 209984 h 555241"/>
                    <a:gd name="connsiteX11" fmla="*/ 14080 w 413539"/>
                    <a:gd name="connsiteY11" fmla="*/ 297614 h 555241"/>
                    <a:gd name="connsiteX12" fmla="*/ 10270 w 413539"/>
                    <a:gd name="connsiteY12" fmla="*/ 385244 h 555241"/>
                    <a:gd name="connsiteX13" fmla="*/ 29320 w 413539"/>
                    <a:gd name="connsiteY13" fmla="*/ 491924 h 555241"/>
                    <a:gd name="connsiteX0" fmla="*/ 29060 w 413279"/>
                    <a:gd name="connsiteY0" fmla="*/ 491924 h 551568"/>
                    <a:gd name="connsiteX1" fmla="*/ 314810 w 413279"/>
                    <a:gd name="connsiteY1" fmla="*/ 549074 h 551568"/>
                    <a:gd name="connsiteX2" fmla="*/ 371960 w 413279"/>
                    <a:gd name="connsiteY2" fmla="*/ 411914 h 551568"/>
                    <a:gd name="connsiteX3" fmla="*/ 406250 w 413279"/>
                    <a:gd name="connsiteY3" fmla="*/ 229034 h 551568"/>
                    <a:gd name="connsiteX4" fmla="*/ 402440 w 413279"/>
                    <a:gd name="connsiteY4" fmla="*/ 149024 h 551568"/>
                    <a:gd name="connsiteX5" fmla="*/ 295760 w 413279"/>
                    <a:gd name="connsiteY5" fmla="*/ 76634 h 551568"/>
                    <a:gd name="connsiteX6" fmla="*/ 219560 w 413279"/>
                    <a:gd name="connsiteY6" fmla="*/ 19484 h 551568"/>
                    <a:gd name="connsiteX7" fmla="*/ 150980 w 413279"/>
                    <a:gd name="connsiteY7" fmla="*/ 434 h 551568"/>
                    <a:gd name="connsiteX8" fmla="*/ 116690 w 413279"/>
                    <a:gd name="connsiteY8" fmla="*/ 34724 h 551568"/>
                    <a:gd name="connsiteX9" fmla="*/ 67160 w 413279"/>
                    <a:gd name="connsiteY9" fmla="*/ 84254 h 551568"/>
                    <a:gd name="connsiteX10" fmla="*/ 29060 w 413279"/>
                    <a:gd name="connsiteY10" fmla="*/ 209984 h 551568"/>
                    <a:gd name="connsiteX11" fmla="*/ 13820 w 413279"/>
                    <a:gd name="connsiteY11" fmla="*/ 297614 h 551568"/>
                    <a:gd name="connsiteX12" fmla="*/ 10010 w 413279"/>
                    <a:gd name="connsiteY12" fmla="*/ 385244 h 551568"/>
                    <a:gd name="connsiteX13" fmla="*/ 29060 w 413279"/>
                    <a:gd name="connsiteY13" fmla="*/ 491924 h 551568"/>
                    <a:gd name="connsiteX0" fmla="*/ 48256 w 405805"/>
                    <a:gd name="connsiteY0" fmla="*/ 499544 h 552385"/>
                    <a:gd name="connsiteX1" fmla="*/ 307336 w 405805"/>
                    <a:gd name="connsiteY1" fmla="*/ 549074 h 552385"/>
                    <a:gd name="connsiteX2" fmla="*/ 364486 w 405805"/>
                    <a:gd name="connsiteY2" fmla="*/ 411914 h 552385"/>
                    <a:gd name="connsiteX3" fmla="*/ 398776 w 405805"/>
                    <a:gd name="connsiteY3" fmla="*/ 229034 h 552385"/>
                    <a:gd name="connsiteX4" fmla="*/ 394966 w 405805"/>
                    <a:gd name="connsiteY4" fmla="*/ 149024 h 552385"/>
                    <a:gd name="connsiteX5" fmla="*/ 288286 w 405805"/>
                    <a:gd name="connsiteY5" fmla="*/ 76634 h 552385"/>
                    <a:gd name="connsiteX6" fmla="*/ 212086 w 405805"/>
                    <a:gd name="connsiteY6" fmla="*/ 19484 h 552385"/>
                    <a:gd name="connsiteX7" fmla="*/ 143506 w 405805"/>
                    <a:gd name="connsiteY7" fmla="*/ 434 h 552385"/>
                    <a:gd name="connsiteX8" fmla="*/ 109216 w 405805"/>
                    <a:gd name="connsiteY8" fmla="*/ 34724 h 552385"/>
                    <a:gd name="connsiteX9" fmla="*/ 59686 w 405805"/>
                    <a:gd name="connsiteY9" fmla="*/ 84254 h 552385"/>
                    <a:gd name="connsiteX10" fmla="*/ 21586 w 405805"/>
                    <a:gd name="connsiteY10" fmla="*/ 209984 h 552385"/>
                    <a:gd name="connsiteX11" fmla="*/ 6346 w 405805"/>
                    <a:gd name="connsiteY11" fmla="*/ 297614 h 552385"/>
                    <a:gd name="connsiteX12" fmla="*/ 2536 w 405805"/>
                    <a:gd name="connsiteY12" fmla="*/ 385244 h 552385"/>
                    <a:gd name="connsiteX13" fmla="*/ 48256 w 405805"/>
                    <a:gd name="connsiteY13" fmla="*/ 499544 h 552385"/>
                    <a:gd name="connsiteX0" fmla="*/ 48256 w 405028"/>
                    <a:gd name="connsiteY0" fmla="*/ 499523 h 552364"/>
                    <a:gd name="connsiteX1" fmla="*/ 307336 w 405028"/>
                    <a:gd name="connsiteY1" fmla="*/ 549053 h 552364"/>
                    <a:gd name="connsiteX2" fmla="*/ 364486 w 405028"/>
                    <a:gd name="connsiteY2" fmla="*/ 411893 h 552364"/>
                    <a:gd name="connsiteX3" fmla="*/ 398776 w 405028"/>
                    <a:gd name="connsiteY3" fmla="*/ 229013 h 552364"/>
                    <a:gd name="connsiteX4" fmla="*/ 394966 w 405028"/>
                    <a:gd name="connsiteY4" fmla="*/ 149003 h 552364"/>
                    <a:gd name="connsiteX5" fmla="*/ 299716 w 405028"/>
                    <a:gd name="connsiteY5" fmla="*/ 72803 h 552364"/>
                    <a:gd name="connsiteX6" fmla="*/ 212086 w 405028"/>
                    <a:gd name="connsiteY6" fmla="*/ 19463 h 552364"/>
                    <a:gd name="connsiteX7" fmla="*/ 143506 w 405028"/>
                    <a:gd name="connsiteY7" fmla="*/ 413 h 552364"/>
                    <a:gd name="connsiteX8" fmla="*/ 109216 w 405028"/>
                    <a:gd name="connsiteY8" fmla="*/ 34703 h 552364"/>
                    <a:gd name="connsiteX9" fmla="*/ 59686 w 405028"/>
                    <a:gd name="connsiteY9" fmla="*/ 84233 h 552364"/>
                    <a:gd name="connsiteX10" fmla="*/ 21586 w 405028"/>
                    <a:gd name="connsiteY10" fmla="*/ 209963 h 552364"/>
                    <a:gd name="connsiteX11" fmla="*/ 6346 w 405028"/>
                    <a:gd name="connsiteY11" fmla="*/ 297593 h 552364"/>
                    <a:gd name="connsiteX12" fmla="*/ 2536 w 405028"/>
                    <a:gd name="connsiteY12" fmla="*/ 385223 h 552364"/>
                    <a:gd name="connsiteX13" fmla="*/ 48256 w 405028"/>
                    <a:gd name="connsiteY13" fmla="*/ 499523 h 552364"/>
                    <a:gd name="connsiteX0" fmla="*/ 48256 w 405028"/>
                    <a:gd name="connsiteY0" fmla="*/ 499239 h 552080"/>
                    <a:gd name="connsiteX1" fmla="*/ 307336 w 405028"/>
                    <a:gd name="connsiteY1" fmla="*/ 548769 h 552080"/>
                    <a:gd name="connsiteX2" fmla="*/ 364486 w 405028"/>
                    <a:gd name="connsiteY2" fmla="*/ 411609 h 552080"/>
                    <a:gd name="connsiteX3" fmla="*/ 398776 w 405028"/>
                    <a:gd name="connsiteY3" fmla="*/ 228729 h 552080"/>
                    <a:gd name="connsiteX4" fmla="*/ 394966 w 405028"/>
                    <a:gd name="connsiteY4" fmla="*/ 148719 h 552080"/>
                    <a:gd name="connsiteX5" fmla="*/ 299716 w 405028"/>
                    <a:gd name="connsiteY5" fmla="*/ 72519 h 552080"/>
                    <a:gd name="connsiteX6" fmla="*/ 212086 w 405028"/>
                    <a:gd name="connsiteY6" fmla="*/ 19179 h 552080"/>
                    <a:gd name="connsiteX7" fmla="*/ 143506 w 405028"/>
                    <a:gd name="connsiteY7" fmla="*/ 129 h 552080"/>
                    <a:gd name="connsiteX8" fmla="*/ 90166 w 405028"/>
                    <a:gd name="connsiteY8" fmla="*/ 26799 h 552080"/>
                    <a:gd name="connsiteX9" fmla="*/ 59686 w 405028"/>
                    <a:gd name="connsiteY9" fmla="*/ 83949 h 552080"/>
                    <a:gd name="connsiteX10" fmla="*/ 21586 w 405028"/>
                    <a:gd name="connsiteY10" fmla="*/ 209679 h 552080"/>
                    <a:gd name="connsiteX11" fmla="*/ 6346 w 405028"/>
                    <a:gd name="connsiteY11" fmla="*/ 297309 h 552080"/>
                    <a:gd name="connsiteX12" fmla="*/ 2536 w 405028"/>
                    <a:gd name="connsiteY12" fmla="*/ 384939 h 552080"/>
                    <a:gd name="connsiteX13" fmla="*/ 48256 w 405028"/>
                    <a:gd name="connsiteY13" fmla="*/ 499239 h 552080"/>
                    <a:gd name="connsiteX0" fmla="*/ 48256 w 405028"/>
                    <a:gd name="connsiteY0" fmla="*/ 499239 h 552080"/>
                    <a:gd name="connsiteX1" fmla="*/ 307336 w 405028"/>
                    <a:gd name="connsiteY1" fmla="*/ 548769 h 552080"/>
                    <a:gd name="connsiteX2" fmla="*/ 364486 w 405028"/>
                    <a:gd name="connsiteY2" fmla="*/ 411609 h 552080"/>
                    <a:gd name="connsiteX3" fmla="*/ 398776 w 405028"/>
                    <a:gd name="connsiteY3" fmla="*/ 228729 h 552080"/>
                    <a:gd name="connsiteX4" fmla="*/ 394966 w 405028"/>
                    <a:gd name="connsiteY4" fmla="*/ 148719 h 552080"/>
                    <a:gd name="connsiteX5" fmla="*/ 299716 w 405028"/>
                    <a:gd name="connsiteY5" fmla="*/ 72519 h 552080"/>
                    <a:gd name="connsiteX6" fmla="*/ 212086 w 405028"/>
                    <a:gd name="connsiteY6" fmla="*/ 19179 h 552080"/>
                    <a:gd name="connsiteX7" fmla="*/ 143506 w 405028"/>
                    <a:gd name="connsiteY7" fmla="*/ 129 h 552080"/>
                    <a:gd name="connsiteX8" fmla="*/ 90166 w 405028"/>
                    <a:gd name="connsiteY8" fmla="*/ 26799 h 552080"/>
                    <a:gd name="connsiteX9" fmla="*/ 52066 w 405028"/>
                    <a:gd name="connsiteY9" fmla="*/ 82044 h 552080"/>
                    <a:gd name="connsiteX10" fmla="*/ 21586 w 405028"/>
                    <a:gd name="connsiteY10" fmla="*/ 209679 h 552080"/>
                    <a:gd name="connsiteX11" fmla="*/ 6346 w 405028"/>
                    <a:gd name="connsiteY11" fmla="*/ 297309 h 552080"/>
                    <a:gd name="connsiteX12" fmla="*/ 2536 w 405028"/>
                    <a:gd name="connsiteY12" fmla="*/ 384939 h 552080"/>
                    <a:gd name="connsiteX13" fmla="*/ 48256 w 405028"/>
                    <a:gd name="connsiteY13" fmla="*/ 499239 h 552080"/>
                    <a:gd name="connsiteX0" fmla="*/ 48256 w 405028"/>
                    <a:gd name="connsiteY0" fmla="*/ 499239 h 552080"/>
                    <a:gd name="connsiteX1" fmla="*/ 307336 w 405028"/>
                    <a:gd name="connsiteY1" fmla="*/ 548769 h 552080"/>
                    <a:gd name="connsiteX2" fmla="*/ 364486 w 405028"/>
                    <a:gd name="connsiteY2" fmla="*/ 411609 h 552080"/>
                    <a:gd name="connsiteX3" fmla="*/ 398776 w 405028"/>
                    <a:gd name="connsiteY3" fmla="*/ 228729 h 552080"/>
                    <a:gd name="connsiteX4" fmla="*/ 394966 w 405028"/>
                    <a:gd name="connsiteY4" fmla="*/ 148719 h 552080"/>
                    <a:gd name="connsiteX5" fmla="*/ 299716 w 405028"/>
                    <a:gd name="connsiteY5" fmla="*/ 72519 h 552080"/>
                    <a:gd name="connsiteX6" fmla="*/ 212086 w 405028"/>
                    <a:gd name="connsiteY6" fmla="*/ 19179 h 552080"/>
                    <a:gd name="connsiteX7" fmla="*/ 143506 w 405028"/>
                    <a:gd name="connsiteY7" fmla="*/ 129 h 552080"/>
                    <a:gd name="connsiteX8" fmla="*/ 90166 w 405028"/>
                    <a:gd name="connsiteY8" fmla="*/ 26799 h 552080"/>
                    <a:gd name="connsiteX9" fmla="*/ 52066 w 405028"/>
                    <a:gd name="connsiteY9" fmla="*/ 82044 h 552080"/>
                    <a:gd name="connsiteX10" fmla="*/ 13966 w 405028"/>
                    <a:gd name="connsiteY10" fmla="*/ 211584 h 552080"/>
                    <a:gd name="connsiteX11" fmla="*/ 6346 w 405028"/>
                    <a:gd name="connsiteY11" fmla="*/ 297309 h 552080"/>
                    <a:gd name="connsiteX12" fmla="*/ 2536 w 405028"/>
                    <a:gd name="connsiteY12" fmla="*/ 384939 h 552080"/>
                    <a:gd name="connsiteX13" fmla="*/ 48256 w 405028"/>
                    <a:gd name="connsiteY13" fmla="*/ 499239 h 552080"/>
                    <a:gd name="connsiteX0" fmla="*/ 50201 w 406973"/>
                    <a:gd name="connsiteY0" fmla="*/ 499239 h 552080"/>
                    <a:gd name="connsiteX1" fmla="*/ 309281 w 406973"/>
                    <a:gd name="connsiteY1" fmla="*/ 548769 h 552080"/>
                    <a:gd name="connsiteX2" fmla="*/ 366431 w 406973"/>
                    <a:gd name="connsiteY2" fmla="*/ 411609 h 552080"/>
                    <a:gd name="connsiteX3" fmla="*/ 400721 w 406973"/>
                    <a:gd name="connsiteY3" fmla="*/ 228729 h 552080"/>
                    <a:gd name="connsiteX4" fmla="*/ 396911 w 406973"/>
                    <a:gd name="connsiteY4" fmla="*/ 148719 h 552080"/>
                    <a:gd name="connsiteX5" fmla="*/ 301661 w 406973"/>
                    <a:gd name="connsiteY5" fmla="*/ 72519 h 552080"/>
                    <a:gd name="connsiteX6" fmla="*/ 214031 w 406973"/>
                    <a:gd name="connsiteY6" fmla="*/ 19179 h 552080"/>
                    <a:gd name="connsiteX7" fmla="*/ 145451 w 406973"/>
                    <a:gd name="connsiteY7" fmla="*/ 129 h 552080"/>
                    <a:gd name="connsiteX8" fmla="*/ 92111 w 406973"/>
                    <a:gd name="connsiteY8" fmla="*/ 26799 h 552080"/>
                    <a:gd name="connsiteX9" fmla="*/ 54011 w 406973"/>
                    <a:gd name="connsiteY9" fmla="*/ 82044 h 552080"/>
                    <a:gd name="connsiteX10" fmla="*/ 15911 w 406973"/>
                    <a:gd name="connsiteY10" fmla="*/ 211584 h 552080"/>
                    <a:gd name="connsiteX11" fmla="*/ 2576 w 406973"/>
                    <a:gd name="connsiteY11" fmla="*/ 306834 h 552080"/>
                    <a:gd name="connsiteX12" fmla="*/ 4481 w 406973"/>
                    <a:gd name="connsiteY12" fmla="*/ 384939 h 552080"/>
                    <a:gd name="connsiteX13" fmla="*/ 50201 w 406973"/>
                    <a:gd name="connsiteY13" fmla="*/ 499239 h 552080"/>
                    <a:gd name="connsiteX0" fmla="*/ 52861 w 409633"/>
                    <a:gd name="connsiteY0" fmla="*/ 499239 h 552041"/>
                    <a:gd name="connsiteX1" fmla="*/ 311941 w 409633"/>
                    <a:gd name="connsiteY1" fmla="*/ 548769 h 552041"/>
                    <a:gd name="connsiteX2" fmla="*/ 369091 w 409633"/>
                    <a:gd name="connsiteY2" fmla="*/ 411609 h 552041"/>
                    <a:gd name="connsiteX3" fmla="*/ 403381 w 409633"/>
                    <a:gd name="connsiteY3" fmla="*/ 228729 h 552041"/>
                    <a:gd name="connsiteX4" fmla="*/ 399571 w 409633"/>
                    <a:gd name="connsiteY4" fmla="*/ 148719 h 552041"/>
                    <a:gd name="connsiteX5" fmla="*/ 304321 w 409633"/>
                    <a:gd name="connsiteY5" fmla="*/ 72519 h 552041"/>
                    <a:gd name="connsiteX6" fmla="*/ 216691 w 409633"/>
                    <a:gd name="connsiteY6" fmla="*/ 19179 h 552041"/>
                    <a:gd name="connsiteX7" fmla="*/ 148111 w 409633"/>
                    <a:gd name="connsiteY7" fmla="*/ 129 h 552041"/>
                    <a:gd name="connsiteX8" fmla="*/ 94771 w 409633"/>
                    <a:gd name="connsiteY8" fmla="*/ 26799 h 552041"/>
                    <a:gd name="connsiteX9" fmla="*/ 56671 w 409633"/>
                    <a:gd name="connsiteY9" fmla="*/ 82044 h 552041"/>
                    <a:gd name="connsiteX10" fmla="*/ 18571 w 409633"/>
                    <a:gd name="connsiteY10" fmla="*/ 211584 h 552041"/>
                    <a:gd name="connsiteX11" fmla="*/ 5236 w 409633"/>
                    <a:gd name="connsiteY11" fmla="*/ 306834 h 552041"/>
                    <a:gd name="connsiteX12" fmla="*/ 3331 w 409633"/>
                    <a:gd name="connsiteY12" fmla="*/ 388749 h 552041"/>
                    <a:gd name="connsiteX13" fmla="*/ 52861 w 409633"/>
                    <a:gd name="connsiteY13" fmla="*/ 499239 h 552041"/>
                    <a:gd name="connsiteX0" fmla="*/ 44680 w 409072"/>
                    <a:gd name="connsiteY0" fmla="*/ 504954 h 552796"/>
                    <a:gd name="connsiteX1" fmla="*/ 311380 w 409072"/>
                    <a:gd name="connsiteY1" fmla="*/ 548769 h 552796"/>
                    <a:gd name="connsiteX2" fmla="*/ 368530 w 409072"/>
                    <a:gd name="connsiteY2" fmla="*/ 411609 h 552796"/>
                    <a:gd name="connsiteX3" fmla="*/ 402820 w 409072"/>
                    <a:gd name="connsiteY3" fmla="*/ 228729 h 552796"/>
                    <a:gd name="connsiteX4" fmla="*/ 399010 w 409072"/>
                    <a:gd name="connsiteY4" fmla="*/ 148719 h 552796"/>
                    <a:gd name="connsiteX5" fmla="*/ 303760 w 409072"/>
                    <a:gd name="connsiteY5" fmla="*/ 72519 h 552796"/>
                    <a:gd name="connsiteX6" fmla="*/ 216130 w 409072"/>
                    <a:gd name="connsiteY6" fmla="*/ 19179 h 552796"/>
                    <a:gd name="connsiteX7" fmla="*/ 147550 w 409072"/>
                    <a:gd name="connsiteY7" fmla="*/ 129 h 552796"/>
                    <a:gd name="connsiteX8" fmla="*/ 94210 w 409072"/>
                    <a:gd name="connsiteY8" fmla="*/ 26799 h 552796"/>
                    <a:gd name="connsiteX9" fmla="*/ 56110 w 409072"/>
                    <a:gd name="connsiteY9" fmla="*/ 82044 h 552796"/>
                    <a:gd name="connsiteX10" fmla="*/ 18010 w 409072"/>
                    <a:gd name="connsiteY10" fmla="*/ 211584 h 552796"/>
                    <a:gd name="connsiteX11" fmla="*/ 4675 w 409072"/>
                    <a:gd name="connsiteY11" fmla="*/ 306834 h 552796"/>
                    <a:gd name="connsiteX12" fmla="*/ 2770 w 409072"/>
                    <a:gd name="connsiteY12" fmla="*/ 388749 h 552796"/>
                    <a:gd name="connsiteX13" fmla="*/ 44680 w 409072"/>
                    <a:gd name="connsiteY13" fmla="*/ 504954 h 552796"/>
                    <a:gd name="connsiteX0" fmla="*/ 44680 w 409072"/>
                    <a:gd name="connsiteY0" fmla="*/ 504954 h 554568"/>
                    <a:gd name="connsiteX1" fmla="*/ 313285 w 409072"/>
                    <a:gd name="connsiteY1" fmla="*/ 550674 h 554568"/>
                    <a:gd name="connsiteX2" fmla="*/ 368530 w 409072"/>
                    <a:gd name="connsiteY2" fmla="*/ 411609 h 554568"/>
                    <a:gd name="connsiteX3" fmla="*/ 402820 w 409072"/>
                    <a:gd name="connsiteY3" fmla="*/ 228729 h 554568"/>
                    <a:gd name="connsiteX4" fmla="*/ 399010 w 409072"/>
                    <a:gd name="connsiteY4" fmla="*/ 148719 h 554568"/>
                    <a:gd name="connsiteX5" fmla="*/ 303760 w 409072"/>
                    <a:gd name="connsiteY5" fmla="*/ 72519 h 554568"/>
                    <a:gd name="connsiteX6" fmla="*/ 216130 w 409072"/>
                    <a:gd name="connsiteY6" fmla="*/ 19179 h 554568"/>
                    <a:gd name="connsiteX7" fmla="*/ 147550 w 409072"/>
                    <a:gd name="connsiteY7" fmla="*/ 129 h 554568"/>
                    <a:gd name="connsiteX8" fmla="*/ 94210 w 409072"/>
                    <a:gd name="connsiteY8" fmla="*/ 26799 h 554568"/>
                    <a:gd name="connsiteX9" fmla="*/ 56110 w 409072"/>
                    <a:gd name="connsiteY9" fmla="*/ 82044 h 554568"/>
                    <a:gd name="connsiteX10" fmla="*/ 18010 w 409072"/>
                    <a:gd name="connsiteY10" fmla="*/ 211584 h 554568"/>
                    <a:gd name="connsiteX11" fmla="*/ 4675 w 409072"/>
                    <a:gd name="connsiteY11" fmla="*/ 306834 h 554568"/>
                    <a:gd name="connsiteX12" fmla="*/ 2770 w 409072"/>
                    <a:gd name="connsiteY12" fmla="*/ 388749 h 554568"/>
                    <a:gd name="connsiteX13" fmla="*/ 44680 w 409072"/>
                    <a:gd name="connsiteY13" fmla="*/ 504954 h 554568"/>
                    <a:gd name="connsiteX0" fmla="*/ 44680 w 409072"/>
                    <a:gd name="connsiteY0" fmla="*/ 504954 h 567170"/>
                    <a:gd name="connsiteX1" fmla="*/ 309475 w 409072"/>
                    <a:gd name="connsiteY1" fmla="*/ 564009 h 567170"/>
                    <a:gd name="connsiteX2" fmla="*/ 368530 w 409072"/>
                    <a:gd name="connsiteY2" fmla="*/ 411609 h 567170"/>
                    <a:gd name="connsiteX3" fmla="*/ 402820 w 409072"/>
                    <a:gd name="connsiteY3" fmla="*/ 228729 h 567170"/>
                    <a:gd name="connsiteX4" fmla="*/ 399010 w 409072"/>
                    <a:gd name="connsiteY4" fmla="*/ 148719 h 567170"/>
                    <a:gd name="connsiteX5" fmla="*/ 303760 w 409072"/>
                    <a:gd name="connsiteY5" fmla="*/ 72519 h 567170"/>
                    <a:gd name="connsiteX6" fmla="*/ 216130 w 409072"/>
                    <a:gd name="connsiteY6" fmla="*/ 19179 h 567170"/>
                    <a:gd name="connsiteX7" fmla="*/ 147550 w 409072"/>
                    <a:gd name="connsiteY7" fmla="*/ 129 h 567170"/>
                    <a:gd name="connsiteX8" fmla="*/ 94210 w 409072"/>
                    <a:gd name="connsiteY8" fmla="*/ 26799 h 567170"/>
                    <a:gd name="connsiteX9" fmla="*/ 56110 w 409072"/>
                    <a:gd name="connsiteY9" fmla="*/ 82044 h 567170"/>
                    <a:gd name="connsiteX10" fmla="*/ 18010 w 409072"/>
                    <a:gd name="connsiteY10" fmla="*/ 211584 h 567170"/>
                    <a:gd name="connsiteX11" fmla="*/ 4675 w 409072"/>
                    <a:gd name="connsiteY11" fmla="*/ 306834 h 567170"/>
                    <a:gd name="connsiteX12" fmla="*/ 2770 w 409072"/>
                    <a:gd name="connsiteY12" fmla="*/ 388749 h 567170"/>
                    <a:gd name="connsiteX13" fmla="*/ 44680 w 409072"/>
                    <a:gd name="connsiteY13" fmla="*/ 504954 h 567170"/>
                    <a:gd name="connsiteX0" fmla="*/ 44680 w 409072"/>
                    <a:gd name="connsiteY0" fmla="*/ 504954 h 563541"/>
                    <a:gd name="connsiteX1" fmla="*/ 311380 w 409072"/>
                    <a:gd name="connsiteY1" fmla="*/ 560199 h 563541"/>
                    <a:gd name="connsiteX2" fmla="*/ 368530 w 409072"/>
                    <a:gd name="connsiteY2" fmla="*/ 411609 h 563541"/>
                    <a:gd name="connsiteX3" fmla="*/ 402820 w 409072"/>
                    <a:gd name="connsiteY3" fmla="*/ 228729 h 563541"/>
                    <a:gd name="connsiteX4" fmla="*/ 399010 w 409072"/>
                    <a:gd name="connsiteY4" fmla="*/ 148719 h 563541"/>
                    <a:gd name="connsiteX5" fmla="*/ 303760 w 409072"/>
                    <a:gd name="connsiteY5" fmla="*/ 72519 h 563541"/>
                    <a:gd name="connsiteX6" fmla="*/ 216130 w 409072"/>
                    <a:gd name="connsiteY6" fmla="*/ 19179 h 563541"/>
                    <a:gd name="connsiteX7" fmla="*/ 147550 w 409072"/>
                    <a:gd name="connsiteY7" fmla="*/ 129 h 563541"/>
                    <a:gd name="connsiteX8" fmla="*/ 94210 w 409072"/>
                    <a:gd name="connsiteY8" fmla="*/ 26799 h 563541"/>
                    <a:gd name="connsiteX9" fmla="*/ 56110 w 409072"/>
                    <a:gd name="connsiteY9" fmla="*/ 82044 h 563541"/>
                    <a:gd name="connsiteX10" fmla="*/ 18010 w 409072"/>
                    <a:gd name="connsiteY10" fmla="*/ 211584 h 563541"/>
                    <a:gd name="connsiteX11" fmla="*/ 4675 w 409072"/>
                    <a:gd name="connsiteY11" fmla="*/ 306834 h 563541"/>
                    <a:gd name="connsiteX12" fmla="*/ 2770 w 409072"/>
                    <a:gd name="connsiteY12" fmla="*/ 388749 h 563541"/>
                    <a:gd name="connsiteX13" fmla="*/ 44680 w 409072"/>
                    <a:gd name="connsiteY13" fmla="*/ 504954 h 563541"/>
                    <a:gd name="connsiteX0" fmla="*/ 44680 w 409072"/>
                    <a:gd name="connsiteY0" fmla="*/ 504954 h 567591"/>
                    <a:gd name="connsiteX1" fmla="*/ 311380 w 409072"/>
                    <a:gd name="connsiteY1" fmla="*/ 560199 h 567591"/>
                    <a:gd name="connsiteX2" fmla="*/ 339955 w 409072"/>
                    <a:gd name="connsiteY2" fmla="*/ 550674 h 567591"/>
                    <a:gd name="connsiteX3" fmla="*/ 368530 w 409072"/>
                    <a:gd name="connsiteY3" fmla="*/ 411609 h 567591"/>
                    <a:gd name="connsiteX4" fmla="*/ 402820 w 409072"/>
                    <a:gd name="connsiteY4" fmla="*/ 228729 h 567591"/>
                    <a:gd name="connsiteX5" fmla="*/ 399010 w 409072"/>
                    <a:gd name="connsiteY5" fmla="*/ 148719 h 567591"/>
                    <a:gd name="connsiteX6" fmla="*/ 303760 w 409072"/>
                    <a:gd name="connsiteY6" fmla="*/ 72519 h 567591"/>
                    <a:gd name="connsiteX7" fmla="*/ 216130 w 409072"/>
                    <a:gd name="connsiteY7" fmla="*/ 19179 h 567591"/>
                    <a:gd name="connsiteX8" fmla="*/ 147550 w 409072"/>
                    <a:gd name="connsiteY8" fmla="*/ 129 h 567591"/>
                    <a:gd name="connsiteX9" fmla="*/ 94210 w 409072"/>
                    <a:gd name="connsiteY9" fmla="*/ 26799 h 567591"/>
                    <a:gd name="connsiteX10" fmla="*/ 56110 w 409072"/>
                    <a:gd name="connsiteY10" fmla="*/ 82044 h 567591"/>
                    <a:gd name="connsiteX11" fmla="*/ 18010 w 409072"/>
                    <a:gd name="connsiteY11" fmla="*/ 211584 h 567591"/>
                    <a:gd name="connsiteX12" fmla="*/ 4675 w 409072"/>
                    <a:gd name="connsiteY12" fmla="*/ 306834 h 567591"/>
                    <a:gd name="connsiteX13" fmla="*/ 2770 w 409072"/>
                    <a:gd name="connsiteY13" fmla="*/ 388749 h 567591"/>
                    <a:gd name="connsiteX14" fmla="*/ 44680 w 409072"/>
                    <a:gd name="connsiteY14" fmla="*/ 504954 h 567591"/>
                    <a:gd name="connsiteX0" fmla="*/ 44680 w 409072"/>
                    <a:gd name="connsiteY0" fmla="*/ 504954 h 568659"/>
                    <a:gd name="connsiteX1" fmla="*/ 311380 w 409072"/>
                    <a:gd name="connsiteY1" fmla="*/ 560199 h 568659"/>
                    <a:gd name="connsiteX2" fmla="*/ 349480 w 409072"/>
                    <a:gd name="connsiteY2" fmla="*/ 552579 h 568659"/>
                    <a:gd name="connsiteX3" fmla="*/ 368530 w 409072"/>
                    <a:gd name="connsiteY3" fmla="*/ 411609 h 568659"/>
                    <a:gd name="connsiteX4" fmla="*/ 402820 w 409072"/>
                    <a:gd name="connsiteY4" fmla="*/ 228729 h 568659"/>
                    <a:gd name="connsiteX5" fmla="*/ 399010 w 409072"/>
                    <a:gd name="connsiteY5" fmla="*/ 148719 h 568659"/>
                    <a:gd name="connsiteX6" fmla="*/ 303760 w 409072"/>
                    <a:gd name="connsiteY6" fmla="*/ 72519 h 568659"/>
                    <a:gd name="connsiteX7" fmla="*/ 216130 w 409072"/>
                    <a:gd name="connsiteY7" fmla="*/ 19179 h 568659"/>
                    <a:gd name="connsiteX8" fmla="*/ 147550 w 409072"/>
                    <a:gd name="connsiteY8" fmla="*/ 129 h 568659"/>
                    <a:gd name="connsiteX9" fmla="*/ 94210 w 409072"/>
                    <a:gd name="connsiteY9" fmla="*/ 26799 h 568659"/>
                    <a:gd name="connsiteX10" fmla="*/ 56110 w 409072"/>
                    <a:gd name="connsiteY10" fmla="*/ 82044 h 568659"/>
                    <a:gd name="connsiteX11" fmla="*/ 18010 w 409072"/>
                    <a:gd name="connsiteY11" fmla="*/ 211584 h 568659"/>
                    <a:gd name="connsiteX12" fmla="*/ 4675 w 409072"/>
                    <a:gd name="connsiteY12" fmla="*/ 306834 h 568659"/>
                    <a:gd name="connsiteX13" fmla="*/ 2770 w 409072"/>
                    <a:gd name="connsiteY13" fmla="*/ 388749 h 568659"/>
                    <a:gd name="connsiteX14" fmla="*/ 44680 w 409072"/>
                    <a:gd name="connsiteY14" fmla="*/ 504954 h 5686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409072" h="568659">
                      <a:moveTo>
                        <a:pt x="44680" y="504954"/>
                      </a:moveTo>
                      <a:cubicBezTo>
                        <a:pt x="96115" y="533529"/>
                        <a:pt x="260580" y="552261"/>
                        <a:pt x="311380" y="560199"/>
                      </a:cubicBezTo>
                      <a:cubicBezTo>
                        <a:pt x="362180" y="568137"/>
                        <a:pt x="339955" y="577344"/>
                        <a:pt x="349480" y="552579"/>
                      </a:cubicBezTo>
                      <a:cubicBezTo>
                        <a:pt x="359005" y="527814"/>
                        <a:pt x="359640" y="465584"/>
                        <a:pt x="368530" y="411609"/>
                      </a:cubicBezTo>
                      <a:cubicBezTo>
                        <a:pt x="377420" y="357634"/>
                        <a:pt x="397740" y="272544"/>
                        <a:pt x="402820" y="228729"/>
                      </a:cubicBezTo>
                      <a:cubicBezTo>
                        <a:pt x="407900" y="184914"/>
                        <a:pt x="415520" y="174754"/>
                        <a:pt x="399010" y="148719"/>
                      </a:cubicBezTo>
                      <a:cubicBezTo>
                        <a:pt x="382500" y="122684"/>
                        <a:pt x="334240" y="94109"/>
                        <a:pt x="303760" y="72519"/>
                      </a:cubicBezTo>
                      <a:cubicBezTo>
                        <a:pt x="273280" y="50929"/>
                        <a:pt x="242165" y="31244"/>
                        <a:pt x="216130" y="19179"/>
                      </a:cubicBezTo>
                      <a:cubicBezTo>
                        <a:pt x="190095" y="7114"/>
                        <a:pt x="167870" y="-1141"/>
                        <a:pt x="147550" y="129"/>
                      </a:cubicBezTo>
                      <a:cubicBezTo>
                        <a:pt x="127230" y="1399"/>
                        <a:pt x="109450" y="13147"/>
                        <a:pt x="94210" y="26799"/>
                      </a:cubicBezTo>
                      <a:cubicBezTo>
                        <a:pt x="78970" y="40451"/>
                        <a:pt x="68810" y="51247"/>
                        <a:pt x="56110" y="82044"/>
                      </a:cubicBezTo>
                      <a:cubicBezTo>
                        <a:pt x="43410" y="112841"/>
                        <a:pt x="26583" y="174119"/>
                        <a:pt x="18010" y="211584"/>
                      </a:cubicBezTo>
                      <a:cubicBezTo>
                        <a:pt x="9438" y="249049"/>
                        <a:pt x="5945" y="277624"/>
                        <a:pt x="4675" y="306834"/>
                      </a:cubicBezTo>
                      <a:cubicBezTo>
                        <a:pt x="3405" y="336044"/>
                        <a:pt x="-3898" y="355729"/>
                        <a:pt x="2770" y="388749"/>
                      </a:cubicBezTo>
                      <a:cubicBezTo>
                        <a:pt x="9438" y="421769"/>
                        <a:pt x="-6755" y="476379"/>
                        <a:pt x="44680" y="504954"/>
                      </a:cubicBezTo>
                      <a:close/>
                    </a:path>
                  </a:pathLst>
                </a:custGeom>
                <a:solidFill>
                  <a:srgbClr val="F4B94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</p:grpSp>
          <p:sp>
            <p:nvSpPr>
              <p:cNvPr id="107" name="สามเหลี่ยมหน้าจั่ว 872">
                <a:extLst>
                  <a:ext uri="{FF2B5EF4-FFF2-40B4-BE49-F238E27FC236}">
                    <a16:creationId xmlns:a16="http://schemas.microsoft.com/office/drawing/2014/main" id="{021630E9-48DD-4052-877D-DC3DF8BA91A8}"/>
                  </a:ext>
                </a:extLst>
              </p:cNvPr>
              <p:cNvSpPr/>
              <p:nvPr/>
            </p:nvSpPr>
            <p:spPr>
              <a:xfrm rot="20307921">
                <a:off x="1581174" y="4590480"/>
                <a:ext cx="258112" cy="365847"/>
              </a:xfrm>
              <a:custGeom>
                <a:avLst/>
                <a:gdLst>
                  <a:gd name="connsiteX0" fmla="*/ 0 w 251081"/>
                  <a:gd name="connsiteY0" fmla="*/ 227839 h 227839"/>
                  <a:gd name="connsiteX1" fmla="*/ 125541 w 251081"/>
                  <a:gd name="connsiteY1" fmla="*/ 0 h 227839"/>
                  <a:gd name="connsiteX2" fmla="*/ 251081 w 251081"/>
                  <a:gd name="connsiteY2" fmla="*/ 227839 h 227839"/>
                  <a:gd name="connsiteX3" fmla="*/ 0 w 251081"/>
                  <a:gd name="connsiteY3" fmla="*/ 227839 h 227839"/>
                  <a:gd name="connsiteX0" fmla="*/ 0 w 297141"/>
                  <a:gd name="connsiteY0" fmla="*/ 227839 h 227839"/>
                  <a:gd name="connsiteX1" fmla="*/ 125541 w 297141"/>
                  <a:gd name="connsiteY1" fmla="*/ 0 h 227839"/>
                  <a:gd name="connsiteX2" fmla="*/ 297141 w 297141"/>
                  <a:gd name="connsiteY2" fmla="*/ 180512 h 227839"/>
                  <a:gd name="connsiteX3" fmla="*/ 0 w 297141"/>
                  <a:gd name="connsiteY3" fmla="*/ 227839 h 227839"/>
                  <a:gd name="connsiteX0" fmla="*/ 44777 w 171600"/>
                  <a:gd name="connsiteY0" fmla="*/ 377240 h 377240"/>
                  <a:gd name="connsiteX1" fmla="*/ 0 w 171600"/>
                  <a:gd name="connsiteY1" fmla="*/ 0 h 377240"/>
                  <a:gd name="connsiteX2" fmla="*/ 171600 w 171600"/>
                  <a:gd name="connsiteY2" fmla="*/ 180512 h 377240"/>
                  <a:gd name="connsiteX3" fmla="*/ 44777 w 171600"/>
                  <a:gd name="connsiteY3" fmla="*/ 377240 h 377240"/>
                  <a:gd name="connsiteX0" fmla="*/ 94672 w 221495"/>
                  <a:gd name="connsiteY0" fmla="*/ 347824 h 347824"/>
                  <a:gd name="connsiteX1" fmla="*/ 0 w 221495"/>
                  <a:gd name="connsiteY1" fmla="*/ 0 h 347824"/>
                  <a:gd name="connsiteX2" fmla="*/ 221495 w 221495"/>
                  <a:gd name="connsiteY2" fmla="*/ 151096 h 347824"/>
                  <a:gd name="connsiteX3" fmla="*/ 94672 w 221495"/>
                  <a:gd name="connsiteY3" fmla="*/ 347824 h 347824"/>
                  <a:gd name="connsiteX0" fmla="*/ 94672 w 208119"/>
                  <a:gd name="connsiteY0" fmla="*/ 347824 h 347824"/>
                  <a:gd name="connsiteX1" fmla="*/ 0 w 208119"/>
                  <a:gd name="connsiteY1" fmla="*/ 0 h 347824"/>
                  <a:gd name="connsiteX2" fmla="*/ 208119 w 208119"/>
                  <a:gd name="connsiteY2" fmla="*/ 102088 h 347824"/>
                  <a:gd name="connsiteX3" fmla="*/ 94672 w 208119"/>
                  <a:gd name="connsiteY3" fmla="*/ 347824 h 347824"/>
                  <a:gd name="connsiteX0" fmla="*/ 143774 w 257221"/>
                  <a:gd name="connsiteY0" fmla="*/ 361804 h 361804"/>
                  <a:gd name="connsiteX1" fmla="*/ 0 w 257221"/>
                  <a:gd name="connsiteY1" fmla="*/ 0 h 361804"/>
                  <a:gd name="connsiteX2" fmla="*/ 257221 w 257221"/>
                  <a:gd name="connsiteY2" fmla="*/ 116068 h 361804"/>
                  <a:gd name="connsiteX3" fmla="*/ 143774 w 257221"/>
                  <a:gd name="connsiteY3" fmla="*/ 361804 h 361804"/>
                  <a:gd name="connsiteX0" fmla="*/ 148856 w 262303"/>
                  <a:gd name="connsiteY0" fmla="*/ 380822 h 380822"/>
                  <a:gd name="connsiteX1" fmla="*/ 0 w 262303"/>
                  <a:gd name="connsiteY1" fmla="*/ 0 h 380822"/>
                  <a:gd name="connsiteX2" fmla="*/ 262303 w 262303"/>
                  <a:gd name="connsiteY2" fmla="*/ 135086 h 380822"/>
                  <a:gd name="connsiteX3" fmla="*/ 148856 w 262303"/>
                  <a:gd name="connsiteY3" fmla="*/ 380822 h 380822"/>
                  <a:gd name="connsiteX0" fmla="*/ 164338 w 262303"/>
                  <a:gd name="connsiteY0" fmla="*/ 362622 h 362622"/>
                  <a:gd name="connsiteX1" fmla="*/ 0 w 262303"/>
                  <a:gd name="connsiteY1" fmla="*/ 0 h 362622"/>
                  <a:gd name="connsiteX2" fmla="*/ 262303 w 262303"/>
                  <a:gd name="connsiteY2" fmla="*/ 135086 h 362622"/>
                  <a:gd name="connsiteX3" fmla="*/ 164338 w 262303"/>
                  <a:gd name="connsiteY3" fmla="*/ 362622 h 362622"/>
                  <a:gd name="connsiteX0" fmla="*/ 150969 w 248934"/>
                  <a:gd name="connsiteY0" fmla="*/ 335697 h 335697"/>
                  <a:gd name="connsiteX1" fmla="*/ 0 w 248934"/>
                  <a:gd name="connsiteY1" fmla="*/ 0 h 335697"/>
                  <a:gd name="connsiteX2" fmla="*/ 248934 w 248934"/>
                  <a:gd name="connsiteY2" fmla="*/ 108161 h 335697"/>
                  <a:gd name="connsiteX3" fmla="*/ 150969 w 248934"/>
                  <a:gd name="connsiteY3" fmla="*/ 335697 h 335697"/>
                  <a:gd name="connsiteX0" fmla="*/ 146454 w 244419"/>
                  <a:gd name="connsiteY0" fmla="*/ 347351 h 347351"/>
                  <a:gd name="connsiteX1" fmla="*/ 0 w 244419"/>
                  <a:gd name="connsiteY1" fmla="*/ 0 h 347351"/>
                  <a:gd name="connsiteX2" fmla="*/ 244419 w 244419"/>
                  <a:gd name="connsiteY2" fmla="*/ 119815 h 347351"/>
                  <a:gd name="connsiteX3" fmla="*/ 146454 w 244419"/>
                  <a:gd name="connsiteY3" fmla="*/ 347351 h 347351"/>
                  <a:gd name="connsiteX0" fmla="*/ 135979 w 244419"/>
                  <a:gd name="connsiteY0" fmla="*/ 353915 h 353915"/>
                  <a:gd name="connsiteX1" fmla="*/ 0 w 244419"/>
                  <a:gd name="connsiteY1" fmla="*/ 0 h 353915"/>
                  <a:gd name="connsiteX2" fmla="*/ 244419 w 244419"/>
                  <a:gd name="connsiteY2" fmla="*/ 119815 h 353915"/>
                  <a:gd name="connsiteX3" fmla="*/ 135979 w 244419"/>
                  <a:gd name="connsiteY3" fmla="*/ 353915 h 353915"/>
                  <a:gd name="connsiteX0" fmla="*/ 135979 w 243516"/>
                  <a:gd name="connsiteY0" fmla="*/ 353915 h 353915"/>
                  <a:gd name="connsiteX1" fmla="*/ 0 w 243516"/>
                  <a:gd name="connsiteY1" fmla="*/ 0 h 353915"/>
                  <a:gd name="connsiteX2" fmla="*/ 243516 w 243516"/>
                  <a:gd name="connsiteY2" fmla="*/ 122146 h 353915"/>
                  <a:gd name="connsiteX3" fmla="*/ 135979 w 243516"/>
                  <a:gd name="connsiteY3" fmla="*/ 353915 h 353915"/>
                  <a:gd name="connsiteX0" fmla="*/ 135979 w 252668"/>
                  <a:gd name="connsiteY0" fmla="*/ 353915 h 353915"/>
                  <a:gd name="connsiteX1" fmla="*/ 0 w 252668"/>
                  <a:gd name="connsiteY1" fmla="*/ 0 h 353915"/>
                  <a:gd name="connsiteX2" fmla="*/ 252668 w 252668"/>
                  <a:gd name="connsiteY2" fmla="*/ 125825 h 353915"/>
                  <a:gd name="connsiteX3" fmla="*/ 135979 w 252668"/>
                  <a:gd name="connsiteY3" fmla="*/ 353915 h 353915"/>
                  <a:gd name="connsiteX0" fmla="*/ 136400 w 253089"/>
                  <a:gd name="connsiteY0" fmla="*/ 346003 h 346003"/>
                  <a:gd name="connsiteX1" fmla="*/ 0 w 253089"/>
                  <a:gd name="connsiteY1" fmla="*/ 0 h 346003"/>
                  <a:gd name="connsiteX2" fmla="*/ 253089 w 253089"/>
                  <a:gd name="connsiteY2" fmla="*/ 117913 h 346003"/>
                  <a:gd name="connsiteX3" fmla="*/ 136400 w 253089"/>
                  <a:gd name="connsiteY3" fmla="*/ 346003 h 346003"/>
                  <a:gd name="connsiteX0" fmla="*/ 138268 w 254957"/>
                  <a:gd name="connsiteY0" fmla="*/ 354835 h 354835"/>
                  <a:gd name="connsiteX1" fmla="*/ 0 w 254957"/>
                  <a:gd name="connsiteY1" fmla="*/ 0 h 354835"/>
                  <a:gd name="connsiteX2" fmla="*/ 254957 w 254957"/>
                  <a:gd name="connsiteY2" fmla="*/ 126745 h 354835"/>
                  <a:gd name="connsiteX3" fmla="*/ 138268 w 254957"/>
                  <a:gd name="connsiteY3" fmla="*/ 354835 h 354835"/>
                  <a:gd name="connsiteX0" fmla="*/ 133272 w 249961"/>
                  <a:gd name="connsiteY0" fmla="*/ 360908 h 360908"/>
                  <a:gd name="connsiteX1" fmla="*/ 0 w 249961"/>
                  <a:gd name="connsiteY1" fmla="*/ 0 h 360908"/>
                  <a:gd name="connsiteX2" fmla="*/ 249961 w 249961"/>
                  <a:gd name="connsiteY2" fmla="*/ 132818 h 360908"/>
                  <a:gd name="connsiteX3" fmla="*/ 133272 w 249961"/>
                  <a:gd name="connsiteY3" fmla="*/ 360908 h 3609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49961" h="360908">
                    <a:moveTo>
                      <a:pt x="133272" y="360908"/>
                    </a:moveTo>
                    <a:lnTo>
                      <a:pt x="0" y="0"/>
                    </a:lnTo>
                    <a:lnTo>
                      <a:pt x="249961" y="132818"/>
                    </a:lnTo>
                    <a:lnTo>
                      <a:pt x="133272" y="360908"/>
                    </a:lnTo>
                    <a:close/>
                  </a:path>
                </a:pathLst>
              </a:custGeom>
              <a:solidFill>
                <a:srgbClr val="F4B94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108" name="สามเหลี่ยมหน้าจั่ว 872">
                <a:extLst>
                  <a:ext uri="{FF2B5EF4-FFF2-40B4-BE49-F238E27FC236}">
                    <a16:creationId xmlns:a16="http://schemas.microsoft.com/office/drawing/2014/main" id="{5F4FB73F-6D9F-4CF6-B8C1-FE0BB7DE0775}"/>
                  </a:ext>
                </a:extLst>
              </p:cNvPr>
              <p:cNvSpPr/>
              <p:nvPr/>
            </p:nvSpPr>
            <p:spPr>
              <a:xfrm rot="1292079" flipH="1">
                <a:off x="2131784" y="4588835"/>
                <a:ext cx="258112" cy="365847"/>
              </a:xfrm>
              <a:custGeom>
                <a:avLst/>
                <a:gdLst>
                  <a:gd name="connsiteX0" fmla="*/ 0 w 251081"/>
                  <a:gd name="connsiteY0" fmla="*/ 227839 h 227839"/>
                  <a:gd name="connsiteX1" fmla="*/ 125541 w 251081"/>
                  <a:gd name="connsiteY1" fmla="*/ 0 h 227839"/>
                  <a:gd name="connsiteX2" fmla="*/ 251081 w 251081"/>
                  <a:gd name="connsiteY2" fmla="*/ 227839 h 227839"/>
                  <a:gd name="connsiteX3" fmla="*/ 0 w 251081"/>
                  <a:gd name="connsiteY3" fmla="*/ 227839 h 227839"/>
                  <a:gd name="connsiteX0" fmla="*/ 0 w 297141"/>
                  <a:gd name="connsiteY0" fmla="*/ 227839 h 227839"/>
                  <a:gd name="connsiteX1" fmla="*/ 125541 w 297141"/>
                  <a:gd name="connsiteY1" fmla="*/ 0 h 227839"/>
                  <a:gd name="connsiteX2" fmla="*/ 297141 w 297141"/>
                  <a:gd name="connsiteY2" fmla="*/ 180512 h 227839"/>
                  <a:gd name="connsiteX3" fmla="*/ 0 w 297141"/>
                  <a:gd name="connsiteY3" fmla="*/ 227839 h 227839"/>
                  <a:gd name="connsiteX0" fmla="*/ 44777 w 171600"/>
                  <a:gd name="connsiteY0" fmla="*/ 377240 h 377240"/>
                  <a:gd name="connsiteX1" fmla="*/ 0 w 171600"/>
                  <a:gd name="connsiteY1" fmla="*/ 0 h 377240"/>
                  <a:gd name="connsiteX2" fmla="*/ 171600 w 171600"/>
                  <a:gd name="connsiteY2" fmla="*/ 180512 h 377240"/>
                  <a:gd name="connsiteX3" fmla="*/ 44777 w 171600"/>
                  <a:gd name="connsiteY3" fmla="*/ 377240 h 377240"/>
                  <a:gd name="connsiteX0" fmla="*/ 94672 w 221495"/>
                  <a:gd name="connsiteY0" fmla="*/ 347824 h 347824"/>
                  <a:gd name="connsiteX1" fmla="*/ 0 w 221495"/>
                  <a:gd name="connsiteY1" fmla="*/ 0 h 347824"/>
                  <a:gd name="connsiteX2" fmla="*/ 221495 w 221495"/>
                  <a:gd name="connsiteY2" fmla="*/ 151096 h 347824"/>
                  <a:gd name="connsiteX3" fmla="*/ 94672 w 221495"/>
                  <a:gd name="connsiteY3" fmla="*/ 347824 h 347824"/>
                  <a:gd name="connsiteX0" fmla="*/ 94672 w 208119"/>
                  <a:gd name="connsiteY0" fmla="*/ 347824 h 347824"/>
                  <a:gd name="connsiteX1" fmla="*/ 0 w 208119"/>
                  <a:gd name="connsiteY1" fmla="*/ 0 h 347824"/>
                  <a:gd name="connsiteX2" fmla="*/ 208119 w 208119"/>
                  <a:gd name="connsiteY2" fmla="*/ 102088 h 347824"/>
                  <a:gd name="connsiteX3" fmla="*/ 94672 w 208119"/>
                  <a:gd name="connsiteY3" fmla="*/ 347824 h 347824"/>
                  <a:gd name="connsiteX0" fmla="*/ 143774 w 257221"/>
                  <a:gd name="connsiteY0" fmla="*/ 361804 h 361804"/>
                  <a:gd name="connsiteX1" fmla="*/ 0 w 257221"/>
                  <a:gd name="connsiteY1" fmla="*/ 0 h 361804"/>
                  <a:gd name="connsiteX2" fmla="*/ 257221 w 257221"/>
                  <a:gd name="connsiteY2" fmla="*/ 116068 h 361804"/>
                  <a:gd name="connsiteX3" fmla="*/ 143774 w 257221"/>
                  <a:gd name="connsiteY3" fmla="*/ 361804 h 361804"/>
                  <a:gd name="connsiteX0" fmla="*/ 148856 w 262303"/>
                  <a:gd name="connsiteY0" fmla="*/ 380822 h 380822"/>
                  <a:gd name="connsiteX1" fmla="*/ 0 w 262303"/>
                  <a:gd name="connsiteY1" fmla="*/ 0 h 380822"/>
                  <a:gd name="connsiteX2" fmla="*/ 262303 w 262303"/>
                  <a:gd name="connsiteY2" fmla="*/ 135086 h 380822"/>
                  <a:gd name="connsiteX3" fmla="*/ 148856 w 262303"/>
                  <a:gd name="connsiteY3" fmla="*/ 380822 h 380822"/>
                  <a:gd name="connsiteX0" fmla="*/ 164338 w 262303"/>
                  <a:gd name="connsiteY0" fmla="*/ 362622 h 362622"/>
                  <a:gd name="connsiteX1" fmla="*/ 0 w 262303"/>
                  <a:gd name="connsiteY1" fmla="*/ 0 h 362622"/>
                  <a:gd name="connsiteX2" fmla="*/ 262303 w 262303"/>
                  <a:gd name="connsiteY2" fmla="*/ 135086 h 362622"/>
                  <a:gd name="connsiteX3" fmla="*/ 164338 w 262303"/>
                  <a:gd name="connsiteY3" fmla="*/ 362622 h 362622"/>
                  <a:gd name="connsiteX0" fmla="*/ 150969 w 248934"/>
                  <a:gd name="connsiteY0" fmla="*/ 335697 h 335697"/>
                  <a:gd name="connsiteX1" fmla="*/ 0 w 248934"/>
                  <a:gd name="connsiteY1" fmla="*/ 0 h 335697"/>
                  <a:gd name="connsiteX2" fmla="*/ 248934 w 248934"/>
                  <a:gd name="connsiteY2" fmla="*/ 108161 h 335697"/>
                  <a:gd name="connsiteX3" fmla="*/ 150969 w 248934"/>
                  <a:gd name="connsiteY3" fmla="*/ 335697 h 335697"/>
                  <a:gd name="connsiteX0" fmla="*/ 146454 w 244419"/>
                  <a:gd name="connsiteY0" fmla="*/ 347351 h 347351"/>
                  <a:gd name="connsiteX1" fmla="*/ 0 w 244419"/>
                  <a:gd name="connsiteY1" fmla="*/ 0 h 347351"/>
                  <a:gd name="connsiteX2" fmla="*/ 244419 w 244419"/>
                  <a:gd name="connsiteY2" fmla="*/ 119815 h 347351"/>
                  <a:gd name="connsiteX3" fmla="*/ 146454 w 244419"/>
                  <a:gd name="connsiteY3" fmla="*/ 347351 h 347351"/>
                  <a:gd name="connsiteX0" fmla="*/ 135979 w 244419"/>
                  <a:gd name="connsiteY0" fmla="*/ 353915 h 353915"/>
                  <a:gd name="connsiteX1" fmla="*/ 0 w 244419"/>
                  <a:gd name="connsiteY1" fmla="*/ 0 h 353915"/>
                  <a:gd name="connsiteX2" fmla="*/ 244419 w 244419"/>
                  <a:gd name="connsiteY2" fmla="*/ 119815 h 353915"/>
                  <a:gd name="connsiteX3" fmla="*/ 135979 w 244419"/>
                  <a:gd name="connsiteY3" fmla="*/ 353915 h 353915"/>
                  <a:gd name="connsiteX0" fmla="*/ 135979 w 243516"/>
                  <a:gd name="connsiteY0" fmla="*/ 353915 h 353915"/>
                  <a:gd name="connsiteX1" fmla="*/ 0 w 243516"/>
                  <a:gd name="connsiteY1" fmla="*/ 0 h 353915"/>
                  <a:gd name="connsiteX2" fmla="*/ 243516 w 243516"/>
                  <a:gd name="connsiteY2" fmla="*/ 122146 h 353915"/>
                  <a:gd name="connsiteX3" fmla="*/ 135979 w 243516"/>
                  <a:gd name="connsiteY3" fmla="*/ 353915 h 353915"/>
                  <a:gd name="connsiteX0" fmla="*/ 135979 w 252668"/>
                  <a:gd name="connsiteY0" fmla="*/ 353915 h 353915"/>
                  <a:gd name="connsiteX1" fmla="*/ 0 w 252668"/>
                  <a:gd name="connsiteY1" fmla="*/ 0 h 353915"/>
                  <a:gd name="connsiteX2" fmla="*/ 252668 w 252668"/>
                  <a:gd name="connsiteY2" fmla="*/ 125825 h 353915"/>
                  <a:gd name="connsiteX3" fmla="*/ 135979 w 252668"/>
                  <a:gd name="connsiteY3" fmla="*/ 353915 h 353915"/>
                  <a:gd name="connsiteX0" fmla="*/ 136400 w 253089"/>
                  <a:gd name="connsiteY0" fmla="*/ 346003 h 346003"/>
                  <a:gd name="connsiteX1" fmla="*/ 0 w 253089"/>
                  <a:gd name="connsiteY1" fmla="*/ 0 h 346003"/>
                  <a:gd name="connsiteX2" fmla="*/ 253089 w 253089"/>
                  <a:gd name="connsiteY2" fmla="*/ 117913 h 346003"/>
                  <a:gd name="connsiteX3" fmla="*/ 136400 w 253089"/>
                  <a:gd name="connsiteY3" fmla="*/ 346003 h 346003"/>
                  <a:gd name="connsiteX0" fmla="*/ 138268 w 254957"/>
                  <a:gd name="connsiteY0" fmla="*/ 354835 h 354835"/>
                  <a:gd name="connsiteX1" fmla="*/ 0 w 254957"/>
                  <a:gd name="connsiteY1" fmla="*/ 0 h 354835"/>
                  <a:gd name="connsiteX2" fmla="*/ 254957 w 254957"/>
                  <a:gd name="connsiteY2" fmla="*/ 126745 h 354835"/>
                  <a:gd name="connsiteX3" fmla="*/ 138268 w 254957"/>
                  <a:gd name="connsiteY3" fmla="*/ 354835 h 354835"/>
                  <a:gd name="connsiteX0" fmla="*/ 133272 w 249961"/>
                  <a:gd name="connsiteY0" fmla="*/ 360908 h 360908"/>
                  <a:gd name="connsiteX1" fmla="*/ 0 w 249961"/>
                  <a:gd name="connsiteY1" fmla="*/ 0 h 360908"/>
                  <a:gd name="connsiteX2" fmla="*/ 249961 w 249961"/>
                  <a:gd name="connsiteY2" fmla="*/ 132818 h 360908"/>
                  <a:gd name="connsiteX3" fmla="*/ 133272 w 249961"/>
                  <a:gd name="connsiteY3" fmla="*/ 360908 h 3609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49961" h="360908">
                    <a:moveTo>
                      <a:pt x="133272" y="360908"/>
                    </a:moveTo>
                    <a:lnTo>
                      <a:pt x="0" y="0"/>
                    </a:lnTo>
                    <a:lnTo>
                      <a:pt x="249961" y="132818"/>
                    </a:lnTo>
                    <a:lnTo>
                      <a:pt x="133272" y="360908"/>
                    </a:lnTo>
                    <a:close/>
                  </a:path>
                </a:pathLst>
              </a:custGeom>
              <a:solidFill>
                <a:srgbClr val="F4B94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sp>
          <p:nvSpPr>
            <p:cNvPr id="7" name="รูปแบบอิสระ: รูปร่าง 6">
              <a:extLst>
                <a:ext uri="{FF2B5EF4-FFF2-40B4-BE49-F238E27FC236}">
                  <a16:creationId xmlns:a16="http://schemas.microsoft.com/office/drawing/2014/main" id="{A2E237B5-6462-46D7-875E-8A33A3FD63C3}"/>
                </a:ext>
              </a:extLst>
            </p:cNvPr>
            <p:cNvSpPr/>
            <p:nvPr/>
          </p:nvSpPr>
          <p:spPr>
            <a:xfrm>
              <a:off x="7958462" y="4771897"/>
              <a:ext cx="144645" cy="185995"/>
            </a:xfrm>
            <a:custGeom>
              <a:avLst/>
              <a:gdLst>
                <a:gd name="connsiteX0" fmla="*/ 6693 w 148641"/>
                <a:gd name="connsiteY0" fmla="*/ 37120 h 180594"/>
                <a:gd name="connsiteX1" fmla="*/ 2883 w 148641"/>
                <a:gd name="connsiteY1" fmla="*/ 105700 h 180594"/>
                <a:gd name="connsiteX2" fmla="*/ 16218 w 148641"/>
                <a:gd name="connsiteY2" fmla="*/ 162850 h 180594"/>
                <a:gd name="connsiteX3" fmla="*/ 94323 w 148641"/>
                <a:gd name="connsiteY3" fmla="*/ 179995 h 180594"/>
                <a:gd name="connsiteX4" fmla="*/ 140043 w 148641"/>
                <a:gd name="connsiteY4" fmla="*/ 145705 h 180594"/>
                <a:gd name="connsiteX5" fmla="*/ 141948 w 148641"/>
                <a:gd name="connsiteY5" fmla="*/ 71410 h 180594"/>
                <a:gd name="connsiteX6" fmla="*/ 69558 w 148641"/>
                <a:gd name="connsiteY6" fmla="*/ 925 h 180594"/>
                <a:gd name="connsiteX7" fmla="*/ 6693 w 148641"/>
                <a:gd name="connsiteY7" fmla="*/ 37120 h 180594"/>
                <a:gd name="connsiteX0" fmla="*/ 12057 w 154005"/>
                <a:gd name="connsiteY0" fmla="*/ 37159 h 180573"/>
                <a:gd name="connsiteX1" fmla="*/ 627 w 154005"/>
                <a:gd name="connsiteY1" fmla="*/ 113359 h 180573"/>
                <a:gd name="connsiteX2" fmla="*/ 21582 w 154005"/>
                <a:gd name="connsiteY2" fmla="*/ 162889 h 180573"/>
                <a:gd name="connsiteX3" fmla="*/ 99687 w 154005"/>
                <a:gd name="connsiteY3" fmla="*/ 180034 h 180573"/>
                <a:gd name="connsiteX4" fmla="*/ 145407 w 154005"/>
                <a:gd name="connsiteY4" fmla="*/ 145744 h 180573"/>
                <a:gd name="connsiteX5" fmla="*/ 147312 w 154005"/>
                <a:gd name="connsiteY5" fmla="*/ 71449 h 180573"/>
                <a:gd name="connsiteX6" fmla="*/ 74922 w 154005"/>
                <a:gd name="connsiteY6" fmla="*/ 964 h 180573"/>
                <a:gd name="connsiteX7" fmla="*/ 12057 w 154005"/>
                <a:gd name="connsiteY7" fmla="*/ 37159 h 180573"/>
                <a:gd name="connsiteX0" fmla="*/ 12057 w 152349"/>
                <a:gd name="connsiteY0" fmla="*/ 37159 h 180868"/>
                <a:gd name="connsiteX1" fmla="*/ 627 w 152349"/>
                <a:gd name="connsiteY1" fmla="*/ 113359 h 180868"/>
                <a:gd name="connsiteX2" fmla="*/ 21582 w 152349"/>
                <a:gd name="connsiteY2" fmla="*/ 162889 h 180868"/>
                <a:gd name="connsiteX3" fmla="*/ 99687 w 152349"/>
                <a:gd name="connsiteY3" fmla="*/ 180034 h 180868"/>
                <a:gd name="connsiteX4" fmla="*/ 139692 w 152349"/>
                <a:gd name="connsiteY4" fmla="*/ 140029 h 180868"/>
                <a:gd name="connsiteX5" fmla="*/ 147312 w 152349"/>
                <a:gd name="connsiteY5" fmla="*/ 71449 h 180868"/>
                <a:gd name="connsiteX6" fmla="*/ 74922 w 152349"/>
                <a:gd name="connsiteY6" fmla="*/ 964 h 180868"/>
                <a:gd name="connsiteX7" fmla="*/ 12057 w 152349"/>
                <a:gd name="connsiteY7" fmla="*/ 37159 h 180868"/>
                <a:gd name="connsiteX0" fmla="*/ 12057 w 152608"/>
                <a:gd name="connsiteY0" fmla="*/ 37159 h 177307"/>
                <a:gd name="connsiteX1" fmla="*/ 627 w 152608"/>
                <a:gd name="connsiteY1" fmla="*/ 113359 h 177307"/>
                <a:gd name="connsiteX2" fmla="*/ 21582 w 152608"/>
                <a:gd name="connsiteY2" fmla="*/ 162889 h 177307"/>
                <a:gd name="connsiteX3" fmla="*/ 92067 w 152608"/>
                <a:gd name="connsiteY3" fmla="*/ 176224 h 177307"/>
                <a:gd name="connsiteX4" fmla="*/ 139692 w 152608"/>
                <a:gd name="connsiteY4" fmla="*/ 140029 h 177307"/>
                <a:gd name="connsiteX5" fmla="*/ 147312 w 152608"/>
                <a:gd name="connsiteY5" fmla="*/ 71449 h 177307"/>
                <a:gd name="connsiteX6" fmla="*/ 74922 w 152608"/>
                <a:gd name="connsiteY6" fmla="*/ 964 h 177307"/>
                <a:gd name="connsiteX7" fmla="*/ 12057 w 152608"/>
                <a:gd name="connsiteY7" fmla="*/ 37159 h 177307"/>
                <a:gd name="connsiteX0" fmla="*/ 12057 w 155717"/>
                <a:gd name="connsiteY0" fmla="*/ 36849 h 176997"/>
                <a:gd name="connsiteX1" fmla="*/ 627 w 155717"/>
                <a:gd name="connsiteY1" fmla="*/ 113049 h 176997"/>
                <a:gd name="connsiteX2" fmla="*/ 21582 w 155717"/>
                <a:gd name="connsiteY2" fmla="*/ 162579 h 176997"/>
                <a:gd name="connsiteX3" fmla="*/ 92067 w 155717"/>
                <a:gd name="connsiteY3" fmla="*/ 175914 h 176997"/>
                <a:gd name="connsiteX4" fmla="*/ 139692 w 155717"/>
                <a:gd name="connsiteY4" fmla="*/ 139719 h 176997"/>
                <a:gd name="connsiteX5" fmla="*/ 151122 w 155717"/>
                <a:gd name="connsiteY5" fmla="*/ 65424 h 176997"/>
                <a:gd name="connsiteX6" fmla="*/ 74922 w 155717"/>
                <a:gd name="connsiteY6" fmla="*/ 654 h 176997"/>
                <a:gd name="connsiteX7" fmla="*/ 12057 w 155717"/>
                <a:gd name="connsiteY7" fmla="*/ 36849 h 176997"/>
                <a:gd name="connsiteX0" fmla="*/ 12057 w 155717"/>
                <a:gd name="connsiteY0" fmla="*/ 36777 h 176925"/>
                <a:gd name="connsiteX1" fmla="*/ 627 w 155717"/>
                <a:gd name="connsiteY1" fmla="*/ 112977 h 176925"/>
                <a:gd name="connsiteX2" fmla="*/ 21582 w 155717"/>
                <a:gd name="connsiteY2" fmla="*/ 162507 h 176925"/>
                <a:gd name="connsiteX3" fmla="*/ 92067 w 155717"/>
                <a:gd name="connsiteY3" fmla="*/ 175842 h 176925"/>
                <a:gd name="connsiteX4" fmla="*/ 139692 w 155717"/>
                <a:gd name="connsiteY4" fmla="*/ 139647 h 176925"/>
                <a:gd name="connsiteX5" fmla="*/ 151122 w 155717"/>
                <a:gd name="connsiteY5" fmla="*/ 63447 h 176925"/>
                <a:gd name="connsiteX6" fmla="*/ 74922 w 155717"/>
                <a:gd name="connsiteY6" fmla="*/ 582 h 176925"/>
                <a:gd name="connsiteX7" fmla="*/ 12057 w 155717"/>
                <a:gd name="connsiteY7" fmla="*/ 36777 h 176925"/>
                <a:gd name="connsiteX0" fmla="*/ 12057 w 158982"/>
                <a:gd name="connsiteY0" fmla="*/ 36521 h 176669"/>
                <a:gd name="connsiteX1" fmla="*/ 627 w 158982"/>
                <a:gd name="connsiteY1" fmla="*/ 112721 h 176669"/>
                <a:gd name="connsiteX2" fmla="*/ 21582 w 158982"/>
                <a:gd name="connsiteY2" fmla="*/ 162251 h 176669"/>
                <a:gd name="connsiteX3" fmla="*/ 92067 w 158982"/>
                <a:gd name="connsiteY3" fmla="*/ 175586 h 176669"/>
                <a:gd name="connsiteX4" fmla="*/ 139692 w 158982"/>
                <a:gd name="connsiteY4" fmla="*/ 139391 h 176669"/>
                <a:gd name="connsiteX5" fmla="*/ 154932 w 158982"/>
                <a:gd name="connsiteY5" fmla="*/ 55571 h 176669"/>
                <a:gd name="connsiteX6" fmla="*/ 74922 w 158982"/>
                <a:gd name="connsiteY6" fmla="*/ 326 h 176669"/>
                <a:gd name="connsiteX7" fmla="*/ 12057 w 158982"/>
                <a:gd name="connsiteY7" fmla="*/ 36521 h 176669"/>
                <a:gd name="connsiteX0" fmla="*/ 12057 w 151131"/>
                <a:gd name="connsiteY0" fmla="*/ 36776 h 176924"/>
                <a:gd name="connsiteX1" fmla="*/ 627 w 151131"/>
                <a:gd name="connsiteY1" fmla="*/ 112976 h 176924"/>
                <a:gd name="connsiteX2" fmla="*/ 21582 w 151131"/>
                <a:gd name="connsiteY2" fmla="*/ 162506 h 176924"/>
                <a:gd name="connsiteX3" fmla="*/ 92067 w 151131"/>
                <a:gd name="connsiteY3" fmla="*/ 175841 h 176924"/>
                <a:gd name="connsiteX4" fmla="*/ 139692 w 151131"/>
                <a:gd name="connsiteY4" fmla="*/ 139646 h 176924"/>
                <a:gd name="connsiteX5" fmla="*/ 145407 w 151131"/>
                <a:gd name="connsiteY5" fmla="*/ 63446 h 176924"/>
                <a:gd name="connsiteX6" fmla="*/ 74922 w 151131"/>
                <a:gd name="connsiteY6" fmla="*/ 581 h 176924"/>
                <a:gd name="connsiteX7" fmla="*/ 12057 w 151131"/>
                <a:gd name="connsiteY7" fmla="*/ 36776 h 176924"/>
                <a:gd name="connsiteX0" fmla="*/ 12100 w 151174"/>
                <a:gd name="connsiteY0" fmla="*/ 49936 h 190084"/>
                <a:gd name="connsiteX1" fmla="*/ 670 w 151174"/>
                <a:gd name="connsiteY1" fmla="*/ 126136 h 190084"/>
                <a:gd name="connsiteX2" fmla="*/ 21625 w 151174"/>
                <a:gd name="connsiteY2" fmla="*/ 175666 h 190084"/>
                <a:gd name="connsiteX3" fmla="*/ 92110 w 151174"/>
                <a:gd name="connsiteY3" fmla="*/ 189001 h 190084"/>
                <a:gd name="connsiteX4" fmla="*/ 139735 w 151174"/>
                <a:gd name="connsiteY4" fmla="*/ 152806 h 190084"/>
                <a:gd name="connsiteX5" fmla="*/ 145450 w 151174"/>
                <a:gd name="connsiteY5" fmla="*/ 76606 h 190084"/>
                <a:gd name="connsiteX6" fmla="*/ 76870 w 151174"/>
                <a:gd name="connsiteY6" fmla="*/ 406 h 190084"/>
                <a:gd name="connsiteX7" fmla="*/ 12100 w 151174"/>
                <a:gd name="connsiteY7" fmla="*/ 49936 h 190084"/>
                <a:gd name="connsiteX0" fmla="*/ 12058 w 151132"/>
                <a:gd name="connsiteY0" fmla="*/ 46165 h 186313"/>
                <a:gd name="connsiteX1" fmla="*/ 628 w 151132"/>
                <a:gd name="connsiteY1" fmla="*/ 122365 h 186313"/>
                <a:gd name="connsiteX2" fmla="*/ 21583 w 151132"/>
                <a:gd name="connsiteY2" fmla="*/ 171895 h 186313"/>
                <a:gd name="connsiteX3" fmla="*/ 92068 w 151132"/>
                <a:gd name="connsiteY3" fmla="*/ 185230 h 186313"/>
                <a:gd name="connsiteX4" fmla="*/ 139693 w 151132"/>
                <a:gd name="connsiteY4" fmla="*/ 149035 h 186313"/>
                <a:gd name="connsiteX5" fmla="*/ 145408 w 151132"/>
                <a:gd name="connsiteY5" fmla="*/ 72835 h 186313"/>
                <a:gd name="connsiteX6" fmla="*/ 74923 w 151132"/>
                <a:gd name="connsiteY6" fmla="*/ 445 h 186313"/>
                <a:gd name="connsiteX7" fmla="*/ 12058 w 151132"/>
                <a:gd name="connsiteY7" fmla="*/ 46165 h 186313"/>
                <a:gd name="connsiteX0" fmla="*/ 12058 w 144971"/>
                <a:gd name="connsiteY0" fmla="*/ 45847 h 185995"/>
                <a:gd name="connsiteX1" fmla="*/ 628 w 144971"/>
                <a:gd name="connsiteY1" fmla="*/ 122047 h 185995"/>
                <a:gd name="connsiteX2" fmla="*/ 21583 w 144971"/>
                <a:gd name="connsiteY2" fmla="*/ 171577 h 185995"/>
                <a:gd name="connsiteX3" fmla="*/ 92068 w 144971"/>
                <a:gd name="connsiteY3" fmla="*/ 184912 h 185995"/>
                <a:gd name="connsiteX4" fmla="*/ 139693 w 144971"/>
                <a:gd name="connsiteY4" fmla="*/ 148717 h 185995"/>
                <a:gd name="connsiteX5" fmla="*/ 135862 w 144971"/>
                <a:gd name="connsiteY5" fmla="*/ 59182 h 185995"/>
                <a:gd name="connsiteX6" fmla="*/ 74923 w 144971"/>
                <a:gd name="connsiteY6" fmla="*/ 127 h 185995"/>
                <a:gd name="connsiteX7" fmla="*/ 12058 w 144971"/>
                <a:gd name="connsiteY7" fmla="*/ 45847 h 185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44971" h="185995">
                  <a:moveTo>
                    <a:pt x="12058" y="45847"/>
                  </a:moveTo>
                  <a:cubicBezTo>
                    <a:pt x="-325" y="66167"/>
                    <a:pt x="-960" y="101092"/>
                    <a:pt x="628" y="122047"/>
                  </a:cubicBezTo>
                  <a:cubicBezTo>
                    <a:pt x="2216" y="143002"/>
                    <a:pt x="6343" y="161100"/>
                    <a:pt x="21583" y="171577"/>
                  </a:cubicBezTo>
                  <a:cubicBezTo>
                    <a:pt x="36823" y="182055"/>
                    <a:pt x="72383" y="188722"/>
                    <a:pt x="92068" y="184912"/>
                  </a:cubicBezTo>
                  <a:cubicBezTo>
                    <a:pt x="111753" y="181102"/>
                    <a:pt x="132394" y="169672"/>
                    <a:pt x="139693" y="148717"/>
                  </a:cubicBezTo>
                  <a:cubicBezTo>
                    <a:pt x="146992" y="127762"/>
                    <a:pt x="147609" y="83312"/>
                    <a:pt x="135862" y="59182"/>
                  </a:cubicBezTo>
                  <a:cubicBezTo>
                    <a:pt x="124115" y="35052"/>
                    <a:pt x="95557" y="2350"/>
                    <a:pt x="74923" y="127"/>
                  </a:cubicBezTo>
                  <a:cubicBezTo>
                    <a:pt x="54289" y="-2096"/>
                    <a:pt x="24441" y="25527"/>
                    <a:pt x="12058" y="45847"/>
                  </a:cubicBezTo>
                  <a:close/>
                </a:path>
              </a:pathLst>
            </a:custGeom>
            <a:solidFill>
              <a:srgbClr val="F0706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</p:grpSp>
      <p:sp>
        <p:nvSpPr>
          <p:cNvPr id="331" name="รูปแบบอิสระ: รูปร่าง 330">
            <a:extLst>
              <a:ext uri="{FF2B5EF4-FFF2-40B4-BE49-F238E27FC236}">
                <a16:creationId xmlns:a16="http://schemas.microsoft.com/office/drawing/2014/main" id="{E433418D-4C65-4396-8A95-4F265D316CD4}"/>
              </a:ext>
            </a:extLst>
          </p:cNvPr>
          <p:cNvSpPr/>
          <p:nvPr/>
        </p:nvSpPr>
        <p:spPr>
          <a:xfrm rot="1301800">
            <a:off x="6002800" y="5190466"/>
            <a:ext cx="155418" cy="300355"/>
          </a:xfrm>
          <a:custGeom>
            <a:avLst/>
            <a:gdLst>
              <a:gd name="connsiteX0" fmla="*/ 37864 w 159784"/>
              <a:gd name="connsiteY0" fmla="*/ 0 h 264160"/>
              <a:gd name="connsiteX1" fmla="*/ 7384 w 159784"/>
              <a:gd name="connsiteY1" fmla="*/ 162560 h 264160"/>
              <a:gd name="connsiteX2" fmla="*/ 159784 w 159784"/>
              <a:gd name="connsiteY2" fmla="*/ 264160 h 264160"/>
              <a:gd name="connsiteX0" fmla="*/ 23501 w 164471"/>
              <a:gd name="connsiteY0" fmla="*/ 0 h 281305"/>
              <a:gd name="connsiteX1" fmla="*/ 12071 w 164471"/>
              <a:gd name="connsiteY1" fmla="*/ 179705 h 281305"/>
              <a:gd name="connsiteX2" fmla="*/ 164471 w 164471"/>
              <a:gd name="connsiteY2" fmla="*/ 281305 h 281305"/>
              <a:gd name="connsiteX0" fmla="*/ 23501 w 162566"/>
              <a:gd name="connsiteY0" fmla="*/ 0 h 300355"/>
              <a:gd name="connsiteX1" fmla="*/ 12071 w 162566"/>
              <a:gd name="connsiteY1" fmla="*/ 179705 h 300355"/>
              <a:gd name="connsiteX2" fmla="*/ 162566 w 162566"/>
              <a:gd name="connsiteY2" fmla="*/ 300355 h 300355"/>
              <a:gd name="connsiteX0" fmla="*/ 16353 w 155418"/>
              <a:gd name="connsiteY0" fmla="*/ 0 h 300355"/>
              <a:gd name="connsiteX1" fmla="*/ 18258 w 155418"/>
              <a:gd name="connsiteY1" fmla="*/ 172085 h 300355"/>
              <a:gd name="connsiteX2" fmla="*/ 155418 w 155418"/>
              <a:gd name="connsiteY2" fmla="*/ 300355 h 300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5418" h="300355">
                <a:moveTo>
                  <a:pt x="16353" y="0"/>
                </a:moveTo>
                <a:cubicBezTo>
                  <a:pt x="-9047" y="59266"/>
                  <a:pt x="-2062" y="128058"/>
                  <a:pt x="18258" y="172085"/>
                </a:cubicBezTo>
                <a:cubicBezTo>
                  <a:pt x="38578" y="216112"/>
                  <a:pt x="89378" y="271568"/>
                  <a:pt x="155418" y="300355"/>
                </a:cubicBezTo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cs typeface="Itim"/>
            </a:endParaRPr>
          </a:p>
        </p:txBody>
      </p:sp>
      <p:sp>
        <p:nvSpPr>
          <p:cNvPr id="332" name="รูปแบบอิสระ: รูปร่าง 331">
            <a:extLst>
              <a:ext uri="{FF2B5EF4-FFF2-40B4-BE49-F238E27FC236}">
                <a16:creationId xmlns:a16="http://schemas.microsoft.com/office/drawing/2014/main" id="{2A72E82B-EA7D-4F73-A5E4-38202E0FA25A}"/>
              </a:ext>
            </a:extLst>
          </p:cNvPr>
          <p:cNvSpPr/>
          <p:nvPr/>
        </p:nvSpPr>
        <p:spPr>
          <a:xfrm rot="19840887" flipH="1">
            <a:off x="6729614" y="4858482"/>
            <a:ext cx="155418" cy="300355"/>
          </a:xfrm>
          <a:custGeom>
            <a:avLst/>
            <a:gdLst>
              <a:gd name="connsiteX0" fmla="*/ 37864 w 159784"/>
              <a:gd name="connsiteY0" fmla="*/ 0 h 264160"/>
              <a:gd name="connsiteX1" fmla="*/ 7384 w 159784"/>
              <a:gd name="connsiteY1" fmla="*/ 162560 h 264160"/>
              <a:gd name="connsiteX2" fmla="*/ 159784 w 159784"/>
              <a:gd name="connsiteY2" fmla="*/ 264160 h 264160"/>
              <a:gd name="connsiteX0" fmla="*/ 23501 w 164471"/>
              <a:gd name="connsiteY0" fmla="*/ 0 h 281305"/>
              <a:gd name="connsiteX1" fmla="*/ 12071 w 164471"/>
              <a:gd name="connsiteY1" fmla="*/ 179705 h 281305"/>
              <a:gd name="connsiteX2" fmla="*/ 164471 w 164471"/>
              <a:gd name="connsiteY2" fmla="*/ 281305 h 281305"/>
              <a:gd name="connsiteX0" fmla="*/ 23501 w 162566"/>
              <a:gd name="connsiteY0" fmla="*/ 0 h 300355"/>
              <a:gd name="connsiteX1" fmla="*/ 12071 w 162566"/>
              <a:gd name="connsiteY1" fmla="*/ 179705 h 300355"/>
              <a:gd name="connsiteX2" fmla="*/ 162566 w 162566"/>
              <a:gd name="connsiteY2" fmla="*/ 300355 h 300355"/>
              <a:gd name="connsiteX0" fmla="*/ 16353 w 155418"/>
              <a:gd name="connsiteY0" fmla="*/ 0 h 300355"/>
              <a:gd name="connsiteX1" fmla="*/ 18258 w 155418"/>
              <a:gd name="connsiteY1" fmla="*/ 172085 h 300355"/>
              <a:gd name="connsiteX2" fmla="*/ 155418 w 155418"/>
              <a:gd name="connsiteY2" fmla="*/ 300355 h 300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5418" h="300355">
                <a:moveTo>
                  <a:pt x="16353" y="0"/>
                </a:moveTo>
                <a:cubicBezTo>
                  <a:pt x="-9047" y="59266"/>
                  <a:pt x="-2062" y="128058"/>
                  <a:pt x="18258" y="172085"/>
                </a:cubicBezTo>
                <a:cubicBezTo>
                  <a:pt x="38578" y="216112"/>
                  <a:pt x="89378" y="271568"/>
                  <a:pt x="155418" y="300355"/>
                </a:cubicBezTo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cs typeface="Itim"/>
            </a:endParaRPr>
          </a:p>
        </p:txBody>
      </p:sp>
    </p:spTree>
    <p:extLst>
      <p:ext uri="{BB962C8B-B14F-4D97-AF65-F5344CB8AC3E}">
        <p14:creationId xmlns:p14="http://schemas.microsoft.com/office/powerpoint/2010/main" val="218702332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758F2-3612-4C53-A83F-F186D2C12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01845" y="1046568"/>
            <a:ext cx="5698407" cy="1325563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1: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hạng</a:t>
            </a:r>
            <a:endParaRPr lang="en-S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8AE070-8B8D-4BD8-9C51-FD32D9231D0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78362" y="2494609"/>
            <a:ext cx="4380689" cy="934391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 + 150 = 195</a:t>
            </a:r>
            <a:endParaRPr lang="en-SG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493473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2157F-B258-42EB-84EF-B98D49DAC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84724" y="1885665"/>
            <a:ext cx="7401261" cy="1325563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Muốn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hạng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thế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S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7024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7" name="กลุ่ม 236">
            <a:extLst>
              <a:ext uri="{FF2B5EF4-FFF2-40B4-BE49-F238E27FC236}">
                <a16:creationId xmlns:a16="http://schemas.microsoft.com/office/drawing/2014/main" id="{916C485F-6931-4B58-9E56-E43D33F63216}"/>
              </a:ext>
            </a:extLst>
          </p:cNvPr>
          <p:cNvGrpSpPr/>
          <p:nvPr/>
        </p:nvGrpSpPr>
        <p:grpSpPr>
          <a:xfrm>
            <a:off x="3553976" y="3160186"/>
            <a:ext cx="1122083" cy="1812724"/>
            <a:chOff x="2492332" y="582689"/>
            <a:chExt cx="4146187" cy="6074613"/>
          </a:xfrm>
        </p:grpSpPr>
        <p:grpSp>
          <p:nvGrpSpPr>
            <p:cNvPr id="238" name="กลุ่ม 237">
              <a:extLst>
                <a:ext uri="{FF2B5EF4-FFF2-40B4-BE49-F238E27FC236}">
                  <a16:creationId xmlns:a16="http://schemas.microsoft.com/office/drawing/2014/main" id="{BD7F13F0-FD1F-4187-94B3-ACF763C92B0B}"/>
                </a:ext>
              </a:extLst>
            </p:cNvPr>
            <p:cNvGrpSpPr/>
            <p:nvPr/>
          </p:nvGrpSpPr>
          <p:grpSpPr>
            <a:xfrm rot="19119135" flipH="1">
              <a:off x="3396394" y="582689"/>
              <a:ext cx="2451852" cy="2556347"/>
              <a:chOff x="3838532" y="1040457"/>
              <a:chExt cx="2523574" cy="2891631"/>
            </a:xfrm>
            <a:solidFill>
              <a:srgbClr val="8CAD66"/>
            </a:solidFill>
          </p:grpSpPr>
          <p:sp>
            <p:nvSpPr>
              <p:cNvPr id="270" name="รูปแบบอิสระ: รูปร่าง 269">
                <a:extLst>
                  <a:ext uri="{FF2B5EF4-FFF2-40B4-BE49-F238E27FC236}">
                    <a16:creationId xmlns:a16="http://schemas.microsoft.com/office/drawing/2014/main" id="{216BD31B-9286-497A-BA26-A82D120CF81A}"/>
                  </a:ext>
                </a:extLst>
              </p:cNvPr>
              <p:cNvSpPr/>
              <p:nvPr/>
            </p:nvSpPr>
            <p:spPr>
              <a:xfrm>
                <a:off x="3838532" y="1040457"/>
                <a:ext cx="2523574" cy="2891631"/>
              </a:xfrm>
              <a:custGeom>
                <a:avLst/>
                <a:gdLst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56696 w 2523574"/>
                  <a:gd name="connsiteY13" fmla="*/ 175768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306736 w 2523574"/>
                  <a:gd name="connsiteY21" fmla="*/ 287020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77876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554896 w 2523574"/>
                  <a:gd name="connsiteY1" fmla="*/ 227076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23574" h="2891631">
                    <a:moveTo>
                      <a:pt x="1174656" y="2809248"/>
                    </a:moveTo>
                    <a:cubicBezTo>
                      <a:pt x="954523" y="2706801"/>
                      <a:pt x="703909" y="2433328"/>
                      <a:pt x="554896" y="2270768"/>
                    </a:cubicBezTo>
                    <a:cubicBezTo>
                      <a:pt x="405883" y="2108208"/>
                      <a:pt x="351696" y="1976128"/>
                      <a:pt x="280576" y="1833888"/>
                    </a:cubicBezTo>
                    <a:cubicBezTo>
                      <a:pt x="209456" y="1691648"/>
                      <a:pt x="167123" y="1545175"/>
                      <a:pt x="128176" y="1417328"/>
                    </a:cubicBezTo>
                    <a:cubicBezTo>
                      <a:pt x="89229" y="1289481"/>
                      <a:pt x="62983" y="1198041"/>
                      <a:pt x="46896" y="1066808"/>
                    </a:cubicBezTo>
                    <a:cubicBezTo>
                      <a:pt x="30809" y="935575"/>
                      <a:pt x="36736" y="783175"/>
                      <a:pt x="31656" y="629928"/>
                    </a:cubicBezTo>
                    <a:cubicBezTo>
                      <a:pt x="26576" y="476681"/>
                      <a:pt x="14723" y="252315"/>
                      <a:pt x="16416" y="147328"/>
                    </a:cubicBezTo>
                    <a:cubicBezTo>
                      <a:pt x="18109" y="42341"/>
                      <a:pt x="-35231" y="855"/>
                      <a:pt x="41816" y="8"/>
                    </a:cubicBezTo>
                    <a:cubicBezTo>
                      <a:pt x="118863" y="-839"/>
                      <a:pt x="293276" y="59275"/>
                      <a:pt x="478696" y="142248"/>
                    </a:cubicBezTo>
                    <a:cubicBezTo>
                      <a:pt x="664116" y="225221"/>
                      <a:pt x="985003" y="401328"/>
                      <a:pt x="1154336" y="497848"/>
                    </a:cubicBezTo>
                    <a:cubicBezTo>
                      <a:pt x="1323669" y="594368"/>
                      <a:pt x="1382089" y="625695"/>
                      <a:pt x="1494696" y="721368"/>
                    </a:cubicBezTo>
                    <a:cubicBezTo>
                      <a:pt x="1607303" y="817041"/>
                      <a:pt x="1724143" y="960128"/>
                      <a:pt x="1829976" y="1071888"/>
                    </a:cubicBezTo>
                    <a:cubicBezTo>
                      <a:pt x="1935809" y="1183648"/>
                      <a:pt x="2051803" y="1278475"/>
                      <a:pt x="2129696" y="1391928"/>
                    </a:cubicBezTo>
                    <a:cubicBezTo>
                      <a:pt x="2207589" y="1505381"/>
                      <a:pt x="2256696" y="1645928"/>
                      <a:pt x="2297336" y="1752608"/>
                    </a:cubicBezTo>
                    <a:cubicBezTo>
                      <a:pt x="2337976" y="1859288"/>
                      <a:pt x="2346443" y="1911781"/>
                      <a:pt x="2373536" y="2032008"/>
                    </a:cubicBezTo>
                    <a:cubicBezTo>
                      <a:pt x="2400629" y="2152235"/>
                      <a:pt x="2442116" y="2368135"/>
                      <a:pt x="2459896" y="2473968"/>
                    </a:cubicBezTo>
                    <a:cubicBezTo>
                      <a:pt x="2477676" y="2579801"/>
                      <a:pt x="2471749" y="2610281"/>
                      <a:pt x="2480216" y="2667008"/>
                    </a:cubicBezTo>
                    <a:cubicBezTo>
                      <a:pt x="2488683" y="2723735"/>
                      <a:pt x="2505616" y="2782155"/>
                      <a:pt x="2510696" y="2814328"/>
                    </a:cubicBezTo>
                    <a:cubicBezTo>
                      <a:pt x="2515776" y="2846501"/>
                      <a:pt x="2536943" y="2847348"/>
                      <a:pt x="2510696" y="2860048"/>
                    </a:cubicBezTo>
                    <a:cubicBezTo>
                      <a:pt x="2484449" y="2872748"/>
                      <a:pt x="2459049" y="2886295"/>
                      <a:pt x="2353216" y="2890528"/>
                    </a:cubicBezTo>
                    <a:cubicBezTo>
                      <a:pt x="2247383" y="2894761"/>
                      <a:pt x="1875696" y="2885448"/>
                      <a:pt x="1875696" y="2885448"/>
                    </a:cubicBezTo>
                    <a:cubicBezTo>
                      <a:pt x="1642016" y="2860048"/>
                      <a:pt x="1394789" y="2911695"/>
                      <a:pt x="1174656" y="2809248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271" name="ตัวเชื่อมต่อตรง 270">
                <a:extLst>
                  <a:ext uri="{FF2B5EF4-FFF2-40B4-BE49-F238E27FC236}">
                    <a16:creationId xmlns:a16="http://schemas.microsoft.com/office/drawing/2014/main" id="{C717740E-07C4-4986-9998-EC3B8446E7B8}"/>
                  </a:ext>
                </a:extLst>
              </p:cNvPr>
              <p:cNvCxnSpPr>
                <a:cxnSpLocks/>
                <a:stCxn id="270" idx="18"/>
              </p:cNvCxnSpPr>
              <p:nvPr/>
            </p:nvCxnSpPr>
            <p:spPr>
              <a:xfrm flipH="1" flipV="1">
                <a:off x="4292600" y="1610360"/>
                <a:ext cx="2056628" cy="229014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2" name="รูปแบบอิสระ: รูปร่าง 271">
                <a:extLst>
                  <a:ext uri="{FF2B5EF4-FFF2-40B4-BE49-F238E27FC236}">
                    <a16:creationId xmlns:a16="http://schemas.microsoft.com/office/drawing/2014/main" id="{D448CF68-F8B1-4441-A5C4-759E6E0F191A}"/>
                  </a:ext>
                </a:extLst>
              </p:cNvPr>
              <p:cNvSpPr/>
              <p:nvPr/>
            </p:nvSpPr>
            <p:spPr>
              <a:xfrm>
                <a:off x="4815840" y="3056397"/>
                <a:ext cx="792480" cy="77963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73" name="รูปแบบอิสระ: รูปร่าง 272">
                <a:extLst>
                  <a:ext uri="{FF2B5EF4-FFF2-40B4-BE49-F238E27FC236}">
                    <a16:creationId xmlns:a16="http://schemas.microsoft.com/office/drawing/2014/main" id="{0D72E2C3-C008-48B3-83D1-78039228E05F}"/>
                  </a:ext>
                </a:extLst>
              </p:cNvPr>
              <p:cNvSpPr/>
              <p:nvPr/>
            </p:nvSpPr>
            <p:spPr>
              <a:xfrm>
                <a:off x="4424680" y="2294397"/>
                <a:ext cx="553720" cy="77963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74" name="รูปแบบอิสระ: รูปร่าง 273">
                <a:extLst>
                  <a:ext uri="{FF2B5EF4-FFF2-40B4-BE49-F238E27FC236}">
                    <a16:creationId xmlns:a16="http://schemas.microsoft.com/office/drawing/2014/main" id="{DA5003CB-D3A4-4DF4-A75B-09F00C0812AA}"/>
                  </a:ext>
                </a:extLst>
              </p:cNvPr>
              <p:cNvSpPr/>
              <p:nvPr/>
            </p:nvSpPr>
            <p:spPr>
              <a:xfrm rot="17018790" flipH="1">
                <a:off x="5428808" y="2843214"/>
                <a:ext cx="466135" cy="45719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75" name="รูปแบบอิสระ: รูปร่าง 274">
                <a:extLst>
                  <a:ext uri="{FF2B5EF4-FFF2-40B4-BE49-F238E27FC236}">
                    <a16:creationId xmlns:a16="http://schemas.microsoft.com/office/drawing/2014/main" id="{6010B467-D89D-4BF9-9C26-A22D53726997}"/>
                  </a:ext>
                </a:extLst>
              </p:cNvPr>
              <p:cNvSpPr/>
              <p:nvPr/>
            </p:nvSpPr>
            <p:spPr>
              <a:xfrm rot="17562822">
                <a:off x="4818556" y="2166883"/>
                <a:ext cx="419920" cy="45719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grpSp>
          <p:nvGrpSpPr>
            <p:cNvPr id="239" name="กลุ่ม 238">
              <a:extLst>
                <a:ext uri="{FF2B5EF4-FFF2-40B4-BE49-F238E27FC236}">
                  <a16:creationId xmlns:a16="http://schemas.microsoft.com/office/drawing/2014/main" id="{9DECC7F1-0E97-4110-8C31-9E5547B1DBE7}"/>
                </a:ext>
              </a:extLst>
            </p:cNvPr>
            <p:cNvGrpSpPr/>
            <p:nvPr/>
          </p:nvGrpSpPr>
          <p:grpSpPr>
            <a:xfrm>
              <a:off x="2687568" y="757957"/>
              <a:ext cx="2032210" cy="2880901"/>
              <a:chOff x="3838532" y="1040457"/>
              <a:chExt cx="2523574" cy="2891631"/>
            </a:xfrm>
            <a:solidFill>
              <a:srgbClr val="4D8047"/>
            </a:solidFill>
          </p:grpSpPr>
          <p:sp>
            <p:nvSpPr>
              <p:cNvPr id="264" name="รูปแบบอิสระ: รูปร่าง 263">
                <a:extLst>
                  <a:ext uri="{FF2B5EF4-FFF2-40B4-BE49-F238E27FC236}">
                    <a16:creationId xmlns:a16="http://schemas.microsoft.com/office/drawing/2014/main" id="{25E837B4-ACD3-42F6-9043-BE0BEC506797}"/>
                  </a:ext>
                </a:extLst>
              </p:cNvPr>
              <p:cNvSpPr/>
              <p:nvPr/>
            </p:nvSpPr>
            <p:spPr>
              <a:xfrm>
                <a:off x="3838532" y="1040457"/>
                <a:ext cx="2523574" cy="2891631"/>
              </a:xfrm>
              <a:custGeom>
                <a:avLst/>
                <a:gdLst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56696 w 2523574"/>
                  <a:gd name="connsiteY13" fmla="*/ 175768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306736 w 2523574"/>
                  <a:gd name="connsiteY21" fmla="*/ 287020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77876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554896 w 2523574"/>
                  <a:gd name="connsiteY1" fmla="*/ 227076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23574" h="2891631">
                    <a:moveTo>
                      <a:pt x="1174656" y="2809248"/>
                    </a:moveTo>
                    <a:cubicBezTo>
                      <a:pt x="954523" y="2706801"/>
                      <a:pt x="703909" y="2433328"/>
                      <a:pt x="554896" y="2270768"/>
                    </a:cubicBezTo>
                    <a:cubicBezTo>
                      <a:pt x="405883" y="2108208"/>
                      <a:pt x="351696" y="1976128"/>
                      <a:pt x="280576" y="1833888"/>
                    </a:cubicBezTo>
                    <a:cubicBezTo>
                      <a:pt x="209456" y="1691648"/>
                      <a:pt x="167123" y="1545175"/>
                      <a:pt x="128176" y="1417328"/>
                    </a:cubicBezTo>
                    <a:cubicBezTo>
                      <a:pt x="89229" y="1289481"/>
                      <a:pt x="62983" y="1198041"/>
                      <a:pt x="46896" y="1066808"/>
                    </a:cubicBezTo>
                    <a:cubicBezTo>
                      <a:pt x="30809" y="935575"/>
                      <a:pt x="36736" y="783175"/>
                      <a:pt x="31656" y="629928"/>
                    </a:cubicBezTo>
                    <a:cubicBezTo>
                      <a:pt x="26576" y="476681"/>
                      <a:pt x="14723" y="252315"/>
                      <a:pt x="16416" y="147328"/>
                    </a:cubicBezTo>
                    <a:cubicBezTo>
                      <a:pt x="18109" y="42341"/>
                      <a:pt x="-35231" y="855"/>
                      <a:pt x="41816" y="8"/>
                    </a:cubicBezTo>
                    <a:cubicBezTo>
                      <a:pt x="118863" y="-839"/>
                      <a:pt x="293276" y="59275"/>
                      <a:pt x="478696" y="142248"/>
                    </a:cubicBezTo>
                    <a:cubicBezTo>
                      <a:pt x="664116" y="225221"/>
                      <a:pt x="985003" y="401328"/>
                      <a:pt x="1154336" y="497848"/>
                    </a:cubicBezTo>
                    <a:cubicBezTo>
                      <a:pt x="1323669" y="594368"/>
                      <a:pt x="1382089" y="625695"/>
                      <a:pt x="1494696" y="721368"/>
                    </a:cubicBezTo>
                    <a:cubicBezTo>
                      <a:pt x="1607303" y="817041"/>
                      <a:pt x="1724143" y="960128"/>
                      <a:pt x="1829976" y="1071888"/>
                    </a:cubicBezTo>
                    <a:cubicBezTo>
                      <a:pt x="1935809" y="1183648"/>
                      <a:pt x="2051803" y="1278475"/>
                      <a:pt x="2129696" y="1391928"/>
                    </a:cubicBezTo>
                    <a:cubicBezTo>
                      <a:pt x="2207589" y="1505381"/>
                      <a:pt x="2256696" y="1645928"/>
                      <a:pt x="2297336" y="1752608"/>
                    </a:cubicBezTo>
                    <a:cubicBezTo>
                      <a:pt x="2337976" y="1859288"/>
                      <a:pt x="2346443" y="1911781"/>
                      <a:pt x="2373536" y="2032008"/>
                    </a:cubicBezTo>
                    <a:cubicBezTo>
                      <a:pt x="2400629" y="2152235"/>
                      <a:pt x="2442116" y="2368135"/>
                      <a:pt x="2459896" y="2473968"/>
                    </a:cubicBezTo>
                    <a:cubicBezTo>
                      <a:pt x="2477676" y="2579801"/>
                      <a:pt x="2471749" y="2610281"/>
                      <a:pt x="2480216" y="2667008"/>
                    </a:cubicBezTo>
                    <a:cubicBezTo>
                      <a:pt x="2488683" y="2723735"/>
                      <a:pt x="2505616" y="2782155"/>
                      <a:pt x="2510696" y="2814328"/>
                    </a:cubicBezTo>
                    <a:cubicBezTo>
                      <a:pt x="2515776" y="2846501"/>
                      <a:pt x="2536943" y="2847348"/>
                      <a:pt x="2510696" y="2860048"/>
                    </a:cubicBezTo>
                    <a:cubicBezTo>
                      <a:pt x="2484449" y="2872748"/>
                      <a:pt x="2459049" y="2886295"/>
                      <a:pt x="2353216" y="2890528"/>
                    </a:cubicBezTo>
                    <a:cubicBezTo>
                      <a:pt x="2247383" y="2894761"/>
                      <a:pt x="1875696" y="2885448"/>
                      <a:pt x="1875696" y="2885448"/>
                    </a:cubicBezTo>
                    <a:cubicBezTo>
                      <a:pt x="1642016" y="2860048"/>
                      <a:pt x="1394789" y="2911695"/>
                      <a:pt x="1174656" y="2809248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265" name="ตัวเชื่อมต่อตรง 264">
                <a:extLst>
                  <a:ext uri="{FF2B5EF4-FFF2-40B4-BE49-F238E27FC236}">
                    <a16:creationId xmlns:a16="http://schemas.microsoft.com/office/drawing/2014/main" id="{CB799506-93A0-4BB8-A9FE-1B4B319D08F0}"/>
                  </a:ext>
                </a:extLst>
              </p:cNvPr>
              <p:cNvCxnSpPr>
                <a:cxnSpLocks/>
                <a:stCxn id="264" idx="18"/>
              </p:cNvCxnSpPr>
              <p:nvPr/>
            </p:nvCxnSpPr>
            <p:spPr>
              <a:xfrm flipH="1" flipV="1">
                <a:off x="4292600" y="1610360"/>
                <a:ext cx="2056628" cy="229014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6" name="รูปแบบอิสระ: รูปร่าง 265">
                <a:extLst>
                  <a:ext uri="{FF2B5EF4-FFF2-40B4-BE49-F238E27FC236}">
                    <a16:creationId xmlns:a16="http://schemas.microsoft.com/office/drawing/2014/main" id="{283623C7-3615-40FA-BC16-BE25534D3387}"/>
                  </a:ext>
                </a:extLst>
              </p:cNvPr>
              <p:cNvSpPr/>
              <p:nvPr/>
            </p:nvSpPr>
            <p:spPr>
              <a:xfrm>
                <a:off x="4815840" y="3056397"/>
                <a:ext cx="792480" cy="77963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67" name="รูปแบบอิสระ: รูปร่าง 266">
                <a:extLst>
                  <a:ext uri="{FF2B5EF4-FFF2-40B4-BE49-F238E27FC236}">
                    <a16:creationId xmlns:a16="http://schemas.microsoft.com/office/drawing/2014/main" id="{01D01D38-FFCD-4A0B-ADB8-C7207F9AE0DA}"/>
                  </a:ext>
                </a:extLst>
              </p:cNvPr>
              <p:cNvSpPr/>
              <p:nvPr/>
            </p:nvSpPr>
            <p:spPr>
              <a:xfrm>
                <a:off x="4424680" y="2294397"/>
                <a:ext cx="553720" cy="77963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68" name="รูปแบบอิสระ: รูปร่าง 267">
                <a:extLst>
                  <a:ext uri="{FF2B5EF4-FFF2-40B4-BE49-F238E27FC236}">
                    <a16:creationId xmlns:a16="http://schemas.microsoft.com/office/drawing/2014/main" id="{EBB81B8C-79F4-48D2-B609-12EA8954B66F}"/>
                  </a:ext>
                </a:extLst>
              </p:cNvPr>
              <p:cNvSpPr/>
              <p:nvPr/>
            </p:nvSpPr>
            <p:spPr>
              <a:xfrm rot="17018790" flipH="1">
                <a:off x="5428808" y="2843214"/>
                <a:ext cx="466135" cy="45719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69" name="รูปแบบอิสระ: รูปร่าง 268">
                <a:extLst>
                  <a:ext uri="{FF2B5EF4-FFF2-40B4-BE49-F238E27FC236}">
                    <a16:creationId xmlns:a16="http://schemas.microsoft.com/office/drawing/2014/main" id="{6557F797-BA1E-498E-B44A-D416CBD8835D}"/>
                  </a:ext>
                </a:extLst>
              </p:cNvPr>
              <p:cNvSpPr/>
              <p:nvPr/>
            </p:nvSpPr>
            <p:spPr>
              <a:xfrm rot="17562822">
                <a:off x="4818556" y="2166883"/>
                <a:ext cx="419920" cy="45719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grpSp>
          <p:nvGrpSpPr>
            <p:cNvPr id="240" name="กลุ่ม 239">
              <a:extLst>
                <a:ext uri="{FF2B5EF4-FFF2-40B4-BE49-F238E27FC236}">
                  <a16:creationId xmlns:a16="http://schemas.microsoft.com/office/drawing/2014/main" id="{24E140E4-ABC5-42FF-9EA7-F9334355B1CD}"/>
                </a:ext>
              </a:extLst>
            </p:cNvPr>
            <p:cNvGrpSpPr/>
            <p:nvPr/>
          </p:nvGrpSpPr>
          <p:grpSpPr>
            <a:xfrm>
              <a:off x="2649392" y="3634455"/>
              <a:ext cx="3897297" cy="3022847"/>
              <a:chOff x="4279036" y="3583162"/>
              <a:chExt cx="3897297" cy="3022847"/>
            </a:xfrm>
          </p:grpSpPr>
          <p:sp>
            <p:nvSpPr>
              <p:cNvPr id="262" name="สี่เหลี่ยมผืนผ้า 5">
                <a:extLst>
                  <a:ext uri="{FF2B5EF4-FFF2-40B4-BE49-F238E27FC236}">
                    <a16:creationId xmlns:a16="http://schemas.microsoft.com/office/drawing/2014/main" id="{C14DE4FE-85DB-4ABE-B31F-B6568ECC164A}"/>
                  </a:ext>
                </a:extLst>
              </p:cNvPr>
              <p:cNvSpPr/>
              <p:nvPr/>
            </p:nvSpPr>
            <p:spPr>
              <a:xfrm>
                <a:off x="4691848" y="4394447"/>
                <a:ext cx="3071674" cy="2211562"/>
              </a:xfrm>
              <a:custGeom>
                <a:avLst/>
                <a:gdLst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897297 w 3897297"/>
                  <a:gd name="connsiteY2" fmla="*/ 923278 h 923278"/>
                  <a:gd name="connsiteX3" fmla="*/ 0 w 3897297"/>
                  <a:gd name="connsiteY3" fmla="*/ 923278 h 923278"/>
                  <a:gd name="connsiteX4" fmla="*/ 0 w 3897297"/>
                  <a:gd name="connsiteY4" fmla="*/ 0 h 923278"/>
                  <a:gd name="connsiteX0" fmla="*/ 0 w 3897297"/>
                  <a:gd name="connsiteY0" fmla="*/ 0 h 941033"/>
                  <a:gd name="connsiteX1" fmla="*/ 3897297 w 3897297"/>
                  <a:gd name="connsiteY1" fmla="*/ 0 h 941033"/>
                  <a:gd name="connsiteX2" fmla="*/ 3897297 w 3897297"/>
                  <a:gd name="connsiteY2" fmla="*/ 923278 h 941033"/>
                  <a:gd name="connsiteX3" fmla="*/ 479394 w 3897297"/>
                  <a:gd name="connsiteY3" fmla="*/ 941033 h 941033"/>
                  <a:gd name="connsiteX4" fmla="*/ 0 w 3897297"/>
                  <a:gd name="connsiteY4" fmla="*/ 0 h 941033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897297 w 3897297"/>
                  <a:gd name="connsiteY2" fmla="*/ 923278 h 923278"/>
                  <a:gd name="connsiteX3" fmla="*/ 186431 w 3897297"/>
                  <a:gd name="connsiteY3" fmla="*/ 905522 h 923278"/>
                  <a:gd name="connsiteX4" fmla="*/ 0 w 3897297"/>
                  <a:gd name="connsiteY4" fmla="*/ 0 h 923278"/>
                  <a:gd name="connsiteX0" fmla="*/ 0 w 3897297"/>
                  <a:gd name="connsiteY0" fmla="*/ 0 h 905522"/>
                  <a:gd name="connsiteX1" fmla="*/ 3897297 w 3897297"/>
                  <a:gd name="connsiteY1" fmla="*/ 0 h 905522"/>
                  <a:gd name="connsiteX2" fmla="*/ 3657600 w 3897297"/>
                  <a:gd name="connsiteY2" fmla="*/ 816746 h 905522"/>
                  <a:gd name="connsiteX3" fmla="*/ 186431 w 3897297"/>
                  <a:gd name="connsiteY3" fmla="*/ 905522 h 905522"/>
                  <a:gd name="connsiteX4" fmla="*/ 0 w 3897297"/>
                  <a:gd name="connsiteY4" fmla="*/ 0 h 905522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719744 w 3897297"/>
                  <a:gd name="connsiteY2" fmla="*/ 923278 h 923278"/>
                  <a:gd name="connsiteX3" fmla="*/ 186431 w 3897297"/>
                  <a:gd name="connsiteY3" fmla="*/ 905522 h 923278"/>
                  <a:gd name="connsiteX4" fmla="*/ 0 w 3897297"/>
                  <a:gd name="connsiteY4" fmla="*/ 0 h 923278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719744 w 3897297"/>
                  <a:gd name="connsiteY2" fmla="*/ 923278 h 923278"/>
                  <a:gd name="connsiteX3" fmla="*/ 490556 w 3897297"/>
                  <a:gd name="connsiteY3" fmla="*/ 890982 h 923278"/>
                  <a:gd name="connsiteX4" fmla="*/ 0 w 3897297"/>
                  <a:gd name="connsiteY4" fmla="*/ 0 h 923278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719744 w 3897297"/>
                  <a:gd name="connsiteY2" fmla="*/ 923278 h 923278"/>
                  <a:gd name="connsiteX3" fmla="*/ 670778 w 3897297"/>
                  <a:gd name="connsiteY3" fmla="*/ 883712 h 923278"/>
                  <a:gd name="connsiteX4" fmla="*/ 0 w 3897297"/>
                  <a:gd name="connsiteY4" fmla="*/ 0 h 923278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719744 w 3897297"/>
                  <a:gd name="connsiteY2" fmla="*/ 923278 h 923278"/>
                  <a:gd name="connsiteX3" fmla="*/ 513084 w 3897297"/>
                  <a:gd name="connsiteY3" fmla="*/ 905522 h 923278"/>
                  <a:gd name="connsiteX4" fmla="*/ 0 w 3897297"/>
                  <a:gd name="connsiteY4" fmla="*/ 0 h 923278"/>
                  <a:gd name="connsiteX0" fmla="*/ 0 w 3897297"/>
                  <a:gd name="connsiteY0" fmla="*/ 0 h 905522"/>
                  <a:gd name="connsiteX1" fmla="*/ 3897297 w 3897297"/>
                  <a:gd name="connsiteY1" fmla="*/ 0 h 905522"/>
                  <a:gd name="connsiteX2" fmla="*/ 3280454 w 3897297"/>
                  <a:gd name="connsiteY2" fmla="*/ 810594 h 905522"/>
                  <a:gd name="connsiteX3" fmla="*/ 513084 w 3897297"/>
                  <a:gd name="connsiteY3" fmla="*/ 905522 h 905522"/>
                  <a:gd name="connsiteX4" fmla="*/ 0 w 3897297"/>
                  <a:gd name="connsiteY4" fmla="*/ 0 h 905522"/>
                  <a:gd name="connsiteX0" fmla="*/ 0 w 3897297"/>
                  <a:gd name="connsiteY0" fmla="*/ 0 h 905522"/>
                  <a:gd name="connsiteX1" fmla="*/ 3897297 w 3897297"/>
                  <a:gd name="connsiteY1" fmla="*/ 0 h 905522"/>
                  <a:gd name="connsiteX2" fmla="*/ 3359300 w 3897297"/>
                  <a:gd name="connsiteY2" fmla="*/ 901468 h 905522"/>
                  <a:gd name="connsiteX3" fmla="*/ 513084 w 3897297"/>
                  <a:gd name="connsiteY3" fmla="*/ 905522 h 905522"/>
                  <a:gd name="connsiteX4" fmla="*/ 0 w 3897297"/>
                  <a:gd name="connsiteY4" fmla="*/ 0 h 9055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897297" h="905522">
                    <a:moveTo>
                      <a:pt x="0" y="0"/>
                    </a:moveTo>
                    <a:lnTo>
                      <a:pt x="3897297" y="0"/>
                    </a:lnTo>
                    <a:lnTo>
                      <a:pt x="3359300" y="901468"/>
                    </a:lnTo>
                    <a:lnTo>
                      <a:pt x="513084" y="9055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54F28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63" name="สี่เหลี่ยมผืนผ้า 5">
                <a:extLst>
                  <a:ext uri="{FF2B5EF4-FFF2-40B4-BE49-F238E27FC236}">
                    <a16:creationId xmlns:a16="http://schemas.microsoft.com/office/drawing/2014/main" id="{970907D6-D802-4E99-BEBD-A2640B05AB42}"/>
                  </a:ext>
                </a:extLst>
              </p:cNvPr>
              <p:cNvSpPr/>
              <p:nvPr/>
            </p:nvSpPr>
            <p:spPr>
              <a:xfrm>
                <a:off x="4279036" y="3583162"/>
                <a:ext cx="3897297" cy="923278"/>
              </a:xfrm>
              <a:custGeom>
                <a:avLst/>
                <a:gdLst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897297 w 3897297"/>
                  <a:gd name="connsiteY2" fmla="*/ 923278 h 923278"/>
                  <a:gd name="connsiteX3" fmla="*/ 0 w 3897297"/>
                  <a:gd name="connsiteY3" fmla="*/ 923278 h 923278"/>
                  <a:gd name="connsiteX4" fmla="*/ 0 w 3897297"/>
                  <a:gd name="connsiteY4" fmla="*/ 0 h 923278"/>
                  <a:gd name="connsiteX0" fmla="*/ 0 w 3897297"/>
                  <a:gd name="connsiteY0" fmla="*/ 0 h 941033"/>
                  <a:gd name="connsiteX1" fmla="*/ 3897297 w 3897297"/>
                  <a:gd name="connsiteY1" fmla="*/ 0 h 941033"/>
                  <a:gd name="connsiteX2" fmla="*/ 3897297 w 3897297"/>
                  <a:gd name="connsiteY2" fmla="*/ 923278 h 941033"/>
                  <a:gd name="connsiteX3" fmla="*/ 479394 w 3897297"/>
                  <a:gd name="connsiteY3" fmla="*/ 941033 h 941033"/>
                  <a:gd name="connsiteX4" fmla="*/ 0 w 3897297"/>
                  <a:gd name="connsiteY4" fmla="*/ 0 h 941033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897297 w 3897297"/>
                  <a:gd name="connsiteY2" fmla="*/ 923278 h 923278"/>
                  <a:gd name="connsiteX3" fmla="*/ 186431 w 3897297"/>
                  <a:gd name="connsiteY3" fmla="*/ 905522 h 923278"/>
                  <a:gd name="connsiteX4" fmla="*/ 0 w 3897297"/>
                  <a:gd name="connsiteY4" fmla="*/ 0 h 923278"/>
                  <a:gd name="connsiteX0" fmla="*/ 0 w 3897297"/>
                  <a:gd name="connsiteY0" fmla="*/ 0 h 905522"/>
                  <a:gd name="connsiteX1" fmla="*/ 3897297 w 3897297"/>
                  <a:gd name="connsiteY1" fmla="*/ 0 h 905522"/>
                  <a:gd name="connsiteX2" fmla="*/ 3657600 w 3897297"/>
                  <a:gd name="connsiteY2" fmla="*/ 816746 h 905522"/>
                  <a:gd name="connsiteX3" fmla="*/ 186431 w 3897297"/>
                  <a:gd name="connsiteY3" fmla="*/ 905522 h 905522"/>
                  <a:gd name="connsiteX4" fmla="*/ 0 w 3897297"/>
                  <a:gd name="connsiteY4" fmla="*/ 0 h 905522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719744 w 3897297"/>
                  <a:gd name="connsiteY2" fmla="*/ 923278 h 923278"/>
                  <a:gd name="connsiteX3" fmla="*/ 186431 w 3897297"/>
                  <a:gd name="connsiteY3" fmla="*/ 905522 h 923278"/>
                  <a:gd name="connsiteX4" fmla="*/ 0 w 3897297"/>
                  <a:gd name="connsiteY4" fmla="*/ 0 h 9232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897297" h="923278">
                    <a:moveTo>
                      <a:pt x="0" y="0"/>
                    </a:moveTo>
                    <a:lnTo>
                      <a:pt x="3897297" y="0"/>
                    </a:lnTo>
                    <a:lnTo>
                      <a:pt x="3719744" y="923278"/>
                    </a:lnTo>
                    <a:lnTo>
                      <a:pt x="186431" y="9055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7362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grpSp>
          <p:nvGrpSpPr>
            <p:cNvPr id="241" name="กลุ่ม 240">
              <a:extLst>
                <a:ext uri="{FF2B5EF4-FFF2-40B4-BE49-F238E27FC236}">
                  <a16:creationId xmlns:a16="http://schemas.microsoft.com/office/drawing/2014/main" id="{B566F3D5-10DF-4703-804A-39E32CBC38E5}"/>
                </a:ext>
              </a:extLst>
            </p:cNvPr>
            <p:cNvGrpSpPr/>
            <p:nvPr/>
          </p:nvGrpSpPr>
          <p:grpSpPr>
            <a:xfrm>
              <a:off x="2492332" y="1521007"/>
              <a:ext cx="2130858" cy="2089476"/>
              <a:chOff x="3838532" y="1040457"/>
              <a:chExt cx="2523574" cy="2891631"/>
            </a:xfrm>
            <a:solidFill>
              <a:srgbClr val="8CAD66"/>
            </a:solidFill>
          </p:grpSpPr>
          <p:sp>
            <p:nvSpPr>
              <p:cNvPr id="256" name="รูปแบบอิสระ: รูปร่าง 255">
                <a:extLst>
                  <a:ext uri="{FF2B5EF4-FFF2-40B4-BE49-F238E27FC236}">
                    <a16:creationId xmlns:a16="http://schemas.microsoft.com/office/drawing/2014/main" id="{FAA57F83-0B1B-4C4D-B454-72E80BFB7590}"/>
                  </a:ext>
                </a:extLst>
              </p:cNvPr>
              <p:cNvSpPr/>
              <p:nvPr/>
            </p:nvSpPr>
            <p:spPr>
              <a:xfrm>
                <a:off x="3838532" y="1040457"/>
                <a:ext cx="2523574" cy="2891631"/>
              </a:xfrm>
              <a:custGeom>
                <a:avLst/>
                <a:gdLst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56696 w 2523574"/>
                  <a:gd name="connsiteY13" fmla="*/ 175768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306736 w 2523574"/>
                  <a:gd name="connsiteY21" fmla="*/ 287020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77876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554896 w 2523574"/>
                  <a:gd name="connsiteY1" fmla="*/ 227076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23574" h="2891631">
                    <a:moveTo>
                      <a:pt x="1174656" y="2809248"/>
                    </a:moveTo>
                    <a:cubicBezTo>
                      <a:pt x="954523" y="2706801"/>
                      <a:pt x="703909" y="2433328"/>
                      <a:pt x="554896" y="2270768"/>
                    </a:cubicBezTo>
                    <a:cubicBezTo>
                      <a:pt x="405883" y="2108208"/>
                      <a:pt x="351696" y="1976128"/>
                      <a:pt x="280576" y="1833888"/>
                    </a:cubicBezTo>
                    <a:cubicBezTo>
                      <a:pt x="209456" y="1691648"/>
                      <a:pt x="167123" y="1545175"/>
                      <a:pt x="128176" y="1417328"/>
                    </a:cubicBezTo>
                    <a:cubicBezTo>
                      <a:pt x="89229" y="1289481"/>
                      <a:pt x="62983" y="1198041"/>
                      <a:pt x="46896" y="1066808"/>
                    </a:cubicBezTo>
                    <a:cubicBezTo>
                      <a:pt x="30809" y="935575"/>
                      <a:pt x="36736" y="783175"/>
                      <a:pt x="31656" y="629928"/>
                    </a:cubicBezTo>
                    <a:cubicBezTo>
                      <a:pt x="26576" y="476681"/>
                      <a:pt x="14723" y="252315"/>
                      <a:pt x="16416" y="147328"/>
                    </a:cubicBezTo>
                    <a:cubicBezTo>
                      <a:pt x="18109" y="42341"/>
                      <a:pt x="-35231" y="855"/>
                      <a:pt x="41816" y="8"/>
                    </a:cubicBezTo>
                    <a:cubicBezTo>
                      <a:pt x="118863" y="-839"/>
                      <a:pt x="293276" y="59275"/>
                      <a:pt x="478696" y="142248"/>
                    </a:cubicBezTo>
                    <a:cubicBezTo>
                      <a:pt x="664116" y="225221"/>
                      <a:pt x="985003" y="401328"/>
                      <a:pt x="1154336" y="497848"/>
                    </a:cubicBezTo>
                    <a:cubicBezTo>
                      <a:pt x="1323669" y="594368"/>
                      <a:pt x="1382089" y="625695"/>
                      <a:pt x="1494696" y="721368"/>
                    </a:cubicBezTo>
                    <a:cubicBezTo>
                      <a:pt x="1607303" y="817041"/>
                      <a:pt x="1724143" y="960128"/>
                      <a:pt x="1829976" y="1071888"/>
                    </a:cubicBezTo>
                    <a:cubicBezTo>
                      <a:pt x="1935809" y="1183648"/>
                      <a:pt x="2051803" y="1278475"/>
                      <a:pt x="2129696" y="1391928"/>
                    </a:cubicBezTo>
                    <a:cubicBezTo>
                      <a:pt x="2207589" y="1505381"/>
                      <a:pt x="2256696" y="1645928"/>
                      <a:pt x="2297336" y="1752608"/>
                    </a:cubicBezTo>
                    <a:cubicBezTo>
                      <a:pt x="2337976" y="1859288"/>
                      <a:pt x="2346443" y="1911781"/>
                      <a:pt x="2373536" y="2032008"/>
                    </a:cubicBezTo>
                    <a:cubicBezTo>
                      <a:pt x="2400629" y="2152235"/>
                      <a:pt x="2442116" y="2368135"/>
                      <a:pt x="2459896" y="2473968"/>
                    </a:cubicBezTo>
                    <a:cubicBezTo>
                      <a:pt x="2477676" y="2579801"/>
                      <a:pt x="2471749" y="2610281"/>
                      <a:pt x="2480216" y="2667008"/>
                    </a:cubicBezTo>
                    <a:cubicBezTo>
                      <a:pt x="2488683" y="2723735"/>
                      <a:pt x="2505616" y="2782155"/>
                      <a:pt x="2510696" y="2814328"/>
                    </a:cubicBezTo>
                    <a:cubicBezTo>
                      <a:pt x="2515776" y="2846501"/>
                      <a:pt x="2536943" y="2847348"/>
                      <a:pt x="2510696" y="2860048"/>
                    </a:cubicBezTo>
                    <a:cubicBezTo>
                      <a:pt x="2484449" y="2872748"/>
                      <a:pt x="2459049" y="2886295"/>
                      <a:pt x="2353216" y="2890528"/>
                    </a:cubicBezTo>
                    <a:cubicBezTo>
                      <a:pt x="2247383" y="2894761"/>
                      <a:pt x="1875696" y="2885448"/>
                      <a:pt x="1875696" y="2885448"/>
                    </a:cubicBezTo>
                    <a:cubicBezTo>
                      <a:pt x="1642016" y="2860048"/>
                      <a:pt x="1394789" y="2911695"/>
                      <a:pt x="1174656" y="2809248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257" name="ตัวเชื่อมต่อตรง 256">
                <a:extLst>
                  <a:ext uri="{FF2B5EF4-FFF2-40B4-BE49-F238E27FC236}">
                    <a16:creationId xmlns:a16="http://schemas.microsoft.com/office/drawing/2014/main" id="{B65CA91B-4BA6-4CEE-BAE5-ADE54B06B06D}"/>
                  </a:ext>
                </a:extLst>
              </p:cNvPr>
              <p:cNvCxnSpPr>
                <a:cxnSpLocks/>
                <a:stCxn id="256" idx="18"/>
              </p:cNvCxnSpPr>
              <p:nvPr/>
            </p:nvCxnSpPr>
            <p:spPr>
              <a:xfrm flipH="1" flipV="1">
                <a:off x="4292600" y="1610360"/>
                <a:ext cx="2056628" cy="229014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8" name="รูปแบบอิสระ: รูปร่าง 257">
                <a:extLst>
                  <a:ext uri="{FF2B5EF4-FFF2-40B4-BE49-F238E27FC236}">
                    <a16:creationId xmlns:a16="http://schemas.microsoft.com/office/drawing/2014/main" id="{BC0D7D25-DCBF-4D57-9285-57B13C26047E}"/>
                  </a:ext>
                </a:extLst>
              </p:cNvPr>
              <p:cNvSpPr/>
              <p:nvPr/>
            </p:nvSpPr>
            <p:spPr>
              <a:xfrm>
                <a:off x="4815840" y="3056397"/>
                <a:ext cx="792480" cy="77963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59" name="รูปแบบอิสระ: รูปร่าง 258">
                <a:extLst>
                  <a:ext uri="{FF2B5EF4-FFF2-40B4-BE49-F238E27FC236}">
                    <a16:creationId xmlns:a16="http://schemas.microsoft.com/office/drawing/2014/main" id="{A1A695B1-4ABB-4AF2-B68E-DA3844826D87}"/>
                  </a:ext>
                </a:extLst>
              </p:cNvPr>
              <p:cNvSpPr/>
              <p:nvPr/>
            </p:nvSpPr>
            <p:spPr>
              <a:xfrm>
                <a:off x="4424680" y="2294397"/>
                <a:ext cx="553720" cy="77963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60" name="รูปแบบอิสระ: รูปร่าง 259">
                <a:extLst>
                  <a:ext uri="{FF2B5EF4-FFF2-40B4-BE49-F238E27FC236}">
                    <a16:creationId xmlns:a16="http://schemas.microsoft.com/office/drawing/2014/main" id="{95B945E7-F57F-4D49-A006-9BCEB1C91C09}"/>
                  </a:ext>
                </a:extLst>
              </p:cNvPr>
              <p:cNvSpPr/>
              <p:nvPr/>
            </p:nvSpPr>
            <p:spPr>
              <a:xfrm rot="17018790" flipH="1">
                <a:off x="5428808" y="2843214"/>
                <a:ext cx="466135" cy="45719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61" name="รูปแบบอิสระ: รูปร่าง 260">
                <a:extLst>
                  <a:ext uri="{FF2B5EF4-FFF2-40B4-BE49-F238E27FC236}">
                    <a16:creationId xmlns:a16="http://schemas.microsoft.com/office/drawing/2014/main" id="{86E6A8EC-2B57-4EF6-A803-B9660F42C1D5}"/>
                  </a:ext>
                </a:extLst>
              </p:cNvPr>
              <p:cNvSpPr/>
              <p:nvPr/>
            </p:nvSpPr>
            <p:spPr>
              <a:xfrm rot="17562822">
                <a:off x="4818556" y="2166883"/>
                <a:ext cx="419920" cy="45719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grpSp>
          <p:nvGrpSpPr>
            <p:cNvPr id="242" name="กลุ่ม 241">
              <a:extLst>
                <a:ext uri="{FF2B5EF4-FFF2-40B4-BE49-F238E27FC236}">
                  <a16:creationId xmlns:a16="http://schemas.microsoft.com/office/drawing/2014/main" id="{5BA4FCA0-D40E-4372-856E-32CC5781079D}"/>
                </a:ext>
              </a:extLst>
            </p:cNvPr>
            <p:cNvGrpSpPr/>
            <p:nvPr/>
          </p:nvGrpSpPr>
          <p:grpSpPr>
            <a:xfrm flipH="1">
              <a:off x="4544712" y="757958"/>
              <a:ext cx="1913853" cy="2853414"/>
              <a:chOff x="3838532" y="1040457"/>
              <a:chExt cx="2523574" cy="2891631"/>
            </a:xfrm>
            <a:solidFill>
              <a:srgbClr val="4D8047"/>
            </a:solidFill>
          </p:grpSpPr>
          <p:sp>
            <p:nvSpPr>
              <p:cNvPr id="250" name="รูปแบบอิสระ: รูปร่าง 249">
                <a:extLst>
                  <a:ext uri="{FF2B5EF4-FFF2-40B4-BE49-F238E27FC236}">
                    <a16:creationId xmlns:a16="http://schemas.microsoft.com/office/drawing/2014/main" id="{1CFE0ADF-B70A-4796-B5F4-653A8BB7700A}"/>
                  </a:ext>
                </a:extLst>
              </p:cNvPr>
              <p:cNvSpPr/>
              <p:nvPr/>
            </p:nvSpPr>
            <p:spPr>
              <a:xfrm>
                <a:off x="3838532" y="1040457"/>
                <a:ext cx="2523574" cy="2891631"/>
              </a:xfrm>
              <a:custGeom>
                <a:avLst/>
                <a:gdLst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56696 w 2523574"/>
                  <a:gd name="connsiteY13" fmla="*/ 175768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306736 w 2523574"/>
                  <a:gd name="connsiteY21" fmla="*/ 287020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77876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554896 w 2523574"/>
                  <a:gd name="connsiteY1" fmla="*/ 227076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23574" h="2891631">
                    <a:moveTo>
                      <a:pt x="1174656" y="2809248"/>
                    </a:moveTo>
                    <a:cubicBezTo>
                      <a:pt x="954523" y="2706801"/>
                      <a:pt x="703909" y="2433328"/>
                      <a:pt x="554896" y="2270768"/>
                    </a:cubicBezTo>
                    <a:cubicBezTo>
                      <a:pt x="405883" y="2108208"/>
                      <a:pt x="351696" y="1976128"/>
                      <a:pt x="280576" y="1833888"/>
                    </a:cubicBezTo>
                    <a:cubicBezTo>
                      <a:pt x="209456" y="1691648"/>
                      <a:pt x="167123" y="1545175"/>
                      <a:pt x="128176" y="1417328"/>
                    </a:cubicBezTo>
                    <a:cubicBezTo>
                      <a:pt x="89229" y="1289481"/>
                      <a:pt x="62983" y="1198041"/>
                      <a:pt x="46896" y="1066808"/>
                    </a:cubicBezTo>
                    <a:cubicBezTo>
                      <a:pt x="30809" y="935575"/>
                      <a:pt x="36736" y="783175"/>
                      <a:pt x="31656" y="629928"/>
                    </a:cubicBezTo>
                    <a:cubicBezTo>
                      <a:pt x="26576" y="476681"/>
                      <a:pt x="14723" y="252315"/>
                      <a:pt x="16416" y="147328"/>
                    </a:cubicBezTo>
                    <a:cubicBezTo>
                      <a:pt x="18109" y="42341"/>
                      <a:pt x="-35231" y="855"/>
                      <a:pt x="41816" y="8"/>
                    </a:cubicBezTo>
                    <a:cubicBezTo>
                      <a:pt x="118863" y="-839"/>
                      <a:pt x="293276" y="59275"/>
                      <a:pt x="478696" y="142248"/>
                    </a:cubicBezTo>
                    <a:cubicBezTo>
                      <a:pt x="664116" y="225221"/>
                      <a:pt x="985003" y="401328"/>
                      <a:pt x="1154336" y="497848"/>
                    </a:cubicBezTo>
                    <a:cubicBezTo>
                      <a:pt x="1323669" y="594368"/>
                      <a:pt x="1382089" y="625695"/>
                      <a:pt x="1494696" y="721368"/>
                    </a:cubicBezTo>
                    <a:cubicBezTo>
                      <a:pt x="1607303" y="817041"/>
                      <a:pt x="1724143" y="960128"/>
                      <a:pt x="1829976" y="1071888"/>
                    </a:cubicBezTo>
                    <a:cubicBezTo>
                      <a:pt x="1935809" y="1183648"/>
                      <a:pt x="2051803" y="1278475"/>
                      <a:pt x="2129696" y="1391928"/>
                    </a:cubicBezTo>
                    <a:cubicBezTo>
                      <a:pt x="2207589" y="1505381"/>
                      <a:pt x="2256696" y="1645928"/>
                      <a:pt x="2297336" y="1752608"/>
                    </a:cubicBezTo>
                    <a:cubicBezTo>
                      <a:pt x="2337976" y="1859288"/>
                      <a:pt x="2346443" y="1911781"/>
                      <a:pt x="2373536" y="2032008"/>
                    </a:cubicBezTo>
                    <a:cubicBezTo>
                      <a:pt x="2400629" y="2152235"/>
                      <a:pt x="2442116" y="2368135"/>
                      <a:pt x="2459896" y="2473968"/>
                    </a:cubicBezTo>
                    <a:cubicBezTo>
                      <a:pt x="2477676" y="2579801"/>
                      <a:pt x="2471749" y="2610281"/>
                      <a:pt x="2480216" y="2667008"/>
                    </a:cubicBezTo>
                    <a:cubicBezTo>
                      <a:pt x="2488683" y="2723735"/>
                      <a:pt x="2505616" y="2782155"/>
                      <a:pt x="2510696" y="2814328"/>
                    </a:cubicBezTo>
                    <a:cubicBezTo>
                      <a:pt x="2515776" y="2846501"/>
                      <a:pt x="2536943" y="2847348"/>
                      <a:pt x="2510696" y="2860048"/>
                    </a:cubicBezTo>
                    <a:cubicBezTo>
                      <a:pt x="2484449" y="2872748"/>
                      <a:pt x="2459049" y="2886295"/>
                      <a:pt x="2353216" y="2890528"/>
                    </a:cubicBezTo>
                    <a:cubicBezTo>
                      <a:pt x="2247383" y="2894761"/>
                      <a:pt x="1875696" y="2885448"/>
                      <a:pt x="1875696" y="2885448"/>
                    </a:cubicBezTo>
                    <a:cubicBezTo>
                      <a:pt x="1642016" y="2860048"/>
                      <a:pt x="1394789" y="2911695"/>
                      <a:pt x="1174656" y="2809248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251" name="ตัวเชื่อมต่อตรง 250">
                <a:extLst>
                  <a:ext uri="{FF2B5EF4-FFF2-40B4-BE49-F238E27FC236}">
                    <a16:creationId xmlns:a16="http://schemas.microsoft.com/office/drawing/2014/main" id="{DD031C0C-39BB-432A-B2D6-612ED620359F}"/>
                  </a:ext>
                </a:extLst>
              </p:cNvPr>
              <p:cNvCxnSpPr>
                <a:cxnSpLocks/>
                <a:stCxn id="250" idx="18"/>
              </p:cNvCxnSpPr>
              <p:nvPr/>
            </p:nvCxnSpPr>
            <p:spPr>
              <a:xfrm flipH="1" flipV="1">
                <a:off x="4292600" y="1610360"/>
                <a:ext cx="2056628" cy="229014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2" name="รูปแบบอิสระ: รูปร่าง 251">
                <a:extLst>
                  <a:ext uri="{FF2B5EF4-FFF2-40B4-BE49-F238E27FC236}">
                    <a16:creationId xmlns:a16="http://schemas.microsoft.com/office/drawing/2014/main" id="{F0139851-B517-4ADD-9691-7864FB629836}"/>
                  </a:ext>
                </a:extLst>
              </p:cNvPr>
              <p:cNvSpPr/>
              <p:nvPr/>
            </p:nvSpPr>
            <p:spPr>
              <a:xfrm>
                <a:off x="4815840" y="3056397"/>
                <a:ext cx="792480" cy="77963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53" name="รูปแบบอิสระ: รูปร่าง 252">
                <a:extLst>
                  <a:ext uri="{FF2B5EF4-FFF2-40B4-BE49-F238E27FC236}">
                    <a16:creationId xmlns:a16="http://schemas.microsoft.com/office/drawing/2014/main" id="{9E74B0C7-DC23-47E6-ABE4-58F723302577}"/>
                  </a:ext>
                </a:extLst>
              </p:cNvPr>
              <p:cNvSpPr/>
              <p:nvPr/>
            </p:nvSpPr>
            <p:spPr>
              <a:xfrm>
                <a:off x="4424680" y="2294397"/>
                <a:ext cx="553720" cy="77963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54" name="รูปแบบอิสระ: รูปร่าง 253">
                <a:extLst>
                  <a:ext uri="{FF2B5EF4-FFF2-40B4-BE49-F238E27FC236}">
                    <a16:creationId xmlns:a16="http://schemas.microsoft.com/office/drawing/2014/main" id="{A644E77A-EADC-4DE0-ABCB-EB162C3E7929}"/>
                  </a:ext>
                </a:extLst>
              </p:cNvPr>
              <p:cNvSpPr/>
              <p:nvPr/>
            </p:nvSpPr>
            <p:spPr>
              <a:xfrm rot="17018790" flipH="1">
                <a:off x="5428808" y="2843214"/>
                <a:ext cx="466135" cy="45719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55" name="รูปแบบอิสระ: รูปร่าง 254">
                <a:extLst>
                  <a:ext uri="{FF2B5EF4-FFF2-40B4-BE49-F238E27FC236}">
                    <a16:creationId xmlns:a16="http://schemas.microsoft.com/office/drawing/2014/main" id="{A44BF931-65F7-4DE9-B2A6-32C64F522FE8}"/>
                  </a:ext>
                </a:extLst>
              </p:cNvPr>
              <p:cNvSpPr/>
              <p:nvPr/>
            </p:nvSpPr>
            <p:spPr>
              <a:xfrm rot="17562822">
                <a:off x="4818556" y="2166883"/>
                <a:ext cx="419920" cy="45719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grpSp>
          <p:nvGrpSpPr>
            <p:cNvPr id="243" name="กลุ่ม 242">
              <a:extLst>
                <a:ext uri="{FF2B5EF4-FFF2-40B4-BE49-F238E27FC236}">
                  <a16:creationId xmlns:a16="http://schemas.microsoft.com/office/drawing/2014/main" id="{9FE9D9E8-EB1F-4F5A-803B-EAA89EC9248E}"/>
                </a:ext>
              </a:extLst>
            </p:cNvPr>
            <p:cNvGrpSpPr/>
            <p:nvPr/>
          </p:nvGrpSpPr>
          <p:grpSpPr>
            <a:xfrm flipH="1">
              <a:off x="4567057" y="1522583"/>
              <a:ext cx="2071462" cy="2110984"/>
              <a:chOff x="3838532" y="1040457"/>
              <a:chExt cx="2523574" cy="2891631"/>
            </a:xfrm>
            <a:solidFill>
              <a:srgbClr val="8CAD66"/>
            </a:solidFill>
          </p:grpSpPr>
          <p:sp>
            <p:nvSpPr>
              <p:cNvPr id="244" name="รูปแบบอิสระ: รูปร่าง 243">
                <a:extLst>
                  <a:ext uri="{FF2B5EF4-FFF2-40B4-BE49-F238E27FC236}">
                    <a16:creationId xmlns:a16="http://schemas.microsoft.com/office/drawing/2014/main" id="{B92C6C06-267B-4DE1-892B-16D5680628E5}"/>
                  </a:ext>
                </a:extLst>
              </p:cNvPr>
              <p:cNvSpPr/>
              <p:nvPr/>
            </p:nvSpPr>
            <p:spPr>
              <a:xfrm>
                <a:off x="3838532" y="1040457"/>
                <a:ext cx="2523574" cy="2891631"/>
              </a:xfrm>
              <a:custGeom>
                <a:avLst/>
                <a:gdLst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56696 w 2523574"/>
                  <a:gd name="connsiteY13" fmla="*/ 175768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306736 w 2523574"/>
                  <a:gd name="connsiteY21" fmla="*/ 287020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77876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554896 w 2523574"/>
                  <a:gd name="connsiteY1" fmla="*/ 227076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23574" h="2891631">
                    <a:moveTo>
                      <a:pt x="1174656" y="2809248"/>
                    </a:moveTo>
                    <a:cubicBezTo>
                      <a:pt x="954523" y="2706801"/>
                      <a:pt x="703909" y="2433328"/>
                      <a:pt x="554896" y="2270768"/>
                    </a:cubicBezTo>
                    <a:cubicBezTo>
                      <a:pt x="405883" y="2108208"/>
                      <a:pt x="351696" y="1976128"/>
                      <a:pt x="280576" y="1833888"/>
                    </a:cubicBezTo>
                    <a:cubicBezTo>
                      <a:pt x="209456" y="1691648"/>
                      <a:pt x="167123" y="1545175"/>
                      <a:pt x="128176" y="1417328"/>
                    </a:cubicBezTo>
                    <a:cubicBezTo>
                      <a:pt x="89229" y="1289481"/>
                      <a:pt x="62983" y="1198041"/>
                      <a:pt x="46896" y="1066808"/>
                    </a:cubicBezTo>
                    <a:cubicBezTo>
                      <a:pt x="30809" y="935575"/>
                      <a:pt x="36736" y="783175"/>
                      <a:pt x="31656" y="629928"/>
                    </a:cubicBezTo>
                    <a:cubicBezTo>
                      <a:pt x="26576" y="476681"/>
                      <a:pt x="14723" y="252315"/>
                      <a:pt x="16416" y="147328"/>
                    </a:cubicBezTo>
                    <a:cubicBezTo>
                      <a:pt x="18109" y="42341"/>
                      <a:pt x="-35231" y="855"/>
                      <a:pt x="41816" y="8"/>
                    </a:cubicBezTo>
                    <a:cubicBezTo>
                      <a:pt x="118863" y="-839"/>
                      <a:pt x="293276" y="59275"/>
                      <a:pt x="478696" y="142248"/>
                    </a:cubicBezTo>
                    <a:cubicBezTo>
                      <a:pt x="664116" y="225221"/>
                      <a:pt x="985003" y="401328"/>
                      <a:pt x="1154336" y="497848"/>
                    </a:cubicBezTo>
                    <a:cubicBezTo>
                      <a:pt x="1323669" y="594368"/>
                      <a:pt x="1382089" y="625695"/>
                      <a:pt x="1494696" y="721368"/>
                    </a:cubicBezTo>
                    <a:cubicBezTo>
                      <a:pt x="1607303" y="817041"/>
                      <a:pt x="1724143" y="960128"/>
                      <a:pt x="1829976" y="1071888"/>
                    </a:cubicBezTo>
                    <a:cubicBezTo>
                      <a:pt x="1935809" y="1183648"/>
                      <a:pt x="2051803" y="1278475"/>
                      <a:pt x="2129696" y="1391928"/>
                    </a:cubicBezTo>
                    <a:cubicBezTo>
                      <a:pt x="2207589" y="1505381"/>
                      <a:pt x="2256696" y="1645928"/>
                      <a:pt x="2297336" y="1752608"/>
                    </a:cubicBezTo>
                    <a:cubicBezTo>
                      <a:pt x="2337976" y="1859288"/>
                      <a:pt x="2346443" y="1911781"/>
                      <a:pt x="2373536" y="2032008"/>
                    </a:cubicBezTo>
                    <a:cubicBezTo>
                      <a:pt x="2400629" y="2152235"/>
                      <a:pt x="2442116" y="2368135"/>
                      <a:pt x="2459896" y="2473968"/>
                    </a:cubicBezTo>
                    <a:cubicBezTo>
                      <a:pt x="2477676" y="2579801"/>
                      <a:pt x="2471749" y="2610281"/>
                      <a:pt x="2480216" y="2667008"/>
                    </a:cubicBezTo>
                    <a:cubicBezTo>
                      <a:pt x="2488683" y="2723735"/>
                      <a:pt x="2505616" y="2782155"/>
                      <a:pt x="2510696" y="2814328"/>
                    </a:cubicBezTo>
                    <a:cubicBezTo>
                      <a:pt x="2515776" y="2846501"/>
                      <a:pt x="2536943" y="2847348"/>
                      <a:pt x="2510696" y="2860048"/>
                    </a:cubicBezTo>
                    <a:cubicBezTo>
                      <a:pt x="2484449" y="2872748"/>
                      <a:pt x="2459049" y="2886295"/>
                      <a:pt x="2353216" y="2890528"/>
                    </a:cubicBezTo>
                    <a:cubicBezTo>
                      <a:pt x="2247383" y="2894761"/>
                      <a:pt x="1875696" y="2885448"/>
                      <a:pt x="1875696" y="2885448"/>
                    </a:cubicBezTo>
                    <a:cubicBezTo>
                      <a:pt x="1642016" y="2860048"/>
                      <a:pt x="1394789" y="2911695"/>
                      <a:pt x="1174656" y="2809248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245" name="ตัวเชื่อมต่อตรง 244">
                <a:extLst>
                  <a:ext uri="{FF2B5EF4-FFF2-40B4-BE49-F238E27FC236}">
                    <a16:creationId xmlns:a16="http://schemas.microsoft.com/office/drawing/2014/main" id="{CFC3DDC8-5C1F-46EE-92AA-BE0121D2EA75}"/>
                  </a:ext>
                </a:extLst>
              </p:cNvPr>
              <p:cNvCxnSpPr>
                <a:cxnSpLocks/>
                <a:stCxn id="244" idx="18"/>
              </p:cNvCxnSpPr>
              <p:nvPr/>
            </p:nvCxnSpPr>
            <p:spPr>
              <a:xfrm flipH="1" flipV="1">
                <a:off x="4292600" y="1610360"/>
                <a:ext cx="2056628" cy="229014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6" name="รูปแบบอิสระ: รูปร่าง 245">
                <a:extLst>
                  <a:ext uri="{FF2B5EF4-FFF2-40B4-BE49-F238E27FC236}">
                    <a16:creationId xmlns:a16="http://schemas.microsoft.com/office/drawing/2014/main" id="{32218658-F353-43A3-A743-278D037357D9}"/>
                  </a:ext>
                </a:extLst>
              </p:cNvPr>
              <p:cNvSpPr/>
              <p:nvPr/>
            </p:nvSpPr>
            <p:spPr>
              <a:xfrm>
                <a:off x="4815840" y="3056397"/>
                <a:ext cx="792480" cy="77963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47" name="รูปแบบอิสระ: รูปร่าง 246">
                <a:extLst>
                  <a:ext uri="{FF2B5EF4-FFF2-40B4-BE49-F238E27FC236}">
                    <a16:creationId xmlns:a16="http://schemas.microsoft.com/office/drawing/2014/main" id="{A1153540-1066-4E06-A1CF-514779142B4A}"/>
                  </a:ext>
                </a:extLst>
              </p:cNvPr>
              <p:cNvSpPr/>
              <p:nvPr/>
            </p:nvSpPr>
            <p:spPr>
              <a:xfrm>
                <a:off x="4424680" y="2294397"/>
                <a:ext cx="553720" cy="77963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48" name="รูปแบบอิสระ: รูปร่าง 247">
                <a:extLst>
                  <a:ext uri="{FF2B5EF4-FFF2-40B4-BE49-F238E27FC236}">
                    <a16:creationId xmlns:a16="http://schemas.microsoft.com/office/drawing/2014/main" id="{E09C7EBD-8F63-44B7-8907-6E25579CED24}"/>
                  </a:ext>
                </a:extLst>
              </p:cNvPr>
              <p:cNvSpPr/>
              <p:nvPr/>
            </p:nvSpPr>
            <p:spPr>
              <a:xfrm rot="17018790" flipH="1">
                <a:off x="5428808" y="2843214"/>
                <a:ext cx="466135" cy="45719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49" name="รูปแบบอิสระ: รูปร่าง 248">
                <a:extLst>
                  <a:ext uri="{FF2B5EF4-FFF2-40B4-BE49-F238E27FC236}">
                    <a16:creationId xmlns:a16="http://schemas.microsoft.com/office/drawing/2014/main" id="{2E35D9D1-80E8-410A-8CF2-BEEAA08DACAE}"/>
                  </a:ext>
                </a:extLst>
              </p:cNvPr>
              <p:cNvSpPr/>
              <p:nvPr/>
            </p:nvSpPr>
            <p:spPr>
              <a:xfrm rot="17562822">
                <a:off x="4818556" y="2166883"/>
                <a:ext cx="419920" cy="45719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</p:grpSp>
      <p:sp>
        <p:nvSpPr>
          <p:cNvPr id="67" name="สี่เหลี่ยมผืนผ้า 66">
            <a:extLst>
              <a:ext uri="{FF2B5EF4-FFF2-40B4-BE49-F238E27FC236}">
                <a16:creationId xmlns:a16="http://schemas.microsoft.com/office/drawing/2014/main" id="{9E5AF1D6-D110-4149-AC69-248024A02F08}"/>
              </a:ext>
            </a:extLst>
          </p:cNvPr>
          <p:cNvSpPr/>
          <p:nvPr/>
        </p:nvSpPr>
        <p:spPr>
          <a:xfrm>
            <a:off x="4960277" y="1394450"/>
            <a:ext cx="575991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1" i="0" u="none" strike="noStrike" kern="1200" cap="none" spc="0" normalizeH="0" baseline="0" noProof="0" dirty="0" err="1">
                <a:ln>
                  <a:solidFill>
                    <a:srgbClr val="5E2700"/>
                  </a:solidFill>
                </a:ln>
                <a:solidFill>
                  <a:srgbClr val="5E27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Khám</a:t>
            </a:r>
            <a:r>
              <a:rPr kumimoji="0" lang="en-US" sz="9600" b="1" i="0" u="none" strike="noStrike" kern="1200" cap="none" spc="0" normalizeH="0" noProof="0" dirty="0">
                <a:ln>
                  <a:solidFill>
                    <a:srgbClr val="5E2700"/>
                  </a:solidFill>
                </a:ln>
                <a:solidFill>
                  <a:srgbClr val="5E27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9600" b="1" i="0" u="none" strike="noStrike" kern="1200" cap="none" spc="0" normalizeH="0" noProof="0" dirty="0" err="1">
                <a:ln>
                  <a:solidFill>
                    <a:srgbClr val="5E2700"/>
                  </a:solidFill>
                </a:ln>
                <a:solidFill>
                  <a:srgbClr val="5E27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endParaRPr kumimoji="0" lang="en-US" sz="9600" b="1" i="0" u="none" strike="noStrike" kern="1200" cap="none" spc="0" normalizeH="0" noProof="0" dirty="0">
              <a:ln>
                <a:solidFill>
                  <a:srgbClr val="5E2700"/>
                </a:solidFill>
              </a:ln>
              <a:solidFill>
                <a:srgbClr val="5E2700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" name="กลุ่ม 11">
            <a:extLst>
              <a:ext uri="{FF2B5EF4-FFF2-40B4-BE49-F238E27FC236}">
                <a16:creationId xmlns:a16="http://schemas.microsoft.com/office/drawing/2014/main" id="{FFD06BE1-BF6B-4587-BC47-87DFAFB9C974}"/>
              </a:ext>
            </a:extLst>
          </p:cNvPr>
          <p:cNvGrpSpPr/>
          <p:nvPr/>
        </p:nvGrpSpPr>
        <p:grpSpPr>
          <a:xfrm>
            <a:off x="6580667" y="3566170"/>
            <a:ext cx="2888825" cy="3089270"/>
            <a:chOff x="7119304" y="3891520"/>
            <a:chExt cx="2387718" cy="2565565"/>
          </a:xfrm>
        </p:grpSpPr>
        <p:grpSp>
          <p:nvGrpSpPr>
            <p:cNvPr id="122" name="กลุ่ม 121">
              <a:extLst>
                <a:ext uri="{FF2B5EF4-FFF2-40B4-BE49-F238E27FC236}">
                  <a16:creationId xmlns:a16="http://schemas.microsoft.com/office/drawing/2014/main" id="{08B07AB3-571A-4D98-9CD1-30CAEDF5F939}"/>
                </a:ext>
              </a:extLst>
            </p:cNvPr>
            <p:cNvGrpSpPr/>
            <p:nvPr/>
          </p:nvGrpSpPr>
          <p:grpSpPr>
            <a:xfrm>
              <a:off x="7119304" y="3891520"/>
              <a:ext cx="2387718" cy="2565565"/>
              <a:chOff x="6925084" y="939609"/>
              <a:chExt cx="3027518" cy="3188928"/>
            </a:xfrm>
          </p:grpSpPr>
          <p:grpSp>
            <p:nvGrpSpPr>
              <p:cNvPr id="123" name="กลุ่ม 122">
                <a:extLst>
                  <a:ext uri="{FF2B5EF4-FFF2-40B4-BE49-F238E27FC236}">
                    <a16:creationId xmlns:a16="http://schemas.microsoft.com/office/drawing/2014/main" id="{6FA945CC-6731-40A5-BC65-ABBD4EB21BCA}"/>
                  </a:ext>
                </a:extLst>
              </p:cNvPr>
              <p:cNvGrpSpPr/>
              <p:nvPr/>
            </p:nvGrpSpPr>
            <p:grpSpPr>
              <a:xfrm rot="11560916">
                <a:off x="9065888" y="2266684"/>
                <a:ext cx="886714" cy="1756672"/>
                <a:chOff x="2768138" y="-613191"/>
                <a:chExt cx="884866" cy="1660027"/>
              </a:xfrm>
            </p:grpSpPr>
            <p:sp>
              <p:nvSpPr>
                <p:cNvPr id="169" name="รูปแบบอิสระ: รูปร่าง 168">
                  <a:extLst>
                    <a:ext uri="{FF2B5EF4-FFF2-40B4-BE49-F238E27FC236}">
                      <a16:creationId xmlns:a16="http://schemas.microsoft.com/office/drawing/2014/main" id="{2ECA4B4A-4414-4A08-BE46-1E4B67310B1C}"/>
                    </a:ext>
                  </a:extLst>
                </p:cNvPr>
                <p:cNvSpPr/>
                <p:nvPr/>
              </p:nvSpPr>
              <p:spPr>
                <a:xfrm rot="10093967">
                  <a:off x="2768138" y="-613191"/>
                  <a:ext cx="884866" cy="1660027"/>
                </a:xfrm>
                <a:custGeom>
                  <a:avLst/>
                  <a:gdLst>
                    <a:gd name="connsiteX0" fmla="*/ 57979 w 887766"/>
                    <a:gd name="connsiteY0" fmla="*/ 1518638 h 1664900"/>
                    <a:gd name="connsiteX1" fmla="*/ 403419 w 887766"/>
                    <a:gd name="connsiteY1" fmla="*/ 1213838 h 1664900"/>
                    <a:gd name="connsiteX2" fmla="*/ 494859 w 887766"/>
                    <a:gd name="connsiteY2" fmla="*/ 614398 h 1664900"/>
                    <a:gd name="connsiteX3" fmla="*/ 454219 w 887766"/>
                    <a:gd name="connsiteY3" fmla="*/ 157198 h 1664900"/>
                    <a:gd name="connsiteX4" fmla="*/ 779339 w 887766"/>
                    <a:gd name="connsiteY4" fmla="*/ 14958 h 1664900"/>
                    <a:gd name="connsiteX5" fmla="*/ 880939 w 887766"/>
                    <a:gd name="connsiteY5" fmla="*/ 472158 h 1664900"/>
                    <a:gd name="connsiteX6" fmla="*/ 616779 w 887766"/>
                    <a:gd name="connsiteY6" fmla="*/ 1213838 h 1664900"/>
                    <a:gd name="connsiteX7" fmla="*/ 57979 w 887766"/>
                    <a:gd name="connsiteY7" fmla="*/ 1650718 h 1664900"/>
                    <a:gd name="connsiteX8" fmla="*/ 57979 w 887766"/>
                    <a:gd name="connsiteY8" fmla="*/ 1518638 h 1664900"/>
                    <a:gd name="connsiteX0" fmla="*/ 55568 w 885355"/>
                    <a:gd name="connsiteY0" fmla="*/ 1518638 h 1665384"/>
                    <a:gd name="connsiteX1" fmla="*/ 355805 w 885355"/>
                    <a:gd name="connsiteY1" fmla="*/ 1179236 h 1665384"/>
                    <a:gd name="connsiteX2" fmla="*/ 492448 w 885355"/>
                    <a:gd name="connsiteY2" fmla="*/ 614398 h 1665384"/>
                    <a:gd name="connsiteX3" fmla="*/ 451808 w 885355"/>
                    <a:gd name="connsiteY3" fmla="*/ 157198 h 1665384"/>
                    <a:gd name="connsiteX4" fmla="*/ 776928 w 885355"/>
                    <a:gd name="connsiteY4" fmla="*/ 14958 h 1665384"/>
                    <a:gd name="connsiteX5" fmla="*/ 878528 w 885355"/>
                    <a:gd name="connsiteY5" fmla="*/ 472158 h 1665384"/>
                    <a:gd name="connsiteX6" fmla="*/ 614368 w 885355"/>
                    <a:gd name="connsiteY6" fmla="*/ 1213838 h 1665384"/>
                    <a:gd name="connsiteX7" fmla="*/ 55568 w 885355"/>
                    <a:gd name="connsiteY7" fmla="*/ 1650718 h 1665384"/>
                    <a:gd name="connsiteX8" fmla="*/ 55568 w 885355"/>
                    <a:gd name="connsiteY8" fmla="*/ 1518638 h 16653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885355" h="1665384">
                      <a:moveTo>
                        <a:pt x="55568" y="1518638"/>
                      </a:moveTo>
                      <a:cubicBezTo>
                        <a:pt x="105608" y="1440058"/>
                        <a:pt x="282992" y="1329943"/>
                        <a:pt x="355805" y="1179236"/>
                      </a:cubicBezTo>
                      <a:cubicBezTo>
                        <a:pt x="428618" y="1028529"/>
                        <a:pt x="476448" y="784738"/>
                        <a:pt x="492448" y="614398"/>
                      </a:cubicBezTo>
                      <a:cubicBezTo>
                        <a:pt x="508448" y="444058"/>
                        <a:pt x="404395" y="257105"/>
                        <a:pt x="451808" y="157198"/>
                      </a:cubicBezTo>
                      <a:cubicBezTo>
                        <a:pt x="499221" y="57291"/>
                        <a:pt x="705808" y="-37535"/>
                        <a:pt x="776928" y="14958"/>
                      </a:cubicBezTo>
                      <a:cubicBezTo>
                        <a:pt x="848048" y="67451"/>
                        <a:pt x="905621" y="272345"/>
                        <a:pt x="878528" y="472158"/>
                      </a:cubicBezTo>
                      <a:cubicBezTo>
                        <a:pt x="851435" y="671971"/>
                        <a:pt x="751528" y="1017411"/>
                        <a:pt x="614368" y="1213838"/>
                      </a:cubicBezTo>
                      <a:cubicBezTo>
                        <a:pt x="477208" y="1410265"/>
                        <a:pt x="150395" y="1596531"/>
                        <a:pt x="55568" y="1650718"/>
                      </a:cubicBezTo>
                      <a:cubicBezTo>
                        <a:pt x="-39259" y="1704905"/>
                        <a:pt x="5528" y="1597218"/>
                        <a:pt x="55568" y="1518638"/>
                      </a:cubicBezTo>
                      <a:close/>
                    </a:path>
                  </a:pathLst>
                </a:custGeom>
                <a:solidFill>
                  <a:srgbClr val="FDC64E"/>
                </a:solidFill>
                <a:ln w="57150">
                  <a:solidFill>
                    <a:schemeClr val="tx1"/>
                  </a:soli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170" name="สามเหลี่ยมหน้าจั่ว 474">
                  <a:extLst>
                    <a:ext uri="{FF2B5EF4-FFF2-40B4-BE49-F238E27FC236}">
                      <a16:creationId xmlns:a16="http://schemas.microsoft.com/office/drawing/2014/main" id="{6F207D8A-DBAF-4220-8F7B-5D13BF2A14A2}"/>
                    </a:ext>
                  </a:extLst>
                </p:cNvPr>
                <p:cNvSpPr/>
                <p:nvPr/>
              </p:nvSpPr>
              <p:spPr>
                <a:xfrm rot="5400000">
                  <a:off x="2896086" y="396423"/>
                  <a:ext cx="232966" cy="268229"/>
                </a:xfrm>
                <a:custGeom>
                  <a:avLst/>
                  <a:gdLst>
                    <a:gd name="connsiteX0" fmla="*/ 0 w 232966"/>
                    <a:gd name="connsiteY0" fmla="*/ 263371 h 263371"/>
                    <a:gd name="connsiteX1" fmla="*/ 116483 w 232966"/>
                    <a:gd name="connsiteY1" fmla="*/ 0 h 263371"/>
                    <a:gd name="connsiteX2" fmla="*/ 232966 w 232966"/>
                    <a:gd name="connsiteY2" fmla="*/ 263371 h 263371"/>
                    <a:gd name="connsiteX3" fmla="*/ 0 w 232966"/>
                    <a:gd name="connsiteY3" fmla="*/ 263371 h 263371"/>
                    <a:gd name="connsiteX0" fmla="*/ 0 w 232966"/>
                    <a:gd name="connsiteY0" fmla="*/ 263371 h 268229"/>
                    <a:gd name="connsiteX1" fmla="*/ 116483 w 232966"/>
                    <a:gd name="connsiteY1" fmla="*/ 0 h 268229"/>
                    <a:gd name="connsiteX2" fmla="*/ 232966 w 232966"/>
                    <a:gd name="connsiteY2" fmla="*/ 263371 h 268229"/>
                    <a:gd name="connsiteX3" fmla="*/ 126969 w 232966"/>
                    <a:gd name="connsiteY3" fmla="*/ 268229 h 268229"/>
                    <a:gd name="connsiteX4" fmla="*/ 0 w 232966"/>
                    <a:gd name="connsiteY4" fmla="*/ 263371 h 26822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2966" h="268229">
                      <a:moveTo>
                        <a:pt x="0" y="263371"/>
                      </a:moveTo>
                      <a:lnTo>
                        <a:pt x="116483" y="0"/>
                      </a:lnTo>
                      <a:lnTo>
                        <a:pt x="232966" y="263371"/>
                      </a:lnTo>
                      <a:cubicBezTo>
                        <a:pt x="197633" y="263720"/>
                        <a:pt x="162302" y="267880"/>
                        <a:pt x="126969" y="268229"/>
                      </a:cubicBezTo>
                      <a:lnTo>
                        <a:pt x="0" y="263371"/>
                      </a:lnTo>
                      <a:close/>
                    </a:path>
                  </a:pathLst>
                </a:custGeom>
                <a:solidFill>
                  <a:srgbClr val="5E2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171" name="สามเหลี่ยมหน้าจั่ว 474">
                  <a:extLst>
                    <a:ext uri="{FF2B5EF4-FFF2-40B4-BE49-F238E27FC236}">
                      <a16:creationId xmlns:a16="http://schemas.microsoft.com/office/drawing/2014/main" id="{7E4B0395-108E-4AD7-ABE9-55002E44638D}"/>
                    </a:ext>
                  </a:extLst>
                </p:cNvPr>
                <p:cNvSpPr/>
                <p:nvPr/>
              </p:nvSpPr>
              <p:spPr>
                <a:xfrm rot="16200000" flipH="1">
                  <a:off x="2922848" y="70463"/>
                  <a:ext cx="229716" cy="269515"/>
                </a:xfrm>
                <a:custGeom>
                  <a:avLst/>
                  <a:gdLst>
                    <a:gd name="connsiteX0" fmla="*/ 0 w 232966"/>
                    <a:gd name="connsiteY0" fmla="*/ 263371 h 263371"/>
                    <a:gd name="connsiteX1" fmla="*/ 116483 w 232966"/>
                    <a:gd name="connsiteY1" fmla="*/ 0 h 263371"/>
                    <a:gd name="connsiteX2" fmla="*/ 232966 w 232966"/>
                    <a:gd name="connsiteY2" fmla="*/ 263371 h 263371"/>
                    <a:gd name="connsiteX3" fmla="*/ 0 w 232966"/>
                    <a:gd name="connsiteY3" fmla="*/ 263371 h 263371"/>
                    <a:gd name="connsiteX0" fmla="*/ 0 w 232966"/>
                    <a:gd name="connsiteY0" fmla="*/ 263371 h 268229"/>
                    <a:gd name="connsiteX1" fmla="*/ 116483 w 232966"/>
                    <a:gd name="connsiteY1" fmla="*/ 0 h 268229"/>
                    <a:gd name="connsiteX2" fmla="*/ 232966 w 232966"/>
                    <a:gd name="connsiteY2" fmla="*/ 263371 h 268229"/>
                    <a:gd name="connsiteX3" fmla="*/ 126969 w 232966"/>
                    <a:gd name="connsiteY3" fmla="*/ 268229 h 268229"/>
                    <a:gd name="connsiteX4" fmla="*/ 0 w 232966"/>
                    <a:gd name="connsiteY4" fmla="*/ 263371 h 26822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2966" h="268229">
                      <a:moveTo>
                        <a:pt x="0" y="263371"/>
                      </a:moveTo>
                      <a:lnTo>
                        <a:pt x="116483" y="0"/>
                      </a:lnTo>
                      <a:lnTo>
                        <a:pt x="232966" y="263371"/>
                      </a:lnTo>
                      <a:cubicBezTo>
                        <a:pt x="197633" y="263720"/>
                        <a:pt x="162302" y="267880"/>
                        <a:pt x="126969" y="268229"/>
                      </a:cubicBezTo>
                      <a:lnTo>
                        <a:pt x="0" y="263371"/>
                      </a:lnTo>
                      <a:close/>
                    </a:path>
                  </a:pathLst>
                </a:custGeom>
                <a:solidFill>
                  <a:srgbClr val="5E2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  <p:sp>
              <p:nvSpPr>
                <p:cNvPr id="172" name="สามเหลี่ยมหน้าจั่ว 474">
                  <a:extLst>
                    <a:ext uri="{FF2B5EF4-FFF2-40B4-BE49-F238E27FC236}">
                      <a16:creationId xmlns:a16="http://schemas.microsoft.com/office/drawing/2014/main" id="{78E2A94B-CD18-41C0-B616-AC4C6D1C5BC5}"/>
                    </a:ext>
                  </a:extLst>
                </p:cNvPr>
                <p:cNvSpPr/>
                <p:nvPr/>
              </p:nvSpPr>
              <p:spPr>
                <a:xfrm rot="3903624">
                  <a:off x="2951522" y="716456"/>
                  <a:ext cx="235617" cy="274386"/>
                </a:xfrm>
                <a:custGeom>
                  <a:avLst/>
                  <a:gdLst>
                    <a:gd name="connsiteX0" fmla="*/ 0 w 232966"/>
                    <a:gd name="connsiteY0" fmla="*/ 263371 h 263371"/>
                    <a:gd name="connsiteX1" fmla="*/ 116483 w 232966"/>
                    <a:gd name="connsiteY1" fmla="*/ 0 h 263371"/>
                    <a:gd name="connsiteX2" fmla="*/ 232966 w 232966"/>
                    <a:gd name="connsiteY2" fmla="*/ 263371 h 263371"/>
                    <a:gd name="connsiteX3" fmla="*/ 0 w 232966"/>
                    <a:gd name="connsiteY3" fmla="*/ 263371 h 263371"/>
                    <a:gd name="connsiteX0" fmla="*/ 0 w 232966"/>
                    <a:gd name="connsiteY0" fmla="*/ 263371 h 268229"/>
                    <a:gd name="connsiteX1" fmla="*/ 116483 w 232966"/>
                    <a:gd name="connsiteY1" fmla="*/ 0 h 268229"/>
                    <a:gd name="connsiteX2" fmla="*/ 232966 w 232966"/>
                    <a:gd name="connsiteY2" fmla="*/ 263371 h 268229"/>
                    <a:gd name="connsiteX3" fmla="*/ 126969 w 232966"/>
                    <a:gd name="connsiteY3" fmla="*/ 268229 h 268229"/>
                    <a:gd name="connsiteX4" fmla="*/ 0 w 232966"/>
                    <a:gd name="connsiteY4" fmla="*/ 263371 h 268229"/>
                    <a:gd name="connsiteX0" fmla="*/ 0 w 232966"/>
                    <a:gd name="connsiteY0" fmla="*/ 263371 h 278376"/>
                    <a:gd name="connsiteX1" fmla="*/ 116483 w 232966"/>
                    <a:gd name="connsiteY1" fmla="*/ 0 h 278376"/>
                    <a:gd name="connsiteX2" fmla="*/ 232966 w 232966"/>
                    <a:gd name="connsiteY2" fmla="*/ 263371 h 278376"/>
                    <a:gd name="connsiteX3" fmla="*/ 134923 w 232966"/>
                    <a:gd name="connsiteY3" fmla="*/ 278377 h 278376"/>
                    <a:gd name="connsiteX4" fmla="*/ 0 w 232966"/>
                    <a:gd name="connsiteY4" fmla="*/ 263371 h 278376"/>
                    <a:gd name="connsiteX0" fmla="*/ 0 w 235617"/>
                    <a:gd name="connsiteY0" fmla="*/ 263371 h 278377"/>
                    <a:gd name="connsiteX1" fmla="*/ 116483 w 235617"/>
                    <a:gd name="connsiteY1" fmla="*/ 0 h 278377"/>
                    <a:gd name="connsiteX2" fmla="*/ 235617 w 235617"/>
                    <a:gd name="connsiteY2" fmla="*/ 266754 h 278377"/>
                    <a:gd name="connsiteX3" fmla="*/ 134923 w 235617"/>
                    <a:gd name="connsiteY3" fmla="*/ 278377 h 278377"/>
                    <a:gd name="connsiteX4" fmla="*/ 0 w 235617"/>
                    <a:gd name="connsiteY4" fmla="*/ 263371 h 27837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5617" h="278377">
                      <a:moveTo>
                        <a:pt x="0" y="263371"/>
                      </a:moveTo>
                      <a:lnTo>
                        <a:pt x="116483" y="0"/>
                      </a:lnTo>
                      <a:lnTo>
                        <a:pt x="235617" y="266754"/>
                      </a:lnTo>
                      <a:cubicBezTo>
                        <a:pt x="200284" y="267103"/>
                        <a:pt x="170256" y="278028"/>
                        <a:pt x="134923" y="278377"/>
                      </a:cubicBezTo>
                      <a:lnTo>
                        <a:pt x="0" y="263371"/>
                      </a:lnTo>
                      <a:close/>
                    </a:path>
                  </a:pathLst>
                </a:custGeom>
                <a:solidFill>
                  <a:srgbClr val="5E2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2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Itim"/>
                  </a:endParaRPr>
                </a:p>
              </p:txBody>
            </p:sp>
          </p:grpSp>
          <p:grpSp>
            <p:nvGrpSpPr>
              <p:cNvPr id="124" name="กลุ่ม 123">
                <a:extLst>
                  <a:ext uri="{FF2B5EF4-FFF2-40B4-BE49-F238E27FC236}">
                    <a16:creationId xmlns:a16="http://schemas.microsoft.com/office/drawing/2014/main" id="{F3B8C090-08E4-47AF-83DF-EA05F395848F}"/>
                  </a:ext>
                </a:extLst>
              </p:cNvPr>
              <p:cNvGrpSpPr/>
              <p:nvPr/>
            </p:nvGrpSpPr>
            <p:grpSpPr>
              <a:xfrm>
                <a:off x="6925084" y="939609"/>
                <a:ext cx="2344798" cy="3188928"/>
                <a:chOff x="803735" y="981668"/>
                <a:chExt cx="2480003" cy="3391878"/>
              </a:xfrm>
            </p:grpSpPr>
            <p:grpSp>
              <p:nvGrpSpPr>
                <p:cNvPr id="125" name="กลุ่ม 124">
                  <a:extLst>
                    <a:ext uri="{FF2B5EF4-FFF2-40B4-BE49-F238E27FC236}">
                      <a16:creationId xmlns:a16="http://schemas.microsoft.com/office/drawing/2014/main" id="{33D24F2C-C13C-4511-B772-7F88F3DF362A}"/>
                    </a:ext>
                  </a:extLst>
                </p:cNvPr>
                <p:cNvGrpSpPr/>
                <p:nvPr/>
              </p:nvGrpSpPr>
              <p:grpSpPr>
                <a:xfrm>
                  <a:off x="803735" y="981668"/>
                  <a:ext cx="2480003" cy="3391878"/>
                  <a:chOff x="2804160" y="2202089"/>
                  <a:chExt cx="2237116" cy="2959191"/>
                </a:xfrm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</p:grpSpPr>
              <p:sp>
                <p:nvSpPr>
                  <p:cNvPr id="136" name="รูปแบบอิสระ: รูปร่าง 135">
                    <a:extLst>
                      <a:ext uri="{FF2B5EF4-FFF2-40B4-BE49-F238E27FC236}">
                        <a16:creationId xmlns:a16="http://schemas.microsoft.com/office/drawing/2014/main" id="{BB02B4B7-91CC-43D9-8381-EF2F25CA1783}"/>
                      </a:ext>
                    </a:extLst>
                  </p:cNvPr>
                  <p:cNvSpPr/>
                  <p:nvPr/>
                </p:nvSpPr>
                <p:spPr>
                  <a:xfrm>
                    <a:off x="2804160" y="2202089"/>
                    <a:ext cx="2237116" cy="2959191"/>
                  </a:xfrm>
                  <a:custGeom>
                    <a:avLst/>
                    <a:gdLst>
                      <a:gd name="connsiteX0" fmla="*/ 55229 w 606091"/>
                      <a:gd name="connsiteY0" fmla="*/ 691793 h 823633"/>
                      <a:gd name="connsiteX1" fmla="*/ 111109 w 606091"/>
                      <a:gd name="connsiteY1" fmla="*/ 216813 h 823633"/>
                      <a:gd name="connsiteX2" fmla="*/ 78089 w 606091"/>
                      <a:gd name="connsiteY2" fmla="*/ 23773 h 823633"/>
                      <a:gd name="connsiteX3" fmla="*/ 217789 w 606091"/>
                      <a:gd name="connsiteY3" fmla="*/ 74573 h 823633"/>
                      <a:gd name="connsiteX4" fmla="*/ 255889 w 606091"/>
                      <a:gd name="connsiteY4" fmla="*/ 56793 h 823633"/>
                      <a:gd name="connsiteX5" fmla="*/ 360029 w 606091"/>
                      <a:gd name="connsiteY5" fmla="*/ 49173 h 823633"/>
                      <a:gd name="connsiteX6" fmla="*/ 451469 w 606091"/>
                      <a:gd name="connsiteY6" fmla="*/ 69493 h 823633"/>
                      <a:gd name="connsiteX7" fmla="*/ 563229 w 606091"/>
                      <a:gd name="connsiteY7" fmla="*/ 3453 h 823633"/>
                      <a:gd name="connsiteX8" fmla="*/ 537829 w 606091"/>
                      <a:gd name="connsiteY8" fmla="*/ 193953 h 823633"/>
                      <a:gd name="connsiteX9" fmla="*/ 593709 w 606091"/>
                      <a:gd name="connsiteY9" fmla="*/ 681633 h 823633"/>
                      <a:gd name="connsiteX10" fmla="*/ 588629 w 606091"/>
                      <a:gd name="connsiteY10" fmla="*/ 803553 h 823633"/>
                      <a:gd name="connsiteX11" fmla="*/ 410829 w 606091"/>
                      <a:gd name="connsiteY11" fmla="*/ 821333 h 823633"/>
                      <a:gd name="connsiteX12" fmla="*/ 22209 w 606091"/>
                      <a:gd name="connsiteY12" fmla="*/ 808633 h 823633"/>
                      <a:gd name="connsiteX13" fmla="*/ 55229 w 606091"/>
                      <a:gd name="connsiteY13" fmla="*/ 691793 h 823633"/>
                      <a:gd name="connsiteX0" fmla="*/ 55229 w 606091"/>
                      <a:gd name="connsiteY0" fmla="*/ 691793 h 823633"/>
                      <a:gd name="connsiteX1" fmla="*/ 111109 w 606091"/>
                      <a:gd name="connsiteY1" fmla="*/ 216813 h 823633"/>
                      <a:gd name="connsiteX2" fmla="*/ 78089 w 606091"/>
                      <a:gd name="connsiteY2" fmla="*/ 23773 h 823633"/>
                      <a:gd name="connsiteX3" fmla="*/ 217789 w 606091"/>
                      <a:gd name="connsiteY3" fmla="*/ 74573 h 823633"/>
                      <a:gd name="connsiteX4" fmla="*/ 263509 w 606091"/>
                      <a:gd name="connsiteY4" fmla="*/ 60603 h 823633"/>
                      <a:gd name="connsiteX5" fmla="*/ 360029 w 606091"/>
                      <a:gd name="connsiteY5" fmla="*/ 49173 h 823633"/>
                      <a:gd name="connsiteX6" fmla="*/ 451469 w 606091"/>
                      <a:gd name="connsiteY6" fmla="*/ 69493 h 823633"/>
                      <a:gd name="connsiteX7" fmla="*/ 563229 w 606091"/>
                      <a:gd name="connsiteY7" fmla="*/ 3453 h 823633"/>
                      <a:gd name="connsiteX8" fmla="*/ 537829 w 606091"/>
                      <a:gd name="connsiteY8" fmla="*/ 193953 h 823633"/>
                      <a:gd name="connsiteX9" fmla="*/ 593709 w 606091"/>
                      <a:gd name="connsiteY9" fmla="*/ 681633 h 823633"/>
                      <a:gd name="connsiteX10" fmla="*/ 588629 w 606091"/>
                      <a:gd name="connsiteY10" fmla="*/ 803553 h 823633"/>
                      <a:gd name="connsiteX11" fmla="*/ 410829 w 606091"/>
                      <a:gd name="connsiteY11" fmla="*/ 821333 h 823633"/>
                      <a:gd name="connsiteX12" fmla="*/ 22209 w 606091"/>
                      <a:gd name="connsiteY12" fmla="*/ 808633 h 823633"/>
                      <a:gd name="connsiteX13" fmla="*/ 55229 w 606091"/>
                      <a:gd name="connsiteY13" fmla="*/ 691793 h 823633"/>
                      <a:gd name="connsiteX0" fmla="*/ 19655 w 570517"/>
                      <a:gd name="connsiteY0" fmla="*/ 691793 h 826605"/>
                      <a:gd name="connsiteX1" fmla="*/ 75535 w 570517"/>
                      <a:gd name="connsiteY1" fmla="*/ 216813 h 826605"/>
                      <a:gd name="connsiteX2" fmla="*/ 42515 w 570517"/>
                      <a:gd name="connsiteY2" fmla="*/ 23773 h 826605"/>
                      <a:gd name="connsiteX3" fmla="*/ 182215 w 570517"/>
                      <a:gd name="connsiteY3" fmla="*/ 74573 h 826605"/>
                      <a:gd name="connsiteX4" fmla="*/ 227935 w 570517"/>
                      <a:gd name="connsiteY4" fmla="*/ 60603 h 826605"/>
                      <a:gd name="connsiteX5" fmla="*/ 324455 w 570517"/>
                      <a:gd name="connsiteY5" fmla="*/ 49173 h 826605"/>
                      <a:gd name="connsiteX6" fmla="*/ 415895 w 570517"/>
                      <a:gd name="connsiteY6" fmla="*/ 69493 h 826605"/>
                      <a:gd name="connsiteX7" fmla="*/ 527655 w 570517"/>
                      <a:gd name="connsiteY7" fmla="*/ 3453 h 826605"/>
                      <a:gd name="connsiteX8" fmla="*/ 502255 w 570517"/>
                      <a:gd name="connsiteY8" fmla="*/ 193953 h 826605"/>
                      <a:gd name="connsiteX9" fmla="*/ 558135 w 570517"/>
                      <a:gd name="connsiteY9" fmla="*/ 681633 h 826605"/>
                      <a:gd name="connsiteX10" fmla="*/ 553055 w 570517"/>
                      <a:gd name="connsiteY10" fmla="*/ 803553 h 826605"/>
                      <a:gd name="connsiteX11" fmla="*/ 375255 w 570517"/>
                      <a:gd name="connsiteY11" fmla="*/ 821333 h 826605"/>
                      <a:gd name="connsiteX12" fmla="*/ 32355 w 570517"/>
                      <a:gd name="connsiteY12" fmla="*/ 814348 h 826605"/>
                      <a:gd name="connsiteX13" fmla="*/ 19655 w 570517"/>
                      <a:gd name="connsiteY13" fmla="*/ 691793 h 826605"/>
                      <a:gd name="connsiteX0" fmla="*/ 27872 w 578734"/>
                      <a:gd name="connsiteY0" fmla="*/ 691793 h 821583"/>
                      <a:gd name="connsiteX1" fmla="*/ 83752 w 578734"/>
                      <a:gd name="connsiteY1" fmla="*/ 216813 h 821583"/>
                      <a:gd name="connsiteX2" fmla="*/ 50732 w 578734"/>
                      <a:gd name="connsiteY2" fmla="*/ 23773 h 821583"/>
                      <a:gd name="connsiteX3" fmla="*/ 190432 w 578734"/>
                      <a:gd name="connsiteY3" fmla="*/ 74573 h 821583"/>
                      <a:gd name="connsiteX4" fmla="*/ 236152 w 578734"/>
                      <a:gd name="connsiteY4" fmla="*/ 60603 h 821583"/>
                      <a:gd name="connsiteX5" fmla="*/ 332672 w 578734"/>
                      <a:gd name="connsiteY5" fmla="*/ 49173 h 821583"/>
                      <a:gd name="connsiteX6" fmla="*/ 424112 w 578734"/>
                      <a:gd name="connsiteY6" fmla="*/ 69493 h 821583"/>
                      <a:gd name="connsiteX7" fmla="*/ 535872 w 578734"/>
                      <a:gd name="connsiteY7" fmla="*/ 3453 h 821583"/>
                      <a:gd name="connsiteX8" fmla="*/ 510472 w 578734"/>
                      <a:gd name="connsiteY8" fmla="*/ 193953 h 821583"/>
                      <a:gd name="connsiteX9" fmla="*/ 566352 w 578734"/>
                      <a:gd name="connsiteY9" fmla="*/ 681633 h 821583"/>
                      <a:gd name="connsiteX10" fmla="*/ 561272 w 578734"/>
                      <a:gd name="connsiteY10" fmla="*/ 803553 h 821583"/>
                      <a:gd name="connsiteX11" fmla="*/ 383472 w 578734"/>
                      <a:gd name="connsiteY11" fmla="*/ 821333 h 821583"/>
                      <a:gd name="connsiteX12" fmla="*/ 40572 w 578734"/>
                      <a:gd name="connsiteY12" fmla="*/ 814348 h 821583"/>
                      <a:gd name="connsiteX13" fmla="*/ 27872 w 578734"/>
                      <a:gd name="connsiteY13" fmla="*/ 691793 h 821583"/>
                      <a:gd name="connsiteX0" fmla="*/ 11104 w 579111"/>
                      <a:gd name="connsiteY0" fmla="*/ 701318 h 825770"/>
                      <a:gd name="connsiteX1" fmla="*/ 84129 w 579111"/>
                      <a:gd name="connsiteY1" fmla="*/ 216813 h 825770"/>
                      <a:gd name="connsiteX2" fmla="*/ 51109 w 579111"/>
                      <a:gd name="connsiteY2" fmla="*/ 23773 h 825770"/>
                      <a:gd name="connsiteX3" fmla="*/ 190809 w 579111"/>
                      <a:gd name="connsiteY3" fmla="*/ 74573 h 825770"/>
                      <a:gd name="connsiteX4" fmla="*/ 236529 w 579111"/>
                      <a:gd name="connsiteY4" fmla="*/ 60603 h 825770"/>
                      <a:gd name="connsiteX5" fmla="*/ 333049 w 579111"/>
                      <a:gd name="connsiteY5" fmla="*/ 49173 h 825770"/>
                      <a:gd name="connsiteX6" fmla="*/ 424489 w 579111"/>
                      <a:gd name="connsiteY6" fmla="*/ 69493 h 825770"/>
                      <a:gd name="connsiteX7" fmla="*/ 536249 w 579111"/>
                      <a:gd name="connsiteY7" fmla="*/ 3453 h 825770"/>
                      <a:gd name="connsiteX8" fmla="*/ 510849 w 579111"/>
                      <a:gd name="connsiteY8" fmla="*/ 193953 h 825770"/>
                      <a:gd name="connsiteX9" fmla="*/ 566729 w 579111"/>
                      <a:gd name="connsiteY9" fmla="*/ 681633 h 825770"/>
                      <a:gd name="connsiteX10" fmla="*/ 561649 w 579111"/>
                      <a:gd name="connsiteY10" fmla="*/ 803553 h 825770"/>
                      <a:gd name="connsiteX11" fmla="*/ 383849 w 579111"/>
                      <a:gd name="connsiteY11" fmla="*/ 821333 h 825770"/>
                      <a:gd name="connsiteX12" fmla="*/ 40949 w 579111"/>
                      <a:gd name="connsiteY12" fmla="*/ 814348 h 825770"/>
                      <a:gd name="connsiteX13" fmla="*/ 11104 w 579111"/>
                      <a:gd name="connsiteY13" fmla="*/ 701318 h 825770"/>
                      <a:gd name="connsiteX0" fmla="*/ 12598 w 580605"/>
                      <a:gd name="connsiteY0" fmla="*/ 701318 h 825770"/>
                      <a:gd name="connsiteX1" fmla="*/ 85623 w 580605"/>
                      <a:gd name="connsiteY1" fmla="*/ 216813 h 825770"/>
                      <a:gd name="connsiteX2" fmla="*/ 52603 w 580605"/>
                      <a:gd name="connsiteY2" fmla="*/ 23773 h 825770"/>
                      <a:gd name="connsiteX3" fmla="*/ 192303 w 580605"/>
                      <a:gd name="connsiteY3" fmla="*/ 74573 h 825770"/>
                      <a:gd name="connsiteX4" fmla="*/ 238023 w 580605"/>
                      <a:gd name="connsiteY4" fmla="*/ 60603 h 825770"/>
                      <a:gd name="connsiteX5" fmla="*/ 334543 w 580605"/>
                      <a:gd name="connsiteY5" fmla="*/ 49173 h 825770"/>
                      <a:gd name="connsiteX6" fmla="*/ 425983 w 580605"/>
                      <a:gd name="connsiteY6" fmla="*/ 69493 h 825770"/>
                      <a:gd name="connsiteX7" fmla="*/ 537743 w 580605"/>
                      <a:gd name="connsiteY7" fmla="*/ 3453 h 825770"/>
                      <a:gd name="connsiteX8" fmla="*/ 512343 w 580605"/>
                      <a:gd name="connsiteY8" fmla="*/ 193953 h 825770"/>
                      <a:gd name="connsiteX9" fmla="*/ 568223 w 580605"/>
                      <a:gd name="connsiteY9" fmla="*/ 681633 h 825770"/>
                      <a:gd name="connsiteX10" fmla="*/ 563143 w 580605"/>
                      <a:gd name="connsiteY10" fmla="*/ 803553 h 825770"/>
                      <a:gd name="connsiteX11" fmla="*/ 385343 w 580605"/>
                      <a:gd name="connsiteY11" fmla="*/ 821333 h 825770"/>
                      <a:gd name="connsiteX12" fmla="*/ 42443 w 580605"/>
                      <a:gd name="connsiteY12" fmla="*/ 814348 h 825770"/>
                      <a:gd name="connsiteX13" fmla="*/ 12598 w 580605"/>
                      <a:gd name="connsiteY13" fmla="*/ 701318 h 825770"/>
                      <a:gd name="connsiteX0" fmla="*/ 12598 w 585924"/>
                      <a:gd name="connsiteY0" fmla="*/ 701318 h 825770"/>
                      <a:gd name="connsiteX1" fmla="*/ 85623 w 585924"/>
                      <a:gd name="connsiteY1" fmla="*/ 216813 h 825770"/>
                      <a:gd name="connsiteX2" fmla="*/ 52603 w 585924"/>
                      <a:gd name="connsiteY2" fmla="*/ 23773 h 825770"/>
                      <a:gd name="connsiteX3" fmla="*/ 192303 w 585924"/>
                      <a:gd name="connsiteY3" fmla="*/ 74573 h 825770"/>
                      <a:gd name="connsiteX4" fmla="*/ 238023 w 585924"/>
                      <a:gd name="connsiteY4" fmla="*/ 60603 h 825770"/>
                      <a:gd name="connsiteX5" fmla="*/ 334543 w 585924"/>
                      <a:gd name="connsiteY5" fmla="*/ 49173 h 825770"/>
                      <a:gd name="connsiteX6" fmla="*/ 425983 w 585924"/>
                      <a:gd name="connsiteY6" fmla="*/ 69493 h 825770"/>
                      <a:gd name="connsiteX7" fmla="*/ 537743 w 585924"/>
                      <a:gd name="connsiteY7" fmla="*/ 3453 h 825770"/>
                      <a:gd name="connsiteX8" fmla="*/ 512343 w 585924"/>
                      <a:gd name="connsiteY8" fmla="*/ 193953 h 825770"/>
                      <a:gd name="connsiteX9" fmla="*/ 568223 w 585924"/>
                      <a:gd name="connsiteY9" fmla="*/ 681633 h 825770"/>
                      <a:gd name="connsiteX10" fmla="*/ 570763 w 585924"/>
                      <a:gd name="connsiteY10" fmla="*/ 809268 h 825770"/>
                      <a:gd name="connsiteX11" fmla="*/ 385343 w 585924"/>
                      <a:gd name="connsiteY11" fmla="*/ 821333 h 825770"/>
                      <a:gd name="connsiteX12" fmla="*/ 42443 w 585924"/>
                      <a:gd name="connsiteY12" fmla="*/ 814348 h 825770"/>
                      <a:gd name="connsiteX13" fmla="*/ 12598 w 585924"/>
                      <a:gd name="connsiteY13" fmla="*/ 701318 h 825770"/>
                      <a:gd name="connsiteX0" fmla="*/ 12710 w 585897"/>
                      <a:gd name="connsiteY0" fmla="*/ 701318 h 830313"/>
                      <a:gd name="connsiteX1" fmla="*/ 85735 w 585897"/>
                      <a:gd name="connsiteY1" fmla="*/ 216813 h 830313"/>
                      <a:gd name="connsiteX2" fmla="*/ 52715 w 585897"/>
                      <a:gd name="connsiteY2" fmla="*/ 23773 h 830313"/>
                      <a:gd name="connsiteX3" fmla="*/ 192415 w 585897"/>
                      <a:gd name="connsiteY3" fmla="*/ 74573 h 830313"/>
                      <a:gd name="connsiteX4" fmla="*/ 238135 w 585897"/>
                      <a:gd name="connsiteY4" fmla="*/ 60603 h 830313"/>
                      <a:gd name="connsiteX5" fmla="*/ 334655 w 585897"/>
                      <a:gd name="connsiteY5" fmla="*/ 49173 h 830313"/>
                      <a:gd name="connsiteX6" fmla="*/ 426095 w 585897"/>
                      <a:gd name="connsiteY6" fmla="*/ 69493 h 830313"/>
                      <a:gd name="connsiteX7" fmla="*/ 537855 w 585897"/>
                      <a:gd name="connsiteY7" fmla="*/ 3453 h 830313"/>
                      <a:gd name="connsiteX8" fmla="*/ 512455 w 585897"/>
                      <a:gd name="connsiteY8" fmla="*/ 193953 h 830313"/>
                      <a:gd name="connsiteX9" fmla="*/ 568335 w 585897"/>
                      <a:gd name="connsiteY9" fmla="*/ 681633 h 830313"/>
                      <a:gd name="connsiteX10" fmla="*/ 570875 w 585897"/>
                      <a:gd name="connsiteY10" fmla="*/ 809268 h 830313"/>
                      <a:gd name="connsiteX11" fmla="*/ 387360 w 585897"/>
                      <a:gd name="connsiteY11" fmla="*/ 828953 h 830313"/>
                      <a:gd name="connsiteX12" fmla="*/ 42555 w 585897"/>
                      <a:gd name="connsiteY12" fmla="*/ 814348 h 830313"/>
                      <a:gd name="connsiteX13" fmla="*/ 12710 w 585897"/>
                      <a:gd name="connsiteY13" fmla="*/ 701318 h 830313"/>
                      <a:gd name="connsiteX0" fmla="*/ 12710 w 591041"/>
                      <a:gd name="connsiteY0" fmla="*/ 701318 h 830313"/>
                      <a:gd name="connsiteX1" fmla="*/ 85735 w 591041"/>
                      <a:gd name="connsiteY1" fmla="*/ 216813 h 830313"/>
                      <a:gd name="connsiteX2" fmla="*/ 52715 w 591041"/>
                      <a:gd name="connsiteY2" fmla="*/ 23773 h 830313"/>
                      <a:gd name="connsiteX3" fmla="*/ 192415 w 591041"/>
                      <a:gd name="connsiteY3" fmla="*/ 74573 h 830313"/>
                      <a:gd name="connsiteX4" fmla="*/ 238135 w 591041"/>
                      <a:gd name="connsiteY4" fmla="*/ 60603 h 830313"/>
                      <a:gd name="connsiteX5" fmla="*/ 334655 w 591041"/>
                      <a:gd name="connsiteY5" fmla="*/ 49173 h 830313"/>
                      <a:gd name="connsiteX6" fmla="*/ 426095 w 591041"/>
                      <a:gd name="connsiteY6" fmla="*/ 69493 h 830313"/>
                      <a:gd name="connsiteX7" fmla="*/ 537855 w 591041"/>
                      <a:gd name="connsiteY7" fmla="*/ 3453 h 830313"/>
                      <a:gd name="connsiteX8" fmla="*/ 512455 w 591041"/>
                      <a:gd name="connsiteY8" fmla="*/ 193953 h 830313"/>
                      <a:gd name="connsiteX9" fmla="*/ 579765 w 591041"/>
                      <a:gd name="connsiteY9" fmla="*/ 681633 h 830313"/>
                      <a:gd name="connsiteX10" fmla="*/ 570875 w 591041"/>
                      <a:gd name="connsiteY10" fmla="*/ 809268 h 830313"/>
                      <a:gd name="connsiteX11" fmla="*/ 387360 w 591041"/>
                      <a:gd name="connsiteY11" fmla="*/ 828953 h 830313"/>
                      <a:gd name="connsiteX12" fmla="*/ 42555 w 591041"/>
                      <a:gd name="connsiteY12" fmla="*/ 814348 h 830313"/>
                      <a:gd name="connsiteX13" fmla="*/ 12710 w 591041"/>
                      <a:gd name="connsiteY13" fmla="*/ 701318 h 830313"/>
                      <a:gd name="connsiteX0" fmla="*/ 12710 w 591041"/>
                      <a:gd name="connsiteY0" fmla="*/ 701318 h 830313"/>
                      <a:gd name="connsiteX1" fmla="*/ 85735 w 591041"/>
                      <a:gd name="connsiteY1" fmla="*/ 216813 h 830313"/>
                      <a:gd name="connsiteX2" fmla="*/ 52715 w 591041"/>
                      <a:gd name="connsiteY2" fmla="*/ 23773 h 830313"/>
                      <a:gd name="connsiteX3" fmla="*/ 192415 w 591041"/>
                      <a:gd name="connsiteY3" fmla="*/ 74573 h 830313"/>
                      <a:gd name="connsiteX4" fmla="*/ 192415 w 591041"/>
                      <a:gd name="connsiteY4" fmla="*/ 73938 h 830313"/>
                      <a:gd name="connsiteX5" fmla="*/ 334655 w 591041"/>
                      <a:gd name="connsiteY5" fmla="*/ 49173 h 830313"/>
                      <a:gd name="connsiteX6" fmla="*/ 426095 w 591041"/>
                      <a:gd name="connsiteY6" fmla="*/ 69493 h 830313"/>
                      <a:gd name="connsiteX7" fmla="*/ 537855 w 591041"/>
                      <a:gd name="connsiteY7" fmla="*/ 3453 h 830313"/>
                      <a:gd name="connsiteX8" fmla="*/ 512455 w 591041"/>
                      <a:gd name="connsiteY8" fmla="*/ 193953 h 830313"/>
                      <a:gd name="connsiteX9" fmla="*/ 579765 w 591041"/>
                      <a:gd name="connsiteY9" fmla="*/ 681633 h 830313"/>
                      <a:gd name="connsiteX10" fmla="*/ 570875 w 591041"/>
                      <a:gd name="connsiteY10" fmla="*/ 809268 h 830313"/>
                      <a:gd name="connsiteX11" fmla="*/ 387360 w 591041"/>
                      <a:gd name="connsiteY11" fmla="*/ 828953 h 830313"/>
                      <a:gd name="connsiteX12" fmla="*/ 42555 w 591041"/>
                      <a:gd name="connsiteY12" fmla="*/ 814348 h 830313"/>
                      <a:gd name="connsiteX13" fmla="*/ 12710 w 591041"/>
                      <a:gd name="connsiteY13" fmla="*/ 701318 h 830313"/>
                      <a:gd name="connsiteX0" fmla="*/ 12710 w 591041"/>
                      <a:gd name="connsiteY0" fmla="*/ 701340 h 830335"/>
                      <a:gd name="connsiteX1" fmla="*/ 85735 w 591041"/>
                      <a:gd name="connsiteY1" fmla="*/ 216835 h 830335"/>
                      <a:gd name="connsiteX2" fmla="*/ 52715 w 591041"/>
                      <a:gd name="connsiteY2" fmla="*/ 23795 h 830335"/>
                      <a:gd name="connsiteX3" fmla="*/ 192415 w 591041"/>
                      <a:gd name="connsiteY3" fmla="*/ 74595 h 830335"/>
                      <a:gd name="connsiteX4" fmla="*/ 192415 w 591041"/>
                      <a:gd name="connsiteY4" fmla="*/ 73960 h 830335"/>
                      <a:gd name="connsiteX5" fmla="*/ 319415 w 591041"/>
                      <a:gd name="connsiteY5" fmla="*/ 53005 h 830335"/>
                      <a:gd name="connsiteX6" fmla="*/ 426095 w 591041"/>
                      <a:gd name="connsiteY6" fmla="*/ 69515 h 830335"/>
                      <a:gd name="connsiteX7" fmla="*/ 537855 w 591041"/>
                      <a:gd name="connsiteY7" fmla="*/ 3475 h 830335"/>
                      <a:gd name="connsiteX8" fmla="*/ 512455 w 591041"/>
                      <a:gd name="connsiteY8" fmla="*/ 193975 h 830335"/>
                      <a:gd name="connsiteX9" fmla="*/ 579765 w 591041"/>
                      <a:gd name="connsiteY9" fmla="*/ 681655 h 830335"/>
                      <a:gd name="connsiteX10" fmla="*/ 570875 w 591041"/>
                      <a:gd name="connsiteY10" fmla="*/ 809290 h 830335"/>
                      <a:gd name="connsiteX11" fmla="*/ 387360 w 591041"/>
                      <a:gd name="connsiteY11" fmla="*/ 828975 h 830335"/>
                      <a:gd name="connsiteX12" fmla="*/ 42555 w 591041"/>
                      <a:gd name="connsiteY12" fmla="*/ 814370 h 830335"/>
                      <a:gd name="connsiteX13" fmla="*/ 12710 w 591041"/>
                      <a:gd name="connsiteY13" fmla="*/ 701340 h 830335"/>
                      <a:gd name="connsiteX0" fmla="*/ 12710 w 591041"/>
                      <a:gd name="connsiteY0" fmla="*/ 701340 h 830335"/>
                      <a:gd name="connsiteX1" fmla="*/ 85735 w 591041"/>
                      <a:gd name="connsiteY1" fmla="*/ 216835 h 830335"/>
                      <a:gd name="connsiteX2" fmla="*/ 52715 w 591041"/>
                      <a:gd name="connsiteY2" fmla="*/ 23795 h 830335"/>
                      <a:gd name="connsiteX3" fmla="*/ 192415 w 591041"/>
                      <a:gd name="connsiteY3" fmla="*/ 74595 h 830335"/>
                      <a:gd name="connsiteX4" fmla="*/ 234325 w 591041"/>
                      <a:gd name="connsiteY4" fmla="*/ 64435 h 830335"/>
                      <a:gd name="connsiteX5" fmla="*/ 319415 w 591041"/>
                      <a:gd name="connsiteY5" fmla="*/ 53005 h 830335"/>
                      <a:gd name="connsiteX6" fmla="*/ 426095 w 591041"/>
                      <a:gd name="connsiteY6" fmla="*/ 69515 h 830335"/>
                      <a:gd name="connsiteX7" fmla="*/ 537855 w 591041"/>
                      <a:gd name="connsiteY7" fmla="*/ 3475 h 830335"/>
                      <a:gd name="connsiteX8" fmla="*/ 512455 w 591041"/>
                      <a:gd name="connsiteY8" fmla="*/ 193975 h 830335"/>
                      <a:gd name="connsiteX9" fmla="*/ 579765 w 591041"/>
                      <a:gd name="connsiteY9" fmla="*/ 681655 h 830335"/>
                      <a:gd name="connsiteX10" fmla="*/ 570875 w 591041"/>
                      <a:gd name="connsiteY10" fmla="*/ 809290 h 830335"/>
                      <a:gd name="connsiteX11" fmla="*/ 387360 w 591041"/>
                      <a:gd name="connsiteY11" fmla="*/ 828975 h 830335"/>
                      <a:gd name="connsiteX12" fmla="*/ 42555 w 591041"/>
                      <a:gd name="connsiteY12" fmla="*/ 814370 h 830335"/>
                      <a:gd name="connsiteX13" fmla="*/ 12710 w 591041"/>
                      <a:gd name="connsiteY13" fmla="*/ 701340 h 830335"/>
                      <a:gd name="connsiteX0" fmla="*/ 12710 w 591041"/>
                      <a:gd name="connsiteY0" fmla="*/ 701340 h 830335"/>
                      <a:gd name="connsiteX1" fmla="*/ 85735 w 591041"/>
                      <a:gd name="connsiteY1" fmla="*/ 216835 h 830335"/>
                      <a:gd name="connsiteX2" fmla="*/ 52715 w 591041"/>
                      <a:gd name="connsiteY2" fmla="*/ 23795 h 830335"/>
                      <a:gd name="connsiteX3" fmla="*/ 192415 w 591041"/>
                      <a:gd name="connsiteY3" fmla="*/ 74595 h 830335"/>
                      <a:gd name="connsiteX4" fmla="*/ 243850 w 591041"/>
                      <a:gd name="connsiteY4" fmla="*/ 64435 h 830335"/>
                      <a:gd name="connsiteX5" fmla="*/ 319415 w 591041"/>
                      <a:gd name="connsiteY5" fmla="*/ 53005 h 830335"/>
                      <a:gd name="connsiteX6" fmla="*/ 426095 w 591041"/>
                      <a:gd name="connsiteY6" fmla="*/ 69515 h 830335"/>
                      <a:gd name="connsiteX7" fmla="*/ 537855 w 591041"/>
                      <a:gd name="connsiteY7" fmla="*/ 3475 h 830335"/>
                      <a:gd name="connsiteX8" fmla="*/ 512455 w 591041"/>
                      <a:gd name="connsiteY8" fmla="*/ 193975 h 830335"/>
                      <a:gd name="connsiteX9" fmla="*/ 579765 w 591041"/>
                      <a:gd name="connsiteY9" fmla="*/ 681655 h 830335"/>
                      <a:gd name="connsiteX10" fmla="*/ 570875 w 591041"/>
                      <a:gd name="connsiteY10" fmla="*/ 809290 h 830335"/>
                      <a:gd name="connsiteX11" fmla="*/ 387360 w 591041"/>
                      <a:gd name="connsiteY11" fmla="*/ 828975 h 830335"/>
                      <a:gd name="connsiteX12" fmla="*/ 42555 w 591041"/>
                      <a:gd name="connsiteY12" fmla="*/ 814370 h 830335"/>
                      <a:gd name="connsiteX13" fmla="*/ 12710 w 591041"/>
                      <a:gd name="connsiteY13" fmla="*/ 701340 h 830335"/>
                      <a:gd name="connsiteX0" fmla="*/ 12710 w 591041"/>
                      <a:gd name="connsiteY0" fmla="*/ 701340 h 830335"/>
                      <a:gd name="connsiteX1" fmla="*/ 85735 w 591041"/>
                      <a:gd name="connsiteY1" fmla="*/ 216835 h 830335"/>
                      <a:gd name="connsiteX2" fmla="*/ 52715 w 591041"/>
                      <a:gd name="connsiteY2" fmla="*/ 23795 h 830335"/>
                      <a:gd name="connsiteX3" fmla="*/ 192415 w 591041"/>
                      <a:gd name="connsiteY3" fmla="*/ 74595 h 830335"/>
                      <a:gd name="connsiteX4" fmla="*/ 243850 w 591041"/>
                      <a:gd name="connsiteY4" fmla="*/ 64435 h 830335"/>
                      <a:gd name="connsiteX5" fmla="*/ 313700 w 591041"/>
                      <a:gd name="connsiteY5" fmla="*/ 53005 h 830335"/>
                      <a:gd name="connsiteX6" fmla="*/ 426095 w 591041"/>
                      <a:gd name="connsiteY6" fmla="*/ 69515 h 830335"/>
                      <a:gd name="connsiteX7" fmla="*/ 537855 w 591041"/>
                      <a:gd name="connsiteY7" fmla="*/ 3475 h 830335"/>
                      <a:gd name="connsiteX8" fmla="*/ 512455 w 591041"/>
                      <a:gd name="connsiteY8" fmla="*/ 193975 h 830335"/>
                      <a:gd name="connsiteX9" fmla="*/ 579765 w 591041"/>
                      <a:gd name="connsiteY9" fmla="*/ 681655 h 830335"/>
                      <a:gd name="connsiteX10" fmla="*/ 570875 w 591041"/>
                      <a:gd name="connsiteY10" fmla="*/ 809290 h 830335"/>
                      <a:gd name="connsiteX11" fmla="*/ 387360 w 591041"/>
                      <a:gd name="connsiteY11" fmla="*/ 828975 h 830335"/>
                      <a:gd name="connsiteX12" fmla="*/ 42555 w 591041"/>
                      <a:gd name="connsiteY12" fmla="*/ 814370 h 830335"/>
                      <a:gd name="connsiteX13" fmla="*/ 12710 w 591041"/>
                      <a:gd name="connsiteY13" fmla="*/ 701340 h 830335"/>
                      <a:gd name="connsiteX0" fmla="*/ 12710 w 591041"/>
                      <a:gd name="connsiteY0" fmla="*/ 701340 h 830335"/>
                      <a:gd name="connsiteX1" fmla="*/ 85735 w 591041"/>
                      <a:gd name="connsiteY1" fmla="*/ 216835 h 830335"/>
                      <a:gd name="connsiteX2" fmla="*/ 52715 w 591041"/>
                      <a:gd name="connsiteY2" fmla="*/ 23795 h 830335"/>
                      <a:gd name="connsiteX3" fmla="*/ 192415 w 591041"/>
                      <a:gd name="connsiteY3" fmla="*/ 74595 h 830335"/>
                      <a:gd name="connsiteX4" fmla="*/ 243850 w 591041"/>
                      <a:gd name="connsiteY4" fmla="*/ 64435 h 830335"/>
                      <a:gd name="connsiteX5" fmla="*/ 313700 w 591041"/>
                      <a:gd name="connsiteY5" fmla="*/ 53005 h 830335"/>
                      <a:gd name="connsiteX6" fmla="*/ 426095 w 591041"/>
                      <a:gd name="connsiteY6" fmla="*/ 69515 h 830335"/>
                      <a:gd name="connsiteX7" fmla="*/ 537855 w 591041"/>
                      <a:gd name="connsiteY7" fmla="*/ 3475 h 830335"/>
                      <a:gd name="connsiteX8" fmla="*/ 512455 w 591041"/>
                      <a:gd name="connsiteY8" fmla="*/ 193975 h 830335"/>
                      <a:gd name="connsiteX9" fmla="*/ 579765 w 591041"/>
                      <a:gd name="connsiteY9" fmla="*/ 681655 h 830335"/>
                      <a:gd name="connsiteX10" fmla="*/ 570875 w 591041"/>
                      <a:gd name="connsiteY10" fmla="*/ 809290 h 830335"/>
                      <a:gd name="connsiteX11" fmla="*/ 387360 w 591041"/>
                      <a:gd name="connsiteY11" fmla="*/ 828975 h 830335"/>
                      <a:gd name="connsiteX12" fmla="*/ 42555 w 591041"/>
                      <a:gd name="connsiteY12" fmla="*/ 814370 h 830335"/>
                      <a:gd name="connsiteX13" fmla="*/ 12710 w 591041"/>
                      <a:gd name="connsiteY13" fmla="*/ 701340 h 83033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591041" h="830335">
                        <a:moveTo>
                          <a:pt x="12710" y="701340"/>
                        </a:moveTo>
                        <a:cubicBezTo>
                          <a:pt x="23717" y="597941"/>
                          <a:pt x="79068" y="329759"/>
                          <a:pt x="85735" y="216835"/>
                        </a:cubicBezTo>
                        <a:cubicBezTo>
                          <a:pt x="92402" y="103911"/>
                          <a:pt x="34935" y="47502"/>
                          <a:pt x="52715" y="23795"/>
                        </a:cubicBezTo>
                        <a:cubicBezTo>
                          <a:pt x="70495" y="88"/>
                          <a:pt x="160559" y="67822"/>
                          <a:pt x="192415" y="74595"/>
                        </a:cubicBezTo>
                        <a:cubicBezTo>
                          <a:pt x="224271" y="81368"/>
                          <a:pt x="223636" y="68033"/>
                          <a:pt x="243850" y="64435"/>
                        </a:cubicBezTo>
                        <a:cubicBezTo>
                          <a:pt x="264064" y="60837"/>
                          <a:pt x="260466" y="55968"/>
                          <a:pt x="313700" y="53005"/>
                        </a:cubicBezTo>
                        <a:cubicBezTo>
                          <a:pt x="366934" y="50042"/>
                          <a:pt x="388736" y="77770"/>
                          <a:pt x="426095" y="69515"/>
                        </a:cubicBezTo>
                        <a:cubicBezTo>
                          <a:pt x="463454" y="61260"/>
                          <a:pt x="523462" y="-17268"/>
                          <a:pt x="537855" y="3475"/>
                        </a:cubicBezTo>
                        <a:cubicBezTo>
                          <a:pt x="552248" y="24218"/>
                          <a:pt x="505470" y="80945"/>
                          <a:pt x="512455" y="193975"/>
                        </a:cubicBezTo>
                        <a:cubicBezTo>
                          <a:pt x="519440" y="307005"/>
                          <a:pt x="570028" y="579103"/>
                          <a:pt x="579765" y="681655"/>
                        </a:cubicBezTo>
                        <a:cubicBezTo>
                          <a:pt x="589502" y="784207"/>
                          <a:pt x="602942" y="784737"/>
                          <a:pt x="570875" y="809290"/>
                        </a:cubicBezTo>
                        <a:cubicBezTo>
                          <a:pt x="538808" y="833843"/>
                          <a:pt x="481763" y="828128"/>
                          <a:pt x="387360" y="828975"/>
                        </a:cubicBezTo>
                        <a:cubicBezTo>
                          <a:pt x="292957" y="829822"/>
                          <a:pt x="104997" y="835642"/>
                          <a:pt x="42555" y="814370"/>
                        </a:cubicBezTo>
                        <a:cubicBezTo>
                          <a:pt x="-19887" y="793098"/>
                          <a:pt x="1703" y="804739"/>
                          <a:pt x="12710" y="701340"/>
                        </a:cubicBezTo>
                        <a:close/>
                      </a:path>
                    </a:pathLst>
                  </a:custGeom>
                  <a:solidFill>
                    <a:srgbClr val="EFBA46"/>
                  </a:solidFill>
                  <a:ln w="57150">
                    <a:solidFill>
                      <a:schemeClr val="tx1"/>
                    </a:solidFill>
                  </a:ln>
                  <a:effectLst/>
                  <a:scene3d>
                    <a:camera prst="orthographicFront"/>
                    <a:lightRig rig="threePt" dir="t"/>
                  </a:scene3d>
                  <a:sp3d>
                    <a:bevelT w="165100" prst="coolSlant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  <p:grpSp>
                <p:nvGrpSpPr>
                  <p:cNvPr id="137" name="กลุ่ม 136">
                    <a:extLst>
                      <a:ext uri="{FF2B5EF4-FFF2-40B4-BE49-F238E27FC236}">
                        <a16:creationId xmlns:a16="http://schemas.microsoft.com/office/drawing/2014/main" id="{BC88FBDB-3186-4192-BE42-FCFA47E46B4D}"/>
                      </a:ext>
                    </a:extLst>
                  </p:cNvPr>
                  <p:cNvGrpSpPr/>
                  <p:nvPr/>
                </p:nvGrpSpPr>
                <p:grpSpPr>
                  <a:xfrm>
                    <a:off x="3672603" y="2409900"/>
                    <a:ext cx="553180" cy="345773"/>
                    <a:chOff x="3672603" y="2409900"/>
                    <a:chExt cx="553180" cy="345773"/>
                  </a:xfrm>
                  <a:solidFill>
                    <a:srgbClr val="660066"/>
                  </a:solidFill>
                </p:grpSpPr>
                <p:sp>
                  <p:nvSpPr>
                    <p:cNvPr id="166" name="สามเหลี่ยมหน้าจั่ว 8">
                      <a:extLst>
                        <a:ext uri="{FF2B5EF4-FFF2-40B4-BE49-F238E27FC236}">
                          <a16:creationId xmlns:a16="http://schemas.microsoft.com/office/drawing/2014/main" id="{A768F06B-09D6-4735-972E-C52C32AB32FF}"/>
                        </a:ext>
                      </a:extLst>
                    </p:cNvPr>
                    <p:cNvSpPr/>
                    <p:nvPr/>
                  </p:nvSpPr>
                  <p:spPr>
                    <a:xfrm rot="10474012">
                      <a:off x="3848896" y="2409900"/>
                      <a:ext cx="215266" cy="345773"/>
                    </a:xfrm>
                    <a:custGeom>
                      <a:avLst/>
                      <a:gdLst>
                        <a:gd name="connsiteX0" fmla="*/ 0 w 208280"/>
                        <a:gd name="connsiteY0" fmla="*/ 337820 h 337820"/>
                        <a:gd name="connsiteX1" fmla="*/ 104140 w 208280"/>
                        <a:gd name="connsiteY1" fmla="*/ 0 h 337820"/>
                        <a:gd name="connsiteX2" fmla="*/ 208280 w 208280"/>
                        <a:gd name="connsiteY2" fmla="*/ 337820 h 337820"/>
                        <a:gd name="connsiteX3" fmla="*/ 0 w 208280"/>
                        <a:gd name="connsiteY3" fmla="*/ 337820 h 337820"/>
                        <a:gd name="connsiteX0" fmla="*/ 0 w 207919"/>
                        <a:gd name="connsiteY0" fmla="*/ 334027 h 337820"/>
                        <a:gd name="connsiteX1" fmla="*/ 103779 w 207919"/>
                        <a:gd name="connsiteY1" fmla="*/ 0 h 337820"/>
                        <a:gd name="connsiteX2" fmla="*/ 207919 w 207919"/>
                        <a:gd name="connsiteY2" fmla="*/ 337820 h 337820"/>
                        <a:gd name="connsiteX3" fmla="*/ 0 w 207919"/>
                        <a:gd name="connsiteY3" fmla="*/ 334027 h 337820"/>
                        <a:gd name="connsiteX0" fmla="*/ 0 w 207919"/>
                        <a:gd name="connsiteY0" fmla="*/ 334027 h 343438"/>
                        <a:gd name="connsiteX1" fmla="*/ 103779 w 207919"/>
                        <a:gd name="connsiteY1" fmla="*/ 0 h 343438"/>
                        <a:gd name="connsiteX2" fmla="*/ 207919 w 207919"/>
                        <a:gd name="connsiteY2" fmla="*/ 337820 h 343438"/>
                        <a:gd name="connsiteX3" fmla="*/ 128002 w 207919"/>
                        <a:gd name="connsiteY3" fmla="*/ 343438 h 343438"/>
                        <a:gd name="connsiteX4" fmla="*/ 0 w 207919"/>
                        <a:gd name="connsiteY4" fmla="*/ 334027 h 343438"/>
                        <a:gd name="connsiteX0" fmla="*/ 0 w 207919"/>
                        <a:gd name="connsiteY0" fmla="*/ 334027 h 343438"/>
                        <a:gd name="connsiteX1" fmla="*/ 103779 w 207919"/>
                        <a:gd name="connsiteY1" fmla="*/ 0 h 343438"/>
                        <a:gd name="connsiteX2" fmla="*/ 207919 w 207919"/>
                        <a:gd name="connsiteY2" fmla="*/ 337820 h 343438"/>
                        <a:gd name="connsiteX3" fmla="*/ 128002 w 207919"/>
                        <a:gd name="connsiteY3" fmla="*/ 343438 h 343438"/>
                        <a:gd name="connsiteX4" fmla="*/ 0 w 207919"/>
                        <a:gd name="connsiteY4" fmla="*/ 334027 h 343438"/>
                        <a:gd name="connsiteX0" fmla="*/ 0 w 207919"/>
                        <a:gd name="connsiteY0" fmla="*/ 334027 h 344764"/>
                        <a:gd name="connsiteX1" fmla="*/ 103779 w 207919"/>
                        <a:gd name="connsiteY1" fmla="*/ 0 h 344764"/>
                        <a:gd name="connsiteX2" fmla="*/ 207919 w 207919"/>
                        <a:gd name="connsiteY2" fmla="*/ 337820 h 344764"/>
                        <a:gd name="connsiteX3" fmla="*/ 115118 w 207919"/>
                        <a:gd name="connsiteY3" fmla="*/ 344764 h 344764"/>
                        <a:gd name="connsiteX4" fmla="*/ 0 w 207919"/>
                        <a:gd name="connsiteY4" fmla="*/ 334027 h 344764"/>
                        <a:gd name="connsiteX0" fmla="*/ 0 w 213458"/>
                        <a:gd name="connsiteY0" fmla="*/ 338604 h 344764"/>
                        <a:gd name="connsiteX1" fmla="*/ 109318 w 213458"/>
                        <a:gd name="connsiteY1" fmla="*/ 0 h 344764"/>
                        <a:gd name="connsiteX2" fmla="*/ 213458 w 213458"/>
                        <a:gd name="connsiteY2" fmla="*/ 337820 h 344764"/>
                        <a:gd name="connsiteX3" fmla="*/ 120657 w 213458"/>
                        <a:gd name="connsiteY3" fmla="*/ 344764 h 344764"/>
                        <a:gd name="connsiteX4" fmla="*/ 0 w 213458"/>
                        <a:gd name="connsiteY4" fmla="*/ 338604 h 344764"/>
                        <a:gd name="connsiteX0" fmla="*/ 0 w 215266"/>
                        <a:gd name="connsiteY0" fmla="*/ 338604 h 345773"/>
                        <a:gd name="connsiteX1" fmla="*/ 109318 w 215266"/>
                        <a:gd name="connsiteY1" fmla="*/ 0 h 345773"/>
                        <a:gd name="connsiteX2" fmla="*/ 215266 w 215266"/>
                        <a:gd name="connsiteY2" fmla="*/ 345646 h 345773"/>
                        <a:gd name="connsiteX3" fmla="*/ 120657 w 215266"/>
                        <a:gd name="connsiteY3" fmla="*/ 344764 h 345773"/>
                        <a:gd name="connsiteX4" fmla="*/ 0 w 215266"/>
                        <a:gd name="connsiteY4" fmla="*/ 338604 h 34577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215266" h="345773">
                          <a:moveTo>
                            <a:pt x="0" y="338604"/>
                          </a:moveTo>
                          <a:lnTo>
                            <a:pt x="109318" y="0"/>
                          </a:lnTo>
                          <a:lnTo>
                            <a:pt x="215266" y="345646"/>
                          </a:lnTo>
                          <a:cubicBezTo>
                            <a:pt x="175984" y="346316"/>
                            <a:pt x="159939" y="344094"/>
                            <a:pt x="120657" y="344764"/>
                          </a:cubicBezTo>
                          <a:cubicBezTo>
                            <a:pt x="39581" y="343077"/>
                            <a:pt x="42667" y="341741"/>
                            <a:pt x="0" y="338604"/>
                          </a:cubicBezTo>
                          <a:close/>
                        </a:path>
                      </a:pathLst>
                    </a:custGeom>
                    <a:solidFill>
                      <a:srgbClr val="5E2700"/>
                    </a:solidFill>
                    <a:ln w="19050"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167" name="สามเหลี่ยมหน้าจั่ว 9">
                      <a:extLst>
                        <a:ext uri="{FF2B5EF4-FFF2-40B4-BE49-F238E27FC236}">
                          <a16:creationId xmlns:a16="http://schemas.microsoft.com/office/drawing/2014/main" id="{34F0BDEB-C151-4667-8FA4-BF1340E4F536}"/>
                        </a:ext>
                      </a:extLst>
                    </p:cNvPr>
                    <p:cNvSpPr/>
                    <p:nvPr/>
                  </p:nvSpPr>
                  <p:spPr>
                    <a:xfrm rot="10053214">
                      <a:off x="3672603" y="2445746"/>
                      <a:ext cx="148655" cy="233411"/>
                    </a:xfrm>
                    <a:custGeom>
                      <a:avLst/>
                      <a:gdLst>
                        <a:gd name="connsiteX0" fmla="*/ 0 w 143300"/>
                        <a:gd name="connsiteY0" fmla="*/ 220938 h 220938"/>
                        <a:gd name="connsiteX1" fmla="*/ 71650 w 143300"/>
                        <a:gd name="connsiteY1" fmla="*/ 0 h 220938"/>
                        <a:gd name="connsiteX2" fmla="*/ 143300 w 143300"/>
                        <a:gd name="connsiteY2" fmla="*/ 220938 h 220938"/>
                        <a:gd name="connsiteX3" fmla="*/ 0 w 143300"/>
                        <a:gd name="connsiteY3" fmla="*/ 220938 h 220938"/>
                        <a:gd name="connsiteX0" fmla="*/ 0 w 147817"/>
                        <a:gd name="connsiteY0" fmla="*/ 241400 h 241400"/>
                        <a:gd name="connsiteX1" fmla="*/ 76167 w 147817"/>
                        <a:gd name="connsiteY1" fmla="*/ 0 h 241400"/>
                        <a:gd name="connsiteX2" fmla="*/ 147817 w 147817"/>
                        <a:gd name="connsiteY2" fmla="*/ 220938 h 241400"/>
                        <a:gd name="connsiteX3" fmla="*/ 0 w 147817"/>
                        <a:gd name="connsiteY3" fmla="*/ 241400 h 241400"/>
                        <a:gd name="connsiteX0" fmla="*/ 0 w 147817"/>
                        <a:gd name="connsiteY0" fmla="*/ 241400 h 241400"/>
                        <a:gd name="connsiteX1" fmla="*/ 76167 w 147817"/>
                        <a:gd name="connsiteY1" fmla="*/ 0 h 241400"/>
                        <a:gd name="connsiteX2" fmla="*/ 147817 w 147817"/>
                        <a:gd name="connsiteY2" fmla="*/ 220938 h 241400"/>
                        <a:gd name="connsiteX3" fmla="*/ 93041 w 147817"/>
                        <a:gd name="connsiteY3" fmla="*/ 237777 h 241400"/>
                        <a:gd name="connsiteX4" fmla="*/ 0 w 147817"/>
                        <a:gd name="connsiteY4" fmla="*/ 241400 h 241400"/>
                        <a:gd name="connsiteX0" fmla="*/ 0 w 157448"/>
                        <a:gd name="connsiteY0" fmla="*/ 249678 h 249678"/>
                        <a:gd name="connsiteX1" fmla="*/ 85798 w 157448"/>
                        <a:gd name="connsiteY1" fmla="*/ 0 h 249678"/>
                        <a:gd name="connsiteX2" fmla="*/ 157448 w 157448"/>
                        <a:gd name="connsiteY2" fmla="*/ 220938 h 249678"/>
                        <a:gd name="connsiteX3" fmla="*/ 102672 w 157448"/>
                        <a:gd name="connsiteY3" fmla="*/ 237777 h 249678"/>
                        <a:gd name="connsiteX4" fmla="*/ 0 w 157448"/>
                        <a:gd name="connsiteY4" fmla="*/ 249678 h 249678"/>
                        <a:gd name="connsiteX0" fmla="*/ 0 w 152521"/>
                        <a:gd name="connsiteY0" fmla="*/ 227356 h 237777"/>
                        <a:gd name="connsiteX1" fmla="*/ 80871 w 152521"/>
                        <a:gd name="connsiteY1" fmla="*/ 0 h 237777"/>
                        <a:gd name="connsiteX2" fmla="*/ 152521 w 152521"/>
                        <a:gd name="connsiteY2" fmla="*/ 220938 h 237777"/>
                        <a:gd name="connsiteX3" fmla="*/ 97745 w 152521"/>
                        <a:gd name="connsiteY3" fmla="*/ 237777 h 237777"/>
                        <a:gd name="connsiteX4" fmla="*/ 0 w 152521"/>
                        <a:gd name="connsiteY4" fmla="*/ 227356 h 237777"/>
                        <a:gd name="connsiteX0" fmla="*/ 0 w 152521"/>
                        <a:gd name="connsiteY0" fmla="*/ 227356 h 230336"/>
                        <a:gd name="connsiteX1" fmla="*/ 80871 w 152521"/>
                        <a:gd name="connsiteY1" fmla="*/ 0 h 230336"/>
                        <a:gd name="connsiteX2" fmla="*/ 152521 w 152521"/>
                        <a:gd name="connsiteY2" fmla="*/ 220938 h 230336"/>
                        <a:gd name="connsiteX3" fmla="*/ 99387 w 152521"/>
                        <a:gd name="connsiteY3" fmla="*/ 230336 h 230336"/>
                        <a:gd name="connsiteX4" fmla="*/ 0 w 152521"/>
                        <a:gd name="connsiteY4" fmla="*/ 227356 h 230336"/>
                        <a:gd name="connsiteX0" fmla="*/ 0 w 148655"/>
                        <a:gd name="connsiteY0" fmla="*/ 233411 h 233411"/>
                        <a:gd name="connsiteX1" fmla="*/ 77005 w 148655"/>
                        <a:gd name="connsiteY1" fmla="*/ 0 h 233411"/>
                        <a:gd name="connsiteX2" fmla="*/ 148655 w 148655"/>
                        <a:gd name="connsiteY2" fmla="*/ 220938 h 233411"/>
                        <a:gd name="connsiteX3" fmla="*/ 95521 w 148655"/>
                        <a:gd name="connsiteY3" fmla="*/ 230336 h 233411"/>
                        <a:gd name="connsiteX4" fmla="*/ 0 w 148655"/>
                        <a:gd name="connsiteY4" fmla="*/ 233411 h 233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48655" h="233411">
                          <a:moveTo>
                            <a:pt x="0" y="233411"/>
                          </a:moveTo>
                          <a:lnTo>
                            <a:pt x="77005" y="0"/>
                          </a:lnTo>
                          <a:lnTo>
                            <a:pt x="148655" y="220938"/>
                          </a:lnTo>
                          <a:cubicBezTo>
                            <a:pt x="124333" y="224562"/>
                            <a:pt x="119843" y="226712"/>
                            <a:pt x="95521" y="230336"/>
                          </a:cubicBezTo>
                          <a:lnTo>
                            <a:pt x="0" y="233411"/>
                          </a:lnTo>
                          <a:close/>
                        </a:path>
                      </a:pathLst>
                    </a:custGeom>
                    <a:solidFill>
                      <a:srgbClr val="5E2700"/>
                    </a:solidFill>
                    <a:ln w="19050"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168" name="สามเหลี่ยมหน้าจั่ว 10">
                      <a:extLst>
                        <a:ext uri="{FF2B5EF4-FFF2-40B4-BE49-F238E27FC236}">
                          <a16:creationId xmlns:a16="http://schemas.microsoft.com/office/drawing/2014/main" id="{517361A6-0705-4F34-8AAD-4E0B9529FD1C}"/>
                        </a:ext>
                      </a:extLst>
                    </p:cNvPr>
                    <p:cNvSpPr/>
                    <p:nvPr/>
                  </p:nvSpPr>
                  <p:spPr>
                    <a:xfrm rot="11585451">
                      <a:off x="4076612" y="2427730"/>
                      <a:ext cx="149171" cy="229902"/>
                    </a:xfrm>
                    <a:custGeom>
                      <a:avLst/>
                      <a:gdLst>
                        <a:gd name="connsiteX0" fmla="*/ 0 w 140123"/>
                        <a:gd name="connsiteY0" fmla="*/ 235324 h 235324"/>
                        <a:gd name="connsiteX1" fmla="*/ 70062 w 140123"/>
                        <a:gd name="connsiteY1" fmla="*/ 0 h 235324"/>
                        <a:gd name="connsiteX2" fmla="*/ 140123 w 140123"/>
                        <a:gd name="connsiteY2" fmla="*/ 235324 h 235324"/>
                        <a:gd name="connsiteX3" fmla="*/ 0 w 140123"/>
                        <a:gd name="connsiteY3" fmla="*/ 235324 h 235324"/>
                        <a:gd name="connsiteX0" fmla="*/ 0 w 140684"/>
                        <a:gd name="connsiteY0" fmla="*/ 235324 h 235324"/>
                        <a:gd name="connsiteX1" fmla="*/ 70062 w 140684"/>
                        <a:gd name="connsiteY1" fmla="*/ 0 h 235324"/>
                        <a:gd name="connsiteX2" fmla="*/ 140684 w 140684"/>
                        <a:gd name="connsiteY2" fmla="*/ 229327 h 235324"/>
                        <a:gd name="connsiteX3" fmla="*/ 0 w 140684"/>
                        <a:gd name="connsiteY3" fmla="*/ 235324 h 235324"/>
                        <a:gd name="connsiteX0" fmla="*/ 0 w 146121"/>
                        <a:gd name="connsiteY0" fmla="*/ 228765 h 229327"/>
                        <a:gd name="connsiteX1" fmla="*/ 75499 w 146121"/>
                        <a:gd name="connsiteY1" fmla="*/ 0 h 229327"/>
                        <a:gd name="connsiteX2" fmla="*/ 146121 w 146121"/>
                        <a:gd name="connsiteY2" fmla="*/ 229327 h 229327"/>
                        <a:gd name="connsiteX3" fmla="*/ 0 w 146121"/>
                        <a:gd name="connsiteY3" fmla="*/ 228765 h 229327"/>
                        <a:gd name="connsiteX0" fmla="*/ 0 w 144798"/>
                        <a:gd name="connsiteY0" fmla="*/ 228765 h 234850"/>
                        <a:gd name="connsiteX1" fmla="*/ 75499 w 144798"/>
                        <a:gd name="connsiteY1" fmla="*/ 0 h 234850"/>
                        <a:gd name="connsiteX2" fmla="*/ 144798 w 144798"/>
                        <a:gd name="connsiteY2" fmla="*/ 234850 h 234850"/>
                        <a:gd name="connsiteX3" fmla="*/ 0 w 144798"/>
                        <a:gd name="connsiteY3" fmla="*/ 228765 h 234850"/>
                        <a:gd name="connsiteX0" fmla="*/ 0 w 150321"/>
                        <a:gd name="connsiteY0" fmla="*/ 227442 h 234850"/>
                        <a:gd name="connsiteX1" fmla="*/ 81022 w 150321"/>
                        <a:gd name="connsiteY1" fmla="*/ 0 h 234850"/>
                        <a:gd name="connsiteX2" fmla="*/ 150321 w 150321"/>
                        <a:gd name="connsiteY2" fmla="*/ 234850 h 234850"/>
                        <a:gd name="connsiteX3" fmla="*/ 0 w 150321"/>
                        <a:gd name="connsiteY3" fmla="*/ 227442 h 234850"/>
                        <a:gd name="connsiteX0" fmla="*/ 0 w 149171"/>
                        <a:gd name="connsiteY0" fmla="*/ 227442 h 229902"/>
                        <a:gd name="connsiteX1" fmla="*/ 81022 w 149171"/>
                        <a:gd name="connsiteY1" fmla="*/ 0 h 229902"/>
                        <a:gd name="connsiteX2" fmla="*/ 149171 w 149171"/>
                        <a:gd name="connsiteY2" fmla="*/ 229902 h 229902"/>
                        <a:gd name="connsiteX3" fmla="*/ 0 w 149171"/>
                        <a:gd name="connsiteY3" fmla="*/ 227442 h 22990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149171" h="229902">
                          <a:moveTo>
                            <a:pt x="0" y="227442"/>
                          </a:moveTo>
                          <a:lnTo>
                            <a:pt x="81022" y="0"/>
                          </a:lnTo>
                          <a:lnTo>
                            <a:pt x="149171" y="229902"/>
                          </a:lnTo>
                          <a:lnTo>
                            <a:pt x="0" y="227442"/>
                          </a:lnTo>
                          <a:close/>
                        </a:path>
                      </a:pathLst>
                    </a:custGeom>
                    <a:solidFill>
                      <a:srgbClr val="5E2700"/>
                    </a:solidFill>
                    <a:ln w="19050"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</p:grpSp>
              <p:grpSp>
                <p:nvGrpSpPr>
                  <p:cNvPr id="139" name="กลุ่ม 138">
                    <a:extLst>
                      <a:ext uri="{FF2B5EF4-FFF2-40B4-BE49-F238E27FC236}">
                        <a16:creationId xmlns:a16="http://schemas.microsoft.com/office/drawing/2014/main" id="{64508A4B-206A-48F1-99B9-F1936B0C8D60}"/>
                      </a:ext>
                    </a:extLst>
                  </p:cNvPr>
                  <p:cNvGrpSpPr/>
                  <p:nvPr/>
                </p:nvGrpSpPr>
                <p:grpSpPr>
                  <a:xfrm>
                    <a:off x="3390605" y="2906545"/>
                    <a:ext cx="1081875" cy="246380"/>
                    <a:chOff x="3390605" y="2906545"/>
                    <a:chExt cx="1081875" cy="246380"/>
                  </a:xfrm>
                </p:grpSpPr>
                <p:sp>
                  <p:nvSpPr>
                    <p:cNvPr id="158" name="แผนผังลำดับงาน: ตัวเชื่อมต่อ 157">
                      <a:extLst>
                        <a:ext uri="{FF2B5EF4-FFF2-40B4-BE49-F238E27FC236}">
                          <a16:creationId xmlns:a16="http://schemas.microsoft.com/office/drawing/2014/main" id="{265F196A-773D-4C07-8767-C140ACAC7CD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390605" y="2906545"/>
                      <a:ext cx="256540" cy="246380"/>
                    </a:xfrm>
                    <a:prstGeom prst="flowChartConnector">
                      <a:avLst/>
                    </a:prstGeom>
                    <a:solidFill>
                      <a:srgbClr val="FFC000"/>
                    </a:solidFill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159" name="แผนผังลำดับงาน: ตัวเชื่อมต่อ 158">
                      <a:extLst>
                        <a:ext uri="{FF2B5EF4-FFF2-40B4-BE49-F238E27FC236}">
                          <a16:creationId xmlns:a16="http://schemas.microsoft.com/office/drawing/2014/main" id="{50697068-C14A-4950-B773-ADF8B7B3CE9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215940" y="2906545"/>
                      <a:ext cx="256540" cy="246380"/>
                    </a:xfrm>
                    <a:prstGeom prst="flowChartConnector">
                      <a:avLst/>
                    </a:prstGeom>
                    <a:solidFill>
                      <a:srgbClr val="FFC000"/>
                    </a:solidFill>
                    <a:ln w="28575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160" name="แผนผังลำดับงาน: ตัวเชื่อมต่อ 159">
                      <a:extLst>
                        <a:ext uri="{FF2B5EF4-FFF2-40B4-BE49-F238E27FC236}">
                          <a16:creationId xmlns:a16="http://schemas.microsoft.com/office/drawing/2014/main" id="{A7BF25BF-234E-431A-8B3E-7E310CC05A1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431245" y="2941077"/>
                      <a:ext cx="175260" cy="177315"/>
                    </a:xfrm>
                    <a:prstGeom prst="flowChartConnector">
                      <a:avLst/>
                    </a:prstGeom>
                    <a:solidFill>
                      <a:schemeClr val="tx1"/>
                    </a:solidFill>
                    <a:ln w="28575">
                      <a:noFill/>
                    </a:ln>
                    <a:effectLst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161" name="แผนผังลำดับงาน: ตัวเชื่อมต่อ 160">
                      <a:extLst>
                        <a:ext uri="{FF2B5EF4-FFF2-40B4-BE49-F238E27FC236}">
                          <a16:creationId xmlns:a16="http://schemas.microsoft.com/office/drawing/2014/main" id="{B276F3AB-1382-44E6-A566-4C3ED696B78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256580" y="2940571"/>
                      <a:ext cx="175260" cy="177315"/>
                    </a:xfrm>
                    <a:prstGeom prst="flowChartConnector">
                      <a:avLst/>
                    </a:prstGeom>
                    <a:solidFill>
                      <a:schemeClr val="tx1"/>
                    </a:solidFill>
                    <a:ln w="28575">
                      <a:noFill/>
                    </a:ln>
                    <a:effectLst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162" name="แผนผังลำดับงาน: ตัวเชื่อมต่อ 161">
                      <a:extLst>
                        <a:ext uri="{FF2B5EF4-FFF2-40B4-BE49-F238E27FC236}">
                          <a16:creationId xmlns:a16="http://schemas.microsoft.com/office/drawing/2014/main" id="{514B78F1-76D9-4231-892B-AE4FCD8C8D3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518875" y="2966870"/>
                      <a:ext cx="62525" cy="62358"/>
                    </a:xfrm>
                    <a:prstGeom prst="flowChartConnector">
                      <a:avLst/>
                    </a:prstGeom>
                    <a:solidFill>
                      <a:schemeClr val="bg1"/>
                    </a:solidFill>
                    <a:ln w="190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163" name="แผนผังลำดับงาน: ตัวเชื่อมต่อ 162">
                      <a:extLst>
                        <a:ext uri="{FF2B5EF4-FFF2-40B4-BE49-F238E27FC236}">
                          <a16:creationId xmlns:a16="http://schemas.microsoft.com/office/drawing/2014/main" id="{F6587C57-0343-44D3-9AD6-CC2630A1B6E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344210" y="2966870"/>
                      <a:ext cx="62525" cy="62358"/>
                    </a:xfrm>
                    <a:prstGeom prst="flowChartConnector">
                      <a:avLst/>
                    </a:prstGeom>
                    <a:solidFill>
                      <a:schemeClr val="bg1"/>
                    </a:solidFill>
                    <a:ln w="190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</p:grpSp>
              <p:sp>
                <p:nvSpPr>
                  <p:cNvPr id="140" name="รูปแบบอิสระ: รูปร่าง 139">
                    <a:extLst>
                      <a:ext uri="{FF2B5EF4-FFF2-40B4-BE49-F238E27FC236}">
                        <a16:creationId xmlns:a16="http://schemas.microsoft.com/office/drawing/2014/main" id="{F12E7B0E-8A7F-40D3-9511-C8EBD3316111}"/>
                      </a:ext>
                    </a:extLst>
                  </p:cNvPr>
                  <p:cNvSpPr/>
                  <p:nvPr/>
                </p:nvSpPr>
                <p:spPr>
                  <a:xfrm>
                    <a:off x="2992417" y="2291228"/>
                    <a:ext cx="248412" cy="513448"/>
                  </a:xfrm>
                  <a:custGeom>
                    <a:avLst/>
                    <a:gdLst>
                      <a:gd name="connsiteX0" fmla="*/ 13019 w 247887"/>
                      <a:gd name="connsiteY0" fmla="*/ 1589 h 506747"/>
                      <a:gd name="connsiteX1" fmla="*/ 178754 w 247887"/>
                      <a:gd name="connsiteY1" fmla="*/ 171134 h 506747"/>
                      <a:gd name="connsiteX2" fmla="*/ 247334 w 247887"/>
                      <a:gd name="connsiteY2" fmla="*/ 430214 h 506747"/>
                      <a:gd name="connsiteX3" fmla="*/ 146369 w 247887"/>
                      <a:gd name="connsiteY3" fmla="*/ 506414 h 506747"/>
                      <a:gd name="connsiteX4" fmla="*/ 119699 w 247887"/>
                      <a:gd name="connsiteY4" fmla="*/ 409259 h 506747"/>
                      <a:gd name="connsiteX5" fmla="*/ 79694 w 247887"/>
                      <a:gd name="connsiteY5" fmla="*/ 264479 h 506747"/>
                      <a:gd name="connsiteX6" fmla="*/ 41594 w 247887"/>
                      <a:gd name="connsiteY6" fmla="*/ 173039 h 506747"/>
                      <a:gd name="connsiteX7" fmla="*/ 14924 w 247887"/>
                      <a:gd name="connsiteY7" fmla="*/ 89219 h 506747"/>
                      <a:gd name="connsiteX8" fmla="*/ 13019 w 247887"/>
                      <a:gd name="connsiteY8" fmla="*/ 1589 h 506747"/>
                      <a:gd name="connsiteX0" fmla="*/ 16160 w 239574"/>
                      <a:gd name="connsiteY0" fmla="*/ 1830 h 499368"/>
                      <a:gd name="connsiteX1" fmla="*/ 170465 w 239574"/>
                      <a:gd name="connsiteY1" fmla="*/ 163755 h 499368"/>
                      <a:gd name="connsiteX2" fmla="*/ 239045 w 239574"/>
                      <a:gd name="connsiteY2" fmla="*/ 422835 h 499368"/>
                      <a:gd name="connsiteX3" fmla="*/ 138080 w 239574"/>
                      <a:gd name="connsiteY3" fmla="*/ 499035 h 499368"/>
                      <a:gd name="connsiteX4" fmla="*/ 111410 w 239574"/>
                      <a:gd name="connsiteY4" fmla="*/ 401880 h 499368"/>
                      <a:gd name="connsiteX5" fmla="*/ 71405 w 239574"/>
                      <a:gd name="connsiteY5" fmla="*/ 257100 h 499368"/>
                      <a:gd name="connsiteX6" fmla="*/ 33305 w 239574"/>
                      <a:gd name="connsiteY6" fmla="*/ 165660 h 499368"/>
                      <a:gd name="connsiteX7" fmla="*/ 6635 w 239574"/>
                      <a:gd name="connsiteY7" fmla="*/ 81840 h 499368"/>
                      <a:gd name="connsiteX8" fmla="*/ 16160 w 239574"/>
                      <a:gd name="connsiteY8" fmla="*/ 1830 h 499368"/>
                      <a:gd name="connsiteX0" fmla="*/ 24936 w 248350"/>
                      <a:gd name="connsiteY0" fmla="*/ 6204 h 503742"/>
                      <a:gd name="connsiteX1" fmla="*/ 179241 w 248350"/>
                      <a:gd name="connsiteY1" fmla="*/ 168129 h 503742"/>
                      <a:gd name="connsiteX2" fmla="*/ 247821 w 248350"/>
                      <a:gd name="connsiteY2" fmla="*/ 427209 h 503742"/>
                      <a:gd name="connsiteX3" fmla="*/ 146856 w 248350"/>
                      <a:gd name="connsiteY3" fmla="*/ 503409 h 503742"/>
                      <a:gd name="connsiteX4" fmla="*/ 120186 w 248350"/>
                      <a:gd name="connsiteY4" fmla="*/ 406254 h 503742"/>
                      <a:gd name="connsiteX5" fmla="*/ 80181 w 248350"/>
                      <a:gd name="connsiteY5" fmla="*/ 261474 h 503742"/>
                      <a:gd name="connsiteX6" fmla="*/ 42081 w 248350"/>
                      <a:gd name="connsiteY6" fmla="*/ 170034 h 503742"/>
                      <a:gd name="connsiteX7" fmla="*/ 15411 w 248350"/>
                      <a:gd name="connsiteY7" fmla="*/ 86214 h 503742"/>
                      <a:gd name="connsiteX8" fmla="*/ 170 w 248350"/>
                      <a:gd name="connsiteY8" fmla="*/ 38588 h 503742"/>
                      <a:gd name="connsiteX9" fmla="*/ 24936 w 248350"/>
                      <a:gd name="connsiteY9" fmla="*/ 6204 h 503742"/>
                      <a:gd name="connsiteX0" fmla="*/ 24936 w 248585"/>
                      <a:gd name="connsiteY0" fmla="*/ 6204 h 509409"/>
                      <a:gd name="connsiteX1" fmla="*/ 179241 w 248585"/>
                      <a:gd name="connsiteY1" fmla="*/ 168129 h 509409"/>
                      <a:gd name="connsiteX2" fmla="*/ 247821 w 248585"/>
                      <a:gd name="connsiteY2" fmla="*/ 427209 h 509409"/>
                      <a:gd name="connsiteX3" fmla="*/ 139236 w 248585"/>
                      <a:gd name="connsiteY3" fmla="*/ 509124 h 509409"/>
                      <a:gd name="connsiteX4" fmla="*/ 120186 w 248585"/>
                      <a:gd name="connsiteY4" fmla="*/ 406254 h 509409"/>
                      <a:gd name="connsiteX5" fmla="*/ 80181 w 248585"/>
                      <a:gd name="connsiteY5" fmla="*/ 261474 h 509409"/>
                      <a:gd name="connsiteX6" fmla="*/ 42081 w 248585"/>
                      <a:gd name="connsiteY6" fmla="*/ 170034 h 509409"/>
                      <a:gd name="connsiteX7" fmla="*/ 15411 w 248585"/>
                      <a:gd name="connsiteY7" fmla="*/ 86214 h 509409"/>
                      <a:gd name="connsiteX8" fmla="*/ 170 w 248585"/>
                      <a:gd name="connsiteY8" fmla="*/ 38588 h 509409"/>
                      <a:gd name="connsiteX9" fmla="*/ 24936 w 248585"/>
                      <a:gd name="connsiteY9" fmla="*/ 6204 h 509409"/>
                      <a:gd name="connsiteX0" fmla="*/ 24936 w 248585"/>
                      <a:gd name="connsiteY0" fmla="*/ 6204 h 513448"/>
                      <a:gd name="connsiteX1" fmla="*/ 179241 w 248585"/>
                      <a:gd name="connsiteY1" fmla="*/ 168129 h 513448"/>
                      <a:gd name="connsiteX2" fmla="*/ 247821 w 248585"/>
                      <a:gd name="connsiteY2" fmla="*/ 427209 h 513448"/>
                      <a:gd name="connsiteX3" fmla="*/ 139236 w 248585"/>
                      <a:gd name="connsiteY3" fmla="*/ 509124 h 513448"/>
                      <a:gd name="connsiteX4" fmla="*/ 131615 w 248585"/>
                      <a:gd name="connsiteY4" fmla="*/ 491978 h 513448"/>
                      <a:gd name="connsiteX5" fmla="*/ 120186 w 248585"/>
                      <a:gd name="connsiteY5" fmla="*/ 406254 h 513448"/>
                      <a:gd name="connsiteX6" fmla="*/ 80181 w 248585"/>
                      <a:gd name="connsiteY6" fmla="*/ 261474 h 513448"/>
                      <a:gd name="connsiteX7" fmla="*/ 42081 w 248585"/>
                      <a:gd name="connsiteY7" fmla="*/ 170034 h 513448"/>
                      <a:gd name="connsiteX8" fmla="*/ 15411 w 248585"/>
                      <a:gd name="connsiteY8" fmla="*/ 86214 h 513448"/>
                      <a:gd name="connsiteX9" fmla="*/ 170 w 248585"/>
                      <a:gd name="connsiteY9" fmla="*/ 38588 h 513448"/>
                      <a:gd name="connsiteX10" fmla="*/ 24936 w 248585"/>
                      <a:gd name="connsiteY10" fmla="*/ 6204 h 513448"/>
                      <a:gd name="connsiteX0" fmla="*/ 24936 w 248244"/>
                      <a:gd name="connsiteY0" fmla="*/ 6204 h 513448"/>
                      <a:gd name="connsiteX1" fmla="*/ 179241 w 248244"/>
                      <a:gd name="connsiteY1" fmla="*/ 168129 h 513448"/>
                      <a:gd name="connsiteX2" fmla="*/ 247821 w 248244"/>
                      <a:gd name="connsiteY2" fmla="*/ 427209 h 513448"/>
                      <a:gd name="connsiteX3" fmla="*/ 150666 w 248244"/>
                      <a:gd name="connsiteY3" fmla="*/ 509124 h 513448"/>
                      <a:gd name="connsiteX4" fmla="*/ 131615 w 248244"/>
                      <a:gd name="connsiteY4" fmla="*/ 491978 h 513448"/>
                      <a:gd name="connsiteX5" fmla="*/ 120186 w 248244"/>
                      <a:gd name="connsiteY5" fmla="*/ 406254 h 513448"/>
                      <a:gd name="connsiteX6" fmla="*/ 80181 w 248244"/>
                      <a:gd name="connsiteY6" fmla="*/ 261474 h 513448"/>
                      <a:gd name="connsiteX7" fmla="*/ 42081 w 248244"/>
                      <a:gd name="connsiteY7" fmla="*/ 170034 h 513448"/>
                      <a:gd name="connsiteX8" fmla="*/ 15411 w 248244"/>
                      <a:gd name="connsiteY8" fmla="*/ 86214 h 513448"/>
                      <a:gd name="connsiteX9" fmla="*/ 170 w 248244"/>
                      <a:gd name="connsiteY9" fmla="*/ 38588 h 513448"/>
                      <a:gd name="connsiteX10" fmla="*/ 24936 w 248244"/>
                      <a:gd name="connsiteY10" fmla="*/ 6204 h 513448"/>
                      <a:gd name="connsiteX0" fmla="*/ 25104 w 248412"/>
                      <a:gd name="connsiteY0" fmla="*/ 6204 h 513448"/>
                      <a:gd name="connsiteX1" fmla="*/ 179409 w 248412"/>
                      <a:gd name="connsiteY1" fmla="*/ 168129 h 513448"/>
                      <a:gd name="connsiteX2" fmla="*/ 247989 w 248412"/>
                      <a:gd name="connsiteY2" fmla="*/ 427209 h 513448"/>
                      <a:gd name="connsiteX3" fmla="*/ 150834 w 248412"/>
                      <a:gd name="connsiteY3" fmla="*/ 509124 h 513448"/>
                      <a:gd name="connsiteX4" fmla="*/ 131783 w 248412"/>
                      <a:gd name="connsiteY4" fmla="*/ 491978 h 513448"/>
                      <a:gd name="connsiteX5" fmla="*/ 120354 w 248412"/>
                      <a:gd name="connsiteY5" fmla="*/ 406254 h 513448"/>
                      <a:gd name="connsiteX6" fmla="*/ 80349 w 248412"/>
                      <a:gd name="connsiteY6" fmla="*/ 261474 h 513448"/>
                      <a:gd name="connsiteX7" fmla="*/ 42249 w 248412"/>
                      <a:gd name="connsiteY7" fmla="*/ 170034 h 513448"/>
                      <a:gd name="connsiteX8" fmla="*/ 9864 w 248412"/>
                      <a:gd name="connsiteY8" fmla="*/ 84309 h 513448"/>
                      <a:gd name="connsiteX9" fmla="*/ 338 w 248412"/>
                      <a:gd name="connsiteY9" fmla="*/ 38588 h 513448"/>
                      <a:gd name="connsiteX10" fmla="*/ 25104 w 248412"/>
                      <a:gd name="connsiteY10" fmla="*/ 6204 h 5134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248412" h="513448">
                        <a:moveTo>
                          <a:pt x="25104" y="6204"/>
                        </a:moveTo>
                        <a:cubicBezTo>
                          <a:pt x="54949" y="27794"/>
                          <a:pt x="142262" y="97962"/>
                          <a:pt x="179409" y="168129"/>
                        </a:cubicBezTo>
                        <a:cubicBezTo>
                          <a:pt x="216556" y="238296"/>
                          <a:pt x="252751" y="370377"/>
                          <a:pt x="247989" y="427209"/>
                        </a:cubicBezTo>
                        <a:cubicBezTo>
                          <a:pt x="243227" y="484041"/>
                          <a:pt x="170202" y="498329"/>
                          <a:pt x="150834" y="509124"/>
                        </a:cubicBezTo>
                        <a:cubicBezTo>
                          <a:pt x="131466" y="519919"/>
                          <a:pt x="134958" y="509123"/>
                          <a:pt x="131783" y="491978"/>
                        </a:cubicBezTo>
                        <a:cubicBezTo>
                          <a:pt x="128608" y="474833"/>
                          <a:pt x="128926" y="444671"/>
                          <a:pt x="120354" y="406254"/>
                        </a:cubicBezTo>
                        <a:cubicBezTo>
                          <a:pt x="111782" y="367837"/>
                          <a:pt x="93366" y="300844"/>
                          <a:pt x="80349" y="261474"/>
                        </a:cubicBezTo>
                        <a:cubicBezTo>
                          <a:pt x="67332" y="222104"/>
                          <a:pt x="53044" y="199244"/>
                          <a:pt x="42249" y="170034"/>
                        </a:cubicBezTo>
                        <a:cubicBezTo>
                          <a:pt x="31454" y="140824"/>
                          <a:pt x="16849" y="106217"/>
                          <a:pt x="9864" y="84309"/>
                        </a:cubicBezTo>
                        <a:cubicBezTo>
                          <a:pt x="2879" y="62401"/>
                          <a:pt x="-1249" y="51923"/>
                          <a:pt x="338" y="38588"/>
                        </a:cubicBezTo>
                        <a:cubicBezTo>
                          <a:pt x="1925" y="25253"/>
                          <a:pt x="-4741" y="-15386"/>
                          <a:pt x="25104" y="6204"/>
                        </a:cubicBezTo>
                        <a:close/>
                      </a:path>
                    </a:pathLst>
                  </a:custGeom>
                  <a:solidFill>
                    <a:srgbClr val="F37161"/>
                  </a:solidFill>
                  <a:ln w="19050">
                    <a:solidFill>
                      <a:schemeClr val="tx1"/>
                    </a:solidFill>
                  </a:ln>
                  <a:effectLst>
                    <a:innerShdw blurRad="63500" dist="50800" dir="16200000">
                      <a:prstClr val="black">
                        <a:alpha val="50000"/>
                      </a:prstClr>
                    </a:inn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  <p:sp>
                <p:nvSpPr>
                  <p:cNvPr id="141" name="รูปแบบอิสระ: รูปร่าง 140">
                    <a:extLst>
                      <a:ext uri="{FF2B5EF4-FFF2-40B4-BE49-F238E27FC236}">
                        <a16:creationId xmlns:a16="http://schemas.microsoft.com/office/drawing/2014/main" id="{70B4C48B-1A1E-4049-8EA3-9B2B81E7459B}"/>
                      </a:ext>
                    </a:extLst>
                  </p:cNvPr>
                  <p:cNvSpPr/>
                  <p:nvPr/>
                </p:nvSpPr>
                <p:spPr>
                  <a:xfrm rot="21410072" flipH="1">
                    <a:off x="4608321" y="2230801"/>
                    <a:ext cx="256260" cy="514816"/>
                  </a:xfrm>
                  <a:custGeom>
                    <a:avLst/>
                    <a:gdLst>
                      <a:gd name="connsiteX0" fmla="*/ 13019 w 247887"/>
                      <a:gd name="connsiteY0" fmla="*/ 1589 h 506747"/>
                      <a:gd name="connsiteX1" fmla="*/ 178754 w 247887"/>
                      <a:gd name="connsiteY1" fmla="*/ 171134 h 506747"/>
                      <a:gd name="connsiteX2" fmla="*/ 247334 w 247887"/>
                      <a:gd name="connsiteY2" fmla="*/ 430214 h 506747"/>
                      <a:gd name="connsiteX3" fmla="*/ 146369 w 247887"/>
                      <a:gd name="connsiteY3" fmla="*/ 506414 h 506747"/>
                      <a:gd name="connsiteX4" fmla="*/ 119699 w 247887"/>
                      <a:gd name="connsiteY4" fmla="*/ 409259 h 506747"/>
                      <a:gd name="connsiteX5" fmla="*/ 79694 w 247887"/>
                      <a:gd name="connsiteY5" fmla="*/ 264479 h 506747"/>
                      <a:gd name="connsiteX6" fmla="*/ 41594 w 247887"/>
                      <a:gd name="connsiteY6" fmla="*/ 173039 h 506747"/>
                      <a:gd name="connsiteX7" fmla="*/ 14924 w 247887"/>
                      <a:gd name="connsiteY7" fmla="*/ 89219 h 506747"/>
                      <a:gd name="connsiteX8" fmla="*/ 13019 w 247887"/>
                      <a:gd name="connsiteY8" fmla="*/ 1589 h 506747"/>
                      <a:gd name="connsiteX0" fmla="*/ 16160 w 239574"/>
                      <a:gd name="connsiteY0" fmla="*/ 1830 h 499368"/>
                      <a:gd name="connsiteX1" fmla="*/ 170465 w 239574"/>
                      <a:gd name="connsiteY1" fmla="*/ 163755 h 499368"/>
                      <a:gd name="connsiteX2" fmla="*/ 239045 w 239574"/>
                      <a:gd name="connsiteY2" fmla="*/ 422835 h 499368"/>
                      <a:gd name="connsiteX3" fmla="*/ 138080 w 239574"/>
                      <a:gd name="connsiteY3" fmla="*/ 499035 h 499368"/>
                      <a:gd name="connsiteX4" fmla="*/ 111410 w 239574"/>
                      <a:gd name="connsiteY4" fmla="*/ 401880 h 499368"/>
                      <a:gd name="connsiteX5" fmla="*/ 71405 w 239574"/>
                      <a:gd name="connsiteY5" fmla="*/ 257100 h 499368"/>
                      <a:gd name="connsiteX6" fmla="*/ 33305 w 239574"/>
                      <a:gd name="connsiteY6" fmla="*/ 165660 h 499368"/>
                      <a:gd name="connsiteX7" fmla="*/ 6635 w 239574"/>
                      <a:gd name="connsiteY7" fmla="*/ 81840 h 499368"/>
                      <a:gd name="connsiteX8" fmla="*/ 16160 w 239574"/>
                      <a:gd name="connsiteY8" fmla="*/ 1830 h 499368"/>
                      <a:gd name="connsiteX0" fmla="*/ 24936 w 248350"/>
                      <a:gd name="connsiteY0" fmla="*/ 6204 h 503742"/>
                      <a:gd name="connsiteX1" fmla="*/ 179241 w 248350"/>
                      <a:gd name="connsiteY1" fmla="*/ 168129 h 503742"/>
                      <a:gd name="connsiteX2" fmla="*/ 247821 w 248350"/>
                      <a:gd name="connsiteY2" fmla="*/ 427209 h 503742"/>
                      <a:gd name="connsiteX3" fmla="*/ 146856 w 248350"/>
                      <a:gd name="connsiteY3" fmla="*/ 503409 h 503742"/>
                      <a:gd name="connsiteX4" fmla="*/ 120186 w 248350"/>
                      <a:gd name="connsiteY4" fmla="*/ 406254 h 503742"/>
                      <a:gd name="connsiteX5" fmla="*/ 80181 w 248350"/>
                      <a:gd name="connsiteY5" fmla="*/ 261474 h 503742"/>
                      <a:gd name="connsiteX6" fmla="*/ 42081 w 248350"/>
                      <a:gd name="connsiteY6" fmla="*/ 170034 h 503742"/>
                      <a:gd name="connsiteX7" fmla="*/ 15411 w 248350"/>
                      <a:gd name="connsiteY7" fmla="*/ 86214 h 503742"/>
                      <a:gd name="connsiteX8" fmla="*/ 170 w 248350"/>
                      <a:gd name="connsiteY8" fmla="*/ 38588 h 503742"/>
                      <a:gd name="connsiteX9" fmla="*/ 24936 w 248350"/>
                      <a:gd name="connsiteY9" fmla="*/ 6204 h 503742"/>
                      <a:gd name="connsiteX0" fmla="*/ 24936 w 248585"/>
                      <a:gd name="connsiteY0" fmla="*/ 6204 h 509409"/>
                      <a:gd name="connsiteX1" fmla="*/ 179241 w 248585"/>
                      <a:gd name="connsiteY1" fmla="*/ 168129 h 509409"/>
                      <a:gd name="connsiteX2" fmla="*/ 247821 w 248585"/>
                      <a:gd name="connsiteY2" fmla="*/ 427209 h 509409"/>
                      <a:gd name="connsiteX3" fmla="*/ 139236 w 248585"/>
                      <a:gd name="connsiteY3" fmla="*/ 509124 h 509409"/>
                      <a:gd name="connsiteX4" fmla="*/ 120186 w 248585"/>
                      <a:gd name="connsiteY4" fmla="*/ 406254 h 509409"/>
                      <a:gd name="connsiteX5" fmla="*/ 80181 w 248585"/>
                      <a:gd name="connsiteY5" fmla="*/ 261474 h 509409"/>
                      <a:gd name="connsiteX6" fmla="*/ 42081 w 248585"/>
                      <a:gd name="connsiteY6" fmla="*/ 170034 h 509409"/>
                      <a:gd name="connsiteX7" fmla="*/ 15411 w 248585"/>
                      <a:gd name="connsiteY7" fmla="*/ 86214 h 509409"/>
                      <a:gd name="connsiteX8" fmla="*/ 170 w 248585"/>
                      <a:gd name="connsiteY8" fmla="*/ 38588 h 509409"/>
                      <a:gd name="connsiteX9" fmla="*/ 24936 w 248585"/>
                      <a:gd name="connsiteY9" fmla="*/ 6204 h 509409"/>
                      <a:gd name="connsiteX0" fmla="*/ 24936 w 248585"/>
                      <a:gd name="connsiteY0" fmla="*/ 6204 h 513448"/>
                      <a:gd name="connsiteX1" fmla="*/ 179241 w 248585"/>
                      <a:gd name="connsiteY1" fmla="*/ 168129 h 513448"/>
                      <a:gd name="connsiteX2" fmla="*/ 247821 w 248585"/>
                      <a:gd name="connsiteY2" fmla="*/ 427209 h 513448"/>
                      <a:gd name="connsiteX3" fmla="*/ 139236 w 248585"/>
                      <a:gd name="connsiteY3" fmla="*/ 509124 h 513448"/>
                      <a:gd name="connsiteX4" fmla="*/ 131615 w 248585"/>
                      <a:gd name="connsiteY4" fmla="*/ 491978 h 513448"/>
                      <a:gd name="connsiteX5" fmla="*/ 120186 w 248585"/>
                      <a:gd name="connsiteY5" fmla="*/ 406254 h 513448"/>
                      <a:gd name="connsiteX6" fmla="*/ 80181 w 248585"/>
                      <a:gd name="connsiteY6" fmla="*/ 261474 h 513448"/>
                      <a:gd name="connsiteX7" fmla="*/ 42081 w 248585"/>
                      <a:gd name="connsiteY7" fmla="*/ 170034 h 513448"/>
                      <a:gd name="connsiteX8" fmla="*/ 15411 w 248585"/>
                      <a:gd name="connsiteY8" fmla="*/ 86214 h 513448"/>
                      <a:gd name="connsiteX9" fmla="*/ 170 w 248585"/>
                      <a:gd name="connsiteY9" fmla="*/ 38588 h 513448"/>
                      <a:gd name="connsiteX10" fmla="*/ 24936 w 248585"/>
                      <a:gd name="connsiteY10" fmla="*/ 6204 h 513448"/>
                      <a:gd name="connsiteX0" fmla="*/ 24936 w 248244"/>
                      <a:gd name="connsiteY0" fmla="*/ 6204 h 513448"/>
                      <a:gd name="connsiteX1" fmla="*/ 179241 w 248244"/>
                      <a:gd name="connsiteY1" fmla="*/ 168129 h 513448"/>
                      <a:gd name="connsiteX2" fmla="*/ 247821 w 248244"/>
                      <a:gd name="connsiteY2" fmla="*/ 427209 h 513448"/>
                      <a:gd name="connsiteX3" fmla="*/ 150666 w 248244"/>
                      <a:gd name="connsiteY3" fmla="*/ 509124 h 513448"/>
                      <a:gd name="connsiteX4" fmla="*/ 131615 w 248244"/>
                      <a:gd name="connsiteY4" fmla="*/ 491978 h 513448"/>
                      <a:gd name="connsiteX5" fmla="*/ 120186 w 248244"/>
                      <a:gd name="connsiteY5" fmla="*/ 406254 h 513448"/>
                      <a:gd name="connsiteX6" fmla="*/ 80181 w 248244"/>
                      <a:gd name="connsiteY6" fmla="*/ 261474 h 513448"/>
                      <a:gd name="connsiteX7" fmla="*/ 42081 w 248244"/>
                      <a:gd name="connsiteY7" fmla="*/ 170034 h 513448"/>
                      <a:gd name="connsiteX8" fmla="*/ 15411 w 248244"/>
                      <a:gd name="connsiteY8" fmla="*/ 86214 h 513448"/>
                      <a:gd name="connsiteX9" fmla="*/ 170 w 248244"/>
                      <a:gd name="connsiteY9" fmla="*/ 38588 h 513448"/>
                      <a:gd name="connsiteX10" fmla="*/ 24936 w 248244"/>
                      <a:gd name="connsiteY10" fmla="*/ 6204 h 513448"/>
                      <a:gd name="connsiteX0" fmla="*/ 25104 w 248412"/>
                      <a:gd name="connsiteY0" fmla="*/ 6204 h 513448"/>
                      <a:gd name="connsiteX1" fmla="*/ 179409 w 248412"/>
                      <a:gd name="connsiteY1" fmla="*/ 168129 h 513448"/>
                      <a:gd name="connsiteX2" fmla="*/ 247989 w 248412"/>
                      <a:gd name="connsiteY2" fmla="*/ 427209 h 513448"/>
                      <a:gd name="connsiteX3" fmla="*/ 150834 w 248412"/>
                      <a:gd name="connsiteY3" fmla="*/ 509124 h 513448"/>
                      <a:gd name="connsiteX4" fmla="*/ 131783 w 248412"/>
                      <a:gd name="connsiteY4" fmla="*/ 491978 h 513448"/>
                      <a:gd name="connsiteX5" fmla="*/ 120354 w 248412"/>
                      <a:gd name="connsiteY5" fmla="*/ 406254 h 513448"/>
                      <a:gd name="connsiteX6" fmla="*/ 80349 w 248412"/>
                      <a:gd name="connsiteY6" fmla="*/ 261474 h 513448"/>
                      <a:gd name="connsiteX7" fmla="*/ 42249 w 248412"/>
                      <a:gd name="connsiteY7" fmla="*/ 170034 h 513448"/>
                      <a:gd name="connsiteX8" fmla="*/ 9864 w 248412"/>
                      <a:gd name="connsiteY8" fmla="*/ 84309 h 513448"/>
                      <a:gd name="connsiteX9" fmla="*/ 338 w 248412"/>
                      <a:gd name="connsiteY9" fmla="*/ 38588 h 513448"/>
                      <a:gd name="connsiteX10" fmla="*/ 25104 w 248412"/>
                      <a:gd name="connsiteY10" fmla="*/ 6204 h 513448"/>
                      <a:gd name="connsiteX0" fmla="*/ 32952 w 256260"/>
                      <a:gd name="connsiteY0" fmla="*/ 7572 h 514816"/>
                      <a:gd name="connsiteX1" fmla="*/ 187257 w 256260"/>
                      <a:gd name="connsiteY1" fmla="*/ 169497 h 514816"/>
                      <a:gd name="connsiteX2" fmla="*/ 255837 w 256260"/>
                      <a:gd name="connsiteY2" fmla="*/ 428577 h 514816"/>
                      <a:gd name="connsiteX3" fmla="*/ 158682 w 256260"/>
                      <a:gd name="connsiteY3" fmla="*/ 510492 h 514816"/>
                      <a:gd name="connsiteX4" fmla="*/ 139631 w 256260"/>
                      <a:gd name="connsiteY4" fmla="*/ 493346 h 514816"/>
                      <a:gd name="connsiteX5" fmla="*/ 128202 w 256260"/>
                      <a:gd name="connsiteY5" fmla="*/ 407622 h 514816"/>
                      <a:gd name="connsiteX6" fmla="*/ 88197 w 256260"/>
                      <a:gd name="connsiteY6" fmla="*/ 262842 h 514816"/>
                      <a:gd name="connsiteX7" fmla="*/ 50097 w 256260"/>
                      <a:gd name="connsiteY7" fmla="*/ 171402 h 514816"/>
                      <a:gd name="connsiteX8" fmla="*/ 17712 w 256260"/>
                      <a:gd name="connsiteY8" fmla="*/ 85677 h 514816"/>
                      <a:gd name="connsiteX9" fmla="*/ 156 w 256260"/>
                      <a:gd name="connsiteY9" fmla="*/ 32768 h 514816"/>
                      <a:gd name="connsiteX10" fmla="*/ 32952 w 256260"/>
                      <a:gd name="connsiteY10" fmla="*/ 7572 h 51481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256260" h="514816">
                        <a:moveTo>
                          <a:pt x="32952" y="7572"/>
                        </a:moveTo>
                        <a:cubicBezTo>
                          <a:pt x="64135" y="30360"/>
                          <a:pt x="150110" y="99330"/>
                          <a:pt x="187257" y="169497"/>
                        </a:cubicBezTo>
                        <a:cubicBezTo>
                          <a:pt x="224404" y="239664"/>
                          <a:pt x="260599" y="371745"/>
                          <a:pt x="255837" y="428577"/>
                        </a:cubicBezTo>
                        <a:cubicBezTo>
                          <a:pt x="251075" y="485409"/>
                          <a:pt x="178050" y="499697"/>
                          <a:pt x="158682" y="510492"/>
                        </a:cubicBezTo>
                        <a:cubicBezTo>
                          <a:pt x="139314" y="521287"/>
                          <a:pt x="142806" y="510491"/>
                          <a:pt x="139631" y="493346"/>
                        </a:cubicBezTo>
                        <a:cubicBezTo>
                          <a:pt x="136456" y="476201"/>
                          <a:pt x="136774" y="446039"/>
                          <a:pt x="128202" y="407622"/>
                        </a:cubicBezTo>
                        <a:cubicBezTo>
                          <a:pt x="119630" y="369205"/>
                          <a:pt x="101214" y="302212"/>
                          <a:pt x="88197" y="262842"/>
                        </a:cubicBezTo>
                        <a:cubicBezTo>
                          <a:pt x="75180" y="223472"/>
                          <a:pt x="60892" y="200612"/>
                          <a:pt x="50097" y="171402"/>
                        </a:cubicBezTo>
                        <a:cubicBezTo>
                          <a:pt x="39302" y="142192"/>
                          <a:pt x="26035" y="108783"/>
                          <a:pt x="17712" y="85677"/>
                        </a:cubicBezTo>
                        <a:cubicBezTo>
                          <a:pt x="9389" y="62571"/>
                          <a:pt x="-1431" y="46103"/>
                          <a:pt x="156" y="32768"/>
                        </a:cubicBezTo>
                        <a:cubicBezTo>
                          <a:pt x="1743" y="19433"/>
                          <a:pt x="1769" y="-15216"/>
                          <a:pt x="32952" y="7572"/>
                        </a:cubicBezTo>
                        <a:close/>
                      </a:path>
                    </a:pathLst>
                  </a:custGeom>
                  <a:solidFill>
                    <a:srgbClr val="F37161"/>
                  </a:solidFill>
                  <a:ln w="19050">
                    <a:solidFill>
                      <a:schemeClr val="tx1"/>
                    </a:solidFill>
                  </a:ln>
                  <a:effectLst>
                    <a:innerShdw blurRad="63500" dist="50800" dir="16200000">
                      <a:prstClr val="black">
                        <a:alpha val="50000"/>
                      </a:prstClr>
                    </a:inn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  <p:grpSp>
                <p:nvGrpSpPr>
                  <p:cNvPr id="142" name="กลุ่ม 141">
                    <a:extLst>
                      <a:ext uri="{FF2B5EF4-FFF2-40B4-BE49-F238E27FC236}">
                        <a16:creationId xmlns:a16="http://schemas.microsoft.com/office/drawing/2014/main" id="{EED4EA45-220B-4C5D-A7DD-E42193D5CCC1}"/>
                      </a:ext>
                    </a:extLst>
                  </p:cNvPr>
                  <p:cNvGrpSpPr/>
                  <p:nvPr/>
                </p:nvGrpSpPr>
                <p:grpSpPr>
                  <a:xfrm>
                    <a:off x="2931850" y="3678037"/>
                    <a:ext cx="459318" cy="768166"/>
                    <a:chOff x="2931850" y="3678037"/>
                    <a:chExt cx="459318" cy="768166"/>
                  </a:xfrm>
                  <a:solidFill>
                    <a:srgbClr val="660066"/>
                  </a:solidFill>
                </p:grpSpPr>
                <p:sp>
                  <p:nvSpPr>
                    <p:cNvPr id="155" name="สามเหลี่ยมหน้าจั่ว 27">
                      <a:extLst>
                        <a:ext uri="{FF2B5EF4-FFF2-40B4-BE49-F238E27FC236}">
                          <a16:creationId xmlns:a16="http://schemas.microsoft.com/office/drawing/2014/main" id="{23C808BB-10BE-401C-AFAC-EBA6EC2E3E15}"/>
                        </a:ext>
                      </a:extLst>
                    </p:cNvPr>
                    <p:cNvSpPr/>
                    <p:nvPr/>
                  </p:nvSpPr>
                  <p:spPr>
                    <a:xfrm rot="5943786">
                      <a:off x="3077858" y="3623442"/>
                      <a:ext cx="258716" cy="367905"/>
                    </a:xfrm>
                    <a:custGeom>
                      <a:avLst/>
                      <a:gdLst>
                        <a:gd name="connsiteX0" fmla="*/ 0 w 248412"/>
                        <a:gd name="connsiteY0" fmla="*/ 360680 h 360680"/>
                        <a:gd name="connsiteX1" fmla="*/ 124206 w 248412"/>
                        <a:gd name="connsiteY1" fmla="*/ 0 h 360680"/>
                        <a:gd name="connsiteX2" fmla="*/ 248412 w 248412"/>
                        <a:gd name="connsiteY2" fmla="*/ 360680 h 360680"/>
                        <a:gd name="connsiteX3" fmla="*/ 0 w 248412"/>
                        <a:gd name="connsiteY3" fmla="*/ 360680 h 360680"/>
                        <a:gd name="connsiteX0" fmla="*/ 0 w 249012"/>
                        <a:gd name="connsiteY0" fmla="*/ 356918 h 360680"/>
                        <a:gd name="connsiteX1" fmla="*/ 124806 w 249012"/>
                        <a:gd name="connsiteY1" fmla="*/ 0 h 360680"/>
                        <a:gd name="connsiteX2" fmla="*/ 249012 w 249012"/>
                        <a:gd name="connsiteY2" fmla="*/ 360680 h 360680"/>
                        <a:gd name="connsiteX3" fmla="*/ 0 w 249012"/>
                        <a:gd name="connsiteY3" fmla="*/ 356918 h 360680"/>
                        <a:gd name="connsiteX0" fmla="*/ 0 w 252092"/>
                        <a:gd name="connsiteY0" fmla="*/ 356918 h 367905"/>
                        <a:gd name="connsiteX1" fmla="*/ 124806 w 252092"/>
                        <a:gd name="connsiteY1" fmla="*/ 0 h 367905"/>
                        <a:gd name="connsiteX2" fmla="*/ 252092 w 252092"/>
                        <a:gd name="connsiteY2" fmla="*/ 367905 h 367905"/>
                        <a:gd name="connsiteX3" fmla="*/ 0 w 252092"/>
                        <a:gd name="connsiteY3" fmla="*/ 356918 h 367905"/>
                        <a:gd name="connsiteX0" fmla="*/ 0 w 258716"/>
                        <a:gd name="connsiteY0" fmla="*/ 363762 h 367905"/>
                        <a:gd name="connsiteX1" fmla="*/ 131430 w 258716"/>
                        <a:gd name="connsiteY1" fmla="*/ 0 h 367905"/>
                        <a:gd name="connsiteX2" fmla="*/ 258716 w 258716"/>
                        <a:gd name="connsiteY2" fmla="*/ 367905 h 367905"/>
                        <a:gd name="connsiteX3" fmla="*/ 0 w 258716"/>
                        <a:gd name="connsiteY3" fmla="*/ 363762 h 36790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258716" h="367905">
                          <a:moveTo>
                            <a:pt x="0" y="363762"/>
                          </a:moveTo>
                          <a:lnTo>
                            <a:pt x="131430" y="0"/>
                          </a:lnTo>
                          <a:lnTo>
                            <a:pt x="258716" y="367905"/>
                          </a:lnTo>
                          <a:lnTo>
                            <a:pt x="0" y="363762"/>
                          </a:lnTo>
                          <a:close/>
                        </a:path>
                      </a:pathLst>
                    </a:custGeom>
                    <a:solidFill>
                      <a:srgbClr val="5E2700"/>
                    </a:solidFill>
                    <a:ln w="19050"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156" name="สามเหลี่ยมหน้าจั่ว 28">
                      <a:extLst>
                        <a:ext uri="{FF2B5EF4-FFF2-40B4-BE49-F238E27FC236}">
                          <a16:creationId xmlns:a16="http://schemas.microsoft.com/office/drawing/2014/main" id="{C7092928-F1C4-4A48-B884-AE6F384301A8}"/>
                        </a:ext>
                      </a:extLst>
                    </p:cNvPr>
                    <p:cNvSpPr/>
                    <p:nvPr/>
                  </p:nvSpPr>
                  <p:spPr>
                    <a:xfrm rot="5943786">
                      <a:off x="3038170" y="3875499"/>
                      <a:ext cx="252648" cy="375202"/>
                    </a:xfrm>
                    <a:custGeom>
                      <a:avLst/>
                      <a:gdLst>
                        <a:gd name="connsiteX0" fmla="*/ 0 w 248412"/>
                        <a:gd name="connsiteY0" fmla="*/ 360680 h 360680"/>
                        <a:gd name="connsiteX1" fmla="*/ 124206 w 248412"/>
                        <a:gd name="connsiteY1" fmla="*/ 0 h 360680"/>
                        <a:gd name="connsiteX2" fmla="*/ 248412 w 248412"/>
                        <a:gd name="connsiteY2" fmla="*/ 360680 h 360680"/>
                        <a:gd name="connsiteX3" fmla="*/ 0 w 248412"/>
                        <a:gd name="connsiteY3" fmla="*/ 360680 h 360680"/>
                        <a:gd name="connsiteX0" fmla="*/ 0 w 245169"/>
                        <a:gd name="connsiteY0" fmla="*/ 360680 h 376630"/>
                        <a:gd name="connsiteX1" fmla="*/ 124206 w 245169"/>
                        <a:gd name="connsiteY1" fmla="*/ 0 h 376630"/>
                        <a:gd name="connsiteX2" fmla="*/ 245169 w 245169"/>
                        <a:gd name="connsiteY2" fmla="*/ 376630 h 376630"/>
                        <a:gd name="connsiteX3" fmla="*/ 0 w 245169"/>
                        <a:gd name="connsiteY3" fmla="*/ 360680 h 376630"/>
                        <a:gd name="connsiteX0" fmla="*/ 0 w 244269"/>
                        <a:gd name="connsiteY0" fmla="*/ 360680 h 370986"/>
                        <a:gd name="connsiteX1" fmla="*/ 124206 w 244269"/>
                        <a:gd name="connsiteY1" fmla="*/ 0 h 370986"/>
                        <a:gd name="connsiteX2" fmla="*/ 244269 w 244269"/>
                        <a:gd name="connsiteY2" fmla="*/ 370986 h 370986"/>
                        <a:gd name="connsiteX3" fmla="*/ 0 w 244269"/>
                        <a:gd name="connsiteY3" fmla="*/ 360680 h 370986"/>
                        <a:gd name="connsiteX0" fmla="*/ 0 w 246831"/>
                        <a:gd name="connsiteY0" fmla="*/ 368803 h 370986"/>
                        <a:gd name="connsiteX1" fmla="*/ 126768 w 246831"/>
                        <a:gd name="connsiteY1" fmla="*/ 0 h 370986"/>
                        <a:gd name="connsiteX2" fmla="*/ 246831 w 246831"/>
                        <a:gd name="connsiteY2" fmla="*/ 370986 h 370986"/>
                        <a:gd name="connsiteX3" fmla="*/ 0 w 246831"/>
                        <a:gd name="connsiteY3" fmla="*/ 368803 h 370986"/>
                        <a:gd name="connsiteX0" fmla="*/ 0 w 252648"/>
                        <a:gd name="connsiteY0" fmla="*/ 368803 h 375202"/>
                        <a:gd name="connsiteX1" fmla="*/ 126768 w 252648"/>
                        <a:gd name="connsiteY1" fmla="*/ 0 h 375202"/>
                        <a:gd name="connsiteX2" fmla="*/ 252648 w 252648"/>
                        <a:gd name="connsiteY2" fmla="*/ 375202 h 375202"/>
                        <a:gd name="connsiteX3" fmla="*/ 0 w 252648"/>
                        <a:gd name="connsiteY3" fmla="*/ 368803 h 37520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252648" h="375202">
                          <a:moveTo>
                            <a:pt x="0" y="368803"/>
                          </a:moveTo>
                          <a:lnTo>
                            <a:pt x="126768" y="0"/>
                          </a:lnTo>
                          <a:lnTo>
                            <a:pt x="252648" y="375202"/>
                          </a:lnTo>
                          <a:lnTo>
                            <a:pt x="0" y="368803"/>
                          </a:lnTo>
                          <a:close/>
                        </a:path>
                      </a:pathLst>
                    </a:custGeom>
                    <a:solidFill>
                      <a:srgbClr val="5E2700"/>
                    </a:solidFill>
                    <a:ln w="19050"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157" name="สามเหลี่ยมหน้าจั่ว 29">
                      <a:extLst>
                        <a:ext uri="{FF2B5EF4-FFF2-40B4-BE49-F238E27FC236}">
                          <a16:creationId xmlns:a16="http://schemas.microsoft.com/office/drawing/2014/main" id="{FB6EBBAC-A242-421F-B249-C5126BEB3EA7}"/>
                        </a:ext>
                      </a:extLst>
                    </p:cNvPr>
                    <p:cNvSpPr/>
                    <p:nvPr/>
                  </p:nvSpPr>
                  <p:spPr>
                    <a:xfrm rot="5943786">
                      <a:off x="2981440" y="4134132"/>
                      <a:ext cx="262481" cy="361661"/>
                    </a:xfrm>
                    <a:custGeom>
                      <a:avLst/>
                      <a:gdLst>
                        <a:gd name="connsiteX0" fmla="*/ 0 w 248412"/>
                        <a:gd name="connsiteY0" fmla="*/ 360680 h 360680"/>
                        <a:gd name="connsiteX1" fmla="*/ 124206 w 248412"/>
                        <a:gd name="connsiteY1" fmla="*/ 0 h 360680"/>
                        <a:gd name="connsiteX2" fmla="*/ 248412 w 248412"/>
                        <a:gd name="connsiteY2" fmla="*/ 360680 h 360680"/>
                        <a:gd name="connsiteX3" fmla="*/ 0 w 248412"/>
                        <a:gd name="connsiteY3" fmla="*/ 360680 h 360680"/>
                        <a:gd name="connsiteX0" fmla="*/ 0 w 256537"/>
                        <a:gd name="connsiteY0" fmla="*/ 358118 h 360680"/>
                        <a:gd name="connsiteX1" fmla="*/ 132331 w 256537"/>
                        <a:gd name="connsiteY1" fmla="*/ 0 h 360680"/>
                        <a:gd name="connsiteX2" fmla="*/ 256537 w 256537"/>
                        <a:gd name="connsiteY2" fmla="*/ 360680 h 360680"/>
                        <a:gd name="connsiteX3" fmla="*/ 0 w 256537"/>
                        <a:gd name="connsiteY3" fmla="*/ 358118 h 360680"/>
                        <a:gd name="connsiteX0" fmla="*/ 0 w 262481"/>
                        <a:gd name="connsiteY0" fmla="*/ 358118 h 361661"/>
                        <a:gd name="connsiteX1" fmla="*/ 132331 w 262481"/>
                        <a:gd name="connsiteY1" fmla="*/ 0 h 361661"/>
                        <a:gd name="connsiteX2" fmla="*/ 262481 w 262481"/>
                        <a:gd name="connsiteY2" fmla="*/ 361661 h 361661"/>
                        <a:gd name="connsiteX3" fmla="*/ 0 w 262481"/>
                        <a:gd name="connsiteY3" fmla="*/ 358118 h 36166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262481" h="361661">
                          <a:moveTo>
                            <a:pt x="0" y="358118"/>
                          </a:moveTo>
                          <a:lnTo>
                            <a:pt x="132331" y="0"/>
                          </a:lnTo>
                          <a:lnTo>
                            <a:pt x="262481" y="361661"/>
                          </a:lnTo>
                          <a:lnTo>
                            <a:pt x="0" y="358118"/>
                          </a:lnTo>
                          <a:close/>
                        </a:path>
                      </a:pathLst>
                    </a:custGeom>
                    <a:solidFill>
                      <a:srgbClr val="5E2700"/>
                    </a:solidFill>
                    <a:ln w="19050"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</p:grpSp>
              <p:grpSp>
                <p:nvGrpSpPr>
                  <p:cNvPr id="143" name="กลุ่ม 142">
                    <a:extLst>
                      <a:ext uri="{FF2B5EF4-FFF2-40B4-BE49-F238E27FC236}">
                        <a16:creationId xmlns:a16="http://schemas.microsoft.com/office/drawing/2014/main" id="{5B297B99-6F6A-41E7-A370-9A977C3EBC1F}"/>
                      </a:ext>
                    </a:extLst>
                  </p:cNvPr>
                  <p:cNvGrpSpPr/>
                  <p:nvPr/>
                </p:nvGrpSpPr>
                <p:grpSpPr>
                  <a:xfrm flipH="1">
                    <a:off x="4476372" y="3652104"/>
                    <a:ext cx="454873" cy="753714"/>
                    <a:chOff x="2932786" y="3679467"/>
                    <a:chExt cx="454873" cy="753714"/>
                  </a:xfrm>
                  <a:solidFill>
                    <a:srgbClr val="660066"/>
                  </a:solidFill>
                </p:grpSpPr>
                <p:sp>
                  <p:nvSpPr>
                    <p:cNvPr id="152" name="สามเหลี่ยมหน้าจั่ว 27">
                      <a:extLst>
                        <a:ext uri="{FF2B5EF4-FFF2-40B4-BE49-F238E27FC236}">
                          <a16:creationId xmlns:a16="http://schemas.microsoft.com/office/drawing/2014/main" id="{E408EE6C-72FB-4662-8EB0-06B2ECEE8EBF}"/>
                        </a:ext>
                      </a:extLst>
                    </p:cNvPr>
                    <p:cNvSpPr/>
                    <p:nvPr/>
                  </p:nvSpPr>
                  <p:spPr>
                    <a:xfrm rot="6008731">
                      <a:off x="3074113" y="3623112"/>
                      <a:ext cx="257191" cy="369901"/>
                    </a:xfrm>
                    <a:custGeom>
                      <a:avLst/>
                      <a:gdLst>
                        <a:gd name="connsiteX0" fmla="*/ 0 w 248412"/>
                        <a:gd name="connsiteY0" fmla="*/ 360680 h 360680"/>
                        <a:gd name="connsiteX1" fmla="*/ 124206 w 248412"/>
                        <a:gd name="connsiteY1" fmla="*/ 0 h 360680"/>
                        <a:gd name="connsiteX2" fmla="*/ 248412 w 248412"/>
                        <a:gd name="connsiteY2" fmla="*/ 360680 h 360680"/>
                        <a:gd name="connsiteX3" fmla="*/ 0 w 248412"/>
                        <a:gd name="connsiteY3" fmla="*/ 360680 h 360680"/>
                        <a:gd name="connsiteX0" fmla="*/ 0 w 249012"/>
                        <a:gd name="connsiteY0" fmla="*/ 356918 h 360680"/>
                        <a:gd name="connsiteX1" fmla="*/ 124806 w 249012"/>
                        <a:gd name="connsiteY1" fmla="*/ 0 h 360680"/>
                        <a:gd name="connsiteX2" fmla="*/ 249012 w 249012"/>
                        <a:gd name="connsiteY2" fmla="*/ 360680 h 360680"/>
                        <a:gd name="connsiteX3" fmla="*/ 0 w 249012"/>
                        <a:gd name="connsiteY3" fmla="*/ 356918 h 360680"/>
                        <a:gd name="connsiteX0" fmla="*/ 0 w 252092"/>
                        <a:gd name="connsiteY0" fmla="*/ 356918 h 367905"/>
                        <a:gd name="connsiteX1" fmla="*/ 124806 w 252092"/>
                        <a:gd name="connsiteY1" fmla="*/ 0 h 367905"/>
                        <a:gd name="connsiteX2" fmla="*/ 252092 w 252092"/>
                        <a:gd name="connsiteY2" fmla="*/ 367905 h 367905"/>
                        <a:gd name="connsiteX3" fmla="*/ 0 w 252092"/>
                        <a:gd name="connsiteY3" fmla="*/ 356918 h 367905"/>
                        <a:gd name="connsiteX0" fmla="*/ 0 w 258716"/>
                        <a:gd name="connsiteY0" fmla="*/ 363762 h 367905"/>
                        <a:gd name="connsiteX1" fmla="*/ 131430 w 258716"/>
                        <a:gd name="connsiteY1" fmla="*/ 0 h 367905"/>
                        <a:gd name="connsiteX2" fmla="*/ 258716 w 258716"/>
                        <a:gd name="connsiteY2" fmla="*/ 367905 h 367905"/>
                        <a:gd name="connsiteX3" fmla="*/ 0 w 258716"/>
                        <a:gd name="connsiteY3" fmla="*/ 363762 h 367905"/>
                        <a:gd name="connsiteX0" fmla="*/ 0 w 258797"/>
                        <a:gd name="connsiteY0" fmla="*/ 375349 h 375349"/>
                        <a:gd name="connsiteX1" fmla="*/ 131511 w 258797"/>
                        <a:gd name="connsiteY1" fmla="*/ 0 h 375349"/>
                        <a:gd name="connsiteX2" fmla="*/ 258797 w 258797"/>
                        <a:gd name="connsiteY2" fmla="*/ 367905 h 375349"/>
                        <a:gd name="connsiteX3" fmla="*/ 0 w 258797"/>
                        <a:gd name="connsiteY3" fmla="*/ 375349 h 375349"/>
                        <a:gd name="connsiteX0" fmla="*/ 0 w 257191"/>
                        <a:gd name="connsiteY0" fmla="*/ 369901 h 369901"/>
                        <a:gd name="connsiteX1" fmla="*/ 129905 w 257191"/>
                        <a:gd name="connsiteY1" fmla="*/ 0 h 369901"/>
                        <a:gd name="connsiteX2" fmla="*/ 257191 w 257191"/>
                        <a:gd name="connsiteY2" fmla="*/ 367905 h 369901"/>
                        <a:gd name="connsiteX3" fmla="*/ 0 w 257191"/>
                        <a:gd name="connsiteY3" fmla="*/ 369901 h 36990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257191" h="369901">
                          <a:moveTo>
                            <a:pt x="0" y="369901"/>
                          </a:moveTo>
                          <a:lnTo>
                            <a:pt x="129905" y="0"/>
                          </a:lnTo>
                          <a:lnTo>
                            <a:pt x="257191" y="367905"/>
                          </a:lnTo>
                          <a:lnTo>
                            <a:pt x="0" y="369901"/>
                          </a:lnTo>
                          <a:close/>
                        </a:path>
                      </a:pathLst>
                    </a:custGeom>
                    <a:solidFill>
                      <a:srgbClr val="5E2700"/>
                    </a:solidFill>
                    <a:ln w="19050"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153" name="สามเหลี่ยมหน้าจั่ว 28">
                      <a:extLst>
                        <a:ext uri="{FF2B5EF4-FFF2-40B4-BE49-F238E27FC236}">
                          <a16:creationId xmlns:a16="http://schemas.microsoft.com/office/drawing/2014/main" id="{DCB05560-3929-4696-9C3B-9C50838C4AD3}"/>
                        </a:ext>
                      </a:extLst>
                    </p:cNvPr>
                    <p:cNvSpPr/>
                    <p:nvPr/>
                  </p:nvSpPr>
                  <p:spPr>
                    <a:xfrm rot="5943786">
                      <a:off x="3037426" y="3868071"/>
                      <a:ext cx="246831" cy="370986"/>
                    </a:xfrm>
                    <a:custGeom>
                      <a:avLst/>
                      <a:gdLst>
                        <a:gd name="connsiteX0" fmla="*/ 0 w 248412"/>
                        <a:gd name="connsiteY0" fmla="*/ 360680 h 360680"/>
                        <a:gd name="connsiteX1" fmla="*/ 124206 w 248412"/>
                        <a:gd name="connsiteY1" fmla="*/ 0 h 360680"/>
                        <a:gd name="connsiteX2" fmla="*/ 248412 w 248412"/>
                        <a:gd name="connsiteY2" fmla="*/ 360680 h 360680"/>
                        <a:gd name="connsiteX3" fmla="*/ 0 w 248412"/>
                        <a:gd name="connsiteY3" fmla="*/ 360680 h 360680"/>
                        <a:gd name="connsiteX0" fmla="*/ 0 w 245169"/>
                        <a:gd name="connsiteY0" fmla="*/ 360680 h 376630"/>
                        <a:gd name="connsiteX1" fmla="*/ 124206 w 245169"/>
                        <a:gd name="connsiteY1" fmla="*/ 0 h 376630"/>
                        <a:gd name="connsiteX2" fmla="*/ 245169 w 245169"/>
                        <a:gd name="connsiteY2" fmla="*/ 376630 h 376630"/>
                        <a:gd name="connsiteX3" fmla="*/ 0 w 245169"/>
                        <a:gd name="connsiteY3" fmla="*/ 360680 h 376630"/>
                        <a:gd name="connsiteX0" fmla="*/ 0 w 244269"/>
                        <a:gd name="connsiteY0" fmla="*/ 360680 h 370986"/>
                        <a:gd name="connsiteX1" fmla="*/ 124206 w 244269"/>
                        <a:gd name="connsiteY1" fmla="*/ 0 h 370986"/>
                        <a:gd name="connsiteX2" fmla="*/ 244269 w 244269"/>
                        <a:gd name="connsiteY2" fmla="*/ 370986 h 370986"/>
                        <a:gd name="connsiteX3" fmla="*/ 0 w 244269"/>
                        <a:gd name="connsiteY3" fmla="*/ 360680 h 370986"/>
                        <a:gd name="connsiteX0" fmla="*/ 0 w 246831"/>
                        <a:gd name="connsiteY0" fmla="*/ 368803 h 370986"/>
                        <a:gd name="connsiteX1" fmla="*/ 126768 w 246831"/>
                        <a:gd name="connsiteY1" fmla="*/ 0 h 370986"/>
                        <a:gd name="connsiteX2" fmla="*/ 246831 w 246831"/>
                        <a:gd name="connsiteY2" fmla="*/ 370986 h 370986"/>
                        <a:gd name="connsiteX3" fmla="*/ 0 w 246831"/>
                        <a:gd name="connsiteY3" fmla="*/ 368803 h 37098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246831" h="370986">
                          <a:moveTo>
                            <a:pt x="0" y="368803"/>
                          </a:moveTo>
                          <a:lnTo>
                            <a:pt x="126768" y="0"/>
                          </a:lnTo>
                          <a:lnTo>
                            <a:pt x="246831" y="370986"/>
                          </a:lnTo>
                          <a:lnTo>
                            <a:pt x="0" y="368803"/>
                          </a:lnTo>
                          <a:close/>
                        </a:path>
                      </a:pathLst>
                    </a:custGeom>
                    <a:solidFill>
                      <a:srgbClr val="5E2700"/>
                    </a:solidFill>
                    <a:ln w="19050"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154" name="สามเหลี่ยมหน้าจั่ว 29">
                      <a:extLst>
                        <a:ext uri="{FF2B5EF4-FFF2-40B4-BE49-F238E27FC236}">
                          <a16:creationId xmlns:a16="http://schemas.microsoft.com/office/drawing/2014/main" id="{0101DA2D-2A1E-4813-97DE-AD45B8B89209}"/>
                        </a:ext>
                      </a:extLst>
                    </p:cNvPr>
                    <p:cNvSpPr/>
                    <p:nvPr/>
                  </p:nvSpPr>
                  <p:spPr>
                    <a:xfrm rot="5943786">
                      <a:off x="2982497" y="4120989"/>
                      <a:ext cx="262481" cy="361904"/>
                    </a:xfrm>
                    <a:custGeom>
                      <a:avLst/>
                      <a:gdLst>
                        <a:gd name="connsiteX0" fmla="*/ 0 w 248412"/>
                        <a:gd name="connsiteY0" fmla="*/ 360680 h 360680"/>
                        <a:gd name="connsiteX1" fmla="*/ 124206 w 248412"/>
                        <a:gd name="connsiteY1" fmla="*/ 0 h 360680"/>
                        <a:gd name="connsiteX2" fmla="*/ 248412 w 248412"/>
                        <a:gd name="connsiteY2" fmla="*/ 360680 h 360680"/>
                        <a:gd name="connsiteX3" fmla="*/ 0 w 248412"/>
                        <a:gd name="connsiteY3" fmla="*/ 360680 h 360680"/>
                        <a:gd name="connsiteX0" fmla="*/ 0 w 256537"/>
                        <a:gd name="connsiteY0" fmla="*/ 358118 h 360680"/>
                        <a:gd name="connsiteX1" fmla="*/ 132331 w 256537"/>
                        <a:gd name="connsiteY1" fmla="*/ 0 h 360680"/>
                        <a:gd name="connsiteX2" fmla="*/ 256537 w 256537"/>
                        <a:gd name="connsiteY2" fmla="*/ 360680 h 360680"/>
                        <a:gd name="connsiteX3" fmla="*/ 0 w 256537"/>
                        <a:gd name="connsiteY3" fmla="*/ 358118 h 360680"/>
                        <a:gd name="connsiteX0" fmla="*/ 0 w 262481"/>
                        <a:gd name="connsiteY0" fmla="*/ 358118 h 361661"/>
                        <a:gd name="connsiteX1" fmla="*/ 132331 w 262481"/>
                        <a:gd name="connsiteY1" fmla="*/ 0 h 361661"/>
                        <a:gd name="connsiteX2" fmla="*/ 262481 w 262481"/>
                        <a:gd name="connsiteY2" fmla="*/ 361661 h 361661"/>
                        <a:gd name="connsiteX3" fmla="*/ 0 w 262481"/>
                        <a:gd name="connsiteY3" fmla="*/ 358118 h 361661"/>
                        <a:gd name="connsiteX0" fmla="*/ 0 w 266697"/>
                        <a:gd name="connsiteY0" fmla="*/ 358118 h 358118"/>
                        <a:gd name="connsiteX1" fmla="*/ 132331 w 266697"/>
                        <a:gd name="connsiteY1" fmla="*/ 0 h 358118"/>
                        <a:gd name="connsiteX2" fmla="*/ 266697 w 266697"/>
                        <a:gd name="connsiteY2" fmla="*/ 355845 h 358118"/>
                        <a:gd name="connsiteX3" fmla="*/ 0 w 266697"/>
                        <a:gd name="connsiteY3" fmla="*/ 358118 h 358118"/>
                        <a:gd name="connsiteX0" fmla="*/ 0 w 266697"/>
                        <a:gd name="connsiteY0" fmla="*/ 358118 h 361904"/>
                        <a:gd name="connsiteX1" fmla="*/ 132331 w 266697"/>
                        <a:gd name="connsiteY1" fmla="*/ 0 h 361904"/>
                        <a:gd name="connsiteX2" fmla="*/ 266697 w 266697"/>
                        <a:gd name="connsiteY2" fmla="*/ 355845 h 361904"/>
                        <a:gd name="connsiteX3" fmla="*/ 10630 w 266697"/>
                        <a:gd name="connsiteY3" fmla="*/ 361904 h 361904"/>
                        <a:gd name="connsiteX4" fmla="*/ 0 w 266697"/>
                        <a:gd name="connsiteY4" fmla="*/ 358118 h 361904"/>
                        <a:gd name="connsiteX0" fmla="*/ 0 w 262481"/>
                        <a:gd name="connsiteY0" fmla="*/ 358118 h 361904"/>
                        <a:gd name="connsiteX1" fmla="*/ 132331 w 262481"/>
                        <a:gd name="connsiteY1" fmla="*/ 0 h 361904"/>
                        <a:gd name="connsiteX2" fmla="*/ 262481 w 262481"/>
                        <a:gd name="connsiteY2" fmla="*/ 361661 h 361904"/>
                        <a:gd name="connsiteX3" fmla="*/ 10630 w 262481"/>
                        <a:gd name="connsiteY3" fmla="*/ 361904 h 361904"/>
                        <a:gd name="connsiteX4" fmla="*/ 0 w 262481"/>
                        <a:gd name="connsiteY4" fmla="*/ 358118 h 36190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262481" h="361904">
                          <a:moveTo>
                            <a:pt x="0" y="358118"/>
                          </a:moveTo>
                          <a:lnTo>
                            <a:pt x="132331" y="0"/>
                          </a:lnTo>
                          <a:lnTo>
                            <a:pt x="262481" y="361661"/>
                          </a:lnTo>
                          <a:lnTo>
                            <a:pt x="10630" y="361904"/>
                          </a:lnTo>
                          <a:lnTo>
                            <a:pt x="0" y="358118"/>
                          </a:lnTo>
                          <a:close/>
                        </a:path>
                      </a:pathLst>
                    </a:custGeom>
                    <a:solidFill>
                      <a:srgbClr val="5E2700"/>
                    </a:solidFill>
                    <a:ln w="19050"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</p:grpSp>
              <p:grpSp>
                <p:nvGrpSpPr>
                  <p:cNvPr id="144" name="กลุ่ม 143">
                    <a:extLst>
                      <a:ext uri="{FF2B5EF4-FFF2-40B4-BE49-F238E27FC236}">
                        <a16:creationId xmlns:a16="http://schemas.microsoft.com/office/drawing/2014/main" id="{0F05BC02-AB91-4D7B-8D44-5BBBBB644828}"/>
                      </a:ext>
                    </a:extLst>
                  </p:cNvPr>
                  <p:cNvGrpSpPr/>
                  <p:nvPr/>
                </p:nvGrpSpPr>
                <p:grpSpPr>
                  <a:xfrm>
                    <a:off x="3240829" y="3260980"/>
                    <a:ext cx="211536" cy="238462"/>
                    <a:chOff x="3240829" y="3260980"/>
                    <a:chExt cx="211536" cy="238462"/>
                  </a:xfrm>
                </p:grpSpPr>
                <p:cxnSp>
                  <p:nvCxnSpPr>
                    <p:cNvPr id="149" name="ตัวเชื่อมต่อตรง 148">
                      <a:extLst>
                        <a:ext uri="{FF2B5EF4-FFF2-40B4-BE49-F238E27FC236}">
                          <a16:creationId xmlns:a16="http://schemas.microsoft.com/office/drawing/2014/main" id="{BD25C512-1AFB-4A50-8F6E-1A96CC06CF0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301660" y="3260980"/>
                      <a:ext cx="144979" cy="48820"/>
                    </a:xfrm>
                    <a:prstGeom prst="line">
                      <a:avLst/>
                    </a:prstGeom>
                    <a:ln w="28575"/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0" name="ตัวเชื่อมต่อตรง 149">
                      <a:extLst>
                        <a:ext uri="{FF2B5EF4-FFF2-40B4-BE49-F238E27FC236}">
                          <a16:creationId xmlns:a16="http://schemas.microsoft.com/office/drawing/2014/main" id="{32BE0581-30EA-4D4E-BF49-1FE5B81D8CF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240829" y="3377962"/>
                      <a:ext cx="205810" cy="6624"/>
                    </a:xfrm>
                    <a:prstGeom prst="line">
                      <a:avLst/>
                    </a:prstGeom>
                    <a:ln w="28575"/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1" name="ตัวเชื่อมต่อตรง 150">
                      <a:extLst>
                        <a:ext uri="{FF2B5EF4-FFF2-40B4-BE49-F238E27FC236}">
                          <a16:creationId xmlns:a16="http://schemas.microsoft.com/office/drawing/2014/main" id="{3B90D39D-AFF6-4B0C-8962-AE385426131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3301661" y="3449391"/>
                      <a:ext cx="150704" cy="50051"/>
                    </a:xfrm>
                    <a:prstGeom prst="line">
                      <a:avLst/>
                    </a:prstGeom>
                    <a:ln w="28575"/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5" name="กลุ่ม 144">
                    <a:extLst>
                      <a:ext uri="{FF2B5EF4-FFF2-40B4-BE49-F238E27FC236}">
                        <a16:creationId xmlns:a16="http://schemas.microsoft.com/office/drawing/2014/main" id="{ADC1F6F1-EC9A-4D86-98F2-6ADF951561E5}"/>
                      </a:ext>
                    </a:extLst>
                  </p:cNvPr>
                  <p:cNvGrpSpPr/>
                  <p:nvPr/>
                </p:nvGrpSpPr>
                <p:grpSpPr>
                  <a:xfrm flipH="1">
                    <a:off x="4385231" y="3262043"/>
                    <a:ext cx="211536" cy="238462"/>
                    <a:chOff x="3240829" y="3260980"/>
                    <a:chExt cx="211536" cy="238462"/>
                  </a:xfrm>
                </p:grpSpPr>
                <p:cxnSp>
                  <p:nvCxnSpPr>
                    <p:cNvPr id="146" name="ตัวเชื่อมต่อตรง 145">
                      <a:extLst>
                        <a:ext uri="{FF2B5EF4-FFF2-40B4-BE49-F238E27FC236}">
                          <a16:creationId xmlns:a16="http://schemas.microsoft.com/office/drawing/2014/main" id="{0D778C83-248E-4A6B-BD35-35D0A85419F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301660" y="3260980"/>
                      <a:ext cx="144979" cy="48820"/>
                    </a:xfrm>
                    <a:prstGeom prst="line">
                      <a:avLst/>
                    </a:prstGeom>
                    <a:ln w="28575"/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7" name="ตัวเชื่อมต่อตรง 146">
                      <a:extLst>
                        <a:ext uri="{FF2B5EF4-FFF2-40B4-BE49-F238E27FC236}">
                          <a16:creationId xmlns:a16="http://schemas.microsoft.com/office/drawing/2014/main" id="{41F857F8-4DBE-4FDF-9B8F-6BC55E11819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240829" y="3377962"/>
                      <a:ext cx="205810" cy="6624"/>
                    </a:xfrm>
                    <a:prstGeom prst="line">
                      <a:avLst/>
                    </a:prstGeom>
                    <a:ln w="28575"/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8" name="ตัวเชื่อมต่อตรง 147">
                      <a:extLst>
                        <a:ext uri="{FF2B5EF4-FFF2-40B4-BE49-F238E27FC236}">
                          <a16:creationId xmlns:a16="http://schemas.microsoft.com/office/drawing/2014/main" id="{6BF0ED8D-4550-4B68-B9E0-5E55DC0077C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3301661" y="3449391"/>
                      <a:ext cx="150704" cy="50051"/>
                    </a:xfrm>
                    <a:prstGeom prst="line">
                      <a:avLst/>
                    </a:prstGeom>
                    <a:ln w="28575"/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65" name="รูปแบบอิสระ: รูปร่าง 164">
                    <a:extLst>
                      <a:ext uri="{FF2B5EF4-FFF2-40B4-BE49-F238E27FC236}">
                        <a16:creationId xmlns:a16="http://schemas.microsoft.com/office/drawing/2014/main" id="{E8EAA780-F70E-4122-8557-588DD274640C}"/>
                      </a:ext>
                    </a:extLst>
                  </p:cNvPr>
                  <p:cNvSpPr/>
                  <p:nvPr/>
                </p:nvSpPr>
                <p:spPr>
                  <a:xfrm rot="20654224">
                    <a:off x="3822366" y="3224085"/>
                    <a:ext cx="200701" cy="117505"/>
                  </a:xfrm>
                  <a:custGeom>
                    <a:avLst/>
                    <a:gdLst>
                      <a:gd name="connsiteX0" fmla="*/ 24294 w 200701"/>
                      <a:gd name="connsiteY0" fmla="*/ 3155 h 117505"/>
                      <a:gd name="connsiteX1" fmla="*/ 146214 w 200701"/>
                      <a:gd name="connsiteY1" fmla="*/ 18395 h 117505"/>
                      <a:gd name="connsiteX2" fmla="*/ 199554 w 200701"/>
                      <a:gd name="connsiteY2" fmla="*/ 79355 h 117505"/>
                      <a:gd name="connsiteX3" fmla="*/ 100494 w 200701"/>
                      <a:gd name="connsiteY3" fmla="*/ 117455 h 117505"/>
                      <a:gd name="connsiteX4" fmla="*/ 9054 w 200701"/>
                      <a:gd name="connsiteY4" fmla="*/ 71735 h 117505"/>
                      <a:gd name="connsiteX5" fmla="*/ 24294 w 200701"/>
                      <a:gd name="connsiteY5" fmla="*/ 3155 h 1175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00701" h="117505">
                        <a:moveTo>
                          <a:pt x="24294" y="3155"/>
                        </a:moveTo>
                        <a:cubicBezTo>
                          <a:pt x="47154" y="-5735"/>
                          <a:pt x="117004" y="5695"/>
                          <a:pt x="146214" y="18395"/>
                        </a:cubicBezTo>
                        <a:cubicBezTo>
                          <a:pt x="175424" y="31095"/>
                          <a:pt x="207174" y="62845"/>
                          <a:pt x="199554" y="79355"/>
                        </a:cubicBezTo>
                        <a:cubicBezTo>
                          <a:pt x="191934" y="95865"/>
                          <a:pt x="132244" y="118725"/>
                          <a:pt x="100494" y="117455"/>
                        </a:cubicBezTo>
                        <a:cubicBezTo>
                          <a:pt x="68744" y="116185"/>
                          <a:pt x="26834" y="88245"/>
                          <a:pt x="9054" y="71735"/>
                        </a:cubicBezTo>
                        <a:cubicBezTo>
                          <a:pt x="-8726" y="55225"/>
                          <a:pt x="1434" y="12045"/>
                          <a:pt x="24294" y="3155"/>
                        </a:cubicBezTo>
                        <a:close/>
                      </a:path>
                    </a:pathLst>
                  </a:custGeom>
                  <a:solidFill>
                    <a:srgbClr val="5E2700"/>
                  </a:solidFill>
                  <a:ln w="1905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</p:grpSp>
            <p:grpSp>
              <p:nvGrpSpPr>
                <p:cNvPr id="126" name="กลุ่ม 125">
                  <a:extLst>
                    <a:ext uri="{FF2B5EF4-FFF2-40B4-BE49-F238E27FC236}">
                      <a16:creationId xmlns:a16="http://schemas.microsoft.com/office/drawing/2014/main" id="{F6A7FBAD-2D93-4F68-92BC-2CC1806C0C16}"/>
                    </a:ext>
                  </a:extLst>
                </p:cNvPr>
                <p:cNvGrpSpPr/>
                <p:nvPr/>
              </p:nvGrpSpPr>
              <p:grpSpPr>
                <a:xfrm>
                  <a:off x="1584062" y="3843842"/>
                  <a:ext cx="939364" cy="524415"/>
                  <a:chOff x="1584062" y="3843842"/>
                  <a:chExt cx="939364" cy="524415"/>
                </a:xfrm>
              </p:grpSpPr>
              <p:sp>
                <p:nvSpPr>
                  <p:cNvPr id="127" name="รูปแบบอิสระ: รูปร่าง 126">
                    <a:extLst>
                      <a:ext uri="{FF2B5EF4-FFF2-40B4-BE49-F238E27FC236}">
                        <a16:creationId xmlns:a16="http://schemas.microsoft.com/office/drawing/2014/main" id="{A5FFE8AE-6CE3-494A-84EB-741E60B26753}"/>
                      </a:ext>
                    </a:extLst>
                  </p:cNvPr>
                  <p:cNvSpPr/>
                  <p:nvPr/>
                </p:nvSpPr>
                <p:spPr>
                  <a:xfrm rot="455843" flipH="1">
                    <a:off x="2170838" y="3843842"/>
                    <a:ext cx="352588" cy="523212"/>
                  </a:xfrm>
                  <a:custGeom>
                    <a:avLst/>
                    <a:gdLst>
                      <a:gd name="connsiteX0" fmla="*/ 42210 w 347010"/>
                      <a:gd name="connsiteY0" fmla="*/ 0 h 546827"/>
                      <a:gd name="connsiteX1" fmla="*/ 11730 w 347010"/>
                      <a:gd name="connsiteY1" fmla="*/ 447040 h 546827"/>
                      <a:gd name="connsiteX2" fmla="*/ 214930 w 347010"/>
                      <a:gd name="connsiteY2" fmla="*/ 518160 h 546827"/>
                      <a:gd name="connsiteX3" fmla="*/ 347010 w 347010"/>
                      <a:gd name="connsiteY3" fmla="*/ 71120 h 54682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347010" h="546827">
                        <a:moveTo>
                          <a:pt x="42210" y="0"/>
                        </a:moveTo>
                        <a:cubicBezTo>
                          <a:pt x="12576" y="180340"/>
                          <a:pt x="-17057" y="360680"/>
                          <a:pt x="11730" y="447040"/>
                        </a:cubicBezTo>
                        <a:cubicBezTo>
                          <a:pt x="40517" y="533400"/>
                          <a:pt x="159050" y="580813"/>
                          <a:pt x="214930" y="518160"/>
                        </a:cubicBezTo>
                        <a:cubicBezTo>
                          <a:pt x="270810" y="455507"/>
                          <a:pt x="308910" y="263313"/>
                          <a:pt x="347010" y="71120"/>
                        </a:cubicBezTo>
                      </a:path>
                    </a:pathLst>
                  </a:custGeom>
                  <a:solidFill>
                    <a:srgbClr val="FDC64E"/>
                  </a:solidFill>
                  <a:ln w="571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  <p:grpSp>
                <p:nvGrpSpPr>
                  <p:cNvPr id="128" name="กลุ่ม 127">
                    <a:extLst>
                      <a:ext uri="{FF2B5EF4-FFF2-40B4-BE49-F238E27FC236}">
                        <a16:creationId xmlns:a16="http://schemas.microsoft.com/office/drawing/2014/main" id="{77897537-C07D-4A74-9368-EC008872D7CA}"/>
                      </a:ext>
                    </a:extLst>
                  </p:cNvPr>
                  <p:cNvGrpSpPr/>
                  <p:nvPr/>
                </p:nvGrpSpPr>
                <p:grpSpPr>
                  <a:xfrm>
                    <a:off x="1584062" y="3845045"/>
                    <a:ext cx="352588" cy="523212"/>
                    <a:chOff x="1584062" y="3845045"/>
                    <a:chExt cx="352588" cy="523212"/>
                  </a:xfrm>
                </p:grpSpPr>
                <p:sp>
                  <p:nvSpPr>
                    <p:cNvPr id="132" name="รูปแบบอิสระ: รูปร่าง 131">
                      <a:extLst>
                        <a:ext uri="{FF2B5EF4-FFF2-40B4-BE49-F238E27FC236}">
                          <a16:creationId xmlns:a16="http://schemas.microsoft.com/office/drawing/2014/main" id="{8F9B61B9-4BF0-4F95-9A77-0B77BA326618}"/>
                        </a:ext>
                      </a:extLst>
                    </p:cNvPr>
                    <p:cNvSpPr/>
                    <p:nvPr/>
                  </p:nvSpPr>
                  <p:spPr>
                    <a:xfrm rot="21144157">
                      <a:off x="1584062" y="3845045"/>
                      <a:ext cx="352588" cy="523212"/>
                    </a:xfrm>
                    <a:custGeom>
                      <a:avLst/>
                      <a:gdLst>
                        <a:gd name="connsiteX0" fmla="*/ 42210 w 347010"/>
                        <a:gd name="connsiteY0" fmla="*/ 0 h 546827"/>
                        <a:gd name="connsiteX1" fmla="*/ 11730 w 347010"/>
                        <a:gd name="connsiteY1" fmla="*/ 447040 h 546827"/>
                        <a:gd name="connsiteX2" fmla="*/ 214930 w 347010"/>
                        <a:gd name="connsiteY2" fmla="*/ 518160 h 546827"/>
                        <a:gd name="connsiteX3" fmla="*/ 347010 w 347010"/>
                        <a:gd name="connsiteY3" fmla="*/ 71120 h 54682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347010" h="546827">
                          <a:moveTo>
                            <a:pt x="42210" y="0"/>
                          </a:moveTo>
                          <a:cubicBezTo>
                            <a:pt x="12576" y="180340"/>
                            <a:pt x="-17057" y="360680"/>
                            <a:pt x="11730" y="447040"/>
                          </a:cubicBezTo>
                          <a:cubicBezTo>
                            <a:pt x="40517" y="533400"/>
                            <a:pt x="159050" y="580813"/>
                            <a:pt x="214930" y="518160"/>
                          </a:cubicBezTo>
                          <a:cubicBezTo>
                            <a:pt x="270810" y="455507"/>
                            <a:pt x="308910" y="263313"/>
                            <a:pt x="347010" y="71120"/>
                          </a:cubicBezTo>
                        </a:path>
                      </a:pathLst>
                    </a:custGeom>
                    <a:solidFill>
                      <a:srgbClr val="FDC64E"/>
                    </a:solidFill>
                    <a:ln w="571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133" name="สามเหลี่ยมหน้าจั่ว 47">
                      <a:extLst>
                        <a:ext uri="{FF2B5EF4-FFF2-40B4-BE49-F238E27FC236}">
                          <a16:creationId xmlns:a16="http://schemas.microsoft.com/office/drawing/2014/main" id="{FF194014-9086-455E-BD50-71B7D776B947}"/>
                        </a:ext>
                      </a:extLst>
                    </p:cNvPr>
                    <p:cNvSpPr/>
                    <p:nvPr/>
                  </p:nvSpPr>
                  <p:spPr>
                    <a:xfrm rot="5579581">
                      <a:off x="1614757" y="3869005"/>
                      <a:ext cx="141899" cy="142867"/>
                    </a:xfrm>
                    <a:custGeom>
                      <a:avLst/>
                      <a:gdLst>
                        <a:gd name="connsiteX0" fmla="*/ 0 w 142197"/>
                        <a:gd name="connsiteY0" fmla="*/ 137160 h 137160"/>
                        <a:gd name="connsiteX1" fmla="*/ 71099 w 142197"/>
                        <a:gd name="connsiteY1" fmla="*/ 0 h 137160"/>
                        <a:gd name="connsiteX2" fmla="*/ 142197 w 142197"/>
                        <a:gd name="connsiteY2" fmla="*/ 137160 h 137160"/>
                        <a:gd name="connsiteX3" fmla="*/ 0 w 142197"/>
                        <a:gd name="connsiteY3" fmla="*/ 137160 h 137160"/>
                        <a:gd name="connsiteX0" fmla="*/ 0 w 141899"/>
                        <a:gd name="connsiteY0" fmla="*/ 142867 h 142867"/>
                        <a:gd name="connsiteX1" fmla="*/ 70801 w 141899"/>
                        <a:gd name="connsiteY1" fmla="*/ 0 h 142867"/>
                        <a:gd name="connsiteX2" fmla="*/ 141899 w 141899"/>
                        <a:gd name="connsiteY2" fmla="*/ 137160 h 142867"/>
                        <a:gd name="connsiteX3" fmla="*/ 0 w 141899"/>
                        <a:gd name="connsiteY3" fmla="*/ 142867 h 14286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141899" h="142867">
                          <a:moveTo>
                            <a:pt x="0" y="142867"/>
                          </a:moveTo>
                          <a:lnTo>
                            <a:pt x="70801" y="0"/>
                          </a:lnTo>
                          <a:lnTo>
                            <a:pt x="141899" y="137160"/>
                          </a:lnTo>
                          <a:lnTo>
                            <a:pt x="0" y="142867"/>
                          </a:lnTo>
                          <a:close/>
                        </a:path>
                      </a:pathLst>
                    </a:custGeom>
                    <a:solidFill>
                      <a:srgbClr val="5E2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134" name="สามเหลี่ยมหน้าจั่ว 47">
                      <a:extLst>
                        <a:ext uri="{FF2B5EF4-FFF2-40B4-BE49-F238E27FC236}">
                          <a16:creationId xmlns:a16="http://schemas.microsoft.com/office/drawing/2014/main" id="{0D32721A-FE8F-4382-BC68-0DB302938288}"/>
                        </a:ext>
                      </a:extLst>
                    </p:cNvPr>
                    <p:cNvSpPr/>
                    <p:nvPr/>
                  </p:nvSpPr>
                  <p:spPr>
                    <a:xfrm rot="16539676" flipH="1">
                      <a:off x="1726018" y="4006445"/>
                      <a:ext cx="137732" cy="142867"/>
                    </a:xfrm>
                    <a:custGeom>
                      <a:avLst/>
                      <a:gdLst>
                        <a:gd name="connsiteX0" fmla="*/ 0 w 142197"/>
                        <a:gd name="connsiteY0" fmla="*/ 137160 h 137160"/>
                        <a:gd name="connsiteX1" fmla="*/ 71099 w 142197"/>
                        <a:gd name="connsiteY1" fmla="*/ 0 h 137160"/>
                        <a:gd name="connsiteX2" fmla="*/ 142197 w 142197"/>
                        <a:gd name="connsiteY2" fmla="*/ 137160 h 137160"/>
                        <a:gd name="connsiteX3" fmla="*/ 0 w 142197"/>
                        <a:gd name="connsiteY3" fmla="*/ 137160 h 137160"/>
                        <a:gd name="connsiteX0" fmla="*/ 0 w 141899"/>
                        <a:gd name="connsiteY0" fmla="*/ 142867 h 142867"/>
                        <a:gd name="connsiteX1" fmla="*/ 70801 w 141899"/>
                        <a:gd name="connsiteY1" fmla="*/ 0 h 142867"/>
                        <a:gd name="connsiteX2" fmla="*/ 141899 w 141899"/>
                        <a:gd name="connsiteY2" fmla="*/ 137160 h 142867"/>
                        <a:gd name="connsiteX3" fmla="*/ 0 w 141899"/>
                        <a:gd name="connsiteY3" fmla="*/ 142867 h 142867"/>
                        <a:gd name="connsiteX0" fmla="*/ 0 w 137732"/>
                        <a:gd name="connsiteY0" fmla="*/ 142867 h 142867"/>
                        <a:gd name="connsiteX1" fmla="*/ 70801 w 137732"/>
                        <a:gd name="connsiteY1" fmla="*/ 0 h 142867"/>
                        <a:gd name="connsiteX2" fmla="*/ 137732 w 137732"/>
                        <a:gd name="connsiteY2" fmla="*/ 140576 h 142867"/>
                        <a:gd name="connsiteX3" fmla="*/ 0 w 137732"/>
                        <a:gd name="connsiteY3" fmla="*/ 142867 h 14286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137732" h="142867">
                          <a:moveTo>
                            <a:pt x="0" y="142867"/>
                          </a:moveTo>
                          <a:lnTo>
                            <a:pt x="70801" y="0"/>
                          </a:lnTo>
                          <a:lnTo>
                            <a:pt x="137732" y="140576"/>
                          </a:lnTo>
                          <a:lnTo>
                            <a:pt x="0" y="142867"/>
                          </a:lnTo>
                          <a:close/>
                        </a:path>
                      </a:pathLst>
                    </a:custGeom>
                    <a:solidFill>
                      <a:srgbClr val="5E2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  <p:sp>
                  <p:nvSpPr>
                    <p:cNvPr id="135" name="สามเหลี่ยมหน้าจั่ว 47">
                      <a:extLst>
                        <a:ext uri="{FF2B5EF4-FFF2-40B4-BE49-F238E27FC236}">
                          <a16:creationId xmlns:a16="http://schemas.microsoft.com/office/drawing/2014/main" id="{CB458609-2660-4584-B08C-B0169D315D00}"/>
                        </a:ext>
                      </a:extLst>
                    </p:cNvPr>
                    <p:cNvSpPr/>
                    <p:nvPr/>
                  </p:nvSpPr>
                  <p:spPr>
                    <a:xfrm rot="4448411">
                      <a:off x="1630466" y="4151652"/>
                      <a:ext cx="136151" cy="147228"/>
                    </a:xfrm>
                    <a:custGeom>
                      <a:avLst/>
                      <a:gdLst>
                        <a:gd name="connsiteX0" fmla="*/ 0 w 142197"/>
                        <a:gd name="connsiteY0" fmla="*/ 137160 h 137160"/>
                        <a:gd name="connsiteX1" fmla="*/ 71099 w 142197"/>
                        <a:gd name="connsiteY1" fmla="*/ 0 h 137160"/>
                        <a:gd name="connsiteX2" fmla="*/ 142197 w 142197"/>
                        <a:gd name="connsiteY2" fmla="*/ 137160 h 137160"/>
                        <a:gd name="connsiteX3" fmla="*/ 0 w 142197"/>
                        <a:gd name="connsiteY3" fmla="*/ 137160 h 137160"/>
                        <a:gd name="connsiteX0" fmla="*/ 0 w 141899"/>
                        <a:gd name="connsiteY0" fmla="*/ 142867 h 142867"/>
                        <a:gd name="connsiteX1" fmla="*/ 70801 w 141899"/>
                        <a:gd name="connsiteY1" fmla="*/ 0 h 142867"/>
                        <a:gd name="connsiteX2" fmla="*/ 141899 w 141899"/>
                        <a:gd name="connsiteY2" fmla="*/ 137160 h 142867"/>
                        <a:gd name="connsiteX3" fmla="*/ 0 w 141899"/>
                        <a:gd name="connsiteY3" fmla="*/ 142867 h 142867"/>
                        <a:gd name="connsiteX0" fmla="*/ 0 w 141899"/>
                        <a:gd name="connsiteY0" fmla="*/ 142867 h 147228"/>
                        <a:gd name="connsiteX1" fmla="*/ 70801 w 141899"/>
                        <a:gd name="connsiteY1" fmla="*/ 0 h 147228"/>
                        <a:gd name="connsiteX2" fmla="*/ 141899 w 141899"/>
                        <a:gd name="connsiteY2" fmla="*/ 137160 h 147228"/>
                        <a:gd name="connsiteX3" fmla="*/ 80956 w 141899"/>
                        <a:gd name="connsiteY3" fmla="*/ 147228 h 147228"/>
                        <a:gd name="connsiteX4" fmla="*/ 0 w 141899"/>
                        <a:gd name="connsiteY4" fmla="*/ 142867 h 147228"/>
                        <a:gd name="connsiteX0" fmla="*/ 0 w 137963"/>
                        <a:gd name="connsiteY0" fmla="*/ 142867 h 147228"/>
                        <a:gd name="connsiteX1" fmla="*/ 70801 w 137963"/>
                        <a:gd name="connsiteY1" fmla="*/ 0 h 147228"/>
                        <a:gd name="connsiteX2" fmla="*/ 137963 w 137963"/>
                        <a:gd name="connsiteY2" fmla="*/ 130099 h 147228"/>
                        <a:gd name="connsiteX3" fmla="*/ 80956 w 137963"/>
                        <a:gd name="connsiteY3" fmla="*/ 147228 h 147228"/>
                        <a:gd name="connsiteX4" fmla="*/ 0 w 137963"/>
                        <a:gd name="connsiteY4" fmla="*/ 142867 h 147228"/>
                        <a:gd name="connsiteX0" fmla="*/ 0 w 135880"/>
                        <a:gd name="connsiteY0" fmla="*/ 135537 h 147228"/>
                        <a:gd name="connsiteX1" fmla="*/ 68718 w 135880"/>
                        <a:gd name="connsiteY1" fmla="*/ 0 h 147228"/>
                        <a:gd name="connsiteX2" fmla="*/ 135880 w 135880"/>
                        <a:gd name="connsiteY2" fmla="*/ 130099 h 147228"/>
                        <a:gd name="connsiteX3" fmla="*/ 78873 w 135880"/>
                        <a:gd name="connsiteY3" fmla="*/ 147228 h 147228"/>
                        <a:gd name="connsiteX4" fmla="*/ 0 w 135880"/>
                        <a:gd name="connsiteY4" fmla="*/ 135537 h 147228"/>
                        <a:gd name="connsiteX0" fmla="*/ 0 w 136151"/>
                        <a:gd name="connsiteY0" fmla="*/ 135537 h 147228"/>
                        <a:gd name="connsiteX1" fmla="*/ 68718 w 136151"/>
                        <a:gd name="connsiteY1" fmla="*/ 0 h 147228"/>
                        <a:gd name="connsiteX2" fmla="*/ 136151 w 136151"/>
                        <a:gd name="connsiteY2" fmla="*/ 136117 h 147228"/>
                        <a:gd name="connsiteX3" fmla="*/ 78873 w 136151"/>
                        <a:gd name="connsiteY3" fmla="*/ 147228 h 147228"/>
                        <a:gd name="connsiteX4" fmla="*/ 0 w 136151"/>
                        <a:gd name="connsiteY4" fmla="*/ 135537 h 1472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36151" h="147228">
                          <a:moveTo>
                            <a:pt x="0" y="135537"/>
                          </a:moveTo>
                          <a:lnTo>
                            <a:pt x="68718" y="0"/>
                          </a:lnTo>
                          <a:lnTo>
                            <a:pt x="136151" y="136117"/>
                          </a:lnTo>
                          <a:cubicBezTo>
                            <a:pt x="115920" y="136856"/>
                            <a:pt x="99104" y="146489"/>
                            <a:pt x="78873" y="147228"/>
                          </a:cubicBezTo>
                          <a:lnTo>
                            <a:pt x="0" y="135537"/>
                          </a:lnTo>
                          <a:close/>
                        </a:path>
                      </a:pathLst>
                    </a:custGeom>
                    <a:solidFill>
                      <a:srgbClr val="5E2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Itim"/>
                      </a:endParaRPr>
                    </a:p>
                  </p:txBody>
                </p:sp>
              </p:grpSp>
              <p:sp>
                <p:nvSpPr>
                  <p:cNvPr id="129" name="สามเหลี่ยมหน้าจั่ว 47">
                    <a:extLst>
                      <a:ext uri="{FF2B5EF4-FFF2-40B4-BE49-F238E27FC236}">
                        <a16:creationId xmlns:a16="http://schemas.microsoft.com/office/drawing/2014/main" id="{81B96F58-C4B4-450D-B0F1-3E7B6F20C7C2}"/>
                      </a:ext>
                    </a:extLst>
                  </p:cNvPr>
                  <p:cNvSpPr/>
                  <p:nvPr/>
                </p:nvSpPr>
                <p:spPr>
                  <a:xfrm rot="5211867">
                    <a:off x="2223927" y="3883485"/>
                    <a:ext cx="141899" cy="142867"/>
                  </a:xfrm>
                  <a:custGeom>
                    <a:avLst/>
                    <a:gdLst>
                      <a:gd name="connsiteX0" fmla="*/ 0 w 142197"/>
                      <a:gd name="connsiteY0" fmla="*/ 137160 h 137160"/>
                      <a:gd name="connsiteX1" fmla="*/ 71099 w 142197"/>
                      <a:gd name="connsiteY1" fmla="*/ 0 h 137160"/>
                      <a:gd name="connsiteX2" fmla="*/ 142197 w 142197"/>
                      <a:gd name="connsiteY2" fmla="*/ 137160 h 137160"/>
                      <a:gd name="connsiteX3" fmla="*/ 0 w 142197"/>
                      <a:gd name="connsiteY3" fmla="*/ 137160 h 137160"/>
                      <a:gd name="connsiteX0" fmla="*/ 0 w 141899"/>
                      <a:gd name="connsiteY0" fmla="*/ 142867 h 142867"/>
                      <a:gd name="connsiteX1" fmla="*/ 70801 w 141899"/>
                      <a:gd name="connsiteY1" fmla="*/ 0 h 142867"/>
                      <a:gd name="connsiteX2" fmla="*/ 141899 w 141899"/>
                      <a:gd name="connsiteY2" fmla="*/ 137160 h 142867"/>
                      <a:gd name="connsiteX3" fmla="*/ 0 w 141899"/>
                      <a:gd name="connsiteY3" fmla="*/ 142867 h 14286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41899" h="142867">
                        <a:moveTo>
                          <a:pt x="0" y="142867"/>
                        </a:moveTo>
                        <a:lnTo>
                          <a:pt x="70801" y="0"/>
                        </a:lnTo>
                        <a:lnTo>
                          <a:pt x="141899" y="137160"/>
                        </a:lnTo>
                        <a:lnTo>
                          <a:pt x="0" y="142867"/>
                        </a:lnTo>
                        <a:close/>
                      </a:path>
                    </a:pathLst>
                  </a:custGeom>
                  <a:solidFill>
                    <a:srgbClr val="5E2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  <p:sp>
                <p:nvSpPr>
                  <p:cNvPr id="130" name="สามเหลี่ยมหน้าจั่ว 47">
                    <a:extLst>
                      <a:ext uri="{FF2B5EF4-FFF2-40B4-BE49-F238E27FC236}">
                        <a16:creationId xmlns:a16="http://schemas.microsoft.com/office/drawing/2014/main" id="{8A8C128B-1014-4E11-9887-FEA3954760A3}"/>
                      </a:ext>
                    </a:extLst>
                  </p:cNvPr>
                  <p:cNvSpPr/>
                  <p:nvPr/>
                </p:nvSpPr>
                <p:spPr>
                  <a:xfrm rot="16200000" flipH="1">
                    <a:off x="2354333" y="4009427"/>
                    <a:ext cx="137732" cy="142867"/>
                  </a:xfrm>
                  <a:custGeom>
                    <a:avLst/>
                    <a:gdLst>
                      <a:gd name="connsiteX0" fmla="*/ 0 w 142197"/>
                      <a:gd name="connsiteY0" fmla="*/ 137160 h 137160"/>
                      <a:gd name="connsiteX1" fmla="*/ 71099 w 142197"/>
                      <a:gd name="connsiteY1" fmla="*/ 0 h 137160"/>
                      <a:gd name="connsiteX2" fmla="*/ 142197 w 142197"/>
                      <a:gd name="connsiteY2" fmla="*/ 137160 h 137160"/>
                      <a:gd name="connsiteX3" fmla="*/ 0 w 142197"/>
                      <a:gd name="connsiteY3" fmla="*/ 137160 h 137160"/>
                      <a:gd name="connsiteX0" fmla="*/ 0 w 141899"/>
                      <a:gd name="connsiteY0" fmla="*/ 142867 h 142867"/>
                      <a:gd name="connsiteX1" fmla="*/ 70801 w 141899"/>
                      <a:gd name="connsiteY1" fmla="*/ 0 h 142867"/>
                      <a:gd name="connsiteX2" fmla="*/ 141899 w 141899"/>
                      <a:gd name="connsiteY2" fmla="*/ 137160 h 142867"/>
                      <a:gd name="connsiteX3" fmla="*/ 0 w 141899"/>
                      <a:gd name="connsiteY3" fmla="*/ 142867 h 142867"/>
                      <a:gd name="connsiteX0" fmla="*/ 0 w 137732"/>
                      <a:gd name="connsiteY0" fmla="*/ 142867 h 142867"/>
                      <a:gd name="connsiteX1" fmla="*/ 70801 w 137732"/>
                      <a:gd name="connsiteY1" fmla="*/ 0 h 142867"/>
                      <a:gd name="connsiteX2" fmla="*/ 137732 w 137732"/>
                      <a:gd name="connsiteY2" fmla="*/ 140576 h 142867"/>
                      <a:gd name="connsiteX3" fmla="*/ 0 w 137732"/>
                      <a:gd name="connsiteY3" fmla="*/ 142867 h 14286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37732" h="142867">
                        <a:moveTo>
                          <a:pt x="0" y="142867"/>
                        </a:moveTo>
                        <a:lnTo>
                          <a:pt x="70801" y="0"/>
                        </a:lnTo>
                        <a:lnTo>
                          <a:pt x="137732" y="140576"/>
                        </a:lnTo>
                        <a:lnTo>
                          <a:pt x="0" y="142867"/>
                        </a:lnTo>
                        <a:close/>
                      </a:path>
                    </a:pathLst>
                  </a:custGeom>
                  <a:solidFill>
                    <a:srgbClr val="5E2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  <p:sp>
                <p:nvSpPr>
                  <p:cNvPr id="131" name="สามเหลี่ยมหน้าจั่ว 47">
                    <a:extLst>
                      <a:ext uri="{FF2B5EF4-FFF2-40B4-BE49-F238E27FC236}">
                        <a16:creationId xmlns:a16="http://schemas.microsoft.com/office/drawing/2014/main" id="{6C1971E0-20D3-4FED-98E9-D26EFED8F690}"/>
                      </a:ext>
                    </a:extLst>
                  </p:cNvPr>
                  <p:cNvSpPr/>
                  <p:nvPr/>
                </p:nvSpPr>
                <p:spPr>
                  <a:xfrm rot="4448411">
                    <a:off x="2274361" y="4164374"/>
                    <a:ext cx="137712" cy="154037"/>
                  </a:xfrm>
                  <a:custGeom>
                    <a:avLst/>
                    <a:gdLst>
                      <a:gd name="connsiteX0" fmla="*/ 0 w 142197"/>
                      <a:gd name="connsiteY0" fmla="*/ 137160 h 137160"/>
                      <a:gd name="connsiteX1" fmla="*/ 71099 w 142197"/>
                      <a:gd name="connsiteY1" fmla="*/ 0 h 137160"/>
                      <a:gd name="connsiteX2" fmla="*/ 142197 w 142197"/>
                      <a:gd name="connsiteY2" fmla="*/ 137160 h 137160"/>
                      <a:gd name="connsiteX3" fmla="*/ 0 w 142197"/>
                      <a:gd name="connsiteY3" fmla="*/ 137160 h 137160"/>
                      <a:gd name="connsiteX0" fmla="*/ 0 w 141899"/>
                      <a:gd name="connsiteY0" fmla="*/ 142867 h 142867"/>
                      <a:gd name="connsiteX1" fmla="*/ 70801 w 141899"/>
                      <a:gd name="connsiteY1" fmla="*/ 0 h 142867"/>
                      <a:gd name="connsiteX2" fmla="*/ 141899 w 141899"/>
                      <a:gd name="connsiteY2" fmla="*/ 137160 h 142867"/>
                      <a:gd name="connsiteX3" fmla="*/ 0 w 141899"/>
                      <a:gd name="connsiteY3" fmla="*/ 142867 h 142867"/>
                      <a:gd name="connsiteX0" fmla="*/ 0 w 141899"/>
                      <a:gd name="connsiteY0" fmla="*/ 142867 h 147228"/>
                      <a:gd name="connsiteX1" fmla="*/ 70801 w 141899"/>
                      <a:gd name="connsiteY1" fmla="*/ 0 h 147228"/>
                      <a:gd name="connsiteX2" fmla="*/ 141899 w 141899"/>
                      <a:gd name="connsiteY2" fmla="*/ 137160 h 147228"/>
                      <a:gd name="connsiteX3" fmla="*/ 80956 w 141899"/>
                      <a:gd name="connsiteY3" fmla="*/ 147228 h 147228"/>
                      <a:gd name="connsiteX4" fmla="*/ 0 w 141899"/>
                      <a:gd name="connsiteY4" fmla="*/ 142867 h 147228"/>
                      <a:gd name="connsiteX0" fmla="*/ 0 w 137963"/>
                      <a:gd name="connsiteY0" fmla="*/ 142867 h 147228"/>
                      <a:gd name="connsiteX1" fmla="*/ 70801 w 137963"/>
                      <a:gd name="connsiteY1" fmla="*/ 0 h 147228"/>
                      <a:gd name="connsiteX2" fmla="*/ 137963 w 137963"/>
                      <a:gd name="connsiteY2" fmla="*/ 130099 h 147228"/>
                      <a:gd name="connsiteX3" fmla="*/ 80956 w 137963"/>
                      <a:gd name="connsiteY3" fmla="*/ 147228 h 147228"/>
                      <a:gd name="connsiteX4" fmla="*/ 0 w 137963"/>
                      <a:gd name="connsiteY4" fmla="*/ 142867 h 147228"/>
                      <a:gd name="connsiteX0" fmla="*/ 0 w 135880"/>
                      <a:gd name="connsiteY0" fmla="*/ 135537 h 147228"/>
                      <a:gd name="connsiteX1" fmla="*/ 68718 w 135880"/>
                      <a:gd name="connsiteY1" fmla="*/ 0 h 147228"/>
                      <a:gd name="connsiteX2" fmla="*/ 135880 w 135880"/>
                      <a:gd name="connsiteY2" fmla="*/ 130099 h 147228"/>
                      <a:gd name="connsiteX3" fmla="*/ 78873 w 135880"/>
                      <a:gd name="connsiteY3" fmla="*/ 147228 h 147228"/>
                      <a:gd name="connsiteX4" fmla="*/ 0 w 135880"/>
                      <a:gd name="connsiteY4" fmla="*/ 135537 h 147228"/>
                      <a:gd name="connsiteX0" fmla="*/ 0 w 136151"/>
                      <a:gd name="connsiteY0" fmla="*/ 135537 h 147228"/>
                      <a:gd name="connsiteX1" fmla="*/ 68718 w 136151"/>
                      <a:gd name="connsiteY1" fmla="*/ 0 h 147228"/>
                      <a:gd name="connsiteX2" fmla="*/ 136151 w 136151"/>
                      <a:gd name="connsiteY2" fmla="*/ 136117 h 147228"/>
                      <a:gd name="connsiteX3" fmla="*/ 78873 w 136151"/>
                      <a:gd name="connsiteY3" fmla="*/ 147228 h 147228"/>
                      <a:gd name="connsiteX4" fmla="*/ 0 w 136151"/>
                      <a:gd name="connsiteY4" fmla="*/ 135537 h 147228"/>
                      <a:gd name="connsiteX0" fmla="*/ 0 w 139274"/>
                      <a:gd name="connsiteY0" fmla="*/ 146532 h 147228"/>
                      <a:gd name="connsiteX1" fmla="*/ 71841 w 139274"/>
                      <a:gd name="connsiteY1" fmla="*/ 0 h 147228"/>
                      <a:gd name="connsiteX2" fmla="*/ 139274 w 139274"/>
                      <a:gd name="connsiteY2" fmla="*/ 136117 h 147228"/>
                      <a:gd name="connsiteX3" fmla="*/ 81996 w 139274"/>
                      <a:gd name="connsiteY3" fmla="*/ 147228 h 147228"/>
                      <a:gd name="connsiteX4" fmla="*/ 0 w 139274"/>
                      <a:gd name="connsiteY4" fmla="*/ 146532 h 147228"/>
                      <a:gd name="connsiteX0" fmla="*/ 0 w 137712"/>
                      <a:gd name="connsiteY0" fmla="*/ 146532 h 147228"/>
                      <a:gd name="connsiteX1" fmla="*/ 71841 w 137712"/>
                      <a:gd name="connsiteY1" fmla="*/ 0 h 147228"/>
                      <a:gd name="connsiteX2" fmla="*/ 137712 w 137712"/>
                      <a:gd name="connsiteY2" fmla="*/ 141615 h 147228"/>
                      <a:gd name="connsiteX3" fmla="*/ 81996 w 137712"/>
                      <a:gd name="connsiteY3" fmla="*/ 147228 h 147228"/>
                      <a:gd name="connsiteX4" fmla="*/ 0 w 137712"/>
                      <a:gd name="connsiteY4" fmla="*/ 146532 h 147228"/>
                      <a:gd name="connsiteX0" fmla="*/ 0 w 137712"/>
                      <a:gd name="connsiteY0" fmla="*/ 146532 h 154037"/>
                      <a:gd name="connsiteX1" fmla="*/ 71841 w 137712"/>
                      <a:gd name="connsiteY1" fmla="*/ 0 h 154037"/>
                      <a:gd name="connsiteX2" fmla="*/ 137712 w 137712"/>
                      <a:gd name="connsiteY2" fmla="*/ 141615 h 154037"/>
                      <a:gd name="connsiteX3" fmla="*/ 78081 w 137712"/>
                      <a:gd name="connsiteY3" fmla="*/ 154037 h 154037"/>
                      <a:gd name="connsiteX4" fmla="*/ 0 w 137712"/>
                      <a:gd name="connsiteY4" fmla="*/ 146532 h 1540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7712" h="154037">
                        <a:moveTo>
                          <a:pt x="0" y="146532"/>
                        </a:moveTo>
                        <a:lnTo>
                          <a:pt x="71841" y="0"/>
                        </a:lnTo>
                        <a:lnTo>
                          <a:pt x="137712" y="141615"/>
                        </a:lnTo>
                        <a:cubicBezTo>
                          <a:pt x="117481" y="142354"/>
                          <a:pt x="98312" y="153298"/>
                          <a:pt x="78081" y="154037"/>
                        </a:cubicBezTo>
                        <a:lnTo>
                          <a:pt x="0" y="146532"/>
                        </a:lnTo>
                        <a:close/>
                      </a:path>
                    </a:pathLst>
                  </a:custGeom>
                  <a:solidFill>
                    <a:srgbClr val="5E2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th-TH" sz="2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cs typeface="Itim"/>
                    </a:endParaRPr>
                  </a:p>
                </p:txBody>
              </p:sp>
            </p:grpSp>
          </p:grpSp>
        </p:grpSp>
        <p:grpSp>
          <p:nvGrpSpPr>
            <p:cNvPr id="11" name="กลุ่ม 10">
              <a:extLst>
                <a:ext uri="{FF2B5EF4-FFF2-40B4-BE49-F238E27FC236}">
                  <a16:creationId xmlns:a16="http://schemas.microsoft.com/office/drawing/2014/main" id="{8F91C9C6-9BF3-4D31-8AA5-5E7CE147E85F}"/>
                </a:ext>
              </a:extLst>
            </p:cNvPr>
            <p:cNvGrpSpPr/>
            <p:nvPr/>
          </p:nvGrpSpPr>
          <p:grpSpPr>
            <a:xfrm>
              <a:off x="7967229" y="4874214"/>
              <a:ext cx="165265" cy="137371"/>
              <a:chOff x="7962496" y="4876799"/>
              <a:chExt cx="165265" cy="137371"/>
            </a:xfrm>
          </p:grpSpPr>
          <p:sp>
            <p:nvSpPr>
              <p:cNvPr id="9" name="รูปแบบอิสระ: รูปร่าง 8">
                <a:extLst>
                  <a:ext uri="{FF2B5EF4-FFF2-40B4-BE49-F238E27FC236}">
                    <a16:creationId xmlns:a16="http://schemas.microsoft.com/office/drawing/2014/main" id="{3BBAECDB-CA8F-45B6-91DE-2CF5D9AA32DD}"/>
                  </a:ext>
                </a:extLst>
              </p:cNvPr>
              <p:cNvSpPr/>
              <p:nvPr/>
            </p:nvSpPr>
            <p:spPr>
              <a:xfrm>
                <a:off x="7962496" y="4876799"/>
                <a:ext cx="83713" cy="137371"/>
              </a:xfrm>
              <a:custGeom>
                <a:avLst/>
                <a:gdLst>
                  <a:gd name="connsiteX0" fmla="*/ 34290 w 37589"/>
                  <a:gd name="connsiteY0" fmla="*/ 0 h 99060"/>
                  <a:gd name="connsiteX1" fmla="*/ 34290 w 37589"/>
                  <a:gd name="connsiteY1" fmla="*/ 60960 h 99060"/>
                  <a:gd name="connsiteX2" fmla="*/ 0 w 37589"/>
                  <a:gd name="connsiteY2" fmla="*/ 99060 h 99060"/>
                  <a:gd name="connsiteX3" fmla="*/ 0 w 37589"/>
                  <a:gd name="connsiteY3" fmla="*/ 99060 h 99060"/>
                  <a:gd name="connsiteX4" fmla="*/ 0 w 37589"/>
                  <a:gd name="connsiteY4" fmla="*/ 99060 h 990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7589" h="99060">
                    <a:moveTo>
                      <a:pt x="34290" y="0"/>
                    </a:moveTo>
                    <a:cubicBezTo>
                      <a:pt x="37147" y="22225"/>
                      <a:pt x="40005" y="44450"/>
                      <a:pt x="34290" y="60960"/>
                    </a:cubicBezTo>
                    <a:cubicBezTo>
                      <a:pt x="28575" y="77470"/>
                      <a:pt x="0" y="99060"/>
                      <a:pt x="0" y="99060"/>
                    </a:cubicBezTo>
                    <a:lnTo>
                      <a:pt x="0" y="99060"/>
                    </a:lnTo>
                    <a:lnTo>
                      <a:pt x="0" y="99060"/>
                    </a:lnTo>
                  </a:path>
                </a:pathLst>
              </a:cu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10" name="รูปแบบอิสระ: รูปร่าง 9">
                <a:extLst>
                  <a:ext uri="{FF2B5EF4-FFF2-40B4-BE49-F238E27FC236}">
                    <a16:creationId xmlns:a16="http://schemas.microsoft.com/office/drawing/2014/main" id="{3DD4C285-F9B3-4844-9FED-CDC4367AB164}"/>
                  </a:ext>
                </a:extLst>
              </p:cNvPr>
              <p:cNvSpPr/>
              <p:nvPr/>
            </p:nvSpPr>
            <p:spPr>
              <a:xfrm>
                <a:off x="8043941" y="4938679"/>
                <a:ext cx="83820" cy="72390"/>
              </a:xfrm>
              <a:custGeom>
                <a:avLst/>
                <a:gdLst>
                  <a:gd name="connsiteX0" fmla="*/ 0 w 83820"/>
                  <a:gd name="connsiteY0" fmla="*/ 0 h 72390"/>
                  <a:gd name="connsiteX1" fmla="*/ 34290 w 83820"/>
                  <a:gd name="connsiteY1" fmla="*/ 43815 h 72390"/>
                  <a:gd name="connsiteX2" fmla="*/ 83820 w 83820"/>
                  <a:gd name="connsiteY2" fmla="*/ 72390 h 723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3820" h="72390">
                    <a:moveTo>
                      <a:pt x="0" y="0"/>
                    </a:moveTo>
                    <a:cubicBezTo>
                      <a:pt x="10160" y="15875"/>
                      <a:pt x="20320" y="31750"/>
                      <a:pt x="34290" y="43815"/>
                    </a:cubicBezTo>
                    <a:cubicBezTo>
                      <a:pt x="48260" y="55880"/>
                      <a:pt x="66040" y="64135"/>
                      <a:pt x="83820" y="7239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</p:grpSp>
      <p:grpSp>
        <p:nvGrpSpPr>
          <p:cNvPr id="276" name="กลุ่ม 275">
            <a:extLst>
              <a:ext uri="{FF2B5EF4-FFF2-40B4-BE49-F238E27FC236}">
                <a16:creationId xmlns:a16="http://schemas.microsoft.com/office/drawing/2014/main" id="{9E72E75C-CD1A-4FA2-9ABA-2D5706B0B5EC}"/>
              </a:ext>
            </a:extLst>
          </p:cNvPr>
          <p:cNvGrpSpPr/>
          <p:nvPr/>
        </p:nvGrpSpPr>
        <p:grpSpPr>
          <a:xfrm>
            <a:off x="10945475" y="3303972"/>
            <a:ext cx="1065542" cy="1657159"/>
            <a:chOff x="2492332" y="582689"/>
            <a:chExt cx="4146187" cy="6074613"/>
          </a:xfrm>
        </p:grpSpPr>
        <p:grpSp>
          <p:nvGrpSpPr>
            <p:cNvPr id="277" name="กลุ่ม 276">
              <a:extLst>
                <a:ext uri="{FF2B5EF4-FFF2-40B4-BE49-F238E27FC236}">
                  <a16:creationId xmlns:a16="http://schemas.microsoft.com/office/drawing/2014/main" id="{93AD1DC0-8C61-4D59-821E-6A806EE70737}"/>
                </a:ext>
              </a:extLst>
            </p:cNvPr>
            <p:cNvGrpSpPr/>
            <p:nvPr/>
          </p:nvGrpSpPr>
          <p:grpSpPr>
            <a:xfrm rot="19119135" flipH="1">
              <a:off x="3396394" y="582689"/>
              <a:ext cx="2451852" cy="2556347"/>
              <a:chOff x="3838532" y="1040457"/>
              <a:chExt cx="2523574" cy="2891631"/>
            </a:xfrm>
            <a:solidFill>
              <a:srgbClr val="8CAD66"/>
            </a:solidFill>
          </p:grpSpPr>
          <p:sp>
            <p:nvSpPr>
              <p:cNvPr id="309" name="รูปแบบอิสระ: รูปร่าง 308">
                <a:extLst>
                  <a:ext uri="{FF2B5EF4-FFF2-40B4-BE49-F238E27FC236}">
                    <a16:creationId xmlns:a16="http://schemas.microsoft.com/office/drawing/2014/main" id="{4C394ADF-ACEA-4BA2-92ED-EBE19E1E90F0}"/>
                  </a:ext>
                </a:extLst>
              </p:cNvPr>
              <p:cNvSpPr/>
              <p:nvPr/>
            </p:nvSpPr>
            <p:spPr>
              <a:xfrm>
                <a:off x="3838532" y="1040457"/>
                <a:ext cx="2523574" cy="2891631"/>
              </a:xfrm>
              <a:custGeom>
                <a:avLst/>
                <a:gdLst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56696 w 2523574"/>
                  <a:gd name="connsiteY13" fmla="*/ 175768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306736 w 2523574"/>
                  <a:gd name="connsiteY21" fmla="*/ 287020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77876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554896 w 2523574"/>
                  <a:gd name="connsiteY1" fmla="*/ 227076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23574" h="2891631">
                    <a:moveTo>
                      <a:pt x="1174656" y="2809248"/>
                    </a:moveTo>
                    <a:cubicBezTo>
                      <a:pt x="954523" y="2706801"/>
                      <a:pt x="703909" y="2433328"/>
                      <a:pt x="554896" y="2270768"/>
                    </a:cubicBezTo>
                    <a:cubicBezTo>
                      <a:pt x="405883" y="2108208"/>
                      <a:pt x="351696" y="1976128"/>
                      <a:pt x="280576" y="1833888"/>
                    </a:cubicBezTo>
                    <a:cubicBezTo>
                      <a:pt x="209456" y="1691648"/>
                      <a:pt x="167123" y="1545175"/>
                      <a:pt x="128176" y="1417328"/>
                    </a:cubicBezTo>
                    <a:cubicBezTo>
                      <a:pt x="89229" y="1289481"/>
                      <a:pt x="62983" y="1198041"/>
                      <a:pt x="46896" y="1066808"/>
                    </a:cubicBezTo>
                    <a:cubicBezTo>
                      <a:pt x="30809" y="935575"/>
                      <a:pt x="36736" y="783175"/>
                      <a:pt x="31656" y="629928"/>
                    </a:cubicBezTo>
                    <a:cubicBezTo>
                      <a:pt x="26576" y="476681"/>
                      <a:pt x="14723" y="252315"/>
                      <a:pt x="16416" y="147328"/>
                    </a:cubicBezTo>
                    <a:cubicBezTo>
                      <a:pt x="18109" y="42341"/>
                      <a:pt x="-35231" y="855"/>
                      <a:pt x="41816" y="8"/>
                    </a:cubicBezTo>
                    <a:cubicBezTo>
                      <a:pt x="118863" y="-839"/>
                      <a:pt x="293276" y="59275"/>
                      <a:pt x="478696" y="142248"/>
                    </a:cubicBezTo>
                    <a:cubicBezTo>
                      <a:pt x="664116" y="225221"/>
                      <a:pt x="985003" y="401328"/>
                      <a:pt x="1154336" y="497848"/>
                    </a:cubicBezTo>
                    <a:cubicBezTo>
                      <a:pt x="1323669" y="594368"/>
                      <a:pt x="1382089" y="625695"/>
                      <a:pt x="1494696" y="721368"/>
                    </a:cubicBezTo>
                    <a:cubicBezTo>
                      <a:pt x="1607303" y="817041"/>
                      <a:pt x="1724143" y="960128"/>
                      <a:pt x="1829976" y="1071888"/>
                    </a:cubicBezTo>
                    <a:cubicBezTo>
                      <a:pt x="1935809" y="1183648"/>
                      <a:pt x="2051803" y="1278475"/>
                      <a:pt x="2129696" y="1391928"/>
                    </a:cubicBezTo>
                    <a:cubicBezTo>
                      <a:pt x="2207589" y="1505381"/>
                      <a:pt x="2256696" y="1645928"/>
                      <a:pt x="2297336" y="1752608"/>
                    </a:cubicBezTo>
                    <a:cubicBezTo>
                      <a:pt x="2337976" y="1859288"/>
                      <a:pt x="2346443" y="1911781"/>
                      <a:pt x="2373536" y="2032008"/>
                    </a:cubicBezTo>
                    <a:cubicBezTo>
                      <a:pt x="2400629" y="2152235"/>
                      <a:pt x="2442116" y="2368135"/>
                      <a:pt x="2459896" y="2473968"/>
                    </a:cubicBezTo>
                    <a:cubicBezTo>
                      <a:pt x="2477676" y="2579801"/>
                      <a:pt x="2471749" y="2610281"/>
                      <a:pt x="2480216" y="2667008"/>
                    </a:cubicBezTo>
                    <a:cubicBezTo>
                      <a:pt x="2488683" y="2723735"/>
                      <a:pt x="2505616" y="2782155"/>
                      <a:pt x="2510696" y="2814328"/>
                    </a:cubicBezTo>
                    <a:cubicBezTo>
                      <a:pt x="2515776" y="2846501"/>
                      <a:pt x="2536943" y="2847348"/>
                      <a:pt x="2510696" y="2860048"/>
                    </a:cubicBezTo>
                    <a:cubicBezTo>
                      <a:pt x="2484449" y="2872748"/>
                      <a:pt x="2459049" y="2886295"/>
                      <a:pt x="2353216" y="2890528"/>
                    </a:cubicBezTo>
                    <a:cubicBezTo>
                      <a:pt x="2247383" y="2894761"/>
                      <a:pt x="1875696" y="2885448"/>
                      <a:pt x="1875696" y="2885448"/>
                    </a:cubicBezTo>
                    <a:cubicBezTo>
                      <a:pt x="1642016" y="2860048"/>
                      <a:pt x="1394789" y="2911695"/>
                      <a:pt x="1174656" y="2809248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310" name="ตัวเชื่อมต่อตรง 309">
                <a:extLst>
                  <a:ext uri="{FF2B5EF4-FFF2-40B4-BE49-F238E27FC236}">
                    <a16:creationId xmlns:a16="http://schemas.microsoft.com/office/drawing/2014/main" id="{F49DFCEA-CC91-4E53-B7CA-6696ED863088}"/>
                  </a:ext>
                </a:extLst>
              </p:cNvPr>
              <p:cNvCxnSpPr>
                <a:cxnSpLocks/>
                <a:stCxn id="309" idx="18"/>
              </p:cNvCxnSpPr>
              <p:nvPr/>
            </p:nvCxnSpPr>
            <p:spPr>
              <a:xfrm flipH="1" flipV="1">
                <a:off x="4292600" y="1610360"/>
                <a:ext cx="2056628" cy="229014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1" name="รูปแบบอิสระ: รูปร่าง 310">
                <a:extLst>
                  <a:ext uri="{FF2B5EF4-FFF2-40B4-BE49-F238E27FC236}">
                    <a16:creationId xmlns:a16="http://schemas.microsoft.com/office/drawing/2014/main" id="{5762BE99-D7C6-4656-9DDD-39D43DA06424}"/>
                  </a:ext>
                </a:extLst>
              </p:cNvPr>
              <p:cNvSpPr/>
              <p:nvPr/>
            </p:nvSpPr>
            <p:spPr>
              <a:xfrm>
                <a:off x="4815840" y="3056397"/>
                <a:ext cx="792480" cy="77963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12" name="รูปแบบอิสระ: รูปร่าง 311">
                <a:extLst>
                  <a:ext uri="{FF2B5EF4-FFF2-40B4-BE49-F238E27FC236}">
                    <a16:creationId xmlns:a16="http://schemas.microsoft.com/office/drawing/2014/main" id="{5E218241-5D0B-4156-B767-91DCE6206926}"/>
                  </a:ext>
                </a:extLst>
              </p:cNvPr>
              <p:cNvSpPr/>
              <p:nvPr/>
            </p:nvSpPr>
            <p:spPr>
              <a:xfrm>
                <a:off x="4424680" y="2294397"/>
                <a:ext cx="553720" cy="77963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13" name="รูปแบบอิสระ: รูปร่าง 312">
                <a:extLst>
                  <a:ext uri="{FF2B5EF4-FFF2-40B4-BE49-F238E27FC236}">
                    <a16:creationId xmlns:a16="http://schemas.microsoft.com/office/drawing/2014/main" id="{2F26C3F4-388E-4895-80DD-19961FFB4922}"/>
                  </a:ext>
                </a:extLst>
              </p:cNvPr>
              <p:cNvSpPr/>
              <p:nvPr/>
            </p:nvSpPr>
            <p:spPr>
              <a:xfrm rot="17018790" flipH="1">
                <a:off x="5428808" y="2843214"/>
                <a:ext cx="466135" cy="45719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14" name="รูปแบบอิสระ: รูปร่าง 313">
                <a:extLst>
                  <a:ext uri="{FF2B5EF4-FFF2-40B4-BE49-F238E27FC236}">
                    <a16:creationId xmlns:a16="http://schemas.microsoft.com/office/drawing/2014/main" id="{C2CDEC62-A36A-461F-B745-F474A1D1A841}"/>
                  </a:ext>
                </a:extLst>
              </p:cNvPr>
              <p:cNvSpPr/>
              <p:nvPr/>
            </p:nvSpPr>
            <p:spPr>
              <a:xfrm rot="17562822">
                <a:off x="4818556" y="2166883"/>
                <a:ext cx="419920" cy="45719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grpSp>
          <p:nvGrpSpPr>
            <p:cNvPr id="278" name="กลุ่ม 277">
              <a:extLst>
                <a:ext uri="{FF2B5EF4-FFF2-40B4-BE49-F238E27FC236}">
                  <a16:creationId xmlns:a16="http://schemas.microsoft.com/office/drawing/2014/main" id="{8F827D23-2854-4ADB-8C2F-8C6DDD2C4EB9}"/>
                </a:ext>
              </a:extLst>
            </p:cNvPr>
            <p:cNvGrpSpPr/>
            <p:nvPr/>
          </p:nvGrpSpPr>
          <p:grpSpPr>
            <a:xfrm>
              <a:off x="2687568" y="757957"/>
              <a:ext cx="2032210" cy="2880901"/>
              <a:chOff x="3838532" y="1040457"/>
              <a:chExt cx="2523574" cy="2891631"/>
            </a:xfrm>
            <a:solidFill>
              <a:srgbClr val="4D8047"/>
            </a:solidFill>
          </p:grpSpPr>
          <p:sp>
            <p:nvSpPr>
              <p:cNvPr id="303" name="รูปแบบอิสระ: รูปร่าง 302">
                <a:extLst>
                  <a:ext uri="{FF2B5EF4-FFF2-40B4-BE49-F238E27FC236}">
                    <a16:creationId xmlns:a16="http://schemas.microsoft.com/office/drawing/2014/main" id="{0B59406F-9875-4EA0-BC67-AC4A7592401E}"/>
                  </a:ext>
                </a:extLst>
              </p:cNvPr>
              <p:cNvSpPr/>
              <p:nvPr/>
            </p:nvSpPr>
            <p:spPr>
              <a:xfrm>
                <a:off x="3838532" y="1040457"/>
                <a:ext cx="2523574" cy="2891631"/>
              </a:xfrm>
              <a:custGeom>
                <a:avLst/>
                <a:gdLst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56696 w 2523574"/>
                  <a:gd name="connsiteY13" fmla="*/ 175768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306736 w 2523574"/>
                  <a:gd name="connsiteY21" fmla="*/ 287020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77876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554896 w 2523574"/>
                  <a:gd name="connsiteY1" fmla="*/ 227076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23574" h="2891631">
                    <a:moveTo>
                      <a:pt x="1174656" y="2809248"/>
                    </a:moveTo>
                    <a:cubicBezTo>
                      <a:pt x="954523" y="2706801"/>
                      <a:pt x="703909" y="2433328"/>
                      <a:pt x="554896" y="2270768"/>
                    </a:cubicBezTo>
                    <a:cubicBezTo>
                      <a:pt x="405883" y="2108208"/>
                      <a:pt x="351696" y="1976128"/>
                      <a:pt x="280576" y="1833888"/>
                    </a:cubicBezTo>
                    <a:cubicBezTo>
                      <a:pt x="209456" y="1691648"/>
                      <a:pt x="167123" y="1545175"/>
                      <a:pt x="128176" y="1417328"/>
                    </a:cubicBezTo>
                    <a:cubicBezTo>
                      <a:pt x="89229" y="1289481"/>
                      <a:pt x="62983" y="1198041"/>
                      <a:pt x="46896" y="1066808"/>
                    </a:cubicBezTo>
                    <a:cubicBezTo>
                      <a:pt x="30809" y="935575"/>
                      <a:pt x="36736" y="783175"/>
                      <a:pt x="31656" y="629928"/>
                    </a:cubicBezTo>
                    <a:cubicBezTo>
                      <a:pt x="26576" y="476681"/>
                      <a:pt x="14723" y="252315"/>
                      <a:pt x="16416" y="147328"/>
                    </a:cubicBezTo>
                    <a:cubicBezTo>
                      <a:pt x="18109" y="42341"/>
                      <a:pt x="-35231" y="855"/>
                      <a:pt x="41816" y="8"/>
                    </a:cubicBezTo>
                    <a:cubicBezTo>
                      <a:pt x="118863" y="-839"/>
                      <a:pt x="293276" y="59275"/>
                      <a:pt x="478696" y="142248"/>
                    </a:cubicBezTo>
                    <a:cubicBezTo>
                      <a:pt x="664116" y="225221"/>
                      <a:pt x="985003" y="401328"/>
                      <a:pt x="1154336" y="497848"/>
                    </a:cubicBezTo>
                    <a:cubicBezTo>
                      <a:pt x="1323669" y="594368"/>
                      <a:pt x="1382089" y="625695"/>
                      <a:pt x="1494696" y="721368"/>
                    </a:cubicBezTo>
                    <a:cubicBezTo>
                      <a:pt x="1607303" y="817041"/>
                      <a:pt x="1724143" y="960128"/>
                      <a:pt x="1829976" y="1071888"/>
                    </a:cubicBezTo>
                    <a:cubicBezTo>
                      <a:pt x="1935809" y="1183648"/>
                      <a:pt x="2051803" y="1278475"/>
                      <a:pt x="2129696" y="1391928"/>
                    </a:cubicBezTo>
                    <a:cubicBezTo>
                      <a:pt x="2207589" y="1505381"/>
                      <a:pt x="2256696" y="1645928"/>
                      <a:pt x="2297336" y="1752608"/>
                    </a:cubicBezTo>
                    <a:cubicBezTo>
                      <a:pt x="2337976" y="1859288"/>
                      <a:pt x="2346443" y="1911781"/>
                      <a:pt x="2373536" y="2032008"/>
                    </a:cubicBezTo>
                    <a:cubicBezTo>
                      <a:pt x="2400629" y="2152235"/>
                      <a:pt x="2442116" y="2368135"/>
                      <a:pt x="2459896" y="2473968"/>
                    </a:cubicBezTo>
                    <a:cubicBezTo>
                      <a:pt x="2477676" y="2579801"/>
                      <a:pt x="2471749" y="2610281"/>
                      <a:pt x="2480216" y="2667008"/>
                    </a:cubicBezTo>
                    <a:cubicBezTo>
                      <a:pt x="2488683" y="2723735"/>
                      <a:pt x="2505616" y="2782155"/>
                      <a:pt x="2510696" y="2814328"/>
                    </a:cubicBezTo>
                    <a:cubicBezTo>
                      <a:pt x="2515776" y="2846501"/>
                      <a:pt x="2536943" y="2847348"/>
                      <a:pt x="2510696" y="2860048"/>
                    </a:cubicBezTo>
                    <a:cubicBezTo>
                      <a:pt x="2484449" y="2872748"/>
                      <a:pt x="2459049" y="2886295"/>
                      <a:pt x="2353216" y="2890528"/>
                    </a:cubicBezTo>
                    <a:cubicBezTo>
                      <a:pt x="2247383" y="2894761"/>
                      <a:pt x="1875696" y="2885448"/>
                      <a:pt x="1875696" y="2885448"/>
                    </a:cubicBezTo>
                    <a:cubicBezTo>
                      <a:pt x="1642016" y="2860048"/>
                      <a:pt x="1394789" y="2911695"/>
                      <a:pt x="1174656" y="2809248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304" name="ตัวเชื่อมต่อตรง 303">
                <a:extLst>
                  <a:ext uri="{FF2B5EF4-FFF2-40B4-BE49-F238E27FC236}">
                    <a16:creationId xmlns:a16="http://schemas.microsoft.com/office/drawing/2014/main" id="{853DDD26-2AE0-42A2-9D9D-6A2D1E771D06}"/>
                  </a:ext>
                </a:extLst>
              </p:cNvPr>
              <p:cNvCxnSpPr>
                <a:cxnSpLocks/>
                <a:stCxn id="303" idx="18"/>
              </p:cNvCxnSpPr>
              <p:nvPr/>
            </p:nvCxnSpPr>
            <p:spPr>
              <a:xfrm flipH="1" flipV="1">
                <a:off x="4292600" y="1610360"/>
                <a:ext cx="2056628" cy="229014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5" name="รูปแบบอิสระ: รูปร่าง 304">
                <a:extLst>
                  <a:ext uri="{FF2B5EF4-FFF2-40B4-BE49-F238E27FC236}">
                    <a16:creationId xmlns:a16="http://schemas.microsoft.com/office/drawing/2014/main" id="{80682EF3-3735-4373-A3C2-DD987A0A4940}"/>
                  </a:ext>
                </a:extLst>
              </p:cNvPr>
              <p:cNvSpPr/>
              <p:nvPr/>
            </p:nvSpPr>
            <p:spPr>
              <a:xfrm>
                <a:off x="4815840" y="3056397"/>
                <a:ext cx="792480" cy="77963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06" name="รูปแบบอิสระ: รูปร่าง 305">
                <a:extLst>
                  <a:ext uri="{FF2B5EF4-FFF2-40B4-BE49-F238E27FC236}">
                    <a16:creationId xmlns:a16="http://schemas.microsoft.com/office/drawing/2014/main" id="{BF2D9637-1D5C-4E1B-939D-450F770674B9}"/>
                  </a:ext>
                </a:extLst>
              </p:cNvPr>
              <p:cNvSpPr/>
              <p:nvPr/>
            </p:nvSpPr>
            <p:spPr>
              <a:xfrm>
                <a:off x="4424680" y="2294397"/>
                <a:ext cx="553720" cy="77963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07" name="รูปแบบอิสระ: รูปร่าง 306">
                <a:extLst>
                  <a:ext uri="{FF2B5EF4-FFF2-40B4-BE49-F238E27FC236}">
                    <a16:creationId xmlns:a16="http://schemas.microsoft.com/office/drawing/2014/main" id="{CF95A5DC-11A7-422B-8F52-9C6BAA1731ED}"/>
                  </a:ext>
                </a:extLst>
              </p:cNvPr>
              <p:cNvSpPr/>
              <p:nvPr/>
            </p:nvSpPr>
            <p:spPr>
              <a:xfrm rot="17018790" flipH="1">
                <a:off x="5428808" y="2843214"/>
                <a:ext cx="466135" cy="45719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08" name="รูปแบบอิสระ: รูปร่าง 307">
                <a:extLst>
                  <a:ext uri="{FF2B5EF4-FFF2-40B4-BE49-F238E27FC236}">
                    <a16:creationId xmlns:a16="http://schemas.microsoft.com/office/drawing/2014/main" id="{C6822427-4D13-4CDE-BDB2-C31EDA60EED7}"/>
                  </a:ext>
                </a:extLst>
              </p:cNvPr>
              <p:cNvSpPr/>
              <p:nvPr/>
            </p:nvSpPr>
            <p:spPr>
              <a:xfrm rot="17562822">
                <a:off x="4818556" y="2166883"/>
                <a:ext cx="419920" cy="45719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grpSp>
          <p:nvGrpSpPr>
            <p:cNvPr id="279" name="กลุ่ม 278">
              <a:extLst>
                <a:ext uri="{FF2B5EF4-FFF2-40B4-BE49-F238E27FC236}">
                  <a16:creationId xmlns:a16="http://schemas.microsoft.com/office/drawing/2014/main" id="{4675938A-1495-4A74-9CC0-23124FBCA2EC}"/>
                </a:ext>
              </a:extLst>
            </p:cNvPr>
            <p:cNvGrpSpPr/>
            <p:nvPr/>
          </p:nvGrpSpPr>
          <p:grpSpPr>
            <a:xfrm>
              <a:off x="2649392" y="3634455"/>
              <a:ext cx="3897297" cy="3022847"/>
              <a:chOff x="4279036" y="3583162"/>
              <a:chExt cx="3897297" cy="3022847"/>
            </a:xfrm>
          </p:grpSpPr>
          <p:sp>
            <p:nvSpPr>
              <p:cNvPr id="301" name="สี่เหลี่ยมผืนผ้า 5">
                <a:extLst>
                  <a:ext uri="{FF2B5EF4-FFF2-40B4-BE49-F238E27FC236}">
                    <a16:creationId xmlns:a16="http://schemas.microsoft.com/office/drawing/2014/main" id="{F9CF6AAB-6CCE-4884-A9EA-2F074154A8C3}"/>
                  </a:ext>
                </a:extLst>
              </p:cNvPr>
              <p:cNvSpPr/>
              <p:nvPr/>
            </p:nvSpPr>
            <p:spPr>
              <a:xfrm>
                <a:off x="4691848" y="4394447"/>
                <a:ext cx="3071674" cy="2211562"/>
              </a:xfrm>
              <a:custGeom>
                <a:avLst/>
                <a:gdLst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897297 w 3897297"/>
                  <a:gd name="connsiteY2" fmla="*/ 923278 h 923278"/>
                  <a:gd name="connsiteX3" fmla="*/ 0 w 3897297"/>
                  <a:gd name="connsiteY3" fmla="*/ 923278 h 923278"/>
                  <a:gd name="connsiteX4" fmla="*/ 0 w 3897297"/>
                  <a:gd name="connsiteY4" fmla="*/ 0 h 923278"/>
                  <a:gd name="connsiteX0" fmla="*/ 0 w 3897297"/>
                  <a:gd name="connsiteY0" fmla="*/ 0 h 941033"/>
                  <a:gd name="connsiteX1" fmla="*/ 3897297 w 3897297"/>
                  <a:gd name="connsiteY1" fmla="*/ 0 h 941033"/>
                  <a:gd name="connsiteX2" fmla="*/ 3897297 w 3897297"/>
                  <a:gd name="connsiteY2" fmla="*/ 923278 h 941033"/>
                  <a:gd name="connsiteX3" fmla="*/ 479394 w 3897297"/>
                  <a:gd name="connsiteY3" fmla="*/ 941033 h 941033"/>
                  <a:gd name="connsiteX4" fmla="*/ 0 w 3897297"/>
                  <a:gd name="connsiteY4" fmla="*/ 0 h 941033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897297 w 3897297"/>
                  <a:gd name="connsiteY2" fmla="*/ 923278 h 923278"/>
                  <a:gd name="connsiteX3" fmla="*/ 186431 w 3897297"/>
                  <a:gd name="connsiteY3" fmla="*/ 905522 h 923278"/>
                  <a:gd name="connsiteX4" fmla="*/ 0 w 3897297"/>
                  <a:gd name="connsiteY4" fmla="*/ 0 h 923278"/>
                  <a:gd name="connsiteX0" fmla="*/ 0 w 3897297"/>
                  <a:gd name="connsiteY0" fmla="*/ 0 h 905522"/>
                  <a:gd name="connsiteX1" fmla="*/ 3897297 w 3897297"/>
                  <a:gd name="connsiteY1" fmla="*/ 0 h 905522"/>
                  <a:gd name="connsiteX2" fmla="*/ 3657600 w 3897297"/>
                  <a:gd name="connsiteY2" fmla="*/ 816746 h 905522"/>
                  <a:gd name="connsiteX3" fmla="*/ 186431 w 3897297"/>
                  <a:gd name="connsiteY3" fmla="*/ 905522 h 905522"/>
                  <a:gd name="connsiteX4" fmla="*/ 0 w 3897297"/>
                  <a:gd name="connsiteY4" fmla="*/ 0 h 905522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719744 w 3897297"/>
                  <a:gd name="connsiteY2" fmla="*/ 923278 h 923278"/>
                  <a:gd name="connsiteX3" fmla="*/ 186431 w 3897297"/>
                  <a:gd name="connsiteY3" fmla="*/ 905522 h 923278"/>
                  <a:gd name="connsiteX4" fmla="*/ 0 w 3897297"/>
                  <a:gd name="connsiteY4" fmla="*/ 0 h 923278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719744 w 3897297"/>
                  <a:gd name="connsiteY2" fmla="*/ 923278 h 923278"/>
                  <a:gd name="connsiteX3" fmla="*/ 490556 w 3897297"/>
                  <a:gd name="connsiteY3" fmla="*/ 890982 h 923278"/>
                  <a:gd name="connsiteX4" fmla="*/ 0 w 3897297"/>
                  <a:gd name="connsiteY4" fmla="*/ 0 h 923278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719744 w 3897297"/>
                  <a:gd name="connsiteY2" fmla="*/ 923278 h 923278"/>
                  <a:gd name="connsiteX3" fmla="*/ 670778 w 3897297"/>
                  <a:gd name="connsiteY3" fmla="*/ 883712 h 923278"/>
                  <a:gd name="connsiteX4" fmla="*/ 0 w 3897297"/>
                  <a:gd name="connsiteY4" fmla="*/ 0 h 923278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719744 w 3897297"/>
                  <a:gd name="connsiteY2" fmla="*/ 923278 h 923278"/>
                  <a:gd name="connsiteX3" fmla="*/ 513084 w 3897297"/>
                  <a:gd name="connsiteY3" fmla="*/ 905522 h 923278"/>
                  <a:gd name="connsiteX4" fmla="*/ 0 w 3897297"/>
                  <a:gd name="connsiteY4" fmla="*/ 0 h 923278"/>
                  <a:gd name="connsiteX0" fmla="*/ 0 w 3897297"/>
                  <a:gd name="connsiteY0" fmla="*/ 0 h 905522"/>
                  <a:gd name="connsiteX1" fmla="*/ 3897297 w 3897297"/>
                  <a:gd name="connsiteY1" fmla="*/ 0 h 905522"/>
                  <a:gd name="connsiteX2" fmla="*/ 3280454 w 3897297"/>
                  <a:gd name="connsiteY2" fmla="*/ 810594 h 905522"/>
                  <a:gd name="connsiteX3" fmla="*/ 513084 w 3897297"/>
                  <a:gd name="connsiteY3" fmla="*/ 905522 h 905522"/>
                  <a:gd name="connsiteX4" fmla="*/ 0 w 3897297"/>
                  <a:gd name="connsiteY4" fmla="*/ 0 h 905522"/>
                  <a:gd name="connsiteX0" fmla="*/ 0 w 3897297"/>
                  <a:gd name="connsiteY0" fmla="*/ 0 h 905522"/>
                  <a:gd name="connsiteX1" fmla="*/ 3897297 w 3897297"/>
                  <a:gd name="connsiteY1" fmla="*/ 0 h 905522"/>
                  <a:gd name="connsiteX2" fmla="*/ 3359300 w 3897297"/>
                  <a:gd name="connsiteY2" fmla="*/ 901468 h 905522"/>
                  <a:gd name="connsiteX3" fmla="*/ 513084 w 3897297"/>
                  <a:gd name="connsiteY3" fmla="*/ 905522 h 905522"/>
                  <a:gd name="connsiteX4" fmla="*/ 0 w 3897297"/>
                  <a:gd name="connsiteY4" fmla="*/ 0 h 9055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897297" h="905522">
                    <a:moveTo>
                      <a:pt x="0" y="0"/>
                    </a:moveTo>
                    <a:lnTo>
                      <a:pt x="3897297" y="0"/>
                    </a:lnTo>
                    <a:lnTo>
                      <a:pt x="3359300" y="901468"/>
                    </a:lnTo>
                    <a:lnTo>
                      <a:pt x="513084" y="9055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54F28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02" name="สี่เหลี่ยมผืนผ้า 5">
                <a:extLst>
                  <a:ext uri="{FF2B5EF4-FFF2-40B4-BE49-F238E27FC236}">
                    <a16:creationId xmlns:a16="http://schemas.microsoft.com/office/drawing/2014/main" id="{733B48EF-9C81-466B-825F-7883105799C4}"/>
                  </a:ext>
                </a:extLst>
              </p:cNvPr>
              <p:cNvSpPr/>
              <p:nvPr/>
            </p:nvSpPr>
            <p:spPr>
              <a:xfrm>
                <a:off x="4279036" y="3583162"/>
                <a:ext cx="3897297" cy="923278"/>
              </a:xfrm>
              <a:custGeom>
                <a:avLst/>
                <a:gdLst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897297 w 3897297"/>
                  <a:gd name="connsiteY2" fmla="*/ 923278 h 923278"/>
                  <a:gd name="connsiteX3" fmla="*/ 0 w 3897297"/>
                  <a:gd name="connsiteY3" fmla="*/ 923278 h 923278"/>
                  <a:gd name="connsiteX4" fmla="*/ 0 w 3897297"/>
                  <a:gd name="connsiteY4" fmla="*/ 0 h 923278"/>
                  <a:gd name="connsiteX0" fmla="*/ 0 w 3897297"/>
                  <a:gd name="connsiteY0" fmla="*/ 0 h 941033"/>
                  <a:gd name="connsiteX1" fmla="*/ 3897297 w 3897297"/>
                  <a:gd name="connsiteY1" fmla="*/ 0 h 941033"/>
                  <a:gd name="connsiteX2" fmla="*/ 3897297 w 3897297"/>
                  <a:gd name="connsiteY2" fmla="*/ 923278 h 941033"/>
                  <a:gd name="connsiteX3" fmla="*/ 479394 w 3897297"/>
                  <a:gd name="connsiteY3" fmla="*/ 941033 h 941033"/>
                  <a:gd name="connsiteX4" fmla="*/ 0 w 3897297"/>
                  <a:gd name="connsiteY4" fmla="*/ 0 h 941033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897297 w 3897297"/>
                  <a:gd name="connsiteY2" fmla="*/ 923278 h 923278"/>
                  <a:gd name="connsiteX3" fmla="*/ 186431 w 3897297"/>
                  <a:gd name="connsiteY3" fmla="*/ 905522 h 923278"/>
                  <a:gd name="connsiteX4" fmla="*/ 0 w 3897297"/>
                  <a:gd name="connsiteY4" fmla="*/ 0 h 923278"/>
                  <a:gd name="connsiteX0" fmla="*/ 0 w 3897297"/>
                  <a:gd name="connsiteY0" fmla="*/ 0 h 905522"/>
                  <a:gd name="connsiteX1" fmla="*/ 3897297 w 3897297"/>
                  <a:gd name="connsiteY1" fmla="*/ 0 h 905522"/>
                  <a:gd name="connsiteX2" fmla="*/ 3657600 w 3897297"/>
                  <a:gd name="connsiteY2" fmla="*/ 816746 h 905522"/>
                  <a:gd name="connsiteX3" fmla="*/ 186431 w 3897297"/>
                  <a:gd name="connsiteY3" fmla="*/ 905522 h 905522"/>
                  <a:gd name="connsiteX4" fmla="*/ 0 w 3897297"/>
                  <a:gd name="connsiteY4" fmla="*/ 0 h 905522"/>
                  <a:gd name="connsiteX0" fmla="*/ 0 w 3897297"/>
                  <a:gd name="connsiteY0" fmla="*/ 0 h 923278"/>
                  <a:gd name="connsiteX1" fmla="*/ 3897297 w 3897297"/>
                  <a:gd name="connsiteY1" fmla="*/ 0 h 923278"/>
                  <a:gd name="connsiteX2" fmla="*/ 3719744 w 3897297"/>
                  <a:gd name="connsiteY2" fmla="*/ 923278 h 923278"/>
                  <a:gd name="connsiteX3" fmla="*/ 186431 w 3897297"/>
                  <a:gd name="connsiteY3" fmla="*/ 905522 h 923278"/>
                  <a:gd name="connsiteX4" fmla="*/ 0 w 3897297"/>
                  <a:gd name="connsiteY4" fmla="*/ 0 h 9232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897297" h="923278">
                    <a:moveTo>
                      <a:pt x="0" y="0"/>
                    </a:moveTo>
                    <a:lnTo>
                      <a:pt x="3897297" y="0"/>
                    </a:lnTo>
                    <a:lnTo>
                      <a:pt x="3719744" y="923278"/>
                    </a:lnTo>
                    <a:lnTo>
                      <a:pt x="186431" y="9055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7362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grpSp>
          <p:nvGrpSpPr>
            <p:cNvPr id="280" name="กลุ่ม 279">
              <a:extLst>
                <a:ext uri="{FF2B5EF4-FFF2-40B4-BE49-F238E27FC236}">
                  <a16:creationId xmlns:a16="http://schemas.microsoft.com/office/drawing/2014/main" id="{EEEFD3DA-985F-426E-8A5B-0E4D89B898BE}"/>
                </a:ext>
              </a:extLst>
            </p:cNvPr>
            <p:cNvGrpSpPr/>
            <p:nvPr/>
          </p:nvGrpSpPr>
          <p:grpSpPr>
            <a:xfrm>
              <a:off x="2492332" y="1521007"/>
              <a:ext cx="2130858" cy="2089476"/>
              <a:chOff x="3838532" y="1040457"/>
              <a:chExt cx="2523574" cy="2891631"/>
            </a:xfrm>
            <a:solidFill>
              <a:srgbClr val="8CAD66"/>
            </a:solidFill>
          </p:grpSpPr>
          <p:sp>
            <p:nvSpPr>
              <p:cNvPr id="295" name="รูปแบบอิสระ: รูปร่าง 294">
                <a:extLst>
                  <a:ext uri="{FF2B5EF4-FFF2-40B4-BE49-F238E27FC236}">
                    <a16:creationId xmlns:a16="http://schemas.microsoft.com/office/drawing/2014/main" id="{22E288E5-0F7E-4A0C-ADB0-DDB950B50E37}"/>
                  </a:ext>
                </a:extLst>
              </p:cNvPr>
              <p:cNvSpPr/>
              <p:nvPr/>
            </p:nvSpPr>
            <p:spPr>
              <a:xfrm>
                <a:off x="3838532" y="1040457"/>
                <a:ext cx="2523574" cy="2891631"/>
              </a:xfrm>
              <a:custGeom>
                <a:avLst/>
                <a:gdLst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56696 w 2523574"/>
                  <a:gd name="connsiteY13" fmla="*/ 175768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306736 w 2523574"/>
                  <a:gd name="connsiteY21" fmla="*/ 287020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77876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554896 w 2523574"/>
                  <a:gd name="connsiteY1" fmla="*/ 227076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23574" h="2891631">
                    <a:moveTo>
                      <a:pt x="1174656" y="2809248"/>
                    </a:moveTo>
                    <a:cubicBezTo>
                      <a:pt x="954523" y="2706801"/>
                      <a:pt x="703909" y="2433328"/>
                      <a:pt x="554896" y="2270768"/>
                    </a:cubicBezTo>
                    <a:cubicBezTo>
                      <a:pt x="405883" y="2108208"/>
                      <a:pt x="351696" y="1976128"/>
                      <a:pt x="280576" y="1833888"/>
                    </a:cubicBezTo>
                    <a:cubicBezTo>
                      <a:pt x="209456" y="1691648"/>
                      <a:pt x="167123" y="1545175"/>
                      <a:pt x="128176" y="1417328"/>
                    </a:cubicBezTo>
                    <a:cubicBezTo>
                      <a:pt x="89229" y="1289481"/>
                      <a:pt x="62983" y="1198041"/>
                      <a:pt x="46896" y="1066808"/>
                    </a:cubicBezTo>
                    <a:cubicBezTo>
                      <a:pt x="30809" y="935575"/>
                      <a:pt x="36736" y="783175"/>
                      <a:pt x="31656" y="629928"/>
                    </a:cubicBezTo>
                    <a:cubicBezTo>
                      <a:pt x="26576" y="476681"/>
                      <a:pt x="14723" y="252315"/>
                      <a:pt x="16416" y="147328"/>
                    </a:cubicBezTo>
                    <a:cubicBezTo>
                      <a:pt x="18109" y="42341"/>
                      <a:pt x="-35231" y="855"/>
                      <a:pt x="41816" y="8"/>
                    </a:cubicBezTo>
                    <a:cubicBezTo>
                      <a:pt x="118863" y="-839"/>
                      <a:pt x="293276" y="59275"/>
                      <a:pt x="478696" y="142248"/>
                    </a:cubicBezTo>
                    <a:cubicBezTo>
                      <a:pt x="664116" y="225221"/>
                      <a:pt x="985003" y="401328"/>
                      <a:pt x="1154336" y="497848"/>
                    </a:cubicBezTo>
                    <a:cubicBezTo>
                      <a:pt x="1323669" y="594368"/>
                      <a:pt x="1382089" y="625695"/>
                      <a:pt x="1494696" y="721368"/>
                    </a:cubicBezTo>
                    <a:cubicBezTo>
                      <a:pt x="1607303" y="817041"/>
                      <a:pt x="1724143" y="960128"/>
                      <a:pt x="1829976" y="1071888"/>
                    </a:cubicBezTo>
                    <a:cubicBezTo>
                      <a:pt x="1935809" y="1183648"/>
                      <a:pt x="2051803" y="1278475"/>
                      <a:pt x="2129696" y="1391928"/>
                    </a:cubicBezTo>
                    <a:cubicBezTo>
                      <a:pt x="2207589" y="1505381"/>
                      <a:pt x="2256696" y="1645928"/>
                      <a:pt x="2297336" y="1752608"/>
                    </a:cubicBezTo>
                    <a:cubicBezTo>
                      <a:pt x="2337976" y="1859288"/>
                      <a:pt x="2346443" y="1911781"/>
                      <a:pt x="2373536" y="2032008"/>
                    </a:cubicBezTo>
                    <a:cubicBezTo>
                      <a:pt x="2400629" y="2152235"/>
                      <a:pt x="2442116" y="2368135"/>
                      <a:pt x="2459896" y="2473968"/>
                    </a:cubicBezTo>
                    <a:cubicBezTo>
                      <a:pt x="2477676" y="2579801"/>
                      <a:pt x="2471749" y="2610281"/>
                      <a:pt x="2480216" y="2667008"/>
                    </a:cubicBezTo>
                    <a:cubicBezTo>
                      <a:pt x="2488683" y="2723735"/>
                      <a:pt x="2505616" y="2782155"/>
                      <a:pt x="2510696" y="2814328"/>
                    </a:cubicBezTo>
                    <a:cubicBezTo>
                      <a:pt x="2515776" y="2846501"/>
                      <a:pt x="2536943" y="2847348"/>
                      <a:pt x="2510696" y="2860048"/>
                    </a:cubicBezTo>
                    <a:cubicBezTo>
                      <a:pt x="2484449" y="2872748"/>
                      <a:pt x="2459049" y="2886295"/>
                      <a:pt x="2353216" y="2890528"/>
                    </a:cubicBezTo>
                    <a:cubicBezTo>
                      <a:pt x="2247383" y="2894761"/>
                      <a:pt x="1875696" y="2885448"/>
                      <a:pt x="1875696" y="2885448"/>
                    </a:cubicBezTo>
                    <a:cubicBezTo>
                      <a:pt x="1642016" y="2860048"/>
                      <a:pt x="1394789" y="2911695"/>
                      <a:pt x="1174656" y="2809248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296" name="ตัวเชื่อมต่อตรง 295">
                <a:extLst>
                  <a:ext uri="{FF2B5EF4-FFF2-40B4-BE49-F238E27FC236}">
                    <a16:creationId xmlns:a16="http://schemas.microsoft.com/office/drawing/2014/main" id="{268478FC-5C89-4A89-9BB5-1BFF0652C775}"/>
                  </a:ext>
                </a:extLst>
              </p:cNvPr>
              <p:cNvCxnSpPr>
                <a:cxnSpLocks/>
                <a:stCxn id="295" idx="18"/>
              </p:cNvCxnSpPr>
              <p:nvPr/>
            </p:nvCxnSpPr>
            <p:spPr>
              <a:xfrm flipH="1" flipV="1">
                <a:off x="4292600" y="1610360"/>
                <a:ext cx="2056628" cy="229014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7" name="รูปแบบอิสระ: รูปร่าง 296">
                <a:extLst>
                  <a:ext uri="{FF2B5EF4-FFF2-40B4-BE49-F238E27FC236}">
                    <a16:creationId xmlns:a16="http://schemas.microsoft.com/office/drawing/2014/main" id="{E237344E-4DB6-42F7-9DC1-A9CB4795C4FD}"/>
                  </a:ext>
                </a:extLst>
              </p:cNvPr>
              <p:cNvSpPr/>
              <p:nvPr/>
            </p:nvSpPr>
            <p:spPr>
              <a:xfrm>
                <a:off x="4815840" y="3056397"/>
                <a:ext cx="792480" cy="77963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98" name="รูปแบบอิสระ: รูปร่าง 297">
                <a:extLst>
                  <a:ext uri="{FF2B5EF4-FFF2-40B4-BE49-F238E27FC236}">
                    <a16:creationId xmlns:a16="http://schemas.microsoft.com/office/drawing/2014/main" id="{F804697B-D34F-453A-8356-B638886D0BC0}"/>
                  </a:ext>
                </a:extLst>
              </p:cNvPr>
              <p:cNvSpPr/>
              <p:nvPr/>
            </p:nvSpPr>
            <p:spPr>
              <a:xfrm>
                <a:off x="4424680" y="2294397"/>
                <a:ext cx="553720" cy="77963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99" name="รูปแบบอิสระ: รูปร่าง 298">
                <a:extLst>
                  <a:ext uri="{FF2B5EF4-FFF2-40B4-BE49-F238E27FC236}">
                    <a16:creationId xmlns:a16="http://schemas.microsoft.com/office/drawing/2014/main" id="{BAC22F8F-7340-40D5-8BD4-A46BB2B8CDC5}"/>
                  </a:ext>
                </a:extLst>
              </p:cNvPr>
              <p:cNvSpPr/>
              <p:nvPr/>
            </p:nvSpPr>
            <p:spPr>
              <a:xfrm rot="17018790" flipH="1">
                <a:off x="5428808" y="2843214"/>
                <a:ext cx="466135" cy="45719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300" name="รูปแบบอิสระ: รูปร่าง 299">
                <a:extLst>
                  <a:ext uri="{FF2B5EF4-FFF2-40B4-BE49-F238E27FC236}">
                    <a16:creationId xmlns:a16="http://schemas.microsoft.com/office/drawing/2014/main" id="{740D5EE9-5387-4946-9DE3-B4F16D4CE293}"/>
                  </a:ext>
                </a:extLst>
              </p:cNvPr>
              <p:cNvSpPr/>
              <p:nvPr/>
            </p:nvSpPr>
            <p:spPr>
              <a:xfrm rot="17562822">
                <a:off x="4818556" y="2166883"/>
                <a:ext cx="419920" cy="45719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grpSp>
          <p:nvGrpSpPr>
            <p:cNvPr id="281" name="กลุ่ม 280">
              <a:extLst>
                <a:ext uri="{FF2B5EF4-FFF2-40B4-BE49-F238E27FC236}">
                  <a16:creationId xmlns:a16="http://schemas.microsoft.com/office/drawing/2014/main" id="{FF29CD6F-DF76-41F6-9990-906C2A05B836}"/>
                </a:ext>
              </a:extLst>
            </p:cNvPr>
            <p:cNvGrpSpPr/>
            <p:nvPr/>
          </p:nvGrpSpPr>
          <p:grpSpPr>
            <a:xfrm flipH="1">
              <a:off x="4544712" y="757958"/>
              <a:ext cx="1913853" cy="2853414"/>
              <a:chOff x="3838532" y="1040457"/>
              <a:chExt cx="2523574" cy="2891631"/>
            </a:xfrm>
            <a:solidFill>
              <a:srgbClr val="4D8047"/>
            </a:solidFill>
          </p:grpSpPr>
          <p:sp>
            <p:nvSpPr>
              <p:cNvPr id="289" name="รูปแบบอิสระ: รูปร่าง 288">
                <a:extLst>
                  <a:ext uri="{FF2B5EF4-FFF2-40B4-BE49-F238E27FC236}">
                    <a16:creationId xmlns:a16="http://schemas.microsoft.com/office/drawing/2014/main" id="{14A3E791-3747-456B-A08C-248F0AB34504}"/>
                  </a:ext>
                </a:extLst>
              </p:cNvPr>
              <p:cNvSpPr/>
              <p:nvPr/>
            </p:nvSpPr>
            <p:spPr>
              <a:xfrm>
                <a:off x="3838532" y="1040457"/>
                <a:ext cx="2523574" cy="2891631"/>
              </a:xfrm>
              <a:custGeom>
                <a:avLst/>
                <a:gdLst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56696 w 2523574"/>
                  <a:gd name="connsiteY13" fmla="*/ 175768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306736 w 2523574"/>
                  <a:gd name="connsiteY21" fmla="*/ 287020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77876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554896 w 2523574"/>
                  <a:gd name="connsiteY1" fmla="*/ 227076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23574" h="2891631">
                    <a:moveTo>
                      <a:pt x="1174656" y="2809248"/>
                    </a:moveTo>
                    <a:cubicBezTo>
                      <a:pt x="954523" y="2706801"/>
                      <a:pt x="703909" y="2433328"/>
                      <a:pt x="554896" y="2270768"/>
                    </a:cubicBezTo>
                    <a:cubicBezTo>
                      <a:pt x="405883" y="2108208"/>
                      <a:pt x="351696" y="1976128"/>
                      <a:pt x="280576" y="1833888"/>
                    </a:cubicBezTo>
                    <a:cubicBezTo>
                      <a:pt x="209456" y="1691648"/>
                      <a:pt x="167123" y="1545175"/>
                      <a:pt x="128176" y="1417328"/>
                    </a:cubicBezTo>
                    <a:cubicBezTo>
                      <a:pt x="89229" y="1289481"/>
                      <a:pt x="62983" y="1198041"/>
                      <a:pt x="46896" y="1066808"/>
                    </a:cubicBezTo>
                    <a:cubicBezTo>
                      <a:pt x="30809" y="935575"/>
                      <a:pt x="36736" y="783175"/>
                      <a:pt x="31656" y="629928"/>
                    </a:cubicBezTo>
                    <a:cubicBezTo>
                      <a:pt x="26576" y="476681"/>
                      <a:pt x="14723" y="252315"/>
                      <a:pt x="16416" y="147328"/>
                    </a:cubicBezTo>
                    <a:cubicBezTo>
                      <a:pt x="18109" y="42341"/>
                      <a:pt x="-35231" y="855"/>
                      <a:pt x="41816" y="8"/>
                    </a:cubicBezTo>
                    <a:cubicBezTo>
                      <a:pt x="118863" y="-839"/>
                      <a:pt x="293276" y="59275"/>
                      <a:pt x="478696" y="142248"/>
                    </a:cubicBezTo>
                    <a:cubicBezTo>
                      <a:pt x="664116" y="225221"/>
                      <a:pt x="985003" y="401328"/>
                      <a:pt x="1154336" y="497848"/>
                    </a:cubicBezTo>
                    <a:cubicBezTo>
                      <a:pt x="1323669" y="594368"/>
                      <a:pt x="1382089" y="625695"/>
                      <a:pt x="1494696" y="721368"/>
                    </a:cubicBezTo>
                    <a:cubicBezTo>
                      <a:pt x="1607303" y="817041"/>
                      <a:pt x="1724143" y="960128"/>
                      <a:pt x="1829976" y="1071888"/>
                    </a:cubicBezTo>
                    <a:cubicBezTo>
                      <a:pt x="1935809" y="1183648"/>
                      <a:pt x="2051803" y="1278475"/>
                      <a:pt x="2129696" y="1391928"/>
                    </a:cubicBezTo>
                    <a:cubicBezTo>
                      <a:pt x="2207589" y="1505381"/>
                      <a:pt x="2256696" y="1645928"/>
                      <a:pt x="2297336" y="1752608"/>
                    </a:cubicBezTo>
                    <a:cubicBezTo>
                      <a:pt x="2337976" y="1859288"/>
                      <a:pt x="2346443" y="1911781"/>
                      <a:pt x="2373536" y="2032008"/>
                    </a:cubicBezTo>
                    <a:cubicBezTo>
                      <a:pt x="2400629" y="2152235"/>
                      <a:pt x="2442116" y="2368135"/>
                      <a:pt x="2459896" y="2473968"/>
                    </a:cubicBezTo>
                    <a:cubicBezTo>
                      <a:pt x="2477676" y="2579801"/>
                      <a:pt x="2471749" y="2610281"/>
                      <a:pt x="2480216" y="2667008"/>
                    </a:cubicBezTo>
                    <a:cubicBezTo>
                      <a:pt x="2488683" y="2723735"/>
                      <a:pt x="2505616" y="2782155"/>
                      <a:pt x="2510696" y="2814328"/>
                    </a:cubicBezTo>
                    <a:cubicBezTo>
                      <a:pt x="2515776" y="2846501"/>
                      <a:pt x="2536943" y="2847348"/>
                      <a:pt x="2510696" y="2860048"/>
                    </a:cubicBezTo>
                    <a:cubicBezTo>
                      <a:pt x="2484449" y="2872748"/>
                      <a:pt x="2459049" y="2886295"/>
                      <a:pt x="2353216" y="2890528"/>
                    </a:cubicBezTo>
                    <a:cubicBezTo>
                      <a:pt x="2247383" y="2894761"/>
                      <a:pt x="1875696" y="2885448"/>
                      <a:pt x="1875696" y="2885448"/>
                    </a:cubicBezTo>
                    <a:cubicBezTo>
                      <a:pt x="1642016" y="2860048"/>
                      <a:pt x="1394789" y="2911695"/>
                      <a:pt x="1174656" y="2809248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290" name="ตัวเชื่อมต่อตรง 289">
                <a:extLst>
                  <a:ext uri="{FF2B5EF4-FFF2-40B4-BE49-F238E27FC236}">
                    <a16:creationId xmlns:a16="http://schemas.microsoft.com/office/drawing/2014/main" id="{72FDD47E-1FFA-44CB-9C12-49DBC233C306}"/>
                  </a:ext>
                </a:extLst>
              </p:cNvPr>
              <p:cNvCxnSpPr>
                <a:cxnSpLocks/>
                <a:stCxn id="289" idx="18"/>
              </p:cNvCxnSpPr>
              <p:nvPr/>
            </p:nvCxnSpPr>
            <p:spPr>
              <a:xfrm flipH="1" flipV="1">
                <a:off x="4292600" y="1610360"/>
                <a:ext cx="2056628" cy="229014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1" name="รูปแบบอิสระ: รูปร่าง 290">
                <a:extLst>
                  <a:ext uri="{FF2B5EF4-FFF2-40B4-BE49-F238E27FC236}">
                    <a16:creationId xmlns:a16="http://schemas.microsoft.com/office/drawing/2014/main" id="{1A8F83F1-51BC-4E14-A5E7-210E1A1F57CC}"/>
                  </a:ext>
                </a:extLst>
              </p:cNvPr>
              <p:cNvSpPr/>
              <p:nvPr/>
            </p:nvSpPr>
            <p:spPr>
              <a:xfrm>
                <a:off x="4815840" y="3056397"/>
                <a:ext cx="792480" cy="77963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92" name="รูปแบบอิสระ: รูปร่าง 291">
                <a:extLst>
                  <a:ext uri="{FF2B5EF4-FFF2-40B4-BE49-F238E27FC236}">
                    <a16:creationId xmlns:a16="http://schemas.microsoft.com/office/drawing/2014/main" id="{A4363150-E915-470F-A8B8-12FF9E7AF7F8}"/>
                  </a:ext>
                </a:extLst>
              </p:cNvPr>
              <p:cNvSpPr/>
              <p:nvPr/>
            </p:nvSpPr>
            <p:spPr>
              <a:xfrm>
                <a:off x="4424680" y="2294397"/>
                <a:ext cx="553720" cy="77963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93" name="รูปแบบอิสระ: รูปร่าง 292">
                <a:extLst>
                  <a:ext uri="{FF2B5EF4-FFF2-40B4-BE49-F238E27FC236}">
                    <a16:creationId xmlns:a16="http://schemas.microsoft.com/office/drawing/2014/main" id="{256DDEAB-F206-4518-AC6C-87BF19C40E49}"/>
                  </a:ext>
                </a:extLst>
              </p:cNvPr>
              <p:cNvSpPr/>
              <p:nvPr/>
            </p:nvSpPr>
            <p:spPr>
              <a:xfrm rot="17018790" flipH="1">
                <a:off x="5428808" y="2843214"/>
                <a:ext cx="466135" cy="45719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94" name="รูปแบบอิสระ: รูปร่าง 293">
                <a:extLst>
                  <a:ext uri="{FF2B5EF4-FFF2-40B4-BE49-F238E27FC236}">
                    <a16:creationId xmlns:a16="http://schemas.microsoft.com/office/drawing/2014/main" id="{BE12C0D8-4381-4FA6-876E-DEB4AD415E83}"/>
                  </a:ext>
                </a:extLst>
              </p:cNvPr>
              <p:cNvSpPr/>
              <p:nvPr/>
            </p:nvSpPr>
            <p:spPr>
              <a:xfrm rot="17562822">
                <a:off x="4818556" y="2166883"/>
                <a:ext cx="419920" cy="45719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  <p:grpSp>
          <p:nvGrpSpPr>
            <p:cNvPr id="282" name="กลุ่ม 281">
              <a:extLst>
                <a:ext uri="{FF2B5EF4-FFF2-40B4-BE49-F238E27FC236}">
                  <a16:creationId xmlns:a16="http://schemas.microsoft.com/office/drawing/2014/main" id="{519DACA4-DC89-4105-A8C8-B3D02039A617}"/>
                </a:ext>
              </a:extLst>
            </p:cNvPr>
            <p:cNvGrpSpPr/>
            <p:nvPr/>
          </p:nvGrpSpPr>
          <p:grpSpPr>
            <a:xfrm flipH="1">
              <a:off x="4567057" y="1522583"/>
              <a:ext cx="2071462" cy="2110984"/>
              <a:chOff x="3838532" y="1040457"/>
              <a:chExt cx="2523574" cy="2891631"/>
            </a:xfrm>
            <a:solidFill>
              <a:srgbClr val="8CAD66"/>
            </a:solidFill>
          </p:grpSpPr>
          <p:sp>
            <p:nvSpPr>
              <p:cNvPr id="283" name="รูปแบบอิสระ: รูปร่าง 282">
                <a:extLst>
                  <a:ext uri="{FF2B5EF4-FFF2-40B4-BE49-F238E27FC236}">
                    <a16:creationId xmlns:a16="http://schemas.microsoft.com/office/drawing/2014/main" id="{B19BF3F1-1D57-4080-8EBF-F31BE46A6BC9}"/>
                  </a:ext>
                </a:extLst>
              </p:cNvPr>
              <p:cNvSpPr/>
              <p:nvPr/>
            </p:nvSpPr>
            <p:spPr>
              <a:xfrm>
                <a:off x="3838532" y="1040457"/>
                <a:ext cx="2523574" cy="2891631"/>
              </a:xfrm>
              <a:custGeom>
                <a:avLst/>
                <a:gdLst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56696 w 2523574"/>
                  <a:gd name="connsiteY13" fmla="*/ 175768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255936 w 2523574"/>
                  <a:gd name="connsiteY21" fmla="*/ 287528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306736 w 2523574"/>
                  <a:gd name="connsiteY21" fmla="*/ 2870208 h 2891631"/>
                  <a:gd name="connsiteX22" fmla="*/ 1174656 w 2523574"/>
                  <a:gd name="connsiteY22" fmla="*/ 2778768 h 2891631"/>
                  <a:gd name="connsiteX0" fmla="*/ 1174656 w 2523574"/>
                  <a:gd name="connsiteY0" fmla="*/ 277876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77876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610776 w 2523574"/>
                  <a:gd name="connsiteY1" fmla="*/ 229108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  <a:gd name="connsiteX0" fmla="*/ 1174656 w 2523574"/>
                  <a:gd name="connsiteY0" fmla="*/ 2809248 h 2891631"/>
                  <a:gd name="connsiteX1" fmla="*/ 554896 w 2523574"/>
                  <a:gd name="connsiteY1" fmla="*/ 2270768 h 2891631"/>
                  <a:gd name="connsiteX2" fmla="*/ 280576 w 2523574"/>
                  <a:gd name="connsiteY2" fmla="*/ 1833888 h 2891631"/>
                  <a:gd name="connsiteX3" fmla="*/ 128176 w 2523574"/>
                  <a:gd name="connsiteY3" fmla="*/ 1417328 h 2891631"/>
                  <a:gd name="connsiteX4" fmla="*/ 46896 w 2523574"/>
                  <a:gd name="connsiteY4" fmla="*/ 1066808 h 2891631"/>
                  <a:gd name="connsiteX5" fmla="*/ 31656 w 2523574"/>
                  <a:gd name="connsiteY5" fmla="*/ 629928 h 2891631"/>
                  <a:gd name="connsiteX6" fmla="*/ 16416 w 2523574"/>
                  <a:gd name="connsiteY6" fmla="*/ 147328 h 2891631"/>
                  <a:gd name="connsiteX7" fmla="*/ 41816 w 2523574"/>
                  <a:gd name="connsiteY7" fmla="*/ 8 h 2891631"/>
                  <a:gd name="connsiteX8" fmla="*/ 478696 w 2523574"/>
                  <a:gd name="connsiteY8" fmla="*/ 142248 h 2891631"/>
                  <a:gd name="connsiteX9" fmla="*/ 1154336 w 2523574"/>
                  <a:gd name="connsiteY9" fmla="*/ 497848 h 2891631"/>
                  <a:gd name="connsiteX10" fmla="*/ 1494696 w 2523574"/>
                  <a:gd name="connsiteY10" fmla="*/ 721368 h 2891631"/>
                  <a:gd name="connsiteX11" fmla="*/ 1829976 w 2523574"/>
                  <a:gd name="connsiteY11" fmla="*/ 1071888 h 2891631"/>
                  <a:gd name="connsiteX12" fmla="*/ 2129696 w 2523574"/>
                  <a:gd name="connsiteY12" fmla="*/ 1391928 h 2891631"/>
                  <a:gd name="connsiteX13" fmla="*/ 2297336 w 2523574"/>
                  <a:gd name="connsiteY13" fmla="*/ 1752608 h 2891631"/>
                  <a:gd name="connsiteX14" fmla="*/ 2373536 w 2523574"/>
                  <a:gd name="connsiteY14" fmla="*/ 2032008 h 2891631"/>
                  <a:gd name="connsiteX15" fmla="*/ 2459896 w 2523574"/>
                  <a:gd name="connsiteY15" fmla="*/ 2473968 h 2891631"/>
                  <a:gd name="connsiteX16" fmla="*/ 2480216 w 2523574"/>
                  <a:gd name="connsiteY16" fmla="*/ 2667008 h 2891631"/>
                  <a:gd name="connsiteX17" fmla="*/ 2510696 w 2523574"/>
                  <a:gd name="connsiteY17" fmla="*/ 2814328 h 2891631"/>
                  <a:gd name="connsiteX18" fmla="*/ 2510696 w 2523574"/>
                  <a:gd name="connsiteY18" fmla="*/ 2860048 h 2891631"/>
                  <a:gd name="connsiteX19" fmla="*/ 2353216 w 2523574"/>
                  <a:gd name="connsiteY19" fmla="*/ 2890528 h 2891631"/>
                  <a:gd name="connsiteX20" fmla="*/ 1875696 w 2523574"/>
                  <a:gd name="connsiteY20" fmla="*/ 2885448 h 2891631"/>
                  <a:gd name="connsiteX21" fmla="*/ 1174656 w 2523574"/>
                  <a:gd name="connsiteY21" fmla="*/ 2809248 h 2891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23574" h="2891631">
                    <a:moveTo>
                      <a:pt x="1174656" y="2809248"/>
                    </a:moveTo>
                    <a:cubicBezTo>
                      <a:pt x="954523" y="2706801"/>
                      <a:pt x="703909" y="2433328"/>
                      <a:pt x="554896" y="2270768"/>
                    </a:cubicBezTo>
                    <a:cubicBezTo>
                      <a:pt x="405883" y="2108208"/>
                      <a:pt x="351696" y="1976128"/>
                      <a:pt x="280576" y="1833888"/>
                    </a:cubicBezTo>
                    <a:cubicBezTo>
                      <a:pt x="209456" y="1691648"/>
                      <a:pt x="167123" y="1545175"/>
                      <a:pt x="128176" y="1417328"/>
                    </a:cubicBezTo>
                    <a:cubicBezTo>
                      <a:pt x="89229" y="1289481"/>
                      <a:pt x="62983" y="1198041"/>
                      <a:pt x="46896" y="1066808"/>
                    </a:cubicBezTo>
                    <a:cubicBezTo>
                      <a:pt x="30809" y="935575"/>
                      <a:pt x="36736" y="783175"/>
                      <a:pt x="31656" y="629928"/>
                    </a:cubicBezTo>
                    <a:cubicBezTo>
                      <a:pt x="26576" y="476681"/>
                      <a:pt x="14723" y="252315"/>
                      <a:pt x="16416" y="147328"/>
                    </a:cubicBezTo>
                    <a:cubicBezTo>
                      <a:pt x="18109" y="42341"/>
                      <a:pt x="-35231" y="855"/>
                      <a:pt x="41816" y="8"/>
                    </a:cubicBezTo>
                    <a:cubicBezTo>
                      <a:pt x="118863" y="-839"/>
                      <a:pt x="293276" y="59275"/>
                      <a:pt x="478696" y="142248"/>
                    </a:cubicBezTo>
                    <a:cubicBezTo>
                      <a:pt x="664116" y="225221"/>
                      <a:pt x="985003" y="401328"/>
                      <a:pt x="1154336" y="497848"/>
                    </a:cubicBezTo>
                    <a:cubicBezTo>
                      <a:pt x="1323669" y="594368"/>
                      <a:pt x="1382089" y="625695"/>
                      <a:pt x="1494696" y="721368"/>
                    </a:cubicBezTo>
                    <a:cubicBezTo>
                      <a:pt x="1607303" y="817041"/>
                      <a:pt x="1724143" y="960128"/>
                      <a:pt x="1829976" y="1071888"/>
                    </a:cubicBezTo>
                    <a:cubicBezTo>
                      <a:pt x="1935809" y="1183648"/>
                      <a:pt x="2051803" y="1278475"/>
                      <a:pt x="2129696" y="1391928"/>
                    </a:cubicBezTo>
                    <a:cubicBezTo>
                      <a:pt x="2207589" y="1505381"/>
                      <a:pt x="2256696" y="1645928"/>
                      <a:pt x="2297336" y="1752608"/>
                    </a:cubicBezTo>
                    <a:cubicBezTo>
                      <a:pt x="2337976" y="1859288"/>
                      <a:pt x="2346443" y="1911781"/>
                      <a:pt x="2373536" y="2032008"/>
                    </a:cubicBezTo>
                    <a:cubicBezTo>
                      <a:pt x="2400629" y="2152235"/>
                      <a:pt x="2442116" y="2368135"/>
                      <a:pt x="2459896" y="2473968"/>
                    </a:cubicBezTo>
                    <a:cubicBezTo>
                      <a:pt x="2477676" y="2579801"/>
                      <a:pt x="2471749" y="2610281"/>
                      <a:pt x="2480216" y="2667008"/>
                    </a:cubicBezTo>
                    <a:cubicBezTo>
                      <a:pt x="2488683" y="2723735"/>
                      <a:pt x="2505616" y="2782155"/>
                      <a:pt x="2510696" y="2814328"/>
                    </a:cubicBezTo>
                    <a:cubicBezTo>
                      <a:pt x="2515776" y="2846501"/>
                      <a:pt x="2536943" y="2847348"/>
                      <a:pt x="2510696" y="2860048"/>
                    </a:cubicBezTo>
                    <a:cubicBezTo>
                      <a:pt x="2484449" y="2872748"/>
                      <a:pt x="2459049" y="2886295"/>
                      <a:pt x="2353216" y="2890528"/>
                    </a:cubicBezTo>
                    <a:cubicBezTo>
                      <a:pt x="2247383" y="2894761"/>
                      <a:pt x="1875696" y="2885448"/>
                      <a:pt x="1875696" y="2885448"/>
                    </a:cubicBezTo>
                    <a:cubicBezTo>
                      <a:pt x="1642016" y="2860048"/>
                      <a:pt x="1394789" y="2911695"/>
                      <a:pt x="1174656" y="2809248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cxnSp>
            <p:nvCxnSpPr>
              <p:cNvPr id="284" name="ตัวเชื่อมต่อตรง 283">
                <a:extLst>
                  <a:ext uri="{FF2B5EF4-FFF2-40B4-BE49-F238E27FC236}">
                    <a16:creationId xmlns:a16="http://schemas.microsoft.com/office/drawing/2014/main" id="{E09EDB7A-9C5E-4DF3-A257-DA5DB190C1CA}"/>
                  </a:ext>
                </a:extLst>
              </p:cNvPr>
              <p:cNvCxnSpPr>
                <a:cxnSpLocks/>
                <a:stCxn id="283" idx="18"/>
              </p:cNvCxnSpPr>
              <p:nvPr/>
            </p:nvCxnSpPr>
            <p:spPr>
              <a:xfrm flipH="1" flipV="1">
                <a:off x="4292600" y="1610360"/>
                <a:ext cx="2056628" cy="229014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5" name="รูปแบบอิสระ: รูปร่าง 284">
                <a:extLst>
                  <a:ext uri="{FF2B5EF4-FFF2-40B4-BE49-F238E27FC236}">
                    <a16:creationId xmlns:a16="http://schemas.microsoft.com/office/drawing/2014/main" id="{7D0BFD3D-6204-4AFE-A0D7-A30E24C7E85F}"/>
                  </a:ext>
                </a:extLst>
              </p:cNvPr>
              <p:cNvSpPr/>
              <p:nvPr/>
            </p:nvSpPr>
            <p:spPr>
              <a:xfrm>
                <a:off x="4815840" y="3056397"/>
                <a:ext cx="792480" cy="77963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86" name="รูปแบบอิสระ: รูปร่าง 285">
                <a:extLst>
                  <a:ext uri="{FF2B5EF4-FFF2-40B4-BE49-F238E27FC236}">
                    <a16:creationId xmlns:a16="http://schemas.microsoft.com/office/drawing/2014/main" id="{FB80FB39-ECE4-4DED-9B62-0892B853B80E}"/>
                  </a:ext>
                </a:extLst>
              </p:cNvPr>
              <p:cNvSpPr/>
              <p:nvPr/>
            </p:nvSpPr>
            <p:spPr>
              <a:xfrm>
                <a:off x="4424680" y="2294397"/>
                <a:ext cx="553720" cy="77963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87" name="รูปแบบอิสระ: รูปร่าง 286">
                <a:extLst>
                  <a:ext uri="{FF2B5EF4-FFF2-40B4-BE49-F238E27FC236}">
                    <a16:creationId xmlns:a16="http://schemas.microsoft.com/office/drawing/2014/main" id="{F6721880-4083-4CDF-AA3C-92D7BCDA6F92}"/>
                  </a:ext>
                </a:extLst>
              </p:cNvPr>
              <p:cNvSpPr/>
              <p:nvPr/>
            </p:nvSpPr>
            <p:spPr>
              <a:xfrm rot="17018790" flipH="1">
                <a:off x="5428808" y="2843214"/>
                <a:ext cx="466135" cy="45719"/>
              </a:xfrm>
              <a:custGeom>
                <a:avLst/>
                <a:gdLst>
                  <a:gd name="connsiteX0" fmla="*/ 792480 w 792480"/>
                  <a:gd name="connsiteY0" fmla="*/ 6843 h 77963"/>
                  <a:gd name="connsiteX1" fmla="*/ 360680 w 792480"/>
                  <a:gd name="connsiteY1" fmla="*/ 6843 h 77963"/>
                  <a:gd name="connsiteX2" fmla="*/ 0 w 792480"/>
                  <a:gd name="connsiteY2" fmla="*/ 77963 h 77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2480" h="77963">
                    <a:moveTo>
                      <a:pt x="792480" y="6843"/>
                    </a:moveTo>
                    <a:cubicBezTo>
                      <a:pt x="642620" y="916"/>
                      <a:pt x="492760" y="-5010"/>
                      <a:pt x="360680" y="6843"/>
                    </a:cubicBezTo>
                    <a:cubicBezTo>
                      <a:pt x="228600" y="18696"/>
                      <a:pt x="114300" y="48329"/>
                      <a:pt x="0" y="77963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  <p:sp>
            <p:nvSpPr>
              <p:cNvPr id="288" name="รูปแบบอิสระ: รูปร่าง 287">
                <a:extLst>
                  <a:ext uri="{FF2B5EF4-FFF2-40B4-BE49-F238E27FC236}">
                    <a16:creationId xmlns:a16="http://schemas.microsoft.com/office/drawing/2014/main" id="{094549AC-39E9-4653-AC9B-994A7B9232A7}"/>
                  </a:ext>
                </a:extLst>
              </p:cNvPr>
              <p:cNvSpPr/>
              <p:nvPr/>
            </p:nvSpPr>
            <p:spPr>
              <a:xfrm rot="17562822">
                <a:off x="4818556" y="2166883"/>
                <a:ext cx="419920" cy="45719"/>
              </a:xfrm>
              <a:custGeom>
                <a:avLst/>
                <a:gdLst>
                  <a:gd name="connsiteX0" fmla="*/ 563880 w 563880"/>
                  <a:gd name="connsiteY0" fmla="*/ 40762 h 40762"/>
                  <a:gd name="connsiteX1" fmla="*/ 269240 w 563880"/>
                  <a:gd name="connsiteY1" fmla="*/ 122 h 40762"/>
                  <a:gd name="connsiteX2" fmla="*/ 0 w 563880"/>
                  <a:gd name="connsiteY2" fmla="*/ 30602 h 4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880" h="40762">
                    <a:moveTo>
                      <a:pt x="563880" y="40762"/>
                    </a:moveTo>
                    <a:cubicBezTo>
                      <a:pt x="463550" y="21288"/>
                      <a:pt x="363220" y="1815"/>
                      <a:pt x="269240" y="122"/>
                    </a:cubicBezTo>
                    <a:cubicBezTo>
                      <a:pt x="175260" y="-1571"/>
                      <a:pt x="87630" y="14515"/>
                      <a:pt x="0" y="30602"/>
                    </a:cubicBezTo>
                  </a:path>
                </a:pathLst>
              </a:cu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Itim"/>
                </a:endParaRPr>
              </a:p>
            </p:txBody>
          </p:sp>
        </p:grpSp>
      </p:grpSp>
      <p:grpSp>
        <p:nvGrpSpPr>
          <p:cNvPr id="316" name="กลุ่ม 315">
            <a:extLst>
              <a:ext uri="{FF2B5EF4-FFF2-40B4-BE49-F238E27FC236}">
                <a16:creationId xmlns:a16="http://schemas.microsoft.com/office/drawing/2014/main" id="{67536A46-0AD2-4C3F-8DE0-2543F0D6D69E}"/>
              </a:ext>
            </a:extLst>
          </p:cNvPr>
          <p:cNvGrpSpPr/>
          <p:nvPr/>
        </p:nvGrpSpPr>
        <p:grpSpPr>
          <a:xfrm rot="1955412">
            <a:off x="9057935" y="4019644"/>
            <a:ext cx="263910" cy="549262"/>
            <a:chOff x="4870427" y="2173659"/>
            <a:chExt cx="531225" cy="1014863"/>
          </a:xfrm>
        </p:grpSpPr>
        <p:sp>
          <p:nvSpPr>
            <p:cNvPr id="318" name="รูปแบบอิสระ: รูปร่าง 317">
              <a:extLst>
                <a:ext uri="{FF2B5EF4-FFF2-40B4-BE49-F238E27FC236}">
                  <a16:creationId xmlns:a16="http://schemas.microsoft.com/office/drawing/2014/main" id="{1B82F077-1C6F-4272-A576-A66152D3E960}"/>
                </a:ext>
              </a:extLst>
            </p:cNvPr>
            <p:cNvSpPr/>
            <p:nvPr/>
          </p:nvSpPr>
          <p:spPr>
            <a:xfrm>
              <a:off x="4870427" y="2173659"/>
              <a:ext cx="531225" cy="794067"/>
            </a:xfrm>
            <a:custGeom>
              <a:avLst/>
              <a:gdLst>
                <a:gd name="connsiteX0" fmla="*/ 0 w 2388372"/>
                <a:gd name="connsiteY0" fmla="*/ 902335 h 3076575"/>
                <a:gd name="connsiteX1" fmla="*/ 619760 w 2388372"/>
                <a:gd name="connsiteY1" fmla="*/ 99695 h 3076575"/>
                <a:gd name="connsiteX2" fmla="*/ 1554480 w 2388372"/>
                <a:gd name="connsiteY2" fmla="*/ 99695 h 3076575"/>
                <a:gd name="connsiteX3" fmla="*/ 2387600 w 2388372"/>
                <a:gd name="connsiteY3" fmla="*/ 892175 h 3076575"/>
                <a:gd name="connsiteX4" fmla="*/ 1696720 w 2388372"/>
                <a:gd name="connsiteY4" fmla="*/ 1999615 h 3076575"/>
                <a:gd name="connsiteX5" fmla="*/ 1270000 w 2388372"/>
                <a:gd name="connsiteY5" fmla="*/ 2365375 h 3076575"/>
                <a:gd name="connsiteX6" fmla="*/ 1229360 w 2388372"/>
                <a:gd name="connsiteY6" fmla="*/ 3076575 h 3076575"/>
                <a:gd name="connsiteX0" fmla="*/ 0 w 2388525"/>
                <a:gd name="connsiteY0" fmla="*/ 902335 h 3076575"/>
                <a:gd name="connsiteX1" fmla="*/ 619760 w 2388525"/>
                <a:gd name="connsiteY1" fmla="*/ 99695 h 3076575"/>
                <a:gd name="connsiteX2" fmla="*/ 1554480 w 2388525"/>
                <a:gd name="connsiteY2" fmla="*/ 99695 h 3076575"/>
                <a:gd name="connsiteX3" fmla="*/ 2387600 w 2388525"/>
                <a:gd name="connsiteY3" fmla="*/ 892175 h 3076575"/>
                <a:gd name="connsiteX4" fmla="*/ 1708912 w 2388525"/>
                <a:gd name="connsiteY4" fmla="*/ 1938655 h 3076575"/>
                <a:gd name="connsiteX5" fmla="*/ 1270000 w 2388525"/>
                <a:gd name="connsiteY5" fmla="*/ 2365375 h 3076575"/>
                <a:gd name="connsiteX6" fmla="*/ 1229360 w 2388525"/>
                <a:gd name="connsiteY6" fmla="*/ 3076575 h 3076575"/>
                <a:gd name="connsiteX0" fmla="*/ 0 w 2388372"/>
                <a:gd name="connsiteY0" fmla="*/ 902335 h 3076575"/>
                <a:gd name="connsiteX1" fmla="*/ 619760 w 2388372"/>
                <a:gd name="connsiteY1" fmla="*/ 99695 h 3076575"/>
                <a:gd name="connsiteX2" fmla="*/ 1554480 w 2388372"/>
                <a:gd name="connsiteY2" fmla="*/ 99695 h 3076575"/>
                <a:gd name="connsiteX3" fmla="*/ 2387600 w 2388372"/>
                <a:gd name="connsiteY3" fmla="*/ 892175 h 3076575"/>
                <a:gd name="connsiteX4" fmla="*/ 1696720 w 2388372"/>
                <a:gd name="connsiteY4" fmla="*/ 1926463 h 3076575"/>
                <a:gd name="connsiteX5" fmla="*/ 1270000 w 2388372"/>
                <a:gd name="connsiteY5" fmla="*/ 2365375 h 3076575"/>
                <a:gd name="connsiteX6" fmla="*/ 1229360 w 2388372"/>
                <a:gd name="connsiteY6" fmla="*/ 3076575 h 3076575"/>
                <a:gd name="connsiteX0" fmla="*/ 0 w 2388390"/>
                <a:gd name="connsiteY0" fmla="*/ 902335 h 3076575"/>
                <a:gd name="connsiteX1" fmla="*/ 619760 w 2388390"/>
                <a:gd name="connsiteY1" fmla="*/ 99695 h 3076575"/>
                <a:gd name="connsiteX2" fmla="*/ 1554480 w 2388390"/>
                <a:gd name="connsiteY2" fmla="*/ 99695 h 3076575"/>
                <a:gd name="connsiteX3" fmla="*/ 2387600 w 2388390"/>
                <a:gd name="connsiteY3" fmla="*/ 892175 h 3076575"/>
                <a:gd name="connsiteX4" fmla="*/ 1696720 w 2388390"/>
                <a:gd name="connsiteY4" fmla="*/ 1926463 h 3076575"/>
                <a:gd name="connsiteX5" fmla="*/ 1270000 w 2388390"/>
                <a:gd name="connsiteY5" fmla="*/ 2365375 h 3076575"/>
                <a:gd name="connsiteX6" fmla="*/ 1229360 w 2388390"/>
                <a:gd name="connsiteY6" fmla="*/ 3076575 h 3076575"/>
                <a:gd name="connsiteX0" fmla="*/ 0 w 2370106"/>
                <a:gd name="connsiteY0" fmla="*/ 901957 h 3076197"/>
                <a:gd name="connsiteX1" fmla="*/ 619760 w 2370106"/>
                <a:gd name="connsiteY1" fmla="*/ 99317 h 3076197"/>
                <a:gd name="connsiteX2" fmla="*/ 1554480 w 2370106"/>
                <a:gd name="connsiteY2" fmla="*/ 99317 h 3076197"/>
                <a:gd name="connsiteX3" fmla="*/ 2369312 w 2370106"/>
                <a:gd name="connsiteY3" fmla="*/ 885701 h 3076197"/>
                <a:gd name="connsiteX4" fmla="*/ 1696720 w 2370106"/>
                <a:gd name="connsiteY4" fmla="*/ 1926085 h 3076197"/>
                <a:gd name="connsiteX5" fmla="*/ 1270000 w 2370106"/>
                <a:gd name="connsiteY5" fmla="*/ 2364997 h 3076197"/>
                <a:gd name="connsiteX6" fmla="*/ 1229360 w 2370106"/>
                <a:gd name="connsiteY6" fmla="*/ 3076197 h 3076197"/>
                <a:gd name="connsiteX0" fmla="*/ 0 w 2369418"/>
                <a:gd name="connsiteY0" fmla="*/ 931935 h 3106175"/>
                <a:gd name="connsiteX1" fmla="*/ 619760 w 2369418"/>
                <a:gd name="connsiteY1" fmla="*/ 129295 h 3106175"/>
                <a:gd name="connsiteX2" fmla="*/ 1645920 w 2369418"/>
                <a:gd name="connsiteY2" fmla="*/ 80527 h 3106175"/>
                <a:gd name="connsiteX3" fmla="*/ 2369312 w 2369418"/>
                <a:gd name="connsiteY3" fmla="*/ 915679 h 3106175"/>
                <a:gd name="connsiteX4" fmla="*/ 1696720 w 2369418"/>
                <a:gd name="connsiteY4" fmla="*/ 1956063 h 3106175"/>
                <a:gd name="connsiteX5" fmla="*/ 1270000 w 2369418"/>
                <a:gd name="connsiteY5" fmla="*/ 2394975 h 3106175"/>
                <a:gd name="connsiteX6" fmla="*/ 1229360 w 2369418"/>
                <a:gd name="connsiteY6" fmla="*/ 3106175 h 3106175"/>
                <a:gd name="connsiteX0" fmla="*/ 0 w 2369320"/>
                <a:gd name="connsiteY0" fmla="*/ 962119 h 3136359"/>
                <a:gd name="connsiteX1" fmla="*/ 619760 w 2369320"/>
                <a:gd name="connsiteY1" fmla="*/ 159479 h 3136359"/>
                <a:gd name="connsiteX2" fmla="*/ 1682496 w 2369320"/>
                <a:gd name="connsiteY2" fmla="*/ 68039 h 3136359"/>
                <a:gd name="connsiteX3" fmla="*/ 2369312 w 2369320"/>
                <a:gd name="connsiteY3" fmla="*/ 945863 h 3136359"/>
                <a:gd name="connsiteX4" fmla="*/ 1696720 w 2369320"/>
                <a:gd name="connsiteY4" fmla="*/ 1986247 h 3136359"/>
                <a:gd name="connsiteX5" fmla="*/ 1270000 w 2369320"/>
                <a:gd name="connsiteY5" fmla="*/ 2425159 h 3136359"/>
                <a:gd name="connsiteX6" fmla="*/ 1229360 w 2369320"/>
                <a:gd name="connsiteY6" fmla="*/ 3136359 h 3136359"/>
                <a:gd name="connsiteX0" fmla="*/ 0 w 2369320"/>
                <a:gd name="connsiteY0" fmla="*/ 974373 h 3148613"/>
                <a:gd name="connsiteX1" fmla="*/ 589280 w 2369320"/>
                <a:gd name="connsiteY1" fmla="*/ 141253 h 3148613"/>
                <a:gd name="connsiteX2" fmla="*/ 1682496 w 2369320"/>
                <a:gd name="connsiteY2" fmla="*/ 80293 h 3148613"/>
                <a:gd name="connsiteX3" fmla="*/ 2369312 w 2369320"/>
                <a:gd name="connsiteY3" fmla="*/ 958117 h 3148613"/>
                <a:gd name="connsiteX4" fmla="*/ 1696720 w 2369320"/>
                <a:gd name="connsiteY4" fmla="*/ 1998501 h 3148613"/>
                <a:gd name="connsiteX5" fmla="*/ 1270000 w 2369320"/>
                <a:gd name="connsiteY5" fmla="*/ 2437413 h 3148613"/>
                <a:gd name="connsiteX6" fmla="*/ 1229360 w 2369320"/>
                <a:gd name="connsiteY6" fmla="*/ 3148613 h 3148613"/>
                <a:gd name="connsiteX0" fmla="*/ 0 w 2411992"/>
                <a:gd name="connsiteY0" fmla="*/ 923245 h 3146253"/>
                <a:gd name="connsiteX1" fmla="*/ 631952 w 2411992"/>
                <a:gd name="connsiteY1" fmla="*/ 138893 h 3146253"/>
                <a:gd name="connsiteX2" fmla="*/ 1725168 w 2411992"/>
                <a:gd name="connsiteY2" fmla="*/ 77933 h 3146253"/>
                <a:gd name="connsiteX3" fmla="*/ 2411984 w 2411992"/>
                <a:gd name="connsiteY3" fmla="*/ 955757 h 3146253"/>
                <a:gd name="connsiteX4" fmla="*/ 1739392 w 2411992"/>
                <a:gd name="connsiteY4" fmla="*/ 1996141 h 3146253"/>
                <a:gd name="connsiteX5" fmla="*/ 1312672 w 2411992"/>
                <a:gd name="connsiteY5" fmla="*/ 2435053 h 3146253"/>
                <a:gd name="connsiteX6" fmla="*/ 1272032 w 2411992"/>
                <a:gd name="connsiteY6" fmla="*/ 3146253 h 3146253"/>
                <a:gd name="connsiteX0" fmla="*/ 0 w 2411992"/>
                <a:gd name="connsiteY0" fmla="*/ 910473 h 3145673"/>
                <a:gd name="connsiteX1" fmla="*/ 631952 w 2411992"/>
                <a:gd name="connsiteY1" fmla="*/ 138313 h 3145673"/>
                <a:gd name="connsiteX2" fmla="*/ 1725168 w 2411992"/>
                <a:gd name="connsiteY2" fmla="*/ 77353 h 3145673"/>
                <a:gd name="connsiteX3" fmla="*/ 2411984 w 2411992"/>
                <a:gd name="connsiteY3" fmla="*/ 955177 h 3145673"/>
                <a:gd name="connsiteX4" fmla="*/ 1739392 w 2411992"/>
                <a:gd name="connsiteY4" fmla="*/ 1995561 h 3145673"/>
                <a:gd name="connsiteX5" fmla="*/ 1312672 w 2411992"/>
                <a:gd name="connsiteY5" fmla="*/ 2434473 h 3145673"/>
                <a:gd name="connsiteX6" fmla="*/ 1272032 w 2411992"/>
                <a:gd name="connsiteY6" fmla="*/ 3145673 h 3145673"/>
                <a:gd name="connsiteX0" fmla="*/ 0 w 2387608"/>
                <a:gd name="connsiteY0" fmla="*/ 912675 h 3147875"/>
                <a:gd name="connsiteX1" fmla="*/ 631952 w 2387608"/>
                <a:gd name="connsiteY1" fmla="*/ 140515 h 3147875"/>
                <a:gd name="connsiteX2" fmla="*/ 1725168 w 2387608"/>
                <a:gd name="connsiteY2" fmla="*/ 79555 h 3147875"/>
                <a:gd name="connsiteX3" fmla="*/ 2387600 w 2387608"/>
                <a:gd name="connsiteY3" fmla="*/ 987859 h 3147875"/>
                <a:gd name="connsiteX4" fmla="*/ 1739392 w 2387608"/>
                <a:gd name="connsiteY4" fmla="*/ 1997763 h 3147875"/>
                <a:gd name="connsiteX5" fmla="*/ 1312672 w 2387608"/>
                <a:gd name="connsiteY5" fmla="*/ 2436675 h 3147875"/>
                <a:gd name="connsiteX6" fmla="*/ 1272032 w 2387608"/>
                <a:gd name="connsiteY6" fmla="*/ 3147875 h 3147875"/>
                <a:gd name="connsiteX0" fmla="*/ 0 w 2387608"/>
                <a:gd name="connsiteY0" fmla="*/ 912675 h 3147875"/>
                <a:gd name="connsiteX1" fmla="*/ 631952 w 2387608"/>
                <a:gd name="connsiteY1" fmla="*/ 140515 h 3147875"/>
                <a:gd name="connsiteX2" fmla="*/ 1725168 w 2387608"/>
                <a:gd name="connsiteY2" fmla="*/ 79555 h 3147875"/>
                <a:gd name="connsiteX3" fmla="*/ 2387600 w 2387608"/>
                <a:gd name="connsiteY3" fmla="*/ 987859 h 3147875"/>
                <a:gd name="connsiteX4" fmla="*/ 1739392 w 2387608"/>
                <a:gd name="connsiteY4" fmla="*/ 1997763 h 3147875"/>
                <a:gd name="connsiteX5" fmla="*/ 1312672 w 2387608"/>
                <a:gd name="connsiteY5" fmla="*/ 2436675 h 3147875"/>
                <a:gd name="connsiteX6" fmla="*/ 1272032 w 2387608"/>
                <a:gd name="connsiteY6" fmla="*/ 3147875 h 3147875"/>
                <a:gd name="connsiteX0" fmla="*/ 0 w 2387752"/>
                <a:gd name="connsiteY0" fmla="*/ 912675 h 3147875"/>
                <a:gd name="connsiteX1" fmla="*/ 631952 w 2387752"/>
                <a:gd name="connsiteY1" fmla="*/ 140515 h 3147875"/>
                <a:gd name="connsiteX2" fmla="*/ 1725168 w 2387752"/>
                <a:gd name="connsiteY2" fmla="*/ 79555 h 3147875"/>
                <a:gd name="connsiteX3" fmla="*/ 2387600 w 2387752"/>
                <a:gd name="connsiteY3" fmla="*/ 987859 h 3147875"/>
                <a:gd name="connsiteX4" fmla="*/ 1782064 w 2387752"/>
                <a:gd name="connsiteY4" fmla="*/ 2040435 h 3147875"/>
                <a:gd name="connsiteX5" fmla="*/ 1312672 w 2387752"/>
                <a:gd name="connsiteY5" fmla="*/ 2436675 h 3147875"/>
                <a:gd name="connsiteX6" fmla="*/ 1272032 w 2387752"/>
                <a:gd name="connsiteY6" fmla="*/ 3147875 h 3147875"/>
                <a:gd name="connsiteX0" fmla="*/ 0 w 2387750"/>
                <a:gd name="connsiteY0" fmla="*/ 912675 h 3147875"/>
                <a:gd name="connsiteX1" fmla="*/ 631952 w 2387750"/>
                <a:gd name="connsiteY1" fmla="*/ 140515 h 3147875"/>
                <a:gd name="connsiteX2" fmla="*/ 1725168 w 2387750"/>
                <a:gd name="connsiteY2" fmla="*/ 79555 h 3147875"/>
                <a:gd name="connsiteX3" fmla="*/ 2387600 w 2387750"/>
                <a:gd name="connsiteY3" fmla="*/ 987859 h 3147875"/>
                <a:gd name="connsiteX4" fmla="*/ 1782064 w 2387750"/>
                <a:gd name="connsiteY4" fmla="*/ 2040435 h 3147875"/>
                <a:gd name="connsiteX5" fmla="*/ 1349248 w 2387750"/>
                <a:gd name="connsiteY5" fmla="*/ 2497635 h 3147875"/>
                <a:gd name="connsiteX6" fmla="*/ 1272032 w 2387750"/>
                <a:gd name="connsiteY6" fmla="*/ 3147875 h 3147875"/>
                <a:gd name="connsiteX0" fmla="*/ 0 w 2387750"/>
                <a:gd name="connsiteY0" fmla="*/ 912675 h 3147875"/>
                <a:gd name="connsiteX1" fmla="*/ 631952 w 2387750"/>
                <a:gd name="connsiteY1" fmla="*/ 140515 h 3147875"/>
                <a:gd name="connsiteX2" fmla="*/ 1725168 w 2387750"/>
                <a:gd name="connsiteY2" fmla="*/ 79555 h 3147875"/>
                <a:gd name="connsiteX3" fmla="*/ 2387600 w 2387750"/>
                <a:gd name="connsiteY3" fmla="*/ 987859 h 3147875"/>
                <a:gd name="connsiteX4" fmla="*/ 1782064 w 2387750"/>
                <a:gd name="connsiteY4" fmla="*/ 2040435 h 3147875"/>
                <a:gd name="connsiteX5" fmla="*/ 1349248 w 2387750"/>
                <a:gd name="connsiteY5" fmla="*/ 2552499 h 3147875"/>
                <a:gd name="connsiteX6" fmla="*/ 1272032 w 2387750"/>
                <a:gd name="connsiteY6" fmla="*/ 3147875 h 3147875"/>
                <a:gd name="connsiteX0" fmla="*/ 0 w 2418222"/>
                <a:gd name="connsiteY0" fmla="*/ 912675 h 3147875"/>
                <a:gd name="connsiteX1" fmla="*/ 631952 w 2418222"/>
                <a:gd name="connsiteY1" fmla="*/ 140515 h 3147875"/>
                <a:gd name="connsiteX2" fmla="*/ 1725168 w 2418222"/>
                <a:gd name="connsiteY2" fmla="*/ 79555 h 3147875"/>
                <a:gd name="connsiteX3" fmla="*/ 2418080 w 2418222"/>
                <a:gd name="connsiteY3" fmla="*/ 987859 h 3147875"/>
                <a:gd name="connsiteX4" fmla="*/ 1782064 w 2418222"/>
                <a:gd name="connsiteY4" fmla="*/ 2040435 h 3147875"/>
                <a:gd name="connsiteX5" fmla="*/ 1349248 w 2418222"/>
                <a:gd name="connsiteY5" fmla="*/ 2552499 h 3147875"/>
                <a:gd name="connsiteX6" fmla="*/ 1272032 w 2418222"/>
                <a:gd name="connsiteY6" fmla="*/ 3147875 h 3147875"/>
                <a:gd name="connsiteX0" fmla="*/ 0 w 2418335"/>
                <a:gd name="connsiteY0" fmla="*/ 912675 h 3147875"/>
                <a:gd name="connsiteX1" fmla="*/ 631952 w 2418335"/>
                <a:gd name="connsiteY1" fmla="*/ 140515 h 3147875"/>
                <a:gd name="connsiteX2" fmla="*/ 1725168 w 2418335"/>
                <a:gd name="connsiteY2" fmla="*/ 79555 h 3147875"/>
                <a:gd name="connsiteX3" fmla="*/ 2418080 w 2418335"/>
                <a:gd name="connsiteY3" fmla="*/ 987859 h 3147875"/>
                <a:gd name="connsiteX4" fmla="*/ 1800352 w 2418335"/>
                <a:gd name="connsiteY4" fmla="*/ 2095299 h 3147875"/>
                <a:gd name="connsiteX5" fmla="*/ 1349248 w 2418335"/>
                <a:gd name="connsiteY5" fmla="*/ 2552499 h 3147875"/>
                <a:gd name="connsiteX6" fmla="*/ 1272032 w 2418335"/>
                <a:gd name="connsiteY6" fmla="*/ 3147875 h 3147875"/>
                <a:gd name="connsiteX0" fmla="*/ 0 w 2418330"/>
                <a:gd name="connsiteY0" fmla="*/ 912675 h 3147875"/>
                <a:gd name="connsiteX1" fmla="*/ 631952 w 2418330"/>
                <a:gd name="connsiteY1" fmla="*/ 140515 h 3147875"/>
                <a:gd name="connsiteX2" fmla="*/ 1725168 w 2418330"/>
                <a:gd name="connsiteY2" fmla="*/ 79555 h 3147875"/>
                <a:gd name="connsiteX3" fmla="*/ 2418080 w 2418330"/>
                <a:gd name="connsiteY3" fmla="*/ 987859 h 3147875"/>
                <a:gd name="connsiteX4" fmla="*/ 1800352 w 2418330"/>
                <a:gd name="connsiteY4" fmla="*/ 2095299 h 3147875"/>
                <a:gd name="connsiteX5" fmla="*/ 1398016 w 2418330"/>
                <a:gd name="connsiteY5" fmla="*/ 2619555 h 3147875"/>
                <a:gd name="connsiteX6" fmla="*/ 1272032 w 2418330"/>
                <a:gd name="connsiteY6" fmla="*/ 3147875 h 3147875"/>
                <a:gd name="connsiteX0" fmla="*/ 0 w 2418330"/>
                <a:gd name="connsiteY0" fmla="*/ 912675 h 3166163"/>
                <a:gd name="connsiteX1" fmla="*/ 631952 w 2418330"/>
                <a:gd name="connsiteY1" fmla="*/ 140515 h 3166163"/>
                <a:gd name="connsiteX2" fmla="*/ 1725168 w 2418330"/>
                <a:gd name="connsiteY2" fmla="*/ 79555 h 3166163"/>
                <a:gd name="connsiteX3" fmla="*/ 2418080 w 2418330"/>
                <a:gd name="connsiteY3" fmla="*/ 987859 h 3166163"/>
                <a:gd name="connsiteX4" fmla="*/ 1800352 w 2418330"/>
                <a:gd name="connsiteY4" fmla="*/ 2095299 h 3166163"/>
                <a:gd name="connsiteX5" fmla="*/ 1398016 w 2418330"/>
                <a:gd name="connsiteY5" fmla="*/ 2619555 h 3166163"/>
                <a:gd name="connsiteX6" fmla="*/ 1290320 w 2418330"/>
                <a:gd name="connsiteY6" fmla="*/ 3166163 h 3166163"/>
                <a:gd name="connsiteX0" fmla="*/ 0 w 2418330"/>
                <a:gd name="connsiteY0" fmla="*/ 912675 h 3166163"/>
                <a:gd name="connsiteX1" fmla="*/ 631952 w 2418330"/>
                <a:gd name="connsiteY1" fmla="*/ 140515 h 3166163"/>
                <a:gd name="connsiteX2" fmla="*/ 1725168 w 2418330"/>
                <a:gd name="connsiteY2" fmla="*/ 79555 h 3166163"/>
                <a:gd name="connsiteX3" fmla="*/ 2418080 w 2418330"/>
                <a:gd name="connsiteY3" fmla="*/ 987859 h 3166163"/>
                <a:gd name="connsiteX4" fmla="*/ 1800352 w 2418330"/>
                <a:gd name="connsiteY4" fmla="*/ 2095299 h 3166163"/>
                <a:gd name="connsiteX5" fmla="*/ 1398016 w 2418330"/>
                <a:gd name="connsiteY5" fmla="*/ 2619555 h 3166163"/>
                <a:gd name="connsiteX6" fmla="*/ 1278128 w 2418330"/>
                <a:gd name="connsiteY6" fmla="*/ 3166163 h 3166163"/>
                <a:gd name="connsiteX0" fmla="*/ 0 w 2418328"/>
                <a:gd name="connsiteY0" fmla="*/ 912675 h 3166163"/>
                <a:gd name="connsiteX1" fmla="*/ 631952 w 2418328"/>
                <a:gd name="connsiteY1" fmla="*/ 140515 h 3166163"/>
                <a:gd name="connsiteX2" fmla="*/ 1725168 w 2418328"/>
                <a:gd name="connsiteY2" fmla="*/ 79555 h 3166163"/>
                <a:gd name="connsiteX3" fmla="*/ 2418080 w 2418328"/>
                <a:gd name="connsiteY3" fmla="*/ 987859 h 3166163"/>
                <a:gd name="connsiteX4" fmla="*/ 1800352 w 2418328"/>
                <a:gd name="connsiteY4" fmla="*/ 2095299 h 3166163"/>
                <a:gd name="connsiteX5" fmla="*/ 1428496 w 2418328"/>
                <a:gd name="connsiteY5" fmla="*/ 2631747 h 3166163"/>
                <a:gd name="connsiteX6" fmla="*/ 1278128 w 2418328"/>
                <a:gd name="connsiteY6" fmla="*/ 3166163 h 3166163"/>
                <a:gd name="connsiteX0" fmla="*/ 0 w 2041663"/>
                <a:gd name="connsiteY0" fmla="*/ 1082309 h 3174129"/>
                <a:gd name="connsiteX1" fmla="*/ 255287 w 2041663"/>
                <a:gd name="connsiteY1" fmla="*/ 148481 h 3174129"/>
                <a:gd name="connsiteX2" fmla="*/ 1348503 w 2041663"/>
                <a:gd name="connsiteY2" fmla="*/ 87521 h 3174129"/>
                <a:gd name="connsiteX3" fmla="*/ 2041415 w 2041663"/>
                <a:gd name="connsiteY3" fmla="*/ 995825 h 3174129"/>
                <a:gd name="connsiteX4" fmla="*/ 1423687 w 2041663"/>
                <a:gd name="connsiteY4" fmla="*/ 2103265 h 3174129"/>
                <a:gd name="connsiteX5" fmla="*/ 1051831 w 2041663"/>
                <a:gd name="connsiteY5" fmla="*/ 2639713 h 3174129"/>
                <a:gd name="connsiteX6" fmla="*/ 901463 w 2041663"/>
                <a:gd name="connsiteY6" fmla="*/ 3174129 h 3174129"/>
                <a:gd name="connsiteX0" fmla="*/ -1 w 2572967"/>
                <a:gd name="connsiteY0" fmla="*/ 906344 h 3165878"/>
                <a:gd name="connsiteX1" fmla="*/ 786591 w 2572967"/>
                <a:gd name="connsiteY1" fmla="*/ 140230 h 3165878"/>
                <a:gd name="connsiteX2" fmla="*/ 1879807 w 2572967"/>
                <a:gd name="connsiteY2" fmla="*/ 79270 h 3165878"/>
                <a:gd name="connsiteX3" fmla="*/ 2572719 w 2572967"/>
                <a:gd name="connsiteY3" fmla="*/ 987574 h 3165878"/>
                <a:gd name="connsiteX4" fmla="*/ 1954991 w 2572967"/>
                <a:gd name="connsiteY4" fmla="*/ 2095014 h 3165878"/>
                <a:gd name="connsiteX5" fmla="*/ 1583135 w 2572967"/>
                <a:gd name="connsiteY5" fmla="*/ 2631462 h 3165878"/>
                <a:gd name="connsiteX6" fmla="*/ 1432767 w 2572967"/>
                <a:gd name="connsiteY6" fmla="*/ 3165878 h 3165878"/>
                <a:gd name="connsiteX0" fmla="*/ -1 w 2619606"/>
                <a:gd name="connsiteY0" fmla="*/ 1027707 h 3171494"/>
                <a:gd name="connsiteX1" fmla="*/ 833230 w 2619606"/>
                <a:gd name="connsiteY1" fmla="*/ 145846 h 3171494"/>
                <a:gd name="connsiteX2" fmla="*/ 1926446 w 2619606"/>
                <a:gd name="connsiteY2" fmla="*/ 84886 h 3171494"/>
                <a:gd name="connsiteX3" fmla="*/ 2619358 w 2619606"/>
                <a:gd name="connsiteY3" fmla="*/ 993190 h 3171494"/>
                <a:gd name="connsiteX4" fmla="*/ 2001630 w 2619606"/>
                <a:gd name="connsiteY4" fmla="*/ 2100630 h 3171494"/>
                <a:gd name="connsiteX5" fmla="*/ 1629774 w 2619606"/>
                <a:gd name="connsiteY5" fmla="*/ 2637078 h 3171494"/>
                <a:gd name="connsiteX6" fmla="*/ 1479406 w 2619606"/>
                <a:gd name="connsiteY6" fmla="*/ 3171494 h 3171494"/>
                <a:gd name="connsiteX0" fmla="*/ -3 w 2670218"/>
                <a:gd name="connsiteY0" fmla="*/ 1211185 h 3180608"/>
                <a:gd name="connsiteX1" fmla="*/ 883842 w 2670218"/>
                <a:gd name="connsiteY1" fmla="*/ 154960 h 3180608"/>
                <a:gd name="connsiteX2" fmla="*/ 1977058 w 2670218"/>
                <a:gd name="connsiteY2" fmla="*/ 94000 h 3180608"/>
                <a:gd name="connsiteX3" fmla="*/ 2669970 w 2670218"/>
                <a:gd name="connsiteY3" fmla="*/ 1002304 h 3180608"/>
                <a:gd name="connsiteX4" fmla="*/ 2052242 w 2670218"/>
                <a:gd name="connsiteY4" fmla="*/ 2109744 h 3180608"/>
                <a:gd name="connsiteX5" fmla="*/ 1680386 w 2670218"/>
                <a:gd name="connsiteY5" fmla="*/ 2646192 h 3180608"/>
                <a:gd name="connsiteX6" fmla="*/ 1530018 w 2670218"/>
                <a:gd name="connsiteY6" fmla="*/ 3180608 h 3180608"/>
                <a:gd name="connsiteX0" fmla="*/ -3 w 2675085"/>
                <a:gd name="connsiteY0" fmla="*/ 1211185 h 3180608"/>
                <a:gd name="connsiteX1" fmla="*/ 883842 w 2675085"/>
                <a:gd name="connsiteY1" fmla="*/ 154960 h 3180608"/>
                <a:gd name="connsiteX2" fmla="*/ 1977058 w 2675085"/>
                <a:gd name="connsiteY2" fmla="*/ 94000 h 3180608"/>
                <a:gd name="connsiteX3" fmla="*/ 2669970 w 2675085"/>
                <a:gd name="connsiteY3" fmla="*/ 1002304 h 3180608"/>
                <a:gd name="connsiteX4" fmla="*/ 1627055 w 2675085"/>
                <a:gd name="connsiteY4" fmla="*/ 2091684 h 3180608"/>
                <a:gd name="connsiteX5" fmla="*/ 1680386 w 2675085"/>
                <a:gd name="connsiteY5" fmla="*/ 2646192 h 3180608"/>
                <a:gd name="connsiteX6" fmla="*/ 1530018 w 2675085"/>
                <a:gd name="connsiteY6" fmla="*/ 3180608 h 3180608"/>
                <a:gd name="connsiteX0" fmla="*/ -3 w 2675085"/>
                <a:gd name="connsiteY0" fmla="*/ 1211185 h 3180608"/>
                <a:gd name="connsiteX1" fmla="*/ 883842 w 2675085"/>
                <a:gd name="connsiteY1" fmla="*/ 154960 h 3180608"/>
                <a:gd name="connsiteX2" fmla="*/ 1977058 w 2675085"/>
                <a:gd name="connsiteY2" fmla="*/ 94000 h 3180608"/>
                <a:gd name="connsiteX3" fmla="*/ 2669970 w 2675085"/>
                <a:gd name="connsiteY3" fmla="*/ 1002304 h 3180608"/>
                <a:gd name="connsiteX4" fmla="*/ 1627055 w 2675085"/>
                <a:gd name="connsiteY4" fmla="*/ 2091684 h 3180608"/>
                <a:gd name="connsiteX5" fmla="*/ 1506451 w 2675085"/>
                <a:gd name="connsiteY5" fmla="*/ 2638804 h 3180608"/>
                <a:gd name="connsiteX6" fmla="*/ 1530018 w 2675085"/>
                <a:gd name="connsiteY6" fmla="*/ 3180608 h 3180608"/>
                <a:gd name="connsiteX0" fmla="*/ -3 w 2675085"/>
                <a:gd name="connsiteY0" fmla="*/ 1211185 h 3310842"/>
                <a:gd name="connsiteX1" fmla="*/ 883842 w 2675085"/>
                <a:gd name="connsiteY1" fmla="*/ 154960 h 3310842"/>
                <a:gd name="connsiteX2" fmla="*/ 1977058 w 2675085"/>
                <a:gd name="connsiteY2" fmla="*/ 94000 h 3310842"/>
                <a:gd name="connsiteX3" fmla="*/ 2669970 w 2675085"/>
                <a:gd name="connsiteY3" fmla="*/ 1002304 h 3310842"/>
                <a:gd name="connsiteX4" fmla="*/ 1627055 w 2675085"/>
                <a:gd name="connsiteY4" fmla="*/ 2091684 h 3310842"/>
                <a:gd name="connsiteX5" fmla="*/ 1506451 w 2675085"/>
                <a:gd name="connsiteY5" fmla="*/ 2638804 h 3310842"/>
                <a:gd name="connsiteX6" fmla="*/ 1481623 w 2675085"/>
                <a:gd name="connsiteY6" fmla="*/ 3310843 h 3310842"/>
                <a:gd name="connsiteX0" fmla="*/ -3 w 2675085"/>
                <a:gd name="connsiteY0" fmla="*/ 1211185 h 3310842"/>
                <a:gd name="connsiteX1" fmla="*/ 883842 w 2675085"/>
                <a:gd name="connsiteY1" fmla="*/ 154960 h 3310842"/>
                <a:gd name="connsiteX2" fmla="*/ 1977058 w 2675085"/>
                <a:gd name="connsiteY2" fmla="*/ 94000 h 3310842"/>
                <a:gd name="connsiteX3" fmla="*/ 2669970 w 2675085"/>
                <a:gd name="connsiteY3" fmla="*/ 1002304 h 3310842"/>
                <a:gd name="connsiteX4" fmla="*/ 1627055 w 2675085"/>
                <a:gd name="connsiteY4" fmla="*/ 2091684 h 3310842"/>
                <a:gd name="connsiteX5" fmla="*/ 1390492 w 2675085"/>
                <a:gd name="connsiteY5" fmla="*/ 2633891 h 3310842"/>
                <a:gd name="connsiteX6" fmla="*/ 1481623 w 2675085"/>
                <a:gd name="connsiteY6" fmla="*/ 3310843 h 3310842"/>
                <a:gd name="connsiteX0" fmla="*/ -3 w 2681568"/>
                <a:gd name="connsiteY0" fmla="*/ 1211185 h 3310842"/>
                <a:gd name="connsiteX1" fmla="*/ 883842 w 2681568"/>
                <a:gd name="connsiteY1" fmla="*/ 154960 h 3310842"/>
                <a:gd name="connsiteX2" fmla="*/ 1977058 w 2681568"/>
                <a:gd name="connsiteY2" fmla="*/ 94000 h 3310842"/>
                <a:gd name="connsiteX3" fmla="*/ 2669970 w 2681568"/>
                <a:gd name="connsiteY3" fmla="*/ 1002304 h 3310842"/>
                <a:gd name="connsiteX4" fmla="*/ 1418813 w 2681568"/>
                <a:gd name="connsiteY4" fmla="*/ 2024051 h 3310842"/>
                <a:gd name="connsiteX5" fmla="*/ 1390492 w 2681568"/>
                <a:gd name="connsiteY5" fmla="*/ 2633891 h 3310842"/>
                <a:gd name="connsiteX6" fmla="*/ 1481623 w 2681568"/>
                <a:gd name="connsiteY6" fmla="*/ 3310843 h 3310842"/>
                <a:gd name="connsiteX0" fmla="*/ -3 w 2681568"/>
                <a:gd name="connsiteY0" fmla="*/ 1211185 h 3310842"/>
                <a:gd name="connsiteX1" fmla="*/ 883842 w 2681568"/>
                <a:gd name="connsiteY1" fmla="*/ 154960 h 3310842"/>
                <a:gd name="connsiteX2" fmla="*/ 1977058 w 2681568"/>
                <a:gd name="connsiteY2" fmla="*/ 94000 h 3310842"/>
                <a:gd name="connsiteX3" fmla="*/ 2669970 w 2681568"/>
                <a:gd name="connsiteY3" fmla="*/ 1002304 h 3310842"/>
                <a:gd name="connsiteX4" fmla="*/ 1418813 w 2681568"/>
                <a:gd name="connsiteY4" fmla="*/ 2024051 h 3310842"/>
                <a:gd name="connsiteX5" fmla="*/ 1274539 w 2681568"/>
                <a:gd name="connsiteY5" fmla="*/ 2628973 h 3310842"/>
                <a:gd name="connsiteX6" fmla="*/ 1481623 w 2681568"/>
                <a:gd name="connsiteY6" fmla="*/ 3310843 h 3310842"/>
                <a:gd name="connsiteX0" fmla="*/ -3 w 2681568"/>
                <a:gd name="connsiteY0" fmla="*/ 1211185 h 3310842"/>
                <a:gd name="connsiteX1" fmla="*/ 883842 w 2681568"/>
                <a:gd name="connsiteY1" fmla="*/ 154960 h 3310842"/>
                <a:gd name="connsiteX2" fmla="*/ 1977058 w 2681568"/>
                <a:gd name="connsiteY2" fmla="*/ 94000 h 3310842"/>
                <a:gd name="connsiteX3" fmla="*/ 2669970 w 2681568"/>
                <a:gd name="connsiteY3" fmla="*/ 1002304 h 3310842"/>
                <a:gd name="connsiteX4" fmla="*/ 1418813 w 2681568"/>
                <a:gd name="connsiteY4" fmla="*/ 2024051 h 3310842"/>
                <a:gd name="connsiteX5" fmla="*/ 1332518 w 2681568"/>
                <a:gd name="connsiteY5" fmla="*/ 2631436 h 3310842"/>
                <a:gd name="connsiteX6" fmla="*/ 1481623 w 2681568"/>
                <a:gd name="connsiteY6" fmla="*/ 3310843 h 3310842"/>
                <a:gd name="connsiteX0" fmla="*/ -3 w 2681568"/>
                <a:gd name="connsiteY0" fmla="*/ 1211185 h 3310842"/>
                <a:gd name="connsiteX1" fmla="*/ 883842 w 2681568"/>
                <a:gd name="connsiteY1" fmla="*/ 154960 h 3310842"/>
                <a:gd name="connsiteX2" fmla="*/ 1977058 w 2681568"/>
                <a:gd name="connsiteY2" fmla="*/ 94000 h 3310842"/>
                <a:gd name="connsiteX3" fmla="*/ 2669970 w 2681568"/>
                <a:gd name="connsiteY3" fmla="*/ 1002304 h 3310842"/>
                <a:gd name="connsiteX4" fmla="*/ 1418813 w 2681568"/>
                <a:gd name="connsiteY4" fmla="*/ 2024051 h 3310842"/>
                <a:gd name="connsiteX5" fmla="*/ 1332518 w 2681568"/>
                <a:gd name="connsiteY5" fmla="*/ 2631436 h 3310842"/>
                <a:gd name="connsiteX6" fmla="*/ 1481623 w 2681568"/>
                <a:gd name="connsiteY6" fmla="*/ 3310843 h 3310842"/>
                <a:gd name="connsiteX0" fmla="*/ -3 w 2681568"/>
                <a:gd name="connsiteY0" fmla="*/ 1211185 h 3310842"/>
                <a:gd name="connsiteX1" fmla="*/ 883842 w 2681568"/>
                <a:gd name="connsiteY1" fmla="*/ 154960 h 3310842"/>
                <a:gd name="connsiteX2" fmla="*/ 1977058 w 2681568"/>
                <a:gd name="connsiteY2" fmla="*/ 94000 h 3310842"/>
                <a:gd name="connsiteX3" fmla="*/ 2669970 w 2681568"/>
                <a:gd name="connsiteY3" fmla="*/ 1002304 h 3310842"/>
                <a:gd name="connsiteX4" fmla="*/ 1418813 w 2681568"/>
                <a:gd name="connsiteY4" fmla="*/ 2024051 h 3310842"/>
                <a:gd name="connsiteX5" fmla="*/ 1332518 w 2681568"/>
                <a:gd name="connsiteY5" fmla="*/ 2631436 h 3310842"/>
                <a:gd name="connsiteX6" fmla="*/ 1481623 w 2681568"/>
                <a:gd name="connsiteY6" fmla="*/ 3310843 h 3310842"/>
                <a:gd name="connsiteX0" fmla="*/ -3 w 2681568"/>
                <a:gd name="connsiteY0" fmla="*/ 1211185 h 3310842"/>
                <a:gd name="connsiteX1" fmla="*/ 883842 w 2681568"/>
                <a:gd name="connsiteY1" fmla="*/ 154960 h 3310842"/>
                <a:gd name="connsiteX2" fmla="*/ 1977058 w 2681568"/>
                <a:gd name="connsiteY2" fmla="*/ 94000 h 3310842"/>
                <a:gd name="connsiteX3" fmla="*/ 2669970 w 2681568"/>
                <a:gd name="connsiteY3" fmla="*/ 1002304 h 3310842"/>
                <a:gd name="connsiteX4" fmla="*/ 1418813 w 2681568"/>
                <a:gd name="connsiteY4" fmla="*/ 2024051 h 3310842"/>
                <a:gd name="connsiteX5" fmla="*/ 1332518 w 2681568"/>
                <a:gd name="connsiteY5" fmla="*/ 2631436 h 3310842"/>
                <a:gd name="connsiteX6" fmla="*/ 1481623 w 2681568"/>
                <a:gd name="connsiteY6" fmla="*/ 3310843 h 3310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81568" h="3310842">
                  <a:moveTo>
                    <a:pt x="-3" y="1211185"/>
                  </a:moveTo>
                  <a:cubicBezTo>
                    <a:pt x="180337" y="876751"/>
                    <a:pt x="554332" y="341158"/>
                    <a:pt x="883842" y="154960"/>
                  </a:cubicBezTo>
                  <a:cubicBezTo>
                    <a:pt x="1213352" y="-31238"/>
                    <a:pt x="1679370" y="-47224"/>
                    <a:pt x="1977058" y="94000"/>
                  </a:cubicBezTo>
                  <a:cubicBezTo>
                    <a:pt x="2274746" y="235224"/>
                    <a:pt x="2763011" y="680629"/>
                    <a:pt x="2669970" y="1002304"/>
                  </a:cubicBezTo>
                  <a:cubicBezTo>
                    <a:pt x="2576929" y="1323979"/>
                    <a:pt x="1641722" y="1752529"/>
                    <a:pt x="1418813" y="2024051"/>
                  </a:cubicBezTo>
                  <a:cubicBezTo>
                    <a:pt x="1195904" y="2295573"/>
                    <a:pt x="1313776" y="2447841"/>
                    <a:pt x="1332518" y="2631436"/>
                  </a:cubicBezTo>
                  <a:cubicBezTo>
                    <a:pt x="1403824" y="2890759"/>
                    <a:pt x="1462996" y="3044989"/>
                    <a:pt x="1481623" y="3310843"/>
                  </a:cubicBezTo>
                </a:path>
              </a:pathLst>
            </a:custGeom>
            <a:noFill/>
            <a:ln w="76200">
              <a:solidFill>
                <a:srgbClr val="5E27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  <p:sp>
          <p:nvSpPr>
            <p:cNvPr id="319" name="แผนผังลำดับงาน: ตัวเชื่อมต่อ 318">
              <a:extLst>
                <a:ext uri="{FF2B5EF4-FFF2-40B4-BE49-F238E27FC236}">
                  <a16:creationId xmlns:a16="http://schemas.microsoft.com/office/drawing/2014/main" id="{DC7671A5-AC32-4612-8AB2-7873ADCEA294}"/>
                </a:ext>
              </a:extLst>
            </p:cNvPr>
            <p:cNvSpPr/>
            <p:nvPr/>
          </p:nvSpPr>
          <p:spPr>
            <a:xfrm>
              <a:off x="5128441" y="3059773"/>
              <a:ext cx="140209" cy="128749"/>
            </a:xfrm>
            <a:prstGeom prst="flowChartConnector">
              <a:avLst/>
            </a:prstGeom>
            <a:solidFill>
              <a:srgbClr val="5E2700"/>
            </a:solidFill>
            <a:ln>
              <a:solidFill>
                <a:srgbClr val="5E27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</p:grpSp>
      <p:grpSp>
        <p:nvGrpSpPr>
          <p:cNvPr id="320" name="กลุ่ม 319">
            <a:extLst>
              <a:ext uri="{FF2B5EF4-FFF2-40B4-BE49-F238E27FC236}">
                <a16:creationId xmlns:a16="http://schemas.microsoft.com/office/drawing/2014/main" id="{999ACEDF-26F4-4144-96C0-9EF155E5A2BB}"/>
              </a:ext>
            </a:extLst>
          </p:cNvPr>
          <p:cNvGrpSpPr/>
          <p:nvPr/>
        </p:nvGrpSpPr>
        <p:grpSpPr>
          <a:xfrm rot="20286535">
            <a:off x="6270032" y="3677996"/>
            <a:ext cx="263910" cy="549262"/>
            <a:chOff x="4870427" y="2173659"/>
            <a:chExt cx="531225" cy="1014863"/>
          </a:xfrm>
        </p:grpSpPr>
        <p:sp>
          <p:nvSpPr>
            <p:cNvPr id="321" name="รูปแบบอิสระ: รูปร่าง 320">
              <a:extLst>
                <a:ext uri="{FF2B5EF4-FFF2-40B4-BE49-F238E27FC236}">
                  <a16:creationId xmlns:a16="http://schemas.microsoft.com/office/drawing/2014/main" id="{3BB320A4-CA43-4CFE-8265-418AA59FC7D3}"/>
                </a:ext>
              </a:extLst>
            </p:cNvPr>
            <p:cNvSpPr/>
            <p:nvPr/>
          </p:nvSpPr>
          <p:spPr>
            <a:xfrm>
              <a:off x="4870427" y="2173659"/>
              <a:ext cx="531225" cy="794067"/>
            </a:xfrm>
            <a:custGeom>
              <a:avLst/>
              <a:gdLst>
                <a:gd name="connsiteX0" fmla="*/ 0 w 2388372"/>
                <a:gd name="connsiteY0" fmla="*/ 902335 h 3076575"/>
                <a:gd name="connsiteX1" fmla="*/ 619760 w 2388372"/>
                <a:gd name="connsiteY1" fmla="*/ 99695 h 3076575"/>
                <a:gd name="connsiteX2" fmla="*/ 1554480 w 2388372"/>
                <a:gd name="connsiteY2" fmla="*/ 99695 h 3076575"/>
                <a:gd name="connsiteX3" fmla="*/ 2387600 w 2388372"/>
                <a:gd name="connsiteY3" fmla="*/ 892175 h 3076575"/>
                <a:gd name="connsiteX4" fmla="*/ 1696720 w 2388372"/>
                <a:gd name="connsiteY4" fmla="*/ 1999615 h 3076575"/>
                <a:gd name="connsiteX5" fmla="*/ 1270000 w 2388372"/>
                <a:gd name="connsiteY5" fmla="*/ 2365375 h 3076575"/>
                <a:gd name="connsiteX6" fmla="*/ 1229360 w 2388372"/>
                <a:gd name="connsiteY6" fmla="*/ 3076575 h 3076575"/>
                <a:gd name="connsiteX0" fmla="*/ 0 w 2388525"/>
                <a:gd name="connsiteY0" fmla="*/ 902335 h 3076575"/>
                <a:gd name="connsiteX1" fmla="*/ 619760 w 2388525"/>
                <a:gd name="connsiteY1" fmla="*/ 99695 h 3076575"/>
                <a:gd name="connsiteX2" fmla="*/ 1554480 w 2388525"/>
                <a:gd name="connsiteY2" fmla="*/ 99695 h 3076575"/>
                <a:gd name="connsiteX3" fmla="*/ 2387600 w 2388525"/>
                <a:gd name="connsiteY3" fmla="*/ 892175 h 3076575"/>
                <a:gd name="connsiteX4" fmla="*/ 1708912 w 2388525"/>
                <a:gd name="connsiteY4" fmla="*/ 1938655 h 3076575"/>
                <a:gd name="connsiteX5" fmla="*/ 1270000 w 2388525"/>
                <a:gd name="connsiteY5" fmla="*/ 2365375 h 3076575"/>
                <a:gd name="connsiteX6" fmla="*/ 1229360 w 2388525"/>
                <a:gd name="connsiteY6" fmla="*/ 3076575 h 3076575"/>
                <a:gd name="connsiteX0" fmla="*/ 0 w 2388372"/>
                <a:gd name="connsiteY0" fmla="*/ 902335 h 3076575"/>
                <a:gd name="connsiteX1" fmla="*/ 619760 w 2388372"/>
                <a:gd name="connsiteY1" fmla="*/ 99695 h 3076575"/>
                <a:gd name="connsiteX2" fmla="*/ 1554480 w 2388372"/>
                <a:gd name="connsiteY2" fmla="*/ 99695 h 3076575"/>
                <a:gd name="connsiteX3" fmla="*/ 2387600 w 2388372"/>
                <a:gd name="connsiteY3" fmla="*/ 892175 h 3076575"/>
                <a:gd name="connsiteX4" fmla="*/ 1696720 w 2388372"/>
                <a:gd name="connsiteY4" fmla="*/ 1926463 h 3076575"/>
                <a:gd name="connsiteX5" fmla="*/ 1270000 w 2388372"/>
                <a:gd name="connsiteY5" fmla="*/ 2365375 h 3076575"/>
                <a:gd name="connsiteX6" fmla="*/ 1229360 w 2388372"/>
                <a:gd name="connsiteY6" fmla="*/ 3076575 h 3076575"/>
                <a:gd name="connsiteX0" fmla="*/ 0 w 2388390"/>
                <a:gd name="connsiteY0" fmla="*/ 902335 h 3076575"/>
                <a:gd name="connsiteX1" fmla="*/ 619760 w 2388390"/>
                <a:gd name="connsiteY1" fmla="*/ 99695 h 3076575"/>
                <a:gd name="connsiteX2" fmla="*/ 1554480 w 2388390"/>
                <a:gd name="connsiteY2" fmla="*/ 99695 h 3076575"/>
                <a:gd name="connsiteX3" fmla="*/ 2387600 w 2388390"/>
                <a:gd name="connsiteY3" fmla="*/ 892175 h 3076575"/>
                <a:gd name="connsiteX4" fmla="*/ 1696720 w 2388390"/>
                <a:gd name="connsiteY4" fmla="*/ 1926463 h 3076575"/>
                <a:gd name="connsiteX5" fmla="*/ 1270000 w 2388390"/>
                <a:gd name="connsiteY5" fmla="*/ 2365375 h 3076575"/>
                <a:gd name="connsiteX6" fmla="*/ 1229360 w 2388390"/>
                <a:gd name="connsiteY6" fmla="*/ 3076575 h 3076575"/>
                <a:gd name="connsiteX0" fmla="*/ 0 w 2370106"/>
                <a:gd name="connsiteY0" fmla="*/ 901957 h 3076197"/>
                <a:gd name="connsiteX1" fmla="*/ 619760 w 2370106"/>
                <a:gd name="connsiteY1" fmla="*/ 99317 h 3076197"/>
                <a:gd name="connsiteX2" fmla="*/ 1554480 w 2370106"/>
                <a:gd name="connsiteY2" fmla="*/ 99317 h 3076197"/>
                <a:gd name="connsiteX3" fmla="*/ 2369312 w 2370106"/>
                <a:gd name="connsiteY3" fmla="*/ 885701 h 3076197"/>
                <a:gd name="connsiteX4" fmla="*/ 1696720 w 2370106"/>
                <a:gd name="connsiteY4" fmla="*/ 1926085 h 3076197"/>
                <a:gd name="connsiteX5" fmla="*/ 1270000 w 2370106"/>
                <a:gd name="connsiteY5" fmla="*/ 2364997 h 3076197"/>
                <a:gd name="connsiteX6" fmla="*/ 1229360 w 2370106"/>
                <a:gd name="connsiteY6" fmla="*/ 3076197 h 3076197"/>
                <a:gd name="connsiteX0" fmla="*/ 0 w 2369418"/>
                <a:gd name="connsiteY0" fmla="*/ 931935 h 3106175"/>
                <a:gd name="connsiteX1" fmla="*/ 619760 w 2369418"/>
                <a:gd name="connsiteY1" fmla="*/ 129295 h 3106175"/>
                <a:gd name="connsiteX2" fmla="*/ 1645920 w 2369418"/>
                <a:gd name="connsiteY2" fmla="*/ 80527 h 3106175"/>
                <a:gd name="connsiteX3" fmla="*/ 2369312 w 2369418"/>
                <a:gd name="connsiteY3" fmla="*/ 915679 h 3106175"/>
                <a:gd name="connsiteX4" fmla="*/ 1696720 w 2369418"/>
                <a:gd name="connsiteY4" fmla="*/ 1956063 h 3106175"/>
                <a:gd name="connsiteX5" fmla="*/ 1270000 w 2369418"/>
                <a:gd name="connsiteY5" fmla="*/ 2394975 h 3106175"/>
                <a:gd name="connsiteX6" fmla="*/ 1229360 w 2369418"/>
                <a:gd name="connsiteY6" fmla="*/ 3106175 h 3106175"/>
                <a:gd name="connsiteX0" fmla="*/ 0 w 2369320"/>
                <a:gd name="connsiteY0" fmla="*/ 962119 h 3136359"/>
                <a:gd name="connsiteX1" fmla="*/ 619760 w 2369320"/>
                <a:gd name="connsiteY1" fmla="*/ 159479 h 3136359"/>
                <a:gd name="connsiteX2" fmla="*/ 1682496 w 2369320"/>
                <a:gd name="connsiteY2" fmla="*/ 68039 h 3136359"/>
                <a:gd name="connsiteX3" fmla="*/ 2369312 w 2369320"/>
                <a:gd name="connsiteY3" fmla="*/ 945863 h 3136359"/>
                <a:gd name="connsiteX4" fmla="*/ 1696720 w 2369320"/>
                <a:gd name="connsiteY4" fmla="*/ 1986247 h 3136359"/>
                <a:gd name="connsiteX5" fmla="*/ 1270000 w 2369320"/>
                <a:gd name="connsiteY5" fmla="*/ 2425159 h 3136359"/>
                <a:gd name="connsiteX6" fmla="*/ 1229360 w 2369320"/>
                <a:gd name="connsiteY6" fmla="*/ 3136359 h 3136359"/>
                <a:gd name="connsiteX0" fmla="*/ 0 w 2369320"/>
                <a:gd name="connsiteY0" fmla="*/ 974373 h 3148613"/>
                <a:gd name="connsiteX1" fmla="*/ 589280 w 2369320"/>
                <a:gd name="connsiteY1" fmla="*/ 141253 h 3148613"/>
                <a:gd name="connsiteX2" fmla="*/ 1682496 w 2369320"/>
                <a:gd name="connsiteY2" fmla="*/ 80293 h 3148613"/>
                <a:gd name="connsiteX3" fmla="*/ 2369312 w 2369320"/>
                <a:gd name="connsiteY3" fmla="*/ 958117 h 3148613"/>
                <a:gd name="connsiteX4" fmla="*/ 1696720 w 2369320"/>
                <a:gd name="connsiteY4" fmla="*/ 1998501 h 3148613"/>
                <a:gd name="connsiteX5" fmla="*/ 1270000 w 2369320"/>
                <a:gd name="connsiteY5" fmla="*/ 2437413 h 3148613"/>
                <a:gd name="connsiteX6" fmla="*/ 1229360 w 2369320"/>
                <a:gd name="connsiteY6" fmla="*/ 3148613 h 3148613"/>
                <a:gd name="connsiteX0" fmla="*/ 0 w 2411992"/>
                <a:gd name="connsiteY0" fmla="*/ 923245 h 3146253"/>
                <a:gd name="connsiteX1" fmla="*/ 631952 w 2411992"/>
                <a:gd name="connsiteY1" fmla="*/ 138893 h 3146253"/>
                <a:gd name="connsiteX2" fmla="*/ 1725168 w 2411992"/>
                <a:gd name="connsiteY2" fmla="*/ 77933 h 3146253"/>
                <a:gd name="connsiteX3" fmla="*/ 2411984 w 2411992"/>
                <a:gd name="connsiteY3" fmla="*/ 955757 h 3146253"/>
                <a:gd name="connsiteX4" fmla="*/ 1739392 w 2411992"/>
                <a:gd name="connsiteY4" fmla="*/ 1996141 h 3146253"/>
                <a:gd name="connsiteX5" fmla="*/ 1312672 w 2411992"/>
                <a:gd name="connsiteY5" fmla="*/ 2435053 h 3146253"/>
                <a:gd name="connsiteX6" fmla="*/ 1272032 w 2411992"/>
                <a:gd name="connsiteY6" fmla="*/ 3146253 h 3146253"/>
                <a:gd name="connsiteX0" fmla="*/ 0 w 2411992"/>
                <a:gd name="connsiteY0" fmla="*/ 910473 h 3145673"/>
                <a:gd name="connsiteX1" fmla="*/ 631952 w 2411992"/>
                <a:gd name="connsiteY1" fmla="*/ 138313 h 3145673"/>
                <a:gd name="connsiteX2" fmla="*/ 1725168 w 2411992"/>
                <a:gd name="connsiteY2" fmla="*/ 77353 h 3145673"/>
                <a:gd name="connsiteX3" fmla="*/ 2411984 w 2411992"/>
                <a:gd name="connsiteY3" fmla="*/ 955177 h 3145673"/>
                <a:gd name="connsiteX4" fmla="*/ 1739392 w 2411992"/>
                <a:gd name="connsiteY4" fmla="*/ 1995561 h 3145673"/>
                <a:gd name="connsiteX5" fmla="*/ 1312672 w 2411992"/>
                <a:gd name="connsiteY5" fmla="*/ 2434473 h 3145673"/>
                <a:gd name="connsiteX6" fmla="*/ 1272032 w 2411992"/>
                <a:gd name="connsiteY6" fmla="*/ 3145673 h 3145673"/>
                <a:gd name="connsiteX0" fmla="*/ 0 w 2387608"/>
                <a:gd name="connsiteY0" fmla="*/ 912675 h 3147875"/>
                <a:gd name="connsiteX1" fmla="*/ 631952 w 2387608"/>
                <a:gd name="connsiteY1" fmla="*/ 140515 h 3147875"/>
                <a:gd name="connsiteX2" fmla="*/ 1725168 w 2387608"/>
                <a:gd name="connsiteY2" fmla="*/ 79555 h 3147875"/>
                <a:gd name="connsiteX3" fmla="*/ 2387600 w 2387608"/>
                <a:gd name="connsiteY3" fmla="*/ 987859 h 3147875"/>
                <a:gd name="connsiteX4" fmla="*/ 1739392 w 2387608"/>
                <a:gd name="connsiteY4" fmla="*/ 1997763 h 3147875"/>
                <a:gd name="connsiteX5" fmla="*/ 1312672 w 2387608"/>
                <a:gd name="connsiteY5" fmla="*/ 2436675 h 3147875"/>
                <a:gd name="connsiteX6" fmla="*/ 1272032 w 2387608"/>
                <a:gd name="connsiteY6" fmla="*/ 3147875 h 3147875"/>
                <a:gd name="connsiteX0" fmla="*/ 0 w 2387608"/>
                <a:gd name="connsiteY0" fmla="*/ 912675 h 3147875"/>
                <a:gd name="connsiteX1" fmla="*/ 631952 w 2387608"/>
                <a:gd name="connsiteY1" fmla="*/ 140515 h 3147875"/>
                <a:gd name="connsiteX2" fmla="*/ 1725168 w 2387608"/>
                <a:gd name="connsiteY2" fmla="*/ 79555 h 3147875"/>
                <a:gd name="connsiteX3" fmla="*/ 2387600 w 2387608"/>
                <a:gd name="connsiteY3" fmla="*/ 987859 h 3147875"/>
                <a:gd name="connsiteX4" fmla="*/ 1739392 w 2387608"/>
                <a:gd name="connsiteY4" fmla="*/ 1997763 h 3147875"/>
                <a:gd name="connsiteX5" fmla="*/ 1312672 w 2387608"/>
                <a:gd name="connsiteY5" fmla="*/ 2436675 h 3147875"/>
                <a:gd name="connsiteX6" fmla="*/ 1272032 w 2387608"/>
                <a:gd name="connsiteY6" fmla="*/ 3147875 h 3147875"/>
                <a:gd name="connsiteX0" fmla="*/ 0 w 2387752"/>
                <a:gd name="connsiteY0" fmla="*/ 912675 h 3147875"/>
                <a:gd name="connsiteX1" fmla="*/ 631952 w 2387752"/>
                <a:gd name="connsiteY1" fmla="*/ 140515 h 3147875"/>
                <a:gd name="connsiteX2" fmla="*/ 1725168 w 2387752"/>
                <a:gd name="connsiteY2" fmla="*/ 79555 h 3147875"/>
                <a:gd name="connsiteX3" fmla="*/ 2387600 w 2387752"/>
                <a:gd name="connsiteY3" fmla="*/ 987859 h 3147875"/>
                <a:gd name="connsiteX4" fmla="*/ 1782064 w 2387752"/>
                <a:gd name="connsiteY4" fmla="*/ 2040435 h 3147875"/>
                <a:gd name="connsiteX5" fmla="*/ 1312672 w 2387752"/>
                <a:gd name="connsiteY5" fmla="*/ 2436675 h 3147875"/>
                <a:gd name="connsiteX6" fmla="*/ 1272032 w 2387752"/>
                <a:gd name="connsiteY6" fmla="*/ 3147875 h 3147875"/>
                <a:gd name="connsiteX0" fmla="*/ 0 w 2387750"/>
                <a:gd name="connsiteY0" fmla="*/ 912675 h 3147875"/>
                <a:gd name="connsiteX1" fmla="*/ 631952 w 2387750"/>
                <a:gd name="connsiteY1" fmla="*/ 140515 h 3147875"/>
                <a:gd name="connsiteX2" fmla="*/ 1725168 w 2387750"/>
                <a:gd name="connsiteY2" fmla="*/ 79555 h 3147875"/>
                <a:gd name="connsiteX3" fmla="*/ 2387600 w 2387750"/>
                <a:gd name="connsiteY3" fmla="*/ 987859 h 3147875"/>
                <a:gd name="connsiteX4" fmla="*/ 1782064 w 2387750"/>
                <a:gd name="connsiteY4" fmla="*/ 2040435 h 3147875"/>
                <a:gd name="connsiteX5" fmla="*/ 1349248 w 2387750"/>
                <a:gd name="connsiteY5" fmla="*/ 2497635 h 3147875"/>
                <a:gd name="connsiteX6" fmla="*/ 1272032 w 2387750"/>
                <a:gd name="connsiteY6" fmla="*/ 3147875 h 3147875"/>
                <a:gd name="connsiteX0" fmla="*/ 0 w 2387750"/>
                <a:gd name="connsiteY0" fmla="*/ 912675 h 3147875"/>
                <a:gd name="connsiteX1" fmla="*/ 631952 w 2387750"/>
                <a:gd name="connsiteY1" fmla="*/ 140515 h 3147875"/>
                <a:gd name="connsiteX2" fmla="*/ 1725168 w 2387750"/>
                <a:gd name="connsiteY2" fmla="*/ 79555 h 3147875"/>
                <a:gd name="connsiteX3" fmla="*/ 2387600 w 2387750"/>
                <a:gd name="connsiteY3" fmla="*/ 987859 h 3147875"/>
                <a:gd name="connsiteX4" fmla="*/ 1782064 w 2387750"/>
                <a:gd name="connsiteY4" fmla="*/ 2040435 h 3147875"/>
                <a:gd name="connsiteX5" fmla="*/ 1349248 w 2387750"/>
                <a:gd name="connsiteY5" fmla="*/ 2552499 h 3147875"/>
                <a:gd name="connsiteX6" fmla="*/ 1272032 w 2387750"/>
                <a:gd name="connsiteY6" fmla="*/ 3147875 h 3147875"/>
                <a:gd name="connsiteX0" fmla="*/ 0 w 2418222"/>
                <a:gd name="connsiteY0" fmla="*/ 912675 h 3147875"/>
                <a:gd name="connsiteX1" fmla="*/ 631952 w 2418222"/>
                <a:gd name="connsiteY1" fmla="*/ 140515 h 3147875"/>
                <a:gd name="connsiteX2" fmla="*/ 1725168 w 2418222"/>
                <a:gd name="connsiteY2" fmla="*/ 79555 h 3147875"/>
                <a:gd name="connsiteX3" fmla="*/ 2418080 w 2418222"/>
                <a:gd name="connsiteY3" fmla="*/ 987859 h 3147875"/>
                <a:gd name="connsiteX4" fmla="*/ 1782064 w 2418222"/>
                <a:gd name="connsiteY4" fmla="*/ 2040435 h 3147875"/>
                <a:gd name="connsiteX5" fmla="*/ 1349248 w 2418222"/>
                <a:gd name="connsiteY5" fmla="*/ 2552499 h 3147875"/>
                <a:gd name="connsiteX6" fmla="*/ 1272032 w 2418222"/>
                <a:gd name="connsiteY6" fmla="*/ 3147875 h 3147875"/>
                <a:gd name="connsiteX0" fmla="*/ 0 w 2418335"/>
                <a:gd name="connsiteY0" fmla="*/ 912675 h 3147875"/>
                <a:gd name="connsiteX1" fmla="*/ 631952 w 2418335"/>
                <a:gd name="connsiteY1" fmla="*/ 140515 h 3147875"/>
                <a:gd name="connsiteX2" fmla="*/ 1725168 w 2418335"/>
                <a:gd name="connsiteY2" fmla="*/ 79555 h 3147875"/>
                <a:gd name="connsiteX3" fmla="*/ 2418080 w 2418335"/>
                <a:gd name="connsiteY3" fmla="*/ 987859 h 3147875"/>
                <a:gd name="connsiteX4" fmla="*/ 1800352 w 2418335"/>
                <a:gd name="connsiteY4" fmla="*/ 2095299 h 3147875"/>
                <a:gd name="connsiteX5" fmla="*/ 1349248 w 2418335"/>
                <a:gd name="connsiteY5" fmla="*/ 2552499 h 3147875"/>
                <a:gd name="connsiteX6" fmla="*/ 1272032 w 2418335"/>
                <a:gd name="connsiteY6" fmla="*/ 3147875 h 3147875"/>
                <a:gd name="connsiteX0" fmla="*/ 0 w 2418330"/>
                <a:gd name="connsiteY0" fmla="*/ 912675 h 3147875"/>
                <a:gd name="connsiteX1" fmla="*/ 631952 w 2418330"/>
                <a:gd name="connsiteY1" fmla="*/ 140515 h 3147875"/>
                <a:gd name="connsiteX2" fmla="*/ 1725168 w 2418330"/>
                <a:gd name="connsiteY2" fmla="*/ 79555 h 3147875"/>
                <a:gd name="connsiteX3" fmla="*/ 2418080 w 2418330"/>
                <a:gd name="connsiteY3" fmla="*/ 987859 h 3147875"/>
                <a:gd name="connsiteX4" fmla="*/ 1800352 w 2418330"/>
                <a:gd name="connsiteY4" fmla="*/ 2095299 h 3147875"/>
                <a:gd name="connsiteX5" fmla="*/ 1398016 w 2418330"/>
                <a:gd name="connsiteY5" fmla="*/ 2619555 h 3147875"/>
                <a:gd name="connsiteX6" fmla="*/ 1272032 w 2418330"/>
                <a:gd name="connsiteY6" fmla="*/ 3147875 h 3147875"/>
                <a:gd name="connsiteX0" fmla="*/ 0 w 2418330"/>
                <a:gd name="connsiteY0" fmla="*/ 912675 h 3166163"/>
                <a:gd name="connsiteX1" fmla="*/ 631952 w 2418330"/>
                <a:gd name="connsiteY1" fmla="*/ 140515 h 3166163"/>
                <a:gd name="connsiteX2" fmla="*/ 1725168 w 2418330"/>
                <a:gd name="connsiteY2" fmla="*/ 79555 h 3166163"/>
                <a:gd name="connsiteX3" fmla="*/ 2418080 w 2418330"/>
                <a:gd name="connsiteY3" fmla="*/ 987859 h 3166163"/>
                <a:gd name="connsiteX4" fmla="*/ 1800352 w 2418330"/>
                <a:gd name="connsiteY4" fmla="*/ 2095299 h 3166163"/>
                <a:gd name="connsiteX5" fmla="*/ 1398016 w 2418330"/>
                <a:gd name="connsiteY5" fmla="*/ 2619555 h 3166163"/>
                <a:gd name="connsiteX6" fmla="*/ 1290320 w 2418330"/>
                <a:gd name="connsiteY6" fmla="*/ 3166163 h 3166163"/>
                <a:gd name="connsiteX0" fmla="*/ 0 w 2418330"/>
                <a:gd name="connsiteY0" fmla="*/ 912675 h 3166163"/>
                <a:gd name="connsiteX1" fmla="*/ 631952 w 2418330"/>
                <a:gd name="connsiteY1" fmla="*/ 140515 h 3166163"/>
                <a:gd name="connsiteX2" fmla="*/ 1725168 w 2418330"/>
                <a:gd name="connsiteY2" fmla="*/ 79555 h 3166163"/>
                <a:gd name="connsiteX3" fmla="*/ 2418080 w 2418330"/>
                <a:gd name="connsiteY3" fmla="*/ 987859 h 3166163"/>
                <a:gd name="connsiteX4" fmla="*/ 1800352 w 2418330"/>
                <a:gd name="connsiteY4" fmla="*/ 2095299 h 3166163"/>
                <a:gd name="connsiteX5" fmla="*/ 1398016 w 2418330"/>
                <a:gd name="connsiteY5" fmla="*/ 2619555 h 3166163"/>
                <a:gd name="connsiteX6" fmla="*/ 1278128 w 2418330"/>
                <a:gd name="connsiteY6" fmla="*/ 3166163 h 3166163"/>
                <a:gd name="connsiteX0" fmla="*/ 0 w 2418328"/>
                <a:gd name="connsiteY0" fmla="*/ 912675 h 3166163"/>
                <a:gd name="connsiteX1" fmla="*/ 631952 w 2418328"/>
                <a:gd name="connsiteY1" fmla="*/ 140515 h 3166163"/>
                <a:gd name="connsiteX2" fmla="*/ 1725168 w 2418328"/>
                <a:gd name="connsiteY2" fmla="*/ 79555 h 3166163"/>
                <a:gd name="connsiteX3" fmla="*/ 2418080 w 2418328"/>
                <a:gd name="connsiteY3" fmla="*/ 987859 h 3166163"/>
                <a:gd name="connsiteX4" fmla="*/ 1800352 w 2418328"/>
                <a:gd name="connsiteY4" fmla="*/ 2095299 h 3166163"/>
                <a:gd name="connsiteX5" fmla="*/ 1428496 w 2418328"/>
                <a:gd name="connsiteY5" fmla="*/ 2631747 h 3166163"/>
                <a:gd name="connsiteX6" fmla="*/ 1278128 w 2418328"/>
                <a:gd name="connsiteY6" fmla="*/ 3166163 h 3166163"/>
                <a:gd name="connsiteX0" fmla="*/ 0 w 2041663"/>
                <a:gd name="connsiteY0" fmla="*/ 1082309 h 3174129"/>
                <a:gd name="connsiteX1" fmla="*/ 255287 w 2041663"/>
                <a:gd name="connsiteY1" fmla="*/ 148481 h 3174129"/>
                <a:gd name="connsiteX2" fmla="*/ 1348503 w 2041663"/>
                <a:gd name="connsiteY2" fmla="*/ 87521 h 3174129"/>
                <a:gd name="connsiteX3" fmla="*/ 2041415 w 2041663"/>
                <a:gd name="connsiteY3" fmla="*/ 995825 h 3174129"/>
                <a:gd name="connsiteX4" fmla="*/ 1423687 w 2041663"/>
                <a:gd name="connsiteY4" fmla="*/ 2103265 h 3174129"/>
                <a:gd name="connsiteX5" fmla="*/ 1051831 w 2041663"/>
                <a:gd name="connsiteY5" fmla="*/ 2639713 h 3174129"/>
                <a:gd name="connsiteX6" fmla="*/ 901463 w 2041663"/>
                <a:gd name="connsiteY6" fmla="*/ 3174129 h 3174129"/>
                <a:gd name="connsiteX0" fmla="*/ -1 w 2572967"/>
                <a:gd name="connsiteY0" fmla="*/ 906344 h 3165878"/>
                <a:gd name="connsiteX1" fmla="*/ 786591 w 2572967"/>
                <a:gd name="connsiteY1" fmla="*/ 140230 h 3165878"/>
                <a:gd name="connsiteX2" fmla="*/ 1879807 w 2572967"/>
                <a:gd name="connsiteY2" fmla="*/ 79270 h 3165878"/>
                <a:gd name="connsiteX3" fmla="*/ 2572719 w 2572967"/>
                <a:gd name="connsiteY3" fmla="*/ 987574 h 3165878"/>
                <a:gd name="connsiteX4" fmla="*/ 1954991 w 2572967"/>
                <a:gd name="connsiteY4" fmla="*/ 2095014 h 3165878"/>
                <a:gd name="connsiteX5" fmla="*/ 1583135 w 2572967"/>
                <a:gd name="connsiteY5" fmla="*/ 2631462 h 3165878"/>
                <a:gd name="connsiteX6" fmla="*/ 1432767 w 2572967"/>
                <a:gd name="connsiteY6" fmla="*/ 3165878 h 3165878"/>
                <a:gd name="connsiteX0" fmla="*/ -1 w 2619606"/>
                <a:gd name="connsiteY0" fmla="*/ 1027707 h 3171494"/>
                <a:gd name="connsiteX1" fmla="*/ 833230 w 2619606"/>
                <a:gd name="connsiteY1" fmla="*/ 145846 h 3171494"/>
                <a:gd name="connsiteX2" fmla="*/ 1926446 w 2619606"/>
                <a:gd name="connsiteY2" fmla="*/ 84886 h 3171494"/>
                <a:gd name="connsiteX3" fmla="*/ 2619358 w 2619606"/>
                <a:gd name="connsiteY3" fmla="*/ 993190 h 3171494"/>
                <a:gd name="connsiteX4" fmla="*/ 2001630 w 2619606"/>
                <a:gd name="connsiteY4" fmla="*/ 2100630 h 3171494"/>
                <a:gd name="connsiteX5" fmla="*/ 1629774 w 2619606"/>
                <a:gd name="connsiteY5" fmla="*/ 2637078 h 3171494"/>
                <a:gd name="connsiteX6" fmla="*/ 1479406 w 2619606"/>
                <a:gd name="connsiteY6" fmla="*/ 3171494 h 3171494"/>
                <a:gd name="connsiteX0" fmla="*/ -3 w 2670218"/>
                <a:gd name="connsiteY0" fmla="*/ 1211185 h 3180608"/>
                <a:gd name="connsiteX1" fmla="*/ 883842 w 2670218"/>
                <a:gd name="connsiteY1" fmla="*/ 154960 h 3180608"/>
                <a:gd name="connsiteX2" fmla="*/ 1977058 w 2670218"/>
                <a:gd name="connsiteY2" fmla="*/ 94000 h 3180608"/>
                <a:gd name="connsiteX3" fmla="*/ 2669970 w 2670218"/>
                <a:gd name="connsiteY3" fmla="*/ 1002304 h 3180608"/>
                <a:gd name="connsiteX4" fmla="*/ 2052242 w 2670218"/>
                <a:gd name="connsiteY4" fmla="*/ 2109744 h 3180608"/>
                <a:gd name="connsiteX5" fmla="*/ 1680386 w 2670218"/>
                <a:gd name="connsiteY5" fmla="*/ 2646192 h 3180608"/>
                <a:gd name="connsiteX6" fmla="*/ 1530018 w 2670218"/>
                <a:gd name="connsiteY6" fmla="*/ 3180608 h 3180608"/>
                <a:gd name="connsiteX0" fmla="*/ -3 w 2675085"/>
                <a:gd name="connsiteY0" fmla="*/ 1211185 h 3180608"/>
                <a:gd name="connsiteX1" fmla="*/ 883842 w 2675085"/>
                <a:gd name="connsiteY1" fmla="*/ 154960 h 3180608"/>
                <a:gd name="connsiteX2" fmla="*/ 1977058 w 2675085"/>
                <a:gd name="connsiteY2" fmla="*/ 94000 h 3180608"/>
                <a:gd name="connsiteX3" fmla="*/ 2669970 w 2675085"/>
                <a:gd name="connsiteY3" fmla="*/ 1002304 h 3180608"/>
                <a:gd name="connsiteX4" fmla="*/ 1627055 w 2675085"/>
                <a:gd name="connsiteY4" fmla="*/ 2091684 h 3180608"/>
                <a:gd name="connsiteX5" fmla="*/ 1680386 w 2675085"/>
                <a:gd name="connsiteY5" fmla="*/ 2646192 h 3180608"/>
                <a:gd name="connsiteX6" fmla="*/ 1530018 w 2675085"/>
                <a:gd name="connsiteY6" fmla="*/ 3180608 h 3180608"/>
                <a:gd name="connsiteX0" fmla="*/ -3 w 2675085"/>
                <a:gd name="connsiteY0" fmla="*/ 1211185 h 3180608"/>
                <a:gd name="connsiteX1" fmla="*/ 883842 w 2675085"/>
                <a:gd name="connsiteY1" fmla="*/ 154960 h 3180608"/>
                <a:gd name="connsiteX2" fmla="*/ 1977058 w 2675085"/>
                <a:gd name="connsiteY2" fmla="*/ 94000 h 3180608"/>
                <a:gd name="connsiteX3" fmla="*/ 2669970 w 2675085"/>
                <a:gd name="connsiteY3" fmla="*/ 1002304 h 3180608"/>
                <a:gd name="connsiteX4" fmla="*/ 1627055 w 2675085"/>
                <a:gd name="connsiteY4" fmla="*/ 2091684 h 3180608"/>
                <a:gd name="connsiteX5" fmla="*/ 1506451 w 2675085"/>
                <a:gd name="connsiteY5" fmla="*/ 2638804 h 3180608"/>
                <a:gd name="connsiteX6" fmla="*/ 1530018 w 2675085"/>
                <a:gd name="connsiteY6" fmla="*/ 3180608 h 3180608"/>
                <a:gd name="connsiteX0" fmla="*/ -3 w 2675085"/>
                <a:gd name="connsiteY0" fmla="*/ 1211185 h 3310842"/>
                <a:gd name="connsiteX1" fmla="*/ 883842 w 2675085"/>
                <a:gd name="connsiteY1" fmla="*/ 154960 h 3310842"/>
                <a:gd name="connsiteX2" fmla="*/ 1977058 w 2675085"/>
                <a:gd name="connsiteY2" fmla="*/ 94000 h 3310842"/>
                <a:gd name="connsiteX3" fmla="*/ 2669970 w 2675085"/>
                <a:gd name="connsiteY3" fmla="*/ 1002304 h 3310842"/>
                <a:gd name="connsiteX4" fmla="*/ 1627055 w 2675085"/>
                <a:gd name="connsiteY4" fmla="*/ 2091684 h 3310842"/>
                <a:gd name="connsiteX5" fmla="*/ 1506451 w 2675085"/>
                <a:gd name="connsiteY5" fmla="*/ 2638804 h 3310842"/>
                <a:gd name="connsiteX6" fmla="*/ 1481623 w 2675085"/>
                <a:gd name="connsiteY6" fmla="*/ 3310843 h 3310842"/>
                <a:gd name="connsiteX0" fmla="*/ -3 w 2675085"/>
                <a:gd name="connsiteY0" fmla="*/ 1211185 h 3310842"/>
                <a:gd name="connsiteX1" fmla="*/ 883842 w 2675085"/>
                <a:gd name="connsiteY1" fmla="*/ 154960 h 3310842"/>
                <a:gd name="connsiteX2" fmla="*/ 1977058 w 2675085"/>
                <a:gd name="connsiteY2" fmla="*/ 94000 h 3310842"/>
                <a:gd name="connsiteX3" fmla="*/ 2669970 w 2675085"/>
                <a:gd name="connsiteY3" fmla="*/ 1002304 h 3310842"/>
                <a:gd name="connsiteX4" fmla="*/ 1627055 w 2675085"/>
                <a:gd name="connsiteY4" fmla="*/ 2091684 h 3310842"/>
                <a:gd name="connsiteX5" fmla="*/ 1390492 w 2675085"/>
                <a:gd name="connsiteY5" fmla="*/ 2633891 h 3310842"/>
                <a:gd name="connsiteX6" fmla="*/ 1481623 w 2675085"/>
                <a:gd name="connsiteY6" fmla="*/ 3310843 h 3310842"/>
                <a:gd name="connsiteX0" fmla="*/ -3 w 2681568"/>
                <a:gd name="connsiteY0" fmla="*/ 1211185 h 3310842"/>
                <a:gd name="connsiteX1" fmla="*/ 883842 w 2681568"/>
                <a:gd name="connsiteY1" fmla="*/ 154960 h 3310842"/>
                <a:gd name="connsiteX2" fmla="*/ 1977058 w 2681568"/>
                <a:gd name="connsiteY2" fmla="*/ 94000 h 3310842"/>
                <a:gd name="connsiteX3" fmla="*/ 2669970 w 2681568"/>
                <a:gd name="connsiteY3" fmla="*/ 1002304 h 3310842"/>
                <a:gd name="connsiteX4" fmla="*/ 1418813 w 2681568"/>
                <a:gd name="connsiteY4" fmla="*/ 2024051 h 3310842"/>
                <a:gd name="connsiteX5" fmla="*/ 1390492 w 2681568"/>
                <a:gd name="connsiteY5" fmla="*/ 2633891 h 3310842"/>
                <a:gd name="connsiteX6" fmla="*/ 1481623 w 2681568"/>
                <a:gd name="connsiteY6" fmla="*/ 3310843 h 3310842"/>
                <a:gd name="connsiteX0" fmla="*/ -3 w 2681568"/>
                <a:gd name="connsiteY0" fmla="*/ 1211185 h 3310842"/>
                <a:gd name="connsiteX1" fmla="*/ 883842 w 2681568"/>
                <a:gd name="connsiteY1" fmla="*/ 154960 h 3310842"/>
                <a:gd name="connsiteX2" fmla="*/ 1977058 w 2681568"/>
                <a:gd name="connsiteY2" fmla="*/ 94000 h 3310842"/>
                <a:gd name="connsiteX3" fmla="*/ 2669970 w 2681568"/>
                <a:gd name="connsiteY3" fmla="*/ 1002304 h 3310842"/>
                <a:gd name="connsiteX4" fmla="*/ 1418813 w 2681568"/>
                <a:gd name="connsiteY4" fmla="*/ 2024051 h 3310842"/>
                <a:gd name="connsiteX5" fmla="*/ 1274539 w 2681568"/>
                <a:gd name="connsiteY5" fmla="*/ 2628973 h 3310842"/>
                <a:gd name="connsiteX6" fmla="*/ 1481623 w 2681568"/>
                <a:gd name="connsiteY6" fmla="*/ 3310843 h 3310842"/>
                <a:gd name="connsiteX0" fmla="*/ -3 w 2681568"/>
                <a:gd name="connsiteY0" fmla="*/ 1211185 h 3310842"/>
                <a:gd name="connsiteX1" fmla="*/ 883842 w 2681568"/>
                <a:gd name="connsiteY1" fmla="*/ 154960 h 3310842"/>
                <a:gd name="connsiteX2" fmla="*/ 1977058 w 2681568"/>
                <a:gd name="connsiteY2" fmla="*/ 94000 h 3310842"/>
                <a:gd name="connsiteX3" fmla="*/ 2669970 w 2681568"/>
                <a:gd name="connsiteY3" fmla="*/ 1002304 h 3310842"/>
                <a:gd name="connsiteX4" fmla="*/ 1418813 w 2681568"/>
                <a:gd name="connsiteY4" fmla="*/ 2024051 h 3310842"/>
                <a:gd name="connsiteX5" fmla="*/ 1332518 w 2681568"/>
                <a:gd name="connsiteY5" fmla="*/ 2631436 h 3310842"/>
                <a:gd name="connsiteX6" fmla="*/ 1481623 w 2681568"/>
                <a:gd name="connsiteY6" fmla="*/ 3310843 h 3310842"/>
                <a:gd name="connsiteX0" fmla="*/ -3 w 2681568"/>
                <a:gd name="connsiteY0" fmla="*/ 1211185 h 3310842"/>
                <a:gd name="connsiteX1" fmla="*/ 883842 w 2681568"/>
                <a:gd name="connsiteY1" fmla="*/ 154960 h 3310842"/>
                <a:gd name="connsiteX2" fmla="*/ 1977058 w 2681568"/>
                <a:gd name="connsiteY2" fmla="*/ 94000 h 3310842"/>
                <a:gd name="connsiteX3" fmla="*/ 2669970 w 2681568"/>
                <a:gd name="connsiteY3" fmla="*/ 1002304 h 3310842"/>
                <a:gd name="connsiteX4" fmla="*/ 1418813 w 2681568"/>
                <a:gd name="connsiteY4" fmla="*/ 2024051 h 3310842"/>
                <a:gd name="connsiteX5" fmla="*/ 1332518 w 2681568"/>
                <a:gd name="connsiteY5" fmla="*/ 2631436 h 3310842"/>
                <a:gd name="connsiteX6" fmla="*/ 1481623 w 2681568"/>
                <a:gd name="connsiteY6" fmla="*/ 3310843 h 3310842"/>
                <a:gd name="connsiteX0" fmla="*/ -3 w 2681568"/>
                <a:gd name="connsiteY0" fmla="*/ 1211185 h 3310842"/>
                <a:gd name="connsiteX1" fmla="*/ 883842 w 2681568"/>
                <a:gd name="connsiteY1" fmla="*/ 154960 h 3310842"/>
                <a:gd name="connsiteX2" fmla="*/ 1977058 w 2681568"/>
                <a:gd name="connsiteY2" fmla="*/ 94000 h 3310842"/>
                <a:gd name="connsiteX3" fmla="*/ 2669970 w 2681568"/>
                <a:gd name="connsiteY3" fmla="*/ 1002304 h 3310842"/>
                <a:gd name="connsiteX4" fmla="*/ 1418813 w 2681568"/>
                <a:gd name="connsiteY4" fmla="*/ 2024051 h 3310842"/>
                <a:gd name="connsiteX5" fmla="*/ 1332518 w 2681568"/>
                <a:gd name="connsiteY5" fmla="*/ 2631436 h 3310842"/>
                <a:gd name="connsiteX6" fmla="*/ 1481623 w 2681568"/>
                <a:gd name="connsiteY6" fmla="*/ 3310843 h 3310842"/>
                <a:gd name="connsiteX0" fmla="*/ -3 w 2681568"/>
                <a:gd name="connsiteY0" fmla="*/ 1211185 h 3310842"/>
                <a:gd name="connsiteX1" fmla="*/ 883842 w 2681568"/>
                <a:gd name="connsiteY1" fmla="*/ 154960 h 3310842"/>
                <a:gd name="connsiteX2" fmla="*/ 1977058 w 2681568"/>
                <a:gd name="connsiteY2" fmla="*/ 94000 h 3310842"/>
                <a:gd name="connsiteX3" fmla="*/ 2669970 w 2681568"/>
                <a:gd name="connsiteY3" fmla="*/ 1002304 h 3310842"/>
                <a:gd name="connsiteX4" fmla="*/ 1418813 w 2681568"/>
                <a:gd name="connsiteY4" fmla="*/ 2024051 h 3310842"/>
                <a:gd name="connsiteX5" fmla="*/ 1332518 w 2681568"/>
                <a:gd name="connsiteY5" fmla="*/ 2631436 h 3310842"/>
                <a:gd name="connsiteX6" fmla="*/ 1481623 w 2681568"/>
                <a:gd name="connsiteY6" fmla="*/ 3310843 h 3310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81568" h="3310842">
                  <a:moveTo>
                    <a:pt x="-3" y="1211185"/>
                  </a:moveTo>
                  <a:cubicBezTo>
                    <a:pt x="180337" y="876751"/>
                    <a:pt x="554332" y="341158"/>
                    <a:pt x="883842" y="154960"/>
                  </a:cubicBezTo>
                  <a:cubicBezTo>
                    <a:pt x="1213352" y="-31238"/>
                    <a:pt x="1679370" y="-47224"/>
                    <a:pt x="1977058" y="94000"/>
                  </a:cubicBezTo>
                  <a:cubicBezTo>
                    <a:pt x="2274746" y="235224"/>
                    <a:pt x="2763011" y="680629"/>
                    <a:pt x="2669970" y="1002304"/>
                  </a:cubicBezTo>
                  <a:cubicBezTo>
                    <a:pt x="2576929" y="1323979"/>
                    <a:pt x="1641722" y="1752529"/>
                    <a:pt x="1418813" y="2024051"/>
                  </a:cubicBezTo>
                  <a:cubicBezTo>
                    <a:pt x="1195904" y="2295573"/>
                    <a:pt x="1313776" y="2447841"/>
                    <a:pt x="1332518" y="2631436"/>
                  </a:cubicBezTo>
                  <a:cubicBezTo>
                    <a:pt x="1403824" y="2890759"/>
                    <a:pt x="1462996" y="3044989"/>
                    <a:pt x="1481623" y="3310843"/>
                  </a:cubicBezTo>
                </a:path>
              </a:pathLst>
            </a:custGeom>
            <a:noFill/>
            <a:ln w="76200">
              <a:solidFill>
                <a:srgbClr val="5E27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  <p:sp>
          <p:nvSpPr>
            <p:cNvPr id="323" name="แผนผังลำดับงาน: ตัวเชื่อมต่อ 322">
              <a:extLst>
                <a:ext uri="{FF2B5EF4-FFF2-40B4-BE49-F238E27FC236}">
                  <a16:creationId xmlns:a16="http://schemas.microsoft.com/office/drawing/2014/main" id="{49A9B08A-4582-4DCD-AB86-E0A6A0C38685}"/>
                </a:ext>
              </a:extLst>
            </p:cNvPr>
            <p:cNvSpPr/>
            <p:nvPr/>
          </p:nvSpPr>
          <p:spPr>
            <a:xfrm>
              <a:off x="5128441" y="3059773"/>
              <a:ext cx="140209" cy="128749"/>
            </a:xfrm>
            <a:prstGeom prst="flowChartConnector">
              <a:avLst/>
            </a:prstGeom>
            <a:solidFill>
              <a:srgbClr val="5E2700"/>
            </a:solidFill>
            <a:ln>
              <a:solidFill>
                <a:srgbClr val="5E27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Itim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520224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ADAB449-894B-8830-D7FC-27B2B9F2D72F}"/>
              </a:ext>
            </a:extLst>
          </p:cNvPr>
          <p:cNvSpPr txBox="1"/>
          <p:nvPr/>
        </p:nvSpPr>
        <p:spPr>
          <a:xfrm>
            <a:off x="0" y="392270"/>
            <a:ext cx="83259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D1661F5D-A945-1A6D-C04A-04002FE68D1A}"/>
              </a:ext>
            </a:extLst>
          </p:cNvPr>
          <p:cNvSpPr txBox="1"/>
          <p:nvPr/>
        </p:nvSpPr>
        <p:spPr>
          <a:xfrm>
            <a:off x="-100753" y="912848"/>
            <a:ext cx="83259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3 viên bi.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bi?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95BAD34-358A-FB69-EB99-62CDEFC779AB}"/>
              </a:ext>
            </a:extLst>
          </p:cNvPr>
          <p:cNvGrpSpPr/>
          <p:nvPr/>
        </p:nvGrpSpPr>
        <p:grpSpPr>
          <a:xfrm>
            <a:off x="-144152" y="1888213"/>
            <a:ext cx="8325937" cy="523220"/>
            <a:chOff x="-43399" y="2404580"/>
            <a:chExt cx="8325937" cy="523220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4181F48D-624B-5730-4974-C36AC8D51991}"/>
                </a:ext>
              </a:extLst>
            </p:cNvPr>
            <p:cNvSpPr txBox="1"/>
            <p:nvPr/>
          </p:nvSpPr>
          <p:spPr>
            <a:xfrm>
              <a:off x="-43399" y="2404580"/>
              <a:ext cx="832593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bi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        </a:t>
              </a:r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7D9ABB8A-B264-6016-ECB5-0141D5027869}"/>
                </a:ext>
              </a:extLst>
            </p:cNvPr>
            <p:cNvSpPr/>
            <p:nvPr/>
          </p:nvSpPr>
          <p:spPr>
            <a:xfrm>
              <a:off x="1520057" y="2404580"/>
              <a:ext cx="578498" cy="523220"/>
            </a:xfrm>
            <a:prstGeom prst="roundRect">
              <a:avLst/>
            </a:prstGeom>
            <a:ln w="381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</p:grpSp>
      <p:sp>
        <p:nvSpPr>
          <p:cNvPr id="189" name="Rectangle: Rounded Corners 188">
            <a:extLst>
              <a:ext uri="{FF2B5EF4-FFF2-40B4-BE49-F238E27FC236}">
                <a16:creationId xmlns:a16="http://schemas.microsoft.com/office/drawing/2014/main" id="{1F199963-EED1-FB2A-D348-84D0B7AE5149}"/>
              </a:ext>
            </a:extLst>
          </p:cNvPr>
          <p:cNvSpPr/>
          <p:nvPr/>
        </p:nvSpPr>
        <p:spPr>
          <a:xfrm>
            <a:off x="3837576" y="3971854"/>
            <a:ext cx="578498" cy="523220"/>
          </a:xfrm>
          <a:prstGeom prst="round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201" name="Rectangle: Rounded Corners 200">
            <a:extLst>
              <a:ext uri="{FF2B5EF4-FFF2-40B4-BE49-F238E27FC236}">
                <a16:creationId xmlns:a16="http://schemas.microsoft.com/office/drawing/2014/main" id="{B9A40171-D4B1-BAC7-5801-AB6F58F07915}"/>
              </a:ext>
            </a:extLst>
          </p:cNvPr>
          <p:cNvSpPr/>
          <p:nvPr/>
        </p:nvSpPr>
        <p:spPr>
          <a:xfrm>
            <a:off x="6903630" y="4015936"/>
            <a:ext cx="578498" cy="523220"/>
          </a:xfrm>
          <a:prstGeom prst="round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EE92728-7CA7-0973-899F-E98815D7124F}"/>
              </a:ext>
            </a:extLst>
          </p:cNvPr>
          <p:cNvGrpSpPr/>
          <p:nvPr/>
        </p:nvGrpSpPr>
        <p:grpSpPr>
          <a:xfrm>
            <a:off x="2154241" y="2792498"/>
            <a:ext cx="6094373" cy="442183"/>
            <a:chOff x="2318361" y="3610576"/>
            <a:chExt cx="6094373" cy="442183"/>
          </a:xfrm>
        </p:grpSpPr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8E5164DB-828B-8EE4-AAD2-7A57EA53080E}"/>
                </a:ext>
              </a:extLst>
            </p:cNvPr>
            <p:cNvCxnSpPr>
              <a:cxnSpLocks/>
            </p:cNvCxnSpPr>
            <p:nvPr/>
          </p:nvCxnSpPr>
          <p:spPr>
            <a:xfrm>
              <a:off x="2318361" y="3610576"/>
              <a:ext cx="0" cy="41709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64FC5BFB-C7FF-7429-A88F-789CF497A437}"/>
                </a:ext>
              </a:extLst>
            </p:cNvPr>
            <p:cNvCxnSpPr>
              <a:cxnSpLocks/>
            </p:cNvCxnSpPr>
            <p:nvPr/>
          </p:nvCxnSpPr>
          <p:spPr>
            <a:xfrm>
              <a:off x="3086716" y="3610576"/>
              <a:ext cx="0" cy="41709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94890309-E3EC-842C-FA24-5FE777AD4795}"/>
                </a:ext>
              </a:extLst>
            </p:cNvPr>
            <p:cNvCxnSpPr>
              <a:cxnSpLocks/>
            </p:cNvCxnSpPr>
            <p:nvPr/>
          </p:nvCxnSpPr>
          <p:spPr>
            <a:xfrm>
              <a:off x="3855071" y="3610576"/>
              <a:ext cx="0" cy="41709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DA988DBB-D79B-70D9-D244-E2A45F1136B4}"/>
                </a:ext>
              </a:extLst>
            </p:cNvPr>
            <p:cNvCxnSpPr>
              <a:cxnSpLocks/>
            </p:cNvCxnSpPr>
            <p:nvPr/>
          </p:nvCxnSpPr>
          <p:spPr>
            <a:xfrm>
              <a:off x="4623426" y="3610576"/>
              <a:ext cx="0" cy="41709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501AE2FF-0FFB-B2FF-3B71-2C02DC0A89CF}"/>
                </a:ext>
              </a:extLst>
            </p:cNvPr>
            <p:cNvCxnSpPr>
              <a:cxnSpLocks/>
            </p:cNvCxnSpPr>
            <p:nvPr/>
          </p:nvCxnSpPr>
          <p:spPr>
            <a:xfrm>
              <a:off x="5391781" y="3610576"/>
              <a:ext cx="0" cy="41709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598C5C3C-FA5E-A324-1AD8-5D64B7C8849C}"/>
                </a:ext>
              </a:extLst>
            </p:cNvPr>
            <p:cNvCxnSpPr>
              <a:cxnSpLocks/>
            </p:cNvCxnSpPr>
            <p:nvPr/>
          </p:nvCxnSpPr>
          <p:spPr>
            <a:xfrm>
              <a:off x="6160136" y="3610576"/>
              <a:ext cx="0" cy="41709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794C8A22-9264-BFBF-DEDB-592EB6D7BBE5}"/>
                </a:ext>
              </a:extLst>
            </p:cNvPr>
            <p:cNvCxnSpPr>
              <a:cxnSpLocks/>
            </p:cNvCxnSpPr>
            <p:nvPr/>
          </p:nvCxnSpPr>
          <p:spPr>
            <a:xfrm>
              <a:off x="6928491" y="3610576"/>
              <a:ext cx="0" cy="41709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47787022-CF2B-BDCE-8394-7D20F559F903}"/>
                </a:ext>
              </a:extLst>
            </p:cNvPr>
            <p:cNvCxnSpPr>
              <a:cxnSpLocks/>
            </p:cNvCxnSpPr>
            <p:nvPr/>
          </p:nvCxnSpPr>
          <p:spPr>
            <a:xfrm>
              <a:off x="7696846" y="3610576"/>
              <a:ext cx="0" cy="41709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0E75FBE4-AB1D-0274-7D90-227839CAAAAF}"/>
                </a:ext>
              </a:extLst>
            </p:cNvPr>
            <p:cNvCxnSpPr>
              <a:cxnSpLocks/>
            </p:cNvCxnSpPr>
            <p:nvPr/>
          </p:nvCxnSpPr>
          <p:spPr>
            <a:xfrm>
              <a:off x="2318361" y="3844212"/>
              <a:ext cx="6094373" cy="0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AE4B4C8B-10D2-6396-5B2D-B082AE99E3A8}"/>
                </a:ext>
              </a:extLst>
            </p:cNvPr>
            <p:cNvCxnSpPr>
              <a:cxnSpLocks/>
            </p:cNvCxnSpPr>
            <p:nvPr/>
          </p:nvCxnSpPr>
          <p:spPr>
            <a:xfrm>
              <a:off x="8412734" y="3635665"/>
              <a:ext cx="0" cy="41709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Left Brace 14">
            <a:extLst>
              <a:ext uri="{FF2B5EF4-FFF2-40B4-BE49-F238E27FC236}">
                <a16:creationId xmlns:a16="http://schemas.microsoft.com/office/drawing/2014/main" id="{8F573099-9859-776B-08EF-218306A2F9DB}"/>
              </a:ext>
            </a:extLst>
          </p:cNvPr>
          <p:cNvSpPr/>
          <p:nvPr/>
        </p:nvSpPr>
        <p:spPr>
          <a:xfrm rot="16200000">
            <a:off x="3689304" y="1593629"/>
            <a:ext cx="741811" cy="3841775"/>
          </a:xfrm>
          <a:prstGeom prst="leftBrace">
            <a:avLst>
              <a:gd name="adj1" fmla="val 66497"/>
              <a:gd name="adj2" fmla="val 51457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49B9658-8936-0F55-E3E0-99502CFDF3D4}"/>
              </a:ext>
            </a:extLst>
          </p:cNvPr>
          <p:cNvSpPr txBox="1"/>
          <p:nvPr/>
        </p:nvSpPr>
        <p:spPr>
          <a:xfrm>
            <a:off x="2977743" y="3067437"/>
            <a:ext cx="24172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0" name="Left Brace 189">
            <a:extLst>
              <a:ext uri="{FF2B5EF4-FFF2-40B4-BE49-F238E27FC236}">
                <a16:creationId xmlns:a16="http://schemas.microsoft.com/office/drawing/2014/main" id="{9A729AE3-2772-CC28-999A-A08F424EB853}"/>
              </a:ext>
            </a:extLst>
          </p:cNvPr>
          <p:cNvSpPr/>
          <p:nvPr/>
        </p:nvSpPr>
        <p:spPr>
          <a:xfrm rot="16200000">
            <a:off x="6796947" y="2434932"/>
            <a:ext cx="650740" cy="2250238"/>
          </a:xfrm>
          <a:prstGeom prst="leftBrace">
            <a:avLst>
              <a:gd name="adj1" fmla="val 66497"/>
              <a:gd name="adj2" fmla="val 51457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94D2AAB9-9CD3-129E-EB1D-5CDDC89921B5}"/>
              </a:ext>
            </a:extLst>
          </p:cNvPr>
          <p:cNvSpPr txBox="1"/>
          <p:nvPr/>
        </p:nvSpPr>
        <p:spPr>
          <a:xfrm>
            <a:off x="5964488" y="3057179"/>
            <a:ext cx="24172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EFDB3812-BD52-DDC3-402A-846AC5A02BE2}"/>
              </a:ext>
            </a:extLst>
          </p:cNvPr>
          <p:cNvSpPr/>
          <p:nvPr/>
        </p:nvSpPr>
        <p:spPr>
          <a:xfrm>
            <a:off x="2239989" y="2490824"/>
            <a:ext cx="519870" cy="455919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2" name="Oval 201">
            <a:extLst>
              <a:ext uri="{FF2B5EF4-FFF2-40B4-BE49-F238E27FC236}">
                <a16:creationId xmlns:a16="http://schemas.microsoft.com/office/drawing/2014/main" id="{8EA57762-EEF7-139D-3D87-4B9350F949CC}"/>
              </a:ext>
            </a:extLst>
          </p:cNvPr>
          <p:cNvSpPr/>
          <p:nvPr/>
        </p:nvSpPr>
        <p:spPr>
          <a:xfrm>
            <a:off x="2990704" y="2484609"/>
            <a:ext cx="519870" cy="455919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3" name="Oval 202">
            <a:extLst>
              <a:ext uri="{FF2B5EF4-FFF2-40B4-BE49-F238E27FC236}">
                <a16:creationId xmlns:a16="http://schemas.microsoft.com/office/drawing/2014/main" id="{D4FB06AF-2972-1E0E-B527-2F45255C6352}"/>
              </a:ext>
            </a:extLst>
          </p:cNvPr>
          <p:cNvSpPr/>
          <p:nvPr/>
        </p:nvSpPr>
        <p:spPr>
          <a:xfrm>
            <a:off x="3794358" y="2475694"/>
            <a:ext cx="519870" cy="455919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" name="Oval 203">
            <a:extLst>
              <a:ext uri="{FF2B5EF4-FFF2-40B4-BE49-F238E27FC236}">
                <a16:creationId xmlns:a16="http://schemas.microsoft.com/office/drawing/2014/main" id="{8F368839-E299-D784-3DA8-123A71DB5B1D}"/>
              </a:ext>
            </a:extLst>
          </p:cNvPr>
          <p:cNvSpPr/>
          <p:nvPr/>
        </p:nvSpPr>
        <p:spPr>
          <a:xfrm>
            <a:off x="4562712" y="2455534"/>
            <a:ext cx="519870" cy="455919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" name="Oval 204">
            <a:extLst>
              <a:ext uri="{FF2B5EF4-FFF2-40B4-BE49-F238E27FC236}">
                <a16:creationId xmlns:a16="http://schemas.microsoft.com/office/drawing/2014/main" id="{72FFCB41-09A6-6843-8CF2-9FBAC561A6A1}"/>
              </a:ext>
            </a:extLst>
          </p:cNvPr>
          <p:cNvSpPr/>
          <p:nvPr/>
        </p:nvSpPr>
        <p:spPr>
          <a:xfrm>
            <a:off x="5365105" y="2463801"/>
            <a:ext cx="519870" cy="455919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6" name="Oval 205">
            <a:extLst>
              <a:ext uri="{FF2B5EF4-FFF2-40B4-BE49-F238E27FC236}">
                <a16:creationId xmlns:a16="http://schemas.microsoft.com/office/drawing/2014/main" id="{F5AE20EB-3F43-2343-9301-CDEE7ABD48F1}"/>
              </a:ext>
            </a:extLst>
          </p:cNvPr>
          <p:cNvSpPr/>
          <p:nvPr/>
        </p:nvSpPr>
        <p:spPr>
          <a:xfrm>
            <a:off x="6091627" y="2455533"/>
            <a:ext cx="519870" cy="455919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7" name="Oval 206">
            <a:extLst>
              <a:ext uri="{FF2B5EF4-FFF2-40B4-BE49-F238E27FC236}">
                <a16:creationId xmlns:a16="http://schemas.microsoft.com/office/drawing/2014/main" id="{AB9623EA-2F80-32DD-C07E-08CA4FF402FC}"/>
              </a:ext>
            </a:extLst>
          </p:cNvPr>
          <p:cNvSpPr/>
          <p:nvPr/>
        </p:nvSpPr>
        <p:spPr>
          <a:xfrm>
            <a:off x="6911401" y="2475296"/>
            <a:ext cx="519870" cy="455919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8" name="Oval 207">
            <a:extLst>
              <a:ext uri="{FF2B5EF4-FFF2-40B4-BE49-F238E27FC236}">
                <a16:creationId xmlns:a16="http://schemas.microsoft.com/office/drawing/2014/main" id="{CBA7E87E-910A-F817-24D1-F98C8B443941}"/>
              </a:ext>
            </a:extLst>
          </p:cNvPr>
          <p:cNvSpPr/>
          <p:nvPr/>
        </p:nvSpPr>
        <p:spPr>
          <a:xfrm>
            <a:off x="7600834" y="2444196"/>
            <a:ext cx="519870" cy="455919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3CEE4C1F-F68B-F69A-88DF-21DADA1F2A0F}"/>
              </a:ext>
            </a:extLst>
          </p:cNvPr>
          <p:cNvCxnSpPr/>
          <p:nvPr/>
        </p:nvCxnSpPr>
        <p:spPr>
          <a:xfrm flipH="1">
            <a:off x="2316979" y="2338058"/>
            <a:ext cx="442880" cy="696343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9" name="Straight Connector 208">
            <a:extLst>
              <a:ext uri="{FF2B5EF4-FFF2-40B4-BE49-F238E27FC236}">
                <a16:creationId xmlns:a16="http://schemas.microsoft.com/office/drawing/2014/main" id="{591E309B-8A2F-9A1A-1A91-3BD8947046AA}"/>
              </a:ext>
            </a:extLst>
          </p:cNvPr>
          <p:cNvCxnSpPr/>
          <p:nvPr/>
        </p:nvCxnSpPr>
        <p:spPr>
          <a:xfrm flipH="1">
            <a:off x="3115000" y="2293956"/>
            <a:ext cx="442880" cy="696343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0" name="Straight Connector 209">
            <a:extLst>
              <a:ext uri="{FF2B5EF4-FFF2-40B4-BE49-F238E27FC236}">
                <a16:creationId xmlns:a16="http://schemas.microsoft.com/office/drawing/2014/main" id="{06233C60-FB48-8261-96F1-2B3CD3E0E183}"/>
              </a:ext>
            </a:extLst>
          </p:cNvPr>
          <p:cNvCxnSpPr/>
          <p:nvPr/>
        </p:nvCxnSpPr>
        <p:spPr>
          <a:xfrm flipH="1">
            <a:off x="3905385" y="2282331"/>
            <a:ext cx="442880" cy="696343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992A4820-CAFF-8846-136C-BD4E94B41F13}"/>
              </a:ext>
            </a:extLst>
          </p:cNvPr>
          <p:cNvCxnSpPr/>
          <p:nvPr/>
        </p:nvCxnSpPr>
        <p:spPr>
          <a:xfrm flipH="1">
            <a:off x="4685542" y="2273695"/>
            <a:ext cx="442880" cy="696343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2" name="Straight Connector 211">
            <a:extLst>
              <a:ext uri="{FF2B5EF4-FFF2-40B4-BE49-F238E27FC236}">
                <a16:creationId xmlns:a16="http://schemas.microsoft.com/office/drawing/2014/main" id="{1AB83FDC-62F8-DB41-4F80-B67827F6A289}"/>
              </a:ext>
            </a:extLst>
          </p:cNvPr>
          <p:cNvCxnSpPr/>
          <p:nvPr/>
        </p:nvCxnSpPr>
        <p:spPr>
          <a:xfrm flipH="1">
            <a:off x="5404349" y="2282331"/>
            <a:ext cx="442880" cy="696343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86DD4989-2592-4724-8C81-582ED8038E2B}"/>
              </a:ext>
            </a:extLst>
          </p:cNvPr>
          <p:cNvSpPr/>
          <p:nvPr/>
        </p:nvSpPr>
        <p:spPr>
          <a:xfrm>
            <a:off x="613621" y="4556061"/>
            <a:ext cx="5114925" cy="170937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id="{F460E0A4-1C3D-41C0-A8BC-4D30BF2C1945}"/>
              </a:ext>
            </a:extLst>
          </p:cNvPr>
          <p:cNvGrpSpPr/>
          <p:nvPr/>
        </p:nvGrpSpPr>
        <p:grpSpPr>
          <a:xfrm>
            <a:off x="1330810" y="4690413"/>
            <a:ext cx="4303315" cy="584775"/>
            <a:chOff x="1431563" y="5206780"/>
            <a:chExt cx="4303315" cy="584775"/>
          </a:xfrm>
        </p:grpSpPr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69593EFF-4DCF-443D-9DAC-0E1DB2E5A7A1}"/>
                </a:ext>
              </a:extLst>
            </p:cNvPr>
            <p:cNvSpPr txBox="1"/>
            <p:nvPr/>
          </p:nvSpPr>
          <p:spPr>
            <a:xfrm>
              <a:off x="1431563" y="5206780"/>
              <a:ext cx="430331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-    5         =    3 </a:t>
              </a: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0D4CD1C6-9033-429C-8602-917305802B70}"/>
                </a:ext>
              </a:extLst>
            </p:cNvPr>
            <p:cNvSpPr/>
            <p:nvPr/>
          </p:nvSpPr>
          <p:spPr>
            <a:xfrm>
              <a:off x="1501182" y="5266691"/>
              <a:ext cx="480909" cy="399458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</p:grp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5F1A83B1-BC14-49F6-BF0C-A7028451A8B0}"/>
              </a:ext>
            </a:extLst>
          </p:cNvPr>
          <p:cNvCxnSpPr/>
          <p:nvPr/>
        </p:nvCxnSpPr>
        <p:spPr>
          <a:xfrm>
            <a:off x="1648862" y="5150949"/>
            <a:ext cx="0" cy="316041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E9F3DE31-7AC7-40A8-A42D-C79B0A746975}"/>
              </a:ext>
            </a:extLst>
          </p:cNvPr>
          <p:cNvSpPr/>
          <p:nvPr/>
        </p:nvSpPr>
        <p:spPr>
          <a:xfrm>
            <a:off x="832700" y="5466990"/>
            <a:ext cx="1414270" cy="56653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2F0C1C5A-E334-4667-92F2-69294C7DC350}"/>
              </a:ext>
            </a:extLst>
          </p:cNvPr>
          <p:cNvCxnSpPr/>
          <p:nvPr/>
        </p:nvCxnSpPr>
        <p:spPr>
          <a:xfrm>
            <a:off x="3042964" y="5164225"/>
            <a:ext cx="0" cy="316041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Rectangle: Rounded Corners 62">
            <a:extLst>
              <a:ext uri="{FF2B5EF4-FFF2-40B4-BE49-F238E27FC236}">
                <a16:creationId xmlns:a16="http://schemas.microsoft.com/office/drawing/2014/main" id="{9A9CF632-70B9-420B-9A68-398307C4555F}"/>
              </a:ext>
            </a:extLst>
          </p:cNvPr>
          <p:cNvSpPr/>
          <p:nvPr/>
        </p:nvSpPr>
        <p:spPr>
          <a:xfrm>
            <a:off x="2466050" y="5480266"/>
            <a:ext cx="1224902" cy="56653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F30FC12D-EE03-4A9B-9F55-3B5E1C6D9C48}"/>
              </a:ext>
            </a:extLst>
          </p:cNvPr>
          <p:cNvCxnSpPr/>
          <p:nvPr/>
        </p:nvCxnSpPr>
        <p:spPr>
          <a:xfrm>
            <a:off x="4970302" y="5147479"/>
            <a:ext cx="0" cy="316041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5" name="Rectangle: Rounded Corners 64">
            <a:extLst>
              <a:ext uri="{FF2B5EF4-FFF2-40B4-BE49-F238E27FC236}">
                <a16:creationId xmlns:a16="http://schemas.microsoft.com/office/drawing/2014/main" id="{D2FC71DF-8A78-45FB-AE98-2CC8C46EA30D}"/>
              </a:ext>
            </a:extLst>
          </p:cNvPr>
          <p:cNvSpPr/>
          <p:nvPr/>
        </p:nvSpPr>
        <p:spPr>
          <a:xfrm>
            <a:off x="4314228" y="5463520"/>
            <a:ext cx="1254182" cy="56653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26E0C070-AAA6-42E1-9D49-4F2971AC611F}"/>
              </a:ext>
            </a:extLst>
          </p:cNvPr>
          <p:cNvSpPr/>
          <p:nvPr/>
        </p:nvSpPr>
        <p:spPr>
          <a:xfrm>
            <a:off x="6895733" y="5102700"/>
            <a:ext cx="4999383" cy="110974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AD7BFECE-56FB-42FE-B46A-F015C9998F13}"/>
              </a:ext>
            </a:extLst>
          </p:cNvPr>
          <p:cNvSpPr txBox="1"/>
          <p:nvPr/>
        </p:nvSpPr>
        <p:spPr>
          <a:xfrm>
            <a:off x="6416294" y="3905698"/>
            <a:ext cx="62601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E78BEB1B-AC83-4231-AB40-66E01DD52750}"/>
              </a:ext>
            </a:extLst>
          </p:cNvPr>
          <p:cNvSpPr txBox="1"/>
          <p:nvPr/>
        </p:nvSpPr>
        <p:spPr>
          <a:xfrm>
            <a:off x="8288527" y="4400765"/>
            <a:ext cx="44807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+ 5 = 8 (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FD26028-E1EE-4033-9484-0446324662CC}"/>
              </a:ext>
            </a:extLst>
          </p:cNvPr>
          <p:cNvCxnSpPr/>
          <p:nvPr/>
        </p:nvCxnSpPr>
        <p:spPr>
          <a:xfrm>
            <a:off x="3690951" y="1420009"/>
            <a:ext cx="2544550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C825E2D9-55F8-474B-A7D4-964D7098027B}"/>
              </a:ext>
            </a:extLst>
          </p:cNvPr>
          <p:cNvCxnSpPr>
            <a:cxnSpLocks/>
          </p:cNvCxnSpPr>
          <p:nvPr/>
        </p:nvCxnSpPr>
        <p:spPr>
          <a:xfrm>
            <a:off x="6611497" y="1420009"/>
            <a:ext cx="1470498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EF3989BE-54F5-4EA2-9397-063E4C730AA9}"/>
              </a:ext>
            </a:extLst>
          </p:cNvPr>
          <p:cNvCxnSpPr>
            <a:cxnSpLocks/>
          </p:cNvCxnSpPr>
          <p:nvPr/>
        </p:nvCxnSpPr>
        <p:spPr>
          <a:xfrm>
            <a:off x="2240337" y="1851637"/>
            <a:ext cx="3995164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273212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9" grpId="0"/>
      <p:bldP spid="189" grpId="0" animBg="1"/>
      <p:bldP spid="201" grpId="0" animBg="1"/>
      <p:bldP spid="15" grpId="0" animBg="1"/>
      <p:bldP spid="16" grpId="0"/>
      <p:bldP spid="190" grpId="0" animBg="1"/>
      <p:bldP spid="200" grpId="0"/>
      <p:bldP spid="19" grpId="0" animBg="1"/>
      <p:bldP spid="202" grpId="0" animBg="1"/>
      <p:bldP spid="203" grpId="0" animBg="1"/>
      <p:bldP spid="204" grpId="0" animBg="1"/>
      <p:bldP spid="205" grpId="0" animBg="1"/>
      <p:bldP spid="206" grpId="0" animBg="1"/>
      <p:bldP spid="207" grpId="0" animBg="1"/>
      <p:bldP spid="208" grpId="0" animBg="1"/>
      <p:bldP spid="56" grpId="0" animBg="1"/>
      <p:bldP spid="61" grpId="0" animBg="1"/>
      <p:bldP spid="63" grpId="0" animBg="1"/>
      <p:bldP spid="65" grpId="0" animBg="1"/>
      <p:bldP spid="66" grpId="0" animBg="1"/>
      <p:bldP spid="67" grpId="0"/>
      <p:bldP spid="6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ADAB449-894B-8830-D7FC-27B2B9F2D72F}"/>
              </a:ext>
            </a:extLst>
          </p:cNvPr>
          <p:cNvSpPr txBox="1"/>
          <p:nvPr/>
        </p:nvSpPr>
        <p:spPr>
          <a:xfrm>
            <a:off x="1169534" y="25866"/>
            <a:ext cx="83259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D1661F5D-A945-1A6D-C04A-04002FE68D1A}"/>
              </a:ext>
            </a:extLst>
          </p:cNvPr>
          <p:cNvSpPr txBox="1"/>
          <p:nvPr/>
        </p:nvSpPr>
        <p:spPr>
          <a:xfrm>
            <a:off x="115201" y="700893"/>
            <a:ext cx="824991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bi, Nam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bi? 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95BAD34-358A-FB69-EB99-62CDEFC779AB}"/>
              </a:ext>
            </a:extLst>
          </p:cNvPr>
          <p:cNvGrpSpPr/>
          <p:nvPr/>
        </p:nvGrpSpPr>
        <p:grpSpPr>
          <a:xfrm>
            <a:off x="-21882" y="1823665"/>
            <a:ext cx="2758890" cy="532586"/>
            <a:chOff x="-43398" y="2404578"/>
            <a:chExt cx="2758070" cy="543542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4181F48D-624B-5730-4974-C36AC8D51991}"/>
                </a:ext>
              </a:extLst>
            </p:cNvPr>
            <p:cNvSpPr txBox="1"/>
            <p:nvPr/>
          </p:nvSpPr>
          <p:spPr>
            <a:xfrm>
              <a:off x="-43398" y="2404578"/>
              <a:ext cx="2758070" cy="5339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bi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đã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cho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</a:t>
              </a:r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7D9ABB8A-B264-6016-ECB5-0141D5027869}"/>
                </a:ext>
              </a:extLst>
            </p:cNvPr>
            <p:cNvSpPr/>
            <p:nvPr/>
          </p:nvSpPr>
          <p:spPr>
            <a:xfrm>
              <a:off x="2109337" y="2424900"/>
              <a:ext cx="578498" cy="523220"/>
            </a:xfrm>
            <a:prstGeom prst="roundRect">
              <a:avLst/>
            </a:prstGeom>
            <a:ln w="381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</p:grpSp>
      <p:sp>
        <p:nvSpPr>
          <p:cNvPr id="189" name="Rectangle: Rounded Corners 188">
            <a:extLst>
              <a:ext uri="{FF2B5EF4-FFF2-40B4-BE49-F238E27FC236}">
                <a16:creationId xmlns:a16="http://schemas.microsoft.com/office/drawing/2014/main" id="{1F199963-EED1-FB2A-D348-84D0B7AE5149}"/>
              </a:ext>
            </a:extLst>
          </p:cNvPr>
          <p:cNvSpPr/>
          <p:nvPr/>
        </p:nvSpPr>
        <p:spPr>
          <a:xfrm>
            <a:off x="3890572" y="3921164"/>
            <a:ext cx="578498" cy="523220"/>
          </a:xfrm>
          <a:prstGeom prst="round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01" name="Rectangle: Rounded Corners 200">
            <a:extLst>
              <a:ext uri="{FF2B5EF4-FFF2-40B4-BE49-F238E27FC236}">
                <a16:creationId xmlns:a16="http://schemas.microsoft.com/office/drawing/2014/main" id="{B9A40171-D4B1-BAC7-5801-AB6F58F07915}"/>
              </a:ext>
            </a:extLst>
          </p:cNvPr>
          <p:cNvSpPr/>
          <p:nvPr/>
        </p:nvSpPr>
        <p:spPr>
          <a:xfrm>
            <a:off x="6915061" y="3923683"/>
            <a:ext cx="578498" cy="523220"/>
          </a:xfrm>
          <a:prstGeom prst="round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EE92728-7CA7-0973-899F-E98815D7124F}"/>
              </a:ext>
            </a:extLst>
          </p:cNvPr>
          <p:cNvGrpSpPr/>
          <p:nvPr/>
        </p:nvGrpSpPr>
        <p:grpSpPr>
          <a:xfrm>
            <a:off x="2193382" y="3005043"/>
            <a:ext cx="6094373" cy="442183"/>
            <a:chOff x="2318361" y="3610576"/>
            <a:chExt cx="6094373" cy="442183"/>
          </a:xfrm>
        </p:grpSpPr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8E5164DB-828B-8EE4-AAD2-7A57EA53080E}"/>
                </a:ext>
              </a:extLst>
            </p:cNvPr>
            <p:cNvCxnSpPr>
              <a:cxnSpLocks/>
            </p:cNvCxnSpPr>
            <p:nvPr/>
          </p:nvCxnSpPr>
          <p:spPr>
            <a:xfrm>
              <a:off x="2318361" y="3610576"/>
              <a:ext cx="0" cy="41709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64FC5BFB-C7FF-7429-A88F-789CF497A437}"/>
                </a:ext>
              </a:extLst>
            </p:cNvPr>
            <p:cNvCxnSpPr>
              <a:cxnSpLocks/>
            </p:cNvCxnSpPr>
            <p:nvPr/>
          </p:nvCxnSpPr>
          <p:spPr>
            <a:xfrm>
              <a:off x="3086716" y="3610576"/>
              <a:ext cx="0" cy="41709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94890309-E3EC-842C-FA24-5FE777AD4795}"/>
                </a:ext>
              </a:extLst>
            </p:cNvPr>
            <p:cNvCxnSpPr>
              <a:cxnSpLocks/>
            </p:cNvCxnSpPr>
            <p:nvPr/>
          </p:nvCxnSpPr>
          <p:spPr>
            <a:xfrm>
              <a:off x="3855071" y="3610576"/>
              <a:ext cx="0" cy="41709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DA988DBB-D79B-70D9-D244-E2A45F1136B4}"/>
                </a:ext>
              </a:extLst>
            </p:cNvPr>
            <p:cNvCxnSpPr>
              <a:cxnSpLocks/>
            </p:cNvCxnSpPr>
            <p:nvPr/>
          </p:nvCxnSpPr>
          <p:spPr>
            <a:xfrm>
              <a:off x="4623426" y="3610576"/>
              <a:ext cx="0" cy="41709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501AE2FF-0FFB-B2FF-3B71-2C02DC0A89CF}"/>
                </a:ext>
              </a:extLst>
            </p:cNvPr>
            <p:cNvCxnSpPr>
              <a:cxnSpLocks/>
            </p:cNvCxnSpPr>
            <p:nvPr/>
          </p:nvCxnSpPr>
          <p:spPr>
            <a:xfrm>
              <a:off x="5391781" y="3610576"/>
              <a:ext cx="0" cy="41709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598C5C3C-FA5E-A324-1AD8-5D64B7C8849C}"/>
                </a:ext>
              </a:extLst>
            </p:cNvPr>
            <p:cNvCxnSpPr>
              <a:cxnSpLocks/>
            </p:cNvCxnSpPr>
            <p:nvPr/>
          </p:nvCxnSpPr>
          <p:spPr>
            <a:xfrm>
              <a:off x="6160136" y="3610576"/>
              <a:ext cx="0" cy="41709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794C8A22-9264-BFBF-DEDB-592EB6D7BBE5}"/>
                </a:ext>
              </a:extLst>
            </p:cNvPr>
            <p:cNvCxnSpPr>
              <a:cxnSpLocks/>
            </p:cNvCxnSpPr>
            <p:nvPr/>
          </p:nvCxnSpPr>
          <p:spPr>
            <a:xfrm>
              <a:off x="6928491" y="3610576"/>
              <a:ext cx="0" cy="41709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47787022-CF2B-BDCE-8394-7D20F559F903}"/>
                </a:ext>
              </a:extLst>
            </p:cNvPr>
            <p:cNvCxnSpPr>
              <a:cxnSpLocks/>
            </p:cNvCxnSpPr>
            <p:nvPr/>
          </p:nvCxnSpPr>
          <p:spPr>
            <a:xfrm>
              <a:off x="7696846" y="3610576"/>
              <a:ext cx="0" cy="41709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0E75FBE4-AB1D-0274-7D90-227839CAAAAF}"/>
                </a:ext>
              </a:extLst>
            </p:cNvPr>
            <p:cNvCxnSpPr>
              <a:cxnSpLocks/>
            </p:cNvCxnSpPr>
            <p:nvPr/>
          </p:nvCxnSpPr>
          <p:spPr>
            <a:xfrm>
              <a:off x="2318361" y="3844212"/>
              <a:ext cx="6094373" cy="0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AE4B4C8B-10D2-6396-5B2D-B082AE99E3A8}"/>
                </a:ext>
              </a:extLst>
            </p:cNvPr>
            <p:cNvCxnSpPr>
              <a:cxnSpLocks/>
            </p:cNvCxnSpPr>
            <p:nvPr/>
          </p:nvCxnSpPr>
          <p:spPr>
            <a:xfrm>
              <a:off x="8412734" y="3635665"/>
              <a:ext cx="0" cy="41709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Left Brace 14">
            <a:extLst>
              <a:ext uri="{FF2B5EF4-FFF2-40B4-BE49-F238E27FC236}">
                <a16:creationId xmlns:a16="http://schemas.microsoft.com/office/drawing/2014/main" id="{8F573099-9859-776B-08EF-218306A2F9DB}"/>
              </a:ext>
            </a:extLst>
          </p:cNvPr>
          <p:cNvSpPr/>
          <p:nvPr/>
        </p:nvSpPr>
        <p:spPr>
          <a:xfrm rot="16200000">
            <a:off x="3872731" y="1770347"/>
            <a:ext cx="480951" cy="3841775"/>
          </a:xfrm>
          <a:prstGeom prst="leftBrace">
            <a:avLst>
              <a:gd name="adj1" fmla="val 66497"/>
              <a:gd name="adj2" fmla="val 51457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49B9658-8936-0F55-E3E0-99502CFDF3D4}"/>
              </a:ext>
            </a:extLst>
          </p:cNvPr>
          <p:cNvSpPr txBox="1"/>
          <p:nvPr/>
        </p:nvSpPr>
        <p:spPr>
          <a:xfrm>
            <a:off x="2989175" y="3307692"/>
            <a:ext cx="24172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0" name="Left Brace 189">
            <a:extLst>
              <a:ext uri="{FF2B5EF4-FFF2-40B4-BE49-F238E27FC236}">
                <a16:creationId xmlns:a16="http://schemas.microsoft.com/office/drawing/2014/main" id="{9A729AE3-2772-CC28-999A-A08F424EB853}"/>
              </a:ext>
            </a:extLst>
          </p:cNvPr>
          <p:cNvSpPr/>
          <p:nvPr/>
        </p:nvSpPr>
        <p:spPr>
          <a:xfrm rot="16200000">
            <a:off x="6997182" y="2600754"/>
            <a:ext cx="356260" cy="2250238"/>
          </a:xfrm>
          <a:prstGeom prst="leftBrace">
            <a:avLst>
              <a:gd name="adj1" fmla="val 66497"/>
              <a:gd name="adj2" fmla="val 51457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94D2AAB9-9CD3-129E-EB1D-5CDDC89921B5}"/>
              </a:ext>
            </a:extLst>
          </p:cNvPr>
          <p:cNvSpPr txBox="1"/>
          <p:nvPr/>
        </p:nvSpPr>
        <p:spPr>
          <a:xfrm>
            <a:off x="5989776" y="3325145"/>
            <a:ext cx="24172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EFDB3812-BD52-DDC3-402A-846AC5A02BE2}"/>
              </a:ext>
            </a:extLst>
          </p:cNvPr>
          <p:cNvSpPr/>
          <p:nvPr/>
        </p:nvSpPr>
        <p:spPr>
          <a:xfrm>
            <a:off x="2279130" y="2703369"/>
            <a:ext cx="519870" cy="455919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2" name="Oval 201">
            <a:extLst>
              <a:ext uri="{FF2B5EF4-FFF2-40B4-BE49-F238E27FC236}">
                <a16:creationId xmlns:a16="http://schemas.microsoft.com/office/drawing/2014/main" id="{8EA57762-EEF7-139D-3D87-4B9350F949CC}"/>
              </a:ext>
            </a:extLst>
          </p:cNvPr>
          <p:cNvSpPr/>
          <p:nvPr/>
        </p:nvSpPr>
        <p:spPr>
          <a:xfrm>
            <a:off x="3029845" y="2697154"/>
            <a:ext cx="519870" cy="455919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3" name="Oval 202">
            <a:extLst>
              <a:ext uri="{FF2B5EF4-FFF2-40B4-BE49-F238E27FC236}">
                <a16:creationId xmlns:a16="http://schemas.microsoft.com/office/drawing/2014/main" id="{D4FB06AF-2972-1E0E-B527-2F45255C6352}"/>
              </a:ext>
            </a:extLst>
          </p:cNvPr>
          <p:cNvSpPr/>
          <p:nvPr/>
        </p:nvSpPr>
        <p:spPr>
          <a:xfrm>
            <a:off x="3833499" y="2688239"/>
            <a:ext cx="519870" cy="455919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" name="Oval 203">
            <a:extLst>
              <a:ext uri="{FF2B5EF4-FFF2-40B4-BE49-F238E27FC236}">
                <a16:creationId xmlns:a16="http://schemas.microsoft.com/office/drawing/2014/main" id="{8F368839-E299-D784-3DA8-123A71DB5B1D}"/>
              </a:ext>
            </a:extLst>
          </p:cNvPr>
          <p:cNvSpPr/>
          <p:nvPr/>
        </p:nvSpPr>
        <p:spPr>
          <a:xfrm>
            <a:off x="4601853" y="2668079"/>
            <a:ext cx="519870" cy="455919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" name="Oval 204">
            <a:extLst>
              <a:ext uri="{FF2B5EF4-FFF2-40B4-BE49-F238E27FC236}">
                <a16:creationId xmlns:a16="http://schemas.microsoft.com/office/drawing/2014/main" id="{72FFCB41-09A6-6843-8CF2-9FBAC561A6A1}"/>
              </a:ext>
            </a:extLst>
          </p:cNvPr>
          <p:cNvSpPr/>
          <p:nvPr/>
        </p:nvSpPr>
        <p:spPr>
          <a:xfrm>
            <a:off x="5404246" y="2676346"/>
            <a:ext cx="519870" cy="455919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6" name="Oval 205">
            <a:extLst>
              <a:ext uri="{FF2B5EF4-FFF2-40B4-BE49-F238E27FC236}">
                <a16:creationId xmlns:a16="http://schemas.microsoft.com/office/drawing/2014/main" id="{F5AE20EB-3F43-2343-9301-CDEE7ABD48F1}"/>
              </a:ext>
            </a:extLst>
          </p:cNvPr>
          <p:cNvSpPr/>
          <p:nvPr/>
        </p:nvSpPr>
        <p:spPr>
          <a:xfrm>
            <a:off x="6130768" y="2668078"/>
            <a:ext cx="519870" cy="455919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7" name="Oval 206">
            <a:extLst>
              <a:ext uri="{FF2B5EF4-FFF2-40B4-BE49-F238E27FC236}">
                <a16:creationId xmlns:a16="http://schemas.microsoft.com/office/drawing/2014/main" id="{AB9623EA-2F80-32DD-C07E-08CA4FF402FC}"/>
              </a:ext>
            </a:extLst>
          </p:cNvPr>
          <p:cNvSpPr/>
          <p:nvPr/>
        </p:nvSpPr>
        <p:spPr>
          <a:xfrm>
            <a:off x="6950542" y="2687841"/>
            <a:ext cx="519870" cy="455919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8" name="Oval 207">
            <a:extLst>
              <a:ext uri="{FF2B5EF4-FFF2-40B4-BE49-F238E27FC236}">
                <a16:creationId xmlns:a16="http://schemas.microsoft.com/office/drawing/2014/main" id="{CBA7E87E-910A-F817-24D1-F98C8B443941}"/>
              </a:ext>
            </a:extLst>
          </p:cNvPr>
          <p:cNvSpPr/>
          <p:nvPr/>
        </p:nvSpPr>
        <p:spPr>
          <a:xfrm>
            <a:off x="7639975" y="2656741"/>
            <a:ext cx="519870" cy="455919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3CEE4C1F-F68B-F69A-88DF-21DADA1F2A0F}"/>
              </a:ext>
            </a:extLst>
          </p:cNvPr>
          <p:cNvCxnSpPr/>
          <p:nvPr/>
        </p:nvCxnSpPr>
        <p:spPr>
          <a:xfrm flipH="1">
            <a:off x="2356120" y="2550603"/>
            <a:ext cx="442880" cy="696343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9" name="Straight Connector 208">
            <a:extLst>
              <a:ext uri="{FF2B5EF4-FFF2-40B4-BE49-F238E27FC236}">
                <a16:creationId xmlns:a16="http://schemas.microsoft.com/office/drawing/2014/main" id="{591E309B-8A2F-9A1A-1A91-3BD8947046AA}"/>
              </a:ext>
            </a:extLst>
          </p:cNvPr>
          <p:cNvCxnSpPr/>
          <p:nvPr/>
        </p:nvCxnSpPr>
        <p:spPr>
          <a:xfrm flipH="1">
            <a:off x="3154141" y="2506501"/>
            <a:ext cx="442880" cy="696343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0" name="Straight Connector 209">
            <a:extLst>
              <a:ext uri="{FF2B5EF4-FFF2-40B4-BE49-F238E27FC236}">
                <a16:creationId xmlns:a16="http://schemas.microsoft.com/office/drawing/2014/main" id="{06233C60-FB48-8261-96F1-2B3CD3E0E183}"/>
              </a:ext>
            </a:extLst>
          </p:cNvPr>
          <p:cNvCxnSpPr/>
          <p:nvPr/>
        </p:nvCxnSpPr>
        <p:spPr>
          <a:xfrm flipH="1">
            <a:off x="3944526" y="2494876"/>
            <a:ext cx="442880" cy="696343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992A4820-CAFF-8846-136C-BD4E94B41F13}"/>
              </a:ext>
            </a:extLst>
          </p:cNvPr>
          <p:cNvCxnSpPr/>
          <p:nvPr/>
        </p:nvCxnSpPr>
        <p:spPr>
          <a:xfrm flipH="1">
            <a:off x="4724683" y="2486240"/>
            <a:ext cx="442880" cy="696343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2" name="Straight Connector 211">
            <a:extLst>
              <a:ext uri="{FF2B5EF4-FFF2-40B4-BE49-F238E27FC236}">
                <a16:creationId xmlns:a16="http://schemas.microsoft.com/office/drawing/2014/main" id="{1AB83FDC-62F8-DB41-4F80-B67827F6A289}"/>
              </a:ext>
            </a:extLst>
          </p:cNvPr>
          <p:cNvCxnSpPr/>
          <p:nvPr/>
        </p:nvCxnSpPr>
        <p:spPr>
          <a:xfrm flipH="1">
            <a:off x="5443490" y="2494876"/>
            <a:ext cx="442880" cy="696343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86DD4989-2592-4724-8C81-582ED8038E2B}"/>
              </a:ext>
            </a:extLst>
          </p:cNvPr>
          <p:cNvSpPr/>
          <p:nvPr/>
        </p:nvSpPr>
        <p:spPr>
          <a:xfrm>
            <a:off x="243320" y="4841914"/>
            <a:ext cx="5114925" cy="1593273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id="{F460E0A4-1C3D-41C0-A8BC-4D30BF2C1945}"/>
              </a:ext>
            </a:extLst>
          </p:cNvPr>
          <p:cNvGrpSpPr/>
          <p:nvPr/>
        </p:nvGrpSpPr>
        <p:grpSpPr>
          <a:xfrm>
            <a:off x="960509" y="4922512"/>
            <a:ext cx="4303315" cy="584775"/>
            <a:chOff x="1431563" y="5206780"/>
            <a:chExt cx="4303315" cy="584775"/>
          </a:xfrm>
        </p:grpSpPr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69593EFF-4DCF-443D-9DAC-0E1DB2E5A7A1}"/>
                </a:ext>
              </a:extLst>
            </p:cNvPr>
            <p:cNvSpPr txBox="1"/>
            <p:nvPr/>
          </p:nvSpPr>
          <p:spPr>
            <a:xfrm>
              <a:off x="1431563" y="5206780"/>
              <a:ext cx="430331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8     -               =    3 </a:t>
              </a: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0D4CD1C6-9033-429C-8602-917305802B70}"/>
                </a:ext>
              </a:extLst>
            </p:cNvPr>
            <p:cNvSpPr/>
            <p:nvPr/>
          </p:nvSpPr>
          <p:spPr>
            <a:xfrm>
              <a:off x="2903262" y="5266691"/>
              <a:ext cx="480909" cy="399458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</p:grp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5F1A83B1-BC14-49F6-BF0C-A7028451A8B0}"/>
              </a:ext>
            </a:extLst>
          </p:cNvPr>
          <p:cNvCxnSpPr/>
          <p:nvPr/>
        </p:nvCxnSpPr>
        <p:spPr>
          <a:xfrm>
            <a:off x="1278561" y="5383048"/>
            <a:ext cx="0" cy="316041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E9F3DE31-7AC7-40A8-A42D-C79B0A746975}"/>
              </a:ext>
            </a:extLst>
          </p:cNvPr>
          <p:cNvSpPr/>
          <p:nvPr/>
        </p:nvSpPr>
        <p:spPr>
          <a:xfrm>
            <a:off x="462399" y="5699089"/>
            <a:ext cx="1414270" cy="56653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2F0C1C5A-E334-4667-92F2-69294C7DC350}"/>
              </a:ext>
            </a:extLst>
          </p:cNvPr>
          <p:cNvCxnSpPr/>
          <p:nvPr/>
        </p:nvCxnSpPr>
        <p:spPr>
          <a:xfrm>
            <a:off x="2672663" y="5396324"/>
            <a:ext cx="0" cy="316041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Rectangle: Rounded Corners 62">
            <a:extLst>
              <a:ext uri="{FF2B5EF4-FFF2-40B4-BE49-F238E27FC236}">
                <a16:creationId xmlns:a16="http://schemas.microsoft.com/office/drawing/2014/main" id="{9A9CF632-70B9-420B-9A68-398307C4555F}"/>
              </a:ext>
            </a:extLst>
          </p:cNvPr>
          <p:cNvSpPr/>
          <p:nvPr/>
        </p:nvSpPr>
        <p:spPr>
          <a:xfrm>
            <a:off x="2095749" y="5712365"/>
            <a:ext cx="1224902" cy="56653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F30FC12D-EE03-4A9B-9F55-3B5E1C6D9C48}"/>
              </a:ext>
            </a:extLst>
          </p:cNvPr>
          <p:cNvCxnSpPr/>
          <p:nvPr/>
        </p:nvCxnSpPr>
        <p:spPr>
          <a:xfrm>
            <a:off x="4246433" y="5379578"/>
            <a:ext cx="0" cy="316041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5" name="Rectangle: Rounded Corners 64">
            <a:extLst>
              <a:ext uri="{FF2B5EF4-FFF2-40B4-BE49-F238E27FC236}">
                <a16:creationId xmlns:a16="http://schemas.microsoft.com/office/drawing/2014/main" id="{D2FC71DF-8A78-45FB-AE98-2CC8C46EA30D}"/>
              </a:ext>
            </a:extLst>
          </p:cNvPr>
          <p:cNvSpPr/>
          <p:nvPr/>
        </p:nvSpPr>
        <p:spPr>
          <a:xfrm>
            <a:off x="3663511" y="5695619"/>
            <a:ext cx="1254182" cy="566530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26E0C070-AAA6-42E1-9D49-4F2971AC611F}"/>
              </a:ext>
            </a:extLst>
          </p:cNvPr>
          <p:cNvSpPr/>
          <p:nvPr/>
        </p:nvSpPr>
        <p:spPr>
          <a:xfrm>
            <a:off x="7011264" y="5215986"/>
            <a:ext cx="4999383" cy="110974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AD7BFECE-56FB-42FE-B46A-F015C9998F13}"/>
              </a:ext>
            </a:extLst>
          </p:cNvPr>
          <p:cNvSpPr txBox="1"/>
          <p:nvPr/>
        </p:nvSpPr>
        <p:spPr>
          <a:xfrm>
            <a:off x="7267443" y="3904882"/>
            <a:ext cx="526896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E78BEB1B-AC83-4231-AB40-66E01DD52750}"/>
              </a:ext>
            </a:extLst>
          </p:cNvPr>
          <p:cNvSpPr txBox="1"/>
          <p:nvPr/>
        </p:nvSpPr>
        <p:spPr>
          <a:xfrm>
            <a:off x="7336717" y="4348227"/>
            <a:ext cx="49876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– 3 = 5 (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8E66E69-2E7D-5388-8A0F-D340B15C0BE4}"/>
              </a:ext>
            </a:extLst>
          </p:cNvPr>
          <p:cNvGrpSpPr/>
          <p:nvPr/>
        </p:nvGrpSpPr>
        <p:grpSpPr>
          <a:xfrm>
            <a:off x="2390642" y="1734663"/>
            <a:ext cx="5486399" cy="926393"/>
            <a:chOff x="2369126" y="2315576"/>
            <a:chExt cx="5486399" cy="926393"/>
          </a:xfrm>
        </p:grpSpPr>
        <p:sp>
          <p:nvSpPr>
            <p:cNvPr id="2" name="Left Brace 1">
              <a:extLst>
                <a:ext uri="{FF2B5EF4-FFF2-40B4-BE49-F238E27FC236}">
                  <a16:creationId xmlns:a16="http://schemas.microsoft.com/office/drawing/2014/main" id="{63726272-6480-EF95-D3C3-F811B889F369}"/>
                </a:ext>
              </a:extLst>
            </p:cNvPr>
            <p:cNvSpPr/>
            <p:nvPr/>
          </p:nvSpPr>
          <p:spPr>
            <a:xfrm rot="5400000">
              <a:off x="4919551" y="305994"/>
              <a:ext cx="385550" cy="5486399"/>
            </a:xfrm>
            <a:prstGeom prst="leftBrace">
              <a:avLst>
                <a:gd name="adj1" fmla="val 66497"/>
                <a:gd name="adj2" fmla="val 50014"/>
              </a:avLst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97356C63-D9DD-27F7-6217-726DA56188F6}"/>
                </a:ext>
              </a:extLst>
            </p:cNvPr>
            <p:cNvSpPr/>
            <p:nvPr/>
          </p:nvSpPr>
          <p:spPr>
            <a:xfrm>
              <a:off x="4815364" y="2315576"/>
              <a:ext cx="578498" cy="523220"/>
            </a:xfrm>
            <a:prstGeom prst="roundRect">
              <a:avLst/>
            </a:prstGeom>
            <a:ln w="381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8630665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9" grpId="0"/>
      <p:bldP spid="189" grpId="0" animBg="1"/>
      <p:bldP spid="201" grpId="0" animBg="1"/>
      <p:bldP spid="15" grpId="0" animBg="1"/>
      <p:bldP spid="16" grpId="0"/>
      <p:bldP spid="190" grpId="0" animBg="1"/>
      <p:bldP spid="200" grpId="0"/>
      <p:bldP spid="19" grpId="0" animBg="1"/>
      <p:bldP spid="202" grpId="0" animBg="1"/>
      <p:bldP spid="203" grpId="0" animBg="1"/>
      <p:bldP spid="204" grpId="0" animBg="1"/>
      <p:bldP spid="205" grpId="0" animBg="1"/>
      <p:bldP spid="206" grpId="0" animBg="1"/>
      <p:bldP spid="207" grpId="0" animBg="1"/>
      <p:bldP spid="208" grpId="0" animBg="1"/>
      <p:bldP spid="56" grpId="0" animBg="1"/>
      <p:bldP spid="61" grpId="0" animBg="1"/>
      <p:bldP spid="63" grpId="0" animBg="1"/>
      <p:bldP spid="65" grpId="0" animBg="1"/>
      <p:bldP spid="66" grpId="0" animBg="1"/>
      <p:bldP spid="67" grpId="0"/>
      <p:bldP spid="6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กลุ่ม 69">
            <a:extLst>
              <a:ext uri="{FF2B5EF4-FFF2-40B4-BE49-F238E27FC236}">
                <a16:creationId xmlns:a16="http://schemas.microsoft.com/office/drawing/2014/main" id="{19C5D7FD-81B2-46EA-B034-C8A090B8BA7E}"/>
              </a:ext>
            </a:extLst>
          </p:cNvPr>
          <p:cNvGrpSpPr/>
          <p:nvPr/>
        </p:nvGrpSpPr>
        <p:grpSpPr>
          <a:xfrm>
            <a:off x="-127508" y="-30065"/>
            <a:ext cx="1101156" cy="884384"/>
            <a:chOff x="1752751" y="749874"/>
            <a:chExt cx="1101156" cy="884384"/>
          </a:xfrm>
        </p:grpSpPr>
        <p:cxnSp>
          <p:nvCxnSpPr>
            <p:cNvPr id="71" name="ตัวเชื่อมต่อตรง 70">
              <a:extLst>
                <a:ext uri="{FF2B5EF4-FFF2-40B4-BE49-F238E27FC236}">
                  <a16:creationId xmlns:a16="http://schemas.microsoft.com/office/drawing/2014/main" id="{075B8F06-0B89-49D0-BFCA-C31A039395D7}"/>
                </a:ext>
              </a:extLst>
            </p:cNvPr>
            <p:cNvCxnSpPr>
              <a:cxnSpLocks/>
            </p:cNvCxnSpPr>
            <p:nvPr/>
          </p:nvCxnSpPr>
          <p:spPr>
            <a:xfrm>
              <a:off x="2280622" y="749874"/>
              <a:ext cx="1" cy="32096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ตัวเชื่อมต่อตรง 71">
              <a:extLst>
                <a:ext uri="{FF2B5EF4-FFF2-40B4-BE49-F238E27FC236}">
                  <a16:creationId xmlns:a16="http://schemas.microsoft.com/office/drawing/2014/main" id="{9AEDA110-DA8F-4C40-A3D5-21C3BA539F57}"/>
                </a:ext>
              </a:extLst>
            </p:cNvPr>
            <p:cNvCxnSpPr/>
            <p:nvPr/>
          </p:nvCxnSpPr>
          <p:spPr>
            <a:xfrm>
              <a:off x="1819089" y="1070842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ตัวเชื่อมต่อตรง 72">
              <a:extLst>
                <a:ext uri="{FF2B5EF4-FFF2-40B4-BE49-F238E27FC236}">
                  <a16:creationId xmlns:a16="http://schemas.microsoft.com/office/drawing/2014/main" id="{581E0BDD-BA52-4204-9F74-9715D2931807}"/>
                </a:ext>
              </a:extLst>
            </p:cNvPr>
            <p:cNvCxnSpPr>
              <a:cxnSpLocks/>
            </p:cNvCxnSpPr>
            <p:nvPr/>
          </p:nvCxnSpPr>
          <p:spPr>
            <a:xfrm>
              <a:off x="1950530" y="1070842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ตัวเชื่อมต่อตรง 73">
              <a:extLst>
                <a:ext uri="{FF2B5EF4-FFF2-40B4-BE49-F238E27FC236}">
                  <a16:creationId xmlns:a16="http://schemas.microsoft.com/office/drawing/2014/main" id="{07FF9580-E132-4326-A278-85D5FF5E9D6C}"/>
                </a:ext>
              </a:extLst>
            </p:cNvPr>
            <p:cNvCxnSpPr>
              <a:cxnSpLocks/>
            </p:cNvCxnSpPr>
            <p:nvPr/>
          </p:nvCxnSpPr>
          <p:spPr>
            <a:xfrm>
              <a:off x="2506795" y="1070842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ตัวเชื่อมต่อตรง 74">
              <a:extLst>
                <a:ext uri="{FF2B5EF4-FFF2-40B4-BE49-F238E27FC236}">
                  <a16:creationId xmlns:a16="http://schemas.microsoft.com/office/drawing/2014/main" id="{BE1271BD-3182-4C16-9583-C609366B7425}"/>
                </a:ext>
              </a:extLst>
            </p:cNvPr>
            <p:cNvCxnSpPr/>
            <p:nvPr/>
          </p:nvCxnSpPr>
          <p:spPr>
            <a:xfrm>
              <a:off x="2006410" y="1352550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ตัวเชื่อมต่อตรง 75">
              <a:extLst>
                <a:ext uri="{FF2B5EF4-FFF2-40B4-BE49-F238E27FC236}">
                  <a16:creationId xmlns:a16="http://schemas.microsoft.com/office/drawing/2014/main" id="{4F0DE2F7-534C-4949-803C-6B1FC1040130}"/>
                </a:ext>
              </a:extLst>
            </p:cNvPr>
            <p:cNvCxnSpPr>
              <a:cxnSpLocks/>
            </p:cNvCxnSpPr>
            <p:nvPr/>
          </p:nvCxnSpPr>
          <p:spPr>
            <a:xfrm>
              <a:off x="2788735" y="1352550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ตัวเชื่อมต่อตรง 76">
              <a:extLst>
                <a:ext uri="{FF2B5EF4-FFF2-40B4-BE49-F238E27FC236}">
                  <a16:creationId xmlns:a16="http://schemas.microsoft.com/office/drawing/2014/main" id="{BBFE9B83-4D36-44A0-84FC-A25D9484985C}"/>
                </a:ext>
              </a:extLst>
            </p:cNvPr>
            <p:cNvCxnSpPr>
              <a:cxnSpLocks/>
            </p:cNvCxnSpPr>
            <p:nvPr/>
          </p:nvCxnSpPr>
          <p:spPr>
            <a:xfrm>
              <a:off x="2156275" y="1337426"/>
              <a:ext cx="0" cy="281708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ตัวเชื่อมต่อตรง 77">
              <a:extLst>
                <a:ext uri="{FF2B5EF4-FFF2-40B4-BE49-F238E27FC236}">
                  <a16:creationId xmlns:a16="http://schemas.microsoft.com/office/drawing/2014/main" id="{94C16986-7AB5-4B9F-A80F-44C3C930F54D}"/>
                </a:ext>
              </a:extLst>
            </p:cNvPr>
            <p:cNvCxnSpPr/>
            <p:nvPr/>
          </p:nvCxnSpPr>
          <p:spPr>
            <a:xfrm>
              <a:off x="1752751" y="1615556"/>
              <a:ext cx="847497" cy="0"/>
            </a:xfrm>
            <a:prstGeom prst="line">
              <a:avLst/>
            </a:prstGeom>
            <a:ln w="57150">
              <a:solidFill>
                <a:srgbClr val="672E0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2" name="สี่เหลี่ยมผืนผ้า 191">
            <a:extLst>
              <a:ext uri="{FF2B5EF4-FFF2-40B4-BE49-F238E27FC236}">
                <a16:creationId xmlns:a16="http://schemas.microsoft.com/office/drawing/2014/main" id="{D04D585B-4C40-4C15-BE9C-B4ECAF49D15B}"/>
              </a:ext>
            </a:extLst>
          </p:cNvPr>
          <p:cNvSpPr/>
          <p:nvPr/>
        </p:nvSpPr>
        <p:spPr>
          <a:xfrm>
            <a:off x="788296" y="1677245"/>
            <a:ext cx="8000908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500" b="1" i="0" u="none" strike="noStrike" kern="1200" cap="none" spc="0" normalizeH="0" baseline="0" noProof="0" dirty="0" err="1">
                <a:ln>
                  <a:solidFill>
                    <a:srgbClr val="5E2700"/>
                  </a:solidFill>
                </a:ln>
                <a:solidFill>
                  <a:srgbClr val="FF00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oiny" panose="02000903060500060000" pitchFamily="2" charset="0"/>
                <a:cs typeface="TH Mali Grade 6" panose="02000506000000020004" pitchFamily="2" charset="-34"/>
              </a:rPr>
              <a:t>Hoạt</a:t>
            </a:r>
            <a:r>
              <a:rPr kumimoji="0" lang="en-US" sz="11500" b="1" i="0" u="none" strike="noStrike" kern="1200" cap="none" spc="0" normalizeH="0" noProof="0" dirty="0">
                <a:ln>
                  <a:solidFill>
                    <a:srgbClr val="5E2700"/>
                  </a:solidFill>
                </a:ln>
                <a:solidFill>
                  <a:srgbClr val="FF00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oiny" panose="02000903060500060000" pitchFamily="2" charset="0"/>
                <a:cs typeface="TH Mali Grade 6" panose="02000506000000020004" pitchFamily="2" charset="-34"/>
              </a:rPr>
              <a:t> </a:t>
            </a:r>
            <a:r>
              <a:rPr kumimoji="0" lang="en-US" sz="11500" b="1" i="0" u="none" strike="noStrike" kern="1200" cap="none" spc="0" normalizeH="0" noProof="0" dirty="0" err="1">
                <a:ln>
                  <a:solidFill>
                    <a:srgbClr val="5E2700"/>
                  </a:solidFill>
                </a:ln>
                <a:solidFill>
                  <a:srgbClr val="FF00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oiny" panose="02000903060500060000" pitchFamily="2" charset="0"/>
                <a:cs typeface="TH Mali Grade 6" panose="02000506000000020004" pitchFamily="2" charset="-34"/>
              </a:rPr>
              <a:t>động</a:t>
            </a:r>
            <a:endParaRPr kumimoji="0" lang="th-TH" sz="11500" b="1" i="0" u="none" strike="noStrike" kern="1200" cap="none" spc="0" normalizeH="0" baseline="0" noProof="0" dirty="0">
              <a:ln>
                <a:solidFill>
                  <a:srgbClr val="5E2700"/>
                </a:solidFill>
              </a:ln>
              <a:solidFill>
                <a:srgbClr val="FF0000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oiny" panose="02000903060500060000" pitchFamily="2" charset="0"/>
              <a:cs typeface="TH Mali Grade 6" panose="02000506000000020004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2667553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</TotalTime>
  <Words>587</Words>
  <Application>Microsoft Office PowerPoint</Application>
  <PresentationFormat>Widescreen</PresentationFormat>
  <Paragraphs>149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.VnMemorandum</vt:lpstr>
      <vt:lpstr>Arial</vt:lpstr>
      <vt:lpstr>Calibri</vt:lpstr>
      <vt:lpstr>Calibri Light</vt:lpstr>
      <vt:lpstr>Coiny</vt:lpstr>
      <vt:lpstr>Itim</vt:lpstr>
      <vt:lpstr>Times New Roman</vt:lpstr>
      <vt:lpstr>UVN Van Chuong Nang</vt:lpstr>
      <vt:lpstr>Zilla Slab</vt:lpstr>
      <vt:lpstr>Office Theme</vt:lpstr>
      <vt:lpstr>PowerPoint Presentation</vt:lpstr>
      <vt:lpstr>Tìm số bị trừ, số trừ</vt:lpstr>
      <vt:lpstr>PowerPoint Presentation</vt:lpstr>
      <vt:lpstr>Câu 1: Tìm số hạng</vt:lpstr>
      <vt:lpstr>Muốn tìm một số hạng ta làm thế nào?</vt:lpstr>
      <vt:lpstr>PowerPoint Presentation</vt:lpstr>
      <vt:lpstr>PowerPoint Presentation</vt:lpstr>
      <vt:lpstr>PowerPoint Presentation</vt:lpstr>
      <vt:lpstr>PowerPoint Presentation</vt:lpstr>
      <vt:lpstr>Tìm số bị trừ (theo mẫu) </vt:lpstr>
      <vt:lpstr>Tìm số trừ (theo mẫu)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Tìm thành phần trong phép cộng, phép trừ (t2)</dc:title>
  <dc:creator>Hà Trang Lã</dc:creator>
  <cp:lastModifiedBy>Lê Thị Khánh Ly (420000327)</cp:lastModifiedBy>
  <cp:revision>14</cp:revision>
  <dcterms:created xsi:type="dcterms:W3CDTF">2022-08-11T14:54:53Z</dcterms:created>
  <dcterms:modified xsi:type="dcterms:W3CDTF">2023-09-08T07:10:32Z</dcterms:modified>
</cp:coreProperties>
</file>