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18" r:id="rId2"/>
    <p:sldId id="291" r:id="rId3"/>
    <p:sldId id="2631" r:id="rId4"/>
    <p:sldId id="287" r:id="rId5"/>
    <p:sldId id="2632" r:id="rId6"/>
    <p:sldId id="289" r:id="rId7"/>
    <p:sldId id="2635" r:id="rId8"/>
    <p:sldId id="290" r:id="rId9"/>
    <p:sldId id="262" r:id="rId10"/>
    <p:sldId id="2636" r:id="rId11"/>
    <p:sldId id="292" r:id="rId12"/>
    <p:sldId id="288" r:id="rId13"/>
    <p:sldId id="294" r:id="rId14"/>
    <p:sldId id="295" r:id="rId15"/>
    <p:sldId id="286"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86"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43FDA-024E-4666-B8C5-5A51CD27B1F3}"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8CA66-EBCE-46E9-B2E2-28D5A29D5ABC}" type="slidenum">
              <a:rPr lang="en-US" smtClean="0"/>
              <a:t>‹#›</a:t>
            </a:fld>
            <a:endParaRPr lang="en-US"/>
          </a:p>
        </p:txBody>
      </p:sp>
    </p:spTree>
    <p:extLst>
      <p:ext uri="{BB962C8B-B14F-4D97-AF65-F5344CB8AC3E}">
        <p14:creationId xmlns:p14="http://schemas.microsoft.com/office/powerpoint/2010/main" val="377234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285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434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812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36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09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977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106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5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69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22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449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1E29-71E5-1996-483C-25FAD15F8F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485D3A-2262-3D7B-3038-B8DFB255FA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DAB1BA-9904-C8E2-2C57-682F90772C95}"/>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5" name="Footer Placeholder 4">
            <a:extLst>
              <a:ext uri="{FF2B5EF4-FFF2-40B4-BE49-F238E27FC236}">
                <a16:creationId xmlns:a16="http://schemas.microsoft.com/office/drawing/2014/main" id="{C2BD9E33-D5F9-18EF-9585-EC9943900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FEDB82-986D-A2DE-C32C-509F63A579DF}"/>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3942184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0C663-AE12-7039-4D30-CD379E1350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508654-98AD-DA21-5958-DF9524607A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8B856-E1CE-FF9B-5A95-105E7F639C9F}"/>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5" name="Footer Placeholder 4">
            <a:extLst>
              <a:ext uri="{FF2B5EF4-FFF2-40B4-BE49-F238E27FC236}">
                <a16:creationId xmlns:a16="http://schemas.microsoft.com/office/drawing/2014/main" id="{D492CB34-5AC2-636E-EB95-FAD0C0921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06432-4B22-2376-7A42-0B9E460C203A}"/>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29756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6FF99-EB58-E076-1459-CEB7306DF2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4A577D-2CEA-250F-69EB-F2C205DFE6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2B5EB-19F7-231F-8B4F-D00F390CC030}"/>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5" name="Footer Placeholder 4">
            <a:extLst>
              <a:ext uri="{FF2B5EF4-FFF2-40B4-BE49-F238E27FC236}">
                <a16:creationId xmlns:a16="http://schemas.microsoft.com/office/drawing/2014/main" id="{FD97BE77-26EB-1A12-15DD-F142612B8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3914D-84E1-3D4F-6424-958CB7F20B3C}"/>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362483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EDC4-1BF0-6382-450B-7F4727E5E0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B5BAD-6A19-4355-17EC-4D05B4C26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7C312-76F6-82E9-3959-CCA7BA84BB99}"/>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5" name="Footer Placeholder 4">
            <a:extLst>
              <a:ext uri="{FF2B5EF4-FFF2-40B4-BE49-F238E27FC236}">
                <a16:creationId xmlns:a16="http://schemas.microsoft.com/office/drawing/2014/main" id="{977E0E3C-87F7-66FC-AF4E-77380013F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61D5E-5885-9E4C-3682-865DD1AB328C}"/>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175224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1A5E3-7B2C-16D4-71DD-BC5E9D361C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075AD4-B254-9960-1065-213FB7657B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27FA5-B088-FBC7-0FB0-D8A1D9F378A0}"/>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5" name="Footer Placeholder 4">
            <a:extLst>
              <a:ext uri="{FF2B5EF4-FFF2-40B4-BE49-F238E27FC236}">
                <a16:creationId xmlns:a16="http://schemas.microsoft.com/office/drawing/2014/main" id="{694F2C8A-F2BE-DAD9-E61B-BDC649C8A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AB5F2-4942-0CD8-CEA8-456CAEBDD1C1}"/>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483839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F8F1-D687-3473-117F-D4AA88FAF8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5E2F2-39D9-A9D2-6974-384C537AD0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920CC9-79BE-3B16-4BE9-DC8B395B30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BB0A5-30B1-1F4F-4B29-1C948103F0C7}"/>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6" name="Footer Placeholder 5">
            <a:extLst>
              <a:ext uri="{FF2B5EF4-FFF2-40B4-BE49-F238E27FC236}">
                <a16:creationId xmlns:a16="http://schemas.microsoft.com/office/drawing/2014/main" id="{AD584289-11E5-C509-B016-C95051C64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5F6BC-8AA4-010F-40F4-59320767ECCA}"/>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317632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B8D0-4B9B-A7FF-A70A-DE7E6F461E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921033-3083-FFAD-DDD4-A30D07AA1F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41C26E-DC23-26AC-46A3-E5183F0DD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B3C0A1-E75E-7B42-4A36-774846B905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743B72-06D9-A4A9-1D7D-1C8E6F09F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D6111A-BD09-A963-6DC3-6D2C701A9415}"/>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8" name="Footer Placeholder 7">
            <a:extLst>
              <a:ext uri="{FF2B5EF4-FFF2-40B4-BE49-F238E27FC236}">
                <a16:creationId xmlns:a16="http://schemas.microsoft.com/office/drawing/2014/main" id="{1004A1B6-CEBB-8692-4336-0740A307B8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94E544-9B10-EA8E-641C-FC473D51FB97}"/>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309981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59BE-2274-CBBC-068E-4BA82A8F0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7ED812-562C-A7C3-6D84-52289A226DB5}"/>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4" name="Footer Placeholder 3">
            <a:extLst>
              <a:ext uri="{FF2B5EF4-FFF2-40B4-BE49-F238E27FC236}">
                <a16:creationId xmlns:a16="http://schemas.microsoft.com/office/drawing/2014/main" id="{EC35C781-AAA9-D142-B10A-F8AE6AE342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F8A4A5-F6D0-3502-39AE-6EA2719A93E2}"/>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411987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C77BE5-24FB-AF77-0E63-24BEE726D0AD}"/>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3" name="Footer Placeholder 2">
            <a:extLst>
              <a:ext uri="{FF2B5EF4-FFF2-40B4-BE49-F238E27FC236}">
                <a16:creationId xmlns:a16="http://schemas.microsoft.com/office/drawing/2014/main" id="{CD753778-1F41-2894-BE63-B912B0D982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817502-2199-6E2C-E093-B3B9974D9CA6}"/>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123765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DC24-D619-86ED-14AD-7E2D1A495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9EF516-2BB7-AA0B-F772-24932FB1BE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7B771C-51CE-63C7-7BD1-5BF508156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8B6E6-BDE3-422C-A09C-3036B6D5617A}"/>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6" name="Footer Placeholder 5">
            <a:extLst>
              <a:ext uri="{FF2B5EF4-FFF2-40B4-BE49-F238E27FC236}">
                <a16:creationId xmlns:a16="http://schemas.microsoft.com/office/drawing/2014/main" id="{2AF90F76-ED08-E2DE-0479-A571EF0C05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A0A213-F14F-0B53-5E76-2A05386B4E25}"/>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73211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9CCD-D326-5B1C-144D-B1495B46A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3CBDFD-F33C-F325-5D4C-54C1F1AE4A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49A62D-2AA1-FAFE-8BDC-8E5D9CE64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77580-B965-641A-4CBC-8D53086D10E9}"/>
              </a:ext>
            </a:extLst>
          </p:cNvPr>
          <p:cNvSpPr>
            <a:spLocks noGrp="1"/>
          </p:cNvSpPr>
          <p:nvPr>
            <p:ph type="dt" sz="half" idx="10"/>
          </p:nvPr>
        </p:nvSpPr>
        <p:spPr/>
        <p:txBody>
          <a:bodyPr/>
          <a:lstStyle/>
          <a:p>
            <a:fld id="{ECCE5685-D0EC-417D-BDBA-B3DF859E379C}" type="datetimeFigureOut">
              <a:rPr lang="en-US" smtClean="0"/>
              <a:t>9/8/2023</a:t>
            </a:fld>
            <a:endParaRPr lang="en-US"/>
          </a:p>
        </p:txBody>
      </p:sp>
      <p:sp>
        <p:nvSpPr>
          <p:cNvPr id="6" name="Footer Placeholder 5">
            <a:extLst>
              <a:ext uri="{FF2B5EF4-FFF2-40B4-BE49-F238E27FC236}">
                <a16:creationId xmlns:a16="http://schemas.microsoft.com/office/drawing/2014/main" id="{947DD3C9-EFF5-2AE4-0A19-CF6A5B17B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B853C8-531B-0E81-33D4-713616C2D352}"/>
              </a:ext>
            </a:extLst>
          </p:cNvPr>
          <p:cNvSpPr>
            <a:spLocks noGrp="1"/>
          </p:cNvSpPr>
          <p:nvPr>
            <p:ph type="sldNum" sz="quarter" idx="12"/>
          </p:nvPr>
        </p:nvSpPr>
        <p:spPr/>
        <p:txBody>
          <a:bodyPr/>
          <a:lstStyle/>
          <a:p>
            <a:fld id="{3FE3E581-0997-4176-9D0C-B031246AE186}" type="slidenum">
              <a:rPr lang="en-US" smtClean="0"/>
              <a:t>‹#›</a:t>
            </a:fld>
            <a:endParaRPr lang="en-US"/>
          </a:p>
        </p:txBody>
      </p:sp>
    </p:spTree>
    <p:extLst>
      <p:ext uri="{BB962C8B-B14F-4D97-AF65-F5344CB8AC3E}">
        <p14:creationId xmlns:p14="http://schemas.microsoft.com/office/powerpoint/2010/main" val="142959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FB8CD-9B07-8212-ED52-DA8E0780E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0E0B-144D-51CE-FA83-80063D68B4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A3FD7-F210-C856-CDA9-9342C54D1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E5685-D0EC-417D-BDBA-B3DF859E379C}" type="datetimeFigureOut">
              <a:rPr lang="en-US" smtClean="0"/>
              <a:t>9/8/2023</a:t>
            </a:fld>
            <a:endParaRPr lang="en-US"/>
          </a:p>
        </p:txBody>
      </p:sp>
      <p:sp>
        <p:nvSpPr>
          <p:cNvPr id="5" name="Footer Placeholder 4">
            <a:extLst>
              <a:ext uri="{FF2B5EF4-FFF2-40B4-BE49-F238E27FC236}">
                <a16:creationId xmlns:a16="http://schemas.microsoft.com/office/drawing/2014/main" id="{BA8D7C1A-C9F6-0C6F-B817-967A6912DB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E5454-7C22-BAEB-E958-4BD99096E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3E581-0997-4176-9D0C-B031246AE186}" type="slidenum">
              <a:rPr lang="en-US" smtClean="0"/>
              <a:t>‹#›</a:t>
            </a:fld>
            <a:endParaRPr lang="en-US"/>
          </a:p>
        </p:txBody>
      </p:sp>
    </p:spTree>
    <p:extLst>
      <p:ext uri="{BB962C8B-B14F-4D97-AF65-F5344CB8AC3E}">
        <p14:creationId xmlns:p14="http://schemas.microsoft.com/office/powerpoint/2010/main" val="2478077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emf"/><Relationship Id="rId7"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3.emf"/><Relationship Id="rId7"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29.png"/><Relationship Id="rId4" Type="http://schemas.openxmlformats.org/officeDocument/2006/relationships/image" Target="../media/image9.emf"/><Relationship Id="rId9" Type="http://schemas.openxmlformats.org/officeDocument/2006/relationships/image" Target="../media/image6.emf"/></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32.png"/><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1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21.emf"/><Relationship Id="rId18" Type="http://schemas.openxmlformats.org/officeDocument/2006/relationships/image" Target="../media/image33.png"/><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2.emf"/><Relationship Id="rId17" Type="http://schemas.openxmlformats.org/officeDocument/2006/relationships/image" Target="../media/image25.emf"/><Relationship Id="rId2" Type="http://schemas.openxmlformats.org/officeDocument/2006/relationships/notesSlide" Target="../notesSlides/notesSlide11.xml"/><Relationship Id="rId16"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1.emf"/><Relationship Id="rId5" Type="http://schemas.openxmlformats.org/officeDocument/2006/relationships/image" Target="../media/image6.emf"/><Relationship Id="rId15" Type="http://schemas.openxmlformats.org/officeDocument/2006/relationships/image" Target="../media/image23.emf"/><Relationship Id="rId10" Type="http://schemas.openxmlformats.org/officeDocument/2006/relationships/image" Target="../media/image10.emf"/><Relationship Id="rId4" Type="http://schemas.openxmlformats.org/officeDocument/2006/relationships/image" Target="../media/image5.emf"/><Relationship Id="rId9" Type="http://schemas.openxmlformats.org/officeDocument/2006/relationships/image" Target="../media/image9.emf"/><Relationship Id="rId14" Type="http://schemas.openxmlformats.org/officeDocument/2006/relationships/image" Target="../media/image22.emf"/></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slideLayout" Target="../slideLayouts/slideLayout1.xml"/><Relationship Id="rId7" Type="http://schemas.openxmlformats.org/officeDocument/2006/relationships/image" Target="../media/image5.emf"/><Relationship Id="rId12" Type="http://schemas.openxmlformats.org/officeDocument/2006/relationships/image" Target="../media/image10.emf"/><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png"/><Relationship Id="rId15" Type="http://schemas.openxmlformats.org/officeDocument/2006/relationships/image" Target="../media/image13.emf"/><Relationship Id="rId10" Type="http://schemas.openxmlformats.org/officeDocument/2006/relationships/image" Target="../media/image8.emf"/><Relationship Id="rId4" Type="http://schemas.openxmlformats.org/officeDocument/2006/relationships/notesSlide" Target="../notesSlides/notesSlide1.xml"/><Relationship Id="rId9" Type="http://schemas.openxmlformats.org/officeDocument/2006/relationships/image" Target="../media/image7.emf"/><Relationship Id="rId14" Type="http://schemas.openxmlformats.org/officeDocument/2006/relationships/image" Target="../media/image12.emf"/></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png"/><Relationship Id="rId7" Type="http://schemas.openxmlformats.org/officeDocument/2006/relationships/image" Target="../media/image13.emf"/><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emf"/><Relationship Id="rId11" Type="http://schemas.openxmlformats.org/officeDocument/2006/relationships/image" Target="../media/image16.png"/><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png"/><Relationship Id="rId7" Type="http://schemas.openxmlformats.org/officeDocument/2006/relationships/image" Target="../media/image13.emf"/><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emf"/><Relationship Id="rId11" Type="http://schemas.openxmlformats.org/officeDocument/2006/relationships/image" Target="../media/image16.png"/><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png"/><Relationship Id="rId7" Type="http://schemas.openxmlformats.org/officeDocument/2006/relationships/image" Target="../media/image13.emf"/><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emf"/><Relationship Id="rId11" Type="http://schemas.openxmlformats.org/officeDocument/2006/relationships/image" Target="../media/image16.png"/><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2.emf"/><Relationship Id="rId18" Type="http://schemas.openxmlformats.org/officeDocument/2006/relationships/image" Target="../media/image25.emf"/><Relationship Id="rId3" Type="http://schemas.openxmlformats.org/officeDocument/2006/relationships/image" Target="../media/image3.png"/><Relationship Id="rId7" Type="http://schemas.openxmlformats.org/officeDocument/2006/relationships/image" Target="../media/image7.emf"/><Relationship Id="rId12" Type="http://schemas.openxmlformats.org/officeDocument/2006/relationships/image" Target="../media/image11.emf"/><Relationship Id="rId17" Type="http://schemas.openxmlformats.org/officeDocument/2006/relationships/image" Target="../media/image24.emf"/><Relationship Id="rId2" Type="http://schemas.openxmlformats.org/officeDocument/2006/relationships/notesSlide" Target="../notesSlides/notesSlide5.xml"/><Relationship Id="rId16"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0.emf"/><Relationship Id="rId5" Type="http://schemas.openxmlformats.org/officeDocument/2006/relationships/image" Target="../media/image5.emf"/><Relationship Id="rId15" Type="http://schemas.openxmlformats.org/officeDocument/2006/relationships/image" Target="../media/image22.emf"/><Relationship Id="rId10" Type="http://schemas.openxmlformats.org/officeDocument/2006/relationships/image" Target="../media/image9.emf"/><Relationship Id="rId4" Type="http://schemas.openxmlformats.org/officeDocument/2006/relationships/image" Target="../media/image4.emf"/><Relationship Id="rId9" Type="http://schemas.openxmlformats.org/officeDocument/2006/relationships/image" Target="../media/image13.emf"/><Relationship Id="rId1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2474335" y="0"/>
            <a:ext cx="8614999" cy="666786"/>
          </a:xfrm>
          <a:prstGeom prst="rect">
            <a:avLst/>
          </a:prstGeom>
          <a:noFill/>
        </p:spPr>
        <p:txBody>
          <a:bodyPr wrap="square" rtlCol="0">
            <a:spAutoFit/>
          </a:bodyPr>
          <a:lstStyle/>
          <a:p>
            <a:r>
              <a:rPr lang="en-US" sz="3733" b="1" dirty="0">
                <a:solidFill>
                  <a:srgbClr val="002060"/>
                </a:solidFill>
                <a:latin typeface="UVN Van Chuong Nang" panose="00000400000000000000" pitchFamily="2" charset="0"/>
              </a:rPr>
              <a:t>TRƯỜNG TIỂU HỌC PHÚC LỢI</a:t>
            </a:r>
            <a:endParaRPr lang="vi-VN" sz="3733" b="1" dirty="0">
              <a:solidFill>
                <a:srgbClr val="002060"/>
              </a:solidFill>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6" y="1016339"/>
            <a:ext cx="4662945" cy="923330"/>
          </a:xfrm>
          <a:prstGeom prst="rect">
            <a:avLst/>
          </a:prstGeom>
          <a:noFill/>
        </p:spPr>
        <p:txBody>
          <a:bodyPr wrap="square" rtlCol="0">
            <a:spAutoFit/>
          </a:bodyPr>
          <a:lstStyle/>
          <a:p>
            <a:pPr algn="ctr">
              <a:defRPr/>
            </a:pPr>
            <a:r>
              <a:rPr lang="en-US" sz="5400" spc="-151"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2</a:t>
            </a:r>
          </a:p>
        </p:txBody>
      </p:sp>
      <p:sp>
        <p:nvSpPr>
          <p:cNvPr id="8" name="TextBox 7"/>
          <p:cNvSpPr txBox="1"/>
          <p:nvPr/>
        </p:nvSpPr>
        <p:spPr>
          <a:xfrm>
            <a:off x="400050" y="1970448"/>
            <a:ext cx="11144249" cy="1754326"/>
          </a:xfrm>
          <a:prstGeom prst="rect">
            <a:avLst/>
          </a:prstGeom>
          <a:noFill/>
        </p:spPr>
        <p:txBody>
          <a:bodyPr wrap="square" rtlCol="0">
            <a:spAutoFit/>
          </a:bodyPr>
          <a:lstStyle/>
          <a:p>
            <a:pPr algn="ctr"/>
            <a:r>
              <a:rPr lang="en-US" sz="5400" b="1" dirty="0">
                <a:solidFill>
                  <a:srgbClr val="FF0000"/>
                </a:solidFill>
                <a:latin typeface=".VnMemorandum" panose="020B7200000000000000" pitchFamily="34" charset="0"/>
                <a:ea typeface="Zilla Slab" pitchFamily="2" charset="0"/>
              </a:rPr>
              <a:t>TOÁN</a:t>
            </a:r>
          </a:p>
          <a:p>
            <a:pPr algn="ctr"/>
            <a:r>
              <a:rPr lang="en-US" sz="5400" b="1" dirty="0" err="1">
                <a:solidFill>
                  <a:srgbClr val="0070C0"/>
                </a:solidFill>
                <a:latin typeface="Zilla Slab" pitchFamily="2" charset="0"/>
                <a:ea typeface="Zilla Slab" pitchFamily="2" charset="0"/>
              </a:rPr>
              <a:t>Ôn</a:t>
            </a:r>
            <a:r>
              <a:rPr lang="en-US" sz="5400" b="1" dirty="0">
                <a:solidFill>
                  <a:srgbClr val="0070C0"/>
                </a:solidFill>
                <a:latin typeface="Zilla Slab" pitchFamily="2" charset="0"/>
                <a:ea typeface="Zilla Slab" pitchFamily="2" charset="0"/>
              </a:rPr>
              <a:t> </a:t>
            </a:r>
            <a:r>
              <a:rPr lang="en-US" sz="5400" b="1" dirty="0" err="1">
                <a:solidFill>
                  <a:srgbClr val="0070C0"/>
                </a:solidFill>
                <a:latin typeface="Zilla Slab" pitchFamily="2" charset="0"/>
                <a:ea typeface="Zilla Slab" pitchFamily="2" charset="0"/>
              </a:rPr>
              <a:t>tập</a:t>
            </a:r>
            <a:r>
              <a:rPr lang="en-US" sz="5400" b="1" dirty="0">
                <a:solidFill>
                  <a:srgbClr val="0070C0"/>
                </a:solidFill>
                <a:latin typeface="Zilla Slab" pitchFamily="2" charset="0"/>
                <a:ea typeface="Zilla Slab" pitchFamily="2" charset="0"/>
              </a:rPr>
              <a:t> </a:t>
            </a:r>
            <a:r>
              <a:rPr lang="en-US" sz="5400" b="1" dirty="0" err="1">
                <a:solidFill>
                  <a:srgbClr val="0070C0"/>
                </a:solidFill>
                <a:latin typeface="Zilla Slab" pitchFamily="2" charset="0"/>
                <a:ea typeface="Zilla Slab" pitchFamily="2" charset="0"/>
              </a:rPr>
              <a:t>bảng</a:t>
            </a:r>
            <a:r>
              <a:rPr lang="en-US" sz="5400" b="1" dirty="0">
                <a:solidFill>
                  <a:srgbClr val="0070C0"/>
                </a:solidFill>
                <a:latin typeface="Zilla Slab" pitchFamily="2" charset="0"/>
                <a:ea typeface="Zilla Slab" pitchFamily="2" charset="0"/>
              </a:rPr>
              <a:t> </a:t>
            </a:r>
            <a:r>
              <a:rPr lang="en-US" sz="5400" b="1" dirty="0" err="1">
                <a:solidFill>
                  <a:srgbClr val="0070C0"/>
                </a:solidFill>
                <a:latin typeface="Zilla Slab" pitchFamily="2" charset="0"/>
                <a:ea typeface="Zilla Slab" pitchFamily="2" charset="0"/>
              </a:rPr>
              <a:t>nhân</a:t>
            </a:r>
            <a:r>
              <a:rPr lang="en-US" sz="5400" b="1" dirty="0">
                <a:solidFill>
                  <a:srgbClr val="0070C0"/>
                </a:solidFill>
                <a:latin typeface="Zilla Slab" pitchFamily="2" charset="0"/>
                <a:ea typeface="Zilla Slab" pitchFamily="2" charset="0"/>
              </a:rPr>
              <a:t> 5; </a:t>
            </a:r>
            <a:r>
              <a:rPr lang="en-US" sz="5400" b="1" dirty="0" err="1">
                <a:solidFill>
                  <a:srgbClr val="0070C0"/>
                </a:solidFill>
                <a:latin typeface="Zilla Slab" pitchFamily="2" charset="0"/>
                <a:ea typeface="Zilla Slab" pitchFamily="2" charset="0"/>
              </a:rPr>
              <a:t>bảng</a:t>
            </a:r>
            <a:r>
              <a:rPr lang="en-US" sz="5400" b="1" dirty="0">
                <a:solidFill>
                  <a:srgbClr val="0070C0"/>
                </a:solidFill>
                <a:latin typeface="Zilla Slab" pitchFamily="2" charset="0"/>
                <a:ea typeface="Zilla Slab" pitchFamily="2" charset="0"/>
              </a:rPr>
              <a:t> chia 5.</a:t>
            </a:r>
            <a:endParaRPr lang="vi-VN" sz="5400" b="1" dirty="0">
              <a:solidFill>
                <a:srgbClr val="0070C0"/>
              </a:solidFill>
              <a:ea typeface="Zilla Slab" pitchFamily="2" charset="0"/>
            </a:endParaRPr>
          </a:p>
        </p:txBody>
      </p:sp>
    </p:spTree>
    <p:extLst>
      <p:ext uri="{BB962C8B-B14F-4D97-AF65-F5344CB8AC3E}">
        <p14:creationId xmlns:p14="http://schemas.microsoft.com/office/powerpoint/2010/main" val="12870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C8340-93A4-490B-84A8-73181E970C03}"/>
              </a:ext>
            </a:extLst>
          </p:cNvPr>
          <p:cNvSpPr/>
          <p:nvPr/>
        </p:nvSpPr>
        <p:spPr>
          <a:xfrm>
            <a:off x="3500362" y="213117"/>
            <a:ext cx="541161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YÊU CẦU CẦN ĐẠT</a:t>
            </a:r>
          </a:p>
        </p:txBody>
      </p:sp>
      <p:sp>
        <p:nvSpPr>
          <p:cNvPr id="5" name="TextBox 4">
            <a:extLst>
              <a:ext uri="{FF2B5EF4-FFF2-40B4-BE49-F238E27FC236}">
                <a16:creationId xmlns:a16="http://schemas.microsoft.com/office/drawing/2014/main" id="{1958CC81-8B36-414A-A05F-81ACC51D9E40}"/>
              </a:ext>
            </a:extLst>
          </p:cNvPr>
          <p:cNvSpPr txBox="1"/>
          <p:nvPr/>
        </p:nvSpPr>
        <p:spPr>
          <a:xfrm>
            <a:off x="1057620" y="1306839"/>
            <a:ext cx="10477040" cy="991618"/>
          </a:xfrm>
          <a:prstGeom prst="rect">
            <a:avLst/>
          </a:prstGeom>
          <a:noFill/>
          <a:ln w="28575">
            <a:solidFill>
              <a:srgbClr val="FFC000"/>
            </a:solidFill>
          </a:ln>
        </p:spPr>
        <p:txBody>
          <a:bodyPr wrap="square">
            <a:spAutoFit/>
          </a:bodyPr>
          <a:lstStyle/>
          <a:p>
            <a:pPr algn="just">
              <a:lnSpc>
                <a:spcPct val="107000"/>
              </a:lnSpc>
              <a:spcAft>
                <a:spcPts val="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Thực hiện được các phép nhân, chia trong bảng nhân 5, bảng chia 5 và vận dụng vào các bài luyện tập, thực hành, giải toán có lời văn</a:t>
            </a:r>
            <a:r>
              <a:rPr lang="nl-NL"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3F425F-F754-40BA-9F3C-8FA206F3C282}"/>
              </a:ext>
            </a:extLst>
          </p:cNvPr>
          <p:cNvSpPr txBox="1"/>
          <p:nvPr/>
        </p:nvSpPr>
        <p:spPr>
          <a:xfrm>
            <a:off x="1057620" y="2859921"/>
            <a:ext cx="10477040" cy="1384995"/>
          </a:xfrm>
          <a:prstGeom prst="rect">
            <a:avLst/>
          </a:prstGeom>
          <a:noFill/>
          <a:ln w="28575">
            <a:solidFill>
              <a:srgbClr val="FFC000"/>
            </a:solidFill>
          </a:ln>
        </p:spPr>
        <p:txBody>
          <a:bodyPr wrap="square">
            <a:spAutoFit/>
          </a:bodyPr>
          <a:lstStyle/>
          <a:p>
            <a:r>
              <a:rPr lang="en-US" sz="280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Vận dụng được cách thực hành một số bài tập về phép nhân, chia trong bảng, dãy số cách đều 5, về so sánh kết quả của phép tính, về giải các bài toán thực tế có lời văn</a:t>
            </a:r>
            <a:endParaRPr lang="en-SG" sz="2800" dirty="0"/>
          </a:p>
        </p:txBody>
      </p:sp>
    </p:spTree>
    <p:extLst>
      <p:ext uri="{BB962C8B-B14F-4D97-AF65-F5344CB8AC3E}">
        <p14:creationId xmlns:p14="http://schemas.microsoft.com/office/powerpoint/2010/main" val="412166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3"/>
          <a:stretch>
            <a:fillRect/>
          </a:stretch>
        </p:blipFill>
        <p:spPr>
          <a:xfrm>
            <a:off x="2485821" y="15152"/>
            <a:ext cx="3516933" cy="1238766"/>
          </a:xfrm>
          <a:prstGeom prst="rect">
            <a:avLst/>
          </a:prstGeom>
        </p:spPr>
      </p:pic>
      <p:pic>
        <p:nvPicPr>
          <p:cNvPr id="33" name="图片 32"/>
          <p:cNvPicPr>
            <a:picLocks noChangeAspect="1"/>
          </p:cNvPicPr>
          <p:nvPr/>
        </p:nvPicPr>
        <p:blipFill>
          <a:blip r:embed="rId4"/>
          <a:stretch>
            <a:fillRect/>
          </a:stretch>
        </p:blipFill>
        <p:spPr>
          <a:xfrm>
            <a:off x="9964670" y="150959"/>
            <a:ext cx="595376" cy="842513"/>
          </a:xfrm>
          <a:prstGeom prst="rect">
            <a:avLst/>
          </a:prstGeom>
        </p:spPr>
      </p:pic>
      <p:pic>
        <p:nvPicPr>
          <p:cNvPr id="34" name="图片 33"/>
          <p:cNvPicPr>
            <a:picLocks noChangeAspect="1"/>
          </p:cNvPicPr>
          <p:nvPr/>
        </p:nvPicPr>
        <p:blipFill>
          <a:blip r:embed="rId5"/>
          <a:stretch>
            <a:fillRect/>
          </a:stretch>
        </p:blipFill>
        <p:spPr>
          <a:xfrm>
            <a:off x="178478" y="429450"/>
            <a:ext cx="540000" cy="371250"/>
          </a:xfrm>
          <a:prstGeom prst="rect">
            <a:avLst/>
          </a:prstGeom>
        </p:spPr>
      </p:pic>
      <p:pic>
        <p:nvPicPr>
          <p:cNvPr id="35" name="图片 34"/>
          <p:cNvPicPr>
            <a:picLocks noChangeAspect="1"/>
          </p:cNvPicPr>
          <p:nvPr/>
        </p:nvPicPr>
        <p:blipFill>
          <a:blip r:embed="rId6"/>
          <a:stretch>
            <a:fillRect/>
          </a:stretch>
        </p:blipFill>
        <p:spPr>
          <a:xfrm>
            <a:off x="10560046" y="488488"/>
            <a:ext cx="795054" cy="419612"/>
          </a:xfrm>
          <a:prstGeom prst="rect">
            <a:avLst/>
          </a:prstGeom>
        </p:spPr>
      </p:pic>
      <p:pic>
        <p:nvPicPr>
          <p:cNvPr id="36" name="图片 35"/>
          <p:cNvPicPr>
            <a:picLocks noChangeAspect="1"/>
          </p:cNvPicPr>
          <p:nvPr/>
        </p:nvPicPr>
        <p:blipFill>
          <a:blip r:embed="rId7"/>
          <a:stretch>
            <a:fillRect/>
          </a:stretch>
        </p:blipFill>
        <p:spPr>
          <a:xfrm flipH="1">
            <a:off x="828004" y="61180"/>
            <a:ext cx="1289800" cy="954787"/>
          </a:xfrm>
          <a:prstGeom prst="rect">
            <a:avLst/>
          </a:prstGeom>
        </p:spPr>
      </p:pic>
      <p:pic>
        <p:nvPicPr>
          <p:cNvPr id="38" name="图片 37"/>
          <p:cNvPicPr>
            <a:picLocks noChangeAspect="1"/>
          </p:cNvPicPr>
          <p:nvPr/>
        </p:nvPicPr>
        <p:blipFill>
          <a:blip r:embed="rId5"/>
          <a:stretch>
            <a:fillRect/>
          </a:stretch>
        </p:blipFill>
        <p:spPr>
          <a:xfrm>
            <a:off x="11322649" y="125278"/>
            <a:ext cx="540000" cy="371250"/>
          </a:xfrm>
          <a:prstGeom prst="rect">
            <a:avLst/>
          </a:prstGeom>
        </p:spPr>
      </p:pic>
      <p:grpSp>
        <p:nvGrpSpPr>
          <p:cNvPr id="14" name="组合 13"/>
          <p:cNvGrpSpPr/>
          <p:nvPr/>
        </p:nvGrpSpPr>
        <p:grpSpPr>
          <a:xfrm>
            <a:off x="-999927" y="1198168"/>
            <a:ext cx="694006" cy="4219993"/>
            <a:chOff x="-999927" y="1198168"/>
            <a:chExt cx="694006" cy="6293375"/>
          </a:xfrm>
        </p:grpSpPr>
        <p:sp>
          <p:nvSpPr>
            <p:cNvPr id="15" name="矩形 14"/>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5"/>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16"/>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矩形 17"/>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8"/>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4" name="Picture 3">
            <a:extLst>
              <a:ext uri="{FF2B5EF4-FFF2-40B4-BE49-F238E27FC236}">
                <a16:creationId xmlns:a16="http://schemas.microsoft.com/office/drawing/2014/main" id="{15E3B855-178C-4EC2-BAAF-D156662356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938" y="-160686"/>
            <a:ext cx="1294712" cy="1314428"/>
          </a:xfrm>
          <a:prstGeom prst="rect">
            <a:avLst/>
          </a:prstGeom>
        </p:spPr>
      </p:pic>
      <p:graphicFrame>
        <p:nvGraphicFramePr>
          <p:cNvPr id="97" name="Table 7">
            <a:extLst>
              <a:ext uri="{FF2B5EF4-FFF2-40B4-BE49-F238E27FC236}">
                <a16:creationId xmlns:a16="http://schemas.microsoft.com/office/drawing/2014/main" id="{BDACDE1D-FBB1-46F9-9F99-9CB657905A2E}"/>
              </a:ext>
            </a:extLst>
          </p:cNvPr>
          <p:cNvGraphicFramePr>
            <a:graphicFrameLocks noGrp="1"/>
          </p:cNvGraphicFramePr>
          <p:nvPr>
            <p:extLst>
              <p:ext uri="{D42A27DB-BD31-4B8C-83A1-F6EECF244321}">
                <p14:modId xmlns:p14="http://schemas.microsoft.com/office/powerpoint/2010/main" val="218752151"/>
              </p:ext>
            </p:extLst>
          </p:nvPr>
        </p:nvGraphicFramePr>
        <p:xfrm>
          <a:off x="400693" y="1745565"/>
          <a:ext cx="11106356" cy="1793220"/>
        </p:xfrm>
        <a:graphic>
          <a:graphicData uri="http://schemas.openxmlformats.org/drawingml/2006/table">
            <a:tbl>
              <a:tblPr firstRow="1" bandRow="1"/>
              <a:tblGrid>
                <a:gridCol w="1376736">
                  <a:extLst>
                    <a:ext uri="{9D8B030D-6E8A-4147-A177-3AD203B41FA5}">
                      <a16:colId xmlns:a16="http://schemas.microsoft.com/office/drawing/2014/main" val="1411993799"/>
                    </a:ext>
                  </a:extLst>
                </a:gridCol>
                <a:gridCol w="955496">
                  <a:extLst>
                    <a:ext uri="{9D8B030D-6E8A-4147-A177-3AD203B41FA5}">
                      <a16:colId xmlns:a16="http://schemas.microsoft.com/office/drawing/2014/main" val="1845022752"/>
                    </a:ext>
                  </a:extLst>
                </a:gridCol>
                <a:gridCol w="976045">
                  <a:extLst>
                    <a:ext uri="{9D8B030D-6E8A-4147-A177-3AD203B41FA5}">
                      <a16:colId xmlns:a16="http://schemas.microsoft.com/office/drawing/2014/main" val="2874818454"/>
                    </a:ext>
                  </a:extLst>
                </a:gridCol>
                <a:gridCol w="1006868">
                  <a:extLst>
                    <a:ext uri="{9D8B030D-6E8A-4147-A177-3AD203B41FA5}">
                      <a16:colId xmlns:a16="http://schemas.microsoft.com/office/drawing/2014/main" val="1798602518"/>
                    </a:ext>
                  </a:extLst>
                </a:gridCol>
                <a:gridCol w="1027415">
                  <a:extLst>
                    <a:ext uri="{9D8B030D-6E8A-4147-A177-3AD203B41FA5}">
                      <a16:colId xmlns:a16="http://schemas.microsoft.com/office/drawing/2014/main" val="1333425534"/>
                    </a:ext>
                  </a:extLst>
                </a:gridCol>
                <a:gridCol w="1037690">
                  <a:extLst>
                    <a:ext uri="{9D8B030D-6E8A-4147-A177-3AD203B41FA5}">
                      <a16:colId xmlns:a16="http://schemas.microsoft.com/office/drawing/2014/main" val="3279884726"/>
                    </a:ext>
                  </a:extLst>
                </a:gridCol>
                <a:gridCol w="999217">
                  <a:extLst>
                    <a:ext uri="{9D8B030D-6E8A-4147-A177-3AD203B41FA5}">
                      <a16:colId xmlns:a16="http://schemas.microsoft.com/office/drawing/2014/main" val="1028474258"/>
                    </a:ext>
                  </a:extLst>
                </a:gridCol>
                <a:gridCol w="1008704">
                  <a:extLst>
                    <a:ext uri="{9D8B030D-6E8A-4147-A177-3AD203B41FA5}">
                      <a16:colId xmlns:a16="http://schemas.microsoft.com/office/drawing/2014/main" val="3774639572"/>
                    </a:ext>
                  </a:extLst>
                </a:gridCol>
                <a:gridCol w="966233">
                  <a:extLst>
                    <a:ext uri="{9D8B030D-6E8A-4147-A177-3AD203B41FA5}">
                      <a16:colId xmlns:a16="http://schemas.microsoft.com/office/drawing/2014/main" val="897258934"/>
                    </a:ext>
                  </a:extLst>
                </a:gridCol>
                <a:gridCol w="870671">
                  <a:extLst>
                    <a:ext uri="{9D8B030D-6E8A-4147-A177-3AD203B41FA5}">
                      <a16:colId xmlns:a16="http://schemas.microsoft.com/office/drawing/2014/main" val="3046278144"/>
                    </a:ext>
                  </a:extLst>
                </a:gridCol>
                <a:gridCol w="881281">
                  <a:extLst>
                    <a:ext uri="{9D8B030D-6E8A-4147-A177-3AD203B41FA5}">
                      <a16:colId xmlns:a16="http://schemas.microsoft.com/office/drawing/2014/main" val="717875728"/>
                    </a:ext>
                  </a:extLst>
                </a:gridCol>
              </a:tblGrid>
              <a:tr h="5977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err="1">
                          <a:solidFill>
                            <a:schemeClr val="tx1"/>
                          </a:solidFill>
                          <a:latin typeface="Times New Roman" panose="02020603050405020304" pitchFamily="18" charset="0"/>
                          <a:cs typeface="Times New Roman" panose="02020603050405020304" pitchFamily="18" charset="0"/>
                        </a:rPr>
                        <a:t>Thừa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b="1" dirty="0">
                          <a:solidFill>
                            <a:schemeClr val="tx1"/>
                          </a:solidFill>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93645272"/>
                  </a:ext>
                </a:extLst>
              </a:tr>
              <a:tr h="5977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dirty="0" err="1">
                          <a:solidFill>
                            <a:schemeClr val="tx1"/>
                          </a:solidFill>
                          <a:latin typeface="Times New Roman" panose="02020603050405020304" pitchFamily="18" charset="0"/>
                          <a:cs typeface="Times New Roman" panose="02020603050405020304" pitchFamily="18" charset="0"/>
                        </a:rPr>
                        <a:t>Thừa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số</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3</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4</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6</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7</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8</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8784913"/>
                  </a:ext>
                </a:extLst>
              </a:tr>
              <a:tr h="5977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dirty="0" err="1">
                          <a:solidFill>
                            <a:schemeClr val="tx1"/>
                          </a:solidFill>
                          <a:latin typeface="Times New Roman" panose="02020603050405020304" pitchFamily="18" charset="0"/>
                          <a:cs typeface="Times New Roman" panose="02020603050405020304" pitchFamily="18" charset="0"/>
                        </a:rPr>
                        <a:t>Tích</a:t>
                      </a:r>
                      <a:endParaRPr lang="en-US" sz="24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b="1" dirty="0">
                          <a:latin typeface="Times New Roman" panose="02020603050405020304" pitchFamily="18" charset="0"/>
                          <a:cs typeface="Times New Roman" panose="02020603050405020304" pitchFamily="18" charset="0"/>
                        </a:rPr>
                        <a:t>50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8766573"/>
                  </a:ext>
                </a:extLst>
              </a:tr>
            </a:tbl>
          </a:graphicData>
        </a:graphic>
      </p:graphicFrame>
      <p:sp>
        <p:nvSpPr>
          <p:cNvPr id="98" name="Rectangle: Rounded Corners 97">
            <a:extLst>
              <a:ext uri="{FF2B5EF4-FFF2-40B4-BE49-F238E27FC236}">
                <a16:creationId xmlns:a16="http://schemas.microsoft.com/office/drawing/2014/main" id="{FDF9CC0A-61AD-4043-8B9C-5097D2FD2889}"/>
              </a:ext>
            </a:extLst>
          </p:cNvPr>
          <p:cNvSpPr/>
          <p:nvPr/>
        </p:nvSpPr>
        <p:spPr>
          <a:xfrm>
            <a:off x="3873357" y="3021948"/>
            <a:ext cx="678094" cy="423228"/>
          </a:xfrm>
          <a:prstGeom prst="roundRect">
            <a:avLst/>
          </a:prstGeom>
          <a:solidFill>
            <a:schemeClr val="bg1"/>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15</a:t>
            </a:r>
          </a:p>
        </p:txBody>
      </p:sp>
      <p:sp>
        <p:nvSpPr>
          <p:cNvPr id="99" name="Rectangle: Rounded Corners 98">
            <a:extLst>
              <a:ext uri="{FF2B5EF4-FFF2-40B4-BE49-F238E27FC236}">
                <a16:creationId xmlns:a16="http://schemas.microsoft.com/office/drawing/2014/main" id="{AE2165BD-5914-41D1-8BF2-BDBCC250561F}"/>
              </a:ext>
            </a:extLst>
          </p:cNvPr>
          <p:cNvSpPr/>
          <p:nvPr/>
        </p:nvSpPr>
        <p:spPr>
          <a:xfrm>
            <a:off x="4870977" y="3030348"/>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20</a:t>
            </a:r>
          </a:p>
        </p:txBody>
      </p:sp>
      <p:sp>
        <p:nvSpPr>
          <p:cNvPr id="100" name="Rectangle: Rounded Corners 99">
            <a:extLst>
              <a:ext uri="{FF2B5EF4-FFF2-40B4-BE49-F238E27FC236}">
                <a16:creationId xmlns:a16="http://schemas.microsoft.com/office/drawing/2014/main" id="{0D3560E6-2E92-4FC8-8BE0-CFC3905C6977}"/>
              </a:ext>
            </a:extLst>
          </p:cNvPr>
          <p:cNvSpPr/>
          <p:nvPr/>
        </p:nvSpPr>
        <p:spPr>
          <a:xfrm>
            <a:off x="5899591" y="3006166"/>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25</a:t>
            </a:r>
          </a:p>
        </p:txBody>
      </p:sp>
      <p:sp>
        <p:nvSpPr>
          <p:cNvPr id="101" name="Rectangle: Rounded Corners 100">
            <a:extLst>
              <a:ext uri="{FF2B5EF4-FFF2-40B4-BE49-F238E27FC236}">
                <a16:creationId xmlns:a16="http://schemas.microsoft.com/office/drawing/2014/main" id="{49FF41A5-B5D4-49EB-83CE-04A5348FAB03}"/>
              </a:ext>
            </a:extLst>
          </p:cNvPr>
          <p:cNvSpPr/>
          <p:nvPr/>
        </p:nvSpPr>
        <p:spPr>
          <a:xfrm>
            <a:off x="6897725" y="3018243"/>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30</a:t>
            </a:r>
          </a:p>
        </p:txBody>
      </p:sp>
      <p:sp>
        <p:nvSpPr>
          <p:cNvPr id="102" name="Rectangle: Rounded Corners 101">
            <a:extLst>
              <a:ext uri="{FF2B5EF4-FFF2-40B4-BE49-F238E27FC236}">
                <a16:creationId xmlns:a16="http://schemas.microsoft.com/office/drawing/2014/main" id="{ACE97A2A-2563-47EB-BB98-0560547C9B80}"/>
              </a:ext>
            </a:extLst>
          </p:cNvPr>
          <p:cNvSpPr/>
          <p:nvPr/>
        </p:nvSpPr>
        <p:spPr>
          <a:xfrm>
            <a:off x="7895686" y="3034815"/>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35</a:t>
            </a:r>
          </a:p>
        </p:txBody>
      </p:sp>
      <p:sp>
        <p:nvSpPr>
          <p:cNvPr id="103" name="Rectangle: Rounded Corners 102">
            <a:extLst>
              <a:ext uri="{FF2B5EF4-FFF2-40B4-BE49-F238E27FC236}">
                <a16:creationId xmlns:a16="http://schemas.microsoft.com/office/drawing/2014/main" id="{6B4B9DB5-AB8F-410A-A513-13919ABA0B42}"/>
              </a:ext>
            </a:extLst>
          </p:cNvPr>
          <p:cNvSpPr/>
          <p:nvPr/>
        </p:nvSpPr>
        <p:spPr>
          <a:xfrm>
            <a:off x="8893647" y="3046806"/>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40</a:t>
            </a:r>
          </a:p>
        </p:txBody>
      </p:sp>
      <p:sp>
        <p:nvSpPr>
          <p:cNvPr id="104" name="Rectangle: Rounded Corners 103">
            <a:extLst>
              <a:ext uri="{FF2B5EF4-FFF2-40B4-BE49-F238E27FC236}">
                <a16:creationId xmlns:a16="http://schemas.microsoft.com/office/drawing/2014/main" id="{F53AD3E2-4CEF-4710-BE4D-2B6DBF609092}"/>
              </a:ext>
            </a:extLst>
          </p:cNvPr>
          <p:cNvSpPr/>
          <p:nvPr/>
        </p:nvSpPr>
        <p:spPr>
          <a:xfrm>
            <a:off x="9806163" y="3047411"/>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45</a:t>
            </a:r>
          </a:p>
        </p:txBody>
      </p:sp>
      <p:sp>
        <p:nvSpPr>
          <p:cNvPr id="105" name="TextBox 104">
            <a:extLst>
              <a:ext uri="{FF2B5EF4-FFF2-40B4-BE49-F238E27FC236}">
                <a16:creationId xmlns:a16="http://schemas.microsoft.com/office/drawing/2014/main" id="{83665590-A815-4CCF-954D-BF695ABC00EB}"/>
              </a:ext>
            </a:extLst>
          </p:cNvPr>
          <p:cNvSpPr txBox="1"/>
          <p:nvPr/>
        </p:nvSpPr>
        <p:spPr>
          <a:xfrm>
            <a:off x="976045" y="1143000"/>
            <a:ext cx="914400" cy="584775"/>
          </a:xfrm>
          <a:prstGeom prst="rect">
            <a:avLst/>
          </a:prstGeom>
          <a:noFill/>
        </p:spPr>
        <p:txBody>
          <a:bodyPr wrap="square" rtlCol="0">
            <a:spAutoFit/>
          </a:bodyPr>
          <a:lstStyle/>
          <a:p>
            <a:pPr>
              <a:defRPr/>
            </a:pPr>
            <a:r>
              <a:rPr lang="en-US" sz="3200" dirty="0">
                <a:solidFill>
                  <a:prstClr val="black"/>
                </a:solidFill>
                <a:latin typeface="Times New Roman" panose="02020603050405020304" pitchFamily="18" charset="0"/>
                <a:cs typeface="Times New Roman" panose="02020603050405020304" pitchFamily="18" charset="0"/>
              </a:rPr>
              <a:t>a)</a:t>
            </a:r>
          </a:p>
        </p:txBody>
      </p:sp>
      <p:graphicFrame>
        <p:nvGraphicFramePr>
          <p:cNvPr id="106" name="Table 7">
            <a:extLst>
              <a:ext uri="{FF2B5EF4-FFF2-40B4-BE49-F238E27FC236}">
                <a16:creationId xmlns:a16="http://schemas.microsoft.com/office/drawing/2014/main" id="{E6C89218-8219-4CD1-8B20-D6FEC6E7D244}"/>
              </a:ext>
            </a:extLst>
          </p:cNvPr>
          <p:cNvGraphicFramePr>
            <a:graphicFrameLocks noGrp="1"/>
          </p:cNvGraphicFramePr>
          <p:nvPr>
            <p:extLst>
              <p:ext uri="{D42A27DB-BD31-4B8C-83A1-F6EECF244321}">
                <p14:modId xmlns:p14="http://schemas.microsoft.com/office/powerpoint/2010/main" val="2351969098"/>
              </p:ext>
            </p:extLst>
          </p:nvPr>
        </p:nvGraphicFramePr>
        <p:xfrm>
          <a:off x="400693" y="4272636"/>
          <a:ext cx="11064241" cy="1793220"/>
        </p:xfrm>
        <a:graphic>
          <a:graphicData uri="http://schemas.openxmlformats.org/drawingml/2006/table">
            <a:tbl>
              <a:tblPr firstRow="1" bandRow="1"/>
              <a:tblGrid>
                <a:gridCol w="1706093">
                  <a:extLst>
                    <a:ext uri="{9D8B030D-6E8A-4147-A177-3AD203B41FA5}">
                      <a16:colId xmlns:a16="http://schemas.microsoft.com/office/drawing/2014/main" val="1411993799"/>
                    </a:ext>
                  </a:extLst>
                </a:gridCol>
                <a:gridCol w="900811">
                  <a:extLst>
                    <a:ext uri="{9D8B030D-6E8A-4147-A177-3AD203B41FA5}">
                      <a16:colId xmlns:a16="http://schemas.microsoft.com/office/drawing/2014/main" val="1845022752"/>
                    </a:ext>
                  </a:extLst>
                </a:gridCol>
                <a:gridCol w="900811">
                  <a:extLst>
                    <a:ext uri="{9D8B030D-6E8A-4147-A177-3AD203B41FA5}">
                      <a16:colId xmlns:a16="http://schemas.microsoft.com/office/drawing/2014/main" val="2874818454"/>
                    </a:ext>
                  </a:extLst>
                </a:gridCol>
                <a:gridCol w="900811">
                  <a:extLst>
                    <a:ext uri="{9D8B030D-6E8A-4147-A177-3AD203B41FA5}">
                      <a16:colId xmlns:a16="http://schemas.microsoft.com/office/drawing/2014/main" val="1798602518"/>
                    </a:ext>
                  </a:extLst>
                </a:gridCol>
                <a:gridCol w="921055">
                  <a:extLst>
                    <a:ext uri="{9D8B030D-6E8A-4147-A177-3AD203B41FA5}">
                      <a16:colId xmlns:a16="http://schemas.microsoft.com/office/drawing/2014/main" val="1333425534"/>
                    </a:ext>
                  </a:extLst>
                </a:gridCol>
                <a:gridCol w="1002027">
                  <a:extLst>
                    <a:ext uri="{9D8B030D-6E8A-4147-A177-3AD203B41FA5}">
                      <a16:colId xmlns:a16="http://schemas.microsoft.com/office/drawing/2014/main" val="3279884726"/>
                    </a:ext>
                  </a:extLst>
                </a:gridCol>
                <a:gridCol w="1174091">
                  <a:extLst>
                    <a:ext uri="{9D8B030D-6E8A-4147-A177-3AD203B41FA5}">
                      <a16:colId xmlns:a16="http://schemas.microsoft.com/office/drawing/2014/main" val="1028474258"/>
                    </a:ext>
                  </a:extLst>
                </a:gridCol>
                <a:gridCol w="951418">
                  <a:extLst>
                    <a:ext uri="{9D8B030D-6E8A-4147-A177-3AD203B41FA5}">
                      <a16:colId xmlns:a16="http://schemas.microsoft.com/office/drawing/2014/main" val="3774639572"/>
                    </a:ext>
                  </a:extLst>
                </a:gridCol>
                <a:gridCol w="861816">
                  <a:extLst>
                    <a:ext uri="{9D8B030D-6E8A-4147-A177-3AD203B41FA5}">
                      <a16:colId xmlns:a16="http://schemas.microsoft.com/office/drawing/2014/main" val="897258934"/>
                    </a:ext>
                  </a:extLst>
                </a:gridCol>
                <a:gridCol w="867369">
                  <a:extLst>
                    <a:ext uri="{9D8B030D-6E8A-4147-A177-3AD203B41FA5}">
                      <a16:colId xmlns:a16="http://schemas.microsoft.com/office/drawing/2014/main" val="3046278144"/>
                    </a:ext>
                  </a:extLst>
                </a:gridCol>
                <a:gridCol w="877939">
                  <a:extLst>
                    <a:ext uri="{9D8B030D-6E8A-4147-A177-3AD203B41FA5}">
                      <a16:colId xmlns:a16="http://schemas.microsoft.com/office/drawing/2014/main" val="717875728"/>
                    </a:ext>
                  </a:extLst>
                </a:gridCol>
              </a:tblGrid>
              <a:tr h="5977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bị</a:t>
                      </a:r>
                      <a:r>
                        <a:rPr lang="en-US" sz="2800" b="1" dirty="0">
                          <a:solidFill>
                            <a:schemeClr val="tx1"/>
                          </a:solidFill>
                          <a:latin typeface="Times New Roman" panose="02020603050405020304" pitchFamily="18" charset="0"/>
                          <a:cs typeface="Times New Roman" panose="02020603050405020304" pitchFamily="18" charset="0"/>
                        </a:rPr>
                        <a:t> chia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3200" b="1" dirty="0">
                          <a:solidFill>
                            <a:schemeClr val="tx1"/>
                          </a:solidFill>
                          <a:latin typeface="Times New Roman" panose="02020603050405020304" pitchFamily="18" charset="0"/>
                          <a:cs typeface="Times New Roman" panose="02020603050405020304" pitchFamily="18" charset="0"/>
                        </a:rPr>
                        <a:t>50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93645272"/>
                  </a:ext>
                </a:extLst>
              </a:tr>
              <a:tr h="5977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chia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5</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8784913"/>
                  </a:ext>
                </a:extLst>
              </a:tr>
              <a:tr h="5977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b="1" dirty="0" err="1">
                          <a:solidFill>
                            <a:schemeClr val="tx1"/>
                          </a:solidFill>
                          <a:latin typeface="Times New Roman" panose="02020603050405020304" pitchFamily="18" charset="0"/>
                          <a:cs typeface="Times New Roman" panose="02020603050405020304" pitchFamily="18" charset="0"/>
                        </a:rPr>
                        <a:t>Thương</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10</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3200" b="1" dirty="0">
                          <a:latin typeface="Times New Roman" panose="02020603050405020304" pitchFamily="18" charset="0"/>
                          <a:cs typeface="Times New Roman" panose="02020603050405020304" pitchFamily="18" charset="0"/>
                        </a:rPr>
                        <a:t>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8766573"/>
                  </a:ext>
                </a:extLst>
              </a:tr>
            </a:tbl>
          </a:graphicData>
        </a:graphic>
      </p:graphicFrame>
      <p:sp>
        <p:nvSpPr>
          <p:cNvPr id="107" name="Rectangle: Rounded Corners 106">
            <a:extLst>
              <a:ext uri="{FF2B5EF4-FFF2-40B4-BE49-F238E27FC236}">
                <a16:creationId xmlns:a16="http://schemas.microsoft.com/office/drawing/2014/main" id="{B0F99AAE-E4A3-45C9-8CE9-55E2865F926B}"/>
              </a:ext>
            </a:extLst>
          </p:cNvPr>
          <p:cNvSpPr/>
          <p:nvPr/>
        </p:nvSpPr>
        <p:spPr>
          <a:xfrm>
            <a:off x="3995277" y="5569339"/>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8</a:t>
            </a:r>
          </a:p>
        </p:txBody>
      </p:sp>
      <p:sp>
        <p:nvSpPr>
          <p:cNvPr id="108" name="Rectangle: Rounded Corners 107">
            <a:extLst>
              <a:ext uri="{FF2B5EF4-FFF2-40B4-BE49-F238E27FC236}">
                <a16:creationId xmlns:a16="http://schemas.microsoft.com/office/drawing/2014/main" id="{C82E25DA-04BE-4E2E-9842-478AAA94BBEE}"/>
              </a:ext>
            </a:extLst>
          </p:cNvPr>
          <p:cNvSpPr/>
          <p:nvPr/>
        </p:nvSpPr>
        <p:spPr>
          <a:xfrm>
            <a:off x="4929703" y="5558498"/>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7</a:t>
            </a:r>
          </a:p>
        </p:txBody>
      </p:sp>
      <p:sp>
        <p:nvSpPr>
          <p:cNvPr id="109" name="Rectangle: Rounded Corners 108">
            <a:extLst>
              <a:ext uri="{FF2B5EF4-FFF2-40B4-BE49-F238E27FC236}">
                <a16:creationId xmlns:a16="http://schemas.microsoft.com/office/drawing/2014/main" id="{54C32837-77C3-4AEE-B9D0-77F392E7EF88}"/>
              </a:ext>
            </a:extLst>
          </p:cNvPr>
          <p:cNvSpPr/>
          <p:nvPr/>
        </p:nvSpPr>
        <p:spPr>
          <a:xfrm>
            <a:off x="5930071" y="5573877"/>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6</a:t>
            </a:r>
          </a:p>
        </p:txBody>
      </p:sp>
      <p:sp>
        <p:nvSpPr>
          <p:cNvPr id="110" name="Rectangle: Rounded Corners 109">
            <a:extLst>
              <a:ext uri="{FF2B5EF4-FFF2-40B4-BE49-F238E27FC236}">
                <a16:creationId xmlns:a16="http://schemas.microsoft.com/office/drawing/2014/main" id="{DDB5C2CD-1D60-4C5B-B5F3-E80D6BCC3460}"/>
              </a:ext>
            </a:extLst>
          </p:cNvPr>
          <p:cNvSpPr/>
          <p:nvPr/>
        </p:nvSpPr>
        <p:spPr>
          <a:xfrm>
            <a:off x="6968845" y="5575794"/>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5</a:t>
            </a:r>
          </a:p>
        </p:txBody>
      </p:sp>
      <p:sp>
        <p:nvSpPr>
          <p:cNvPr id="111" name="Rectangle: Rounded Corners 110">
            <a:extLst>
              <a:ext uri="{FF2B5EF4-FFF2-40B4-BE49-F238E27FC236}">
                <a16:creationId xmlns:a16="http://schemas.microsoft.com/office/drawing/2014/main" id="{7E924DF4-862F-4354-AF3F-6163FD37BEA1}"/>
              </a:ext>
            </a:extLst>
          </p:cNvPr>
          <p:cNvSpPr/>
          <p:nvPr/>
        </p:nvSpPr>
        <p:spPr>
          <a:xfrm>
            <a:off x="8037926" y="5551726"/>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4</a:t>
            </a:r>
          </a:p>
        </p:txBody>
      </p:sp>
      <p:sp>
        <p:nvSpPr>
          <p:cNvPr id="112" name="Rectangle: Rounded Corners 111">
            <a:extLst>
              <a:ext uri="{FF2B5EF4-FFF2-40B4-BE49-F238E27FC236}">
                <a16:creationId xmlns:a16="http://schemas.microsoft.com/office/drawing/2014/main" id="{BEF70961-B65C-4EF0-AECD-3EEF34D0ED00}"/>
              </a:ext>
            </a:extLst>
          </p:cNvPr>
          <p:cNvSpPr/>
          <p:nvPr/>
        </p:nvSpPr>
        <p:spPr>
          <a:xfrm>
            <a:off x="8893647" y="5573877"/>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3</a:t>
            </a:r>
          </a:p>
        </p:txBody>
      </p:sp>
      <p:sp>
        <p:nvSpPr>
          <p:cNvPr id="113" name="Rectangle: Rounded Corners 112">
            <a:extLst>
              <a:ext uri="{FF2B5EF4-FFF2-40B4-BE49-F238E27FC236}">
                <a16:creationId xmlns:a16="http://schemas.microsoft.com/office/drawing/2014/main" id="{47F39A04-01B0-433F-A9A9-13D9286AC7E8}"/>
              </a:ext>
            </a:extLst>
          </p:cNvPr>
          <p:cNvSpPr/>
          <p:nvPr/>
        </p:nvSpPr>
        <p:spPr>
          <a:xfrm>
            <a:off x="9806163" y="5574482"/>
            <a:ext cx="678094" cy="42322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2</a:t>
            </a:r>
          </a:p>
        </p:txBody>
      </p:sp>
      <p:sp>
        <p:nvSpPr>
          <p:cNvPr id="114" name="TextBox 113">
            <a:extLst>
              <a:ext uri="{FF2B5EF4-FFF2-40B4-BE49-F238E27FC236}">
                <a16:creationId xmlns:a16="http://schemas.microsoft.com/office/drawing/2014/main" id="{5E984772-4A32-4E4C-B55D-CAA0A6D28E22}"/>
              </a:ext>
            </a:extLst>
          </p:cNvPr>
          <p:cNvSpPr txBox="1"/>
          <p:nvPr/>
        </p:nvSpPr>
        <p:spPr>
          <a:xfrm>
            <a:off x="976045" y="3670071"/>
            <a:ext cx="914400" cy="584775"/>
          </a:xfrm>
          <a:prstGeom prst="rect">
            <a:avLst/>
          </a:prstGeom>
          <a:noFill/>
        </p:spPr>
        <p:txBody>
          <a:bodyPr wrap="square" rtlCol="0">
            <a:spAutoFit/>
          </a:bodyPr>
          <a:lstStyle/>
          <a:p>
            <a:pPr>
              <a:defRPr/>
            </a:pPr>
            <a:r>
              <a:rPr lang="en-US" sz="3200" dirty="0">
                <a:solidFill>
                  <a:prstClr val="black"/>
                </a:solidFill>
                <a:latin typeface="Times New Roman" panose="02020603050405020304" pitchFamily="18" charset="0"/>
                <a:cs typeface="Times New Roman" panose="02020603050405020304" pitchFamily="18" charset="0"/>
              </a:rPr>
              <a:t>b)</a:t>
            </a:r>
          </a:p>
        </p:txBody>
      </p:sp>
      <p:pic>
        <p:nvPicPr>
          <p:cNvPr id="37" name="图片 31">
            <a:extLst>
              <a:ext uri="{FF2B5EF4-FFF2-40B4-BE49-F238E27FC236}">
                <a16:creationId xmlns:a16="http://schemas.microsoft.com/office/drawing/2014/main" id="{423C915F-3CDE-44EA-80F0-A739962E0216}"/>
              </a:ext>
            </a:extLst>
          </p:cNvPr>
          <p:cNvPicPr>
            <a:picLocks noChangeAspect="1"/>
          </p:cNvPicPr>
          <p:nvPr/>
        </p:nvPicPr>
        <p:blipFill>
          <a:blip r:embed="rId3"/>
          <a:stretch>
            <a:fillRect/>
          </a:stretch>
        </p:blipFill>
        <p:spPr>
          <a:xfrm>
            <a:off x="2485952" y="15152"/>
            <a:ext cx="3516933" cy="1238766"/>
          </a:xfrm>
          <a:prstGeom prst="rect">
            <a:avLst/>
          </a:prstGeom>
        </p:spPr>
      </p:pic>
      <p:sp>
        <p:nvSpPr>
          <p:cNvPr id="39" name="文本框 7">
            <a:extLst>
              <a:ext uri="{FF2B5EF4-FFF2-40B4-BE49-F238E27FC236}">
                <a16:creationId xmlns:a16="http://schemas.microsoft.com/office/drawing/2014/main" id="{959A6EBF-5972-4042-86C6-73C9D9352908}"/>
              </a:ext>
            </a:extLst>
          </p:cNvPr>
          <p:cNvSpPr txBox="1"/>
          <p:nvPr/>
        </p:nvSpPr>
        <p:spPr>
          <a:xfrm>
            <a:off x="3467801" y="249049"/>
            <a:ext cx="67198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Số</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0" name="Oval 39">
            <a:extLst>
              <a:ext uri="{FF2B5EF4-FFF2-40B4-BE49-F238E27FC236}">
                <a16:creationId xmlns:a16="http://schemas.microsoft.com/office/drawing/2014/main" id="{83743E33-FDE4-4386-AF2C-A69EC66C2FE8}"/>
              </a:ext>
            </a:extLst>
          </p:cNvPr>
          <p:cNvSpPr/>
          <p:nvPr/>
        </p:nvSpPr>
        <p:spPr>
          <a:xfrm>
            <a:off x="2826069" y="289714"/>
            <a:ext cx="552921" cy="5529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cxnSp>
        <p:nvCxnSpPr>
          <p:cNvPr id="41" name="Straight Connector 40">
            <a:extLst>
              <a:ext uri="{FF2B5EF4-FFF2-40B4-BE49-F238E27FC236}">
                <a16:creationId xmlns:a16="http://schemas.microsoft.com/office/drawing/2014/main" id="{A9015FC6-0E97-485F-B65D-05341A8448AF}"/>
              </a:ext>
            </a:extLst>
          </p:cNvPr>
          <p:cNvCxnSpPr>
            <a:cxnSpLocks/>
          </p:cNvCxnSpPr>
          <p:nvPr/>
        </p:nvCxnSpPr>
        <p:spPr>
          <a:xfrm>
            <a:off x="3539253" y="837068"/>
            <a:ext cx="456024" cy="55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4627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wipe(up)">
                                      <p:cBhvr>
                                        <p:cTn id="12" dur="500"/>
                                        <p:tgtEl>
                                          <p:spTgt spid="11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1000"/>
                                        <p:tgtEl>
                                          <p:spTgt spid="106"/>
                                        </p:tgtEl>
                                      </p:cBhvr>
                                    </p:animEffect>
                                    <p:anim calcmode="lin" valueType="num">
                                      <p:cBhvr>
                                        <p:cTn id="17" dur="1000" fill="hold"/>
                                        <p:tgtEl>
                                          <p:spTgt spid="106"/>
                                        </p:tgtEl>
                                        <p:attrNameLst>
                                          <p:attrName>ppt_x</p:attrName>
                                        </p:attrNameLst>
                                      </p:cBhvr>
                                      <p:tavLst>
                                        <p:tav tm="0">
                                          <p:val>
                                            <p:strVal val="#ppt_x"/>
                                          </p:val>
                                        </p:tav>
                                        <p:tav tm="100000">
                                          <p:val>
                                            <p:strVal val="#ppt_x"/>
                                          </p:val>
                                        </p:tav>
                                      </p:tavLst>
                                    </p:anim>
                                    <p:anim calcmode="lin" valueType="num">
                                      <p:cBhvr>
                                        <p:cTn id="18"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wipe(left)">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wipe(left)">
                                      <p:cBhvr>
                                        <p:cTn id="33" dur="500"/>
                                        <p:tgtEl>
                                          <p:spTgt spid="9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left)">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wipe(left)">
                                      <p:cBhvr>
                                        <p:cTn id="43" dur="500"/>
                                        <p:tgtEl>
                                          <p:spTgt spid="10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2"/>
                                        </p:tgtEl>
                                        <p:attrNameLst>
                                          <p:attrName>style.visibility</p:attrName>
                                        </p:attrNameLst>
                                      </p:cBhvr>
                                      <p:to>
                                        <p:strVal val="visible"/>
                                      </p:to>
                                    </p:set>
                                    <p:animEffect transition="in" filter="wipe(left)">
                                      <p:cBhvr>
                                        <p:cTn id="48" dur="500"/>
                                        <p:tgtEl>
                                          <p:spTgt spid="10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wipe(left)">
                                      <p:cBhvr>
                                        <p:cTn id="53" dur="500"/>
                                        <p:tgtEl>
                                          <p:spTgt spid="10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left)">
                                      <p:cBhvr>
                                        <p:cTn id="58" dur="500"/>
                                        <p:tgtEl>
                                          <p:spTgt spid="10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left)">
                                      <p:cBhvr>
                                        <p:cTn id="63" dur="500"/>
                                        <p:tgtEl>
                                          <p:spTgt spid="10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08"/>
                                        </p:tgtEl>
                                        <p:attrNameLst>
                                          <p:attrName>style.visibility</p:attrName>
                                        </p:attrNameLst>
                                      </p:cBhvr>
                                      <p:to>
                                        <p:strVal val="visible"/>
                                      </p:to>
                                    </p:set>
                                    <p:animEffect transition="in" filter="wipe(left)">
                                      <p:cBhvr>
                                        <p:cTn id="68" dur="500"/>
                                        <p:tgtEl>
                                          <p:spTgt spid="10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09"/>
                                        </p:tgtEl>
                                        <p:attrNameLst>
                                          <p:attrName>style.visibility</p:attrName>
                                        </p:attrNameLst>
                                      </p:cBhvr>
                                      <p:to>
                                        <p:strVal val="visible"/>
                                      </p:to>
                                    </p:set>
                                    <p:animEffect transition="in" filter="wipe(left)">
                                      <p:cBhvr>
                                        <p:cTn id="73" dur="500"/>
                                        <p:tgtEl>
                                          <p:spTgt spid="10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10"/>
                                        </p:tgtEl>
                                        <p:attrNameLst>
                                          <p:attrName>style.visibility</p:attrName>
                                        </p:attrNameLst>
                                      </p:cBhvr>
                                      <p:to>
                                        <p:strVal val="visible"/>
                                      </p:to>
                                    </p:set>
                                    <p:animEffect transition="in" filter="wipe(left)">
                                      <p:cBhvr>
                                        <p:cTn id="78" dur="500"/>
                                        <p:tgtEl>
                                          <p:spTgt spid="1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animEffect transition="in" filter="wipe(left)">
                                      <p:cBhvr>
                                        <p:cTn id="83" dur="500"/>
                                        <p:tgtEl>
                                          <p:spTgt spid="11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left)">
                                      <p:cBhvr>
                                        <p:cTn id="88" dur="500"/>
                                        <p:tgtEl>
                                          <p:spTgt spid="1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3"/>
                                        </p:tgtEl>
                                        <p:attrNameLst>
                                          <p:attrName>style.visibility</p:attrName>
                                        </p:attrNameLst>
                                      </p:cBhvr>
                                      <p:to>
                                        <p:strVal val="visible"/>
                                      </p:to>
                                    </p:set>
                                    <p:animEffect transition="in" filter="wipe(left)">
                                      <p:cBhvr>
                                        <p:cTn id="9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1" grpId="0" animBg="1"/>
      <p:bldP spid="102" grpId="0" animBg="1"/>
      <p:bldP spid="103" grpId="0" animBg="1"/>
      <p:bldP spid="104" grpId="0" animBg="1"/>
      <p:bldP spid="107" grpId="0" animBg="1"/>
      <p:bldP spid="108" grpId="0" animBg="1"/>
      <p:bldP spid="109" grpId="0" animBg="1"/>
      <p:bldP spid="110" grpId="0" animBg="1"/>
      <p:bldP spid="111" grpId="0" animBg="1"/>
      <p:bldP spid="112" grpId="0" animBg="1"/>
      <p:bldP spid="113" grpId="0" animBg="1"/>
      <p:bldP spid="114"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219712" y="-195587"/>
            <a:ext cx="11266869" cy="3192558"/>
          </a:xfrm>
          <a:prstGeom prst="rect">
            <a:avLst/>
          </a:prstGeom>
        </p:spPr>
      </p:pic>
      <p:sp>
        <p:nvSpPr>
          <p:cNvPr id="43" name="文本框 7">
            <a:extLst>
              <a:ext uri="{FF2B5EF4-FFF2-40B4-BE49-F238E27FC236}">
                <a16:creationId xmlns:a16="http://schemas.microsoft.com/office/drawing/2014/main" id="{E997E63A-FF51-401E-A74E-18A79D8354D6}"/>
              </a:ext>
            </a:extLst>
          </p:cNvPr>
          <p:cNvSpPr txBox="1"/>
          <p:nvPr/>
        </p:nvSpPr>
        <p:spPr>
          <a:xfrm>
            <a:off x="825779" y="76933"/>
            <a:ext cx="11149987"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Rô-bốt</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sẽ</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hái</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hết</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những</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quả</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bưởi</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rồi</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cho</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vào</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các</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sọt</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như</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hình</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vẽ</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Hỏi</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a:t>
            </a:r>
          </a:p>
          <a:p>
            <a:pPr marL="742950" marR="0" lvl="0" indent="-742950" algn="l" defTabSz="914400" rtl="0" eaLnBrk="1" fontAlgn="auto" latinLnBrk="0" hangingPunct="1">
              <a:lnSpc>
                <a:spcPct val="100000"/>
              </a:lnSpc>
              <a:spcBef>
                <a:spcPts val="0"/>
              </a:spcBef>
              <a:spcAft>
                <a:spcPts val="0"/>
              </a:spcAft>
              <a:buClrTx/>
              <a:buSzTx/>
              <a:buFontTx/>
              <a:buAutoNum type="alphaLcParenR"/>
              <a:tabLst/>
              <a:defRPr/>
            </a:pP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Sọt</a:t>
            </a:r>
            <a:r>
              <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nào</a:t>
            </a:r>
            <a:r>
              <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sẽ</a:t>
            </a:r>
            <a:r>
              <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có</a:t>
            </a:r>
            <a:r>
              <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nhiều</a:t>
            </a:r>
            <a:r>
              <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bưởi</a:t>
            </a:r>
            <a:r>
              <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2800" b="1" dirty="0" err="1">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rPr>
              <a:t>nhất</a:t>
            </a:r>
            <a:endParaRPr lang="en-US" altLang="zh-CN" sz="2800" b="1" dirty="0">
              <a:solidFill>
                <a:prstClr val="black">
                  <a:lumMod val="95000"/>
                  <a:lumOff val="5000"/>
                </a:prstClr>
              </a:solidFill>
              <a:latin typeface="Times New Roman" panose="02020603050405020304" pitchFamily="18" charset="0"/>
              <a:ea typeface="字魂27号-布丁体" panose="00000500000000000000" pitchFamily="2" charset="-122"/>
              <a:cs typeface="Times New Roman" panose="02020603050405020304" pitchFamily="18" charset="0"/>
            </a:endParaRPr>
          </a:p>
          <a:p>
            <a:pPr marL="742950" marR="0" lvl="0" indent="-742950" algn="l" defTabSz="914400" rtl="0" eaLnBrk="1" fontAlgn="auto" latinLnBrk="0" hangingPunct="1">
              <a:lnSpc>
                <a:spcPct val="100000"/>
              </a:lnSpc>
              <a:spcBef>
                <a:spcPts val="0"/>
              </a:spcBef>
              <a:spcAft>
                <a:spcPts val="0"/>
              </a:spcAft>
              <a:buClrTx/>
              <a:buSzTx/>
              <a:buFontTx/>
              <a:buAutoNum type="alphaLcParenR"/>
              <a:tabLst/>
              <a:defRPr/>
            </a:pPr>
            <a:r>
              <a:rPr kumimoji="0" lang="en-US" altLang="zh-CN" sz="28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Sọt</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nào</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sẽ</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có</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ít</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bưởi</a:t>
            </a:r>
            <a:r>
              <a:rPr kumimoji="0" lang="en-US" altLang="zh-CN" sz="28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nhất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44" name="Oval 43">
            <a:extLst>
              <a:ext uri="{FF2B5EF4-FFF2-40B4-BE49-F238E27FC236}">
                <a16:creationId xmlns:a16="http://schemas.microsoft.com/office/drawing/2014/main" id="{E2B0EABD-B749-4E1F-BF16-58094A4D1C66}"/>
              </a:ext>
            </a:extLst>
          </p:cNvPr>
          <p:cNvSpPr/>
          <p:nvPr/>
        </p:nvSpPr>
        <p:spPr>
          <a:xfrm>
            <a:off x="155976" y="99100"/>
            <a:ext cx="552921" cy="5529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Times New Roman" panose="02020603050405020304" pitchFamily="18" charset="0"/>
                <a:cs typeface="Times New Roman" panose="02020603050405020304" pitchFamily="18" charset="0"/>
              </a:rPr>
              <a:t>2</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391EDA-2539-47A0-B021-F35392EB08C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79" b="99261" l="1466" r="99211">
                        <a14:foregroundMark x1="5733" y1="10458" x2="7261" y2="8870"/>
                        <a14:foregroundMark x1="676" y1="15712" x2="2684" y2="13626"/>
                        <a14:foregroundMark x1="11727" y1="6284" x2="13056" y2="5800"/>
                        <a14:foregroundMark x1="88065" y1="44547" x2="89638" y2="45550"/>
                        <a14:foregroundMark x1="85926" y1="43183" x2="88065" y2="44547"/>
                        <a14:foregroundMark x1="94931" y1="80133" x2="96618" y2="85028"/>
                        <a14:foregroundMark x1="96618" y1="85028" x2="96104" y2="90507"/>
                        <a14:foregroundMark x1="64513" y1="71311" x2="71815" y2="82994"/>
                        <a14:foregroundMark x1="71815" y1="82994" x2="64657" y2="94390"/>
                        <a14:foregroundMark x1="58905" y1="95940" x2="47125" y2="97227"/>
                        <a14:foregroundMark x1="47125" y1="97227" x2="42390" y2="78373"/>
                        <a14:foregroundMark x1="42390" y1="78373" x2="44307" y2="72828"/>
                        <a14:foregroundMark x1="87727" y1="91479" x2="85281" y2="86322"/>
                        <a14:foregroundMark x1="81917" y1="55584" x2="81460" y2="49112"/>
                        <a14:foregroundMark x1="82449" y1="63113" x2="82108" y2="58285"/>
                        <a14:foregroundMark x1="82990" y1="70779" x2="82662" y2="66131"/>
                        <a14:foregroundMark x1="83200" y1="73752" x2="83069" y2="71900"/>
                        <a14:foregroundMark x1="83546" y1="47800" x2="91874" y2="62413"/>
                        <a14:foregroundMark x1="93222" y1="82577" x2="92933" y2="89519"/>
                        <a14:foregroundMark x1="93394" y1="78436" x2="93326" y2="80077"/>
                        <a14:foregroundMark x1="83028" y1="66078" x2="79369" y2="69501"/>
                        <a14:foregroundMark x1="85143" y1="64100" x2="84227" y2="64956"/>
                        <a14:foregroundMark x1="93818" y1="55985" x2="85665" y2="63611"/>
                        <a14:foregroundMark x1="79369" y1="69501" x2="78363" y2="62800"/>
                        <a14:foregroundMark x1="87648" y1="44547" x2="89212" y2="44326"/>
                        <a14:foregroundMark x1="85397" y1="44865" x2="87648" y2="44547"/>
                        <a14:foregroundMark x1="75874" y1="46211" x2="78489" y2="45841"/>
                        <a14:foregroundMark x1="38240" y1="3582" x2="46336" y2="4991"/>
                        <a14:foregroundMark x1="28261" y1="1845" x2="35872" y2="3170"/>
                        <a14:foregroundMark x1="26156" y1="1479" x2="27555" y2="1723"/>
                        <a14:foregroundMark x1="46336" y1="4991" x2="63472" y2="20887"/>
                        <a14:foregroundMark x1="63472" y1="20887" x2="63698" y2="22366"/>
                        <a14:foregroundMark x1="69779" y1="5806" x2="69673" y2="5176"/>
                        <a14:foregroundMark x1="71213" y1="14366" x2="70969" y2="12911"/>
                        <a14:foregroundMark x1="73338" y1="27049" x2="72698" y2="23227"/>
                        <a14:foregroundMark x1="69673" y1="5176" x2="64980" y2="5746"/>
                        <a14:foregroundMark x1="62520" y1="9176" x2="61894" y2="11091"/>
                        <a14:foregroundMark x1="68512" y1="14143" x2="69617" y2="15883"/>
                        <a14:foregroundMark x1="66016" y1="10214" x2="67963" y2="13279"/>
                        <a14:foregroundMark x1="55355" y1="12200" x2="62570" y2="11460"/>
                        <a14:foregroundMark x1="62570" y1="11460" x2="67644" y2="14418"/>
                        <a14:foregroundMark x1="71763" y1="25401" x2="72581" y2="28302"/>
                        <a14:foregroundMark x1="70837" y1="22121" x2="71119" y2="23121"/>
                        <a14:foregroundMark x1="74038" y1="37899" x2="74216" y2="40425"/>
                        <a14:foregroundMark x1="2378" y1="49198" x2="1691" y2="48059"/>
                        <a14:foregroundMark x1="11725" y1="64695" x2="6781" y2="56497"/>
                        <a14:foregroundMark x1="2197" y1="47405" x2="9696" y2="37708"/>
                        <a14:foregroundMark x1="1691" y1="48059" x2="2035" y2="47614"/>
                        <a14:foregroundMark x1="9696" y1="37708" x2="10710" y2="38262"/>
                        <a14:foregroundMark x1="37768" y1="78373" x2="32582" y2="73383"/>
                        <a14:foregroundMark x1="32582" y1="73383" x2="17136" y2="74861"/>
                        <a14:foregroundMark x1="17136" y1="74861" x2="21984" y2="93715"/>
                        <a14:foregroundMark x1="21984" y1="93715" x2="36251" y2="93715"/>
                        <a14:foregroundMark x1="41714" y1="78189" x2="49154" y2="97782"/>
                        <a14:foregroundMark x1="49154" y1="97782" x2="58905" y2="92232"/>
                        <a14:foregroundMark x1="62473" y1="89279" x2="56186" y2="74881"/>
                        <a14:foregroundMark x1="52368" y1="74937" x2="40135" y2="79298"/>
                        <a14:foregroundMark x1="40135" y1="79298" x2="37655" y2="82440"/>
                        <a14:foregroundMark x1="32356" y1="95564" x2="18427" y2="85733"/>
                        <a14:foregroundMark x1="17628" y1="81861" x2="30665" y2="72274"/>
                        <a14:foregroundMark x1="30665" y1="72274" x2="38225" y2="88630"/>
                        <a14:foregroundMark x1="35287" y1="92052" x2="19166" y2="93900"/>
                        <a14:foregroundMark x1="19166" y1="93900" x2="22322" y2="73198"/>
                        <a14:foregroundMark x1="22322" y1="73198" x2="37317" y2="80776"/>
                        <a14:foregroundMark x1="37317" y1="80776" x2="37317" y2="87431"/>
                        <a14:foregroundMark x1="58905" y1="94207" x2="42728" y2="88725"/>
                        <a14:foregroundMark x1="42728" y1="88725" x2="52432" y2="74936"/>
                        <a14:foregroundMark x1="53059" y1="74927" x2="58905" y2="94618"/>
                        <a14:foregroundMark x1="58905" y1="95811" x2="57948" y2="99261"/>
                        <a14:foregroundMark x1="19729" y1="61922" x2="17587" y2="63956"/>
                        <a14:foregroundMark x1="28072" y1="11830" x2="22435" y2="11645"/>
                        <a14:foregroundMark x1="22435" y1="11645" x2="21205" y2="5215"/>
                        <a14:foregroundMark x1="22430" y1="3162" x2="26268" y2="5176"/>
                        <a14:foregroundMark x1="26268" y1="5176" x2="27170" y2="8318"/>
                        <a14:foregroundMark x1="90417" y1="51386" x2="82413" y2="54159"/>
                        <a14:foregroundMark x1="82413" y1="54159" x2="89290" y2="58965"/>
                        <a14:foregroundMark x1="89290" y1="58965" x2="89402" y2="52311"/>
                        <a14:foregroundMark x1="92672" y1="54344" x2="90304" y2="51571"/>
                        <a14:foregroundMark x1="93912" y1="59519" x2="95152" y2="49538"/>
                        <a14:foregroundMark x1="95152" y1="49538" x2="88613" y2="43993"/>
                        <a14:foregroundMark x1="88613" y1="43993" x2="85344" y2="49908"/>
                        <a14:foregroundMark x1="94265" y1="60295" x2="94476" y2="53235"/>
                        <a14:foregroundMark x1="81623" y1="57116" x2="83991" y2="45102"/>
                        <a14:foregroundMark x1="83991" y1="45102" x2="87599" y2="45841"/>
                        <a14:foregroundMark x1="81849" y1="58410" x2="79594" y2="48614"/>
                        <a14:foregroundMark x1="79594" y1="48614" x2="84555" y2="43993"/>
                        <a14:foregroundMark x1="84555" y1="43993" x2="87824" y2="46026"/>
                        <a14:foregroundMark x1="92897" y1="58965" x2="94025" y2="54529"/>
                        <a14:foregroundMark x1="94814" y1="59150" x2="95152" y2="53235"/>
                        <a14:foregroundMark x1="93010" y1="60259" x2="96378" y2="57447"/>
                        <a14:foregroundMark x1="98520" y1="54618" x2="94814" y2="52126"/>
                        <a14:foregroundMark x1="87599" y1="65619" x2="89290" y2="62477"/>
                        <a14:foregroundMark x1="89685" y1="65985" x2="90079" y2="62107"/>
                        <a14:foregroundMark x1="89064" y1="72089" x2="89440" y2="68393"/>
                        <a14:foregroundMark x1="90079" y1="62107" x2="91009" y2="64737"/>
                        <a14:backgroundMark x1="72041" y1="1479" x2="83766" y2="12754"/>
                        <a14:backgroundMark x1="83766" y1="12754" x2="96922" y2="38184"/>
                        <a14:backgroundMark x1="83319" y1="38415" x2="83653" y2="37708"/>
                        <a14:backgroundMark x1="76986" y1="51835" x2="77974" y2="49741"/>
                        <a14:backgroundMark x1="76325" y1="53235" x2="76578" y2="52698"/>
                        <a14:backgroundMark x1="84392" y1="38428" x2="84822" y2="38847"/>
                        <a14:backgroundMark x1="83653" y1="37708" x2="83919" y2="37967"/>
                        <a14:backgroundMark x1="81076" y1="51982" x2="80522" y2="50844"/>
                        <a14:backgroundMark x1="88386" y1="66713" x2="88077" y2="66626"/>
                        <a14:backgroundMark x1="87363" y1="39302" x2="87373" y2="39002"/>
                        <a14:backgroundMark x1="87373" y1="39002" x2="87450" y2="39358"/>
                        <a14:backgroundMark x1="72686" y1="15254" x2="96411" y2="38246"/>
                        <a14:backgroundMark x1="11093" y1="2909" x2="9245" y2="2588"/>
                        <a14:backgroundMark x1="2480" y1="14418" x2="6426" y2="7763"/>
                        <a14:backgroundMark x1="15671" y1="4436" x2="23224" y2="739"/>
                        <a14:backgroundMark x1="23224" y1="739" x2="23224" y2="739"/>
                        <a14:backgroundMark x1="70575" y1="14972" x2="72717" y2="20333"/>
                        <a14:backgroundMark x1="87599" y1="98706" x2="92446" y2="92976"/>
                        <a14:backgroundMark x1="92446" y1="92976" x2="97971" y2="96488"/>
                        <a14:backgroundMark x1="99662" y1="75046" x2="97520" y2="66359"/>
                        <a14:backgroundMark x1="97520" y1="66359" x2="99098" y2="65619"/>
                        <a14:backgroundMark x1="96608" y1="60435" x2="96505" y2="65619"/>
                        <a14:backgroundMark x1="96956" y1="42884" x2="96812" y2="50148"/>
                        <a14:backgroundMark x1="95081" y1="69855" x2="93461" y2="74677"/>
                        <a14:backgroundMark x1="96505" y1="65619" x2="95598" y2="68318"/>
                        <a14:backgroundMark x1="93461" y1="74677" x2="94363" y2="75046"/>
                        <a14:backgroundMark x1="81060" y1="87616" x2="81398" y2="97782"/>
                        <a14:backgroundMark x1="81398" y1="97782" x2="89628" y2="99815"/>
                        <a14:backgroundMark x1="52086" y1="70980" x2="64713" y2="70795"/>
                        <a14:backgroundMark x1="61781" y1="89279" x2="61781" y2="98706"/>
                        <a14:backgroundMark x1="36753" y1="92421" x2="39233" y2="92421"/>
                        <a14:backgroundMark x1="15671" y1="81701" x2="15445" y2="89094"/>
                        <a14:backgroundMark x1="451" y1="55638" x2="2255" y2="51386"/>
                        <a14:backgroundMark x1="5975" y1="53789" x2="3157" y2="51386"/>
                        <a14:backgroundMark x1="12852" y1="6100" x2="13980" y2="7579"/>
                        <a14:backgroundMark x1="28298" y1="5545" x2="28298" y2="2033"/>
                        <a14:backgroundMark x1="36302" y1="2033" x2="38895" y2="1848"/>
                        <a14:backgroundMark x1="69560" y1="5915" x2="70913" y2="12939"/>
                        <a14:backgroundMark x1="64825" y1="5545" x2="62570" y2="9242"/>
                        <a14:backgroundMark x1="75197" y1="33272" x2="74859" y2="30869"/>
                        <a14:backgroundMark x1="77678" y1="44732" x2="76437" y2="55638"/>
                        <a14:backgroundMark x1="76437" y1="55638" x2="81060" y2="60074"/>
                        <a14:backgroundMark x1="83878" y1="73752" x2="83878" y2="86322"/>
                        <a14:backgroundMark x1="83878" y1="86322" x2="83878" y2="86322"/>
                        <a14:backgroundMark x1="83540" y1="75970" x2="82187" y2="73383"/>
                        <a14:backgroundMark x1="82751" y1="62292" x2="85344" y2="61922"/>
                        <a14:backgroundMark x1="83878" y1="68022" x2="84893" y2="67468"/>
                        <a14:backgroundMark x1="79297" y1="47112" x2="80199" y2="46545"/>
                        <a14:backgroundMark x1="77790" y1="48059" x2="79269" y2="47129"/>
                        <a14:backgroundMark x1="95378" y1="46396" x2="94101" y2="46008"/>
                        <a14:backgroundMark x1="96843" y1="41959" x2="95378" y2="39741"/>
                        <a14:backgroundMark x1="72266" y1="43993" x2="75310" y2="45841"/>
                        <a14:backgroundMark x1="71590" y1="29945" x2="76437" y2="34935"/>
                        <a14:backgroundMark x1="91883" y1="65065" x2="92559" y2="69316"/>
                        <a14:backgroundMark x1="92446" y1="68762" x2="93912" y2="73198"/>
                        <a14:backgroundMark x1="91094" y1="64510" x2="94363" y2="64140"/>
                        <a14:backgroundMark x1="95378" y1="38632" x2="98083" y2="44732"/>
                        <a14:backgroundMark x1="99098" y1="54529" x2="99324" y2="58410"/>
                        <a14:backgroundMark x1="93010" y1="76155" x2="93912" y2="77819"/>
                        <a14:backgroundMark x1="93687" y1="78928" x2="95716" y2="77634"/>
                        <a14:backgroundMark x1="95716" y1="92421" x2="98083" y2="89094"/>
                        <a14:backgroundMark x1="86809" y1="93900" x2="89741" y2="93715"/>
                        <a14:backgroundMark x1="7328" y1="8688" x2="11048" y2="8133"/>
                        <a14:backgroundMark x1="71364" y1="22551" x2="72830" y2="22921"/>
                      </a14:backgroundRemoval>
                    </a14:imgEffect>
                    <a14:imgEffect>
                      <a14:saturation sat="200000"/>
                    </a14:imgEffect>
                  </a14:imgLayer>
                </a14:imgProps>
              </a:ext>
            </a:extLst>
          </a:blip>
          <a:stretch>
            <a:fillRect/>
          </a:stretch>
        </p:blipFill>
        <p:spPr>
          <a:xfrm>
            <a:off x="2155403" y="1793482"/>
            <a:ext cx="8448675" cy="5064518"/>
          </a:xfrm>
          <a:prstGeom prst="rect">
            <a:avLst/>
          </a:prstGeom>
        </p:spPr>
      </p:pic>
      <p:grpSp>
        <p:nvGrpSpPr>
          <p:cNvPr id="11" name="Group 10">
            <a:extLst>
              <a:ext uri="{FF2B5EF4-FFF2-40B4-BE49-F238E27FC236}">
                <a16:creationId xmlns:a16="http://schemas.microsoft.com/office/drawing/2014/main" id="{74EC7EE9-BDB0-4A70-AB60-04E751CC34E0}"/>
              </a:ext>
            </a:extLst>
          </p:cNvPr>
          <p:cNvGrpSpPr/>
          <p:nvPr/>
        </p:nvGrpSpPr>
        <p:grpSpPr>
          <a:xfrm>
            <a:off x="2038521" y="1983475"/>
            <a:ext cx="2712383" cy="2712383"/>
            <a:chOff x="2038521" y="1983475"/>
            <a:chExt cx="2712383" cy="2712383"/>
          </a:xfrm>
        </p:grpSpPr>
        <p:pic>
          <p:nvPicPr>
            <p:cNvPr id="7" name="Picture 6" descr="Logo&#10;&#10;Description automatically generated">
              <a:extLst>
                <a:ext uri="{FF2B5EF4-FFF2-40B4-BE49-F238E27FC236}">
                  <a16:creationId xmlns:a16="http://schemas.microsoft.com/office/drawing/2014/main" id="{848404AF-C268-44AE-B3F0-F0A11CA98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9" name="TextBox 8">
              <a:extLst>
                <a:ext uri="{FF2B5EF4-FFF2-40B4-BE49-F238E27FC236}">
                  <a16:creationId xmlns:a16="http://schemas.microsoft.com/office/drawing/2014/main" id="{C164ACE5-4FEF-4D73-9C1A-1AD36559C421}"/>
                </a:ext>
              </a:extLst>
            </p:cNvPr>
            <p:cNvSpPr txBox="1"/>
            <p:nvPr/>
          </p:nvSpPr>
          <p:spPr>
            <a:xfrm>
              <a:off x="2961860" y="3335276"/>
              <a:ext cx="11926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5 x 2</a:t>
              </a:r>
            </a:p>
          </p:txBody>
        </p:sp>
      </p:grpSp>
      <p:grpSp>
        <p:nvGrpSpPr>
          <p:cNvPr id="26" name="Group 25">
            <a:extLst>
              <a:ext uri="{FF2B5EF4-FFF2-40B4-BE49-F238E27FC236}">
                <a16:creationId xmlns:a16="http://schemas.microsoft.com/office/drawing/2014/main" id="{CA31243A-7E07-4225-8238-2ECBBAA6DFF9}"/>
              </a:ext>
            </a:extLst>
          </p:cNvPr>
          <p:cNvGrpSpPr/>
          <p:nvPr/>
        </p:nvGrpSpPr>
        <p:grpSpPr>
          <a:xfrm>
            <a:off x="3702826" y="1518362"/>
            <a:ext cx="2712383" cy="2712383"/>
            <a:chOff x="2038521" y="1983475"/>
            <a:chExt cx="2712383" cy="2712383"/>
          </a:xfrm>
        </p:grpSpPr>
        <p:pic>
          <p:nvPicPr>
            <p:cNvPr id="27" name="Picture 26" descr="Logo&#10;&#10;Description automatically generated">
              <a:extLst>
                <a:ext uri="{FF2B5EF4-FFF2-40B4-BE49-F238E27FC236}">
                  <a16:creationId xmlns:a16="http://schemas.microsoft.com/office/drawing/2014/main" id="{CE13C2E4-FAB2-4377-AC84-DAA243F68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28" name="TextBox 27">
              <a:extLst>
                <a:ext uri="{FF2B5EF4-FFF2-40B4-BE49-F238E27FC236}">
                  <a16:creationId xmlns:a16="http://schemas.microsoft.com/office/drawing/2014/main" id="{BCA4142C-86C5-4523-83BC-050141ECEE98}"/>
                </a:ext>
              </a:extLst>
            </p:cNvPr>
            <p:cNvSpPr txBox="1"/>
            <p:nvPr/>
          </p:nvSpPr>
          <p:spPr>
            <a:xfrm>
              <a:off x="2961860" y="3335276"/>
              <a:ext cx="11926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50:5</a:t>
              </a:r>
            </a:p>
          </p:txBody>
        </p:sp>
      </p:grpSp>
      <p:grpSp>
        <p:nvGrpSpPr>
          <p:cNvPr id="29" name="Group 28">
            <a:extLst>
              <a:ext uri="{FF2B5EF4-FFF2-40B4-BE49-F238E27FC236}">
                <a16:creationId xmlns:a16="http://schemas.microsoft.com/office/drawing/2014/main" id="{24F8706B-4CB8-4A91-BCC8-898D79BFB0C3}"/>
              </a:ext>
            </a:extLst>
          </p:cNvPr>
          <p:cNvGrpSpPr/>
          <p:nvPr/>
        </p:nvGrpSpPr>
        <p:grpSpPr>
          <a:xfrm>
            <a:off x="5023548" y="1813966"/>
            <a:ext cx="2712383" cy="2712383"/>
            <a:chOff x="2038521" y="1983475"/>
            <a:chExt cx="2712383" cy="2712383"/>
          </a:xfrm>
        </p:grpSpPr>
        <p:pic>
          <p:nvPicPr>
            <p:cNvPr id="30" name="Picture 29" descr="Logo&#10;&#10;Description automatically generated">
              <a:extLst>
                <a:ext uri="{FF2B5EF4-FFF2-40B4-BE49-F238E27FC236}">
                  <a16:creationId xmlns:a16="http://schemas.microsoft.com/office/drawing/2014/main" id="{FD270950-8BA7-4D19-AB60-BEE7B0BC20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31" name="TextBox 30">
              <a:extLst>
                <a:ext uri="{FF2B5EF4-FFF2-40B4-BE49-F238E27FC236}">
                  <a16:creationId xmlns:a16="http://schemas.microsoft.com/office/drawing/2014/main" id="{6571DABA-C985-437C-8DF3-77FE4C7D6FD2}"/>
                </a:ext>
              </a:extLst>
            </p:cNvPr>
            <p:cNvSpPr txBox="1"/>
            <p:nvPr/>
          </p:nvSpPr>
          <p:spPr>
            <a:xfrm>
              <a:off x="2961860" y="3335276"/>
              <a:ext cx="11926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25:5</a:t>
              </a:r>
            </a:p>
          </p:txBody>
        </p:sp>
      </p:grpSp>
      <p:grpSp>
        <p:nvGrpSpPr>
          <p:cNvPr id="32" name="Group 31">
            <a:extLst>
              <a:ext uri="{FF2B5EF4-FFF2-40B4-BE49-F238E27FC236}">
                <a16:creationId xmlns:a16="http://schemas.microsoft.com/office/drawing/2014/main" id="{3DB6F0BC-C4CD-4031-96FF-9731AA5BF885}"/>
              </a:ext>
            </a:extLst>
          </p:cNvPr>
          <p:cNvGrpSpPr/>
          <p:nvPr/>
        </p:nvGrpSpPr>
        <p:grpSpPr>
          <a:xfrm rot="574381">
            <a:off x="2579869" y="3076818"/>
            <a:ext cx="2712383" cy="2712383"/>
            <a:chOff x="2038521" y="1983475"/>
            <a:chExt cx="2712383" cy="2712383"/>
          </a:xfrm>
        </p:grpSpPr>
        <p:pic>
          <p:nvPicPr>
            <p:cNvPr id="33" name="Picture 32" descr="Logo&#10;&#10;Description automatically generated">
              <a:extLst>
                <a:ext uri="{FF2B5EF4-FFF2-40B4-BE49-F238E27FC236}">
                  <a16:creationId xmlns:a16="http://schemas.microsoft.com/office/drawing/2014/main" id="{787A0C56-1DC9-494D-AA0D-B69C77820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34" name="TextBox 33">
              <a:extLst>
                <a:ext uri="{FF2B5EF4-FFF2-40B4-BE49-F238E27FC236}">
                  <a16:creationId xmlns:a16="http://schemas.microsoft.com/office/drawing/2014/main" id="{01C44571-1729-43B6-B948-11243C99EFC4}"/>
                </a:ext>
              </a:extLst>
            </p:cNvPr>
            <p:cNvSpPr txBox="1"/>
            <p:nvPr/>
          </p:nvSpPr>
          <p:spPr>
            <a:xfrm>
              <a:off x="2961860" y="3335276"/>
              <a:ext cx="11926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5x1</a:t>
              </a:r>
            </a:p>
          </p:txBody>
        </p:sp>
      </p:grpSp>
      <p:grpSp>
        <p:nvGrpSpPr>
          <p:cNvPr id="35" name="Group 34">
            <a:extLst>
              <a:ext uri="{FF2B5EF4-FFF2-40B4-BE49-F238E27FC236}">
                <a16:creationId xmlns:a16="http://schemas.microsoft.com/office/drawing/2014/main" id="{DA129DA1-A36A-4574-974B-6330DB05B8B6}"/>
              </a:ext>
            </a:extLst>
          </p:cNvPr>
          <p:cNvGrpSpPr/>
          <p:nvPr/>
        </p:nvGrpSpPr>
        <p:grpSpPr>
          <a:xfrm>
            <a:off x="5982356" y="2847563"/>
            <a:ext cx="2712383" cy="2712383"/>
            <a:chOff x="2038521" y="1983475"/>
            <a:chExt cx="2712383" cy="2712383"/>
          </a:xfrm>
        </p:grpSpPr>
        <p:pic>
          <p:nvPicPr>
            <p:cNvPr id="36" name="Picture 35" descr="Logo&#10;&#10;Description automatically generated">
              <a:extLst>
                <a:ext uri="{FF2B5EF4-FFF2-40B4-BE49-F238E27FC236}">
                  <a16:creationId xmlns:a16="http://schemas.microsoft.com/office/drawing/2014/main" id="{D765F799-F703-4F31-A1AA-D6B06B0364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37" name="TextBox 36">
              <a:extLst>
                <a:ext uri="{FF2B5EF4-FFF2-40B4-BE49-F238E27FC236}">
                  <a16:creationId xmlns:a16="http://schemas.microsoft.com/office/drawing/2014/main" id="{FC9538A0-D72D-4755-9013-0BBAF1E27943}"/>
                </a:ext>
              </a:extLst>
            </p:cNvPr>
            <p:cNvSpPr txBox="1"/>
            <p:nvPr/>
          </p:nvSpPr>
          <p:spPr>
            <a:xfrm>
              <a:off x="2961860" y="3335276"/>
              <a:ext cx="119269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2x5</a:t>
              </a:r>
            </a:p>
          </p:txBody>
        </p:sp>
      </p:grpSp>
      <p:grpSp>
        <p:nvGrpSpPr>
          <p:cNvPr id="38" name="Group 37">
            <a:extLst>
              <a:ext uri="{FF2B5EF4-FFF2-40B4-BE49-F238E27FC236}">
                <a16:creationId xmlns:a16="http://schemas.microsoft.com/office/drawing/2014/main" id="{CE94BCA0-7508-4116-9AA6-6383585BE79D}"/>
              </a:ext>
            </a:extLst>
          </p:cNvPr>
          <p:cNvGrpSpPr/>
          <p:nvPr/>
        </p:nvGrpSpPr>
        <p:grpSpPr>
          <a:xfrm>
            <a:off x="2005547" y="1939915"/>
            <a:ext cx="2712383" cy="2712383"/>
            <a:chOff x="2038521" y="1983475"/>
            <a:chExt cx="2712383" cy="2712383"/>
          </a:xfrm>
        </p:grpSpPr>
        <p:pic>
          <p:nvPicPr>
            <p:cNvPr id="39" name="Picture 38" descr="Logo&#10;&#10;Description automatically generated">
              <a:extLst>
                <a:ext uri="{FF2B5EF4-FFF2-40B4-BE49-F238E27FC236}">
                  <a16:creationId xmlns:a16="http://schemas.microsoft.com/office/drawing/2014/main" id="{61BD4C7D-C5F4-4065-8228-FF62F02ABB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40" name="TextBox 39">
              <a:extLst>
                <a:ext uri="{FF2B5EF4-FFF2-40B4-BE49-F238E27FC236}">
                  <a16:creationId xmlns:a16="http://schemas.microsoft.com/office/drawing/2014/main" id="{B2D13F70-16A3-4D67-8AA9-11D50518EE08}"/>
                </a:ext>
              </a:extLst>
            </p:cNvPr>
            <p:cNvSpPr txBox="1"/>
            <p:nvPr/>
          </p:nvSpPr>
          <p:spPr>
            <a:xfrm>
              <a:off x="2783584" y="3335276"/>
              <a:ext cx="146534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5 x 2 = 10</a:t>
              </a:r>
            </a:p>
          </p:txBody>
        </p:sp>
      </p:grpSp>
      <p:grpSp>
        <p:nvGrpSpPr>
          <p:cNvPr id="41" name="Group 40">
            <a:extLst>
              <a:ext uri="{FF2B5EF4-FFF2-40B4-BE49-F238E27FC236}">
                <a16:creationId xmlns:a16="http://schemas.microsoft.com/office/drawing/2014/main" id="{710F648F-64B4-4866-8E1E-B25C1EDF0A76}"/>
              </a:ext>
            </a:extLst>
          </p:cNvPr>
          <p:cNvGrpSpPr/>
          <p:nvPr/>
        </p:nvGrpSpPr>
        <p:grpSpPr>
          <a:xfrm rot="574381">
            <a:off x="2593228" y="3077296"/>
            <a:ext cx="2712383" cy="2712383"/>
            <a:chOff x="2038521" y="1983475"/>
            <a:chExt cx="2712383" cy="2712383"/>
          </a:xfrm>
        </p:grpSpPr>
        <p:pic>
          <p:nvPicPr>
            <p:cNvPr id="42" name="Picture 41" descr="Logo&#10;&#10;Description automatically generated">
              <a:extLst>
                <a:ext uri="{FF2B5EF4-FFF2-40B4-BE49-F238E27FC236}">
                  <a16:creationId xmlns:a16="http://schemas.microsoft.com/office/drawing/2014/main" id="{8231518A-A0F5-4941-98E5-2F54C69EA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45" name="TextBox 44">
              <a:extLst>
                <a:ext uri="{FF2B5EF4-FFF2-40B4-BE49-F238E27FC236}">
                  <a16:creationId xmlns:a16="http://schemas.microsoft.com/office/drawing/2014/main" id="{91C296D5-7E34-4219-A2EC-60F6618AA3D8}"/>
                </a:ext>
              </a:extLst>
            </p:cNvPr>
            <p:cNvSpPr txBox="1"/>
            <p:nvPr/>
          </p:nvSpPr>
          <p:spPr>
            <a:xfrm>
              <a:off x="2961860" y="3366053"/>
              <a:ext cx="1192696"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5x1=5</a:t>
              </a:r>
            </a:p>
          </p:txBody>
        </p:sp>
      </p:grpSp>
      <p:grpSp>
        <p:nvGrpSpPr>
          <p:cNvPr id="46" name="Group 45">
            <a:extLst>
              <a:ext uri="{FF2B5EF4-FFF2-40B4-BE49-F238E27FC236}">
                <a16:creationId xmlns:a16="http://schemas.microsoft.com/office/drawing/2014/main" id="{B1E6F458-4DEB-4F84-9111-A52D5FFDC1AC}"/>
              </a:ext>
            </a:extLst>
          </p:cNvPr>
          <p:cNvGrpSpPr/>
          <p:nvPr/>
        </p:nvGrpSpPr>
        <p:grpSpPr>
          <a:xfrm>
            <a:off x="3737112" y="1490893"/>
            <a:ext cx="2712383" cy="2712383"/>
            <a:chOff x="2038521" y="1983475"/>
            <a:chExt cx="2712383" cy="2712383"/>
          </a:xfrm>
        </p:grpSpPr>
        <p:pic>
          <p:nvPicPr>
            <p:cNvPr id="47" name="Picture 46" descr="Logo&#10;&#10;Description automatically generated">
              <a:extLst>
                <a:ext uri="{FF2B5EF4-FFF2-40B4-BE49-F238E27FC236}">
                  <a16:creationId xmlns:a16="http://schemas.microsoft.com/office/drawing/2014/main" id="{BAC89E58-44EF-46F3-BF14-E704C92F4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48" name="TextBox 47">
              <a:extLst>
                <a:ext uri="{FF2B5EF4-FFF2-40B4-BE49-F238E27FC236}">
                  <a16:creationId xmlns:a16="http://schemas.microsoft.com/office/drawing/2014/main" id="{4DA35496-11A8-4428-9C57-307C2838070F}"/>
                </a:ext>
              </a:extLst>
            </p:cNvPr>
            <p:cNvSpPr txBox="1"/>
            <p:nvPr/>
          </p:nvSpPr>
          <p:spPr>
            <a:xfrm>
              <a:off x="2790003" y="3335276"/>
              <a:ext cx="1364553"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50:5=10</a:t>
              </a:r>
            </a:p>
          </p:txBody>
        </p:sp>
      </p:grpSp>
      <p:grpSp>
        <p:nvGrpSpPr>
          <p:cNvPr id="50" name="Group 49">
            <a:extLst>
              <a:ext uri="{FF2B5EF4-FFF2-40B4-BE49-F238E27FC236}">
                <a16:creationId xmlns:a16="http://schemas.microsoft.com/office/drawing/2014/main" id="{7A8A0F2E-85C8-41F8-ABE6-FB408B3AA8C6}"/>
              </a:ext>
            </a:extLst>
          </p:cNvPr>
          <p:cNvGrpSpPr/>
          <p:nvPr/>
        </p:nvGrpSpPr>
        <p:grpSpPr>
          <a:xfrm>
            <a:off x="5032438" y="1822474"/>
            <a:ext cx="2853349" cy="2712383"/>
            <a:chOff x="2038521" y="1983475"/>
            <a:chExt cx="2712383" cy="2712383"/>
          </a:xfrm>
        </p:grpSpPr>
        <p:pic>
          <p:nvPicPr>
            <p:cNvPr id="51" name="Picture 50" descr="Logo&#10;&#10;Description automatically generated">
              <a:extLst>
                <a:ext uri="{FF2B5EF4-FFF2-40B4-BE49-F238E27FC236}">
                  <a16:creationId xmlns:a16="http://schemas.microsoft.com/office/drawing/2014/main" id="{7F8F5BAF-F8DB-4E5E-83A9-61C02F7114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53" name="TextBox 52">
              <a:extLst>
                <a:ext uri="{FF2B5EF4-FFF2-40B4-BE49-F238E27FC236}">
                  <a16:creationId xmlns:a16="http://schemas.microsoft.com/office/drawing/2014/main" id="{41C4A872-9A4B-4013-B3C9-D73B95D2B897}"/>
                </a:ext>
              </a:extLst>
            </p:cNvPr>
            <p:cNvSpPr txBox="1"/>
            <p:nvPr/>
          </p:nvSpPr>
          <p:spPr>
            <a:xfrm>
              <a:off x="2907793" y="3335276"/>
              <a:ext cx="1246763"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25:5=5</a:t>
              </a:r>
            </a:p>
          </p:txBody>
        </p:sp>
      </p:grpSp>
      <p:grpSp>
        <p:nvGrpSpPr>
          <p:cNvPr id="55" name="Group 54">
            <a:extLst>
              <a:ext uri="{FF2B5EF4-FFF2-40B4-BE49-F238E27FC236}">
                <a16:creationId xmlns:a16="http://schemas.microsoft.com/office/drawing/2014/main" id="{FE198CE6-2CCA-4EF2-B54E-ACC6D7137693}"/>
              </a:ext>
            </a:extLst>
          </p:cNvPr>
          <p:cNvGrpSpPr/>
          <p:nvPr/>
        </p:nvGrpSpPr>
        <p:grpSpPr>
          <a:xfrm>
            <a:off x="5968717" y="2855592"/>
            <a:ext cx="2712383" cy="2712383"/>
            <a:chOff x="2038521" y="1983475"/>
            <a:chExt cx="2712383" cy="2712383"/>
          </a:xfrm>
        </p:grpSpPr>
        <p:pic>
          <p:nvPicPr>
            <p:cNvPr id="59" name="Picture 58" descr="Logo&#10;&#10;Description automatically generated">
              <a:extLst>
                <a:ext uri="{FF2B5EF4-FFF2-40B4-BE49-F238E27FC236}">
                  <a16:creationId xmlns:a16="http://schemas.microsoft.com/office/drawing/2014/main" id="{8E96AFCA-78AD-4878-B5F4-A6F31F691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521" y="1983475"/>
              <a:ext cx="2712383" cy="2712383"/>
            </a:xfrm>
            <a:prstGeom prst="rect">
              <a:avLst/>
            </a:prstGeom>
          </p:spPr>
        </p:pic>
        <p:sp>
          <p:nvSpPr>
            <p:cNvPr id="60" name="TextBox 59">
              <a:extLst>
                <a:ext uri="{FF2B5EF4-FFF2-40B4-BE49-F238E27FC236}">
                  <a16:creationId xmlns:a16="http://schemas.microsoft.com/office/drawing/2014/main" id="{B63EA8F1-AE7B-4AFE-B1AA-50F4C89C146D}"/>
                </a:ext>
              </a:extLst>
            </p:cNvPr>
            <p:cNvSpPr txBox="1"/>
            <p:nvPr/>
          </p:nvSpPr>
          <p:spPr>
            <a:xfrm>
              <a:off x="2898323" y="3335276"/>
              <a:ext cx="1256233"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2x5=10</a:t>
              </a:r>
            </a:p>
          </p:txBody>
        </p:sp>
      </p:grpSp>
      <p:sp>
        <p:nvSpPr>
          <p:cNvPr id="13" name="Rectangle: Rounded Corners 12">
            <a:extLst>
              <a:ext uri="{FF2B5EF4-FFF2-40B4-BE49-F238E27FC236}">
                <a16:creationId xmlns:a16="http://schemas.microsoft.com/office/drawing/2014/main" id="{B4E89165-A962-44BD-BA5C-0BF5B6C396AB}"/>
              </a:ext>
            </a:extLst>
          </p:cNvPr>
          <p:cNvSpPr/>
          <p:nvPr/>
        </p:nvSpPr>
        <p:spPr>
          <a:xfrm>
            <a:off x="688500" y="5674378"/>
            <a:ext cx="2782956" cy="921629"/>
          </a:xfrm>
          <a:prstGeom prst="roundRect">
            <a:avLst/>
          </a:prstGeom>
          <a:ln w="38100">
            <a:solidFill>
              <a:srgbClr val="F2649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Sọt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B5157877-5C69-46F4-85F3-B0D05A74D765}"/>
              </a:ext>
            </a:extLst>
          </p:cNvPr>
          <p:cNvSpPr/>
          <p:nvPr/>
        </p:nvSpPr>
        <p:spPr>
          <a:xfrm>
            <a:off x="9212600" y="5674378"/>
            <a:ext cx="2782956" cy="921629"/>
          </a:xfrm>
          <a:prstGeom prst="roundRect">
            <a:avLst/>
          </a:prstGeom>
          <a:ln w="38100">
            <a:solidFill>
              <a:srgbClr val="F2649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Sọt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endParaRPr lang="en-US" sz="2800" dirty="0">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A9015FC6-0E97-485F-B65D-05341A8448AF}"/>
              </a:ext>
            </a:extLst>
          </p:cNvPr>
          <p:cNvCxnSpPr>
            <a:cxnSpLocks/>
          </p:cNvCxnSpPr>
          <p:nvPr/>
        </p:nvCxnSpPr>
        <p:spPr>
          <a:xfrm>
            <a:off x="1291904" y="543073"/>
            <a:ext cx="740283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6675D48-207B-4BAB-9E83-7204B0FEB164}"/>
              </a:ext>
            </a:extLst>
          </p:cNvPr>
          <p:cNvCxnSpPr>
            <a:cxnSpLocks/>
          </p:cNvCxnSpPr>
          <p:nvPr/>
        </p:nvCxnSpPr>
        <p:spPr>
          <a:xfrm>
            <a:off x="2205126" y="957601"/>
            <a:ext cx="34618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2B8A435-5CA8-4E8E-95D1-47AEE1DB382D}"/>
              </a:ext>
            </a:extLst>
          </p:cNvPr>
          <p:cNvCxnSpPr>
            <a:cxnSpLocks/>
          </p:cNvCxnSpPr>
          <p:nvPr/>
        </p:nvCxnSpPr>
        <p:spPr>
          <a:xfrm>
            <a:off x="1827274" y="1407593"/>
            <a:ext cx="3461868"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678489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04167E-6 4.44444E-6 L 0.05547 0.41134 " pathEditMode="relative" rAng="0" ptsTypes="AA">
                                      <p:cBhvr>
                                        <p:cTn id="39" dur="2000" fill="hold"/>
                                        <p:tgtEl>
                                          <p:spTgt spid="38"/>
                                        </p:tgtEl>
                                        <p:attrNameLst>
                                          <p:attrName>ppt_x</p:attrName>
                                          <p:attrName>ppt_y</p:attrName>
                                        </p:attrNameLst>
                                      </p:cBhvr>
                                      <p:rCtr x="2773" y="20556"/>
                                    </p:animMotion>
                                  </p:childTnLst>
                                </p:cTn>
                              </p:par>
                              <p:par>
                                <p:cTn id="40" presetID="6" presetClass="emph" presetSubtype="0" fill="hold" nodeType="withEffect">
                                  <p:stCondLst>
                                    <p:cond delay="0"/>
                                  </p:stCondLst>
                                  <p:childTnLst>
                                    <p:animScale>
                                      <p:cBhvr>
                                        <p:cTn id="41" dur="2000" fill="hold"/>
                                        <p:tgtEl>
                                          <p:spTgt spid="38"/>
                                        </p:tgtEl>
                                      </p:cBhvr>
                                      <p:by x="50000" y="50000"/>
                                    </p:animScale>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1.66667E-6 3.7037E-6 L 0.18997 0.21805 " pathEditMode="relative" rAng="0" ptsTypes="AA">
                                      <p:cBhvr>
                                        <p:cTn id="49" dur="2000" fill="hold"/>
                                        <p:tgtEl>
                                          <p:spTgt spid="41"/>
                                        </p:tgtEl>
                                        <p:attrNameLst>
                                          <p:attrName>ppt_x</p:attrName>
                                          <p:attrName>ppt_y</p:attrName>
                                        </p:attrNameLst>
                                      </p:cBhvr>
                                      <p:rCtr x="9492" y="10903"/>
                                    </p:animMotion>
                                  </p:childTnLst>
                                </p:cTn>
                              </p:par>
                              <p:par>
                                <p:cTn id="50" presetID="6" presetClass="emph" presetSubtype="0" fill="hold" nodeType="withEffect">
                                  <p:stCondLst>
                                    <p:cond delay="0"/>
                                  </p:stCondLst>
                                  <p:childTnLst>
                                    <p:animScale>
                                      <p:cBhvr>
                                        <p:cTn id="51" dur="2000" fill="hold"/>
                                        <p:tgtEl>
                                          <p:spTgt spid="41"/>
                                        </p:tgtEl>
                                      </p:cBhvr>
                                      <p:by x="50000" y="50000"/>
                                    </p:animScale>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1.66667E-6 3.7037E-6 L -0.03672 0.41851 " pathEditMode="relative" rAng="0" ptsTypes="AA">
                                      <p:cBhvr>
                                        <p:cTn id="59" dur="2000" fill="hold"/>
                                        <p:tgtEl>
                                          <p:spTgt spid="46"/>
                                        </p:tgtEl>
                                        <p:attrNameLst>
                                          <p:attrName>ppt_x</p:attrName>
                                          <p:attrName>ppt_y</p:attrName>
                                        </p:attrNameLst>
                                      </p:cBhvr>
                                      <p:rCtr x="-1836" y="20926"/>
                                    </p:animMotion>
                                  </p:childTnLst>
                                </p:cTn>
                              </p:par>
                              <p:par>
                                <p:cTn id="60" presetID="6" presetClass="emph" presetSubtype="0" fill="hold" nodeType="withEffect">
                                  <p:stCondLst>
                                    <p:cond delay="0"/>
                                  </p:stCondLst>
                                  <p:childTnLst>
                                    <p:animScale>
                                      <p:cBhvr>
                                        <p:cTn id="61" dur="2000" fill="hold"/>
                                        <p:tgtEl>
                                          <p:spTgt spid="46"/>
                                        </p:tgtEl>
                                      </p:cBhvr>
                                      <p:by x="50000" y="50000"/>
                                    </p:animScale>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2.5E-6 4.07407E-6 L 0.02617 0.3875 " pathEditMode="relative" rAng="0" ptsTypes="AA">
                                      <p:cBhvr>
                                        <p:cTn id="69" dur="2000" fill="hold"/>
                                        <p:tgtEl>
                                          <p:spTgt spid="50"/>
                                        </p:tgtEl>
                                        <p:attrNameLst>
                                          <p:attrName>ppt_x</p:attrName>
                                          <p:attrName>ppt_y</p:attrName>
                                        </p:attrNameLst>
                                      </p:cBhvr>
                                      <p:rCtr x="1302" y="19375"/>
                                    </p:animMotion>
                                  </p:childTnLst>
                                </p:cTn>
                              </p:par>
                              <p:par>
                                <p:cTn id="70" presetID="6" presetClass="emph" presetSubtype="0" fill="hold" nodeType="withEffect">
                                  <p:stCondLst>
                                    <p:cond delay="0"/>
                                  </p:stCondLst>
                                  <p:childTnLst>
                                    <p:animScale>
                                      <p:cBhvr>
                                        <p:cTn id="71" dur="2000" fill="hold"/>
                                        <p:tgtEl>
                                          <p:spTgt spid="50"/>
                                        </p:tgtEl>
                                      </p:cBhvr>
                                      <p:by x="50000" y="50000"/>
                                    </p:animScale>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1.25E-6 -3.7037E-7 L -0.25638 0.18079 " pathEditMode="relative" rAng="0" ptsTypes="AA">
                                      <p:cBhvr>
                                        <p:cTn id="79" dur="2000" fill="hold"/>
                                        <p:tgtEl>
                                          <p:spTgt spid="55"/>
                                        </p:tgtEl>
                                        <p:attrNameLst>
                                          <p:attrName>ppt_x</p:attrName>
                                          <p:attrName>ppt_y</p:attrName>
                                        </p:attrNameLst>
                                      </p:cBhvr>
                                      <p:rCtr x="-12826" y="9028"/>
                                    </p:animMotion>
                                  </p:childTnLst>
                                </p:cTn>
                              </p:par>
                              <p:par>
                                <p:cTn id="80" presetID="6" presetClass="emph" presetSubtype="0" fill="hold" nodeType="withEffect">
                                  <p:stCondLst>
                                    <p:cond delay="0"/>
                                  </p:stCondLst>
                                  <p:childTnLst>
                                    <p:animScale>
                                      <p:cBhvr>
                                        <p:cTn id="81" dur="2000" fill="hold"/>
                                        <p:tgtEl>
                                          <p:spTgt spid="55"/>
                                        </p:tgtEl>
                                      </p:cBhvr>
                                      <p:by x="50000" y="50000"/>
                                    </p:animScale>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1000"/>
                                        <p:tgtEl>
                                          <p:spTgt spid="13"/>
                                        </p:tgtEl>
                                      </p:cBhvr>
                                    </p:animEffect>
                                    <p:anim calcmode="lin" valueType="num">
                                      <p:cBhvr>
                                        <p:cTn id="87" dur="1000" fill="hold"/>
                                        <p:tgtEl>
                                          <p:spTgt spid="13"/>
                                        </p:tgtEl>
                                        <p:attrNameLst>
                                          <p:attrName>ppt_x</p:attrName>
                                        </p:attrNameLst>
                                      </p:cBhvr>
                                      <p:tavLst>
                                        <p:tav tm="0">
                                          <p:val>
                                            <p:strVal val="#ppt_x"/>
                                          </p:val>
                                        </p:tav>
                                        <p:tav tm="100000">
                                          <p:val>
                                            <p:strVal val="#ppt_x"/>
                                          </p:val>
                                        </p:tav>
                                      </p:tavLst>
                                    </p:anim>
                                    <p:anim calcmode="lin" valueType="num">
                                      <p:cBhvr>
                                        <p:cTn id="8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1000"/>
                                        <p:tgtEl>
                                          <p:spTgt spid="62"/>
                                        </p:tgtEl>
                                      </p:cBhvr>
                                    </p:animEffect>
                                    <p:anim calcmode="lin" valueType="num">
                                      <p:cBhvr>
                                        <p:cTn id="94" dur="1000" fill="hold"/>
                                        <p:tgtEl>
                                          <p:spTgt spid="62"/>
                                        </p:tgtEl>
                                        <p:attrNameLst>
                                          <p:attrName>ppt_x</p:attrName>
                                        </p:attrNameLst>
                                      </p:cBhvr>
                                      <p:tavLst>
                                        <p:tav tm="0">
                                          <p:val>
                                            <p:strVal val="#ppt_x"/>
                                          </p:val>
                                        </p:tav>
                                        <p:tav tm="100000">
                                          <p:val>
                                            <p:strVal val="#ppt_x"/>
                                          </p:val>
                                        </p:tav>
                                      </p:tavLst>
                                    </p:anim>
                                    <p:anim calcmode="lin" valueType="num">
                                      <p:cBhvr>
                                        <p:cTn id="9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3" grpId="0" animBg="1"/>
      <p:bldP spid="6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a:stretch>
            <a:fillRect/>
          </a:stretch>
        </p:blipFill>
        <p:spPr>
          <a:xfrm>
            <a:off x="9964670" y="150959"/>
            <a:ext cx="595376" cy="842513"/>
          </a:xfrm>
          <a:prstGeom prst="rect">
            <a:avLst/>
          </a:prstGeom>
        </p:spPr>
      </p:pic>
      <p:pic>
        <p:nvPicPr>
          <p:cNvPr id="34" name="图片 33"/>
          <p:cNvPicPr>
            <a:picLocks noChangeAspect="1"/>
          </p:cNvPicPr>
          <p:nvPr/>
        </p:nvPicPr>
        <p:blipFill>
          <a:blip r:embed="rId4"/>
          <a:stretch>
            <a:fillRect/>
          </a:stretch>
        </p:blipFill>
        <p:spPr>
          <a:xfrm>
            <a:off x="178478" y="429450"/>
            <a:ext cx="540000" cy="371250"/>
          </a:xfrm>
          <a:prstGeom prst="rect">
            <a:avLst/>
          </a:prstGeom>
        </p:spPr>
      </p:pic>
      <p:pic>
        <p:nvPicPr>
          <p:cNvPr id="35" name="图片 34"/>
          <p:cNvPicPr>
            <a:picLocks noChangeAspect="1"/>
          </p:cNvPicPr>
          <p:nvPr/>
        </p:nvPicPr>
        <p:blipFill>
          <a:blip r:embed="rId5"/>
          <a:stretch>
            <a:fillRect/>
          </a:stretch>
        </p:blipFill>
        <p:spPr>
          <a:xfrm>
            <a:off x="10560046" y="488488"/>
            <a:ext cx="795054" cy="419612"/>
          </a:xfrm>
          <a:prstGeom prst="rect">
            <a:avLst/>
          </a:prstGeom>
        </p:spPr>
      </p:pic>
      <p:pic>
        <p:nvPicPr>
          <p:cNvPr id="36" name="图片 35"/>
          <p:cNvPicPr>
            <a:picLocks noChangeAspect="1"/>
          </p:cNvPicPr>
          <p:nvPr/>
        </p:nvPicPr>
        <p:blipFill>
          <a:blip r:embed="rId6"/>
          <a:stretch>
            <a:fillRect/>
          </a:stretch>
        </p:blipFill>
        <p:spPr>
          <a:xfrm flipH="1">
            <a:off x="828004" y="61180"/>
            <a:ext cx="1289800" cy="954787"/>
          </a:xfrm>
          <a:prstGeom prst="rect">
            <a:avLst/>
          </a:prstGeom>
        </p:spPr>
      </p:pic>
      <p:pic>
        <p:nvPicPr>
          <p:cNvPr id="38" name="图片 37"/>
          <p:cNvPicPr>
            <a:picLocks noChangeAspect="1"/>
          </p:cNvPicPr>
          <p:nvPr/>
        </p:nvPicPr>
        <p:blipFill>
          <a:blip r:embed="rId4"/>
          <a:stretch>
            <a:fillRect/>
          </a:stretch>
        </p:blipFill>
        <p:spPr>
          <a:xfrm>
            <a:off x="11322649" y="125278"/>
            <a:ext cx="540000" cy="371250"/>
          </a:xfrm>
          <a:prstGeom prst="rect">
            <a:avLst/>
          </a:prstGeom>
        </p:spPr>
      </p:pic>
      <p:pic>
        <p:nvPicPr>
          <p:cNvPr id="31" name="图片 3">
            <a:extLst>
              <a:ext uri="{FF2B5EF4-FFF2-40B4-BE49-F238E27FC236}">
                <a16:creationId xmlns:a16="http://schemas.microsoft.com/office/drawing/2014/main" id="{70942FF0-FAD1-4ED7-A6D1-FF37BD65B0C2}"/>
              </a:ext>
            </a:extLst>
          </p:cNvPr>
          <p:cNvPicPr>
            <a:picLocks noChangeAspect="1"/>
          </p:cNvPicPr>
          <p:nvPr/>
        </p:nvPicPr>
        <p:blipFill>
          <a:blip r:embed="rId7"/>
          <a:stretch>
            <a:fillRect/>
          </a:stretch>
        </p:blipFill>
        <p:spPr>
          <a:xfrm>
            <a:off x="0" y="5486400"/>
            <a:ext cx="12163928" cy="1371600"/>
          </a:xfrm>
          <a:prstGeom prst="rect">
            <a:avLst/>
          </a:prstGeom>
        </p:spPr>
      </p:pic>
      <p:pic>
        <p:nvPicPr>
          <p:cNvPr id="37" name="图片 20">
            <a:extLst>
              <a:ext uri="{FF2B5EF4-FFF2-40B4-BE49-F238E27FC236}">
                <a16:creationId xmlns:a16="http://schemas.microsoft.com/office/drawing/2014/main" id="{E470D8AA-07CF-46AA-B07F-8BE8B465736F}"/>
              </a:ext>
            </a:extLst>
          </p:cNvPr>
          <p:cNvPicPr>
            <a:picLocks noChangeAspect="1"/>
          </p:cNvPicPr>
          <p:nvPr/>
        </p:nvPicPr>
        <p:blipFill>
          <a:blip r:embed="rId8"/>
          <a:stretch>
            <a:fillRect/>
          </a:stretch>
        </p:blipFill>
        <p:spPr>
          <a:xfrm>
            <a:off x="1277256" y="5987792"/>
            <a:ext cx="2674144" cy="657577"/>
          </a:xfrm>
          <a:prstGeom prst="rect">
            <a:avLst/>
          </a:prstGeom>
        </p:spPr>
      </p:pic>
      <p:pic>
        <p:nvPicPr>
          <p:cNvPr id="40" name="图片 4">
            <a:extLst>
              <a:ext uri="{FF2B5EF4-FFF2-40B4-BE49-F238E27FC236}">
                <a16:creationId xmlns:a16="http://schemas.microsoft.com/office/drawing/2014/main" id="{26094654-F857-4665-A8BA-783AC3B08F94}"/>
              </a:ext>
            </a:extLst>
          </p:cNvPr>
          <p:cNvPicPr>
            <a:picLocks noChangeAspect="1"/>
          </p:cNvPicPr>
          <p:nvPr/>
        </p:nvPicPr>
        <p:blipFill rotWithShape="1">
          <a:blip r:embed="rId9"/>
          <a:srcRect l="29236" t="-8333" r="52684" b="8333"/>
          <a:stretch/>
        </p:blipFill>
        <p:spPr>
          <a:xfrm rot="20833414">
            <a:off x="-6244" y="4048799"/>
            <a:ext cx="2199258" cy="1888463"/>
          </a:xfrm>
          <a:prstGeom prst="rect">
            <a:avLst/>
          </a:prstGeom>
        </p:spPr>
      </p:pic>
      <p:grpSp>
        <p:nvGrpSpPr>
          <p:cNvPr id="29" name="Group 28">
            <a:extLst>
              <a:ext uri="{FF2B5EF4-FFF2-40B4-BE49-F238E27FC236}">
                <a16:creationId xmlns:a16="http://schemas.microsoft.com/office/drawing/2014/main" id="{8036032F-80AB-4087-B30D-E4BABDDC387D}"/>
              </a:ext>
            </a:extLst>
          </p:cNvPr>
          <p:cNvGrpSpPr/>
          <p:nvPr/>
        </p:nvGrpSpPr>
        <p:grpSpPr>
          <a:xfrm>
            <a:off x="-30618" y="88459"/>
            <a:ext cx="2141539" cy="2357657"/>
            <a:chOff x="0" y="0"/>
            <a:chExt cx="2141539" cy="2357657"/>
          </a:xfrm>
        </p:grpSpPr>
        <p:grpSp>
          <p:nvGrpSpPr>
            <p:cNvPr id="30" name="Group 29">
              <a:extLst>
                <a:ext uri="{FF2B5EF4-FFF2-40B4-BE49-F238E27FC236}">
                  <a16:creationId xmlns:a16="http://schemas.microsoft.com/office/drawing/2014/main" id="{2CFDC7DC-B047-41AB-80AE-56BD950F5075}"/>
                </a:ext>
              </a:extLst>
            </p:cNvPr>
            <p:cNvGrpSpPr/>
            <p:nvPr/>
          </p:nvGrpSpPr>
          <p:grpSpPr>
            <a:xfrm>
              <a:off x="0" y="0"/>
              <a:ext cx="2141539" cy="2357657"/>
              <a:chOff x="182560" y="163181"/>
              <a:chExt cx="2141539" cy="2357657"/>
            </a:xfrm>
          </p:grpSpPr>
          <p:pic>
            <p:nvPicPr>
              <p:cNvPr id="41" name="Picture 40">
                <a:extLst>
                  <a:ext uri="{FF2B5EF4-FFF2-40B4-BE49-F238E27FC236}">
                    <a16:creationId xmlns:a16="http://schemas.microsoft.com/office/drawing/2014/main" id="{E328D9D4-EAF9-4941-BB57-1E58D67048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560" y="163181"/>
                <a:ext cx="2141539" cy="2357657"/>
              </a:xfrm>
              <a:prstGeom prst="rect">
                <a:avLst/>
              </a:prstGeom>
            </p:spPr>
          </p:pic>
          <p:sp>
            <p:nvSpPr>
              <p:cNvPr id="51" name="TextBox 50">
                <a:extLst>
                  <a:ext uri="{FF2B5EF4-FFF2-40B4-BE49-F238E27FC236}">
                    <a16:creationId xmlns:a16="http://schemas.microsoft.com/office/drawing/2014/main" id="{F51D9276-3D6F-4291-B0F7-4E5A52C3558F}"/>
                  </a:ext>
                </a:extLst>
              </p:cNvPr>
              <p:cNvSpPr txBox="1"/>
              <p:nvPr/>
            </p:nvSpPr>
            <p:spPr>
              <a:xfrm>
                <a:off x="1314450" y="381000"/>
                <a:ext cx="742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&gt;</a:t>
                </a:r>
              </a:p>
            </p:txBody>
          </p:sp>
          <p:sp>
            <p:nvSpPr>
              <p:cNvPr id="52" name="TextBox 51">
                <a:extLst>
                  <a:ext uri="{FF2B5EF4-FFF2-40B4-BE49-F238E27FC236}">
                    <a16:creationId xmlns:a16="http://schemas.microsoft.com/office/drawing/2014/main" id="{1FDA80FD-CD9C-4964-A220-A4ACA7B7D8DA}"/>
                  </a:ext>
                </a:extLst>
              </p:cNvPr>
              <p:cNvSpPr txBox="1"/>
              <p:nvPr/>
            </p:nvSpPr>
            <p:spPr>
              <a:xfrm>
                <a:off x="1291429" y="1092750"/>
                <a:ext cx="742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p>
            </p:txBody>
          </p:sp>
        </p:grpSp>
        <p:sp>
          <p:nvSpPr>
            <p:cNvPr id="39" name="Oval 38">
              <a:extLst>
                <a:ext uri="{FF2B5EF4-FFF2-40B4-BE49-F238E27FC236}">
                  <a16:creationId xmlns:a16="http://schemas.microsoft.com/office/drawing/2014/main" id="{AA482E77-B68A-4400-BA97-9EC386A59F9D}"/>
                </a:ext>
              </a:extLst>
            </p:cNvPr>
            <p:cNvSpPr/>
            <p:nvPr/>
          </p:nvSpPr>
          <p:spPr>
            <a:xfrm>
              <a:off x="0" y="0"/>
              <a:ext cx="685800" cy="712241"/>
            </a:xfrm>
            <a:prstGeom prst="ellipse">
              <a:avLst/>
            </a:prstGeom>
            <a:solidFill>
              <a:srgbClr val="FD59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Times New Roman" panose="02020603050405020304" pitchFamily="18" charset="0"/>
                  <a:cs typeface="Times New Roman" panose="02020603050405020304" pitchFamily="18" charset="0"/>
                </a:rPr>
                <a:t>1</a:t>
              </a:r>
            </a:p>
          </p:txBody>
        </p:sp>
      </p:grpSp>
      <p:grpSp>
        <p:nvGrpSpPr>
          <p:cNvPr id="5" name="Group 4">
            <a:extLst>
              <a:ext uri="{FF2B5EF4-FFF2-40B4-BE49-F238E27FC236}">
                <a16:creationId xmlns:a16="http://schemas.microsoft.com/office/drawing/2014/main" id="{1DD7B94F-8417-4167-93BB-7EABCD79D943}"/>
              </a:ext>
            </a:extLst>
          </p:cNvPr>
          <p:cNvGrpSpPr/>
          <p:nvPr/>
        </p:nvGrpSpPr>
        <p:grpSpPr>
          <a:xfrm>
            <a:off x="2361168" y="1285135"/>
            <a:ext cx="3667540" cy="677973"/>
            <a:chOff x="2283743" y="444579"/>
            <a:chExt cx="3667540" cy="677973"/>
          </a:xfrm>
        </p:grpSpPr>
        <p:sp>
          <p:nvSpPr>
            <p:cNvPr id="2" name="TextBox 1">
              <a:extLst>
                <a:ext uri="{FF2B5EF4-FFF2-40B4-BE49-F238E27FC236}">
                  <a16:creationId xmlns:a16="http://schemas.microsoft.com/office/drawing/2014/main" id="{37789A70-FCA4-4564-8540-67BCAECF8CB3}"/>
                </a:ext>
              </a:extLst>
            </p:cNvPr>
            <p:cNvSpPr txBox="1"/>
            <p:nvPr/>
          </p:nvSpPr>
          <p:spPr>
            <a:xfrm>
              <a:off x="2283743" y="476221"/>
              <a:ext cx="36675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 40 : </a:t>
              </a:r>
              <a:r>
                <a:rPr lang="en-US" sz="3600" b="1">
                  <a:latin typeface="Times New Roman" panose="02020603050405020304" pitchFamily="18" charset="0"/>
                  <a:cs typeface="Times New Roman" panose="02020603050405020304" pitchFamily="18" charset="0"/>
                </a:rPr>
                <a:t>5        7 </a:t>
              </a:r>
              <a:endParaRPr lang="en-US" sz="3600" b="1"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86022AD-CA76-42E3-9FCD-92F9B1E619C3}"/>
                </a:ext>
              </a:extLst>
            </p:cNvPr>
            <p:cNvSpPr/>
            <p:nvPr/>
          </p:nvSpPr>
          <p:spPr>
            <a:xfrm>
              <a:off x="4100411" y="444579"/>
              <a:ext cx="675861" cy="646331"/>
            </a:xfrm>
            <a:prstGeom prst="roundRect">
              <a:avLst/>
            </a:prstGeom>
            <a:ln w="38100">
              <a:solidFill>
                <a:srgbClr val="F2649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id="{7297184E-8A25-4B8D-9DF8-08D8D92FC045}"/>
              </a:ext>
            </a:extLst>
          </p:cNvPr>
          <p:cNvGrpSpPr/>
          <p:nvPr/>
        </p:nvGrpSpPr>
        <p:grpSpPr>
          <a:xfrm>
            <a:off x="6594818" y="1324489"/>
            <a:ext cx="3667540" cy="679739"/>
            <a:chOff x="2283743" y="442813"/>
            <a:chExt cx="3667540" cy="679739"/>
          </a:xfrm>
        </p:grpSpPr>
        <p:sp>
          <p:nvSpPr>
            <p:cNvPr id="54" name="TextBox 53">
              <a:extLst>
                <a:ext uri="{FF2B5EF4-FFF2-40B4-BE49-F238E27FC236}">
                  <a16:creationId xmlns:a16="http://schemas.microsoft.com/office/drawing/2014/main" id="{BB1829FE-B74C-4ED4-8CB4-DA446A45533E}"/>
                </a:ext>
              </a:extLst>
            </p:cNvPr>
            <p:cNvSpPr txBox="1"/>
            <p:nvPr/>
          </p:nvSpPr>
          <p:spPr>
            <a:xfrm>
              <a:off x="2283743" y="476221"/>
              <a:ext cx="3667540"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b. 45 : 5        10</a:t>
              </a:r>
            </a:p>
          </p:txBody>
        </p:sp>
        <p:sp>
          <p:nvSpPr>
            <p:cNvPr id="55" name="Rectangle: Rounded Corners 54">
              <a:extLst>
                <a:ext uri="{FF2B5EF4-FFF2-40B4-BE49-F238E27FC236}">
                  <a16:creationId xmlns:a16="http://schemas.microsoft.com/office/drawing/2014/main" id="{84E094AB-BD8C-4773-86FE-611F76CE814D}"/>
                </a:ext>
              </a:extLst>
            </p:cNvPr>
            <p:cNvSpPr/>
            <p:nvPr/>
          </p:nvSpPr>
          <p:spPr>
            <a:xfrm>
              <a:off x="4151055" y="442813"/>
              <a:ext cx="675861" cy="646331"/>
            </a:xfrm>
            <a:prstGeom prst="roundRect">
              <a:avLst/>
            </a:prstGeom>
            <a:ln w="38100">
              <a:solidFill>
                <a:srgbClr val="F2649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860A705D-EE73-4EE1-8FDE-1324868E7CEC}"/>
              </a:ext>
            </a:extLst>
          </p:cNvPr>
          <p:cNvGrpSpPr/>
          <p:nvPr/>
        </p:nvGrpSpPr>
        <p:grpSpPr>
          <a:xfrm>
            <a:off x="4292140" y="3249882"/>
            <a:ext cx="4084779" cy="677973"/>
            <a:chOff x="2283742" y="444579"/>
            <a:chExt cx="4084779" cy="677973"/>
          </a:xfrm>
        </p:grpSpPr>
        <p:sp>
          <p:nvSpPr>
            <p:cNvPr id="57" name="TextBox 56">
              <a:extLst>
                <a:ext uri="{FF2B5EF4-FFF2-40B4-BE49-F238E27FC236}">
                  <a16:creationId xmlns:a16="http://schemas.microsoft.com/office/drawing/2014/main" id="{DD6FC1AF-7CB8-4A00-B782-FE0F8D2E9C51}"/>
                </a:ext>
              </a:extLst>
            </p:cNvPr>
            <p:cNvSpPr txBox="1"/>
            <p:nvPr/>
          </p:nvSpPr>
          <p:spPr>
            <a:xfrm>
              <a:off x="2283742" y="476221"/>
              <a:ext cx="4084779"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 5 x 2         50 : 5</a:t>
              </a:r>
            </a:p>
          </p:txBody>
        </p:sp>
        <p:sp>
          <p:nvSpPr>
            <p:cNvPr id="58" name="Rectangle: Rounded Corners 57">
              <a:extLst>
                <a:ext uri="{FF2B5EF4-FFF2-40B4-BE49-F238E27FC236}">
                  <a16:creationId xmlns:a16="http://schemas.microsoft.com/office/drawing/2014/main" id="{DAC78067-B383-43F1-B6FF-AE442E7452B9}"/>
                </a:ext>
              </a:extLst>
            </p:cNvPr>
            <p:cNvSpPr/>
            <p:nvPr/>
          </p:nvSpPr>
          <p:spPr>
            <a:xfrm>
              <a:off x="3946060" y="444579"/>
              <a:ext cx="675861" cy="646331"/>
            </a:xfrm>
            <a:prstGeom prst="roundRect">
              <a:avLst/>
            </a:prstGeom>
            <a:ln w="38100">
              <a:solidFill>
                <a:srgbClr val="F2649D"/>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1DADB150-B00E-474F-A589-4B9D4E4C20D9}"/>
              </a:ext>
            </a:extLst>
          </p:cNvPr>
          <p:cNvGrpSpPr/>
          <p:nvPr/>
        </p:nvGrpSpPr>
        <p:grpSpPr>
          <a:xfrm flipV="1">
            <a:off x="2968281" y="1854311"/>
            <a:ext cx="1155069" cy="873097"/>
            <a:chOff x="2164332" y="697199"/>
            <a:chExt cx="1155069" cy="873097"/>
          </a:xfrm>
        </p:grpSpPr>
        <p:sp>
          <p:nvSpPr>
            <p:cNvPr id="60" name="Right Brace 59">
              <a:extLst>
                <a:ext uri="{FF2B5EF4-FFF2-40B4-BE49-F238E27FC236}">
                  <a16:creationId xmlns:a16="http://schemas.microsoft.com/office/drawing/2014/main" id="{843076F7-AC42-4334-BD18-F579F19FDA74}"/>
                </a:ext>
              </a:extLst>
            </p:cNvPr>
            <p:cNvSpPr/>
            <p:nvPr/>
          </p:nvSpPr>
          <p:spPr>
            <a:xfrm rot="16200000" flipV="1">
              <a:off x="2573714" y="824609"/>
              <a:ext cx="336305" cy="1155069"/>
            </a:xfrm>
            <a:prstGeom prst="rightBrace">
              <a:avLst>
                <a:gd name="adj1" fmla="val 45924"/>
                <a:gd name="adj2" fmla="val 49246"/>
              </a:avLst>
            </a:prstGeom>
            <a:noFill/>
            <a:ln w="952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 name="Rectangle 60">
              <a:extLst>
                <a:ext uri="{FF2B5EF4-FFF2-40B4-BE49-F238E27FC236}">
                  <a16:creationId xmlns:a16="http://schemas.microsoft.com/office/drawing/2014/main" id="{61927939-C7ED-4AF1-95EF-A15379F7E6D3}"/>
                </a:ext>
              </a:extLst>
            </p:cNvPr>
            <p:cNvSpPr/>
            <p:nvPr/>
          </p:nvSpPr>
          <p:spPr>
            <a:xfrm flipV="1">
              <a:off x="2542370" y="697199"/>
              <a:ext cx="418704" cy="646331"/>
            </a:xfrm>
            <a:prstGeom prst="rect">
              <a:avLst/>
            </a:prstGeom>
          </p:spPr>
          <p:txBody>
            <a:bodyPr wrap="none">
              <a:spAutoFit/>
            </a:bodyPr>
            <a:lstStyle/>
            <a:p>
              <a:pPr algn="ctr"/>
              <a:r>
                <a:rPr lang="en-US" sz="3600" b="1" kern="0" dirty="0">
                  <a:solidFill>
                    <a:srgbClr val="FF0000"/>
                  </a:solidFill>
                  <a:latin typeface="Times New Roman" panose="02020603050405020304" pitchFamily="18" charset="0"/>
                  <a:cs typeface="Times New Roman" panose="02020603050405020304" pitchFamily="18" charset="0"/>
                  <a:sym typeface="Arial"/>
                </a:rPr>
                <a:t>8</a:t>
              </a:r>
              <a:endParaRPr lang="en-US" b="1" dirty="0">
                <a:solidFill>
                  <a:srgbClr val="FF0000"/>
                </a:solidFill>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5C39DCF4-B5AD-4345-AA72-750768B47F53}"/>
              </a:ext>
            </a:extLst>
          </p:cNvPr>
          <p:cNvSpPr txBox="1"/>
          <p:nvPr/>
        </p:nvSpPr>
        <p:spPr>
          <a:xfrm>
            <a:off x="4350450" y="1279048"/>
            <a:ext cx="526394"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&gt;</a:t>
            </a:r>
          </a:p>
        </p:txBody>
      </p:sp>
      <p:grpSp>
        <p:nvGrpSpPr>
          <p:cNvPr id="62" name="Group 61">
            <a:extLst>
              <a:ext uri="{FF2B5EF4-FFF2-40B4-BE49-F238E27FC236}">
                <a16:creationId xmlns:a16="http://schemas.microsoft.com/office/drawing/2014/main" id="{143D5CEC-1D81-4121-8190-FEEB878F4A95}"/>
              </a:ext>
            </a:extLst>
          </p:cNvPr>
          <p:cNvGrpSpPr/>
          <p:nvPr/>
        </p:nvGrpSpPr>
        <p:grpSpPr>
          <a:xfrm flipV="1">
            <a:off x="7233837" y="1910403"/>
            <a:ext cx="1155069" cy="873097"/>
            <a:chOff x="2164332" y="697199"/>
            <a:chExt cx="1155069" cy="873097"/>
          </a:xfrm>
        </p:grpSpPr>
        <p:sp>
          <p:nvSpPr>
            <p:cNvPr id="63" name="Right Brace 62">
              <a:extLst>
                <a:ext uri="{FF2B5EF4-FFF2-40B4-BE49-F238E27FC236}">
                  <a16:creationId xmlns:a16="http://schemas.microsoft.com/office/drawing/2014/main" id="{A4C79B64-4488-4756-AA8A-EE484BCB15F4}"/>
                </a:ext>
              </a:extLst>
            </p:cNvPr>
            <p:cNvSpPr/>
            <p:nvPr/>
          </p:nvSpPr>
          <p:spPr>
            <a:xfrm rot="16200000" flipV="1">
              <a:off x="2573714" y="824609"/>
              <a:ext cx="336305" cy="1155069"/>
            </a:xfrm>
            <a:prstGeom prst="rightBrace">
              <a:avLst>
                <a:gd name="adj1" fmla="val 45924"/>
                <a:gd name="adj2" fmla="val 49246"/>
              </a:avLst>
            </a:prstGeom>
            <a:noFill/>
            <a:ln w="952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165433B2-39A7-498A-B820-3C212F91F693}"/>
                </a:ext>
              </a:extLst>
            </p:cNvPr>
            <p:cNvSpPr/>
            <p:nvPr/>
          </p:nvSpPr>
          <p:spPr>
            <a:xfrm flipV="1">
              <a:off x="2542370" y="697199"/>
              <a:ext cx="418704" cy="646331"/>
            </a:xfrm>
            <a:prstGeom prst="rect">
              <a:avLst/>
            </a:prstGeom>
          </p:spPr>
          <p:txBody>
            <a:bodyPr wrap="none">
              <a:spAutoFit/>
            </a:bodyPr>
            <a:lstStyle/>
            <a:p>
              <a:pPr algn="ctr"/>
              <a:r>
                <a:rPr lang="en-US" sz="3600" b="1" kern="0" dirty="0">
                  <a:solidFill>
                    <a:srgbClr val="FF0000"/>
                  </a:solidFill>
                  <a:latin typeface="Times New Roman" panose="02020603050405020304" pitchFamily="18" charset="0"/>
                  <a:cs typeface="Times New Roman" panose="02020603050405020304" pitchFamily="18" charset="0"/>
                  <a:sym typeface="Arial"/>
                </a:rPr>
                <a:t>9</a:t>
              </a:r>
              <a:endParaRPr lang="en-US" b="1" dirty="0">
                <a:solidFill>
                  <a:srgbClr val="FF0000"/>
                </a:solidFill>
                <a:latin typeface="Times New Roman" panose="02020603050405020304" pitchFamily="18" charset="0"/>
                <a:cs typeface="Times New Roman" panose="02020603050405020304" pitchFamily="18" charset="0"/>
              </a:endParaRPr>
            </a:p>
          </p:txBody>
        </p:sp>
      </p:grpSp>
      <p:sp>
        <p:nvSpPr>
          <p:cNvPr id="65" name="TextBox 64">
            <a:extLst>
              <a:ext uri="{FF2B5EF4-FFF2-40B4-BE49-F238E27FC236}">
                <a16:creationId xmlns:a16="http://schemas.microsoft.com/office/drawing/2014/main" id="{96752D0F-CE6A-44FF-985E-9728090DE04E}"/>
              </a:ext>
            </a:extLst>
          </p:cNvPr>
          <p:cNvSpPr txBox="1"/>
          <p:nvPr/>
        </p:nvSpPr>
        <p:spPr>
          <a:xfrm>
            <a:off x="8572870" y="1285999"/>
            <a:ext cx="526394"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&lt;</a:t>
            </a:r>
          </a:p>
        </p:txBody>
      </p:sp>
      <p:grpSp>
        <p:nvGrpSpPr>
          <p:cNvPr id="66" name="Group 65">
            <a:extLst>
              <a:ext uri="{FF2B5EF4-FFF2-40B4-BE49-F238E27FC236}">
                <a16:creationId xmlns:a16="http://schemas.microsoft.com/office/drawing/2014/main" id="{CA78FCF6-A8E0-4508-A8D2-2C63A3221786}"/>
              </a:ext>
            </a:extLst>
          </p:cNvPr>
          <p:cNvGrpSpPr/>
          <p:nvPr/>
        </p:nvGrpSpPr>
        <p:grpSpPr>
          <a:xfrm flipV="1">
            <a:off x="4933994" y="3784600"/>
            <a:ext cx="911895" cy="873098"/>
            <a:chOff x="2311184" y="697199"/>
            <a:chExt cx="911895" cy="873098"/>
          </a:xfrm>
        </p:grpSpPr>
        <p:sp>
          <p:nvSpPr>
            <p:cNvPr id="67" name="Right Brace 66">
              <a:extLst>
                <a:ext uri="{FF2B5EF4-FFF2-40B4-BE49-F238E27FC236}">
                  <a16:creationId xmlns:a16="http://schemas.microsoft.com/office/drawing/2014/main" id="{FB78C462-E8AB-4046-BF61-B6EDC37ABE42}"/>
                </a:ext>
              </a:extLst>
            </p:cNvPr>
            <p:cNvSpPr/>
            <p:nvPr/>
          </p:nvSpPr>
          <p:spPr>
            <a:xfrm rot="16200000" flipV="1">
              <a:off x="2562276" y="909493"/>
              <a:ext cx="409712" cy="911895"/>
            </a:xfrm>
            <a:prstGeom prst="rightBrace">
              <a:avLst>
                <a:gd name="adj1" fmla="val 45924"/>
                <a:gd name="adj2" fmla="val 49246"/>
              </a:avLst>
            </a:prstGeom>
            <a:noFill/>
            <a:ln w="952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4BAE417E-7ECF-4244-9AEE-2F295C04C764}"/>
                </a:ext>
              </a:extLst>
            </p:cNvPr>
            <p:cNvSpPr/>
            <p:nvPr/>
          </p:nvSpPr>
          <p:spPr>
            <a:xfrm flipV="1">
              <a:off x="2425351" y="697199"/>
              <a:ext cx="652743" cy="646331"/>
            </a:xfrm>
            <a:prstGeom prst="rect">
              <a:avLst/>
            </a:prstGeom>
          </p:spPr>
          <p:txBody>
            <a:bodyPr wrap="none">
              <a:spAutoFit/>
            </a:bodyPr>
            <a:lstStyle/>
            <a:p>
              <a:pPr algn="ctr"/>
              <a:r>
                <a:rPr lang="en-US" sz="3600" b="1" kern="0" dirty="0">
                  <a:solidFill>
                    <a:srgbClr val="FF0000"/>
                  </a:solidFill>
                  <a:latin typeface="Times New Roman" panose="02020603050405020304" pitchFamily="18" charset="0"/>
                  <a:cs typeface="Times New Roman" panose="02020603050405020304" pitchFamily="18" charset="0"/>
                  <a:sym typeface="Arial"/>
                </a:rPr>
                <a:t>10</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75" name="Group 74">
            <a:extLst>
              <a:ext uri="{FF2B5EF4-FFF2-40B4-BE49-F238E27FC236}">
                <a16:creationId xmlns:a16="http://schemas.microsoft.com/office/drawing/2014/main" id="{0DB6B454-ECEF-425D-BA55-8FCC5A198445}"/>
              </a:ext>
            </a:extLst>
          </p:cNvPr>
          <p:cNvGrpSpPr/>
          <p:nvPr/>
        </p:nvGrpSpPr>
        <p:grpSpPr>
          <a:xfrm flipV="1">
            <a:off x="6834308" y="3784601"/>
            <a:ext cx="1155069" cy="873097"/>
            <a:chOff x="2164332" y="697199"/>
            <a:chExt cx="1155069" cy="873097"/>
          </a:xfrm>
        </p:grpSpPr>
        <p:sp>
          <p:nvSpPr>
            <p:cNvPr id="76" name="Right Brace 75">
              <a:extLst>
                <a:ext uri="{FF2B5EF4-FFF2-40B4-BE49-F238E27FC236}">
                  <a16:creationId xmlns:a16="http://schemas.microsoft.com/office/drawing/2014/main" id="{383CAC5D-F0E4-43BF-9B66-A87301B8FF92}"/>
                </a:ext>
              </a:extLst>
            </p:cNvPr>
            <p:cNvSpPr/>
            <p:nvPr/>
          </p:nvSpPr>
          <p:spPr>
            <a:xfrm rot="16200000" flipV="1">
              <a:off x="2573714" y="824609"/>
              <a:ext cx="336305" cy="1155069"/>
            </a:xfrm>
            <a:prstGeom prst="rightBrace">
              <a:avLst>
                <a:gd name="adj1" fmla="val 45924"/>
                <a:gd name="adj2" fmla="val 49246"/>
              </a:avLst>
            </a:prstGeom>
            <a:noFill/>
            <a:ln w="9525"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ysClr val="windowText" lastClr="000000"/>
                  </a:solid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7" name="Rectangle 76">
              <a:extLst>
                <a:ext uri="{FF2B5EF4-FFF2-40B4-BE49-F238E27FC236}">
                  <a16:creationId xmlns:a16="http://schemas.microsoft.com/office/drawing/2014/main" id="{7D8887C6-BD71-48D7-8192-BC3324E51562}"/>
                </a:ext>
              </a:extLst>
            </p:cNvPr>
            <p:cNvSpPr/>
            <p:nvPr/>
          </p:nvSpPr>
          <p:spPr>
            <a:xfrm flipV="1">
              <a:off x="2425351" y="697199"/>
              <a:ext cx="652743" cy="646331"/>
            </a:xfrm>
            <a:prstGeom prst="rect">
              <a:avLst/>
            </a:prstGeom>
          </p:spPr>
          <p:txBody>
            <a:bodyPr wrap="none">
              <a:spAutoFit/>
            </a:bodyPr>
            <a:lstStyle/>
            <a:p>
              <a:pPr algn="ctr"/>
              <a:r>
                <a:rPr lang="en-US" sz="3600" b="1" kern="0" dirty="0">
                  <a:solidFill>
                    <a:srgbClr val="FF0000"/>
                  </a:solidFill>
                  <a:latin typeface="Times New Roman" panose="02020603050405020304" pitchFamily="18" charset="0"/>
                  <a:cs typeface="Times New Roman" panose="02020603050405020304" pitchFamily="18" charset="0"/>
                  <a:sym typeface="Arial"/>
                </a:rPr>
                <a:t>10</a:t>
              </a:r>
              <a:endParaRPr lang="en-US" b="1" dirty="0">
                <a:solidFill>
                  <a:srgbClr val="FF0000"/>
                </a:solidFill>
                <a:latin typeface="Times New Roman" panose="02020603050405020304" pitchFamily="18" charset="0"/>
                <a:cs typeface="Times New Roman" panose="02020603050405020304" pitchFamily="18" charset="0"/>
              </a:endParaRPr>
            </a:p>
          </p:txBody>
        </p:sp>
      </p:grpSp>
      <p:sp>
        <p:nvSpPr>
          <p:cNvPr id="78" name="TextBox 77">
            <a:extLst>
              <a:ext uri="{FF2B5EF4-FFF2-40B4-BE49-F238E27FC236}">
                <a16:creationId xmlns:a16="http://schemas.microsoft.com/office/drawing/2014/main" id="{E4C9FD9D-46E9-4928-8664-4ED06CFC2AE3}"/>
              </a:ext>
            </a:extLst>
          </p:cNvPr>
          <p:cNvSpPr txBox="1"/>
          <p:nvPr/>
        </p:nvSpPr>
        <p:spPr>
          <a:xfrm>
            <a:off x="6085045" y="3250746"/>
            <a:ext cx="526394"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984613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42"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1000"/>
                                        <p:tgtEl>
                                          <p:spTgt spid="38"/>
                                        </p:tgtEl>
                                      </p:cBhvr>
                                    </p:animEffect>
                                    <p:anim calcmode="lin" valueType="num">
                                      <p:cBhvr>
                                        <p:cTn id="34" dur="1000" fill="hold"/>
                                        <p:tgtEl>
                                          <p:spTgt spid="38"/>
                                        </p:tgtEl>
                                        <p:attrNameLst>
                                          <p:attrName>ppt_x</p:attrName>
                                        </p:attrNameLst>
                                      </p:cBhvr>
                                      <p:tavLst>
                                        <p:tav tm="0">
                                          <p:val>
                                            <p:strVal val="#ppt_x"/>
                                          </p:val>
                                        </p:tav>
                                        <p:tav tm="100000">
                                          <p:val>
                                            <p:strVal val="#ppt_x"/>
                                          </p:val>
                                        </p:tav>
                                      </p:tavLst>
                                    </p:anim>
                                    <p:anim calcmode="lin" valueType="num">
                                      <p:cBhvr>
                                        <p:cTn id="35" dur="1000" fill="hold"/>
                                        <p:tgtEl>
                                          <p:spTgt spid="38"/>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par>
                                <p:cTn id="45" presetID="10"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anim calcmode="lin" valueType="num">
                                      <p:cBhvr>
                                        <p:cTn id="53" dur="500" fill="hold"/>
                                        <p:tgtEl>
                                          <p:spTgt spid="59"/>
                                        </p:tgtEl>
                                        <p:attrNameLst>
                                          <p:attrName>ppt_x</p:attrName>
                                        </p:attrNameLst>
                                      </p:cBhvr>
                                      <p:tavLst>
                                        <p:tav tm="0">
                                          <p:val>
                                            <p:strVal val="#ppt_x"/>
                                          </p:val>
                                        </p:tav>
                                        <p:tav tm="100000">
                                          <p:val>
                                            <p:strVal val="#ppt_x"/>
                                          </p:val>
                                        </p:tav>
                                      </p:tavLst>
                                    </p:anim>
                                    <p:anim calcmode="lin" valueType="num">
                                      <p:cBhvr>
                                        <p:cTn id="54"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wipe(down)">
                                      <p:cBhvr>
                                        <p:cTn id="59" dur="500"/>
                                        <p:tgtEl>
                                          <p:spTgt spid="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anim calcmode="lin" valueType="num">
                                      <p:cBhvr>
                                        <p:cTn id="65" dur="500" fill="hold"/>
                                        <p:tgtEl>
                                          <p:spTgt spid="62"/>
                                        </p:tgtEl>
                                        <p:attrNameLst>
                                          <p:attrName>ppt_x</p:attrName>
                                        </p:attrNameLst>
                                      </p:cBhvr>
                                      <p:tavLst>
                                        <p:tav tm="0">
                                          <p:val>
                                            <p:strVal val="#ppt_x"/>
                                          </p:val>
                                        </p:tav>
                                        <p:tav tm="100000">
                                          <p:val>
                                            <p:strVal val="#ppt_x"/>
                                          </p:val>
                                        </p:tav>
                                      </p:tavLst>
                                    </p:anim>
                                    <p:anim calcmode="lin" valueType="num">
                                      <p:cBhvr>
                                        <p:cTn id="66"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65">
                                            <p:txEl>
                                              <p:pRg st="0" end="0"/>
                                            </p:txEl>
                                          </p:spTgt>
                                        </p:tgtEl>
                                        <p:attrNameLst>
                                          <p:attrName>style.visibility</p:attrName>
                                        </p:attrNameLst>
                                      </p:cBhvr>
                                      <p:to>
                                        <p:strVal val="visible"/>
                                      </p:to>
                                    </p:set>
                                    <p:animEffect transition="in" filter="wipe(down)">
                                      <p:cBhvr>
                                        <p:cTn id="71" dur="500"/>
                                        <p:tgtEl>
                                          <p:spTgt spid="6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anim calcmode="lin" valueType="num">
                                      <p:cBhvr>
                                        <p:cTn id="77" dur="500" fill="hold"/>
                                        <p:tgtEl>
                                          <p:spTgt spid="66"/>
                                        </p:tgtEl>
                                        <p:attrNameLst>
                                          <p:attrName>ppt_x</p:attrName>
                                        </p:attrNameLst>
                                      </p:cBhvr>
                                      <p:tavLst>
                                        <p:tav tm="0">
                                          <p:val>
                                            <p:strVal val="#ppt_x"/>
                                          </p:val>
                                        </p:tav>
                                        <p:tav tm="100000">
                                          <p:val>
                                            <p:strVal val="#ppt_x"/>
                                          </p:val>
                                        </p:tav>
                                      </p:tavLst>
                                    </p:anim>
                                    <p:anim calcmode="lin" valueType="num">
                                      <p:cBhvr>
                                        <p:cTn id="78"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78">
                                            <p:txEl>
                                              <p:pRg st="0" end="0"/>
                                            </p:txEl>
                                          </p:spTgt>
                                        </p:tgtEl>
                                        <p:attrNameLst>
                                          <p:attrName>style.visibility</p:attrName>
                                        </p:attrNameLst>
                                      </p:cBhvr>
                                      <p:to>
                                        <p:strVal val="visible"/>
                                      </p:to>
                                    </p:set>
                                    <p:animEffect transition="in" filter="wipe(down)">
                                      <p:cBhvr>
                                        <p:cTn id="90" dur="500"/>
                                        <p:tgtEl>
                                          <p:spTgt spid="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163132" y="175298"/>
            <a:ext cx="795054" cy="419612"/>
          </a:xfrm>
          <a:prstGeom prst="rect">
            <a:avLst/>
          </a:prstGeom>
        </p:spPr>
      </p:pic>
      <p:pic>
        <p:nvPicPr>
          <p:cNvPr id="19" name="图片 18"/>
          <p:cNvPicPr>
            <a:picLocks noChangeAspect="1"/>
          </p:cNvPicPr>
          <p:nvPr/>
        </p:nvPicPr>
        <p:blipFill>
          <a:blip r:embed="rId4"/>
          <a:stretch>
            <a:fillRect/>
          </a:stretch>
        </p:blipFill>
        <p:spPr>
          <a:xfrm>
            <a:off x="10739068" y="117517"/>
            <a:ext cx="1289800" cy="954787"/>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7">
            <a:extLst>
              <a:ext uri="{FF2B5EF4-FFF2-40B4-BE49-F238E27FC236}">
                <a16:creationId xmlns:a16="http://schemas.microsoft.com/office/drawing/2014/main" id="{7C4D4E59-E595-44FF-AD39-F84886659B6B}"/>
              </a:ext>
            </a:extLst>
          </p:cNvPr>
          <p:cNvSpPr txBox="1"/>
          <p:nvPr/>
        </p:nvSpPr>
        <p:spPr>
          <a:xfrm>
            <a:off x="1959739" y="260294"/>
            <a:ext cx="942422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Cửa</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hàng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có</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50 kg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gạo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nếp</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Người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ta chia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đều</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số</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gạo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nếp</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đó</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vào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5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túi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Hỏi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mỗi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túi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có</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bao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nhiêu</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ki-</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lô</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-gam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gạo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nếp</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Oval 16">
            <a:extLst>
              <a:ext uri="{FF2B5EF4-FFF2-40B4-BE49-F238E27FC236}">
                <a16:creationId xmlns:a16="http://schemas.microsoft.com/office/drawing/2014/main" id="{610318C7-65AB-4770-9BFF-16ABE434AFD4}"/>
              </a:ext>
            </a:extLst>
          </p:cNvPr>
          <p:cNvSpPr/>
          <p:nvPr/>
        </p:nvSpPr>
        <p:spPr>
          <a:xfrm>
            <a:off x="1278366" y="260294"/>
            <a:ext cx="552921" cy="5529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pic>
        <p:nvPicPr>
          <p:cNvPr id="3" name="Picture 2">
            <a:extLst>
              <a:ext uri="{FF2B5EF4-FFF2-40B4-BE49-F238E27FC236}">
                <a16:creationId xmlns:a16="http://schemas.microsoft.com/office/drawing/2014/main" id="{9D510FC3-2DEE-41B6-8F40-E62FA93A76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356919"/>
            <a:ext cx="5036031" cy="5036031"/>
          </a:xfrm>
          <a:prstGeom prst="rect">
            <a:avLst/>
          </a:prstGeom>
        </p:spPr>
      </p:pic>
      <p:sp>
        <p:nvSpPr>
          <p:cNvPr id="32" name="Rounded Rectangle 9">
            <a:extLst>
              <a:ext uri="{FF2B5EF4-FFF2-40B4-BE49-F238E27FC236}">
                <a16:creationId xmlns:a16="http://schemas.microsoft.com/office/drawing/2014/main" id="{126E4346-E0CC-48A0-ACF5-4CE0193E02B2}"/>
              </a:ext>
            </a:extLst>
          </p:cNvPr>
          <p:cNvSpPr/>
          <p:nvPr/>
        </p:nvSpPr>
        <p:spPr>
          <a:xfrm>
            <a:off x="5238363" y="1659877"/>
            <a:ext cx="5906770" cy="2534446"/>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u="sng" dirty="0" err="1">
                <a:solidFill>
                  <a:schemeClr val="tx1"/>
                </a:solidFill>
                <a:effectLst/>
                <a:latin typeface="Times New Roman" panose="02020603050405020304" pitchFamily="18" charset="0"/>
                <a:cs typeface="Times New Roman" panose="02020603050405020304" pitchFamily="18" charset="0"/>
              </a:rPr>
              <a:t>Tóm</a:t>
            </a:r>
            <a:r>
              <a:rPr lang="en-US" sz="3200" u="sng" dirty="0">
                <a:solidFill>
                  <a:schemeClr val="tx1"/>
                </a:solidFill>
                <a:effectLst/>
                <a:latin typeface="Times New Roman" panose="02020603050405020304" pitchFamily="18" charset="0"/>
                <a:cs typeface="Times New Roman" panose="02020603050405020304" pitchFamily="18" charset="0"/>
              </a:rPr>
              <a:t> </a:t>
            </a:r>
            <a:r>
              <a:rPr lang="en-US" sz="3200" u="sng" dirty="0" err="1">
                <a:solidFill>
                  <a:schemeClr val="tx1"/>
                </a:solidFill>
                <a:effectLst/>
                <a:latin typeface="Times New Roman" panose="02020603050405020304" pitchFamily="18" charset="0"/>
                <a:cs typeface="Times New Roman" panose="02020603050405020304" pitchFamily="18" charset="0"/>
              </a:rPr>
              <a:t>tắt</a:t>
            </a:r>
            <a:endParaRPr lang="en-US" sz="3200" u="sng" dirty="0">
              <a:solidFill>
                <a:schemeClr val="tx1"/>
              </a:solidFill>
              <a:effectLst/>
              <a:latin typeface="Times New Roman" panose="02020603050405020304" pitchFamily="18" charset="0"/>
              <a:cs typeface="Times New Roman" panose="02020603050405020304" pitchFamily="18" charset="0"/>
            </a:endParaRPr>
          </a:p>
          <a:p>
            <a:r>
              <a:rPr lang="en-US" sz="3200">
                <a:solidFill>
                  <a:schemeClr val="tx1"/>
                </a:solidFill>
                <a:effectLst/>
                <a:latin typeface="Times New Roman" panose="02020603050405020304" pitchFamily="18" charset="0"/>
                <a:cs typeface="Times New Roman" panose="02020603050405020304" pitchFamily="18" charset="0"/>
              </a:rPr>
              <a:t> 5 túi      :  </a:t>
            </a:r>
            <a:r>
              <a:rPr lang="en-US" sz="3200">
                <a:solidFill>
                  <a:prstClr val="black"/>
                </a:solidFill>
                <a:latin typeface="Times New Roman" panose="02020603050405020304" pitchFamily="18" charset="0"/>
                <a:cs typeface="Times New Roman" panose="02020603050405020304" pitchFamily="18" charset="0"/>
              </a:rPr>
              <a:t>50 kg gạo nếp </a:t>
            </a:r>
            <a:endParaRPr lang="en-US" sz="3200" dirty="0">
              <a:solidFill>
                <a:schemeClr val="tx1"/>
              </a:solidFill>
              <a:effectLst/>
              <a:latin typeface="Times New Roman" panose="02020603050405020304" pitchFamily="18" charset="0"/>
              <a:cs typeface="Times New Roman" panose="02020603050405020304" pitchFamily="18" charset="0"/>
            </a:endParaRPr>
          </a:p>
          <a:p>
            <a:pPr algn="l"/>
            <a:r>
              <a:rPr lang="en-US" sz="3200">
                <a:solidFill>
                  <a:schemeClr val="tx1"/>
                </a:solidFill>
                <a:effectLst/>
                <a:latin typeface="Times New Roman" panose="02020603050405020304" pitchFamily="18" charset="0"/>
                <a:cs typeface="Times New Roman" panose="02020603050405020304" pitchFamily="18" charset="0"/>
              </a:rPr>
              <a:t>Mỗi túi  : … kg </a:t>
            </a:r>
            <a:r>
              <a:rPr lang="en-US" sz="3200" err="1">
                <a:solidFill>
                  <a:schemeClr val="tx1"/>
                </a:solidFill>
                <a:effectLst/>
                <a:latin typeface="Times New Roman" panose="02020603050405020304" pitchFamily="18" charset="0"/>
                <a:cs typeface="Times New Roman" panose="02020603050405020304" pitchFamily="18" charset="0"/>
              </a:rPr>
              <a:t>gạo</a:t>
            </a:r>
            <a:r>
              <a:rPr lang="en-US" sz="3200">
                <a:solidFill>
                  <a:schemeClr val="tx1"/>
                </a:solidFill>
                <a:effectLst/>
                <a:latin typeface="Times New Roman" panose="02020603050405020304" pitchFamily="18" charset="0"/>
                <a:cs typeface="Times New Roman" panose="02020603050405020304" pitchFamily="18" charset="0"/>
              </a:rPr>
              <a:t> nếp?</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
        <p:nvSpPr>
          <p:cNvPr id="33" name="Rounded Rectangle 9">
            <a:extLst>
              <a:ext uri="{FF2B5EF4-FFF2-40B4-BE49-F238E27FC236}">
                <a16:creationId xmlns:a16="http://schemas.microsoft.com/office/drawing/2014/main" id="{4FA5861E-162A-4601-818D-51DD46618C29}"/>
              </a:ext>
            </a:extLst>
          </p:cNvPr>
          <p:cNvSpPr/>
          <p:nvPr/>
        </p:nvSpPr>
        <p:spPr>
          <a:xfrm>
            <a:off x="5238362" y="4516688"/>
            <a:ext cx="6440115" cy="2162360"/>
          </a:xfrm>
          <a:prstGeom prst="round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u="sng" dirty="0" err="1">
                <a:solidFill>
                  <a:schemeClr val="tx1"/>
                </a:solidFill>
                <a:effectLst/>
                <a:latin typeface="Times New Roman" panose="02020603050405020304" pitchFamily="18" charset="0"/>
                <a:cs typeface="Times New Roman" panose="02020603050405020304" pitchFamily="18" charset="0"/>
              </a:rPr>
              <a:t>Bài</a:t>
            </a:r>
            <a:r>
              <a:rPr lang="en-US" sz="3200" u="sng" dirty="0">
                <a:solidFill>
                  <a:schemeClr val="tx1"/>
                </a:solidFill>
                <a:effectLst/>
                <a:latin typeface="Times New Roman" panose="02020603050405020304" pitchFamily="18" charset="0"/>
                <a:cs typeface="Times New Roman" panose="02020603050405020304" pitchFamily="18" charset="0"/>
              </a:rPr>
              <a:t> </a:t>
            </a:r>
            <a:r>
              <a:rPr lang="en-US" sz="3200" u="sng" dirty="0" err="1">
                <a:solidFill>
                  <a:schemeClr val="tx1"/>
                </a:solidFill>
                <a:effectLst/>
                <a:latin typeface="Times New Roman" panose="02020603050405020304" pitchFamily="18" charset="0"/>
                <a:cs typeface="Times New Roman" panose="02020603050405020304" pitchFamily="18" charset="0"/>
              </a:rPr>
              <a:t>giải</a:t>
            </a:r>
            <a:r>
              <a:rPr lang="en-US" sz="3200" u="sng" dirty="0">
                <a:solidFill>
                  <a:schemeClr val="tx1"/>
                </a:solidFill>
                <a:effectLst/>
                <a:latin typeface="Times New Roman" panose="02020603050405020304" pitchFamily="18" charset="0"/>
                <a:cs typeface="Times New Roman" panose="02020603050405020304" pitchFamily="18" charset="0"/>
              </a:rPr>
              <a:t>:</a:t>
            </a:r>
          </a:p>
          <a:p>
            <a:pPr algn="ctr"/>
            <a:r>
              <a:rPr lang="en-US" sz="3200" err="1">
                <a:solidFill>
                  <a:schemeClr val="tx1"/>
                </a:solidFill>
                <a:latin typeface="Times New Roman" panose="02020603050405020304" pitchFamily="18" charset="0"/>
                <a:cs typeface="Times New Roman" panose="02020603050405020304" pitchFamily="18" charset="0"/>
              </a:rPr>
              <a:t>Mỗi</a:t>
            </a:r>
            <a:r>
              <a:rPr lang="en-US" sz="3200">
                <a:solidFill>
                  <a:schemeClr val="tx1"/>
                </a:solidFill>
                <a:latin typeface="Times New Roman" panose="02020603050405020304" pitchFamily="18" charset="0"/>
                <a:cs typeface="Times New Roman" panose="02020603050405020304" pitchFamily="18" charset="0"/>
              </a:rPr>
              <a:t> túi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ki-</a:t>
            </a:r>
            <a:r>
              <a:rPr lang="en-US" sz="3200" dirty="0" err="1">
                <a:solidFill>
                  <a:schemeClr val="tx1"/>
                </a:solidFill>
                <a:latin typeface="Times New Roman" panose="02020603050405020304" pitchFamily="18" charset="0"/>
                <a:cs typeface="Times New Roman" panose="02020603050405020304" pitchFamily="18" charset="0"/>
              </a:rPr>
              <a:t>lô</a:t>
            </a:r>
            <a:r>
              <a:rPr lang="en-US" sz="3200" dirty="0">
                <a:solidFill>
                  <a:schemeClr val="tx1"/>
                </a:solidFill>
                <a:latin typeface="Times New Roman" panose="02020603050405020304" pitchFamily="18" charset="0"/>
                <a:cs typeface="Times New Roman" panose="02020603050405020304" pitchFamily="18" charset="0"/>
              </a:rPr>
              <a:t>-gam </a:t>
            </a:r>
            <a:r>
              <a:rPr lang="en-US" sz="3200" dirty="0" err="1">
                <a:solidFill>
                  <a:schemeClr val="tx1"/>
                </a:solidFill>
                <a:latin typeface="Times New Roman" panose="02020603050405020304" pitchFamily="18" charset="0"/>
                <a:cs typeface="Times New Roman" panose="02020603050405020304" pitchFamily="18" charset="0"/>
              </a:rPr>
              <a:t>gạo</a:t>
            </a:r>
            <a:r>
              <a:rPr lang="en-US" sz="3200" dirty="0">
                <a:solidFill>
                  <a:schemeClr val="tx1"/>
                </a:solidFill>
                <a:latin typeface="Times New Roman" panose="02020603050405020304" pitchFamily="18" charset="0"/>
                <a:cs typeface="Times New Roman" panose="02020603050405020304" pitchFamily="18" charset="0"/>
              </a:rPr>
              <a:t> </a:t>
            </a:r>
            <a:r>
              <a:rPr lang="en-US" sz="3200" err="1">
                <a:solidFill>
                  <a:schemeClr val="tx1"/>
                </a:solidFill>
                <a:latin typeface="Times New Roman" panose="02020603050405020304" pitchFamily="18" charset="0"/>
                <a:cs typeface="Times New Roman" panose="02020603050405020304" pitchFamily="18" charset="0"/>
              </a:rPr>
              <a:t>nếp</a:t>
            </a:r>
            <a:r>
              <a:rPr lang="en-US" sz="3200">
                <a:solidFill>
                  <a:schemeClr val="tx1"/>
                </a:solidFill>
                <a:latin typeface="Times New Roman" panose="02020603050405020304" pitchFamily="18" charset="0"/>
                <a:cs typeface="Times New Roman" panose="02020603050405020304" pitchFamily="18" charset="0"/>
              </a:rPr>
              <a:t> là</a:t>
            </a:r>
            <a:r>
              <a:rPr lang="en-US" sz="3200" dirty="0">
                <a:solidFill>
                  <a:schemeClr val="tx1"/>
                </a:solidFill>
                <a:latin typeface="Times New Roman" panose="02020603050405020304" pitchFamily="18" charset="0"/>
                <a:cs typeface="Times New Roman" panose="02020603050405020304" pitchFamily="18" charset="0"/>
              </a:rPr>
              <a:t>:</a:t>
            </a:r>
            <a:r>
              <a:rPr lang="en-US" sz="320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effectLst/>
                <a:latin typeface="Times New Roman" panose="02020603050405020304" pitchFamily="18" charset="0"/>
                <a:cs typeface="Times New Roman" panose="02020603050405020304" pitchFamily="18" charset="0"/>
              </a:rPr>
              <a:t>50 : 5 = 10 </a:t>
            </a:r>
            <a:r>
              <a:rPr lang="en-US" sz="3200">
                <a:solidFill>
                  <a:schemeClr val="tx1"/>
                </a:solidFill>
                <a:effectLst/>
                <a:latin typeface="Times New Roman" panose="02020603050405020304" pitchFamily="18" charset="0"/>
                <a:cs typeface="Times New Roman" panose="02020603050405020304" pitchFamily="18" charset="0"/>
              </a:rPr>
              <a:t>(kg)</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Đáp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số</a:t>
            </a:r>
            <a:r>
              <a:rPr lang="en-US" sz="3200">
                <a:solidFill>
                  <a:schemeClr val="tx1"/>
                </a:solidFill>
                <a:effectLst/>
                <a:latin typeface="Times New Roman" panose="02020603050405020304" pitchFamily="18" charset="0"/>
                <a:cs typeface="Times New Roman" panose="02020603050405020304" pitchFamily="18" charset="0"/>
              </a:rPr>
              <a:t>: 10 kg gạo nếp</a:t>
            </a:r>
            <a:endParaRPr lang="en-US" sz="3200" dirty="0">
              <a:solidFill>
                <a:schemeClr val="tx1"/>
              </a:solidFill>
              <a:effectLst/>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A9015FC6-0E97-485F-B65D-05341A8448AF}"/>
              </a:ext>
            </a:extLst>
          </p:cNvPr>
          <p:cNvCxnSpPr>
            <a:cxnSpLocks/>
          </p:cNvCxnSpPr>
          <p:nvPr/>
        </p:nvCxnSpPr>
        <p:spPr>
          <a:xfrm>
            <a:off x="2547411" y="813215"/>
            <a:ext cx="419476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3D01404-0122-4339-AE25-10CC7904BF76}"/>
              </a:ext>
            </a:extLst>
          </p:cNvPr>
          <p:cNvCxnSpPr>
            <a:cxnSpLocks/>
          </p:cNvCxnSpPr>
          <p:nvPr/>
        </p:nvCxnSpPr>
        <p:spPr>
          <a:xfrm>
            <a:off x="8579808" y="769341"/>
            <a:ext cx="28041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464A1F-86A5-4687-B911-09C5CD609D31}"/>
              </a:ext>
            </a:extLst>
          </p:cNvPr>
          <p:cNvCxnSpPr>
            <a:cxnSpLocks/>
          </p:cNvCxnSpPr>
          <p:nvPr/>
        </p:nvCxnSpPr>
        <p:spPr>
          <a:xfrm>
            <a:off x="2081472" y="1244829"/>
            <a:ext cx="280416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037581-5337-48E3-B0FA-A4A2FDC1E7EF}"/>
              </a:ext>
            </a:extLst>
          </p:cNvPr>
          <p:cNvCxnSpPr>
            <a:cxnSpLocks/>
          </p:cNvCxnSpPr>
          <p:nvPr/>
        </p:nvCxnSpPr>
        <p:spPr>
          <a:xfrm flipV="1">
            <a:off x="5665920" y="1244829"/>
            <a:ext cx="5184960" cy="523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E3A4D4-3B6E-4348-9D20-E306903C21CF}"/>
              </a:ext>
            </a:extLst>
          </p:cNvPr>
          <p:cNvCxnSpPr>
            <a:cxnSpLocks/>
          </p:cNvCxnSpPr>
          <p:nvPr/>
        </p:nvCxnSpPr>
        <p:spPr>
          <a:xfrm>
            <a:off x="1969660" y="1758813"/>
            <a:ext cx="14441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75713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80">
                                          <p:stCondLst>
                                            <p:cond delay="0"/>
                                          </p:stCondLst>
                                        </p:cTn>
                                        <p:tgtEl>
                                          <p:spTgt spid="22"/>
                                        </p:tgtEl>
                                      </p:cBhvr>
                                    </p:animEffect>
                                    <p:anim calcmode="lin" valueType="num">
                                      <p:cBhvr>
                                        <p:cTn id="2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 dur="26">
                                          <p:stCondLst>
                                            <p:cond delay="650"/>
                                          </p:stCondLst>
                                        </p:cTn>
                                        <p:tgtEl>
                                          <p:spTgt spid="22"/>
                                        </p:tgtEl>
                                      </p:cBhvr>
                                      <p:to x="100000" y="60000"/>
                                    </p:animScale>
                                    <p:animScale>
                                      <p:cBhvr>
                                        <p:cTn id="26" dur="166" decel="50000">
                                          <p:stCondLst>
                                            <p:cond delay="676"/>
                                          </p:stCondLst>
                                        </p:cTn>
                                        <p:tgtEl>
                                          <p:spTgt spid="22"/>
                                        </p:tgtEl>
                                      </p:cBhvr>
                                      <p:to x="100000" y="100000"/>
                                    </p:animScale>
                                    <p:animScale>
                                      <p:cBhvr>
                                        <p:cTn id="27" dur="26">
                                          <p:stCondLst>
                                            <p:cond delay="1312"/>
                                          </p:stCondLst>
                                        </p:cTn>
                                        <p:tgtEl>
                                          <p:spTgt spid="22"/>
                                        </p:tgtEl>
                                      </p:cBhvr>
                                      <p:to x="100000" y="80000"/>
                                    </p:animScale>
                                    <p:animScale>
                                      <p:cBhvr>
                                        <p:cTn id="28" dur="166" decel="50000">
                                          <p:stCondLst>
                                            <p:cond delay="1338"/>
                                          </p:stCondLst>
                                        </p:cTn>
                                        <p:tgtEl>
                                          <p:spTgt spid="22"/>
                                        </p:tgtEl>
                                      </p:cBhvr>
                                      <p:to x="100000" y="100000"/>
                                    </p:animScale>
                                    <p:animScale>
                                      <p:cBhvr>
                                        <p:cTn id="29" dur="26">
                                          <p:stCondLst>
                                            <p:cond delay="1642"/>
                                          </p:stCondLst>
                                        </p:cTn>
                                        <p:tgtEl>
                                          <p:spTgt spid="22"/>
                                        </p:tgtEl>
                                      </p:cBhvr>
                                      <p:to x="100000" y="90000"/>
                                    </p:animScale>
                                    <p:animScale>
                                      <p:cBhvr>
                                        <p:cTn id="30" dur="166" decel="50000">
                                          <p:stCondLst>
                                            <p:cond delay="1668"/>
                                          </p:stCondLst>
                                        </p:cTn>
                                        <p:tgtEl>
                                          <p:spTgt spid="22"/>
                                        </p:tgtEl>
                                      </p:cBhvr>
                                      <p:to x="100000" y="100000"/>
                                    </p:animScale>
                                    <p:animScale>
                                      <p:cBhvr>
                                        <p:cTn id="31" dur="26">
                                          <p:stCondLst>
                                            <p:cond delay="1808"/>
                                          </p:stCondLst>
                                        </p:cTn>
                                        <p:tgtEl>
                                          <p:spTgt spid="22"/>
                                        </p:tgtEl>
                                      </p:cBhvr>
                                      <p:to x="100000" y="95000"/>
                                    </p:animScale>
                                    <p:animScale>
                                      <p:cBhvr>
                                        <p:cTn id="32" dur="166" decel="50000">
                                          <p:stCondLst>
                                            <p:cond delay="1834"/>
                                          </p:stCondLst>
                                        </p:cTn>
                                        <p:tgtEl>
                                          <p:spTgt spid="22"/>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80">
                                          <p:stCondLst>
                                            <p:cond delay="0"/>
                                          </p:stCondLst>
                                        </p:cTn>
                                        <p:tgtEl>
                                          <p:spTgt spid="17"/>
                                        </p:tgtEl>
                                      </p:cBhvr>
                                    </p:animEffect>
                                    <p:anim calcmode="lin" valueType="num">
                                      <p:cBhvr>
                                        <p:cTn id="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1" dur="26">
                                          <p:stCondLst>
                                            <p:cond delay="650"/>
                                          </p:stCondLst>
                                        </p:cTn>
                                        <p:tgtEl>
                                          <p:spTgt spid="17"/>
                                        </p:tgtEl>
                                      </p:cBhvr>
                                      <p:to x="100000" y="60000"/>
                                    </p:animScale>
                                    <p:animScale>
                                      <p:cBhvr>
                                        <p:cTn id="42" dur="166" decel="50000">
                                          <p:stCondLst>
                                            <p:cond delay="676"/>
                                          </p:stCondLst>
                                        </p:cTn>
                                        <p:tgtEl>
                                          <p:spTgt spid="17"/>
                                        </p:tgtEl>
                                      </p:cBhvr>
                                      <p:to x="100000" y="100000"/>
                                    </p:animScale>
                                    <p:animScale>
                                      <p:cBhvr>
                                        <p:cTn id="43" dur="26">
                                          <p:stCondLst>
                                            <p:cond delay="1312"/>
                                          </p:stCondLst>
                                        </p:cTn>
                                        <p:tgtEl>
                                          <p:spTgt spid="17"/>
                                        </p:tgtEl>
                                      </p:cBhvr>
                                      <p:to x="100000" y="80000"/>
                                    </p:animScale>
                                    <p:animScale>
                                      <p:cBhvr>
                                        <p:cTn id="44" dur="166" decel="50000">
                                          <p:stCondLst>
                                            <p:cond delay="1338"/>
                                          </p:stCondLst>
                                        </p:cTn>
                                        <p:tgtEl>
                                          <p:spTgt spid="17"/>
                                        </p:tgtEl>
                                      </p:cBhvr>
                                      <p:to x="100000" y="100000"/>
                                    </p:animScale>
                                    <p:animScale>
                                      <p:cBhvr>
                                        <p:cTn id="45" dur="26">
                                          <p:stCondLst>
                                            <p:cond delay="1642"/>
                                          </p:stCondLst>
                                        </p:cTn>
                                        <p:tgtEl>
                                          <p:spTgt spid="17"/>
                                        </p:tgtEl>
                                      </p:cBhvr>
                                      <p:to x="100000" y="90000"/>
                                    </p:animScale>
                                    <p:animScale>
                                      <p:cBhvr>
                                        <p:cTn id="46" dur="166" decel="50000">
                                          <p:stCondLst>
                                            <p:cond delay="1668"/>
                                          </p:stCondLst>
                                        </p:cTn>
                                        <p:tgtEl>
                                          <p:spTgt spid="17"/>
                                        </p:tgtEl>
                                      </p:cBhvr>
                                      <p:to x="100000" y="100000"/>
                                    </p:animScale>
                                    <p:animScale>
                                      <p:cBhvr>
                                        <p:cTn id="47" dur="26">
                                          <p:stCondLst>
                                            <p:cond delay="1808"/>
                                          </p:stCondLst>
                                        </p:cTn>
                                        <p:tgtEl>
                                          <p:spTgt spid="17"/>
                                        </p:tgtEl>
                                      </p:cBhvr>
                                      <p:to x="100000" y="95000"/>
                                    </p:animScale>
                                    <p:animScale>
                                      <p:cBhvr>
                                        <p:cTn id="48" dur="166" decel="50000">
                                          <p:stCondLst>
                                            <p:cond delay="1834"/>
                                          </p:stCondLst>
                                        </p:cTn>
                                        <p:tgtEl>
                                          <p:spTgt spid="17"/>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left)">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3">
                                            <p:bg/>
                                          </p:spTgt>
                                        </p:tgtEl>
                                        <p:attrNameLst>
                                          <p:attrName>style.visibility</p:attrName>
                                        </p:attrNameLst>
                                      </p:cBhvr>
                                      <p:to>
                                        <p:strVal val="visible"/>
                                      </p:to>
                                    </p:set>
                                    <p:animEffect transition="in" filter="barn(inVertical)">
                                      <p:cBhvr>
                                        <p:cTn id="89" dur="500"/>
                                        <p:tgtEl>
                                          <p:spTgt spid="33">
                                            <p:bg/>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3">
                                            <p:txEl>
                                              <p:pRg st="0" end="0"/>
                                            </p:txEl>
                                          </p:spTgt>
                                        </p:tgtEl>
                                        <p:attrNameLst>
                                          <p:attrName>style.visibility</p:attrName>
                                        </p:attrNameLst>
                                      </p:cBhvr>
                                      <p:to>
                                        <p:strVal val="visible"/>
                                      </p:to>
                                    </p:set>
                                    <p:animEffect transition="in" filter="barn(inVertical)">
                                      <p:cBhvr>
                                        <p:cTn id="94" dur="500"/>
                                        <p:tgtEl>
                                          <p:spTgt spid="33">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3">
                                            <p:txEl>
                                              <p:pRg st="1" end="1"/>
                                            </p:txEl>
                                          </p:spTgt>
                                        </p:tgtEl>
                                        <p:attrNameLst>
                                          <p:attrName>style.visibility</p:attrName>
                                        </p:attrNameLst>
                                      </p:cBhvr>
                                      <p:to>
                                        <p:strVal val="visible"/>
                                      </p:to>
                                    </p:set>
                                    <p:animEffect transition="in" filter="barn(inVertical)">
                                      <p:cBhvr>
                                        <p:cTn id="99" dur="500"/>
                                        <p:tgtEl>
                                          <p:spTgt spid="33">
                                            <p:txEl>
                                              <p:pRg st="1" end="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3">
                                            <p:txEl>
                                              <p:pRg st="2" end="2"/>
                                            </p:txEl>
                                          </p:spTgt>
                                        </p:tgtEl>
                                        <p:attrNameLst>
                                          <p:attrName>style.visibility</p:attrName>
                                        </p:attrNameLst>
                                      </p:cBhvr>
                                      <p:to>
                                        <p:strVal val="visible"/>
                                      </p:to>
                                    </p:set>
                                    <p:animEffect transition="in" filter="barn(inVertical)">
                                      <p:cBhvr>
                                        <p:cTn id="104" dur="500"/>
                                        <p:tgtEl>
                                          <p:spTgt spid="33">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3">
                                            <p:txEl>
                                              <p:pRg st="3" end="3"/>
                                            </p:txEl>
                                          </p:spTgt>
                                        </p:tgtEl>
                                        <p:attrNameLst>
                                          <p:attrName>style.visibility</p:attrName>
                                        </p:attrNameLst>
                                      </p:cBhvr>
                                      <p:to>
                                        <p:strVal val="visible"/>
                                      </p:to>
                                    </p:set>
                                    <p:animEffect transition="in" filter="barn(inVertical)">
                                      <p:cBhvr>
                                        <p:cTn id="109" dur="5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32" grpId="0" animBg="1"/>
      <p:bldP spid="3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5" name="图片 4"/>
          <p:cNvPicPr>
            <a:picLocks noChangeAspect="1"/>
          </p:cNvPicPr>
          <p:nvPr/>
        </p:nvPicPr>
        <p:blipFill>
          <a:blip r:embed="rId5"/>
          <a:stretch>
            <a:fillRect/>
          </a:stretch>
        </p:blipFill>
        <p:spPr>
          <a:xfrm>
            <a:off x="0" y="4125971"/>
            <a:ext cx="12163928" cy="1888463"/>
          </a:xfrm>
          <a:prstGeom prst="rect">
            <a:avLst/>
          </a:prstGeom>
        </p:spPr>
      </p:pic>
      <p:pic>
        <p:nvPicPr>
          <p:cNvPr id="11" name="图片 10"/>
          <p:cNvPicPr>
            <a:picLocks noChangeAspect="1"/>
          </p:cNvPicPr>
          <p:nvPr/>
        </p:nvPicPr>
        <p:blipFill>
          <a:blip r:embed="rId6"/>
          <a:stretch>
            <a:fillRect/>
          </a:stretch>
        </p:blipFill>
        <p:spPr>
          <a:xfrm>
            <a:off x="5437129" y="6136783"/>
            <a:ext cx="663750" cy="247500"/>
          </a:xfrm>
          <a:prstGeom prst="rect">
            <a:avLst/>
          </a:prstGeom>
        </p:spPr>
      </p:pic>
      <p:pic>
        <p:nvPicPr>
          <p:cNvPr id="13" name="图片 12"/>
          <p:cNvPicPr>
            <a:picLocks noChangeAspect="1"/>
          </p:cNvPicPr>
          <p:nvPr/>
        </p:nvPicPr>
        <p:blipFill>
          <a:blip r:embed="rId7"/>
          <a:stretch>
            <a:fillRect/>
          </a:stretch>
        </p:blipFill>
        <p:spPr>
          <a:xfrm>
            <a:off x="6638369" y="6278717"/>
            <a:ext cx="416250" cy="157500"/>
          </a:xfrm>
          <a:prstGeom prst="rect">
            <a:avLst/>
          </a:prstGeom>
        </p:spPr>
      </p:pic>
      <p:pic>
        <p:nvPicPr>
          <p:cNvPr id="17" name="图片 16"/>
          <p:cNvPicPr>
            <a:picLocks noChangeAspect="1"/>
          </p:cNvPicPr>
          <p:nvPr/>
        </p:nvPicPr>
        <p:blipFill>
          <a:blip r:embed="rId8"/>
          <a:stretch>
            <a:fillRect/>
          </a:stretch>
        </p:blipFill>
        <p:spPr>
          <a:xfrm>
            <a:off x="4500467" y="1639613"/>
            <a:ext cx="540000" cy="371250"/>
          </a:xfrm>
          <a:prstGeom prst="rect">
            <a:avLst/>
          </a:prstGeom>
        </p:spPr>
      </p:pic>
      <p:pic>
        <p:nvPicPr>
          <p:cNvPr id="18" name="图片 17"/>
          <p:cNvPicPr>
            <a:picLocks noChangeAspect="1"/>
          </p:cNvPicPr>
          <p:nvPr/>
        </p:nvPicPr>
        <p:blipFill>
          <a:blip r:embed="rId9"/>
          <a:stretch>
            <a:fillRect/>
          </a:stretch>
        </p:blipFill>
        <p:spPr>
          <a:xfrm>
            <a:off x="592427" y="253170"/>
            <a:ext cx="795054" cy="419612"/>
          </a:xfrm>
          <a:prstGeom prst="rect">
            <a:avLst/>
          </a:prstGeom>
        </p:spPr>
      </p:pic>
      <p:pic>
        <p:nvPicPr>
          <p:cNvPr id="19" name="图片 18"/>
          <p:cNvPicPr>
            <a:picLocks noChangeAspect="1"/>
          </p:cNvPicPr>
          <p:nvPr/>
        </p:nvPicPr>
        <p:blipFill>
          <a:blip r:embed="rId10"/>
          <a:stretch>
            <a:fillRect/>
          </a:stretch>
        </p:blipFill>
        <p:spPr>
          <a:xfrm>
            <a:off x="10739068" y="117517"/>
            <a:ext cx="1289800" cy="954787"/>
          </a:xfrm>
          <a:prstGeom prst="rect">
            <a:avLst/>
          </a:prstGeom>
        </p:spPr>
      </p:pic>
      <p:pic>
        <p:nvPicPr>
          <p:cNvPr id="21" name="图片 20"/>
          <p:cNvPicPr>
            <a:picLocks noChangeAspect="1"/>
          </p:cNvPicPr>
          <p:nvPr/>
        </p:nvPicPr>
        <p:blipFill>
          <a:blip r:embed="rId11"/>
          <a:stretch>
            <a:fillRect/>
          </a:stretch>
        </p:blipFill>
        <p:spPr>
          <a:xfrm>
            <a:off x="1277256" y="5987792"/>
            <a:ext cx="2674144" cy="657577"/>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1" name="Picture 3" descr="https://lh6.googleusercontent.com/wJTOV7Ml_ZAKZUx7krVXhN5PGZGaNcxAOJmNzkQxP9YjpdRoR6p-n8BcxEsFNTC_NvG_ZZ6OJJVsV8Fu7801Yaq2R7hqvDj8p4wU0Z9kIzQ0pXIVIZPQ8BBCkPsNMDaaaXJv-wQ">
            <a:extLst>
              <a:ext uri="{FF2B5EF4-FFF2-40B4-BE49-F238E27FC236}">
                <a16:creationId xmlns:a16="http://schemas.microsoft.com/office/drawing/2014/main" id="{72FF66B7-0B13-444E-B7E1-FB6A660274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4374" y="421783"/>
            <a:ext cx="7603010" cy="42462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oy, doll&#10;&#10;Description automatically generated">
            <a:extLst>
              <a:ext uri="{FF2B5EF4-FFF2-40B4-BE49-F238E27FC236}">
                <a16:creationId xmlns:a16="http://schemas.microsoft.com/office/drawing/2014/main" id="{A4EDE982-4373-462E-871D-BB5C02EC21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3555" y="2010863"/>
            <a:ext cx="3881759" cy="4939368"/>
          </a:xfrm>
          <a:prstGeom prst="rect">
            <a:avLst/>
          </a:prstGeom>
        </p:spPr>
      </p:pic>
      <p:sp>
        <p:nvSpPr>
          <p:cNvPr id="2" name="TextBox 1">
            <a:extLst>
              <a:ext uri="{FF2B5EF4-FFF2-40B4-BE49-F238E27FC236}">
                <a16:creationId xmlns:a16="http://schemas.microsoft.com/office/drawing/2014/main" id="{8E7AEB6C-3724-44BF-B1AE-A240DD87DC39}"/>
              </a:ext>
            </a:extLst>
          </p:cNvPr>
          <p:cNvSpPr txBox="1"/>
          <p:nvPr/>
        </p:nvSpPr>
        <p:spPr>
          <a:xfrm>
            <a:off x="5247861" y="1550504"/>
            <a:ext cx="5118652" cy="1754326"/>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5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bảng</a:t>
            </a:r>
            <a:r>
              <a:rPr lang="en-US" sz="3600" dirty="0">
                <a:latin typeface="Times New Roman" panose="02020603050405020304" pitchFamily="18" charset="0"/>
                <a:cs typeface="Times New Roman" panose="02020603050405020304" pitchFamily="18" charset="0"/>
              </a:rPr>
              <a:t> chia 5 </a:t>
            </a:r>
            <a:r>
              <a:rPr lang="en-US" sz="3600" dirty="0" err="1">
                <a:latin typeface="Times New Roman" panose="02020603050405020304" pitchFamily="18" charset="0"/>
                <a:cs typeface="Times New Roman" panose="02020603050405020304" pitchFamily="18" charset="0"/>
              </a:rPr>
              <a:t>nhé</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08899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47"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anim calcmode="lin" valueType="num">
                                      <p:cBhvr>
                                        <p:cTn id="41" dur="500" fill="hold"/>
                                        <p:tgtEl>
                                          <p:spTgt spid="3"/>
                                        </p:tgtEl>
                                        <p:attrNameLst>
                                          <p:attrName>ppt_x</p:attrName>
                                        </p:attrNameLst>
                                      </p:cBhvr>
                                      <p:tavLst>
                                        <p:tav tm="0">
                                          <p:val>
                                            <p:strVal val="#ppt_x"/>
                                          </p:val>
                                        </p:tav>
                                        <p:tav tm="100000">
                                          <p:val>
                                            <p:strVal val="#ppt_x"/>
                                          </p:val>
                                        </p:tav>
                                      </p:tavLst>
                                    </p:anim>
                                    <p:anim calcmode="lin" valueType="num">
                                      <p:cBhvr>
                                        <p:cTn id="4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5" name="图片 4"/>
          <p:cNvPicPr>
            <a:picLocks noChangeAspect="1"/>
          </p:cNvPicPr>
          <p:nvPr/>
        </p:nvPicPr>
        <p:blipFill>
          <a:blip r:embed="rId5"/>
          <a:stretch>
            <a:fillRect/>
          </a:stretch>
        </p:blipFill>
        <p:spPr>
          <a:xfrm>
            <a:off x="0" y="4125971"/>
            <a:ext cx="12163928" cy="1888463"/>
          </a:xfrm>
          <a:prstGeom prst="rect">
            <a:avLst/>
          </a:prstGeom>
        </p:spPr>
      </p:pic>
      <p:pic>
        <p:nvPicPr>
          <p:cNvPr id="11" name="图片 10"/>
          <p:cNvPicPr>
            <a:picLocks noChangeAspect="1"/>
          </p:cNvPicPr>
          <p:nvPr/>
        </p:nvPicPr>
        <p:blipFill>
          <a:blip r:embed="rId6"/>
          <a:stretch>
            <a:fillRect/>
          </a:stretch>
        </p:blipFill>
        <p:spPr>
          <a:xfrm>
            <a:off x="5437129" y="6136783"/>
            <a:ext cx="663750" cy="247500"/>
          </a:xfrm>
          <a:prstGeom prst="rect">
            <a:avLst/>
          </a:prstGeom>
        </p:spPr>
      </p:pic>
      <p:pic>
        <p:nvPicPr>
          <p:cNvPr id="13" name="图片 12"/>
          <p:cNvPicPr>
            <a:picLocks noChangeAspect="1"/>
          </p:cNvPicPr>
          <p:nvPr/>
        </p:nvPicPr>
        <p:blipFill>
          <a:blip r:embed="rId7"/>
          <a:stretch>
            <a:fillRect/>
          </a:stretch>
        </p:blipFill>
        <p:spPr>
          <a:xfrm>
            <a:off x="6638369" y="6278717"/>
            <a:ext cx="416250" cy="157500"/>
          </a:xfrm>
          <a:prstGeom prst="rect">
            <a:avLst/>
          </a:prstGeom>
        </p:spPr>
      </p:pic>
      <p:pic>
        <p:nvPicPr>
          <p:cNvPr id="15" name="图片 14"/>
          <p:cNvPicPr>
            <a:picLocks noChangeAspect="1"/>
          </p:cNvPicPr>
          <p:nvPr/>
        </p:nvPicPr>
        <p:blipFill>
          <a:blip r:embed="rId8"/>
          <a:stretch>
            <a:fillRect/>
          </a:stretch>
        </p:blipFill>
        <p:spPr>
          <a:xfrm>
            <a:off x="10348416" y="2121744"/>
            <a:ext cx="1048307" cy="1483454"/>
          </a:xfrm>
          <a:prstGeom prst="rect">
            <a:avLst/>
          </a:prstGeom>
        </p:spPr>
      </p:pic>
      <p:pic>
        <p:nvPicPr>
          <p:cNvPr id="17" name="图片 16"/>
          <p:cNvPicPr>
            <a:picLocks noChangeAspect="1"/>
          </p:cNvPicPr>
          <p:nvPr/>
        </p:nvPicPr>
        <p:blipFill>
          <a:blip r:embed="rId9"/>
          <a:stretch>
            <a:fillRect/>
          </a:stretch>
        </p:blipFill>
        <p:spPr>
          <a:xfrm>
            <a:off x="5589610" y="220314"/>
            <a:ext cx="540000" cy="371250"/>
          </a:xfrm>
          <a:prstGeom prst="rect">
            <a:avLst/>
          </a:prstGeom>
        </p:spPr>
      </p:pic>
      <p:pic>
        <p:nvPicPr>
          <p:cNvPr id="18" name="图片 17"/>
          <p:cNvPicPr>
            <a:picLocks noChangeAspect="1"/>
          </p:cNvPicPr>
          <p:nvPr/>
        </p:nvPicPr>
        <p:blipFill>
          <a:blip r:embed="rId10"/>
          <a:stretch>
            <a:fillRect/>
          </a:stretch>
        </p:blipFill>
        <p:spPr>
          <a:xfrm>
            <a:off x="592427" y="253170"/>
            <a:ext cx="795054" cy="419612"/>
          </a:xfrm>
          <a:prstGeom prst="rect">
            <a:avLst/>
          </a:prstGeom>
        </p:spPr>
      </p:pic>
      <p:pic>
        <p:nvPicPr>
          <p:cNvPr id="19" name="图片 18"/>
          <p:cNvPicPr>
            <a:picLocks noChangeAspect="1"/>
          </p:cNvPicPr>
          <p:nvPr/>
        </p:nvPicPr>
        <p:blipFill>
          <a:blip r:embed="rId11"/>
          <a:stretch>
            <a:fillRect/>
          </a:stretch>
        </p:blipFill>
        <p:spPr>
          <a:xfrm>
            <a:off x="10739068" y="117517"/>
            <a:ext cx="1289800" cy="954787"/>
          </a:xfrm>
          <a:prstGeom prst="rect">
            <a:avLst/>
          </a:prstGeom>
        </p:spPr>
      </p:pic>
      <p:pic>
        <p:nvPicPr>
          <p:cNvPr id="21" name="图片 20"/>
          <p:cNvPicPr>
            <a:picLocks noChangeAspect="1"/>
          </p:cNvPicPr>
          <p:nvPr/>
        </p:nvPicPr>
        <p:blipFill>
          <a:blip r:embed="rId12"/>
          <a:stretch>
            <a:fillRect/>
          </a:stretch>
        </p:blipFill>
        <p:spPr>
          <a:xfrm>
            <a:off x="1277256" y="5987792"/>
            <a:ext cx="2674144" cy="657577"/>
          </a:xfrm>
          <a:prstGeom prst="rect">
            <a:avLst/>
          </a:prstGeom>
        </p:spPr>
      </p:pic>
      <p:pic>
        <p:nvPicPr>
          <p:cNvPr id="10" name="图片 9"/>
          <p:cNvPicPr>
            <a:picLocks noChangeAspect="1"/>
          </p:cNvPicPr>
          <p:nvPr/>
        </p:nvPicPr>
        <p:blipFill>
          <a:blip r:embed="rId13"/>
          <a:stretch>
            <a:fillRect/>
          </a:stretch>
        </p:blipFill>
        <p:spPr>
          <a:xfrm>
            <a:off x="5410216" y="5518558"/>
            <a:ext cx="358788" cy="780892"/>
          </a:xfrm>
          <a:prstGeom prst="rect">
            <a:avLst/>
          </a:prstGeom>
        </p:spPr>
      </p:pic>
      <p:pic>
        <p:nvPicPr>
          <p:cNvPr id="9" name="图片 8"/>
          <p:cNvPicPr>
            <a:picLocks noChangeAspect="1"/>
          </p:cNvPicPr>
          <p:nvPr/>
        </p:nvPicPr>
        <p:blipFill>
          <a:blip r:embed="rId14"/>
          <a:stretch>
            <a:fillRect/>
          </a:stretch>
        </p:blipFill>
        <p:spPr>
          <a:xfrm>
            <a:off x="5734443" y="5486400"/>
            <a:ext cx="400998" cy="865311"/>
          </a:xfrm>
          <a:prstGeom prst="rect">
            <a:avLst/>
          </a:prstGeom>
        </p:spPr>
      </p:pic>
      <p:pic>
        <p:nvPicPr>
          <p:cNvPr id="12" name="图片 11"/>
          <p:cNvPicPr>
            <a:picLocks noChangeAspect="1"/>
          </p:cNvPicPr>
          <p:nvPr/>
        </p:nvPicPr>
        <p:blipFill>
          <a:blip r:embed="rId15"/>
          <a:stretch>
            <a:fillRect/>
          </a:stretch>
        </p:blipFill>
        <p:spPr>
          <a:xfrm>
            <a:off x="6582679" y="5613436"/>
            <a:ext cx="527629" cy="801996"/>
          </a:xfrm>
          <a:prstGeom prst="rect">
            <a:avLst/>
          </a:prstGeom>
        </p:spPr>
      </p:pic>
      <p:pic>
        <p:nvPicPr>
          <p:cNvPr id="8" name="图片 7"/>
          <p:cNvPicPr>
            <a:picLocks noChangeAspect="1"/>
          </p:cNvPicPr>
          <p:nvPr/>
        </p:nvPicPr>
        <p:blipFill>
          <a:blip r:embed="rId16"/>
          <a:stretch>
            <a:fillRect/>
          </a:stretch>
        </p:blipFill>
        <p:spPr>
          <a:xfrm>
            <a:off x="1144771" y="5788547"/>
            <a:ext cx="485419" cy="696471"/>
          </a:xfrm>
          <a:prstGeom prst="rect">
            <a:avLst/>
          </a:prstGeom>
        </p:spPr>
      </p:pic>
      <p:pic>
        <p:nvPicPr>
          <p:cNvPr id="6" name="图片 5"/>
          <p:cNvPicPr>
            <a:picLocks noChangeAspect="1"/>
          </p:cNvPicPr>
          <p:nvPr/>
        </p:nvPicPr>
        <p:blipFill>
          <a:blip r:embed="rId17"/>
          <a:stretch>
            <a:fillRect/>
          </a:stretch>
        </p:blipFill>
        <p:spPr>
          <a:xfrm>
            <a:off x="489889" y="1306542"/>
            <a:ext cx="4056353" cy="4707892"/>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id="{7F879687-1224-42D4-B84A-060833278730}"/>
              </a:ext>
            </a:extLst>
          </p:cNvPr>
          <p:cNvPicPr>
            <a:picLocks noChangeAspect="1"/>
          </p:cNvPicPr>
          <p:nvPr/>
        </p:nvPicPr>
        <p:blipFill>
          <a:blip r:embed="rId18"/>
          <a:stretch>
            <a:fillRect/>
          </a:stretch>
        </p:blipFill>
        <p:spPr>
          <a:xfrm>
            <a:off x="3946102" y="1232379"/>
            <a:ext cx="6926468" cy="1395895"/>
          </a:xfrm>
          <a:prstGeom prst="rect">
            <a:avLst/>
          </a:prstGeom>
        </p:spPr>
      </p:pic>
    </p:spTree>
    <p:extLst>
      <p:ext uri="{BB962C8B-B14F-4D97-AF65-F5344CB8AC3E}">
        <p14:creationId xmlns:p14="http://schemas.microsoft.com/office/powerpoint/2010/main" val="37414063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2000"/>
                            </p:stCondLst>
                            <p:childTnLst>
                              <p:par>
                                <p:cTn id="19" presetID="9"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42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525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53" presetClass="entr" presetSubtype="16"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500" fill="hold"/>
                                        <p:tgtEl>
                                          <p:spTgt spid="28"/>
                                        </p:tgtEl>
                                        <p:attrNameLst>
                                          <p:attrName>ppt_w</p:attrName>
                                        </p:attrNameLst>
                                      </p:cBhvr>
                                      <p:tavLst>
                                        <p:tav tm="0">
                                          <p:val>
                                            <p:fltVal val="0"/>
                                          </p:val>
                                        </p:tav>
                                        <p:tav tm="100000">
                                          <p:val>
                                            <p:strVal val="#ppt_w"/>
                                          </p:val>
                                        </p:tav>
                                      </p:tavLst>
                                    </p:anim>
                                    <p:anim calcmode="lin" valueType="num">
                                      <p:cBhvr>
                                        <p:cTn id="69" dur="500" fill="hold"/>
                                        <p:tgtEl>
                                          <p:spTgt spid="28"/>
                                        </p:tgtEl>
                                        <p:attrNameLst>
                                          <p:attrName>ppt_h</p:attrName>
                                        </p:attrNameLst>
                                      </p:cBhvr>
                                      <p:tavLst>
                                        <p:tav tm="0">
                                          <p:val>
                                            <p:fltVal val="0"/>
                                          </p:val>
                                        </p:tav>
                                        <p:tav tm="100000">
                                          <p:val>
                                            <p:strVal val="#ppt_h"/>
                                          </p:val>
                                        </p:tav>
                                      </p:tavLst>
                                    </p:anim>
                                    <p:animEffect transition="in" filter="fade">
                                      <p:cBhvr>
                                        <p:cTn id="70" dur="500"/>
                                        <p:tgtEl>
                                          <p:spTgt spid="28"/>
                                        </p:tgtEl>
                                      </p:cBhvr>
                                    </p:animEffect>
                                  </p:childTnLst>
                                </p:cTn>
                              </p:par>
                            </p:childTnLst>
                          </p:cTn>
                        </p:par>
                        <p:par>
                          <p:cTn id="71" fill="hold">
                            <p:stCondLst>
                              <p:cond delay="5750"/>
                            </p:stCondLst>
                            <p:childTnLst>
                              <p:par>
                                <p:cTn id="72" presetID="32" presetClass="emph" presetSubtype="0" fill="hold" nodeType="afterEffect">
                                  <p:stCondLst>
                                    <p:cond delay="0"/>
                                  </p:stCondLst>
                                  <p:childTnLst>
                                    <p:animRot by="120000">
                                      <p:cBhvr>
                                        <p:cTn id="73" dur="100" fill="hold">
                                          <p:stCondLst>
                                            <p:cond delay="0"/>
                                          </p:stCondLst>
                                        </p:cTn>
                                        <p:tgtEl>
                                          <p:spTgt spid="28"/>
                                        </p:tgtEl>
                                        <p:attrNameLst>
                                          <p:attrName>r</p:attrName>
                                        </p:attrNameLst>
                                      </p:cBhvr>
                                    </p:animRot>
                                    <p:animRot by="-240000">
                                      <p:cBhvr>
                                        <p:cTn id="74" dur="200" fill="hold">
                                          <p:stCondLst>
                                            <p:cond delay="200"/>
                                          </p:stCondLst>
                                        </p:cTn>
                                        <p:tgtEl>
                                          <p:spTgt spid="28"/>
                                        </p:tgtEl>
                                        <p:attrNameLst>
                                          <p:attrName>r</p:attrName>
                                        </p:attrNameLst>
                                      </p:cBhvr>
                                    </p:animRot>
                                    <p:animRot by="240000">
                                      <p:cBhvr>
                                        <p:cTn id="75" dur="200" fill="hold">
                                          <p:stCondLst>
                                            <p:cond delay="400"/>
                                          </p:stCondLst>
                                        </p:cTn>
                                        <p:tgtEl>
                                          <p:spTgt spid="28"/>
                                        </p:tgtEl>
                                        <p:attrNameLst>
                                          <p:attrName>r</p:attrName>
                                        </p:attrNameLst>
                                      </p:cBhvr>
                                    </p:animRot>
                                    <p:animRot by="-240000">
                                      <p:cBhvr>
                                        <p:cTn id="76" dur="200" fill="hold">
                                          <p:stCondLst>
                                            <p:cond delay="600"/>
                                          </p:stCondLst>
                                        </p:cTn>
                                        <p:tgtEl>
                                          <p:spTgt spid="28"/>
                                        </p:tgtEl>
                                        <p:attrNameLst>
                                          <p:attrName>r</p:attrName>
                                        </p:attrNameLst>
                                      </p:cBhvr>
                                    </p:animRot>
                                    <p:animRot by="120000">
                                      <p:cBhvr>
                                        <p:cTn id="77"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48ABD3C-5028-4463-B5CE-1B272A196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329369"/>
            <a:ext cx="12265527" cy="7424329"/>
          </a:xfrm>
          <a:prstGeom prst="rect">
            <a:avLst/>
          </a:prstGeom>
        </p:spPr>
      </p:pic>
      <p:pic>
        <p:nvPicPr>
          <p:cNvPr id="14" name="图片 13"/>
          <p:cNvPicPr>
            <a:picLocks noChangeAspect="1"/>
          </p:cNvPicPr>
          <p:nvPr/>
        </p:nvPicPr>
        <p:blipFill>
          <a:blip r:embed="rId6"/>
          <a:stretch>
            <a:fillRect/>
          </a:stretch>
        </p:blipFill>
        <p:spPr>
          <a:xfrm>
            <a:off x="2610197" y="473718"/>
            <a:ext cx="9301768" cy="3594668"/>
          </a:xfrm>
          <a:prstGeom prst="rect">
            <a:avLst/>
          </a:prstGeom>
        </p:spPr>
      </p:pic>
      <p:pic>
        <p:nvPicPr>
          <p:cNvPr id="4" name="图片 3"/>
          <p:cNvPicPr>
            <a:picLocks noChangeAspect="1"/>
          </p:cNvPicPr>
          <p:nvPr/>
        </p:nvPicPr>
        <p:blipFill>
          <a:blip r:embed="rId7"/>
          <a:stretch>
            <a:fillRect/>
          </a:stretch>
        </p:blipFill>
        <p:spPr>
          <a:xfrm>
            <a:off x="0" y="5486400"/>
            <a:ext cx="12163928" cy="1371600"/>
          </a:xfrm>
          <a:prstGeom prst="rect">
            <a:avLst/>
          </a:prstGeom>
        </p:spPr>
      </p:pic>
      <p:pic>
        <p:nvPicPr>
          <p:cNvPr id="5" name="图片 4"/>
          <p:cNvPicPr>
            <a:picLocks noChangeAspect="1"/>
          </p:cNvPicPr>
          <p:nvPr/>
        </p:nvPicPr>
        <p:blipFill>
          <a:blip r:embed="rId8"/>
          <a:stretch>
            <a:fillRect/>
          </a:stretch>
        </p:blipFill>
        <p:spPr>
          <a:xfrm>
            <a:off x="0" y="4125971"/>
            <a:ext cx="12163928" cy="1888463"/>
          </a:xfrm>
          <a:prstGeom prst="rect">
            <a:avLst/>
          </a:prstGeom>
        </p:spPr>
      </p:pic>
      <p:pic>
        <p:nvPicPr>
          <p:cNvPr id="11" name="图片 10"/>
          <p:cNvPicPr>
            <a:picLocks noChangeAspect="1"/>
          </p:cNvPicPr>
          <p:nvPr/>
        </p:nvPicPr>
        <p:blipFill>
          <a:blip r:embed="rId9"/>
          <a:stretch>
            <a:fillRect/>
          </a:stretch>
        </p:blipFill>
        <p:spPr>
          <a:xfrm>
            <a:off x="5437129" y="6136783"/>
            <a:ext cx="663750" cy="247500"/>
          </a:xfrm>
          <a:prstGeom prst="rect">
            <a:avLst/>
          </a:prstGeom>
        </p:spPr>
      </p:pic>
      <p:pic>
        <p:nvPicPr>
          <p:cNvPr id="13" name="图片 12"/>
          <p:cNvPicPr>
            <a:picLocks noChangeAspect="1"/>
          </p:cNvPicPr>
          <p:nvPr/>
        </p:nvPicPr>
        <p:blipFill>
          <a:blip r:embed="rId10"/>
          <a:stretch>
            <a:fillRect/>
          </a:stretch>
        </p:blipFill>
        <p:spPr>
          <a:xfrm>
            <a:off x="6638369" y="6278717"/>
            <a:ext cx="416250" cy="157500"/>
          </a:xfrm>
          <a:prstGeom prst="rect">
            <a:avLst/>
          </a:prstGeom>
        </p:spPr>
      </p:pic>
      <p:pic>
        <p:nvPicPr>
          <p:cNvPr id="17" name="图片 16"/>
          <p:cNvPicPr>
            <a:picLocks noChangeAspect="1"/>
          </p:cNvPicPr>
          <p:nvPr/>
        </p:nvPicPr>
        <p:blipFill>
          <a:blip r:embed="rId11"/>
          <a:stretch>
            <a:fillRect/>
          </a:stretch>
        </p:blipFill>
        <p:spPr>
          <a:xfrm>
            <a:off x="7261081" y="277351"/>
            <a:ext cx="540000" cy="371250"/>
          </a:xfrm>
          <a:prstGeom prst="rect">
            <a:avLst/>
          </a:prstGeom>
        </p:spPr>
      </p:pic>
      <p:pic>
        <p:nvPicPr>
          <p:cNvPr id="18" name="图片 17"/>
          <p:cNvPicPr>
            <a:picLocks noChangeAspect="1"/>
          </p:cNvPicPr>
          <p:nvPr/>
        </p:nvPicPr>
        <p:blipFill>
          <a:blip r:embed="rId12"/>
          <a:stretch>
            <a:fillRect/>
          </a:stretch>
        </p:blipFill>
        <p:spPr>
          <a:xfrm>
            <a:off x="592427" y="253170"/>
            <a:ext cx="795054" cy="419612"/>
          </a:xfrm>
          <a:prstGeom prst="rect">
            <a:avLst/>
          </a:prstGeom>
        </p:spPr>
      </p:pic>
      <p:pic>
        <p:nvPicPr>
          <p:cNvPr id="19" name="图片 18"/>
          <p:cNvPicPr>
            <a:picLocks noChangeAspect="1"/>
          </p:cNvPicPr>
          <p:nvPr/>
        </p:nvPicPr>
        <p:blipFill>
          <a:blip r:embed="rId13"/>
          <a:stretch>
            <a:fillRect/>
          </a:stretch>
        </p:blipFill>
        <p:spPr>
          <a:xfrm>
            <a:off x="10739068" y="117517"/>
            <a:ext cx="1289800" cy="954787"/>
          </a:xfrm>
          <a:prstGeom prst="rect">
            <a:avLst/>
          </a:prstGeom>
        </p:spPr>
      </p:pic>
      <p:pic>
        <p:nvPicPr>
          <p:cNvPr id="21" name="图片 20"/>
          <p:cNvPicPr>
            <a:picLocks noChangeAspect="1"/>
          </p:cNvPicPr>
          <p:nvPr/>
        </p:nvPicPr>
        <p:blipFill>
          <a:blip r:embed="rId14"/>
          <a:stretch>
            <a:fillRect/>
          </a:stretch>
        </p:blipFill>
        <p:spPr>
          <a:xfrm>
            <a:off x="1277256" y="5987792"/>
            <a:ext cx="2674144" cy="657577"/>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45" name="图片 44"/>
          <p:cNvPicPr>
            <a:picLocks noChangeAspect="1"/>
          </p:cNvPicPr>
          <p:nvPr/>
        </p:nvPicPr>
        <p:blipFill>
          <a:blip r:embed="rId15"/>
          <a:stretch>
            <a:fillRect/>
          </a:stretch>
        </p:blipFill>
        <p:spPr>
          <a:xfrm>
            <a:off x="495851" y="2655063"/>
            <a:ext cx="2283267" cy="3231037"/>
          </a:xfrm>
          <a:prstGeom prst="rect">
            <a:avLst/>
          </a:prstGeom>
        </p:spPr>
      </p:pic>
      <p:pic>
        <p:nvPicPr>
          <p:cNvPr id="20" name="Picture 19" descr="Logo&#10;&#10;Description automatically generated">
            <a:extLst>
              <a:ext uri="{FF2B5EF4-FFF2-40B4-BE49-F238E27FC236}">
                <a16:creationId xmlns:a16="http://schemas.microsoft.com/office/drawing/2014/main" id="{ACCBB798-B5C7-4BEA-B441-9F304C665E9D}"/>
              </a:ext>
            </a:extLst>
          </p:cNvPr>
          <p:cNvPicPr>
            <a:picLocks noChangeAspect="1"/>
          </p:cNvPicPr>
          <p:nvPr/>
        </p:nvPicPr>
        <p:blipFill rotWithShape="1">
          <a:blip r:embed="rId16">
            <a:extLst>
              <a:ext uri="{28A0092B-C50C-407E-A947-70E740481C1C}">
                <a14:useLocalDpi xmlns:a14="http://schemas.microsoft.com/office/drawing/2010/main" val="0"/>
              </a:ext>
            </a:extLst>
          </a:blip>
          <a:srcRect b="23649"/>
          <a:stretch/>
        </p:blipFill>
        <p:spPr>
          <a:xfrm>
            <a:off x="3045798" y="706186"/>
            <a:ext cx="8866167" cy="1565043"/>
          </a:xfrm>
          <a:prstGeom prst="rect">
            <a:avLst/>
          </a:prstGeom>
        </p:spPr>
      </p:pic>
      <p:sp>
        <p:nvSpPr>
          <p:cNvPr id="2" name="TextBox 1">
            <a:extLst>
              <a:ext uri="{FF2B5EF4-FFF2-40B4-BE49-F238E27FC236}">
                <a16:creationId xmlns:a16="http://schemas.microsoft.com/office/drawing/2014/main" id="{26C0DE75-47CF-44E3-A0F1-1A5B8BCFB121}"/>
              </a:ext>
            </a:extLst>
          </p:cNvPr>
          <p:cNvSpPr txBox="1"/>
          <p:nvPr/>
        </p:nvSpPr>
        <p:spPr>
          <a:xfrm>
            <a:off x="3302184" y="2154403"/>
            <a:ext cx="80867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Các em hãy trả các câu hỏi sau để cùng khinh khí cầu đi khám phá các vùng đất mới nhé!</a:t>
            </a:r>
          </a:p>
        </p:txBody>
      </p:sp>
      <p:pic>
        <p:nvPicPr>
          <p:cNvPr id="28" name="5c8f628dd03f8">
            <a:hlinkClick r:id="" action="ppaction://media"/>
            <a:extLst>
              <a:ext uri="{FF2B5EF4-FFF2-40B4-BE49-F238E27FC236}">
                <a16:creationId xmlns:a16="http://schemas.microsoft.com/office/drawing/2014/main" id="{EC6E8091-4AB3-42FE-B0E5-0B79519AF30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38624" y="362300"/>
            <a:ext cx="609600" cy="609600"/>
          </a:xfrm>
          <a:prstGeom prst="rect">
            <a:avLst/>
          </a:prstGeom>
        </p:spPr>
      </p:pic>
    </p:spTree>
    <p:extLst>
      <p:ext uri="{BB962C8B-B14F-4D97-AF65-F5344CB8AC3E}">
        <p14:creationId xmlns:p14="http://schemas.microsoft.com/office/powerpoint/2010/main" val="31642824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mediacall" presetSubtype="0" fill="hold" nodeType="withEffect">
                                  <p:stCondLst>
                                    <p:cond delay="0"/>
                                  </p:stCondLst>
                                  <p:childTnLst>
                                    <p:cmd type="call" cmd="playFrom(0.0)">
                                      <p:cBhvr>
                                        <p:cTn id="9" dur="1" fill="hold"/>
                                        <p:tgtEl>
                                          <p:spTgt spid="28"/>
                                        </p:tgtEl>
                                      </p:cBhvr>
                                    </p:cmd>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5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0"/>
                                        <p:tgtEl>
                                          <p:spTgt spid="45"/>
                                        </p:tgtEl>
                                      </p:cBhvr>
                                    </p:animEffect>
                                    <p:anim calcmode="lin" valueType="num">
                                      <p:cBhvr>
                                        <p:cTn id="44" dur="1000" fill="hold"/>
                                        <p:tgtEl>
                                          <p:spTgt spid="45"/>
                                        </p:tgtEl>
                                        <p:attrNameLst>
                                          <p:attrName>ppt_x</p:attrName>
                                        </p:attrNameLst>
                                      </p:cBhvr>
                                      <p:tavLst>
                                        <p:tav tm="0">
                                          <p:val>
                                            <p:strVal val="#ppt_x"/>
                                          </p:val>
                                        </p:tav>
                                        <p:tav tm="100000">
                                          <p:val>
                                            <p:strVal val="#ppt_x"/>
                                          </p:val>
                                        </p:tav>
                                      </p:tavLst>
                                    </p:anim>
                                    <p:anim calcmode="lin" valueType="num">
                                      <p:cBhvr>
                                        <p:cTn id="45" dur="10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9"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dissolve">
                                      <p:cBhvr>
                                        <p:cTn id="49" dur="500"/>
                                        <p:tgtEl>
                                          <p:spTgt spid="14"/>
                                        </p:tgtEl>
                                      </p:cBhvr>
                                    </p:animEffect>
                                  </p:childTnLst>
                                </p:cTn>
                              </p:par>
                            </p:childTnLst>
                          </p:cTn>
                        </p:par>
                        <p:par>
                          <p:cTn id="50" fill="hold">
                            <p:stCondLst>
                              <p:cond delay="4500"/>
                            </p:stCondLst>
                            <p:childTnLst>
                              <p:par>
                                <p:cTn id="51" presetID="53" presetClass="entr" presetSubtype="16"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Effect transition="in" filter="fade">
                                      <p:cBhvr>
                                        <p:cTn id="55" dur="500"/>
                                        <p:tgtEl>
                                          <p:spTgt spid="20"/>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3">
                <p:cTn id="60" fill="hold" display="0">
                  <p:stCondLst>
                    <p:cond delay="indefinite"/>
                  </p:stCondLst>
                  <p:endCondLst>
                    <p:cond evt="onStopAudio" delay="0">
                      <p:tgtEl>
                        <p:sldTgt/>
                      </p:tgtEl>
                    </p:cond>
                  </p:endCondLst>
                </p:cTn>
                <p:tgtEl>
                  <p:spTgt spid="28"/>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7B75DD1-47EA-4020-8DEB-0C678C3E6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329369"/>
            <a:ext cx="12294556" cy="7424329"/>
          </a:xfrm>
          <a:prstGeom prst="rect">
            <a:avLst/>
          </a:prstGeom>
        </p:spPr>
      </p:pic>
      <p:pic>
        <p:nvPicPr>
          <p:cNvPr id="45" name="图片 3">
            <a:extLst>
              <a:ext uri="{FF2B5EF4-FFF2-40B4-BE49-F238E27FC236}">
                <a16:creationId xmlns:a16="http://schemas.microsoft.com/office/drawing/2014/main" id="{6CAB1BE1-FCEF-4797-879C-963A554DCC28}"/>
              </a:ext>
            </a:extLst>
          </p:cNvPr>
          <p:cNvPicPr>
            <a:picLocks noChangeAspect="1"/>
          </p:cNvPicPr>
          <p:nvPr/>
        </p:nvPicPr>
        <p:blipFill>
          <a:blip r:embed="rId4"/>
          <a:stretch>
            <a:fillRect/>
          </a:stretch>
        </p:blipFill>
        <p:spPr>
          <a:xfrm>
            <a:off x="0" y="5486400"/>
            <a:ext cx="12163928" cy="1371600"/>
          </a:xfrm>
          <a:prstGeom prst="rect">
            <a:avLst/>
          </a:prstGeom>
        </p:spPr>
      </p:pic>
      <p:pic>
        <p:nvPicPr>
          <p:cNvPr id="46" name="图片 4">
            <a:extLst>
              <a:ext uri="{FF2B5EF4-FFF2-40B4-BE49-F238E27FC236}">
                <a16:creationId xmlns:a16="http://schemas.microsoft.com/office/drawing/2014/main" id="{E8AC7C45-6866-4B9A-BCDB-5CECA0366344}"/>
              </a:ext>
            </a:extLst>
          </p:cNvPr>
          <p:cNvPicPr>
            <a:picLocks noChangeAspect="1"/>
          </p:cNvPicPr>
          <p:nvPr/>
        </p:nvPicPr>
        <p:blipFill>
          <a:blip r:embed="rId5"/>
          <a:stretch>
            <a:fillRect/>
          </a:stretch>
        </p:blipFill>
        <p:spPr>
          <a:xfrm>
            <a:off x="28072" y="4961706"/>
            <a:ext cx="12163928" cy="1888463"/>
          </a:xfrm>
          <a:prstGeom prst="rect">
            <a:avLst/>
          </a:prstGeom>
        </p:spPr>
      </p:pic>
      <p:pic>
        <p:nvPicPr>
          <p:cNvPr id="32" name="图片 31"/>
          <p:cNvPicPr>
            <a:picLocks noChangeAspect="1"/>
          </p:cNvPicPr>
          <p:nvPr/>
        </p:nvPicPr>
        <p:blipFill>
          <a:blip r:embed="rId6"/>
          <a:stretch>
            <a:fillRect/>
          </a:stretch>
        </p:blipFill>
        <p:spPr>
          <a:xfrm>
            <a:off x="2293322" y="75270"/>
            <a:ext cx="7605355" cy="1617422"/>
          </a:xfrm>
          <a:prstGeom prst="rect">
            <a:avLst/>
          </a:prstGeom>
        </p:spPr>
      </p:pic>
      <p:pic>
        <p:nvPicPr>
          <p:cNvPr id="33" name="图片 32"/>
          <p:cNvPicPr>
            <a:picLocks noChangeAspect="1"/>
          </p:cNvPicPr>
          <p:nvPr/>
        </p:nvPicPr>
        <p:blipFill>
          <a:blip r:embed="rId7"/>
          <a:stretch>
            <a:fillRect/>
          </a:stretch>
        </p:blipFill>
        <p:spPr>
          <a:xfrm>
            <a:off x="11124800" y="75270"/>
            <a:ext cx="595376" cy="842513"/>
          </a:xfrm>
          <a:prstGeom prst="rect">
            <a:avLst/>
          </a:prstGeom>
        </p:spPr>
      </p:pic>
      <p:pic>
        <p:nvPicPr>
          <p:cNvPr id="34" name="图片 33"/>
          <p:cNvPicPr>
            <a:picLocks noChangeAspect="1"/>
          </p:cNvPicPr>
          <p:nvPr/>
        </p:nvPicPr>
        <p:blipFill>
          <a:blip r:embed="rId8"/>
          <a:stretch>
            <a:fillRect/>
          </a:stretch>
        </p:blipFill>
        <p:spPr>
          <a:xfrm>
            <a:off x="1500969" y="778965"/>
            <a:ext cx="540000" cy="371250"/>
          </a:xfrm>
          <a:prstGeom prst="rect">
            <a:avLst/>
          </a:prstGeom>
        </p:spPr>
      </p:pic>
      <p:pic>
        <p:nvPicPr>
          <p:cNvPr id="35" name="图片 34"/>
          <p:cNvPicPr>
            <a:picLocks noChangeAspect="1"/>
          </p:cNvPicPr>
          <p:nvPr/>
        </p:nvPicPr>
        <p:blipFill>
          <a:blip r:embed="rId9"/>
          <a:stretch>
            <a:fillRect/>
          </a:stretch>
        </p:blipFill>
        <p:spPr>
          <a:xfrm>
            <a:off x="11294961" y="750687"/>
            <a:ext cx="795054" cy="419612"/>
          </a:xfrm>
          <a:prstGeom prst="rect">
            <a:avLst/>
          </a:prstGeom>
        </p:spPr>
      </p:pic>
      <p:pic>
        <p:nvPicPr>
          <p:cNvPr id="36" name="图片 35"/>
          <p:cNvPicPr>
            <a:picLocks noChangeAspect="1"/>
          </p:cNvPicPr>
          <p:nvPr/>
        </p:nvPicPr>
        <p:blipFill>
          <a:blip r:embed="rId10"/>
          <a:stretch>
            <a:fillRect/>
          </a:stretch>
        </p:blipFill>
        <p:spPr>
          <a:xfrm flipH="1">
            <a:off x="230421" y="19134"/>
            <a:ext cx="1289800" cy="954787"/>
          </a:xfrm>
          <a:prstGeom prst="rect">
            <a:avLst/>
          </a:prstGeom>
        </p:spPr>
      </p:pic>
      <p:pic>
        <p:nvPicPr>
          <p:cNvPr id="38" name="图片 37"/>
          <p:cNvPicPr>
            <a:picLocks noChangeAspect="1"/>
          </p:cNvPicPr>
          <p:nvPr/>
        </p:nvPicPr>
        <p:blipFill>
          <a:blip r:embed="rId8"/>
          <a:stretch>
            <a:fillRect/>
          </a:stretch>
        </p:blipFill>
        <p:spPr>
          <a:xfrm>
            <a:off x="11550015" y="75270"/>
            <a:ext cx="540000" cy="371250"/>
          </a:xfrm>
          <a:prstGeom prst="rect">
            <a:avLst/>
          </a:prstGeom>
        </p:spPr>
      </p:pic>
      <p:grpSp>
        <p:nvGrpSpPr>
          <p:cNvPr id="2" name="组合 1"/>
          <p:cNvGrpSpPr/>
          <p:nvPr/>
        </p:nvGrpSpPr>
        <p:grpSpPr>
          <a:xfrm>
            <a:off x="-918327" y="773423"/>
            <a:ext cx="694006" cy="4219993"/>
            <a:chOff x="-999927" y="1198168"/>
            <a:chExt cx="694006" cy="6293375"/>
          </a:xfrm>
        </p:grpSpPr>
        <p:sp>
          <p:nvSpPr>
            <p:cNvPr id="39" name="矩形 38"/>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矩形 39"/>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矩形 40"/>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矩形 41"/>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矩形 42"/>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8" name="图片 44">
            <a:extLst>
              <a:ext uri="{FF2B5EF4-FFF2-40B4-BE49-F238E27FC236}">
                <a16:creationId xmlns:a16="http://schemas.microsoft.com/office/drawing/2014/main" id="{A2516FE4-5600-46F9-BB77-724CA950DD95}"/>
              </a:ext>
            </a:extLst>
          </p:cNvPr>
          <p:cNvPicPr>
            <a:picLocks noChangeAspect="1"/>
          </p:cNvPicPr>
          <p:nvPr/>
        </p:nvPicPr>
        <p:blipFill>
          <a:blip r:embed="rId7"/>
          <a:stretch>
            <a:fillRect/>
          </a:stretch>
        </p:blipFill>
        <p:spPr>
          <a:xfrm>
            <a:off x="734900" y="82539"/>
            <a:ext cx="783219" cy="1108329"/>
          </a:xfrm>
          <a:prstGeom prst="rect">
            <a:avLst/>
          </a:prstGeom>
        </p:spPr>
      </p:pic>
      <p:pic>
        <p:nvPicPr>
          <p:cNvPr id="5" name="Picture 4">
            <a:extLst>
              <a:ext uri="{FF2B5EF4-FFF2-40B4-BE49-F238E27FC236}">
                <a16:creationId xmlns:a16="http://schemas.microsoft.com/office/drawing/2014/main" id="{FA433848-CE37-452B-81F3-B39DD160B0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2598" y="1574822"/>
            <a:ext cx="2632882" cy="3109703"/>
          </a:xfrm>
          <a:prstGeom prst="rect">
            <a:avLst/>
          </a:prstGeom>
        </p:spPr>
      </p:pic>
      <p:pic>
        <p:nvPicPr>
          <p:cNvPr id="24" name="Picture 23">
            <a:extLst>
              <a:ext uri="{FF2B5EF4-FFF2-40B4-BE49-F238E27FC236}">
                <a16:creationId xmlns:a16="http://schemas.microsoft.com/office/drawing/2014/main" id="{02C5C838-5EE5-4328-988C-E6550E6283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57712" y="1530588"/>
            <a:ext cx="2632882" cy="3109703"/>
          </a:xfrm>
          <a:prstGeom prst="rect">
            <a:avLst/>
          </a:prstGeom>
        </p:spPr>
      </p:pic>
      <p:sp>
        <p:nvSpPr>
          <p:cNvPr id="6" name="Rectangle: Rounded Corners 5">
            <a:extLst>
              <a:ext uri="{FF2B5EF4-FFF2-40B4-BE49-F238E27FC236}">
                <a16:creationId xmlns:a16="http://schemas.microsoft.com/office/drawing/2014/main" id="{245DA8B6-F402-48A1-8EED-17FB6B0D07DB}"/>
              </a:ext>
            </a:extLst>
          </p:cNvPr>
          <p:cNvSpPr/>
          <p:nvPr/>
        </p:nvSpPr>
        <p:spPr>
          <a:xfrm>
            <a:off x="2201432" y="4640291"/>
            <a:ext cx="1846162" cy="6476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x 2 = ?</a:t>
            </a:r>
          </a:p>
        </p:txBody>
      </p:sp>
      <p:sp>
        <p:nvSpPr>
          <p:cNvPr id="27" name="Rectangle: Rounded Corners 26">
            <a:extLst>
              <a:ext uri="{FF2B5EF4-FFF2-40B4-BE49-F238E27FC236}">
                <a16:creationId xmlns:a16="http://schemas.microsoft.com/office/drawing/2014/main" id="{4341A46A-05D8-4518-885D-D74C8E30814D}"/>
              </a:ext>
            </a:extLst>
          </p:cNvPr>
          <p:cNvSpPr/>
          <p:nvPr/>
        </p:nvSpPr>
        <p:spPr>
          <a:xfrm>
            <a:off x="7963116" y="4673434"/>
            <a:ext cx="1846162" cy="6476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15 : 5 =?</a:t>
            </a:r>
          </a:p>
        </p:txBody>
      </p:sp>
      <p:sp>
        <p:nvSpPr>
          <p:cNvPr id="29" name="Rectangle: Rounded Corners 28">
            <a:extLst>
              <a:ext uri="{FF2B5EF4-FFF2-40B4-BE49-F238E27FC236}">
                <a16:creationId xmlns:a16="http://schemas.microsoft.com/office/drawing/2014/main" id="{A3CFE2D1-1218-4393-A8E9-22E489A2EC4E}"/>
              </a:ext>
            </a:extLst>
          </p:cNvPr>
          <p:cNvSpPr/>
          <p:nvPr/>
        </p:nvSpPr>
        <p:spPr>
          <a:xfrm>
            <a:off x="1630135" y="4591548"/>
            <a:ext cx="2880842" cy="7130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x 2</a:t>
            </a:r>
            <a:r>
              <a:rPr kumimoji="0" lang="en-US" sz="2800" b="1"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 10</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0" name="Picture 29" descr="Logo&#10;&#10;Description automatically generated">
            <a:extLst>
              <a:ext uri="{FF2B5EF4-FFF2-40B4-BE49-F238E27FC236}">
                <a16:creationId xmlns:a16="http://schemas.microsoft.com/office/drawing/2014/main" id="{A2158850-6FE8-4CFD-A6E5-9851780C608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3649"/>
          <a:stretch/>
        </p:blipFill>
        <p:spPr>
          <a:xfrm>
            <a:off x="2931788" y="191600"/>
            <a:ext cx="6669702" cy="1177326"/>
          </a:xfrm>
          <a:prstGeom prst="rect">
            <a:avLst/>
          </a:prstGeom>
        </p:spPr>
      </p:pic>
      <p:sp>
        <p:nvSpPr>
          <p:cNvPr id="44" name="Rectangle: Rounded Corners 43">
            <a:extLst>
              <a:ext uri="{FF2B5EF4-FFF2-40B4-BE49-F238E27FC236}">
                <a16:creationId xmlns:a16="http://schemas.microsoft.com/office/drawing/2014/main" id="{9B6C406C-3C02-4176-8C38-EB4F94598A9D}"/>
              </a:ext>
            </a:extLst>
          </p:cNvPr>
          <p:cNvSpPr/>
          <p:nvPr/>
        </p:nvSpPr>
        <p:spPr>
          <a:xfrm>
            <a:off x="7408902" y="4636868"/>
            <a:ext cx="2545573" cy="71309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15 : 5 = 3</a:t>
            </a:r>
          </a:p>
        </p:txBody>
      </p:sp>
    </p:spTree>
    <p:extLst>
      <p:ext uri="{BB962C8B-B14F-4D97-AF65-F5344CB8AC3E}">
        <p14:creationId xmlns:p14="http://schemas.microsoft.com/office/powerpoint/2010/main" val="276565955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500"/>
                            </p:stCondLst>
                            <p:childTnLst>
                              <p:par>
                                <p:cTn id="32" presetID="42" presetClass="path" presetSubtype="0" accel="50000" decel="50000" fill="hold" nodeType="afterEffect">
                                  <p:stCondLst>
                                    <p:cond delay="0"/>
                                  </p:stCondLst>
                                  <p:childTnLst>
                                    <p:animMotion origin="layout" path="M 4.375E-6 -2.96296E-6 L 0.02812 -0.72893 " pathEditMode="relative" rAng="0" ptsTypes="AA">
                                      <p:cBhvr>
                                        <p:cTn id="33" dur="5000" fill="hold"/>
                                        <p:tgtEl>
                                          <p:spTgt spid="5"/>
                                        </p:tgtEl>
                                        <p:attrNameLst>
                                          <p:attrName>ppt_x</p:attrName>
                                          <p:attrName>ppt_y</p:attrName>
                                        </p:attrNameLst>
                                      </p:cBhvr>
                                      <p:rCtr x="1406" y="-36458"/>
                                    </p:animMotion>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500" fill="hold"/>
                                        <p:tgtEl>
                                          <p:spTgt spid="44"/>
                                        </p:tgtEl>
                                        <p:attrNameLst>
                                          <p:attrName>ppt_w</p:attrName>
                                        </p:attrNameLst>
                                      </p:cBhvr>
                                      <p:tavLst>
                                        <p:tav tm="0">
                                          <p:val>
                                            <p:fltVal val="0"/>
                                          </p:val>
                                        </p:tav>
                                        <p:tav tm="100000">
                                          <p:val>
                                            <p:strVal val="#ppt_w"/>
                                          </p:val>
                                        </p:tav>
                                      </p:tavLst>
                                    </p:anim>
                                    <p:anim calcmode="lin" valueType="num">
                                      <p:cBhvr>
                                        <p:cTn id="39" dur="500" fill="hold"/>
                                        <p:tgtEl>
                                          <p:spTgt spid="44"/>
                                        </p:tgtEl>
                                        <p:attrNameLst>
                                          <p:attrName>ppt_h</p:attrName>
                                        </p:attrNameLst>
                                      </p:cBhvr>
                                      <p:tavLst>
                                        <p:tav tm="0">
                                          <p:val>
                                            <p:fltVal val="0"/>
                                          </p:val>
                                        </p:tav>
                                        <p:tav tm="100000">
                                          <p:val>
                                            <p:strVal val="#ppt_h"/>
                                          </p:val>
                                        </p:tav>
                                      </p:tavLst>
                                    </p:anim>
                                    <p:animEffect transition="in" filter="fade">
                                      <p:cBhvr>
                                        <p:cTn id="40" dur="500"/>
                                        <p:tgtEl>
                                          <p:spTgt spid="44"/>
                                        </p:tgtEl>
                                      </p:cBhvr>
                                    </p:animEffec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5E-6 -1.48148E-6 L 0.05678 -0.8169 " pathEditMode="relative" rAng="0" ptsTypes="AA">
                                      <p:cBhvr>
                                        <p:cTn id="43" dur="5000" fill="hold"/>
                                        <p:tgtEl>
                                          <p:spTgt spid="24"/>
                                        </p:tgtEl>
                                        <p:attrNameLst>
                                          <p:attrName>ppt_x</p:attrName>
                                          <p:attrName>ppt_y</p:attrName>
                                        </p:attrNameLst>
                                      </p:cBhvr>
                                      <p:rCtr x="2839" y="-4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D3446A-26E9-C712-A1B0-04A97337D1D2}"/>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图片 44">
            <a:extLst>
              <a:ext uri="{FF2B5EF4-FFF2-40B4-BE49-F238E27FC236}">
                <a16:creationId xmlns:a16="http://schemas.microsoft.com/office/drawing/2014/main" id="{C169831E-B737-484E-B8B9-5FBF9D1BE0CB}"/>
              </a:ext>
            </a:extLst>
          </p:cNvPr>
          <p:cNvPicPr>
            <a:picLocks noChangeAspect="1"/>
          </p:cNvPicPr>
          <p:nvPr/>
        </p:nvPicPr>
        <p:blipFill>
          <a:blip r:embed="rId3"/>
          <a:stretch>
            <a:fillRect/>
          </a:stretch>
        </p:blipFill>
        <p:spPr>
          <a:xfrm>
            <a:off x="-2283267" y="394001"/>
            <a:ext cx="2283267" cy="3231037"/>
          </a:xfrm>
          <a:prstGeom prst="rect">
            <a:avLst/>
          </a:prstGeom>
        </p:spPr>
      </p:pic>
      <p:pic>
        <p:nvPicPr>
          <p:cNvPr id="4" name="Picture 3" descr="Logo&#10;&#10;Description automatically generated">
            <a:extLst>
              <a:ext uri="{FF2B5EF4-FFF2-40B4-BE49-F238E27FC236}">
                <a16:creationId xmlns:a16="http://schemas.microsoft.com/office/drawing/2014/main" id="{64401478-4E16-4B84-A4C6-EF38EFAFC8C7}"/>
              </a:ext>
            </a:extLst>
          </p:cNvPr>
          <p:cNvPicPr>
            <a:picLocks noChangeAspect="1"/>
          </p:cNvPicPr>
          <p:nvPr/>
        </p:nvPicPr>
        <p:blipFill rotWithShape="1">
          <a:blip r:embed="rId4">
            <a:extLst>
              <a:ext uri="{28A0092B-C50C-407E-A947-70E740481C1C}">
                <a14:useLocalDpi xmlns:a14="http://schemas.microsoft.com/office/drawing/2010/main" val="0"/>
              </a:ext>
            </a:extLst>
          </a:blip>
          <a:srcRect b="23649"/>
          <a:stretch/>
        </p:blipFill>
        <p:spPr>
          <a:xfrm>
            <a:off x="-364864" y="-388521"/>
            <a:ext cx="8866167" cy="1565043"/>
          </a:xfrm>
          <a:prstGeom prst="rect">
            <a:avLst/>
          </a:prstGeom>
        </p:spPr>
      </p:pic>
    </p:spTree>
    <p:extLst>
      <p:ext uri="{BB962C8B-B14F-4D97-AF65-F5344CB8AC3E}">
        <p14:creationId xmlns:p14="http://schemas.microsoft.com/office/powerpoint/2010/main" val="208823858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096 0.04167 L -0.02096 0.04167 C -0.01367 0.04005 -0.00625 0.03912 0.00091 0.03681 C 0.00378 0.03588 0.00625 0.03287 0.00911 0.03195 C 0.01927 0.02824 0.05169 0.02732 0.05417 0.02709 C 0.08086 0.02778 0.10768 0.02732 0.13438 0.0294 C 0.1388 0.02987 0.15586 0.04074 0.15898 0.04167 C 0.16576 0.04352 0.17266 0.04329 0.17943 0.04399 C 0.20404 0.04237 0.22852 0.04213 0.25313 0.03912 C 0.25508 0.03889 0.25651 0.03542 0.25846 0.03426 C 0.2612 0.03287 0.26393 0.03264 0.26667 0.03195 C 0.28086 0.01922 0.26875 0.02801 0.28711 0.02223 C 0.31719 0.01274 0.2763 0.0213 0.31172 0.01505 L 0.4862 0.01968 L 0.59258 0.02223 C 0.59714 0.02246 0.60169 0.02385 0.60625 0.02454 L 0.62266 0.02709 C 0.64271 0.03588 0.62643 0.0301 0.65677 0.03426 C 0.66068 0.03496 0.67279 0.03797 0.67721 0.03912 L 0.8026 0.03681 C 0.80599 0.03658 0.80885 0.03195 0.81211 0.03195 L 0.87904 0.03426 C 0.89961 0.03889 0.88099 0.03449 0.89805 0.03912 C 0.9013 0.04005 0.90443 0.04028 0.90768 0.04167 C 0.9168 0.04514 0.92552 0.05255 0.9349 0.05371 L 0.97448 0.05857 C 0.97813 0.05903 0.98164 0.06088 0.98529 0.06088 C 1.00169 0.06158 1.0181 0.06088 1.03438 0.06088 " pathEditMode="relative" ptsTypes="AAAAAAAAAAAAAAAAAAAAAAAAAAAA">
                                      <p:cBhvr>
                                        <p:cTn id="6" dur="4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28E61C-90E4-486B-ABA9-C30729962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329369"/>
            <a:ext cx="12294556" cy="7424329"/>
          </a:xfrm>
          <a:prstGeom prst="rect">
            <a:avLst/>
          </a:prstGeom>
        </p:spPr>
      </p:pic>
      <p:pic>
        <p:nvPicPr>
          <p:cNvPr id="45" name="图片 3">
            <a:extLst>
              <a:ext uri="{FF2B5EF4-FFF2-40B4-BE49-F238E27FC236}">
                <a16:creationId xmlns:a16="http://schemas.microsoft.com/office/drawing/2014/main" id="{6CAB1BE1-FCEF-4797-879C-963A554DCC28}"/>
              </a:ext>
            </a:extLst>
          </p:cNvPr>
          <p:cNvPicPr>
            <a:picLocks noChangeAspect="1"/>
          </p:cNvPicPr>
          <p:nvPr/>
        </p:nvPicPr>
        <p:blipFill>
          <a:blip r:embed="rId4"/>
          <a:stretch>
            <a:fillRect/>
          </a:stretch>
        </p:blipFill>
        <p:spPr>
          <a:xfrm>
            <a:off x="0" y="5486400"/>
            <a:ext cx="12163928" cy="1371600"/>
          </a:xfrm>
          <a:prstGeom prst="rect">
            <a:avLst/>
          </a:prstGeom>
        </p:spPr>
      </p:pic>
      <p:pic>
        <p:nvPicPr>
          <p:cNvPr id="46" name="图片 4">
            <a:extLst>
              <a:ext uri="{FF2B5EF4-FFF2-40B4-BE49-F238E27FC236}">
                <a16:creationId xmlns:a16="http://schemas.microsoft.com/office/drawing/2014/main" id="{E8AC7C45-6866-4B9A-BCDB-5CECA0366344}"/>
              </a:ext>
            </a:extLst>
          </p:cNvPr>
          <p:cNvPicPr>
            <a:picLocks noChangeAspect="1"/>
          </p:cNvPicPr>
          <p:nvPr/>
        </p:nvPicPr>
        <p:blipFill>
          <a:blip r:embed="rId5"/>
          <a:stretch>
            <a:fillRect/>
          </a:stretch>
        </p:blipFill>
        <p:spPr>
          <a:xfrm>
            <a:off x="28072" y="4961706"/>
            <a:ext cx="12163928" cy="1888463"/>
          </a:xfrm>
          <a:prstGeom prst="rect">
            <a:avLst/>
          </a:prstGeom>
        </p:spPr>
      </p:pic>
      <p:pic>
        <p:nvPicPr>
          <p:cNvPr id="32" name="图片 31"/>
          <p:cNvPicPr>
            <a:picLocks noChangeAspect="1"/>
          </p:cNvPicPr>
          <p:nvPr/>
        </p:nvPicPr>
        <p:blipFill>
          <a:blip r:embed="rId6"/>
          <a:stretch>
            <a:fillRect/>
          </a:stretch>
        </p:blipFill>
        <p:spPr>
          <a:xfrm>
            <a:off x="2293322" y="75270"/>
            <a:ext cx="7605355" cy="1617422"/>
          </a:xfrm>
          <a:prstGeom prst="rect">
            <a:avLst/>
          </a:prstGeom>
        </p:spPr>
      </p:pic>
      <p:pic>
        <p:nvPicPr>
          <p:cNvPr id="33" name="图片 32"/>
          <p:cNvPicPr>
            <a:picLocks noChangeAspect="1"/>
          </p:cNvPicPr>
          <p:nvPr/>
        </p:nvPicPr>
        <p:blipFill>
          <a:blip r:embed="rId7"/>
          <a:stretch>
            <a:fillRect/>
          </a:stretch>
        </p:blipFill>
        <p:spPr>
          <a:xfrm>
            <a:off x="11124800" y="75270"/>
            <a:ext cx="595376" cy="842513"/>
          </a:xfrm>
          <a:prstGeom prst="rect">
            <a:avLst/>
          </a:prstGeom>
        </p:spPr>
      </p:pic>
      <p:pic>
        <p:nvPicPr>
          <p:cNvPr id="34" name="图片 33"/>
          <p:cNvPicPr>
            <a:picLocks noChangeAspect="1"/>
          </p:cNvPicPr>
          <p:nvPr/>
        </p:nvPicPr>
        <p:blipFill>
          <a:blip r:embed="rId8"/>
          <a:stretch>
            <a:fillRect/>
          </a:stretch>
        </p:blipFill>
        <p:spPr>
          <a:xfrm>
            <a:off x="2112972" y="608883"/>
            <a:ext cx="540000" cy="371250"/>
          </a:xfrm>
          <a:prstGeom prst="rect">
            <a:avLst/>
          </a:prstGeom>
        </p:spPr>
      </p:pic>
      <p:pic>
        <p:nvPicPr>
          <p:cNvPr id="35" name="图片 34"/>
          <p:cNvPicPr>
            <a:picLocks noChangeAspect="1"/>
          </p:cNvPicPr>
          <p:nvPr/>
        </p:nvPicPr>
        <p:blipFill>
          <a:blip r:embed="rId9"/>
          <a:stretch>
            <a:fillRect/>
          </a:stretch>
        </p:blipFill>
        <p:spPr>
          <a:xfrm>
            <a:off x="11294961" y="750687"/>
            <a:ext cx="795054" cy="419612"/>
          </a:xfrm>
          <a:prstGeom prst="rect">
            <a:avLst/>
          </a:prstGeom>
        </p:spPr>
      </p:pic>
      <p:pic>
        <p:nvPicPr>
          <p:cNvPr id="36" name="图片 35"/>
          <p:cNvPicPr>
            <a:picLocks noChangeAspect="1"/>
          </p:cNvPicPr>
          <p:nvPr/>
        </p:nvPicPr>
        <p:blipFill>
          <a:blip r:embed="rId10"/>
          <a:stretch>
            <a:fillRect/>
          </a:stretch>
        </p:blipFill>
        <p:spPr>
          <a:xfrm flipH="1">
            <a:off x="230421" y="19134"/>
            <a:ext cx="1289800" cy="954787"/>
          </a:xfrm>
          <a:prstGeom prst="rect">
            <a:avLst/>
          </a:prstGeom>
        </p:spPr>
      </p:pic>
      <p:pic>
        <p:nvPicPr>
          <p:cNvPr id="38" name="图片 37"/>
          <p:cNvPicPr>
            <a:picLocks noChangeAspect="1"/>
          </p:cNvPicPr>
          <p:nvPr/>
        </p:nvPicPr>
        <p:blipFill>
          <a:blip r:embed="rId8"/>
          <a:stretch>
            <a:fillRect/>
          </a:stretch>
        </p:blipFill>
        <p:spPr>
          <a:xfrm>
            <a:off x="11550015" y="75270"/>
            <a:ext cx="540000" cy="371250"/>
          </a:xfrm>
          <a:prstGeom prst="rect">
            <a:avLst/>
          </a:prstGeom>
        </p:spPr>
      </p:pic>
      <p:grpSp>
        <p:nvGrpSpPr>
          <p:cNvPr id="2" name="组合 1"/>
          <p:cNvGrpSpPr/>
          <p:nvPr/>
        </p:nvGrpSpPr>
        <p:grpSpPr>
          <a:xfrm>
            <a:off x="-918327" y="773423"/>
            <a:ext cx="694006" cy="4219993"/>
            <a:chOff x="-999927" y="1198168"/>
            <a:chExt cx="694006" cy="6293375"/>
          </a:xfrm>
        </p:grpSpPr>
        <p:sp>
          <p:nvSpPr>
            <p:cNvPr id="39" name="矩形 38"/>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矩形 39"/>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矩形 40"/>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矩形 41"/>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矩形 42"/>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8" name="图片 44">
            <a:extLst>
              <a:ext uri="{FF2B5EF4-FFF2-40B4-BE49-F238E27FC236}">
                <a16:creationId xmlns:a16="http://schemas.microsoft.com/office/drawing/2014/main" id="{A2516FE4-5600-46F9-BB77-724CA950DD95}"/>
              </a:ext>
            </a:extLst>
          </p:cNvPr>
          <p:cNvPicPr>
            <a:picLocks noChangeAspect="1"/>
          </p:cNvPicPr>
          <p:nvPr/>
        </p:nvPicPr>
        <p:blipFill>
          <a:blip r:embed="rId7"/>
          <a:stretch>
            <a:fillRect/>
          </a:stretch>
        </p:blipFill>
        <p:spPr>
          <a:xfrm>
            <a:off x="734900" y="82539"/>
            <a:ext cx="783219" cy="1108329"/>
          </a:xfrm>
          <a:prstGeom prst="rect">
            <a:avLst/>
          </a:prstGeom>
        </p:spPr>
      </p:pic>
      <p:pic>
        <p:nvPicPr>
          <p:cNvPr id="5" name="Picture 4">
            <a:extLst>
              <a:ext uri="{FF2B5EF4-FFF2-40B4-BE49-F238E27FC236}">
                <a16:creationId xmlns:a16="http://schemas.microsoft.com/office/drawing/2014/main" id="{FA433848-CE37-452B-81F3-B39DD160B0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4601" y="1404740"/>
            <a:ext cx="2632882" cy="3109703"/>
          </a:xfrm>
          <a:prstGeom prst="rect">
            <a:avLst/>
          </a:prstGeom>
        </p:spPr>
      </p:pic>
      <p:pic>
        <p:nvPicPr>
          <p:cNvPr id="25" name="Picture 24">
            <a:extLst>
              <a:ext uri="{FF2B5EF4-FFF2-40B4-BE49-F238E27FC236}">
                <a16:creationId xmlns:a16="http://schemas.microsoft.com/office/drawing/2014/main" id="{E259D07F-B620-430C-8212-39499839AD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3771" y="1283378"/>
            <a:ext cx="2632882" cy="3109703"/>
          </a:xfrm>
          <a:prstGeom prst="rect">
            <a:avLst/>
          </a:prstGeom>
        </p:spPr>
      </p:pic>
      <p:sp>
        <p:nvSpPr>
          <p:cNvPr id="6" name="Rectangle: Rounded Corners 5">
            <a:extLst>
              <a:ext uri="{FF2B5EF4-FFF2-40B4-BE49-F238E27FC236}">
                <a16:creationId xmlns:a16="http://schemas.microsoft.com/office/drawing/2014/main" id="{245DA8B6-F402-48A1-8EED-17FB6B0D07DB}"/>
              </a:ext>
            </a:extLst>
          </p:cNvPr>
          <p:cNvSpPr/>
          <p:nvPr/>
        </p:nvSpPr>
        <p:spPr>
          <a:xfrm>
            <a:off x="2813435" y="4470209"/>
            <a:ext cx="1846162" cy="6476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x 6 = ?</a:t>
            </a:r>
          </a:p>
        </p:txBody>
      </p:sp>
      <p:sp>
        <p:nvSpPr>
          <p:cNvPr id="28" name="Rectangle: Rounded Corners 27">
            <a:extLst>
              <a:ext uri="{FF2B5EF4-FFF2-40B4-BE49-F238E27FC236}">
                <a16:creationId xmlns:a16="http://schemas.microsoft.com/office/drawing/2014/main" id="{8CABFF51-B165-4F1A-8428-3771B4197CA0}"/>
              </a:ext>
            </a:extLst>
          </p:cNvPr>
          <p:cNvSpPr/>
          <p:nvPr/>
        </p:nvSpPr>
        <p:spPr>
          <a:xfrm>
            <a:off x="8172739" y="4487449"/>
            <a:ext cx="2103003" cy="6476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C00000"/>
                </a:solidFill>
                <a:latin typeface="Arial" panose="020B0604020202020204" pitchFamily="34" charset="0"/>
                <a:cs typeface="Arial" panose="020B0604020202020204" pitchFamily="34" charset="0"/>
              </a:rPr>
              <a:t>25 : ? = 5</a:t>
            </a: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A3CFE2D1-1218-4393-A8E9-22E489A2EC4E}"/>
              </a:ext>
            </a:extLst>
          </p:cNvPr>
          <p:cNvSpPr/>
          <p:nvPr/>
        </p:nvSpPr>
        <p:spPr>
          <a:xfrm>
            <a:off x="2390294" y="4421116"/>
            <a:ext cx="2880842" cy="7130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x 6 = 30</a:t>
            </a:r>
          </a:p>
        </p:txBody>
      </p:sp>
      <p:pic>
        <p:nvPicPr>
          <p:cNvPr id="30" name="Picture 29" descr="Logo&#10;&#10;Description automatically generated">
            <a:extLst>
              <a:ext uri="{FF2B5EF4-FFF2-40B4-BE49-F238E27FC236}">
                <a16:creationId xmlns:a16="http://schemas.microsoft.com/office/drawing/2014/main" id="{A2158850-6FE8-4CFD-A6E5-9851780C608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3649"/>
          <a:stretch/>
        </p:blipFill>
        <p:spPr>
          <a:xfrm>
            <a:off x="2931788" y="191600"/>
            <a:ext cx="6669702" cy="1177326"/>
          </a:xfrm>
          <a:prstGeom prst="rect">
            <a:avLst/>
          </a:prstGeom>
        </p:spPr>
      </p:pic>
      <p:sp>
        <p:nvSpPr>
          <p:cNvPr id="47" name="Rectangle: Rounded Corners 46">
            <a:extLst>
              <a:ext uri="{FF2B5EF4-FFF2-40B4-BE49-F238E27FC236}">
                <a16:creationId xmlns:a16="http://schemas.microsoft.com/office/drawing/2014/main" id="{F3A9D899-494F-4FA0-AB58-504D9CDE5174}"/>
              </a:ext>
            </a:extLst>
          </p:cNvPr>
          <p:cNvSpPr/>
          <p:nvPr/>
        </p:nvSpPr>
        <p:spPr>
          <a:xfrm>
            <a:off x="7932812" y="4421116"/>
            <a:ext cx="2582855" cy="71309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25 :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5</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5</a:t>
            </a:r>
          </a:p>
        </p:txBody>
      </p:sp>
    </p:spTree>
    <p:extLst>
      <p:ext uri="{BB962C8B-B14F-4D97-AF65-F5344CB8AC3E}">
        <p14:creationId xmlns:p14="http://schemas.microsoft.com/office/powerpoint/2010/main" val="23696633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500"/>
                            </p:stCondLst>
                            <p:childTnLst>
                              <p:par>
                                <p:cTn id="32" presetID="42" presetClass="path" presetSubtype="0" accel="50000" decel="50000" fill="hold" nodeType="afterEffect">
                                  <p:stCondLst>
                                    <p:cond delay="0"/>
                                  </p:stCondLst>
                                  <p:childTnLst>
                                    <p:animMotion origin="layout" path="M 4.375E-6 -2.96296E-6 L 0.02812 -0.72893 " pathEditMode="relative" rAng="0" ptsTypes="AA">
                                      <p:cBhvr>
                                        <p:cTn id="33" dur="5000" fill="hold"/>
                                        <p:tgtEl>
                                          <p:spTgt spid="5"/>
                                        </p:tgtEl>
                                        <p:attrNameLst>
                                          <p:attrName>ppt_x</p:attrName>
                                          <p:attrName>ppt_y</p:attrName>
                                        </p:attrNameLst>
                                      </p:cBhvr>
                                      <p:rCtr x="1406" y="-36458"/>
                                    </p:animMotion>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p:cTn id="38" dur="500" fill="hold"/>
                                        <p:tgtEl>
                                          <p:spTgt spid="47"/>
                                        </p:tgtEl>
                                        <p:attrNameLst>
                                          <p:attrName>ppt_w</p:attrName>
                                        </p:attrNameLst>
                                      </p:cBhvr>
                                      <p:tavLst>
                                        <p:tav tm="0">
                                          <p:val>
                                            <p:fltVal val="0"/>
                                          </p:val>
                                        </p:tav>
                                        <p:tav tm="100000">
                                          <p:val>
                                            <p:strVal val="#ppt_w"/>
                                          </p:val>
                                        </p:tav>
                                      </p:tavLst>
                                    </p:anim>
                                    <p:anim calcmode="lin" valueType="num">
                                      <p:cBhvr>
                                        <p:cTn id="39" dur="500" fill="hold"/>
                                        <p:tgtEl>
                                          <p:spTgt spid="47"/>
                                        </p:tgtEl>
                                        <p:attrNameLst>
                                          <p:attrName>ppt_h</p:attrName>
                                        </p:attrNameLst>
                                      </p:cBhvr>
                                      <p:tavLst>
                                        <p:tav tm="0">
                                          <p:val>
                                            <p:fltVal val="0"/>
                                          </p:val>
                                        </p:tav>
                                        <p:tav tm="100000">
                                          <p:val>
                                            <p:strVal val="#ppt_h"/>
                                          </p:val>
                                        </p:tav>
                                      </p:tavLst>
                                    </p:anim>
                                    <p:animEffect transition="in" filter="fade">
                                      <p:cBhvr>
                                        <p:cTn id="40" dur="500"/>
                                        <p:tgtEl>
                                          <p:spTgt spid="47"/>
                                        </p:tgtEl>
                                      </p:cBhvr>
                                    </p:animEffec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4.16667E-7 2.22222E-6 L 0.09792 -0.70695 " pathEditMode="relative" rAng="0" ptsTypes="AA">
                                      <p:cBhvr>
                                        <p:cTn id="43" dur="5000" fill="hold"/>
                                        <p:tgtEl>
                                          <p:spTgt spid="25"/>
                                        </p:tgtEl>
                                        <p:attrNameLst>
                                          <p:attrName>ppt_x</p:attrName>
                                          <p:attrName>ppt_y</p:attrName>
                                        </p:attrNameLst>
                                      </p:cBhvr>
                                      <p:rCtr x="4896" y="-3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C5E7D-1621-0797-2123-FDE6057EEE2D}"/>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4">
            <a:extLst>
              <a:ext uri="{FF2B5EF4-FFF2-40B4-BE49-F238E27FC236}">
                <a16:creationId xmlns:a16="http://schemas.microsoft.com/office/drawing/2014/main" id="{FD4E55AA-E7EF-4543-A500-F26A121286EA}"/>
              </a:ext>
            </a:extLst>
          </p:cNvPr>
          <p:cNvPicPr>
            <a:picLocks noChangeAspect="1"/>
          </p:cNvPicPr>
          <p:nvPr/>
        </p:nvPicPr>
        <p:blipFill>
          <a:blip r:embed="rId3"/>
          <a:stretch>
            <a:fillRect/>
          </a:stretch>
        </p:blipFill>
        <p:spPr>
          <a:xfrm>
            <a:off x="-2283267" y="394001"/>
            <a:ext cx="2283267" cy="3231037"/>
          </a:xfrm>
          <a:prstGeom prst="rect">
            <a:avLst/>
          </a:prstGeom>
        </p:spPr>
      </p:pic>
      <p:pic>
        <p:nvPicPr>
          <p:cNvPr id="3" name="Picture 2" descr="Logo&#10;&#10;Description automatically generated">
            <a:extLst>
              <a:ext uri="{FF2B5EF4-FFF2-40B4-BE49-F238E27FC236}">
                <a16:creationId xmlns:a16="http://schemas.microsoft.com/office/drawing/2014/main" id="{EC530388-6BC6-49F0-AA38-34B72EE631B6}"/>
              </a:ext>
            </a:extLst>
          </p:cNvPr>
          <p:cNvPicPr>
            <a:picLocks noChangeAspect="1"/>
          </p:cNvPicPr>
          <p:nvPr/>
        </p:nvPicPr>
        <p:blipFill rotWithShape="1">
          <a:blip r:embed="rId4">
            <a:extLst>
              <a:ext uri="{28A0092B-C50C-407E-A947-70E740481C1C}">
                <a14:useLocalDpi xmlns:a14="http://schemas.microsoft.com/office/drawing/2010/main" val="0"/>
              </a:ext>
            </a:extLst>
          </a:blip>
          <a:srcRect b="23649"/>
          <a:stretch/>
        </p:blipFill>
        <p:spPr>
          <a:xfrm>
            <a:off x="-231860" y="5292957"/>
            <a:ext cx="8866167" cy="1565043"/>
          </a:xfrm>
          <a:prstGeom prst="rect">
            <a:avLst/>
          </a:prstGeom>
        </p:spPr>
      </p:pic>
    </p:spTree>
    <p:extLst>
      <p:ext uri="{BB962C8B-B14F-4D97-AF65-F5344CB8AC3E}">
        <p14:creationId xmlns:p14="http://schemas.microsoft.com/office/powerpoint/2010/main" val="131608946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56 -0.01018 L 0.00156 -0.01018 L 0.01862 -0.0081 C 0.02214 -0.00763 0.02552 -0.00671 0.02891 -0.00601 C 0.0319 -0.00555 0.0349 -0.00439 0.03802 -0.00416 C 0.08984 -4.07407E-6 0.24036 -4.07407E-6 0.24466 -4.07407E-6 L 0.35833 0.00209 L 0.64583 -4.07407E-6 C 0.72656 -0.00092 0.71862 -0.00092 0.77656 -0.00416 C 0.77917 -0.00463 0.7819 -0.00509 0.78451 -0.00601 C 0.78685 -0.00694 0.78893 -0.00926 0.79128 -0.01018 C 0.79466 -0.01134 0.79805 -0.01134 0.80156 -0.01203 C 0.80378 -0.01342 0.80599 -0.01527 0.80833 -0.0162 C 0.80911 -0.01643 0.82161 -0.01805 0.82422 -0.02013 C 0.82526 -0.02083 0.82578 -0.02291 0.82656 -0.02407 L 0.82656 -0.02407 " pathEditMode="relative" ptsTypes="AAAAAAAAAAAAAAAA">
                                      <p:cBhvr>
                                        <p:cTn id="6" dur="35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4528E61C-90E4-486B-ABA9-C30729962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329369"/>
            <a:ext cx="12294556" cy="7424329"/>
          </a:xfrm>
          <a:prstGeom prst="rect">
            <a:avLst/>
          </a:prstGeom>
        </p:spPr>
      </p:pic>
      <p:pic>
        <p:nvPicPr>
          <p:cNvPr id="45" name="图片 3">
            <a:extLst>
              <a:ext uri="{FF2B5EF4-FFF2-40B4-BE49-F238E27FC236}">
                <a16:creationId xmlns:a16="http://schemas.microsoft.com/office/drawing/2014/main" id="{6CAB1BE1-FCEF-4797-879C-963A554DCC28}"/>
              </a:ext>
            </a:extLst>
          </p:cNvPr>
          <p:cNvPicPr>
            <a:picLocks noChangeAspect="1"/>
          </p:cNvPicPr>
          <p:nvPr/>
        </p:nvPicPr>
        <p:blipFill>
          <a:blip r:embed="rId4"/>
          <a:stretch>
            <a:fillRect/>
          </a:stretch>
        </p:blipFill>
        <p:spPr>
          <a:xfrm>
            <a:off x="0" y="5486400"/>
            <a:ext cx="12163928" cy="1371600"/>
          </a:xfrm>
          <a:prstGeom prst="rect">
            <a:avLst/>
          </a:prstGeom>
        </p:spPr>
      </p:pic>
      <p:pic>
        <p:nvPicPr>
          <p:cNvPr id="46" name="图片 4">
            <a:extLst>
              <a:ext uri="{FF2B5EF4-FFF2-40B4-BE49-F238E27FC236}">
                <a16:creationId xmlns:a16="http://schemas.microsoft.com/office/drawing/2014/main" id="{E8AC7C45-6866-4B9A-BCDB-5CECA0366344}"/>
              </a:ext>
            </a:extLst>
          </p:cNvPr>
          <p:cNvPicPr>
            <a:picLocks noChangeAspect="1"/>
          </p:cNvPicPr>
          <p:nvPr/>
        </p:nvPicPr>
        <p:blipFill>
          <a:blip r:embed="rId5"/>
          <a:stretch>
            <a:fillRect/>
          </a:stretch>
        </p:blipFill>
        <p:spPr>
          <a:xfrm>
            <a:off x="28072" y="4961706"/>
            <a:ext cx="12163928" cy="1888463"/>
          </a:xfrm>
          <a:prstGeom prst="rect">
            <a:avLst/>
          </a:prstGeom>
        </p:spPr>
      </p:pic>
      <p:pic>
        <p:nvPicPr>
          <p:cNvPr id="32" name="图片 31"/>
          <p:cNvPicPr>
            <a:picLocks noChangeAspect="1"/>
          </p:cNvPicPr>
          <p:nvPr/>
        </p:nvPicPr>
        <p:blipFill>
          <a:blip r:embed="rId6"/>
          <a:stretch>
            <a:fillRect/>
          </a:stretch>
        </p:blipFill>
        <p:spPr>
          <a:xfrm>
            <a:off x="2293322" y="75270"/>
            <a:ext cx="7605355" cy="1617422"/>
          </a:xfrm>
          <a:prstGeom prst="rect">
            <a:avLst/>
          </a:prstGeom>
        </p:spPr>
      </p:pic>
      <p:pic>
        <p:nvPicPr>
          <p:cNvPr id="33" name="图片 32"/>
          <p:cNvPicPr>
            <a:picLocks noChangeAspect="1"/>
          </p:cNvPicPr>
          <p:nvPr/>
        </p:nvPicPr>
        <p:blipFill>
          <a:blip r:embed="rId7"/>
          <a:stretch>
            <a:fillRect/>
          </a:stretch>
        </p:blipFill>
        <p:spPr>
          <a:xfrm>
            <a:off x="11124800" y="75270"/>
            <a:ext cx="595376" cy="842513"/>
          </a:xfrm>
          <a:prstGeom prst="rect">
            <a:avLst/>
          </a:prstGeom>
        </p:spPr>
      </p:pic>
      <p:pic>
        <p:nvPicPr>
          <p:cNvPr id="34" name="图片 33"/>
          <p:cNvPicPr>
            <a:picLocks noChangeAspect="1"/>
          </p:cNvPicPr>
          <p:nvPr/>
        </p:nvPicPr>
        <p:blipFill>
          <a:blip r:embed="rId8"/>
          <a:stretch>
            <a:fillRect/>
          </a:stretch>
        </p:blipFill>
        <p:spPr>
          <a:xfrm>
            <a:off x="2112972" y="608883"/>
            <a:ext cx="540000" cy="371250"/>
          </a:xfrm>
          <a:prstGeom prst="rect">
            <a:avLst/>
          </a:prstGeom>
        </p:spPr>
      </p:pic>
      <p:pic>
        <p:nvPicPr>
          <p:cNvPr id="35" name="图片 34"/>
          <p:cNvPicPr>
            <a:picLocks noChangeAspect="1"/>
          </p:cNvPicPr>
          <p:nvPr/>
        </p:nvPicPr>
        <p:blipFill>
          <a:blip r:embed="rId9"/>
          <a:stretch>
            <a:fillRect/>
          </a:stretch>
        </p:blipFill>
        <p:spPr>
          <a:xfrm>
            <a:off x="11294961" y="750687"/>
            <a:ext cx="795054" cy="419612"/>
          </a:xfrm>
          <a:prstGeom prst="rect">
            <a:avLst/>
          </a:prstGeom>
        </p:spPr>
      </p:pic>
      <p:pic>
        <p:nvPicPr>
          <p:cNvPr id="36" name="图片 35"/>
          <p:cNvPicPr>
            <a:picLocks noChangeAspect="1"/>
          </p:cNvPicPr>
          <p:nvPr/>
        </p:nvPicPr>
        <p:blipFill>
          <a:blip r:embed="rId10"/>
          <a:stretch>
            <a:fillRect/>
          </a:stretch>
        </p:blipFill>
        <p:spPr>
          <a:xfrm flipH="1">
            <a:off x="230421" y="19134"/>
            <a:ext cx="1289800" cy="954787"/>
          </a:xfrm>
          <a:prstGeom prst="rect">
            <a:avLst/>
          </a:prstGeom>
        </p:spPr>
      </p:pic>
      <p:pic>
        <p:nvPicPr>
          <p:cNvPr id="38" name="图片 37"/>
          <p:cNvPicPr>
            <a:picLocks noChangeAspect="1"/>
          </p:cNvPicPr>
          <p:nvPr/>
        </p:nvPicPr>
        <p:blipFill>
          <a:blip r:embed="rId8"/>
          <a:stretch>
            <a:fillRect/>
          </a:stretch>
        </p:blipFill>
        <p:spPr>
          <a:xfrm>
            <a:off x="11550015" y="75270"/>
            <a:ext cx="540000" cy="371250"/>
          </a:xfrm>
          <a:prstGeom prst="rect">
            <a:avLst/>
          </a:prstGeom>
        </p:spPr>
      </p:pic>
      <p:grpSp>
        <p:nvGrpSpPr>
          <p:cNvPr id="2" name="组合 1"/>
          <p:cNvGrpSpPr/>
          <p:nvPr/>
        </p:nvGrpSpPr>
        <p:grpSpPr>
          <a:xfrm>
            <a:off x="-918327" y="773423"/>
            <a:ext cx="694006" cy="4219993"/>
            <a:chOff x="-999927" y="1198168"/>
            <a:chExt cx="694006" cy="6293375"/>
          </a:xfrm>
        </p:grpSpPr>
        <p:sp>
          <p:nvSpPr>
            <p:cNvPr id="39" name="矩形 38"/>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矩形 39"/>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1" name="矩形 40"/>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矩形 41"/>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矩形 42"/>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8" name="图片 44">
            <a:extLst>
              <a:ext uri="{FF2B5EF4-FFF2-40B4-BE49-F238E27FC236}">
                <a16:creationId xmlns:a16="http://schemas.microsoft.com/office/drawing/2014/main" id="{A2516FE4-5600-46F9-BB77-724CA950DD95}"/>
              </a:ext>
            </a:extLst>
          </p:cNvPr>
          <p:cNvPicPr>
            <a:picLocks noChangeAspect="1"/>
          </p:cNvPicPr>
          <p:nvPr/>
        </p:nvPicPr>
        <p:blipFill>
          <a:blip r:embed="rId7"/>
          <a:stretch>
            <a:fillRect/>
          </a:stretch>
        </p:blipFill>
        <p:spPr>
          <a:xfrm>
            <a:off x="734900" y="82539"/>
            <a:ext cx="783219" cy="1108329"/>
          </a:xfrm>
          <a:prstGeom prst="rect">
            <a:avLst/>
          </a:prstGeom>
        </p:spPr>
      </p:pic>
      <p:pic>
        <p:nvPicPr>
          <p:cNvPr id="5" name="Picture 4">
            <a:extLst>
              <a:ext uri="{FF2B5EF4-FFF2-40B4-BE49-F238E27FC236}">
                <a16:creationId xmlns:a16="http://schemas.microsoft.com/office/drawing/2014/main" id="{FA433848-CE37-452B-81F3-B39DD160B0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34601" y="1404740"/>
            <a:ext cx="2632882" cy="3109703"/>
          </a:xfrm>
          <a:prstGeom prst="rect">
            <a:avLst/>
          </a:prstGeom>
        </p:spPr>
      </p:pic>
      <p:pic>
        <p:nvPicPr>
          <p:cNvPr id="25" name="Picture 24">
            <a:extLst>
              <a:ext uri="{FF2B5EF4-FFF2-40B4-BE49-F238E27FC236}">
                <a16:creationId xmlns:a16="http://schemas.microsoft.com/office/drawing/2014/main" id="{E259D07F-B620-430C-8212-39499839AD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43771" y="1283378"/>
            <a:ext cx="2632882" cy="3109703"/>
          </a:xfrm>
          <a:prstGeom prst="rect">
            <a:avLst/>
          </a:prstGeom>
        </p:spPr>
      </p:pic>
      <p:sp>
        <p:nvSpPr>
          <p:cNvPr id="6" name="Rectangle: Rounded Corners 5">
            <a:extLst>
              <a:ext uri="{FF2B5EF4-FFF2-40B4-BE49-F238E27FC236}">
                <a16:creationId xmlns:a16="http://schemas.microsoft.com/office/drawing/2014/main" id="{245DA8B6-F402-48A1-8EED-17FB6B0D07DB}"/>
              </a:ext>
            </a:extLst>
          </p:cNvPr>
          <p:cNvSpPr/>
          <p:nvPr/>
        </p:nvSpPr>
        <p:spPr>
          <a:xfrm>
            <a:off x="2813435" y="4470209"/>
            <a:ext cx="1846162" cy="6476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x 8 = ?</a:t>
            </a:r>
          </a:p>
        </p:txBody>
      </p:sp>
      <p:sp>
        <p:nvSpPr>
          <p:cNvPr id="28" name="Rectangle: Rounded Corners 27">
            <a:extLst>
              <a:ext uri="{FF2B5EF4-FFF2-40B4-BE49-F238E27FC236}">
                <a16:creationId xmlns:a16="http://schemas.microsoft.com/office/drawing/2014/main" id="{8CABFF51-B165-4F1A-8428-3771B4197CA0}"/>
              </a:ext>
            </a:extLst>
          </p:cNvPr>
          <p:cNvSpPr/>
          <p:nvPr/>
        </p:nvSpPr>
        <p:spPr>
          <a:xfrm>
            <a:off x="8172739" y="4487449"/>
            <a:ext cx="2103003" cy="64767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15 : ? = 5</a:t>
            </a:r>
          </a:p>
        </p:txBody>
      </p:sp>
      <p:sp>
        <p:nvSpPr>
          <p:cNvPr id="29" name="Rectangle: Rounded Corners 28">
            <a:extLst>
              <a:ext uri="{FF2B5EF4-FFF2-40B4-BE49-F238E27FC236}">
                <a16:creationId xmlns:a16="http://schemas.microsoft.com/office/drawing/2014/main" id="{A3CFE2D1-1218-4393-A8E9-22E489A2EC4E}"/>
              </a:ext>
            </a:extLst>
          </p:cNvPr>
          <p:cNvSpPr/>
          <p:nvPr/>
        </p:nvSpPr>
        <p:spPr>
          <a:xfrm>
            <a:off x="2454972" y="4411994"/>
            <a:ext cx="2604595" cy="71309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 x 8 = 40</a:t>
            </a:r>
          </a:p>
        </p:txBody>
      </p:sp>
      <p:pic>
        <p:nvPicPr>
          <p:cNvPr id="30" name="Picture 29" descr="Logo&#10;&#10;Description automatically generated">
            <a:extLst>
              <a:ext uri="{FF2B5EF4-FFF2-40B4-BE49-F238E27FC236}">
                <a16:creationId xmlns:a16="http://schemas.microsoft.com/office/drawing/2014/main" id="{A2158850-6FE8-4CFD-A6E5-9851780C608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3649"/>
          <a:stretch/>
        </p:blipFill>
        <p:spPr>
          <a:xfrm>
            <a:off x="2931788" y="191600"/>
            <a:ext cx="6669702" cy="1177326"/>
          </a:xfrm>
          <a:prstGeom prst="rect">
            <a:avLst/>
          </a:prstGeom>
        </p:spPr>
      </p:pic>
      <p:sp>
        <p:nvSpPr>
          <p:cNvPr id="47" name="Rectangle: Rounded Corners 46">
            <a:extLst>
              <a:ext uri="{FF2B5EF4-FFF2-40B4-BE49-F238E27FC236}">
                <a16:creationId xmlns:a16="http://schemas.microsoft.com/office/drawing/2014/main" id="{F3A9D899-494F-4FA0-AB58-504D9CDE5174}"/>
              </a:ext>
            </a:extLst>
          </p:cNvPr>
          <p:cNvSpPr/>
          <p:nvPr/>
        </p:nvSpPr>
        <p:spPr>
          <a:xfrm>
            <a:off x="7943771" y="4454740"/>
            <a:ext cx="2582855" cy="71309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15 : </a:t>
            </a:r>
            <a:r>
              <a:rPr kumimoji="0" lang="en-US" sz="2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5</a:t>
            </a:r>
          </a:p>
        </p:txBody>
      </p:sp>
    </p:spTree>
    <p:extLst>
      <p:ext uri="{BB962C8B-B14F-4D97-AF65-F5344CB8AC3E}">
        <p14:creationId xmlns:p14="http://schemas.microsoft.com/office/powerpoint/2010/main" val="186184354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500"/>
                            </p:stCondLst>
                            <p:childTnLst>
                              <p:par>
                                <p:cTn id="32" presetID="42" presetClass="path" presetSubtype="0" accel="50000" decel="50000" fill="hold" nodeType="afterEffect">
                                  <p:stCondLst>
                                    <p:cond delay="0"/>
                                  </p:stCondLst>
                                  <p:childTnLst>
                                    <p:animMotion origin="layout" path="M 4.375E-6 -2.96296E-6 L 0.02812 -0.72893 " pathEditMode="relative" rAng="0" ptsTypes="AA">
                                      <p:cBhvr>
                                        <p:cTn id="33" dur="5000" fill="hold"/>
                                        <p:tgtEl>
                                          <p:spTgt spid="5"/>
                                        </p:tgtEl>
                                        <p:attrNameLst>
                                          <p:attrName>ppt_x</p:attrName>
                                          <p:attrName>ppt_y</p:attrName>
                                        </p:attrNameLst>
                                      </p:cBhvr>
                                      <p:rCtr x="1406" y="-36458"/>
                                    </p:animMotion>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p:cTn id="38" dur="500" fill="hold"/>
                                        <p:tgtEl>
                                          <p:spTgt spid="47"/>
                                        </p:tgtEl>
                                        <p:attrNameLst>
                                          <p:attrName>ppt_w</p:attrName>
                                        </p:attrNameLst>
                                      </p:cBhvr>
                                      <p:tavLst>
                                        <p:tav tm="0">
                                          <p:val>
                                            <p:fltVal val="0"/>
                                          </p:val>
                                        </p:tav>
                                        <p:tav tm="100000">
                                          <p:val>
                                            <p:strVal val="#ppt_w"/>
                                          </p:val>
                                        </p:tav>
                                      </p:tavLst>
                                    </p:anim>
                                    <p:anim calcmode="lin" valueType="num">
                                      <p:cBhvr>
                                        <p:cTn id="39" dur="500" fill="hold"/>
                                        <p:tgtEl>
                                          <p:spTgt spid="47"/>
                                        </p:tgtEl>
                                        <p:attrNameLst>
                                          <p:attrName>ppt_h</p:attrName>
                                        </p:attrNameLst>
                                      </p:cBhvr>
                                      <p:tavLst>
                                        <p:tav tm="0">
                                          <p:val>
                                            <p:fltVal val="0"/>
                                          </p:val>
                                        </p:tav>
                                        <p:tav tm="100000">
                                          <p:val>
                                            <p:strVal val="#ppt_h"/>
                                          </p:val>
                                        </p:tav>
                                      </p:tavLst>
                                    </p:anim>
                                    <p:animEffect transition="in" filter="fade">
                                      <p:cBhvr>
                                        <p:cTn id="40" dur="500"/>
                                        <p:tgtEl>
                                          <p:spTgt spid="47"/>
                                        </p:tgtEl>
                                      </p:cBhvr>
                                    </p:animEffec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4.16667E-7 2.22222E-6 L 0.09792 -0.70695 " pathEditMode="relative" rAng="0" ptsTypes="AA">
                                      <p:cBhvr>
                                        <p:cTn id="43" dur="5000" fill="hold"/>
                                        <p:tgtEl>
                                          <p:spTgt spid="25"/>
                                        </p:tgtEl>
                                        <p:attrNameLst>
                                          <p:attrName>ppt_x</p:attrName>
                                          <p:attrName>ppt_y</p:attrName>
                                        </p:attrNameLst>
                                      </p:cBhvr>
                                      <p:rCtr x="4896" y="-3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43800-4B2A-BE40-6A7C-E89B3BE568BC}"/>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44">
            <a:extLst>
              <a:ext uri="{FF2B5EF4-FFF2-40B4-BE49-F238E27FC236}">
                <a16:creationId xmlns:a16="http://schemas.microsoft.com/office/drawing/2014/main" id="{E04B0D61-2239-4F81-B111-4489CB9F242D}"/>
              </a:ext>
            </a:extLst>
          </p:cNvPr>
          <p:cNvPicPr>
            <a:picLocks noChangeAspect="1"/>
          </p:cNvPicPr>
          <p:nvPr/>
        </p:nvPicPr>
        <p:blipFill>
          <a:blip r:embed="rId3"/>
          <a:stretch>
            <a:fillRect/>
          </a:stretch>
        </p:blipFill>
        <p:spPr>
          <a:xfrm>
            <a:off x="-2283267" y="394001"/>
            <a:ext cx="2283267" cy="3231037"/>
          </a:xfrm>
          <a:prstGeom prst="rect">
            <a:avLst/>
          </a:prstGeom>
        </p:spPr>
      </p:pic>
      <p:pic>
        <p:nvPicPr>
          <p:cNvPr id="3" name="Picture 2" descr="Logo&#10;&#10;Description automatically generated">
            <a:extLst>
              <a:ext uri="{FF2B5EF4-FFF2-40B4-BE49-F238E27FC236}">
                <a16:creationId xmlns:a16="http://schemas.microsoft.com/office/drawing/2014/main" id="{2867C936-EF5D-4344-9C4A-E7A87F8E875B}"/>
              </a:ext>
            </a:extLst>
          </p:cNvPr>
          <p:cNvPicPr>
            <a:picLocks noChangeAspect="1"/>
          </p:cNvPicPr>
          <p:nvPr/>
        </p:nvPicPr>
        <p:blipFill rotWithShape="1">
          <a:blip r:embed="rId4">
            <a:extLst>
              <a:ext uri="{28A0092B-C50C-407E-A947-70E740481C1C}">
                <a14:useLocalDpi xmlns:a14="http://schemas.microsoft.com/office/drawing/2010/main" val="0"/>
              </a:ext>
            </a:extLst>
          </a:blip>
          <a:srcRect b="23649"/>
          <a:stretch/>
        </p:blipFill>
        <p:spPr>
          <a:xfrm>
            <a:off x="2428213" y="5292957"/>
            <a:ext cx="8866167" cy="1565043"/>
          </a:xfrm>
          <a:prstGeom prst="rect">
            <a:avLst/>
          </a:prstGeom>
        </p:spPr>
      </p:pic>
      <p:grpSp>
        <p:nvGrpSpPr>
          <p:cNvPr id="8" name="Group 7">
            <a:extLst>
              <a:ext uri="{FF2B5EF4-FFF2-40B4-BE49-F238E27FC236}">
                <a16:creationId xmlns:a16="http://schemas.microsoft.com/office/drawing/2014/main" id="{BA24D71B-6072-4DAD-A3A7-6488422CB96A}"/>
              </a:ext>
            </a:extLst>
          </p:cNvPr>
          <p:cNvGrpSpPr/>
          <p:nvPr/>
        </p:nvGrpSpPr>
        <p:grpSpPr>
          <a:xfrm>
            <a:off x="4752108" y="1884218"/>
            <a:ext cx="6040579" cy="3920834"/>
            <a:chOff x="4752108" y="1884218"/>
            <a:chExt cx="6040579" cy="3920834"/>
          </a:xfrm>
        </p:grpSpPr>
        <p:pic>
          <p:nvPicPr>
            <p:cNvPr id="5" name="Picture 4" descr="A picture containing shape&#10;&#10;Description automatically generated">
              <a:extLst>
                <a:ext uri="{FF2B5EF4-FFF2-40B4-BE49-F238E27FC236}">
                  <a16:creationId xmlns:a16="http://schemas.microsoft.com/office/drawing/2014/main" id="{CD0F3D55-C2F8-4D11-BB4A-5A8F610D6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4752108" y="1884218"/>
              <a:ext cx="6040579" cy="3920834"/>
            </a:xfrm>
            <a:prstGeom prst="rect">
              <a:avLst/>
            </a:prstGeom>
          </p:spPr>
        </p:pic>
        <p:sp>
          <p:nvSpPr>
            <p:cNvPr id="6" name="TextBox 5">
              <a:extLst>
                <a:ext uri="{FF2B5EF4-FFF2-40B4-BE49-F238E27FC236}">
                  <a16:creationId xmlns:a16="http://schemas.microsoft.com/office/drawing/2014/main" id="{D73CF264-A04C-452E-941D-569B1DF99D24}"/>
                </a:ext>
              </a:extLst>
            </p:cNvPr>
            <p:cNvSpPr txBox="1"/>
            <p:nvPr/>
          </p:nvSpPr>
          <p:spPr>
            <a:xfrm>
              <a:off x="5816546" y="3429000"/>
              <a:ext cx="435523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Chuyến phiêu lưu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thật thú vị!</a:t>
              </a:r>
            </a:p>
          </p:txBody>
        </p:sp>
      </p:grpSp>
    </p:spTree>
    <p:extLst>
      <p:ext uri="{BB962C8B-B14F-4D97-AF65-F5344CB8AC3E}">
        <p14:creationId xmlns:p14="http://schemas.microsoft.com/office/powerpoint/2010/main" val="135494383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096 0.04167 L -0.02096 0.04167 C -0.01367 0.04005 -0.00625 0.03912 0.00091 0.03681 C 0.00378 0.03588 0.00625 0.03287 0.00911 0.03195 C 0.01927 0.02824 0.05169 0.02732 0.05417 0.02709 C 0.08086 0.02778 0.10768 0.02732 0.13438 0.0294 C 0.1388 0.02987 0.15586 0.04074 0.15898 0.04167 C 0.16576 0.04352 0.17266 0.04329 0.17943 0.04399 C 0.20404 0.04237 0.22852 0.04213 0.25313 0.03912 C 0.25508 0.03889 0.25651 0.03542 0.25846 0.03426 C 0.2612 0.03287 0.26393 0.03264 0.26667 0.03195 C 0.28086 0.01922 0.26875 0.02801 0.28711 0.02223 C 0.31719 0.01274 0.2763 0.0213 0.31172 0.01505 L 0.4862 0.01968 L 0.59258 0.02223 C 0.59714 0.02246 0.60169 0.02385 0.60625 0.02454 L 0.62266 0.02709 C 0.64271 0.03588 0.62643 0.0301 0.65677 0.03426 C 0.66068 0.03496 0.67279 0.03797 0.67721 0.03912 L 0.8026 0.03681 C 0.80599 0.03658 0.80885 0.03195 0.81211 0.03195 L 0.87904 0.03426 C 0.89961 0.03889 0.88099 0.03449 0.89805 0.03912 C 0.9013 0.04005 0.90443 0.04028 0.90768 0.04167 C 0.9168 0.04514 0.92552 0.05255 0.9349 0.05371 L 0.97448 0.05857 C 0.97813 0.05903 0.98164 0.06088 0.98529 0.06088 C 1.00169 0.06158 1.0181 0.06088 1.03438 0.06088 " pathEditMode="relative" ptsTypes="AAAAAAAAAAAAAAAAAAAAAAAAAAAA">
                                      <p:cBhvr>
                                        <p:cTn id="6" dur="4000" fill="hold"/>
                                        <p:tgtEl>
                                          <p:spTgt spid="2"/>
                                        </p:tgtEl>
                                        <p:attrNameLst>
                                          <p:attrName>ppt_x</p:attrName>
                                          <p:attrName>ppt_y</p:attrName>
                                        </p:attrNameLst>
                                      </p:cBhvr>
                                    </p:animMotion>
                                  </p:childTnLst>
                                </p:cTn>
                              </p:par>
                            </p:childTnLst>
                          </p:cTn>
                        </p:par>
                        <p:par>
                          <p:cTn id="7" fill="hold">
                            <p:stCondLst>
                              <p:cond delay="4000"/>
                            </p:stCondLst>
                            <p:childTnLst>
                              <p:par>
                                <p:cTn id="8" presetID="2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0E4257C-1B1E-460A-A2E6-95F54CB95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329369"/>
            <a:ext cx="12294556" cy="7424329"/>
          </a:xfrm>
          <a:prstGeom prst="rect">
            <a:avLst/>
          </a:prstGeom>
        </p:spPr>
      </p:pic>
      <p:pic>
        <p:nvPicPr>
          <p:cNvPr id="14" name="图片 13"/>
          <p:cNvPicPr>
            <a:picLocks noChangeAspect="1"/>
          </p:cNvPicPr>
          <p:nvPr/>
        </p:nvPicPr>
        <p:blipFill>
          <a:blip r:embed="rId4"/>
          <a:stretch>
            <a:fillRect/>
          </a:stretch>
        </p:blipFill>
        <p:spPr>
          <a:xfrm>
            <a:off x="404616" y="325260"/>
            <a:ext cx="11188006" cy="3592968"/>
          </a:xfrm>
          <a:prstGeom prst="rect">
            <a:avLst/>
          </a:prstGeom>
        </p:spPr>
      </p:pic>
      <p:pic>
        <p:nvPicPr>
          <p:cNvPr id="4" name="图片 3"/>
          <p:cNvPicPr>
            <a:picLocks noChangeAspect="1"/>
          </p:cNvPicPr>
          <p:nvPr/>
        </p:nvPicPr>
        <p:blipFill>
          <a:blip r:embed="rId5"/>
          <a:stretch>
            <a:fillRect/>
          </a:stretch>
        </p:blipFill>
        <p:spPr>
          <a:xfrm>
            <a:off x="0" y="5486400"/>
            <a:ext cx="12163928" cy="1371600"/>
          </a:xfrm>
          <a:prstGeom prst="rect">
            <a:avLst/>
          </a:prstGeom>
        </p:spPr>
      </p:pic>
      <p:pic>
        <p:nvPicPr>
          <p:cNvPr id="5" name="图片 4"/>
          <p:cNvPicPr>
            <a:picLocks noChangeAspect="1"/>
          </p:cNvPicPr>
          <p:nvPr/>
        </p:nvPicPr>
        <p:blipFill>
          <a:blip r:embed="rId6"/>
          <a:stretch>
            <a:fillRect/>
          </a:stretch>
        </p:blipFill>
        <p:spPr>
          <a:xfrm>
            <a:off x="0" y="4125971"/>
            <a:ext cx="12163928" cy="1888463"/>
          </a:xfrm>
          <a:prstGeom prst="rect">
            <a:avLst/>
          </a:prstGeom>
        </p:spPr>
      </p:pic>
      <p:pic>
        <p:nvPicPr>
          <p:cNvPr id="11" name="图片 10"/>
          <p:cNvPicPr>
            <a:picLocks noChangeAspect="1"/>
          </p:cNvPicPr>
          <p:nvPr/>
        </p:nvPicPr>
        <p:blipFill>
          <a:blip r:embed="rId7"/>
          <a:stretch>
            <a:fillRect/>
          </a:stretch>
        </p:blipFill>
        <p:spPr>
          <a:xfrm>
            <a:off x="5437129" y="6136783"/>
            <a:ext cx="663750" cy="247500"/>
          </a:xfrm>
          <a:prstGeom prst="rect">
            <a:avLst/>
          </a:prstGeom>
        </p:spPr>
      </p:pic>
      <p:pic>
        <p:nvPicPr>
          <p:cNvPr id="13" name="图片 12"/>
          <p:cNvPicPr>
            <a:picLocks noChangeAspect="1"/>
          </p:cNvPicPr>
          <p:nvPr/>
        </p:nvPicPr>
        <p:blipFill>
          <a:blip r:embed="rId8"/>
          <a:stretch>
            <a:fillRect/>
          </a:stretch>
        </p:blipFill>
        <p:spPr>
          <a:xfrm>
            <a:off x="6638369" y="6278717"/>
            <a:ext cx="416250" cy="157500"/>
          </a:xfrm>
          <a:prstGeom prst="rect">
            <a:avLst/>
          </a:prstGeom>
        </p:spPr>
      </p:pic>
      <p:pic>
        <p:nvPicPr>
          <p:cNvPr id="15" name="图片 14"/>
          <p:cNvPicPr>
            <a:picLocks noChangeAspect="1"/>
          </p:cNvPicPr>
          <p:nvPr/>
        </p:nvPicPr>
        <p:blipFill>
          <a:blip r:embed="rId9"/>
          <a:stretch>
            <a:fillRect/>
          </a:stretch>
        </p:blipFill>
        <p:spPr>
          <a:xfrm>
            <a:off x="10238285" y="1835555"/>
            <a:ext cx="1048307" cy="1483454"/>
          </a:xfrm>
          <a:prstGeom prst="rect">
            <a:avLst/>
          </a:prstGeom>
        </p:spPr>
      </p:pic>
      <p:pic>
        <p:nvPicPr>
          <p:cNvPr id="17" name="图片 16"/>
          <p:cNvPicPr>
            <a:picLocks noChangeAspect="1"/>
          </p:cNvPicPr>
          <p:nvPr/>
        </p:nvPicPr>
        <p:blipFill>
          <a:blip r:embed="rId10"/>
          <a:stretch>
            <a:fillRect/>
          </a:stretch>
        </p:blipFill>
        <p:spPr>
          <a:xfrm>
            <a:off x="4500467" y="1639613"/>
            <a:ext cx="540000" cy="371250"/>
          </a:xfrm>
          <a:prstGeom prst="rect">
            <a:avLst/>
          </a:prstGeom>
        </p:spPr>
      </p:pic>
      <p:pic>
        <p:nvPicPr>
          <p:cNvPr id="18" name="图片 17"/>
          <p:cNvPicPr>
            <a:picLocks noChangeAspect="1"/>
          </p:cNvPicPr>
          <p:nvPr/>
        </p:nvPicPr>
        <p:blipFill>
          <a:blip r:embed="rId11"/>
          <a:stretch>
            <a:fillRect/>
          </a:stretch>
        </p:blipFill>
        <p:spPr>
          <a:xfrm>
            <a:off x="592427" y="253170"/>
            <a:ext cx="795054" cy="419612"/>
          </a:xfrm>
          <a:prstGeom prst="rect">
            <a:avLst/>
          </a:prstGeom>
        </p:spPr>
      </p:pic>
      <p:pic>
        <p:nvPicPr>
          <p:cNvPr id="19" name="图片 18"/>
          <p:cNvPicPr>
            <a:picLocks noChangeAspect="1"/>
          </p:cNvPicPr>
          <p:nvPr/>
        </p:nvPicPr>
        <p:blipFill>
          <a:blip r:embed="rId12"/>
          <a:stretch>
            <a:fillRect/>
          </a:stretch>
        </p:blipFill>
        <p:spPr>
          <a:xfrm>
            <a:off x="10739068" y="117517"/>
            <a:ext cx="1289800" cy="954787"/>
          </a:xfrm>
          <a:prstGeom prst="rect">
            <a:avLst/>
          </a:prstGeom>
        </p:spPr>
      </p:pic>
      <p:pic>
        <p:nvPicPr>
          <p:cNvPr id="21" name="图片 20"/>
          <p:cNvPicPr>
            <a:picLocks noChangeAspect="1"/>
          </p:cNvPicPr>
          <p:nvPr/>
        </p:nvPicPr>
        <p:blipFill>
          <a:blip r:embed="rId13"/>
          <a:stretch>
            <a:fillRect/>
          </a:stretch>
        </p:blipFill>
        <p:spPr>
          <a:xfrm>
            <a:off x="1277256" y="5987792"/>
            <a:ext cx="2674144" cy="657577"/>
          </a:xfrm>
          <a:prstGeom prst="rect">
            <a:avLst/>
          </a:prstGeom>
        </p:spPr>
      </p:pic>
      <p:pic>
        <p:nvPicPr>
          <p:cNvPr id="10" name="图片 9"/>
          <p:cNvPicPr>
            <a:picLocks noChangeAspect="1"/>
          </p:cNvPicPr>
          <p:nvPr/>
        </p:nvPicPr>
        <p:blipFill>
          <a:blip r:embed="rId14"/>
          <a:stretch>
            <a:fillRect/>
          </a:stretch>
        </p:blipFill>
        <p:spPr>
          <a:xfrm>
            <a:off x="5410216" y="5518558"/>
            <a:ext cx="358788" cy="780892"/>
          </a:xfrm>
          <a:prstGeom prst="rect">
            <a:avLst/>
          </a:prstGeom>
        </p:spPr>
      </p:pic>
      <p:pic>
        <p:nvPicPr>
          <p:cNvPr id="9" name="图片 8"/>
          <p:cNvPicPr>
            <a:picLocks noChangeAspect="1"/>
          </p:cNvPicPr>
          <p:nvPr/>
        </p:nvPicPr>
        <p:blipFill>
          <a:blip r:embed="rId15"/>
          <a:stretch>
            <a:fillRect/>
          </a:stretch>
        </p:blipFill>
        <p:spPr>
          <a:xfrm>
            <a:off x="5734443" y="5486400"/>
            <a:ext cx="400998" cy="865311"/>
          </a:xfrm>
          <a:prstGeom prst="rect">
            <a:avLst/>
          </a:prstGeom>
        </p:spPr>
      </p:pic>
      <p:pic>
        <p:nvPicPr>
          <p:cNvPr id="12" name="图片 11"/>
          <p:cNvPicPr>
            <a:picLocks noChangeAspect="1"/>
          </p:cNvPicPr>
          <p:nvPr/>
        </p:nvPicPr>
        <p:blipFill>
          <a:blip r:embed="rId16"/>
          <a:stretch>
            <a:fillRect/>
          </a:stretch>
        </p:blipFill>
        <p:spPr>
          <a:xfrm>
            <a:off x="6582679" y="5613436"/>
            <a:ext cx="527629" cy="801996"/>
          </a:xfrm>
          <a:prstGeom prst="rect">
            <a:avLst/>
          </a:prstGeom>
        </p:spPr>
      </p:pic>
      <p:pic>
        <p:nvPicPr>
          <p:cNvPr id="8" name="图片 7"/>
          <p:cNvPicPr>
            <a:picLocks noChangeAspect="1"/>
          </p:cNvPicPr>
          <p:nvPr/>
        </p:nvPicPr>
        <p:blipFill>
          <a:blip r:embed="rId17"/>
          <a:stretch>
            <a:fillRect/>
          </a:stretch>
        </p:blipFill>
        <p:spPr>
          <a:xfrm>
            <a:off x="1144771" y="5788547"/>
            <a:ext cx="485419" cy="696471"/>
          </a:xfrm>
          <a:prstGeom prst="rect">
            <a:avLst/>
          </a:prstGeom>
        </p:spPr>
      </p:pic>
      <p:pic>
        <p:nvPicPr>
          <p:cNvPr id="6" name="图片 5"/>
          <p:cNvPicPr>
            <a:picLocks noChangeAspect="1"/>
          </p:cNvPicPr>
          <p:nvPr/>
        </p:nvPicPr>
        <p:blipFill>
          <a:blip r:embed="rId18"/>
          <a:stretch>
            <a:fillRect/>
          </a:stretch>
        </p:blipFill>
        <p:spPr>
          <a:xfrm>
            <a:off x="-437733" y="1896938"/>
            <a:ext cx="4056353" cy="4707892"/>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32" name="组合 13">
            <a:extLst>
              <a:ext uri="{FF2B5EF4-FFF2-40B4-BE49-F238E27FC236}">
                <a16:creationId xmlns:a16="http://schemas.microsoft.com/office/drawing/2014/main" id="{C3091F88-6895-4796-930A-516183F42337}"/>
              </a:ext>
            </a:extLst>
          </p:cNvPr>
          <p:cNvGrpSpPr/>
          <p:nvPr/>
        </p:nvGrpSpPr>
        <p:grpSpPr>
          <a:xfrm>
            <a:off x="-999927" y="1198168"/>
            <a:ext cx="694006" cy="4219993"/>
            <a:chOff x="-999927" y="1198168"/>
            <a:chExt cx="694006" cy="6293375"/>
          </a:xfrm>
        </p:grpSpPr>
        <p:sp>
          <p:nvSpPr>
            <p:cNvPr id="33" name="矩形 14">
              <a:extLst>
                <a:ext uri="{FF2B5EF4-FFF2-40B4-BE49-F238E27FC236}">
                  <a16:creationId xmlns:a16="http://schemas.microsoft.com/office/drawing/2014/main" id="{5AA2FD9F-184C-4CC5-B8F5-60252ACC484F}"/>
                </a:ext>
              </a:extLst>
            </p:cNvPr>
            <p:cNvSpPr/>
            <p:nvPr/>
          </p:nvSpPr>
          <p:spPr>
            <a:xfrm>
              <a:off x="-999927" y="1198168"/>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4" name="矩形 15">
              <a:extLst>
                <a:ext uri="{FF2B5EF4-FFF2-40B4-BE49-F238E27FC236}">
                  <a16:creationId xmlns:a16="http://schemas.microsoft.com/office/drawing/2014/main" id="{69003F07-9311-4FB8-A051-64E75B5FBEA9}"/>
                </a:ext>
              </a:extLst>
            </p:cNvPr>
            <p:cNvSpPr/>
            <p:nvPr/>
          </p:nvSpPr>
          <p:spPr>
            <a:xfrm>
              <a:off x="-999927" y="2456843"/>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5" name="矩形 16">
              <a:extLst>
                <a:ext uri="{FF2B5EF4-FFF2-40B4-BE49-F238E27FC236}">
                  <a16:creationId xmlns:a16="http://schemas.microsoft.com/office/drawing/2014/main" id="{B014A6F4-F5FF-4EBD-8837-A7D2442D1630}"/>
                </a:ext>
              </a:extLst>
            </p:cNvPr>
            <p:cNvSpPr/>
            <p:nvPr/>
          </p:nvSpPr>
          <p:spPr>
            <a:xfrm>
              <a:off x="-999927" y="3715518"/>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6" name="矩形 17">
              <a:extLst>
                <a:ext uri="{FF2B5EF4-FFF2-40B4-BE49-F238E27FC236}">
                  <a16:creationId xmlns:a16="http://schemas.microsoft.com/office/drawing/2014/main" id="{A4BC4309-5EE4-45A9-A25D-ACDA12A62186}"/>
                </a:ext>
              </a:extLst>
            </p:cNvPr>
            <p:cNvSpPr/>
            <p:nvPr/>
          </p:nvSpPr>
          <p:spPr>
            <a:xfrm>
              <a:off x="-999927" y="4974193"/>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7" name="矩形 18">
              <a:extLst>
                <a:ext uri="{FF2B5EF4-FFF2-40B4-BE49-F238E27FC236}">
                  <a16:creationId xmlns:a16="http://schemas.microsoft.com/office/drawing/2014/main" id="{9B09FB4A-F303-4369-BC18-0741DE5B0428}"/>
                </a:ext>
              </a:extLst>
            </p:cNvPr>
            <p:cNvSpPr/>
            <p:nvPr/>
          </p:nvSpPr>
          <p:spPr>
            <a:xfrm>
              <a:off x="-999927" y="6232868"/>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8" name="TextBox 37">
            <a:extLst>
              <a:ext uri="{FF2B5EF4-FFF2-40B4-BE49-F238E27FC236}">
                <a16:creationId xmlns:a16="http://schemas.microsoft.com/office/drawing/2014/main" id="{3AE64BE2-14AD-433C-890F-AB3E68EDDA76}"/>
              </a:ext>
            </a:extLst>
          </p:cNvPr>
          <p:cNvSpPr txBox="1"/>
          <p:nvPr/>
        </p:nvSpPr>
        <p:spPr>
          <a:xfrm>
            <a:off x="3418702" y="1950622"/>
            <a:ext cx="7019501"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Ôn</a:t>
            </a:r>
            <a:r>
              <a:rPr lang="en-US" sz="6600" dirty="0">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6600" dirty="0" err="1">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tập</a:t>
            </a:r>
            <a:r>
              <a:rPr lang="en-US" sz="6600" dirty="0">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6600" dirty="0" err="1">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bảng</a:t>
            </a:r>
            <a:r>
              <a:rPr lang="en-US" sz="6600" dirty="0">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US" sz="6600" dirty="0" err="1">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nhân</a:t>
            </a:r>
            <a:r>
              <a:rPr lang="en-US" sz="6600" dirty="0">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5, </a:t>
            </a:r>
            <a:r>
              <a:rPr lang="en-US" sz="6600" dirty="0" err="1">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bảng</a:t>
            </a:r>
            <a:r>
              <a:rPr lang="en-US" sz="6600" dirty="0">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chia 5</a:t>
            </a:r>
            <a:endParaRPr kumimoji="0" lang="en-US" sz="6600" b="0" i="0" u="none" strike="noStrike" kern="1200" cap="none" spc="0" normalizeH="0" baseline="0" noProof="0" dirty="0">
              <a:ln>
                <a:noFill/>
              </a:ln>
              <a:solidFill>
                <a:srgbClr val="0070C0"/>
              </a:solidFill>
              <a:effectLst>
                <a:glow rad="228600">
                  <a:schemeClr val="accent4">
                    <a:satMod val="175000"/>
                    <a:alpha val="40000"/>
                  </a:scheme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7893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2000"/>
                                </p:stCondLst>
                                <p:childTnLst>
                                  <p:par>
                                    <p:cTn id="19" presetID="9"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42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525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2" presetClass="entr" presetSubtype="4" fill="hold" grpId="0" nodeType="withEffect" p14:presetBounceEnd="70000">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14:bounceEnd="70000">
                                          <p:cBhvr additive="base">
                                            <p:cTn id="68" dur="1000" fill="hold"/>
                                            <p:tgtEl>
                                              <p:spTgt spid="38"/>
                                            </p:tgtEl>
                                            <p:attrNameLst>
                                              <p:attrName>ppt_x</p:attrName>
                                            </p:attrNameLst>
                                          </p:cBhvr>
                                          <p:tavLst>
                                            <p:tav tm="0">
                                              <p:val>
                                                <p:strVal val="#ppt_x"/>
                                              </p:val>
                                            </p:tav>
                                            <p:tav tm="100000">
                                              <p:val>
                                                <p:strVal val="#ppt_x"/>
                                              </p:val>
                                            </p:tav>
                                          </p:tavLst>
                                        </p:anim>
                                        <p:anim calcmode="lin" valueType="num" p14:bounceEnd="70000">
                                          <p:cBhvr additive="base">
                                            <p:cTn id="69"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2000"/>
                                </p:stCondLst>
                                <p:childTnLst>
                                  <p:par>
                                    <p:cTn id="19" presetID="9"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25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75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10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125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42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5250"/>
                                </p:stCondLst>
                                <p:childTnLst>
                                  <p:par>
                                    <p:cTn id="57" presetID="10" presetClass="entr" presetSubtype="0"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par>
                              <p:cTn id="66" fill="hold">
                                <p:stCondLst>
                                  <p:cond delay="5750"/>
                                </p:stCondLst>
                                <p:childTnLst>
                                  <p:par>
                                    <p:cTn id="67" presetID="22" presetClass="entr" presetSubtype="8"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par>
                                    <p:cTn id="70" presetID="2" presetClass="entr" presetSubtype="4"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 calcmode="lin" valueType="num">
                                          <p:cBhvr additive="base">
                                            <p:cTn id="72" dur="1000" fill="hold"/>
                                            <p:tgtEl>
                                              <p:spTgt spid="39"/>
                                            </p:tgtEl>
                                            <p:attrNameLst>
                                              <p:attrName>ppt_x</p:attrName>
                                            </p:attrNameLst>
                                          </p:cBhvr>
                                          <p:tavLst>
                                            <p:tav tm="0">
                                              <p:val>
                                                <p:strVal val="#ppt_x"/>
                                              </p:val>
                                            </p:tav>
                                            <p:tav tm="100000">
                                              <p:val>
                                                <p:strVal val="#ppt_x"/>
                                              </p:val>
                                            </p:tav>
                                          </p:tavLst>
                                        </p:anim>
                                        <p:anim calcmode="lin" valueType="num">
                                          <p:cBhvr additive="base">
                                            <p:cTn id="73" dur="1000" fill="hold"/>
                                            <p:tgtEl>
                                              <p:spTgt spid="39"/>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1000" fill="hold"/>
                                            <p:tgtEl>
                                              <p:spTgt spid="38"/>
                                            </p:tgtEl>
                                            <p:attrNameLst>
                                              <p:attrName>ppt_x</p:attrName>
                                            </p:attrNameLst>
                                          </p:cBhvr>
                                          <p:tavLst>
                                            <p:tav tm="0">
                                              <p:val>
                                                <p:strVal val="#ppt_x"/>
                                              </p:val>
                                            </p:tav>
                                            <p:tav tm="100000">
                                              <p:val>
                                                <p:strVal val="#ppt_x"/>
                                              </p:val>
                                            </p:tav>
                                          </p:tavLst>
                                        </p:anim>
                                        <p:anim calcmode="lin" valueType="num">
                                          <p:cBhvr additive="base">
                                            <p:cTn id="77"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8" grpId="0"/>
          <p:bldP spid="39"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482</Words>
  <Application>Microsoft Office PowerPoint</Application>
  <PresentationFormat>Widescreen</PresentationFormat>
  <Paragraphs>157</Paragraphs>
  <Slides>16</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等线</vt:lpstr>
      <vt:lpstr>.VnMemorandum</vt:lpstr>
      <vt:lpstr>Arial</vt:lpstr>
      <vt:lpstr>Calibri</vt:lpstr>
      <vt:lpstr>Calibri Light</vt:lpstr>
      <vt:lpstr>Coiny</vt:lpstr>
      <vt:lpstr>Times New Roman</vt:lpstr>
      <vt:lpstr>UVN Van Chuong Nang</vt:lpstr>
      <vt:lpstr>Zilla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Lê Thị Khánh Ly (420000327)</cp:lastModifiedBy>
  <cp:revision>8</cp:revision>
  <dcterms:created xsi:type="dcterms:W3CDTF">2022-08-11T15:02:15Z</dcterms:created>
  <dcterms:modified xsi:type="dcterms:W3CDTF">2023-09-08T08:15:50Z</dcterms:modified>
</cp:coreProperties>
</file>