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18" r:id="rId2"/>
    <p:sldId id="823" r:id="rId3"/>
    <p:sldId id="872" r:id="rId4"/>
    <p:sldId id="257" r:id="rId5"/>
    <p:sldId id="873" r:id="rId6"/>
    <p:sldId id="836" r:id="rId7"/>
    <p:sldId id="837" r:id="rId8"/>
    <p:sldId id="838" r:id="rId9"/>
    <p:sldId id="839" r:id="rId10"/>
    <p:sldId id="856" r:id="rId11"/>
    <p:sldId id="855" r:id="rId12"/>
    <p:sldId id="870" r:id="rId13"/>
    <p:sldId id="8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20"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66905-FEF3-42B6-B234-12752B7C9AE7}"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00552-8736-4F9A-8266-730EBEB70541}" type="slidenum">
              <a:rPr lang="en-US" smtClean="0"/>
              <a:t>‹#›</a:t>
            </a:fld>
            <a:endParaRPr lang="en-US"/>
          </a:p>
        </p:txBody>
      </p:sp>
    </p:spTree>
    <p:extLst>
      <p:ext uri="{BB962C8B-B14F-4D97-AF65-F5344CB8AC3E}">
        <p14:creationId xmlns:p14="http://schemas.microsoft.com/office/powerpoint/2010/main" val="411688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Hương</a:t>
            </a:r>
            <a:r>
              <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1" i="0" u="none" strike="noStrike" kern="1200" cap="none" spc="0" normalizeH="0" baseline="0" noProof="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Thảo:  </a:t>
            </a:r>
            <a:r>
              <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795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rPr>
              <a:t>LINK FACEBOOK:  </a:t>
            </a:r>
            <a:r>
              <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Times New Roman" panose="02020603050405020304" pitchFamily="18" charset="0"/>
                <a:sym typeface="Arial"/>
                <a:hlinkClick r:id="rId3">
                  <a:extLst>
                    <a:ext uri="{A12FA001-AC4F-418D-AE19-62706E023703}">
                      <ahyp:hlinkClr xmlns:ahyp="http://schemas.microsoft.com/office/drawing/2018/hyperlinkcolor" val="tx"/>
                    </a:ext>
                  </a:extLst>
                </a:hlinkClick>
              </a:rPr>
              <a:t>https://www.facebook.com/huongthaoGADT</a:t>
            </a:r>
            <a:endParaRPr kumimoji="0" lang="en-US" sz="12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sym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AC9D5-5F41-4B19-AEC1-5D229DD875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4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0392-C2FF-412C-8F61-873DBA259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F298062-B139-4EC6-B860-73B4BE6B58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7D6F2A92-860B-4D08-8352-264EBE9489CB}"/>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18BE7086-832B-4D6B-ACD8-35A933A562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69CCA-BA35-473E-984E-B4014005BA59}"/>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1510072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872F-0014-41C7-8AEA-5FB574721A9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093AE995-8734-41E6-AC29-C15DBC0F05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29A1452-A5FA-45E4-99E3-891E51F0054F}"/>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86A6C192-21C3-4615-8263-744B27A90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4E897-CC05-46C8-9101-BDBABA20C4AB}"/>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198710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AB70A7-2060-4FE3-8835-0A0185B8D2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2505047-9942-4458-AD94-817DCCE4E9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7C2143F-FDEF-4E13-8277-CA2101CBD1BB}"/>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FDF17E29-25C6-4849-80EA-806B5958C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C4F2F-CFD5-4A8C-AFCE-055C93B0A721}"/>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232819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74943-43BD-4AD0-B9B8-00CAA551B7D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B07B100-08DB-45F8-96B8-20A2470E04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F1CAD34-CE90-4791-9ACD-A57A517C465E}"/>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097AC55E-7DDE-42C0-9BB1-C54B9E151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BFEE98-8099-49E2-924C-69A5B3015F3C}"/>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289286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4FCEC-E15B-45BF-8141-1690C8A22F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9A1931F4-80B4-49AE-B7FC-BA628BC8B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D0C59A-5A69-4C5A-AA27-3B6B6DE3FDAB}"/>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5679F8A4-9BCE-4146-B464-97533EDB9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30255-5A9D-4E71-BF45-0383DE9505B2}"/>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378974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328B2-FD73-4A43-A158-FFA3FE6C246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6B6D025-5283-42C9-B217-BB3DBD3150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1CFF5216-9597-4B3C-899B-55BFBD251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37BAF732-3FD3-4768-BC62-9B5184A911A9}"/>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6" name="Footer Placeholder 5">
            <a:extLst>
              <a:ext uri="{FF2B5EF4-FFF2-40B4-BE49-F238E27FC236}">
                <a16:creationId xmlns:a16="http://schemas.microsoft.com/office/drawing/2014/main" id="{B60F0915-2F85-41CD-81EC-4B9A55EDB9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1ACCD-F78D-4F12-83B0-DCCEEF71CF69}"/>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290293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7834-964A-43DB-8078-1B3A4EDDDCAE}"/>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CC57710-E994-4A1B-8A11-1D9A698AA5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8F18D-6DCD-4041-B0C3-A8C114DFF4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4F43C702-00BE-42D8-BFCC-BAA0EFB5A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09B3A0-2857-47B1-BE3D-D26E6961DC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D5AF267F-4714-4127-81B7-A0C2A3EED0C2}"/>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8" name="Footer Placeholder 7">
            <a:extLst>
              <a:ext uri="{FF2B5EF4-FFF2-40B4-BE49-F238E27FC236}">
                <a16:creationId xmlns:a16="http://schemas.microsoft.com/office/drawing/2014/main" id="{AE3AF60A-DC34-44E1-9198-6A4B70BE0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541C84-B4AC-407E-8A09-434525B76025}"/>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378989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3519-2168-4D0B-AD53-19FC3BA55E56}"/>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8057788-40EC-4BB3-88D8-E61FF1D90CEE}"/>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4" name="Footer Placeholder 3">
            <a:extLst>
              <a:ext uri="{FF2B5EF4-FFF2-40B4-BE49-F238E27FC236}">
                <a16:creationId xmlns:a16="http://schemas.microsoft.com/office/drawing/2014/main" id="{40D58629-96BE-4AF3-88EC-4F4B24963F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CEC8FF-BEE4-4E9F-8627-ACBC029EA1B6}"/>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306890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EF5EF-14DA-46E8-842B-8F437C94148E}"/>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3" name="Footer Placeholder 2">
            <a:extLst>
              <a:ext uri="{FF2B5EF4-FFF2-40B4-BE49-F238E27FC236}">
                <a16:creationId xmlns:a16="http://schemas.microsoft.com/office/drawing/2014/main" id="{8D673E2C-8DF0-42F2-BA8C-9BFAD7990A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544CFF-2E12-4D7D-BBC4-8F20B053B6C9}"/>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327509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D18DF-58DE-493E-8BA6-AE03A5028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8BE4AFB-4EB1-49C6-8BC8-4DB345729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8FDFE027-6585-4BCA-AA41-0A5767CA7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55AC01-721A-4C50-B762-20D6BA9EF979}"/>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6" name="Footer Placeholder 5">
            <a:extLst>
              <a:ext uri="{FF2B5EF4-FFF2-40B4-BE49-F238E27FC236}">
                <a16:creationId xmlns:a16="http://schemas.microsoft.com/office/drawing/2014/main" id="{A8E20282-CCAB-400D-A538-FB3BF494B0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6246EF-3985-487B-A5E8-477CFD81DEED}"/>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787743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94521-15C9-48EF-B6C5-863C6B8F1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BCFB896-B3BF-4909-880A-EB8B3CD464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9E023FD3-AD74-4CFD-ADBD-A27809038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FECFF-2909-4E75-8488-8DE9BE95F81C}"/>
              </a:ext>
            </a:extLst>
          </p:cNvPr>
          <p:cNvSpPr>
            <a:spLocks noGrp="1"/>
          </p:cNvSpPr>
          <p:nvPr>
            <p:ph type="dt" sz="half" idx="10"/>
          </p:nvPr>
        </p:nvSpPr>
        <p:spPr/>
        <p:txBody>
          <a:bodyPr/>
          <a:lstStyle/>
          <a:p>
            <a:fld id="{C84A2BD0-66B1-46D3-881A-69F13D136AD2}" type="datetimeFigureOut">
              <a:rPr lang="en-US" smtClean="0"/>
              <a:t>9/8/2023</a:t>
            </a:fld>
            <a:endParaRPr lang="en-US"/>
          </a:p>
        </p:txBody>
      </p:sp>
      <p:sp>
        <p:nvSpPr>
          <p:cNvPr id="6" name="Footer Placeholder 5">
            <a:extLst>
              <a:ext uri="{FF2B5EF4-FFF2-40B4-BE49-F238E27FC236}">
                <a16:creationId xmlns:a16="http://schemas.microsoft.com/office/drawing/2014/main" id="{058C6F21-1C7C-419E-9971-AF293D1EDA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31E94D-0951-498E-9935-C81CB3F7C92B}"/>
              </a:ext>
            </a:extLst>
          </p:cNvPr>
          <p:cNvSpPr>
            <a:spLocks noGrp="1"/>
          </p:cNvSpPr>
          <p:nvPr>
            <p:ph type="sldNum" sz="quarter" idx="12"/>
          </p:nvPr>
        </p:nvSpPr>
        <p:spPr/>
        <p:txBody>
          <a:bodyPr/>
          <a:lstStyle/>
          <a:p>
            <a:fld id="{D5083727-50D2-4783-81A3-3907CBC4454B}" type="slidenum">
              <a:rPr lang="en-US" smtClean="0"/>
              <a:t>‹#›</a:t>
            </a:fld>
            <a:endParaRPr lang="en-US"/>
          </a:p>
        </p:txBody>
      </p:sp>
    </p:spTree>
    <p:extLst>
      <p:ext uri="{BB962C8B-B14F-4D97-AF65-F5344CB8AC3E}">
        <p14:creationId xmlns:p14="http://schemas.microsoft.com/office/powerpoint/2010/main" val="307737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9EF502-2FBA-4742-AC90-E5BECFE47B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782EAF3-FB46-4022-9B4B-2B5E2BFF4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CD4CB5F-DDCD-47E7-B22F-C926642EC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A2BD0-66B1-46D3-881A-69F13D136AD2}" type="datetimeFigureOut">
              <a:rPr lang="en-US" smtClean="0"/>
              <a:t>9/8/2023</a:t>
            </a:fld>
            <a:endParaRPr lang="en-US"/>
          </a:p>
        </p:txBody>
      </p:sp>
      <p:sp>
        <p:nvSpPr>
          <p:cNvPr id="5" name="Footer Placeholder 4">
            <a:extLst>
              <a:ext uri="{FF2B5EF4-FFF2-40B4-BE49-F238E27FC236}">
                <a16:creationId xmlns:a16="http://schemas.microsoft.com/office/drawing/2014/main" id="{6A484BCA-3CAD-4B4E-9530-BBB07887B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003E0-CC96-4E55-ACA3-AE53C8F6E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83727-50D2-4783-81A3-3907CBC4454B}" type="slidenum">
              <a:rPr lang="en-US" smtClean="0"/>
              <a:t>‹#›</a:t>
            </a:fld>
            <a:endParaRPr lang="en-US"/>
          </a:p>
        </p:txBody>
      </p:sp>
    </p:spTree>
    <p:extLst>
      <p:ext uri="{BB962C8B-B14F-4D97-AF65-F5344CB8AC3E}">
        <p14:creationId xmlns:p14="http://schemas.microsoft.com/office/powerpoint/2010/main" val="136321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gif"/><Relationship Id="rId9"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25.png"/><Relationship Id="rId5" Type="http://schemas.openxmlformats.org/officeDocument/2006/relationships/image" Target="../media/image8.png"/><Relationship Id="rId10" Type="http://schemas.microsoft.com/office/2007/relationships/hdphoto" Target="../media/hdphoto5.wdp"/><Relationship Id="rId4" Type="http://schemas.openxmlformats.org/officeDocument/2006/relationships/image" Target="../media/image6.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5.wdp"/><Relationship Id="rId4" Type="http://schemas.openxmlformats.org/officeDocument/2006/relationships/image" Target="../media/image10.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png"/><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0"/>
            <a:ext cx="8614999" cy="666786"/>
          </a:xfrm>
          <a:prstGeom prst="rect">
            <a:avLst/>
          </a:prstGeom>
          <a:noFill/>
        </p:spPr>
        <p:txBody>
          <a:bodyPr wrap="square" rtlCol="0">
            <a:spAutoFit/>
          </a:bodyPr>
          <a:lstStyle/>
          <a:p>
            <a:r>
              <a:rPr lang="en-US" sz="3733" b="1" dirty="0">
                <a:solidFill>
                  <a:srgbClr val="002060"/>
                </a:solidFill>
                <a:latin typeface="UVN Van Chuong Nang" panose="00000400000000000000" pitchFamily="2" charset="0"/>
              </a:rPr>
              <a:t>TRƯỜNG TIỂU HỌC PHÚC LỢI</a:t>
            </a:r>
            <a:endParaRPr lang="vi-VN" sz="3733" b="1" dirty="0">
              <a:solidFill>
                <a:srgbClr val="002060"/>
              </a:solidFill>
            </a:endParaRPr>
          </a:p>
        </p:txBody>
      </p:sp>
      <p:sp>
        <p:nvSpPr>
          <p:cNvPr id="7" name="TextBox 6">
            <a:extLst>
              <a:ext uri="{FF2B5EF4-FFF2-40B4-BE49-F238E27FC236}">
                <a16:creationId xmlns:a16="http://schemas.microsoft.com/office/drawing/2014/main" id="{19C6FF74-A3CD-43E9-B936-B3D00B198B50}"/>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2</a:t>
            </a:r>
          </a:p>
        </p:txBody>
      </p:sp>
      <p:sp>
        <p:nvSpPr>
          <p:cNvPr id="8" name="TextBox 7"/>
          <p:cNvSpPr txBox="1"/>
          <p:nvPr/>
        </p:nvSpPr>
        <p:spPr>
          <a:xfrm>
            <a:off x="400050" y="1970448"/>
            <a:ext cx="11144249" cy="1754326"/>
          </a:xfrm>
          <a:prstGeom prst="rect">
            <a:avLst/>
          </a:prstGeom>
          <a:noFill/>
        </p:spPr>
        <p:txBody>
          <a:bodyPr wrap="square" rtlCol="0">
            <a:spAutoFit/>
          </a:bodyPr>
          <a:lstStyle/>
          <a:p>
            <a:pPr algn="ctr"/>
            <a:r>
              <a:rPr lang="en-US" sz="5400" b="1" dirty="0">
                <a:solidFill>
                  <a:srgbClr val="FF0000"/>
                </a:solidFill>
                <a:latin typeface=".VnMemorandum" panose="020B7200000000000000" pitchFamily="34" charset="0"/>
                <a:ea typeface="Zilla Slab" pitchFamily="2" charset="0"/>
              </a:rPr>
              <a:t>TOÁN</a:t>
            </a:r>
          </a:p>
          <a:p>
            <a:pPr algn="ctr"/>
            <a:r>
              <a:rPr lang="en-US" sz="5400" b="1" dirty="0" err="1">
                <a:solidFill>
                  <a:srgbClr val="0070C0"/>
                </a:solidFill>
                <a:latin typeface="Zilla Slab" pitchFamily="2" charset="0"/>
                <a:ea typeface="Zilla Slab" pitchFamily="2" charset="0"/>
              </a:rPr>
              <a:t>Ôn</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tập</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bảng</a:t>
            </a:r>
            <a:r>
              <a:rPr lang="en-US" sz="5400" b="1" dirty="0">
                <a:solidFill>
                  <a:srgbClr val="0070C0"/>
                </a:solidFill>
                <a:latin typeface="Zilla Slab" pitchFamily="2" charset="0"/>
                <a:ea typeface="Zilla Slab" pitchFamily="2" charset="0"/>
              </a:rPr>
              <a:t> </a:t>
            </a:r>
            <a:r>
              <a:rPr lang="en-US" sz="5400" b="1" dirty="0" err="1">
                <a:solidFill>
                  <a:srgbClr val="0070C0"/>
                </a:solidFill>
                <a:latin typeface="Zilla Slab" pitchFamily="2" charset="0"/>
                <a:ea typeface="Zilla Slab" pitchFamily="2" charset="0"/>
              </a:rPr>
              <a:t>nhân</a:t>
            </a:r>
            <a:r>
              <a:rPr lang="en-US" sz="5400" b="1" dirty="0">
                <a:solidFill>
                  <a:srgbClr val="0070C0"/>
                </a:solidFill>
                <a:latin typeface="Zilla Slab" pitchFamily="2" charset="0"/>
                <a:ea typeface="Zilla Slab" pitchFamily="2" charset="0"/>
              </a:rPr>
              <a:t> 2; </a:t>
            </a:r>
            <a:r>
              <a:rPr lang="en-US" sz="5400" b="1" dirty="0" err="1">
                <a:solidFill>
                  <a:srgbClr val="0070C0"/>
                </a:solidFill>
                <a:latin typeface="Zilla Slab" pitchFamily="2" charset="0"/>
                <a:ea typeface="Zilla Slab" pitchFamily="2" charset="0"/>
              </a:rPr>
              <a:t>bảng</a:t>
            </a:r>
            <a:r>
              <a:rPr lang="en-US" sz="5400" b="1" dirty="0">
                <a:solidFill>
                  <a:srgbClr val="0070C0"/>
                </a:solidFill>
                <a:latin typeface="Zilla Slab" pitchFamily="2" charset="0"/>
                <a:ea typeface="Zilla Slab" pitchFamily="2" charset="0"/>
              </a:rPr>
              <a:t> chia 2.</a:t>
            </a:r>
            <a:endParaRPr lang="vi-VN" sz="5400" b="1" dirty="0">
              <a:solidFill>
                <a:srgbClr val="0070C0"/>
              </a:solidFill>
              <a:ea typeface="Zilla Slab" pitchFamily="2" charset="0"/>
            </a:endParaRPr>
          </a:p>
        </p:txBody>
      </p:sp>
    </p:spTree>
    <p:extLst>
      <p:ext uri="{BB962C8B-B14F-4D97-AF65-F5344CB8AC3E}">
        <p14:creationId xmlns:p14="http://schemas.microsoft.com/office/powerpoint/2010/main" val="1287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99508"/>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42F6355E-518E-4B07-BC80-F042BF4C76B5}"/>
              </a:ext>
            </a:extLst>
          </p:cNvPr>
          <p:cNvSpPr txBox="1"/>
          <p:nvPr/>
        </p:nvSpPr>
        <p:spPr>
          <a:xfrm>
            <a:off x="1027456" y="1908469"/>
            <a:ext cx="228277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Tóm</a:t>
            </a:r>
            <a:r>
              <a:rPr kumimoji="0" lang="en-US" sz="33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tắt</a:t>
            </a:r>
            <a:endParaRPr kumimoji="0" lang="en-US" sz="33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nvGrpSpPr>
          <p:cNvPr id="19" name="Group 18">
            <a:extLst>
              <a:ext uri="{FF2B5EF4-FFF2-40B4-BE49-F238E27FC236}">
                <a16:creationId xmlns:a16="http://schemas.microsoft.com/office/drawing/2014/main" id="{BC094B64-1143-4EB6-898C-127693592F91}"/>
              </a:ext>
            </a:extLst>
          </p:cNvPr>
          <p:cNvGrpSpPr/>
          <p:nvPr/>
        </p:nvGrpSpPr>
        <p:grpSpPr>
          <a:xfrm>
            <a:off x="0" y="1694898"/>
            <a:ext cx="5501148" cy="4233003"/>
            <a:chOff x="707923" y="2323918"/>
            <a:chExt cx="5501148" cy="4233003"/>
          </a:xfrm>
        </p:grpSpPr>
        <p:pic>
          <p:nvPicPr>
            <p:cNvPr id="15" name="Picture 14" descr="Text&#10;&#10;Description automatically generated with medium confidence">
              <a:extLst>
                <a:ext uri="{FF2B5EF4-FFF2-40B4-BE49-F238E27FC236}">
                  <a16:creationId xmlns:a16="http://schemas.microsoft.com/office/drawing/2014/main" id="{2EBF4328-1787-477A-9371-39D3FAB44413}"/>
                </a:ext>
              </a:extLst>
            </p:cNvPr>
            <p:cNvPicPr>
              <a:picLocks noChangeAspect="1"/>
            </p:cNvPicPr>
            <p:nvPr/>
          </p:nvPicPr>
          <p:blipFill rotWithShape="1">
            <a:blip r:embed="rId3">
              <a:extLst>
                <a:ext uri="{28A0092B-C50C-407E-A947-70E740481C1C}">
                  <a14:useLocalDpi xmlns:a14="http://schemas.microsoft.com/office/drawing/2010/main" val="0"/>
                </a:ext>
              </a:extLst>
            </a:blip>
            <a:srcRect l="2533" t="7371" r="1973" b="19149"/>
            <a:stretch/>
          </p:blipFill>
          <p:spPr>
            <a:xfrm>
              <a:off x="707923" y="2323918"/>
              <a:ext cx="5501148" cy="4233003"/>
            </a:xfrm>
            <a:prstGeom prst="rect">
              <a:avLst/>
            </a:prstGeom>
          </p:spPr>
        </p:pic>
        <p:sp>
          <p:nvSpPr>
            <p:cNvPr id="21" name="TextBox 20">
              <a:extLst>
                <a:ext uri="{FF2B5EF4-FFF2-40B4-BE49-F238E27FC236}">
                  <a16:creationId xmlns:a16="http://schemas.microsoft.com/office/drawing/2014/main" id="{77CC34DE-D3CA-4831-B444-D520F19AE376}"/>
                </a:ext>
              </a:extLst>
            </p:cNvPr>
            <p:cNvSpPr txBox="1"/>
            <p:nvPr/>
          </p:nvSpPr>
          <p:spPr>
            <a:xfrm>
              <a:off x="1268979" y="3873267"/>
              <a:ext cx="477847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2 bạn: 1 bàn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18 bạn: … bàn?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F8C5A0FB-40CE-40CD-826F-E04A00FE25D7}"/>
              </a:ext>
            </a:extLst>
          </p:cNvPr>
          <p:cNvGrpSpPr/>
          <p:nvPr/>
        </p:nvGrpSpPr>
        <p:grpSpPr>
          <a:xfrm>
            <a:off x="674900" y="161671"/>
            <a:ext cx="1371600" cy="1371600"/>
            <a:chOff x="856628" y="879472"/>
            <a:chExt cx="1554480" cy="1554480"/>
          </a:xfrm>
        </p:grpSpPr>
        <p:pic>
          <p:nvPicPr>
            <p:cNvPr id="26" name="Picture 25" descr="Icon&#10;&#10;Description automatically generated">
              <a:extLst>
                <a:ext uri="{FF2B5EF4-FFF2-40B4-BE49-F238E27FC236}">
                  <a16:creationId xmlns:a16="http://schemas.microsoft.com/office/drawing/2014/main" id="{1617E851-1B0B-4EB4-B61D-6DD684731C3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6628" y="879472"/>
              <a:ext cx="1554480" cy="1554480"/>
            </a:xfrm>
            <a:prstGeom prst="rect">
              <a:avLst/>
            </a:prstGeom>
          </p:spPr>
        </p:pic>
        <p:sp>
          <p:nvSpPr>
            <p:cNvPr id="28" name="TextBox 27">
              <a:extLst>
                <a:ext uri="{FF2B5EF4-FFF2-40B4-BE49-F238E27FC236}">
                  <a16:creationId xmlns:a16="http://schemas.microsoft.com/office/drawing/2014/main" id="{6B4CBCDD-7495-49C9-8213-628E553940F4}"/>
                </a:ext>
              </a:extLst>
            </p:cNvPr>
            <p:cNvSpPr txBox="1"/>
            <p:nvPr/>
          </p:nvSpPr>
          <p:spPr>
            <a:xfrm>
              <a:off x="1499306" y="1189451"/>
              <a:ext cx="492186" cy="8720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CD19FEAB-90E5-45A5-8C1A-CA37B2609620}"/>
              </a:ext>
            </a:extLst>
          </p:cNvPr>
          <p:cNvSpPr txBox="1"/>
          <p:nvPr/>
        </p:nvSpPr>
        <p:spPr>
          <a:xfrm>
            <a:off x="2046500" y="487394"/>
            <a:ext cx="9084104"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Có</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18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học</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sinh</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ngồi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vào</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các</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bàn</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học</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mỗi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bàn</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2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bạn</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Hỏi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có</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bao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nhiêu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bàn</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học</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như</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vậy</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a:t>
            </a:r>
          </a:p>
        </p:txBody>
      </p:sp>
      <p:cxnSp>
        <p:nvCxnSpPr>
          <p:cNvPr id="3" name="Straight Connector 2">
            <a:extLst>
              <a:ext uri="{FF2B5EF4-FFF2-40B4-BE49-F238E27FC236}">
                <a16:creationId xmlns:a16="http://schemas.microsoft.com/office/drawing/2014/main" id="{A9015FC6-0E97-485F-B65D-05341A8448AF}"/>
              </a:ext>
            </a:extLst>
          </p:cNvPr>
          <p:cNvCxnSpPr>
            <a:cxnSpLocks/>
          </p:cNvCxnSpPr>
          <p:nvPr/>
        </p:nvCxnSpPr>
        <p:spPr>
          <a:xfrm>
            <a:off x="3022899" y="1015513"/>
            <a:ext cx="45612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1B2F351-1A34-4CBA-AAFC-7C273F37B496}"/>
              </a:ext>
            </a:extLst>
          </p:cNvPr>
          <p:cNvCxnSpPr>
            <a:cxnSpLocks/>
          </p:cNvCxnSpPr>
          <p:nvPr/>
        </p:nvCxnSpPr>
        <p:spPr>
          <a:xfrm>
            <a:off x="2046500" y="1635650"/>
            <a:ext cx="7983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469B9E-A368-458D-8643-32F31220BA5E}"/>
              </a:ext>
            </a:extLst>
          </p:cNvPr>
          <p:cNvCxnSpPr>
            <a:cxnSpLocks/>
          </p:cNvCxnSpPr>
          <p:nvPr/>
        </p:nvCxnSpPr>
        <p:spPr>
          <a:xfrm>
            <a:off x="3886057" y="1533271"/>
            <a:ext cx="4128390" cy="0"/>
          </a:xfrm>
          <a:prstGeom prst="line">
            <a:avLst/>
          </a:prstGeom>
          <a:ln w="28575"/>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F50AF948-C8C3-4C1B-B924-459C044AAAA3}"/>
              </a:ext>
            </a:extLst>
          </p:cNvPr>
          <p:cNvSpPr txBox="1"/>
          <p:nvPr/>
        </p:nvSpPr>
        <p:spPr>
          <a:xfrm>
            <a:off x="4741639" y="2770030"/>
            <a:ext cx="726451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dirty="0">
                <a:solidFill>
                  <a:prstClr val="black"/>
                </a:solidFill>
                <a:latin typeface="Times New Roman" panose="02020603050405020304" pitchFamily="18" charset="0"/>
                <a:cs typeface="Times New Roman" panose="02020603050405020304" pitchFamily="18" charset="0"/>
              </a:rPr>
              <a:t>S</a:t>
            </a:r>
            <a:r>
              <a:rPr kumimoji="0" lang="en-US" sz="4400" b="0" i="0"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ố </a:t>
            </a:r>
            <a:r>
              <a:rPr kumimoji="0" lang="en-US" sz="4400" b="0"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bàn</a:t>
            </a:r>
            <a:r>
              <a:rPr kumimoji="0" lang="en-US" sz="44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4400" b="0" i="0"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có</a:t>
            </a:r>
            <a:r>
              <a:rPr kumimoji="0" lang="en-US" sz="4400" b="0" i="0"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400" b="0" i="0"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a:t>
            </a:r>
            <a:endParaRPr kumimoji="0" lang="en-US" sz="44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49E1063F-C055-4CB0-9026-84F9B41B4482}"/>
              </a:ext>
            </a:extLst>
          </p:cNvPr>
          <p:cNvSpPr txBox="1"/>
          <p:nvPr/>
        </p:nvSpPr>
        <p:spPr>
          <a:xfrm>
            <a:off x="4741639" y="3473366"/>
            <a:ext cx="726451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18 : 2 = 9 (</a:t>
            </a:r>
            <a:r>
              <a:rPr kumimoji="0" lang="en-US" sz="4400" b="0" i="0"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bàn</a:t>
            </a:r>
            <a:r>
              <a:rPr kumimoji="0" lang="en-US" sz="44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p>
        </p:txBody>
      </p:sp>
      <p:sp>
        <p:nvSpPr>
          <p:cNvPr id="23" name="TextBox 22">
            <a:extLst>
              <a:ext uri="{FF2B5EF4-FFF2-40B4-BE49-F238E27FC236}">
                <a16:creationId xmlns:a16="http://schemas.microsoft.com/office/drawing/2014/main" id="{20F4A336-2C0D-478C-AA20-5EB189B05CD4}"/>
              </a:ext>
            </a:extLst>
          </p:cNvPr>
          <p:cNvSpPr txBox="1"/>
          <p:nvPr/>
        </p:nvSpPr>
        <p:spPr>
          <a:xfrm>
            <a:off x="4987358" y="4212891"/>
            <a:ext cx="726451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Đáp số: 9 bàn học</a:t>
            </a:r>
            <a:endParaRPr kumimoji="0" lang="en-US" sz="4400" b="0" i="0"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53908017-D36E-4B5C-9068-6E07061E09D4}"/>
              </a:ext>
            </a:extLst>
          </p:cNvPr>
          <p:cNvSpPr txBox="1"/>
          <p:nvPr/>
        </p:nvSpPr>
        <p:spPr>
          <a:xfrm>
            <a:off x="7621542" y="2151390"/>
            <a:ext cx="192024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0953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75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17" grpId="0"/>
      <p:bldP spid="18" grpId="0"/>
      <p:bldP spid="23"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19458" name="Picture 2" descr="Compound adjectives | Baamboozle">
            <a:extLst>
              <a:ext uri="{FF2B5EF4-FFF2-40B4-BE49-F238E27FC236}">
                <a16:creationId xmlns:a16="http://schemas.microsoft.com/office/drawing/2014/main" id="{B4E2CA57-8287-414E-BD85-3620A3257F49}"/>
              </a:ext>
            </a:extLst>
          </p:cNvPr>
          <p:cNvPicPr>
            <a:picLocks noChangeAspect="1" noChangeArrowheads="1" noCrop="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9560" y="228600"/>
            <a:ext cx="1134139"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9CC994FC-3530-42C5-93F9-009439DAED38}"/>
              </a:ext>
            </a:extLst>
          </p:cNvPr>
          <p:cNvGrpSpPr/>
          <p:nvPr/>
        </p:nvGrpSpPr>
        <p:grpSpPr>
          <a:xfrm>
            <a:off x="975579" y="34917"/>
            <a:ext cx="1368928" cy="1371600"/>
            <a:chOff x="856628" y="879472"/>
            <a:chExt cx="1554480" cy="1554480"/>
          </a:xfrm>
        </p:grpSpPr>
        <p:pic>
          <p:nvPicPr>
            <p:cNvPr id="10" name="Picture 9" descr="Icon&#10;&#10;Description automatically generated">
              <a:extLst>
                <a:ext uri="{FF2B5EF4-FFF2-40B4-BE49-F238E27FC236}">
                  <a16:creationId xmlns:a16="http://schemas.microsoft.com/office/drawing/2014/main" id="{A016EECF-20EB-4C44-84B2-6A03DFA07E9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56628" y="879472"/>
              <a:ext cx="1554480" cy="1554480"/>
            </a:xfrm>
            <a:prstGeom prst="rect">
              <a:avLst/>
            </a:prstGeom>
          </p:spPr>
        </p:pic>
        <p:sp>
          <p:nvSpPr>
            <p:cNvPr id="11" name="TextBox 10">
              <a:extLst>
                <a:ext uri="{FF2B5EF4-FFF2-40B4-BE49-F238E27FC236}">
                  <a16:creationId xmlns:a16="http://schemas.microsoft.com/office/drawing/2014/main" id="{16C2C98D-D348-4A7D-AC10-5F83B7350E62}"/>
                </a:ext>
              </a:extLst>
            </p:cNvPr>
            <p:cNvSpPr txBox="1"/>
            <p:nvPr/>
          </p:nvSpPr>
          <p:spPr>
            <a:xfrm>
              <a:off x="1499306" y="1189451"/>
              <a:ext cx="492186" cy="8720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5</a:t>
              </a:r>
            </a:p>
          </p:txBody>
        </p:sp>
      </p:grpSp>
      <p:sp>
        <p:nvSpPr>
          <p:cNvPr id="13" name="TextBox 12">
            <a:extLst>
              <a:ext uri="{FF2B5EF4-FFF2-40B4-BE49-F238E27FC236}">
                <a16:creationId xmlns:a16="http://schemas.microsoft.com/office/drawing/2014/main" id="{EE0A3EB9-7A06-43D9-99E6-689CD1E85C13}"/>
              </a:ext>
            </a:extLst>
          </p:cNvPr>
          <p:cNvSpPr txBox="1"/>
          <p:nvPr/>
        </p:nvSpPr>
        <p:spPr>
          <a:xfrm>
            <a:off x="2109718" y="212017"/>
            <a:ext cx="9106703"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Trong</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ngày</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hội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đấu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vật</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đầu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xuân</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có</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10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cặp</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đô</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vật</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tham</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gia</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thi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đấu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Hỏi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có</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bao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nhiêu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đô</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vật</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tham</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gia</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thi</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 </a:t>
            </a:r>
            <a:r>
              <a:rPr kumimoji="0" lang="en-US" sz="3300" b="1" i="0" u="none" strike="noStrike" kern="1200" cap="none" spc="0" normalizeH="0" baseline="0" noProof="0" dirty="0" err="1">
                <a:ln>
                  <a:noFill/>
                </a:ln>
                <a:solidFill>
                  <a:srgbClr val="B207B0"/>
                </a:solidFill>
                <a:effectLst/>
                <a:uLnTx/>
                <a:uFillTx/>
                <a:latin typeface="Times New Roman" panose="02020603050405020304" pitchFamily="18" charset="0"/>
                <a:cs typeface="Times New Roman" panose="02020603050405020304" pitchFamily="18" charset="0"/>
              </a:rPr>
              <a:t>đấu</a:t>
            </a:r>
            <a:r>
              <a:rPr kumimoji="0" lang="en-US" sz="3300" b="1" i="0" u="none" strike="noStrike" kern="1200" cap="none" spc="0" normalizeH="0" baseline="0" noProof="0" dirty="0">
                <a:ln>
                  <a:noFill/>
                </a:ln>
                <a:solidFill>
                  <a:srgbClr val="B207B0"/>
                </a:solidFill>
                <a:effectLst/>
                <a:uLnTx/>
                <a:uFillTx/>
                <a:latin typeface="Times New Roman" panose="02020603050405020304" pitchFamily="18" charset="0"/>
                <a:cs typeface="Times New Roman" panose="02020603050405020304" pitchFamily="18" charset="0"/>
              </a:rPr>
              <a:t>?</a:t>
            </a:r>
          </a:p>
        </p:txBody>
      </p:sp>
      <p:grpSp>
        <p:nvGrpSpPr>
          <p:cNvPr id="21" name="Group 20">
            <a:extLst>
              <a:ext uri="{FF2B5EF4-FFF2-40B4-BE49-F238E27FC236}">
                <a16:creationId xmlns:a16="http://schemas.microsoft.com/office/drawing/2014/main" id="{69B0CB77-C94A-46E0-B68F-A05C074AC393}"/>
              </a:ext>
            </a:extLst>
          </p:cNvPr>
          <p:cNvGrpSpPr/>
          <p:nvPr/>
        </p:nvGrpSpPr>
        <p:grpSpPr>
          <a:xfrm>
            <a:off x="7115847" y="1784367"/>
            <a:ext cx="4946014" cy="1518266"/>
            <a:chOff x="7173903" y="2348430"/>
            <a:chExt cx="3033980" cy="1005840"/>
          </a:xfrm>
        </p:grpSpPr>
        <p:pic>
          <p:nvPicPr>
            <p:cNvPr id="19" name="Picture 18" descr="Icon&#10;&#10;Description automatically generated with medium confidence">
              <a:extLst>
                <a:ext uri="{FF2B5EF4-FFF2-40B4-BE49-F238E27FC236}">
                  <a16:creationId xmlns:a16="http://schemas.microsoft.com/office/drawing/2014/main" id="{06B2024C-91EF-495A-86F8-76500873F686}"/>
                </a:ext>
              </a:extLst>
            </p:cNvPr>
            <p:cNvPicPr>
              <a:picLocks noChangeAspect="1"/>
            </p:cNvPicPr>
            <p:nvPr/>
          </p:nvPicPr>
          <p:blipFill rotWithShape="1">
            <a:blip r:embed="rId6">
              <a:extLst>
                <a:ext uri="{28A0092B-C50C-407E-A947-70E740481C1C}">
                  <a14:useLocalDpi xmlns:a14="http://schemas.microsoft.com/office/drawing/2010/main" val="0"/>
                </a:ext>
              </a:extLst>
            </a:blip>
            <a:srcRect l="19940" t="39586" r="21281" b="40927"/>
            <a:stretch/>
          </p:blipFill>
          <p:spPr>
            <a:xfrm flipH="1">
              <a:off x="7173903" y="2348430"/>
              <a:ext cx="3033980" cy="1005840"/>
            </a:xfrm>
            <a:prstGeom prst="rect">
              <a:avLst/>
            </a:prstGeom>
          </p:spPr>
        </p:pic>
        <p:sp>
          <p:nvSpPr>
            <p:cNvPr id="25" name="TextBox 24">
              <a:extLst>
                <a:ext uri="{FF2B5EF4-FFF2-40B4-BE49-F238E27FC236}">
                  <a16:creationId xmlns:a16="http://schemas.microsoft.com/office/drawing/2014/main" id="{F54043B8-4C65-45DB-AFC4-DD2929AFC2AF}"/>
                </a:ext>
              </a:extLst>
            </p:cNvPr>
            <p:cNvSpPr txBox="1"/>
            <p:nvPr/>
          </p:nvSpPr>
          <p:spPr>
            <a:xfrm>
              <a:off x="7611019" y="2348430"/>
              <a:ext cx="2159748" cy="795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cặp</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là</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mấy</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người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nhỉ</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grpSp>
      <p:grpSp>
        <p:nvGrpSpPr>
          <p:cNvPr id="23" name="Group 22">
            <a:extLst>
              <a:ext uri="{FF2B5EF4-FFF2-40B4-BE49-F238E27FC236}">
                <a16:creationId xmlns:a16="http://schemas.microsoft.com/office/drawing/2014/main" id="{2FCD47DB-D6F2-4191-8C36-F0A95BF7C878}"/>
              </a:ext>
            </a:extLst>
          </p:cNvPr>
          <p:cNvGrpSpPr/>
          <p:nvPr/>
        </p:nvGrpSpPr>
        <p:grpSpPr>
          <a:xfrm>
            <a:off x="2042175" y="2374917"/>
            <a:ext cx="3033980" cy="1005840"/>
            <a:chOff x="2037980" y="2222500"/>
            <a:chExt cx="3033980" cy="1005840"/>
          </a:xfrm>
        </p:grpSpPr>
        <p:pic>
          <p:nvPicPr>
            <p:cNvPr id="27" name="Picture 26" descr="Icon&#10;&#10;Description automatically generated with medium confidence">
              <a:extLst>
                <a:ext uri="{FF2B5EF4-FFF2-40B4-BE49-F238E27FC236}">
                  <a16:creationId xmlns:a16="http://schemas.microsoft.com/office/drawing/2014/main" id="{6E2BF28B-420C-4C5D-B723-38DE6E19693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8333" b="35000" l="21000" r="76000">
                          <a14:foregroundMark x1="56667" y1="21333" x2="23000" y2="26000"/>
                          <a14:foregroundMark x1="22000" y1="23333" x2="21333" y2="27000"/>
                          <a14:foregroundMark x1="23000" y1="24000" x2="65000" y2="25333"/>
                          <a14:foregroundMark x1="65000" y1="25333" x2="74667" y2="31333"/>
                          <a14:foregroundMark x1="74667" y1="31333" x2="74667" y2="32333"/>
                          <a14:foregroundMark x1="75667" y1="32667" x2="76333" y2="35333"/>
                          <a14:foregroundMark x1="39333" y1="30667" x2="27667" y2="31333"/>
                          <a14:foregroundMark x1="27667" y1="31333" x2="31000" y2="33667"/>
                          <a14:foregroundMark x1="36333" y1="33333" x2="26667" y2="33333"/>
                          <a14:foregroundMark x1="23333" y1="33667" x2="61446" y2="33102"/>
                          <a14:foregroundMark x1="22333" y1="19000" x2="71333" y2="18667"/>
                          <a14:foregroundMark x1="72667" y1="18667" x2="56000" y2="18333"/>
                          <a14:foregroundMark x1="56000" y1="18333" x2="24000" y2="18667"/>
                          <a14:foregroundMark x1="43667" y1="19000" x2="22667" y2="18667"/>
                          <a14:foregroundMark x1="22667" y1="18667" x2="40667" y2="18333"/>
                          <a14:foregroundMark x1="22667" y1="19333" x2="52000" y2="18667"/>
                          <a14:foregroundMark x1="65000" y1="31667" x2="74000" y2="32667"/>
                          <a14:foregroundMark x1="71667" y1="32667" x2="61333" y2="32667"/>
                          <a14:foregroundMark x1="31667" y1="32667" x2="24333" y2="33000"/>
                          <a14:foregroundMark x1="27667" y1="33333" x2="22667" y2="33333"/>
                          <a14:foregroundMark x1="42000" y1="18333" x2="22333" y2="18667"/>
                          <a14:backgroundMark x1="62000" y1="35000" x2="62717" y2="35000"/>
                          <a14:backgroundMark x1="60333" y1="34667" x2="62333" y2="35000"/>
                        </a14:backgroundRemoval>
                      </a14:imgEffect>
                    </a14:imgLayer>
                  </a14:imgProps>
                </a:ext>
                <a:ext uri="{28A0092B-C50C-407E-A947-70E740481C1C}">
                  <a14:useLocalDpi xmlns:a14="http://schemas.microsoft.com/office/drawing/2010/main" val="0"/>
                </a:ext>
              </a:extLst>
            </a:blip>
            <a:srcRect l="18814" t="17330" r="22407" b="63183"/>
            <a:stretch/>
          </p:blipFill>
          <p:spPr>
            <a:xfrm>
              <a:off x="2037980" y="2222500"/>
              <a:ext cx="3033980" cy="1005840"/>
            </a:xfrm>
            <a:prstGeom prst="rect">
              <a:avLst/>
            </a:prstGeom>
          </p:spPr>
        </p:pic>
        <p:sp>
          <p:nvSpPr>
            <p:cNvPr id="28" name="TextBox 27">
              <a:extLst>
                <a:ext uri="{FF2B5EF4-FFF2-40B4-BE49-F238E27FC236}">
                  <a16:creationId xmlns:a16="http://schemas.microsoft.com/office/drawing/2014/main" id="{3B457DF4-5C70-479B-97E2-E6A4D9A04FD8}"/>
                </a:ext>
              </a:extLst>
            </p:cNvPr>
            <p:cNvSpPr txBox="1"/>
            <p:nvPr/>
          </p:nvSpPr>
          <p:spPr>
            <a:xfrm>
              <a:off x="2475096" y="2280811"/>
              <a:ext cx="21597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a:ln>
                    <a:noFill/>
                  </a:ln>
                  <a:solidFill>
                    <a:srgbClr val="FF0066"/>
                  </a:solidFill>
                  <a:effectLst/>
                  <a:uLnTx/>
                  <a:uFillTx/>
                  <a:latin typeface="Times New Roman" panose="02020603050405020304" pitchFamily="18" charset="0"/>
                  <a:cs typeface="Times New Roman" panose="02020603050405020304" pitchFamily="18" charset="0"/>
                </a:rPr>
                <a:t>người</a:t>
              </a:r>
              <a:endParaRPr kumimoji="0" lang="en-US" sz="40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endParaRPr>
            </a:p>
          </p:txBody>
        </p:sp>
      </p:grpSp>
      <p:pic>
        <p:nvPicPr>
          <p:cNvPr id="24" name="Picture 23" descr="A picture containing text, toy, doll&#10;&#10;Description automatically generated">
            <a:extLst>
              <a:ext uri="{FF2B5EF4-FFF2-40B4-BE49-F238E27FC236}">
                <a16:creationId xmlns:a16="http://schemas.microsoft.com/office/drawing/2014/main" id="{1BB3728E-F12B-4670-93D4-20D0FE1A8201}"/>
              </a:ext>
            </a:extLst>
          </p:cNvPr>
          <p:cNvPicPr>
            <a:picLocks noChangeAspect="1"/>
          </p:cNvPicPr>
          <p:nvPr/>
        </p:nvPicPr>
        <p:blipFill rotWithShape="1">
          <a:blip r:embed="rId9">
            <a:extLst>
              <a:ext uri="{28A0092B-C50C-407E-A947-70E740481C1C}">
                <a14:useLocalDpi xmlns:a14="http://schemas.microsoft.com/office/drawing/2010/main" val="0"/>
              </a:ext>
            </a:extLst>
          </a:blip>
          <a:srcRect l="13376" t="25721" r="8205" b="8162"/>
          <a:stretch/>
        </p:blipFill>
        <p:spPr>
          <a:xfrm>
            <a:off x="4188526" y="3374003"/>
            <a:ext cx="3814951" cy="3200400"/>
          </a:xfrm>
          <a:prstGeom prst="rect">
            <a:avLst/>
          </a:prstGeom>
        </p:spPr>
      </p:pic>
      <p:cxnSp>
        <p:nvCxnSpPr>
          <p:cNvPr id="18" name="Straight Connector 17">
            <a:extLst>
              <a:ext uri="{FF2B5EF4-FFF2-40B4-BE49-F238E27FC236}">
                <a16:creationId xmlns:a16="http://schemas.microsoft.com/office/drawing/2014/main" id="{8A889672-02D6-403B-A596-613A33F56B9F}"/>
              </a:ext>
            </a:extLst>
          </p:cNvPr>
          <p:cNvCxnSpPr>
            <a:cxnSpLocks/>
          </p:cNvCxnSpPr>
          <p:nvPr/>
        </p:nvCxnSpPr>
        <p:spPr>
          <a:xfrm>
            <a:off x="6336254" y="757329"/>
            <a:ext cx="45612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AE0B7AD-AAD6-4576-9AA8-4E9E18C2F5E2}"/>
              </a:ext>
            </a:extLst>
          </p:cNvPr>
          <p:cNvCxnSpPr>
            <a:cxnSpLocks/>
          </p:cNvCxnSpPr>
          <p:nvPr/>
        </p:nvCxnSpPr>
        <p:spPr>
          <a:xfrm>
            <a:off x="5992009" y="1273696"/>
            <a:ext cx="45612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985BD9-C7A8-4B33-A9E8-7084BD8C4632}"/>
              </a:ext>
            </a:extLst>
          </p:cNvPr>
          <p:cNvCxnSpPr>
            <a:cxnSpLocks/>
          </p:cNvCxnSpPr>
          <p:nvPr/>
        </p:nvCxnSpPr>
        <p:spPr>
          <a:xfrm>
            <a:off x="2344507" y="1762342"/>
            <a:ext cx="164658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502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14:presetBounceEnd="70000">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14:bounceEnd="70000">
                                          <p:cBhvr additive="base">
                                            <p:cTn id="30" dur="1000" fill="hold"/>
                                            <p:tgtEl>
                                              <p:spTgt spid="24"/>
                                            </p:tgtEl>
                                            <p:attrNameLst>
                                              <p:attrName>ppt_x</p:attrName>
                                            </p:attrNameLst>
                                          </p:cBhvr>
                                          <p:tavLst>
                                            <p:tav tm="0">
                                              <p:val>
                                                <p:strVal val="#ppt_x"/>
                                              </p:val>
                                            </p:tav>
                                            <p:tav tm="100000">
                                              <p:val>
                                                <p:strVal val="#ppt_x"/>
                                              </p:val>
                                            </p:tav>
                                          </p:tavLst>
                                        </p:anim>
                                        <p:anim calcmode="lin" valueType="num" p14:bounceEnd="70000">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6" presetClass="entr" presetSubtype="16" fill="hold"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750"/>
                                            <p:tgtEl>
                                              <p:spTgt spid="21"/>
                                            </p:tgtEl>
                                          </p:cBhvr>
                                        </p:animEffect>
                                      </p:childTnLst>
                                      <p:subTnLst>
                                        <p:audio>
                                          <p:cMediaNode>
                                            <p:cTn display="0" masterRel="sameClick">
                                              <p:stCondLst>
                                                <p:cond evt="begin" delay="0">
                                                  <p:tn val="32"/>
                                                </p:cond>
                                              </p:stCondLst>
                                              <p:endCondLst>
                                                <p:cond evt="onStopAudio" delay="0">
                                                  <p:tgtEl>
                                                    <p:sldTgt/>
                                                  </p:tgtEl>
                                                </p:cond>
                                              </p:endCondLst>
                                            </p:cTn>
                                            <p:tgtEl>
                                              <p:sndTgt r:embed="rId2" name="uỷn.wav"/>
                                            </p:tgtEl>
                                          </p:cMediaNode>
                                        </p:audio>
                                      </p:sub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subTnLst>
                                        <p:audio>
                                          <p:cMediaNode>
                                            <p:cTn display="0" masterRel="sameClick">
                                              <p:stCondLst>
                                                <p:cond evt="begin" delay="0">
                                                  <p:tn val="37"/>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1000" fill="hold"/>
                                            <p:tgtEl>
                                              <p:spTgt spid="24"/>
                                            </p:tgtEl>
                                            <p:attrNameLst>
                                              <p:attrName>ppt_x</p:attrName>
                                            </p:attrNameLst>
                                          </p:cBhvr>
                                          <p:tavLst>
                                            <p:tav tm="0">
                                              <p:val>
                                                <p:strVal val="#ppt_x"/>
                                              </p:val>
                                            </p:tav>
                                            <p:tav tm="100000">
                                              <p:val>
                                                <p:strVal val="#ppt_x"/>
                                              </p:val>
                                            </p:tav>
                                          </p:tavLst>
                                        </p:anim>
                                        <p:anim calcmode="lin" valueType="num">
                                          <p:cBhvr additive="base">
                                            <p:cTn id="31" dur="1000" fill="hold"/>
                                            <p:tgtEl>
                                              <p:spTgt spid="24"/>
                                            </p:tgtEl>
                                            <p:attrNameLst>
                                              <p:attrName>ppt_y</p:attrName>
                                            </p:attrNameLst>
                                          </p:cBhvr>
                                          <p:tavLst>
                                            <p:tav tm="0">
                                              <p:val>
                                                <p:strVal val="1+#ppt_h/2"/>
                                              </p:val>
                                            </p:tav>
                                            <p:tav tm="100000">
                                              <p:val>
                                                <p:strVal val="#ppt_y"/>
                                              </p:val>
                                            </p:tav>
                                          </p:tavLst>
                                        </p:anim>
                                      </p:childTnLst>
                                    </p:cTn>
                                  </p:par>
                                  <p:par>
                                    <p:cTn id="32" presetID="6" presetClass="entr" presetSubtype="16" fill="hold" nodeType="withEffect">
                                      <p:stCondLst>
                                        <p:cond delay="75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750"/>
                                            <p:tgtEl>
                                              <p:spTgt spid="21"/>
                                            </p:tgtEl>
                                          </p:cBhvr>
                                        </p:animEffect>
                                      </p:childTnLst>
                                      <p:subTnLst>
                                        <p:audio>
                                          <p:cMediaNode>
                                            <p:cTn display="0" masterRel="sameClick">
                                              <p:stCondLst>
                                                <p:cond evt="begin" delay="0">
                                                  <p:tn val="32"/>
                                                </p:cond>
                                              </p:stCondLst>
                                              <p:endCondLst>
                                                <p:cond evt="onStopAudio" delay="0">
                                                  <p:tgtEl>
                                                    <p:sldTgt/>
                                                  </p:tgtEl>
                                                </p:cond>
                                              </p:endCondLst>
                                            </p:cTn>
                                            <p:tgtEl>
                                              <p:sndTgt r:embed="rId2" name="uỷn.wav"/>
                                            </p:tgtEl>
                                          </p:cMediaNode>
                                        </p:audio>
                                      </p:sub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750"/>
                                            <p:tgtEl>
                                              <p:spTgt spid="23"/>
                                            </p:tgtEl>
                                          </p:cBhvr>
                                        </p:animEffect>
                                      </p:childTnLst>
                                      <p:subTnLst>
                                        <p:audio>
                                          <p:cMediaNode>
                                            <p:cTn display="0" masterRel="sameClick">
                                              <p:stCondLst>
                                                <p:cond evt="begin" delay="0">
                                                  <p:tn val="37"/>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65176"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sp>
        <p:nvSpPr>
          <p:cNvPr id="20" name="TextBox 19">
            <a:extLst>
              <a:ext uri="{FF2B5EF4-FFF2-40B4-BE49-F238E27FC236}">
                <a16:creationId xmlns:a16="http://schemas.microsoft.com/office/drawing/2014/main" id="{3AE12996-C168-489F-AD54-E8E2B3A72B5F}"/>
              </a:ext>
            </a:extLst>
          </p:cNvPr>
          <p:cNvSpPr txBox="1"/>
          <p:nvPr/>
        </p:nvSpPr>
        <p:spPr>
          <a:xfrm>
            <a:off x="2513317" y="2098897"/>
            <a:ext cx="72645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prstClr val="black"/>
                </a:solidFill>
                <a:latin typeface="Times New Roman" panose="02020603050405020304" pitchFamily="18" charset="0"/>
                <a:cs typeface="Times New Roman" panose="02020603050405020304" pitchFamily="18" charset="0"/>
              </a:rPr>
              <a:t>S</a:t>
            </a: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ố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1503CC9E-25FB-4DF0-AEB4-BB88781758CF}"/>
              </a:ext>
            </a:extLst>
          </p:cNvPr>
          <p:cNvSpPr txBox="1"/>
          <p:nvPr/>
        </p:nvSpPr>
        <p:spPr>
          <a:xfrm>
            <a:off x="2513317" y="2802233"/>
            <a:ext cx="72645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2 x 10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20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
        <p:nvSpPr>
          <p:cNvPr id="29" name="TextBox 28">
            <a:extLst>
              <a:ext uri="{FF2B5EF4-FFF2-40B4-BE49-F238E27FC236}">
                <a16:creationId xmlns:a16="http://schemas.microsoft.com/office/drawing/2014/main" id="{9A7B8855-312B-47CF-9C5E-BCD2EBC81EC3}"/>
              </a:ext>
            </a:extLst>
          </p:cNvPr>
          <p:cNvSpPr txBox="1"/>
          <p:nvPr/>
        </p:nvSpPr>
        <p:spPr>
          <a:xfrm>
            <a:off x="2759036" y="3541758"/>
            <a:ext cx="726451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err="1">
                <a:ln>
                  <a:noFill/>
                </a:ln>
                <a:solidFill>
                  <a:prstClr val="black"/>
                </a:solidFill>
                <a:effectLst/>
                <a:uLnTx/>
                <a:uFillTx/>
                <a:latin typeface="Times New Roman" panose="02020603050405020304" pitchFamily="18" charset="0"/>
                <a:cs typeface="Times New Roman" panose="02020603050405020304" pitchFamily="18" charset="0"/>
              </a:rPr>
              <a:t>Đáp</a:t>
            </a: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000">
                <a:solidFill>
                  <a:prstClr val="black"/>
                </a:solidFill>
                <a:latin typeface="Times New Roman" panose="02020603050405020304" pitchFamily="18" charset="0"/>
                <a:cs typeface="Times New Roman" panose="02020603050405020304" pitchFamily="18" charset="0"/>
              </a:rPr>
              <a:t>số</a:t>
            </a:r>
            <a:r>
              <a:rPr kumimoji="0" lang="en-US" sz="4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A858587-268D-4866-A474-F03401DB3E84}"/>
              </a:ext>
            </a:extLst>
          </p:cNvPr>
          <p:cNvSpPr txBox="1"/>
          <p:nvPr/>
        </p:nvSpPr>
        <p:spPr>
          <a:xfrm>
            <a:off x="5135880" y="1445931"/>
            <a:ext cx="1920240" cy="461665"/>
          </a:xfrm>
          <a:prstGeom prst="rect">
            <a:avLst/>
          </a:prstGeom>
          <a:noFill/>
        </p:spPr>
        <p:txBody>
          <a:bodyPr wrap="square" rtlCol="0">
            <a:spAutoFit/>
          </a:bodyPr>
          <a:lstStyle/>
          <a:p>
            <a:pPr algn="ct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giải</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1985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29"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pic>
        <p:nvPicPr>
          <p:cNvPr id="19" name="图片 18">
            <a:extLst>
              <a:ext uri="{FF2B5EF4-FFF2-40B4-BE49-F238E27FC236}">
                <a16:creationId xmlns:a16="http://schemas.microsoft.com/office/drawing/2014/main" id="{9CE1C6B9-37C1-45B2-928A-F22320397B95}"/>
              </a:ext>
            </a:extLst>
          </p:cNvPr>
          <p:cNvPicPr>
            <a:picLocks noChangeAspect="1"/>
          </p:cNvPicPr>
          <p:nvPr/>
        </p:nvPicPr>
        <p:blipFill rotWithShape="1">
          <a:blip r:embed="rId4">
            <a:extLst>
              <a:ext uri="{28A0092B-C50C-407E-A947-70E740481C1C}">
                <a14:useLocalDpi xmlns:a14="http://schemas.microsoft.com/office/drawing/2010/main" val="0"/>
              </a:ext>
            </a:extLst>
          </a:blip>
          <a:srcRect l="27768" t="-1464" r="61853" b="74321"/>
          <a:stretch/>
        </p:blipFill>
        <p:spPr>
          <a:xfrm rot="9010862">
            <a:off x="9198203" y="2475923"/>
            <a:ext cx="1426854" cy="1360458"/>
          </a:xfrm>
          <a:prstGeom prst="rect">
            <a:avLst/>
          </a:prstGeom>
        </p:spPr>
      </p:pic>
      <p:pic>
        <p:nvPicPr>
          <p:cNvPr id="21" name="图片 20">
            <a:extLst>
              <a:ext uri="{FF2B5EF4-FFF2-40B4-BE49-F238E27FC236}">
                <a16:creationId xmlns:a16="http://schemas.microsoft.com/office/drawing/2014/main" id="{8984747A-B7EE-474E-BEEE-AF660304437B}"/>
              </a:ext>
            </a:extLst>
          </p:cNvPr>
          <p:cNvPicPr>
            <a:picLocks noChangeAspect="1"/>
          </p:cNvPicPr>
          <p:nvPr/>
        </p:nvPicPr>
        <p:blipFill rotWithShape="1">
          <a:blip r:embed="rId4">
            <a:extLst>
              <a:ext uri="{28A0092B-C50C-407E-A947-70E740481C1C}">
                <a14:useLocalDpi xmlns:a14="http://schemas.microsoft.com/office/drawing/2010/main" val="0"/>
              </a:ext>
            </a:extLst>
          </a:blip>
          <a:srcRect t="72857" r="89621"/>
          <a:stretch/>
        </p:blipFill>
        <p:spPr>
          <a:xfrm>
            <a:off x="1960862" y="2137896"/>
            <a:ext cx="1153682" cy="1099998"/>
          </a:xfrm>
          <a:prstGeom prst="rect">
            <a:avLst/>
          </a:prstGeom>
        </p:spPr>
      </p:pic>
      <p:sp>
        <p:nvSpPr>
          <p:cNvPr id="8" name="矩形: 圆角 7">
            <a:extLst>
              <a:ext uri="{FF2B5EF4-FFF2-40B4-BE49-F238E27FC236}">
                <a16:creationId xmlns:a16="http://schemas.microsoft.com/office/drawing/2014/main" id="{65F89E47-D147-4A3A-B758-48ECE510B25D}"/>
              </a:ext>
            </a:extLst>
          </p:cNvPr>
          <p:cNvSpPr/>
          <p:nvPr/>
        </p:nvSpPr>
        <p:spPr>
          <a:xfrm>
            <a:off x="447676" y="365125"/>
            <a:ext cx="11296650" cy="6127750"/>
          </a:xfrm>
          <a:prstGeom prst="roundRect">
            <a:avLst/>
          </a:prstGeom>
          <a:solidFill>
            <a:schemeClr val="bg1">
              <a:alpha val="8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6" name="图片 5">
            <a:extLst>
              <a:ext uri="{FF2B5EF4-FFF2-40B4-BE49-F238E27FC236}">
                <a16:creationId xmlns:a16="http://schemas.microsoft.com/office/drawing/2014/main" id="{B3BA919E-2EAC-4090-BFF8-B122A246B4FE}"/>
              </a:ext>
            </a:extLst>
          </p:cNvPr>
          <p:cNvPicPr>
            <a:picLocks noChangeAspect="1"/>
          </p:cNvPicPr>
          <p:nvPr/>
        </p:nvPicPr>
        <p:blipFill rotWithShape="1">
          <a:blip r:embed="rId4">
            <a:extLst>
              <a:ext uri="{28A0092B-C50C-407E-A947-70E740481C1C}">
                <a14:useLocalDpi xmlns:a14="http://schemas.microsoft.com/office/drawing/2010/main" val="0"/>
              </a:ext>
            </a:extLst>
          </a:blip>
          <a:srcRect t="72857" r="89621"/>
          <a:stretch/>
        </p:blipFill>
        <p:spPr>
          <a:xfrm>
            <a:off x="45347" y="5135031"/>
            <a:ext cx="1569440" cy="1496410"/>
          </a:xfrm>
          <a:prstGeom prst="rect">
            <a:avLst/>
          </a:prstGeom>
        </p:spPr>
      </p:pic>
      <p:pic>
        <p:nvPicPr>
          <p:cNvPr id="7" name="图片 6">
            <a:extLst>
              <a:ext uri="{FF2B5EF4-FFF2-40B4-BE49-F238E27FC236}">
                <a16:creationId xmlns:a16="http://schemas.microsoft.com/office/drawing/2014/main" id="{2A808B43-7A92-48A2-84BA-399B4F38EA61}"/>
              </a:ext>
            </a:extLst>
          </p:cNvPr>
          <p:cNvPicPr>
            <a:picLocks noChangeAspect="1"/>
          </p:cNvPicPr>
          <p:nvPr/>
        </p:nvPicPr>
        <p:blipFill rotWithShape="1">
          <a:blip r:embed="rId4">
            <a:extLst>
              <a:ext uri="{28A0092B-C50C-407E-A947-70E740481C1C}">
                <a14:useLocalDpi xmlns:a14="http://schemas.microsoft.com/office/drawing/2010/main" val="0"/>
              </a:ext>
            </a:extLst>
          </a:blip>
          <a:srcRect l="27768" t="-1464" r="61853" b="74321"/>
          <a:stretch/>
        </p:blipFill>
        <p:spPr>
          <a:xfrm>
            <a:off x="556293" y="792324"/>
            <a:ext cx="1265382" cy="1206500"/>
          </a:xfrm>
          <a:prstGeom prst="rect">
            <a:avLst/>
          </a:prstGeom>
        </p:spPr>
      </p:pic>
      <p:pic>
        <p:nvPicPr>
          <p:cNvPr id="20" name="图片 19">
            <a:extLst>
              <a:ext uri="{FF2B5EF4-FFF2-40B4-BE49-F238E27FC236}">
                <a16:creationId xmlns:a16="http://schemas.microsoft.com/office/drawing/2014/main" id="{853F8B5F-E102-4296-ACE1-BC6097855D4A}"/>
              </a:ext>
            </a:extLst>
          </p:cNvPr>
          <p:cNvPicPr>
            <a:picLocks noChangeAspect="1"/>
          </p:cNvPicPr>
          <p:nvPr/>
        </p:nvPicPr>
        <p:blipFill rotWithShape="1">
          <a:blip r:embed="rId4">
            <a:extLst>
              <a:ext uri="{28A0092B-C50C-407E-A947-70E740481C1C}">
                <a14:useLocalDpi xmlns:a14="http://schemas.microsoft.com/office/drawing/2010/main" val="0"/>
              </a:ext>
            </a:extLst>
          </a:blip>
          <a:srcRect l="27768" t="-1464" r="61853" b="74321"/>
          <a:stretch/>
        </p:blipFill>
        <p:spPr>
          <a:xfrm rot="5400000">
            <a:off x="9652609" y="4576607"/>
            <a:ext cx="1871758" cy="1784660"/>
          </a:xfrm>
          <a:prstGeom prst="rect">
            <a:avLst/>
          </a:prstGeom>
        </p:spPr>
      </p:pic>
      <p:pic>
        <p:nvPicPr>
          <p:cNvPr id="30" name="图片 29">
            <a:extLst>
              <a:ext uri="{FF2B5EF4-FFF2-40B4-BE49-F238E27FC236}">
                <a16:creationId xmlns:a16="http://schemas.microsoft.com/office/drawing/2014/main" id="{A7B446E4-4480-4EE9-89C9-CD572F5B58C7}"/>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46662" t="72409" r="8096" b="748"/>
          <a:stretch/>
        </p:blipFill>
        <p:spPr>
          <a:xfrm rot="3194721">
            <a:off x="9991720" y="336881"/>
            <a:ext cx="2320774" cy="1840916"/>
          </a:xfrm>
          <a:prstGeom prst="rect">
            <a:avLst/>
          </a:prstGeom>
        </p:spPr>
      </p:pic>
      <p:pic>
        <p:nvPicPr>
          <p:cNvPr id="31" name="图片 30">
            <a:extLst>
              <a:ext uri="{FF2B5EF4-FFF2-40B4-BE49-F238E27FC236}">
                <a16:creationId xmlns:a16="http://schemas.microsoft.com/office/drawing/2014/main" id="{381F5FE0-0921-4FC9-87C2-6781F47AD8C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l="1680" t="58873" r="53078" b="121"/>
          <a:stretch/>
        </p:blipFill>
        <p:spPr>
          <a:xfrm rot="18426426">
            <a:off x="1019450" y="3382879"/>
            <a:ext cx="1082926" cy="1312256"/>
          </a:xfrm>
          <a:prstGeom prst="rect">
            <a:avLst/>
          </a:prstGeom>
        </p:spPr>
      </p:pic>
      <p:pic>
        <p:nvPicPr>
          <p:cNvPr id="32" name="图片 31">
            <a:extLst>
              <a:ext uri="{FF2B5EF4-FFF2-40B4-BE49-F238E27FC236}">
                <a16:creationId xmlns:a16="http://schemas.microsoft.com/office/drawing/2014/main" id="{0C04939C-89A1-42FD-82A2-88E1EACF403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52452" t="31562" r="2306" b="26586"/>
          <a:stretch/>
        </p:blipFill>
        <p:spPr>
          <a:xfrm rot="1427759">
            <a:off x="8447457" y="1113762"/>
            <a:ext cx="788026" cy="974600"/>
          </a:xfrm>
          <a:prstGeom prst="rect">
            <a:avLst/>
          </a:prstGeom>
        </p:spPr>
      </p:pic>
      <p:pic>
        <p:nvPicPr>
          <p:cNvPr id="2" name="Picture 1">
            <a:extLst>
              <a:ext uri="{FF2B5EF4-FFF2-40B4-BE49-F238E27FC236}">
                <a16:creationId xmlns:a16="http://schemas.microsoft.com/office/drawing/2014/main" id="{5C750828-2F77-4010-99DD-AF5A311AA232}"/>
              </a:ext>
            </a:extLst>
          </p:cNvPr>
          <p:cNvPicPr>
            <a:picLocks noChangeAspect="1"/>
          </p:cNvPicPr>
          <p:nvPr/>
        </p:nvPicPr>
        <p:blipFill>
          <a:blip r:embed="rId11"/>
          <a:stretch>
            <a:fillRect/>
          </a:stretch>
        </p:blipFill>
        <p:spPr>
          <a:xfrm>
            <a:off x="759500" y="665582"/>
            <a:ext cx="10876207" cy="4834547"/>
          </a:xfrm>
          <a:prstGeom prst="rect">
            <a:avLst/>
          </a:prstGeom>
        </p:spPr>
      </p:pic>
    </p:spTree>
    <p:extLst>
      <p:ext uri="{BB962C8B-B14F-4D97-AF65-F5344CB8AC3E}">
        <p14:creationId xmlns:p14="http://schemas.microsoft.com/office/powerpoint/2010/main" val="35420144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7237FF8D-B79B-47D2-A548-546139F32C50}"/>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AA09BE19-B098-4D0F-B4B2-E4014EB8E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7" name="图片 6">
              <a:extLst>
                <a:ext uri="{FF2B5EF4-FFF2-40B4-BE49-F238E27FC236}">
                  <a16:creationId xmlns:a16="http://schemas.microsoft.com/office/drawing/2014/main" id="{C35812F3-190A-49E8-853C-A1177C18F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19" name="矩形 18">
            <a:extLst>
              <a:ext uri="{FF2B5EF4-FFF2-40B4-BE49-F238E27FC236}">
                <a16:creationId xmlns:a16="http://schemas.microsoft.com/office/drawing/2014/main" id="{60A658DF-C2F2-4ABE-AF8E-831180981CC3}"/>
              </a:ext>
            </a:extLst>
          </p:cNvPr>
          <p:cNvSpPr/>
          <p:nvPr/>
        </p:nvSpPr>
        <p:spPr>
          <a:xfrm>
            <a:off x="0" y="0"/>
            <a:ext cx="12192000" cy="6858000"/>
          </a:xfrm>
          <a:prstGeom prst="rect">
            <a:avLst/>
          </a:prstGeom>
          <a:solidFill>
            <a:schemeClr val="bg1">
              <a:alpha val="3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杨任东竹石体-Medium" panose="02000000000000000000" pitchFamily="2" charset="-122"/>
              <a:ea typeface="杨任东竹石体-Medium" panose="02000000000000000000" pitchFamily="2" charset="-122"/>
              <a:cs typeface="+mn-cs"/>
            </a:endParaRPr>
          </a:p>
        </p:txBody>
      </p:sp>
      <p:sp>
        <p:nvSpPr>
          <p:cNvPr id="9" name="矩形: 圆角 8">
            <a:extLst>
              <a:ext uri="{FF2B5EF4-FFF2-40B4-BE49-F238E27FC236}">
                <a16:creationId xmlns:a16="http://schemas.microsoft.com/office/drawing/2014/main" id="{A09AD157-567D-44A8-A905-10CE01B3AA7F}"/>
              </a:ext>
            </a:extLst>
          </p:cNvPr>
          <p:cNvSpPr/>
          <p:nvPr/>
        </p:nvSpPr>
        <p:spPr>
          <a:xfrm>
            <a:off x="1818969" y="2306445"/>
            <a:ext cx="9497959" cy="2245110"/>
          </a:xfrm>
          <a:prstGeom prst="roundRect">
            <a:avLst/>
          </a:prstGeom>
          <a:solidFill>
            <a:schemeClr val="bg1">
              <a:alpha val="7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4" name="图片 3">
            <a:extLst>
              <a:ext uri="{FF2B5EF4-FFF2-40B4-BE49-F238E27FC236}">
                <a16:creationId xmlns:a16="http://schemas.microsoft.com/office/drawing/2014/main" id="{1D023109-42B0-4B90-AA66-3E31648E161D}"/>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949" t="27037" r="45308" b="40425"/>
          <a:stretch/>
        </p:blipFill>
        <p:spPr>
          <a:xfrm rot="1554160">
            <a:off x="9731201" y="1170292"/>
            <a:ext cx="1967848" cy="1623044"/>
          </a:xfrm>
          <a:prstGeom prst="flowChartManualInput">
            <a:avLst/>
          </a:prstGeom>
        </p:spPr>
      </p:pic>
      <p:pic>
        <p:nvPicPr>
          <p:cNvPr id="8" name="图片 7">
            <a:extLst>
              <a:ext uri="{FF2B5EF4-FFF2-40B4-BE49-F238E27FC236}">
                <a16:creationId xmlns:a16="http://schemas.microsoft.com/office/drawing/2014/main" id="{DD7EAA7D-7109-461B-8B4B-D83622CFEC3B}"/>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46280" t="-3260" r="-3023" b="68947"/>
          <a:stretch/>
        </p:blipFill>
        <p:spPr>
          <a:xfrm rot="21253489">
            <a:off x="525918" y="1729240"/>
            <a:ext cx="3700940" cy="2992022"/>
          </a:xfrm>
          <a:prstGeom prst="flowChartManualInput">
            <a:avLst/>
          </a:prstGeom>
        </p:spPr>
      </p:pic>
      <p:pic>
        <p:nvPicPr>
          <p:cNvPr id="14" name="图片 13">
            <a:extLst>
              <a:ext uri="{FF2B5EF4-FFF2-40B4-BE49-F238E27FC236}">
                <a16:creationId xmlns:a16="http://schemas.microsoft.com/office/drawing/2014/main" id="{2D21226E-6C08-4DD1-8053-28F9AA0BD76E}"/>
              </a:ext>
            </a:extLst>
          </p:cNvPr>
          <p:cNvPicPr>
            <a:picLocks noChangeAspect="1"/>
          </p:cNvPicPr>
          <p:nvPr/>
        </p:nvPicPr>
        <p:blipFill rotWithShape="1">
          <a:blip r:embed="rId7">
            <a:extLst>
              <a:ext uri="{28A0092B-C50C-407E-A947-70E740481C1C}">
                <a14:useLocalDpi xmlns:a14="http://schemas.microsoft.com/office/drawing/2010/main" val="0"/>
              </a:ext>
            </a:extLst>
          </a:blip>
          <a:srcRect t="72857" r="89621"/>
          <a:stretch/>
        </p:blipFill>
        <p:spPr>
          <a:xfrm rot="807329">
            <a:off x="486758" y="4980579"/>
            <a:ext cx="1569440" cy="1496410"/>
          </a:xfrm>
          <a:prstGeom prst="rect">
            <a:avLst/>
          </a:prstGeom>
        </p:spPr>
      </p:pic>
      <p:pic>
        <p:nvPicPr>
          <p:cNvPr id="15" name="图片 14">
            <a:extLst>
              <a:ext uri="{FF2B5EF4-FFF2-40B4-BE49-F238E27FC236}">
                <a16:creationId xmlns:a16="http://schemas.microsoft.com/office/drawing/2014/main" id="{5932D329-97FB-429F-895F-0A593083B5BA}"/>
              </a:ext>
            </a:extLst>
          </p:cNvPr>
          <p:cNvPicPr>
            <a:picLocks noChangeAspect="1"/>
          </p:cNvPicPr>
          <p:nvPr/>
        </p:nvPicPr>
        <p:blipFill rotWithShape="1">
          <a:blip r:embed="rId7">
            <a:extLst>
              <a:ext uri="{28A0092B-C50C-407E-A947-70E740481C1C}">
                <a14:useLocalDpi xmlns:a14="http://schemas.microsoft.com/office/drawing/2010/main" val="0"/>
              </a:ext>
            </a:extLst>
          </a:blip>
          <a:srcRect l="27768" t="-1464" r="61853" b="74321"/>
          <a:stretch/>
        </p:blipFill>
        <p:spPr>
          <a:xfrm>
            <a:off x="1423507" y="907694"/>
            <a:ext cx="1265382" cy="1206500"/>
          </a:xfrm>
          <a:prstGeom prst="rect">
            <a:avLst/>
          </a:prstGeom>
        </p:spPr>
      </p:pic>
      <p:pic>
        <p:nvPicPr>
          <p:cNvPr id="16" name="图片 15">
            <a:extLst>
              <a:ext uri="{FF2B5EF4-FFF2-40B4-BE49-F238E27FC236}">
                <a16:creationId xmlns:a16="http://schemas.microsoft.com/office/drawing/2014/main" id="{2DDAE758-37D9-4FEF-B36F-39EE9F2F870A}"/>
              </a:ext>
            </a:extLst>
          </p:cNvPr>
          <p:cNvPicPr>
            <a:picLocks noChangeAspect="1"/>
          </p:cNvPicPr>
          <p:nvPr/>
        </p:nvPicPr>
        <p:blipFill rotWithShape="1">
          <a:blip r:embed="rId7">
            <a:extLst>
              <a:ext uri="{28A0092B-C50C-407E-A947-70E740481C1C}">
                <a14:useLocalDpi xmlns:a14="http://schemas.microsoft.com/office/drawing/2010/main" val="0"/>
              </a:ext>
            </a:extLst>
          </a:blip>
          <a:srcRect l="27768" t="-1464" r="61853" b="74321"/>
          <a:stretch/>
        </p:blipFill>
        <p:spPr>
          <a:xfrm rot="5400000">
            <a:off x="8958064" y="5136346"/>
            <a:ext cx="1871758" cy="1784660"/>
          </a:xfrm>
          <a:prstGeom prst="rect">
            <a:avLst/>
          </a:prstGeom>
        </p:spPr>
      </p:pic>
      <p:pic>
        <p:nvPicPr>
          <p:cNvPr id="17" name="图片 16">
            <a:extLst>
              <a:ext uri="{FF2B5EF4-FFF2-40B4-BE49-F238E27FC236}">
                <a16:creationId xmlns:a16="http://schemas.microsoft.com/office/drawing/2014/main" id="{C42DA3FA-4E74-435E-8637-C2987AB75A5E}"/>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1680" t="58873" r="53078" b="121"/>
          <a:stretch/>
        </p:blipFill>
        <p:spPr>
          <a:xfrm rot="1392959">
            <a:off x="5418296" y="403547"/>
            <a:ext cx="1082926" cy="1312256"/>
          </a:xfrm>
          <a:prstGeom prst="rect">
            <a:avLst/>
          </a:prstGeom>
        </p:spPr>
      </p:pic>
      <p:pic>
        <p:nvPicPr>
          <p:cNvPr id="18" name="图片 17">
            <a:extLst>
              <a:ext uri="{FF2B5EF4-FFF2-40B4-BE49-F238E27FC236}">
                <a16:creationId xmlns:a16="http://schemas.microsoft.com/office/drawing/2014/main" id="{541D2DBE-BAFF-44CD-884D-FC6CB563EB11}"/>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l="46662" t="72409" r="8096" b="748"/>
          <a:stretch/>
        </p:blipFill>
        <p:spPr>
          <a:xfrm rot="19995136">
            <a:off x="5213126" y="4702308"/>
            <a:ext cx="2320774" cy="1840916"/>
          </a:xfrm>
          <a:prstGeom prst="rect">
            <a:avLst/>
          </a:prstGeom>
        </p:spPr>
      </p:pic>
      <p:pic>
        <p:nvPicPr>
          <p:cNvPr id="2" name="Picture 1">
            <a:extLst>
              <a:ext uri="{FF2B5EF4-FFF2-40B4-BE49-F238E27FC236}">
                <a16:creationId xmlns:a16="http://schemas.microsoft.com/office/drawing/2014/main" id="{17B94BAB-37D4-46E0-B31D-6CF9E29F8088}"/>
              </a:ext>
            </a:extLst>
          </p:cNvPr>
          <p:cNvPicPr>
            <a:picLocks noChangeAspect="1"/>
          </p:cNvPicPr>
          <p:nvPr/>
        </p:nvPicPr>
        <p:blipFill>
          <a:blip r:embed="rId12"/>
          <a:stretch>
            <a:fillRect/>
          </a:stretch>
        </p:blipFill>
        <p:spPr>
          <a:xfrm>
            <a:off x="3496147" y="2222500"/>
            <a:ext cx="6876884" cy="2566638"/>
          </a:xfrm>
          <a:prstGeom prst="rect">
            <a:avLst/>
          </a:prstGeom>
        </p:spPr>
      </p:pic>
    </p:spTree>
    <p:extLst>
      <p:ext uri="{BB962C8B-B14F-4D97-AF65-F5344CB8AC3E}">
        <p14:creationId xmlns:p14="http://schemas.microsoft.com/office/powerpoint/2010/main" val="15622338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80D0DC-7C71-4557-8C8A-615EB5EF47EC}"/>
              </a:ext>
            </a:extLst>
          </p:cNvPr>
          <p:cNvSpPr txBox="1"/>
          <p:nvPr/>
        </p:nvSpPr>
        <p:spPr>
          <a:xfrm>
            <a:off x="1742739" y="1409252"/>
            <a:ext cx="8190063" cy="646331"/>
          </a:xfrm>
          <a:prstGeom prst="rect">
            <a:avLst/>
          </a:prstGeom>
          <a:noFill/>
        </p:spPr>
        <p:txBody>
          <a:bodyPr wrap="none" rtlCol="0">
            <a:spAutoFit/>
          </a:bodyPr>
          <a:lstStyle/>
          <a:p>
            <a:r>
              <a:rPr lang="en-US" sz="3600" dirty="0" err="1">
                <a:latin typeface="Arial" panose="020B0604020202020204" pitchFamily="34" charset="0"/>
                <a:cs typeface="Arial" panose="020B0604020202020204" pitchFamily="34" charset="0"/>
              </a:rPr>
              <a:t>Muốn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trừ</a:t>
            </a:r>
            <a:r>
              <a:rPr lang="en-US" sz="3600" dirty="0">
                <a:latin typeface="Arial" panose="020B0604020202020204" pitchFamily="34" charset="0"/>
                <a:cs typeface="Arial" panose="020B0604020202020204" pitchFamily="34" charset="0"/>
              </a:rPr>
              <a:t> ta </a:t>
            </a:r>
            <a:r>
              <a:rPr lang="en-US" sz="3600" dirty="0" err="1">
                <a:latin typeface="Arial" panose="020B0604020202020204" pitchFamily="34" charset="0"/>
                <a:cs typeface="Arial" panose="020B0604020202020204" pitchFamily="34" charset="0"/>
              </a:rPr>
              <a:t>làm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như</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thế</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endParaRPr lang="en-SG" sz="3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60FD90-3805-42F7-B9CE-86A6F3E473B8}"/>
              </a:ext>
            </a:extLst>
          </p:cNvPr>
          <p:cNvSpPr txBox="1"/>
          <p:nvPr/>
        </p:nvSpPr>
        <p:spPr>
          <a:xfrm>
            <a:off x="1742739" y="2312894"/>
            <a:ext cx="4495141" cy="646331"/>
          </a:xfrm>
          <a:prstGeom prst="rect">
            <a:avLst/>
          </a:prstGeom>
          <a:noFill/>
        </p:spPr>
        <p:txBody>
          <a:bodyPr wrap="none" rtlCol="0">
            <a:spAutoFit/>
          </a:bodyPr>
          <a:lstStyle/>
          <a:p>
            <a:r>
              <a:rPr lang="en-US" sz="3600" dirty="0" err="1">
                <a:latin typeface="Arial" panose="020B0604020202020204" pitchFamily="34" charset="0"/>
                <a:cs typeface="Arial" panose="020B0604020202020204" pitchFamily="34" charset="0"/>
              </a:rPr>
              <a:t>Nêu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tìm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trừ</a:t>
            </a:r>
            <a:r>
              <a:rPr lang="en-US" sz="3600" dirty="0">
                <a:latin typeface="Arial" panose="020B0604020202020204" pitchFamily="34" charset="0"/>
                <a:cs typeface="Arial" panose="020B0604020202020204" pitchFamily="34" charset="0"/>
              </a:rPr>
              <a:t>?</a:t>
            </a:r>
            <a:endParaRPr lang="en-SG"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58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9CE1C6B9-37C1-45B2-928A-F22320397B95}"/>
              </a:ext>
            </a:extLst>
          </p:cNvPr>
          <p:cNvPicPr>
            <a:picLocks noChangeAspect="1"/>
          </p:cNvPicPr>
          <p:nvPr/>
        </p:nvPicPr>
        <p:blipFill rotWithShape="1">
          <a:blip r:embed="rId3">
            <a:extLst>
              <a:ext uri="{28A0092B-C50C-407E-A947-70E740481C1C}">
                <a14:useLocalDpi xmlns:a14="http://schemas.microsoft.com/office/drawing/2010/main" val="0"/>
              </a:ext>
            </a:extLst>
          </a:blip>
          <a:srcRect l="27768" t="-1464" r="61853" b="74321"/>
          <a:stretch/>
        </p:blipFill>
        <p:spPr>
          <a:xfrm rot="9010862">
            <a:off x="9198203" y="2475923"/>
            <a:ext cx="1426854" cy="1360458"/>
          </a:xfrm>
          <a:prstGeom prst="rect">
            <a:avLst/>
          </a:prstGeom>
        </p:spPr>
      </p:pic>
      <p:pic>
        <p:nvPicPr>
          <p:cNvPr id="21" name="图片 20">
            <a:extLst>
              <a:ext uri="{FF2B5EF4-FFF2-40B4-BE49-F238E27FC236}">
                <a16:creationId xmlns:a16="http://schemas.microsoft.com/office/drawing/2014/main" id="{8984747A-B7EE-474E-BEEE-AF660304437B}"/>
              </a:ext>
            </a:extLst>
          </p:cNvPr>
          <p:cNvPicPr>
            <a:picLocks noChangeAspect="1"/>
          </p:cNvPicPr>
          <p:nvPr/>
        </p:nvPicPr>
        <p:blipFill rotWithShape="1">
          <a:blip r:embed="rId3">
            <a:extLst>
              <a:ext uri="{28A0092B-C50C-407E-A947-70E740481C1C}">
                <a14:useLocalDpi xmlns:a14="http://schemas.microsoft.com/office/drawing/2010/main" val="0"/>
              </a:ext>
            </a:extLst>
          </a:blip>
          <a:srcRect t="72857" r="89621"/>
          <a:stretch/>
        </p:blipFill>
        <p:spPr>
          <a:xfrm>
            <a:off x="1960862" y="2137896"/>
            <a:ext cx="1153682" cy="1099998"/>
          </a:xfrm>
          <a:prstGeom prst="rect">
            <a:avLst/>
          </a:prstGeom>
        </p:spPr>
      </p:pic>
      <p:sp>
        <p:nvSpPr>
          <p:cNvPr id="8" name="矩形: 圆角 7">
            <a:extLst>
              <a:ext uri="{FF2B5EF4-FFF2-40B4-BE49-F238E27FC236}">
                <a16:creationId xmlns:a16="http://schemas.microsoft.com/office/drawing/2014/main" id="{65F89E47-D147-4A3A-B758-48ECE510B25D}"/>
              </a:ext>
            </a:extLst>
          </p:cNvPr>
          <p:cNvSpPr/>
          <p:nvPr/>
        </p:nvSpPr>
        <p:spPr>
          <a:xfrm>
            <a:off x="447676" y="365125"/>
            <a:ext cx="11296650" cy="6127750"/>
          </a:xfrm>
          <a:prstGeom prst="roundRect">
            <a:avLst/>
          </a:prstGeom>
          <a:solidFill>
            <a:schemeClr val="bg1">
              <a:alpha val="8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B3BA919E-2EAC-4090-BFF8-B122A246B4FE}"/>
              </a:ext>
            </a:extLst>
          </p:cNvPr>
          <p:cNvPicPr>
            <a:picLocks noChangeAspect="1"/>
          </p:cNvPicPr>
          <p:nvPr/>
        </p:nvPicPr>
        <p:blipFill rotWithShape="1">
          <a:blip r:embed="rId3">
            <a:extLst>
              <a:ext uri="{28A0092B-C50C-407E-A947-70E740481C1C}">
                <a14:useLocalDpi xmlns:a14="http://schemas.microsoft.com/office/drawing/2010/main" val="0"/>
              </a:ext>
            </a:extLst>
          </a:blip>
          <a:srcRect t="72857" r="89621"/>
          <a:stretch/>
        </p:blipFill>
        <p:spPr>
          <a:xfrm>
            <a:off x="45347" y="5135031"/>
            <a:ext cx="1569440" cy="1496410"/>
          </a:xfrm>
          <a:prstGeom prst="rect">
            <a:avLst/>
          </a:prstGeom>
        </p:spPr>
      </p:pic>
      <p:pic>
        <p:nvPicPr>
          <p:cNvPr id="7" name="图片 6">
            <a:extLst>
              <a:ext uri="{FF2B5EF4-FFF2-40B4-BE49-F238E27FC236}">
                <a16:creationId xmlns:a16="http://schemas.microsoft.com/office/drawing/2014/main" id="{2A808B43-7A92-48A2-84BA-399B4F38EA61}"/>
              </a:ext>
            </a:extLst>
          </p:cNvPr>
          <p:cNvPicPr>
            <a:picLocks noChangeAspect="1"/>
          </p:cNvPicPr>
          <p:nvPr/>
        </p:nvPicPr>
        <p:blipFill rotWithShape="1">
          <a:blip r:embed="rId3">
            <a:extLst>
              <a:ext uri="{28A0092B-C50C-407E-A947-70E740481C1C}">
                <a14:useLocalDpi xmlns:a14="http://schemas.microsoft.com/office/drawing/2010/main" val="0"/>
              </a:ext>
            </a:extLst>
          </a:blip>
          <a:srcRect l="27768" t="-1464" r="61853" b="74321"/>
          <a:stretch/>
        </p:blipFill>
        <p:spPr>
          <a:xfrm>
            <a:off x="556293" y="792324"/>
            <a:ext cx="1265382" cy="1206500"/>
          </a:xfrm>
          <a:prstGeom prst="rect">
            <a:avLst/>
          </a:prstGeom>
        </p:spPr>
      </p:pic>
      <p:pic>
        <p:nvPicPr>
          <p:cNvPr id="20" name="图片 19">
            <a:extLst>
              <a:ext uri="{FF2B5EF4-FFF2-40B4-BE49-F238E27FC236}">
                <a16:creationId xmlns:a16="http://schemas.microsoft.com/office/drawing/2014/main" id="{853F8B5F-E102-4296-ACE1-BC6097855D4A}"/>
              </a:ext>
            </a:extLst>
          </p:cNvPr>
          <p:cNvPicPr>
            <a:picLocks noChangeAspect="1"/>
          </p:cNvPicPr>
          <p:nvPr/>
        </p:nvPicPr>
        <p:blipFill rotWithShape="1">
          <a:blip r:embed="rId3">
            <a:extLst>
              <a:ext uri="{28A0092B-C50C-407E-A947-70E740481C1C}">
                <a14:useLocalDpi xmlns:a14="http://schemas.microsoft.com/office/drawing/2010/main" val="0"/>
              </a:ext>
            </a:extLst>
          </a:blip>
          <a:srcRect l="27768" t="-1464" r="61853" b="74321"/>
          <a:stretch/>
        </p:blipFill>
        <p:spPr>
          <a:xfrm rot="5400000">
            <a:off x="9652609" y="4576607"/>
            <a:ext cx="1871758" cy="1784660"/>
          </a:xfrm>
          <a:prstGeom prst="rect">
            <a:avLst/>
          </a:prstGeom>
        </p:spPr>
      </p:pic>
      <p:pic>
        <p:nvPicPr>
          <p:cNvPr id="29" name="图片 28">
            <a:extLst>
              <a:ext uri="{FF2B5EF4-FFF2-40B4-BE49-F238E27FC236}">
                <a16:creationId xmlns:a16="http://schemas.microsoft.com/office/drawing/2014/main" id="{C153A845-5CF9-4064-95D8-D874B39D0AA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5190" r="76325" b="64815"/>
          <a:stretch/>
        </p:blipFill>
        <p:spPr>
          <a:xfrm rot="14105895">
            <a:off x="3519909" y="4885196"/>
            <a:ext cx="1214482" cy="1371278"/>
          </a:xfrm>
          <a:prstGeom prst="rect">
            <a:avLst/>
          </a:prstGeom>
        </p:spPr>
      </p:pic>
      <p:pic>
        <p:nvPicPr>
          <p:cNvPr id="30" name="图片 29">
            <a:extLst>
              <a:ext uri="{FF2B5EF4-FFF2-40B4-BE49-F238E27FC236}">
                <a16:creationId xmlns:a16="http://schemas.microsoft.com/office/drawing/2014/main" id="{A7B446E4-4480-4EE9-89C9-CD572F5B58C7}"/>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46662" t="72409" r="8096" b="748"/>
          <a:stretch/>
        </p:blipFill>
        <p:spPr>
          <a:xfrm rot="3194721">
            <a:off x="9991720" y="336881"/>
            <a:ext cx="2320774" cy="1840916"/>
          </a:xfrm>
          <a:prstGeom prst="rect">
            <a:avLst/>
          </a:prstGeom>
        </p:spPr>
      </p:pic>
      <p:pic>
        <p:nvPicPr>
          <p:cNvPr id="31" name="图片 30">
            <a:extLst>
              <a:ext uri="{FF2B5EF4-FFF2-40B4-BE49-F238E27FC236}">
                <a16:creationId xmlns:a16="http://schemas.microsoft.com/office/drawing/2014/main" id="{381F5FE0-0921-4FC9-87C2-6781F47AD8C7}"/>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colorTemperature colorTemp="8800"/>
                    </a14:imgEffect>
                  </a14:imgLayer>
                </a14:imgProps>
              </a:ext>
              <a:ext uri="{28A0092B-C50C-407E-A947-70E740481C1C}">
                <a14:useLocalDpi xmlns:a14="http://schemas.microsoft.com/office/drawing/2010/main" val="0"/>
              </a:ext>
            </a:extLst>
          </a:blip>
          <a:srcRect l="1680" t="58873" r="53078" b="121"/>
          <a:stretch/>
        </p:blipFill>
        <p:spPr>
          <a:xfrm rot="18426426">
            <a:off x="1019450" y="3382879"/>
            <a:ext cx="1082926" cy="1312256"/>
          </a:xfrm>
          <a:prstGeom prst="rect">
            <a:avLst/>
          </a:prstGeom>
        </p:spPr>
      </p:pic>
      <p:pic>
        <p:nvPicPr>
          <p:cNvPr id="32" name="图片 31">
            <a:extLst>
              <a:ext uri="{FF2B5EF4-FFF2-40B4-BE49-F238E27FC236}">
                <a16:creationId xmlns:a16="http://schemas.microsoft.com/office/drawing/2014/main" id="{0C04939C-89A1-42FD-82A2-88E1EACF4035}"/>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52452" t="31562" r="2306" b="26586"/>
          <a:stretch/>
        </p:blipFill>
        <p:spPr>
          <a:xfrm rot="1427759">
            <a:off x="8412297" y="1345545"/>
            <a:ext cx="788026" cy="974600"/>
          </a:xfrm>
          <a:prstGeom prst="rect">
            <a:avLst/>
          </a:prstGeom>
        </p:spPr>
      </p:pic>
      <p:sp>
        <p:nvSpPr>
          <p:cNvPr id="2" name="TextBox 1">
            <a:extLst>
              <a:ext uri="{FF2B5EF4-FFF2-40B4-BE49-F238E27FC236}">
                <a16:creationId xmlns:a16="http://schemas.microsoft.com/office/drawing/2014/main" id="{47FF6081-A139-4DDA-9C10-3B60A52FFB7C}"/>
              </a:ext>
            </a:extLst>
          </p:cNvPr>
          <p:cNvSpPr txBox="1"/>
          <p:nvPr/>
        </p:nvSpPr>
        <p:spPr>
          <a:xfrm>
            <a:off x="2696053" y="563498"/>
            <a:ext cx="678423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Thứ</a:t>
            </a:r>
            <a:r>
              <a:rPr kumimoji="0" lang="en-US" sz="3600" b="0" i="0" u="none" strike="noStrike" kern="1200" cap="none" spc="0" normalizeH="0" baseline="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  Ba</a:t>
            </a:r>
            <a:r>
              <a:rPr kumimoji="0" lang="en-US" sz="3600" b="0" i="0" u="none" strike="noStrike" kern="1200" cap="none" spc="0" normalizeH="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ngày</a:t>
            </a:r>
            <a:r>
              <a:rPr kumimoji="0" lang="en-US" sz="3600" b="0" i="0" u="none" strike="noStrike" kern="1200" cap="none" spc="0" normalizeH="0" baseline="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 13 </a:t>
            </a:r>
            <a:r>
              <a:rPr kumimoji="0" lang="en-US" sz="3600" b="0" i="0" u="none" strike="noStrike" kern="1200" cap="none" spc="0" normalizeH="0" baseline="0" noProof="0" dirty="0" err="1">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tháng</a:t>
            </a:r>
            <a:r>
              <a:rPr kumimoji="0" lang="en-US" sz="3600" b="0" i="0" u="none" strike="noStrike" kern="1200" cap="none" spc="0" normalizeH="0" baseline="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 9 </a:t>
            </a:r>
            <a:r>
              <a:rPr kumimoji="0" lang="en-US" sz="3600" b="0" i="0" u="none" strike="noStrike" kern="1200" cap="none" spc="0" normalizeH="0" baseline="0" noProof="0" dirty="0" err="1">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năm</a:t>
            </a:r>
            <a:r>
              <a:rPr kumimoji="0" lang="en-US" sz="3600" b="0" i="0" u="none" strike="noStrike" kern="1200" cap="none" spc="0" normalizeH="0" baseline="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lang="en-US" sz="3600" dirty="0">
                <a:solidFill>
                  <a:srgbClr val="B000B9"/>
                </a:solidFill>
                <a:latin typeface="Times New Roman" panose="02020603050405020304" pitchFamily="18" charset="0"/>
                <a:ea typeface="Tahoma" panose="020B0604030504040204" pitchFamily="34" charset="0"/>
                <a:cs typeface="Times New Roman" panose="02020603050405020304" pitchFamily="18" charset="0"/>
              </a:rPr>
              <a:t>2022</a:t>
            </a:r>
            <a:endParaRPr kumimoji="0" lang="en-US" sz="3600" b="0" i="0" u="none" strike="noStrike" kern="1200" cap="none" spc="0" normalizeH="0" baseline="0" noProof="0" dirty="0">
              <a:ln>
                <a:noFill/>
              </a:ln>
              <a:solidFill>
                <a:srgbClr val="B000B9"/>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0" name="Picture 9" descr="A picture containing toy&#10;&#10;Description automatically generated">
            <a:extLst>
              <a:ext uri="{FF2B5EF4-FFF2-40B4-BE49-F238E27FC236}">
                <a16:creationId xmlns:a16="http://schemas.microsoft.com/office/drawing/2014/main" id="{97BDCABE-3430-425E-86CD-A6827466ACA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8452" y="3622702"/>
            <a:ext cx="3200400" cy="3200400"/>
          </a:xfrm>
          <a:prstGeom prst="rect">
            <a:avLst/>
          </a:prstGeom>
        </p:spPr>
      </p:pic>
      <p:pic>
        <p:nvPicPr>
          <p:cNvPr id="3" name="Picture 2">
            <a:extLst>
              <a:ext uri="{FF2B5EF4-FFF2-40B4-BE49-F238E27FC236}">
                <a16:creationId xmlns:a16="http://schemas.microsoft.com/office/drawing/2014/main" id="{2C227BBC-1383-4BDA-BDA2-527C85704E51}"/>
              </a:ext>
            </a:extLst>
          </p:cNvPr>
          <p:cNvPicPr>
            <a:picLocks noChangeAspect="1"/>
          </p:cNvPicPr>
          <p:nvPr/>
        </p:nvPicPr>
        <p:blipFill>
          <a:blip r:embed="rId12"/>
          <a:stretch>
            <a:fillRect/>
          </a:stretch>
        </p:blipFill>
        <p:spPr>
          <a:xfrm>
            <a:off x="4076933" y="1225658"/>
            <a:ext cx="3932261" cy="1682642"/>
          </a:xfrm>
          <a:prstGeom prst="rect">
            <a:avLst/>
          </a:prstGeom>
        </p:spPr>
      </p:pic>
      <p:sp>
        <p:nvSpPr>
          <p:cNvPr id="17" name="TextBox 16">
            <a:extLst>
              <a:ext uri="{FF2B5EF4-FFF2-40B4-BE49-F238E27FC236}">
                <a16:creationId xmlns:a16="http://schemas.microsoft.com/office/drawing/2014/main" id="{71DD93BE-AF57-4439-8F9C-585028A56E9B}"/>
              </a:ext>
            </a:extLst>
          </p:cNvPr>
          <p:cNvSpPr txBox="1"/>
          <p:nvPr/>
        </p:nvSpPr>
        <p:spPr>
          <a:xfrm>
            <a:off x="1096821" y="2495317"/>
            <a:ext cx="10306285"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Ôn</a:t>
            </a:r>
            <a:r>
              <a:rPr kumimoji="0" lang="en-US" sz="6600" b="0" i="0" u="none" strike="noStrike" kern="1200" cap="none" spc="0" normalizeH="0" baseline="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 </a:t>
            </a:r>
            <a:r>
              <a:rPr kumimoji="0" lang="en-US" sz="6600" b="0" i="0" u="none" strike="noStrike" kern="1200" cap="none" spc="0" normalizeH="0" baseline="0" noProof="0" dirty="0" err="1">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tập</a:t>
            </a:r>
            <a:r>
              <a:rPr kumimoji="0" lang="en-US" sz="6600" b="0" i="0" u="none" strike="noStrike" kern="1200" cap="none" spc="0" normalizeH="0" baseline="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 </a:t>
            </a:r>
            <a:r>
              <a:rPr kumimoji="0" lang="en-US" sz="6600" b="0" i="0" u="none" strike="noStrike" kern="1200" cap="none" spc="0" normalizeH="0" baseline="0" noProof="0" dirty="0" err="1">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bảng</a:t>
            </a:r>
            <a:r>
              <a:rPr kumimoji="0" lang="en-US" sz="6600" b="0" i="0" u="none" strike="noStrike" kern="1200" cap="none" spc="0" normalizeH="0" baseline="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nhân</a:t>
            </a:r>
            <a:r>
              <a:rPr kumimoji="0" lang="en-US" sz="6600" b="0" i="0" u="none" strike="noStrike" kern="1200" cap="none" spc="0" normalizeH="0" baseline="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 2, </a:t>
            </a:r>
            <a:r>
              <a:rPr kumimoji="0" lang="en-US" sz="6600" b="0" i="0" u="none" strike="noStrike" kern="1200" cap="none" spc="0" normalizeH="0" baseline="0" noProof="0" dirty="0" err="1">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bảng</a:t>
            </a:r>
            <a:r>
              <a:rPr kumimoji="0" lang="en-US" sz="6600" b="0" i="0" u="none" strike="noStrike" kern="1200" cap="none" spc="0" normalizeH="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 </a:t>
            </a:r>
            <a:r>
              <a:rPr kumimoji="0" lang="en-US" sz="6600" b="0" i="0" u="none" strike="noStrike" kern="1200" cap="none" spc="0" normalizeH="0" baseline="0" noProof="0" dirty="0">
                <a:ln w="38100">
                  <a:solidFill>
                    <a:srgbClr val="F9CCCF">
                      <a:lumMod val="50000"/>
                    </a:srgbClr>
                  </a:solidFill>
                </a:ln>
                <a:solidFill>
                  <a:srgbClr val="FF6699"/>
                </a:solidFill>
                <a:effectLst/>
                <a:uLnTx/>
                <a:uFillTx/>
                <a:latin typeface="Times New Roman" panose="02020603050405020304" pitchFamily="18" charset="0"/>
                <a:cs typeface="Times New Roman" panose="02020603050405020304" pitchFamily="18" charset="0"/>
              </a:rPr>
              <a:t>chia 2</a:t>
            </a:r>
          </a:p>
        </p:txBody>
      </p:sp>
    </p:spTree>
    <p:extLst>
      <p:ext uri="{BB962C8B-B14F-4D97-AF65-F5344CB8AC3E}">
        <p14:creationId xmlns:p14="http://schemas.microsoft.com/office/powerpoint/2010/main" val="3083860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5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Scale>
                                      <p:cBhvr>
                                        <p:cTn id="11"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750" decel="50000" fill="hold">
                                          <p:stCondLst>
                                            <p:cond delay="0"/>
                                          </p:stCondLst>
                                        </p:cTn>
                                        <p:tgtEl>
                                          <p:spTgt spid="10"/>
                                        </p:tgtEl>
                                        <p:attrNameLst>
                                          <p:attrName>ppt_x</p:attrName>
                                          <p:attrName>ppt_y</p:attrName>
                                        </p:attrNameLst>
                                      </p:cBhvr>
                                    </p:animMotion>
                                    <p:animEffect transition="in" filter="fade">
                                      <p:cBhvr>
                                        <p:cTn id="13" dur="7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41" presetClass="entr" presetSubtype="0" fill="hold" grpId="0" nodeType="withEffect">
                                  <p:stCondLst>
                                    <p:cond delay="500"/>
                                  </p:stCondLst>
                                  <p:iterate type="lt">
                                    <p:tmPct val="10000"/>
                                  </p:iterate>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7"/>
                                        </p:tgtEl>
                                        <p:attrNameLst>
                                          <p:attrName>ppt_y</p:attrName>
                                        </p:attrNameLst>
                                      </p:cBhvr>
                                      <p:tavLst>
                                        <p:tav tm="0">
                                          <p:val>
                                            <p:strVal val="#ppt_y"/>
                                          </p:val>
                                        </p:tav>
                                        <p:tav tm="100000">
                                          <p:val>
                                            <p:strVal val="#ppt_y"/>
                                          </p:val>
                                        </p:tav>
                                      </p:tavLst>
                                    </p:anim>
                                    <p:anim calcmode="lin" valueType="num">
                                      <p:cBhvr>
                                        <p:cTn id="2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8EB1B9-B7DF-4A37-BD63-906E7CF88FF3}"/>
              </a:ext>
            </a:extLst>
          </p:cNvPr>
          <p:cNvSpPr/>
          <p:nvPr/>
        </p:nvSpPr>
        <p:spPr>
          <a:xfrm>
            <a:off x="3563028" y="219372"/>
            <a:ext cx="4829271" cy="830997"/>
          </a:xfrm>
          <a:prstGeom prst="rect">
            <a:avLst/>
          </a:prstGeom>
          <a:noFill/>
        </p:spPr>
        <p:txBody>
          <a:bodyPr wrap="none" lIns="91440" tIns="45720" rIns="91440" bIns="45720">
            <a:spAutoFit/>
          </a:bodyPr>
          <a:lstStyle/>
          <a:p>
            <a:pPr algn="ctr"/>
            <a:r>
              <a:rPr lang="en-US" sz="4800" b="1" cap="none" spc="0" dirty="0">
                <a:ln w="22225">
                  <a:solidFill>
                    <a:schemeClr val="accent2"/>
                  </a:solidFill>
                  <a:prstDash val="solid"/>
                </a:ln>
                <a:solidFill>
                  <a:schemeClr val="accent2">
                    <a:lumMod val="40000"/>
                    <a:lumOff val="60000"/>
                  </a:schemeClr>
                </a:solidFill>
                <a:effectLst/>
              </a:rPr>
              <a:t>YÊU CẦU CẦN ĐẠT</a:t>
            </a:r>
          </a:p>
        </p:txBody>
      </p:sp>
      <p:sp>
        <p:nvSpPr>
          <p:cNvPr id="6" name="TextBox 5">
            <a:extLst>
              <a:ext uri="{FF2B5EF4-FFF2-40B4-BE49-F238E27FC236}">
                <a16:creationId xmlns:a16="http://schemas.microsoft.com/office/drawing/2014/main" id="{05130BCA-4B72-48A5-BFB0-EE0DEA61A95A}"/>
              </a:ext>
            </a:extLst>
          </p:cNvPr>
          <p:cNvSpPr txBox="1"/>
          <p:nvPr/>
        </p:nvSpPr>
        <p:spPr>
          <a:xfrm>
            <a:off x="1536102" y="1439792"/>
            <a:ext cx="9119795" cy="991618"/>
          </a:xfrm>
          <a:prstGeom prst="rect">
            <a:avLst/>
          </a:prstGeom>
          <a:noFill/>
          <a:ln w="38100">
            <a:solidFill>
              <a:srgbClr val="00B050"/>
            </a:solidFill>
          </a:ln>
        </p:spPr>
        <p:txBody>
          <a:bodyPr wrap="square">
            <a:spAutoFit/>
          </a:bodyPr>
          <a:lstStyle/>
          <a:p>
            <a:pPr algn="just">
              <a:lnSpc>
                <a:spcPct val="107000"/>
              </a:lnSpc>
              <a:spcAft>
                <a:spcPts val="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2800" dirty="0">
                <a:effectLst/>
                <a:latin typeface="Times New Roman" panose="02020603050405020304" pitchFamily="18" charset="0"/>
                <a:ea typeface="Times New Roman" panose="02020603050405020304" pitchFamily="18" charset="0"/>
                <a:cs typeface="Times New Roman" panose="02020603050405020304" pitchFamily="18" charset="0"/>
              </a:rPr>
              <a:t>Thực hiện được các phép nhân, chia trong bảng nhân 2, bảng chia 2 để làm bài tập.</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22A8D36-BB19-4B98-BB4E-5938CA08E7D5}"/>
              </a:ext>
            </a:extLst>
          </p:cNvPr>
          <p:cNvSpPr txBox="1"/>
          <p:nvPr/>
        </p:nvSpPr>
        <p:spPr>
          <a:xfrm>
            <a:off x="1595268" y="3138784"/>
            <a:ext cx="9001461" cy="1913665"/>
          </a:xfrm>
          <a:prstGeom prst="rect">
            <a:avLst/>
          </a:prstGeom>
          <a:noFill/>
          <a:ln w="38100">
            <a:solidFill>
              <a:srgbClr val="00B050"/>
            </a:solidFill>
          </a:ln>
        </p:spPr>
        <p:txBody>
          <a:bodyPr wrap="square">
            <a:spAutoFit/>
          </a:bodyPr>
          <a:lstStyle/>
          <a:p>
            <a:pPr algn="just">
              <a:lnSpc>
                <a:spcPct val="107000"/>
              </a:lnSpc>
              <a:spcAft>
                <a:spcPts val="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Vận dụng luyện tập, thực hành một số bài tập về phép tính nhân, chia trong bảng, dãy số cách đều 2, tính trong trường hợp có hai dấu phép tính ( nhân, chia) và giải toán có lời văn ( một bước tính). </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10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7237FF8D-B79B-47D2-A548-546139F32C50}"/>
              </a:ext>
            </a:extLst>
          </p:cNvPr>
          <p:cNvGrpSpPr/>
          <p:nvPr/>
        </p:nvGrpSpPr>
        <p:grpSpPr>
          <a:xfrm>
            <a:off x="0" y="0"/>
            <a:ext cx="12192000" cy="6858000"/>
            <a:chOff x="0" y="0"/>
            <a:chExt cx="12192000" cy="6858000"/>
          </a:xfrm>
        </p:grpSpPr>
        <p:pic>
          <p:nvPicPr>
            <p:cNvPr id="6" name="图片 5">
              <a:extLst>
                <a:ext uri="{FF2B5EF4-FFF2-40B4-BE49-F238E27FC236}">
                  <a16:creationId xmlns:a16="http://schemas.microsoft.com/office/drawing/2014/main" id="{AA09BE19-B098-4D0F-B4B2-E4014EB8E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7" name="图片 6">
              <a:extLst>
                <a:ext uri="{FF2B5EF4-FFF2-40B4-BE49-F238E27FC236}">
                  <a16:creationId xmlns:a16="http://schemas.microsoft.com/office/drawing/2014/main" id="{C35812F3-190A-49E8-853C-A1177C18F0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9" name="矩形: 圆角 8">
            <a:extLst>
              <a:ext uri="{FF2B5EF4-FFF2-40B4-BE49-F238E27FC236}">
                <a16:creationId xmlns:a16="http://schemas.microsoft.com/office/drawing/2014/main" id="{A09AD157-567D-44A8-A905-10CE01B3AA7F}"/>
              </a:ext>
            </a:extLst>
          </p:cNvPr>
          <p:cNvSpPr/>
          <p:nvPr/>
        </p:nvSpPr>
        <p:spPr>
          <a:xfrm>
            <a:off x="1818969" y="2306445"/>
            <a:ext cx="9497959" cy="2245110"/>
          </a:xfrm>
          <a:prstGeom prst="roundRect">
            <a:avLst/>
          </a:prstGeom>
          <a:solidFill>
            <a:schemeClr val="bg1">
              <a:alpha val="7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杨任东竹石体-Medium" panose="02000000000000000000" pitchFamily="2" charset="-122"/>
              <a:ea typeface="杨任东竹石体-Medium" panose="02000000000000000000" pitchFamily="2" charset="-122"/>
              <a:cs typeface="+mn-cs"/>
            </a:endParaRPr>
          </a:p>
        </p:txBody>
      </p:sp>
      <p:pic>
        <p:nvPicPr>
          <p:cNvPr id="4" name="图片 3">
            <a:extLst>
              <a:ext uri="{FF2B5EF4-FFF2-40B4-BE49-F238E27FC236}">
                <a16:creationId xmlns:a16="http://schemas.microsoft.com/office/drawing/2014/main" id="{1D023109-42B0-4B90-AA66-3E31648E161D}"/>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1949" t="27037" r="45308" b="40425"/>
          <a:stretch/>
        </p:blipFill>
        <p:spPr>
          <a:xfrm rot="1554160">
            <a:off x="9731201" y="1170292"/>
            <a:ext cx="1967848" cy="1623044"/>
          </a:xfrm>
          <a:prstGeom prst="flowChartManualInput">
            <a:avLst/>
          </a:prstGeom>
        </p:spPr>
      </p:pic>
      <p:pic>
        <p:nvPicPr>
          <p:cNvPr id="8" name="图片 7">
            <a:extLst>
              <a:ext uri="{FF2B5EF4-FFF2-40B4-BE49-F238E27FC236}">
                <a16:creationId xmlns:a16="http://schemas.microsoft.com/office/drawing/2014/main" id="{DD7EAA7D-7109-461B-8B4B-D83622CFEC3B}"/>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rcRect l="46280" t="-3260" r="-3023" b="68947"/>
          <a:stretch/>
        </p:blipFill>
        <p:spPr>
          <a:xfrm rot="21253489">
            <a:off x="525918" y="1729240"/>
            <a:ext cx="3700940" cy="2992022"/>
          </a:xfrm>
          <a:prstGeom prst="flowChartManualInput">
            <a:avLst/>
          </a:prstGeom>
        </p:spPr>
      </p:pic>
      <p:pic>
        <p:nvPicPr>
          <p:cNvPr id="14" name="图片 13">
            <a:extLst>
              <a:ext uri="{FF2B5EF4-FFF2-40B4-BE49-F238E27FC236}">
                <a16:creationId xmlns:a16="http://schemas.microsoft.com/office/drawing/2014/main" id="{2D21226E-6C08-4DD1-8053-28F9AA0BD76E}"/>
              </a:ext>
            </a:extLst>
          </p:cNvPr>
          <p:cNvPicPr>
            <a:picLocks noChangeAspect="1"/>
          </p:cNvPicPr>
          <p:nvPr/>
        </p:nvPicPr>
        <p:blipFill rotWithShape="1">
          <a:blip r:embed="rId7">
            <a:extLst>
              <a:ext uri="{28A0092B-C50C-407E-A947-70E740481C1C}">
                <a14:useLocalDpi xmlns:a14="http://schemas.microsoft.com/office/drawing/2010/main" val="0"/>
              </a:ext>
            </a:extLst>
          </a:blip>
          <a:srcRect t="72857" r="89621"/>
          <a:stretch/>
        </p:blipFill>
        <p:spPr>
          <a:xfrm rot="807329">
            <a:off x="486758" y="4980579"/>
            <a:ext cx="1569440" cy="1496410"/>
          </a:xfrm>
          <a:prstGeom prst="rect">
            <a:avLst/>
          </a:prstGeom>
        </p:spPr>
      </p:pic>
      <p:pic>
        <p:nvPicPr>
          <p:cNvPr id="15" name="图片 14">
            <a:extLst>
              <a:ext uri="{FF2B5EF4-FFF2-40B4-BE49-F238E27FC236}">
                <a16:creationId xmlns:a16="http://schemas.microsoft.com/office/drawing/2014/main" id="{5932D329-97FB-429F-895F-0A593083B5BA}"/>
              </a:ext>
            </a:extLst>
          </p:cNvPr>
          <p:cNvPicPr>
            <a:picLocks noChangeAspect="1"/>
          </p:cNvPicPr>
          <p:nvPr/>
        </p:nvPicPr>
        <p:blipFill rotWithShape="1">
          <a:blip r:embed="rId7">
            <a:extLst>
              <a:ext uri="{28A0092B-C50C-407E-A947-70E740481C1C}">
                <a14:useLocalDpi xmlns:a14="http://schemas.microsoft.com/office/drawing/2010/main" val="0"/>
              </a:ext>
            </a:extLst>
          </a:blip>
          <a:srcRect l="27768" t="-1464" r="61853" b="74321"/>
          <a:stretch/>
        </p:blipFill>
        <p:spPr>
          <a:xfrm>
            <a:off x="1423507" y="907694"/>
            <a:ext cx="1265382" cy="1206500"/>
          </a:xfrm>
          <a:prstGeom prst="rect">
            <a:avLst/>
          </a:prstGeom>
        </p:spPr>
      </p:pic>
      <p:pic>
        <p:nvPicPr>
          <p:cNvPr id="16" name="图片 15">
            <a:extLst>
              <a:ext uri="{FF2B5EF4-FFF2-40B4-BE49-F238E27FC236}">
                <a16:creationId xmlns:a16="http://schemas.microsoft.com/office/drawing/2014/main" id="{2DDAE758-37D9-4FEF-B36F-39EE9F2F870A}"/>
              </a:ext>
            </a:extLst>
          </p:cNvPr>
          <p:cNvPicPr>
            <a:picLocks noChangeAspect="1"/>
          </p:cNvPicPr>
          <p:nvPr/>
        </p:nvPicPr>
        <p:blipFill rotWithShape="1">
          <a:blip r:embed="rId7">
            <a:extLst>
              <a:ext uri="{28A0092B-C50C-407E-A947-70E740481C1C}">
                <a14:useLocalDpi xmlns:a14="http://schemas.microsoft.com/office/drawing/2010/main" val="0"/>
              </a:ext>
            </a:extLst>
          </a:blip>
          <a:srcRect l="27768" t="-1464" r="61853" b="74321"/>
          <a:stretch/>
        </p:blipFill>
        <p:spPr>
          <a:xfrm rot="5400000">
            <a:off x="8958064" y="5136346"/>
            <a:ext cx="1871758" cy="1784660"/>
          </a:xfrm>
          <a:prstGeom prst="rect">
            <a:avLst/>
          </a:prstGeom>
        </p:spPr>
      </p:pic>
      <p:pic>
        <p:nvPicPr>
          <p:cNvPr id="17" name="图片 16">
            <a:extLst>
              <a:ext uri="{FF2B5EF4-FFF2-40B4-BE49-F238E27FC236}">
                <a16:creationId xmlns:a16="http://schemas.microsoft.com/office/drawing/2014/main" id="{C42DA3FA-4E74-435E-8637-C2987AB75A5E}"/>
              </a:ext>
            </a:extLst>
          </p:cNvPr>
          <p:cNvPicPr>
            <a:picLocks noChangeAspect="1"/>
          </p:cNvPicPr>
          <p:nvPr/>
        </p:nvPicPr>
        <p:blipFill rotWithShape="1">
          <a:blip r:embed="rId8" cstate="hqprint">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1680" t="58873" r="53078" b="121"/>
          <a:stretch/>
        </p:blipFill>
        <p:spPr>
          <a:xfrm rot="1392959">
            <a:off x="5418296" y="403547"/>
            <a:ext cx="1082926" cy="1312256"/>
          </a:xfrm>
          <a:prstGeom prst="rect">
            <a:avLst/>
          </a:prstGeom>
        </p:spPr>
      </p:pic>
      <p:pic>
        <p:nvPicPr>
          <p:cNvPr id="18" name="图片 17">
            <a:extLst>
              <a:ext uri="{FF2B5EF4-FFF2-40B4-BE49-F238E27FC236}">
                <a16:creationId xmlns:a16="http://schemas.microsoft.com/office/drawing/2014/main" id="{541D2DBE-BAFF-44CD-884D-FC6CB563EB11}"/>
              </a:ext>
            </a:extLst>
          </p:cNvPr>
          <p:cNvPicPr>
            <a:picLocks noChangeAspect="1"/>
          </p:cNvPicPr>
          <p:nvPr/>
        </p:nvPicPr>
        <p:blipFill rotWithShape="1">
          <a:blip r:embed="rId10">
            <a:extLst>
              <a:ext uri="{BEBA8EAE-BF5A-486C-A8C5-ECC9F3942E4B}">
                <a14:imgProps xmlns:a14="http://schemas.microsoft.com/office/drawing/2010/main">
                  <a14:imgLayer r:embed="rId11">
                    <a14:imgEffect>
                      <a14:colorTemperature colorTemp="8800"/>
                    </a14:imgEffect>
                  </a14:imgLayer>
                </a14:imgProps>
              </a:ext>
              <a:ext uri="{28A0092B-C50C-407E-A947-70E740481C1C}">
                <a14:useLocalDpi xmlns:a14="http://schemas.microsoft.com/office/drawing/2010/main" val="0"/>
              </a:ext>
            </a:extLst>
          </a:blip>
          <a:srcRect l="46662" t="72409" r="8096" b="748"/>
          <a:stretch/>
        </p:blipFill>
        <p:spPr>
          <a:xfrm rot="19995136">
            <a:off x="5213126" y="4702308"/>
            <a:ext cx="2320774" cy="1840916"/>
          </a:xfrm>
          <a:prstGeom prst="rect">
            <a:avLst/>
          </a:prstGeom>
        </p:spPr>
      </p:pic>
      <p:pic>
        <p:nvPicPr>
          <p:cNvPr id="2" name="Picture 1">
            <a:extLst>
              <a:ext uri="{FF2B5EF4-FFF2-40B4-BE49-F238E27FC236}">
                <a16:creationId xmlns:a16="http://schemas.microsoft.com/office/drawing/2014/main" id="{64BB6636-0FC7-4A2C-895D-A9C010AAD1FB}"/>
              </a:ext>
            </a:extLst>
          </p:cNvPr>
          <p:cNvPicPr>
            <a:picLocks noChangeAspect="1"/>
          </p:cNvPicPr>
          <p:nvPr/>
        </p:nvPicPr>
        <p:blipFill>
          <a:blip r:embed="rId12"/>
          <a:stretch>
            <a:fillRect/>
          </a:stretch>
        </p:blipFill>
        <p:spPr>
          <a:xfrm>
            <a:off x="3591388" y="2222500"/>
            <a:ext cx="6895174" cy="2566638"/>
          </a:xfrm>
          <a:prstGeom prst="rect">
            <a:avLst/>
          </a:prstGeom>
        </p:spPr>
      </p:pic>
    </p:spTree>
    <p:extLst>
      <p:ext uri="{BB962C8B-B14F-4D97-AF65-F5344CB8AC3E}">
        <p14:creationId xmlns:p14="http://schemas.microsoft.com/office/powerpoint/2010/main" val="690203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196327"/>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98C1F0A2-F901-4BAE-A7D4-11501A0A3F89}"/>
              </a:ext>
            </a:extLst>
          </p:cNvPr>
          <p:cNvSpPr txBox="1"/>
          <p:nvPr/>
        </p:nvSpPr>
        <p:spPr>
          <a:xfrm>
            <a:off x="796064" y="301079"/>
            <a:ext cx="467599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1.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Số</a:t>
            </a:r>
            <a:endPar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endParaRPr>
          </a:p>
        </p:txBody>
      </p:sp>
      <p:graphicFrame>
        <p:nvGraphicFramePr>
          <p:cNvPr id="6" name="Table 7">
            <a:extLst>
              <a:ext uri="{FF2B5EF4-FFF2-40B4-BE49-F238E27FC236}">
                <a16:creationId xmlns:a16="http://schemas.microsoft.com/office/drawing/2014/main" id="{D1D15345-9501-41B6-82C6-544AC2B01A3E}"/>
              </a:ext>
            </a:extLst>
          </p:cNvPr>
          <p:cNvGraphicFramePr>
            <a:graphicFrameLocks noGrp="1"/>
          </p:cNvGraphicFramePr>
          <p:nvPr>
            <p:extLst>
              <p:ext uri="{D42A27DB-BD31-4B8C-83A1-F6EECF244321}">
                <p14:modId xmlns:p14="http://schemas.microsoft.com/office/powerpoint/2010/main" val="109159698"/>
              </p:ext>
            </p:extLst>
          </p:nvPr>
        </p:nvGraphicFramePr>
        <p:xfrm>
          <a:off x="400693" y="1745565"/>
          <a:ext cx="11106356" cy="1793220"/>
        </p:xfrm>
        <a:graphic>
          <a:graphicData uri="http://schemas.openxmlformats.org/drawingml/2006/table">
            <a:tbl>
              <a:tblPr firstRow="1" bandRow="1">
                <a:tableStyleId>{5C22544A-7EE6-4342-B048-85BDC9FD1C3A}</a:tableStyleId>
              </a:tblPr>
              <a:tblGrid>
                <a:gridCol w="1376736">
                  <a:extLst>
                    <a:ext uri="{9D8B030D-6E8A-4147-A177-3AD203B41FA5}">
                      <a16:colId xmlns:a16="http://schemas.microsoft.com/office/drawing/2014/main" val="1411993799"/>
                    </a:ext>
                  </a:extLst>
                </a:gridCol>
                <a:gridCol w="955496">
                  <a:extLst>
                    <a:ext uri="{9D8B030D-6E8A-4147-A177-3AD203B41FA5}">
                      <a16:colId xmlns:a16="http://schemas.microsoft.com/office/drawing/2014/main" val="1845022752"/>
                    </a:ext>
                  </a:extLst>
                </a:gridCol>
                <a:gridCol w="976045">
                  <a:extLst>
                    <a:ext uri="{9D8B030D-6E8A-4147-A177-3AD203B41FA5}">
                      <a16:colId xmlns:a16="http://schemas.microsoft.com/office/drawing/2014/main" val="2874818454"/>
                    </a:ext>
                  </a:extLst>
                </a:gridCol>
                <a:gridCol w="1006868">
                  <a:extLst>
                    <a:ext uri="{9D8B030D-6E8A-4147-A177-3AD203B41FA5}">
                      <a16:colId xmlns:a16="http://schemas.microsoft.com/office/drawing/2014/main" val="1798602518"/>
                    </a:ext>
                  </a:extLst>
                </a:gridCol>
                <a:gridCol w="1027415">
                  <a:extLst>
                    <a:ext uri="{9D8B030D-6E8A-4147-A177-3AD203B41FA5}">
                      <a16:colId xmlns:a16="http://schemas.microsoft.com/office/drawing/2014/main" val="1333425534"/>
                    </a:ext>
                  </a:extLst>
                </a:gridCol>
                <a:gridCol w="1037690">
                  <a:extLst>
                    <a:ext uri="{9D8B030D-6E8A-4147-A177-3AD203B41FA5}">
                      <a16:colId xmlns:a16="http://schemas.microsoft.com/office/drawing/2014/main" val="3279884726"/>
                    </a:ext>
                  </a:extLst>
                </a:gridCol>
                <a:gridCol w="999217">
                  <a:extLst>
                    <a:ext uri="{9D8B030D-6E8A-4147-A177-3AD203B41FA5}">
                      <a16:colId xmlns:a16="http://schemas.microsoft.com/office/drawing/2014/main" val="1028474258"/>
                    </a:ext>
                  </a:extLst>
                </a:gridCol>
                <a:gridCol w="1008704">
                  <a:extLst>
                    <a:ext uri="{9D8B030D-6E8A-4147-A177-3AD203B41FA5}">
                      <a16:colId xmlns:a16="http://schemas.microsoft.com/office/drawing/2014/main" val="3774639572"/>
                    </a:ext>
                  </a:extLst>
                </a:gridCol>
                <a:gridCol w="966233">
                  <a:extLst>
                    <a:ext uri="{9D8B030D-6E8A-4147-A177-3AD203B41FA5}">
                      <a16:colId xmlns:a16="http://schemas.microsoft.com/office/drawing/2014/main" val="897258934"/>
                    </a:ext>
                  </a:extLst>
                </a:gridCol>
                <a:gridCol w="870671">
                  <a:extLst>
                    <a:ext uri="{9D8B030D-6E8A-4147-A177-3AD203B41FA5}">
                      <a16:colId xmlns:a16="http://schemas.microsoft.com/office/drawing/2014/main" val="3046278144"/>
                    </a:ext>
                  </a:extLst>
                </a:gridCol>
                <a:gridCol w="881281">
                  <a:extLst>
                    <a:ext uri="{9D8B030D-6E8A-4147-A177-3AD203B41FA5}">
                      <a16:colId xmlns:a16="http://schemas.microsoft.com/office/drawing/2014/main" val="717875728"/>
                    </a:ext>
                  </a:extLst>
                </a:gridCol>
              </a:tblGrid>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Thừa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45272"/>
                  </a:ext>
                </a:extLst>
              </a:tr>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Thừa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số</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4913"/>
                  </a:ext>
                </a:extLst>
              </a:tr>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Tích</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766573"/>
                  </a:ext>
                </a:extLst>
              </a:tr>
            </a:tbl>
          </a:graphicData>
        </a:graphic>
      </p:graphicFrame>
      <p:sp>
        <p:nvSpPr>
          <p:cNvPr id="10" name="Rectangle: Rounded Corners 9">
            <a:extLst>
              <a:ext uri="{FF2B5EF4-FFF2-40B4-BE49-F238E27FC236}">
                <a16:creationId xmlns:a16="http://schemas.microsoft.com/office/drawing/2014/main" id="{E59B23AA-666A-45F3-8F52-6B92E0C90CBC}"/>
              </a:ext>
            </a:extLst>
          </p:cNvPr>
          <p:cNvSpPr/>
          <p:nvPr/>
        </p:nvSpPr>
        <p:spPr>
          <a:xfrm>
            <a:off x="3873357" y="3021948"/>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6</a:t>
            </a:r>
          </a:p>
        </p:txBody>
      </p:sp>
      <p:sp>
        <p:nvSpPr>
          <p:cNvPr id="36" name="Rectangle: Rounded Corners 35">
            <a:extLst>
              <a:ext uri="{FF2B5EF4-FFF2-40B4-BE49-F238E27FC236}">
                <a16:creationId xmlns:a16="http://schemas.microsoft.com/office/drawing/2014/main" id="{4B7FA73C-CB63-4669-951F-0174CE58356C}"/>
              </a:ext>
            </a:extLst>
          </p:cNvPr>
          <p:cNvSpPr/>
          <p:nvPr/>
        </p:nvSpPr>
        <p:spPr>
          <a:xfrm>
            <a:off x="4962417" y="3040508"/>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8</a:t>
            </a:r>
          </a:p>
        </p:txBody>
      </p:sp>
      <p:sp>
        <p:nvSpPr>
          <p:cNvPr id="57" name="Rectangle: Rounded Corners 56">
            <a:extLst>
              <a:ext uri="{FF2B5EF4-FFF2-40B4-BE49-F238E27FC236}">
                <a16:creationId xmlns:a16="http://schemas.microsoft.com/office/drawing/2014/main" id="{378AC12D-866A-4ABC-98B7-5739706FD4E4}"/>
              </a:ext>
            </a:extLst>
          </p:cNvPr>
          <p:cNvSpPr/>
          <p:nvPr/>
        </p:nvSpPr>
        <p:spPr>
          <a:xfrm>
            <a:off x="5930071" y="3046806"/>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10</a:t>
            </a:r>
          </a:p>
        </p:txBody>
      </p:sp>
      <p:sp>
        <p:nvSpPr>
          <p:cNvPr id="58" name="Rectangle: Rounded Corners 57">
            <a:extLst>
              <a:ext uri="{FF2B5EF4-FFF2-40B4-BE49-F238E27FC236}">
                <a16:creationId xmlns:a16="http://schemas.microsoft.com/office/drawing/2014/main" id="{654E2952-2537-4F9F-B926-D34C8FB67F4E}"/>
              </a:ext>
            </a:extLst>
          </p:cNvPr>
          <p:cNvSpPr/>
          <p:nvPr/>
        </p:nvSpPr>
        <p:spPr>
          <a:xfrm>
            <a:off x="6897725" y="3018243"/>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12</a:t>
            </a:r>
          </a:p>
        </p:txBody>
      </p:sp>
      <p:sp>
        <p:nvSpPr>
          <p:cNvPr id="59" name="Rectangle: Rounded Corners 58">
            <a:extLst>
              <a:ext uri="{FF2B5EF4-FFF2-40B4-BE49-F238E27FC236}">
                <a16:creationId xmlns:a16="http://schemas.microsoft.com/office/drawing/2014/main" id="{3EB61C69-0264-4C30-9033-EDBF85CDE492}"/>
              </a:ext>
            </a:extLst>
          </p:cNvPr>
          <p:cNvSpPr/>
          <p:nvPr/>
        </p:nvSpPr>
        <p:spPr>
          <a:xfrm>
            <a:off x="7895686" y="3034815"/>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14</a:t>
            </a:r>
          </a:p>
        </p:txBody>
      </p:sp>
      <p:sp>
        <p:nvSpPr>
          <p:cNvPr id="60" name="Rectangle: Rounded Corners 59">
            <a:extLst>
              <a:ext uri="{FF2B5EF4-FFF2-40B4-BE49-F238E27FC236}">
                <a16:creationId xmlns:a16="http://schemas.microsoft.com/office/drawing/2014/main" id="{5D3D96E6-92FE-4E59-BE07-CD7851DCCDD4}"/>
              </a:ext>
            </a:extLst>
          </p:cNvPr>
          <p:cNvSpPr/>
          <p:nvPr/>
        </p:nvSpPr>
        <p:spPr>
          <a:xfrm>
            <a:off x="8893647" y="3046806"/>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16</a:t>
            </a:r>
          </a:p>
        </p:txBody>
      </p:sp>
      <p:sp>
        <p:nvSpPr>
          <p:cNvPr id="61" name="Rectangle: Rounded Corners 60">
            <a:extLst>
              <a:ext uri="{FF2B5EF4-FFF2-40B4-BE49-F238E27FC236}">
                <a16:creationId xmlns:a16="http://schemas.microsoft.com/office/drawing/2014/main" id="{09500036-60C4-4721-BA53-3A3C0804730E}"/>
              </a:ext>
            </a:extLst>
          </p:cNvPr>
          <p:cNvSpPr/>
          <p:nvPr/>
        </p:nvSpPr>
        <p:spPr>
          <a:xfrm>
            <a:off x="9806163" y="3047411"/>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18</a:t>
            </a:r>
          </a:p>
        </p:txBody>
      </p:sp>
      <p:sp>
        <p:nvSpPr>
          <p:cNvPr id="11" name="TextBox 10">
            <a:extLst>
              <a:ext uri="{FF2B5EF4-FFF2-40B4-BE49-F238E27FC236}">
                <a16:creationId xmlns:a16="http://schemas.microsoft.com/office/drawing/2014/main" id="{8EEC265D-5CC0-4A2B-BBE4-2F179D1ABE09}"/>
              </a:ext>
            </a:extLst>
          </p:cNvPr>
          <p:cNvSpPr txBox="1"/>
          <p:nvPr/>
        </p:nvSpPr>
        <p:spPr>
          <a:xfrm>
            <a:off x="976045" y="1143000"/>
            <a:ext cx="91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p>
        </p:txBody>
      </p:sp>
      <p:graphicFrame>
        <p:nvGraphicFramePr>
          <p:cNvPr id="62" name="Table 7">
            <a:extLst>
              <a:ext uri="{FF2B5EF4-FFF2-40B4-BE49-F238E27FC236}">
                <a16:creationId xmlns:a16="http://schemas.microsoft.com/office/drawing/2014/main" id="{DD41BDC7-841E-40CC-B8AC-4A3D323C8985}"/>
              </a:ext>
            </a:extLst>
          </p:cNvPr>
          <p:cNvGraphicFramePr>
            <a:graphicFrameLocks noGrp="1"/>
          </p:cNvGraphicFramePr>
          <p:nvPr>
            <p:extLst>
              <p:ext uri="{D42A27DB-BD31-4B8C-83A1-F6EECF244321}">
                <p14:modId xmlns:p14="http://schemas.microsoft.com/office/powerpoint/2010/main" val="760481955"/>
              </p:ext>
            </p:extLst>
          </p:nvPr>
        </p:nvGraphicFramePr>
        <p:xfrm>
          <a:off x="400693" y="4272636"/>
          <a:ext cx="11106356" cy="1793220"/>
        </p:xfrm>
        <a:graphic>
          <a:graphicData uri="http://schemas.openxmlformats.org/drawingml/2006/table">
            <a:tbl>
              <a:tblPr firstRow="1" bandRow="1">
                <a:tableStyleId>{5C22544A-7EE6-4342-B048-85BDC9FD1C3A}</a:tableStyleId>
              </a:tblPr>
              <a:tblGrid>
                <a:gridCol w="1641467">
                  <a:extLst>
                    <a:ext uri="{9D8B030D-6E8A-4147-A177-3AD203B41FA5}">
                      <a16:colId xmlns:a16="http://schemas.microsoft.com/office/drawing/2014/main" val="1411993799"/>
                    </a:ext>
                  </a:extLst>
                </a:gridCol>
                <a:gridCol w="690765">
                  <a:extLst>
                    <a:ext uri="{9D8B030D-6E8A-4147-A177-3AD203B41FA5}">
                      <a16:colId xmlns:a16="http://schemas.microsoft.com/office/drawing/2014/main" val="1845022752"/>
                    </a:ext>
                  </a:extLst>
                </a:gridCol>
                <a:gridCol w="976045">
                  <a:extLst>
                    <a:ext uri="{9D8B030D-6E8A-4147-A177-3AD203B41FA5}">
                      <a16:colId xmlns:a16="http://schemas.microsoft.com/office/drawing/2014/main" val="2874818454"/>
                    </a:ext>
                  </a:extLst>
                </a:gridCol>
                <a:gridCol w="1006868">
                  <a:extLst>
                    <a:ext uri="{9D8B030D-6E8A-4147-A177-3AD203B41FA5}">
                      <a16:colId xmlns:a16="http://schemas.microsoft.com/office/drawing/2014/main" val="1798602518"/>
                    </a:ext>
                  </a:extLst>
                </a:gridCol>
                <a:gridCol w="1027415">
                  <a:extLst>
                    <a:ext uri="{9D8B030D-6E8A-4147-A177-3AD203B41FA5}">
                      <a16:colId xmlns:a16="http://schemas.microsoft.com/office/drawing/2014/main" val="1333425534"/>
                    </a:ext>
                  </a:extLst>
                </a:gridCol>
                <a:gridCol w="1037690">
                  <a:extLst>
                    <a:ext uri="{9D8B030D-6E8A-4147-A177-3AD203B41FA5}">
                      <a16:colId xmlns:a16="http://schemas.microsoft.com/office/drawing/2014/main" val="3279884726"/>
                    </a:ext>
                  </a:extLst>
                </a:gridCol>
                <a:gridCol w="999217">
                  <a:extLst>
                    <a:ext uri="{9D8B030D-6E8A-4147-A177-3AD203B41FA5}">
                      <a16:colId xmlns:a16="http://schemas.microsoft.com/office/drawing/2014/main" val="1028474258"/>
                    </a:ext>
                  </a:extLst>
                </a:gridCol>
                <a:gridCol w="1008704">
                  <a:extLst>
                    <a:ext uri="{9D8B030D-6E8A-4147-A177-3AD203B41FA5}">
                      <a16:colId xmlns:a16="http://schemas.microsoft.com/office/drawing/2014/main" val="3774639572"/>
                    </a:ext>
                  </a:extLst>
                </a:gridCol>
                <a:gridCol w="966233">
                  <a:extLst>
                    <a:ext uri="{9D8B030D-6E8A-4147-A177-3AD203B41FA5}">
                      <a16:colId xmlns:a16="http://schemas.microsoft.com/office/drawing/2014/main" val="897258934"/>
                    </a:ext>
                  </a:extLst>
                </a:gridCol>
                <a:gridCol w="870671">
                  <a:extLst>
                    <a:ext uri="{9D8B030D-6E8A-4147-A177-3AD203B41FA5}">
                      <a16:colId xmlns:a16="http://schemas.microsoft.com/office/drawing/2014/main" val="3046278144"/>
                    </a:ext>
                  </a:extLst>
                </a:gridCol>
                <a:gridCol w="881281">
                  <a:extLst>
                    <a:ext uri="{9D8B030D-6E8A-4147-A177-3AD203B41FA5}">
                      <a16:colId xmlns:a16="http://schemas.microsoft.com/office/drawing/2014/main" val="717875728"/>
                    </a:ext>
                  </a:extLst>
                </a:gridCol>
              </a:tblGrid>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bị</a:t>
                      </a:r>
                      <a:r>
                        <a:rPr lang="en-US" sz="2400" b="1" dirty="0">
                          <a:solidFill>
                            <a:schemeClr val="tx1"/>
                          </a:solidFill>
                          <a:latin typeface="Times New Roman" panose="02020603050405020304" pitchFamily="18" charset="0"/>
                          <a:cs typeface="Times New Roman" panose="02020603050405020304" pitchFamily="18" charset="0"/>
                        </a:rPr>
                        <a:t> chia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45272"/>
                  </a:ext>
                </a:extLst>
              </a:tr>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Số</a:t>
                      </a:r>
                      <a:r>
                        <a:rPr lang="en-US" sz="2400" b="1" dirty="0">
                          <a:solidFill>
                            <a:schemeClr val="tx1"/>
                          </a:solidFill>
                          <a:latin typeface="Times New Roman" panose="02020603050405020304" pitchFamily="18" charset="0"/>
                          <a:cs typeface="Times New Roman" panose="02020603050405020304" pitchFamily="18" charset="0"/>
                        </a:rPr>
                        <a:t> chia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784913"/>
                  </a:ext>
                </a:extLst>
              </a:tr>
              <a:tr h="597740">
                <a:tc>
                  <a:txBody>
                    <a:bodyPr/>
                    <a:lstStyle/>
                    <a:p>
                      <a:r>
                        <a:rPr lang="en-US" sz="2400" b="1" dirty="0" err="1">
                          <a:solidFill>
                            <a:schemeClr val="tx1"/>
                          </a:solidFill>
                          <a:latin typeface="Times New Roman" panose="02020603050405020304" pitchFamily="18" charset="0"/>
                          <a:cs typeface="Times New Roman" panose="02020603050405020304" pitchFamily="18" charset="0"/>
                        </a:rPr>
                        <a:t>thương</a:t>
                      </a: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6699"/>
                    </a:solidFill>
                  </a:tcPr>
                </a:tc>
                <a:tc>
                  <a:txBody>
                    <a:bodyPr/>
                    <a:lstStyle/>
                    <a:p>
                      <a:pPr algn="ctr"/>
                      <a:r>
                        <a:rPr lang="en-US" sz="2800" b="1" dirty="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766573"/>
                  </a:ext>
                </a:extLst>
              </a:tr>
            </a:tbl>
          </a:graphicData>
        </a:graphic>
      </p:graphicFrame>
      <p:sp>
        <p:nvSpPr>
          <p:cNvPr id="63" name="Rectangle: Rounded Corners 62">
            <a:extLst>
              <a:ext uri="{FF2B5EF4-FFF2-40B4-BE49-F238E27FC236}">
                <a16:creationId xmlns:a16="http://schemas.microsoft.com/office/drawing/2014/main" id="{2D6DB358-FFD4-4016-A02D-63F0736E7625}"/>
              </a:ext>
            </a:extLst>
          </p:cNvPr>
          <p:cNvSpPr/>
          <p:nvPr/>
        </p:nvSpPr>
        <p:spPr>
          <a:xfrm>
            <a:off x="3873357" y="5549019"/>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3</a:t>
            </a:r>
          </a:p>
        </p:txBody>
      </p:sp>
      <p:sp>
        <p:nvSpPr>
          <p:cNvPr id="64" name="Rectangle: Rounded Corners 63">
            <a:extLst>
              <a:ext uri="{FF2B5EF4-FFF2-40B4-BE49-F238E27FC236}">
                <a16:creationId xmlns:a16="http://schemas.microsoft.com/office/drawing/2014/main" id="{D210572F-F595-42EF-A8A4-44C5C341FF4D}"/>
              </a:ext>
            </a:extLst>
          </p:cNvPr>
          <p:cNvSpPr/>
          <p:nvPr/>
        </p:nvSpPr>
        <p:spPr>
          <a:xfrm>
            <a:off x="4868743" y="5548338"/>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4</a:t>
            </a:r>
          </a:p>
        </p:txBody>
      </p:sp>
      <p:sp>
        <p:nvSpPr>
          <p:cNvPr id="65" name="Rectangle: Rounded Corners 64">
            <a:extLst>
              <a:ext uri="{FF2B5EF4-FFF2-40B4-BE49-F238E27FC236}">
                <a16:creationId xmlns:a16="http://schemas.microsoft.com/office/drawing/2014/main" id="{72CEFF33-E093-42BE-9DDC-7A27A1C5703E}"/>
              </a:ext>
            </a:extLst>
          </p:cNvPr>
          <p:cNvSpPr/>
          <p:nvPr/>
        </p:nvSpPr>
        <p:spPr>
          <a:xfrm>
            <a:off x="5930071" y="5573877"/>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5</a:t>
            </a:r>
          </a:p>
        </p:txBody>
      </p:sp>
      <p:sp>
        <p:nvSpPr>
          <p:cNvPr id="66" name="Rectangle: Rounded Corners 65">
            <a:extLst>
              <a:ext uri="{FF2B5EF4-FFF2-40B4-BE49-F238E27FC236}">
                <a16:creationId xmlns:a16="http://schemas.microsoft.com/office/drawing/2014/main" id="{49B62D52-91E4-4FBF-BD54-3DF478FB7159}"/>
              </a:ext>
            </a:extLst>
          </p:cNvPr>
          <p:cNvSpPr/>
          <p:nvPr/>
        </p:nvSpPr>
        <p:spPr>
          <a:xfrm>
            <a:off x="6897725" y="5545314"/>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6</a:t>
            </a:r>
          </a:p>
        </p:txBody>
      </p:sp>
      <p:sp>
        <p:nvSpPr>
          <p:cNvPr id="67" name="Rectangle: Rounded Corners 66">
            <a:extLst>
              <a:ext uri="{FF2B5EF4-FFF2-40B4-BE49-F238E27FC236}">
                <a16:creationId xmlns:a16="http://schemas.microsoft.com/office/drawing/2014/main" id="{4B443BF5-FC9B-4210-9B03-472169B1E443}"/>
              </a:ext>
            </a:extLst>
          </p:cNvPr>
          <p:cNvSpPr/>
          <p:nvPr/>
        </p:nvSpPr>
        <p:spPr>
          <a:xfrm>
            <a:off x="7895686" y="5561886"/>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7</a:t>
            </a:r>
          </a:p>
        </p:txBody>
      </p:sp>
      <p:sp>
        <p:nvSpPr>
          <p:cNvPr id="68" name="Rectangle: Rounded Corners 67">
            <a:extLst>
              <a:ext uri="{FF2B5EF4-FFF2-40B4-BE49-F238E27FC236}">
                <a16:creationId xmlns:a16="http://schemas.microsoft.com/office/drawing/2014/main" id="{817977F8-CC7E-4B8D-B4D3-EA830FA7746E}"/>
              </a:ext>
            </a:extLst>
          </p:cNvPr>
          <p:cNvSpPr/>
          <p:nvPr/>
        </p:nvSpPr>
        <p:spPr>
          <a:xfrm>
            <a:off x="8893647" y="5573877"/>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8</a:t>
            </a:r>
          </a:p>
        </p:txBody>
      </p:sp>
      <p:sp>
        <p:nvSpPr>
          <p:cNvPr id="69" name="Rectangle: Rounded Corners 68">
            <a:extLst>
              <a:ext uri="{FF2B5EF4-FFF2-40B4-BE49-F238E27FC236}">
                <a16:creationId xmlns:a16="http://schemas.microsoft.com/office/drawing/2014/main" id="{34CE81B5-B903-4188-B26D-D4B9E7964A3C}"/>
              </a:ext>
            </a:extLst>
          </p:cNvPr>
          <p:cNvSpPr/>
          <p:nvPr/>
        </p:nvSpPr>
        <p:spPr>
          <a:xfrm>
            <a:off x="9806163" y="5574482"/>
            <a:ext cx="678094" cy="423228"/>
          </a:xfrm>
          <a:prstGeom prst="round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rPr>
              <a:t>9</a:t>
            </a:r>
          </a:p>
        </p:txBody>
      </p:sp>
      <p:sp>
        <p:nvSpPr>
          <p:cNvPr id="70" name="TextBox 69">
            <a:extLst>
              <a:ext uri="{FF2B5EF4-FFF2-40B4-BE49-F238E27FC236}">
                <a16:creationId xmlns:a16="http://schemas.microsoft.com/office/drawing/2014/main" id="{52F245E8-ED8B-4919-8065-9645662DA09D}"/>
              </a:ext>
            </a:extLst>
          </p:cNvPr>
          <p:cNvSpPr txBox="1"/>
          <p:nvPr/>
        </p:nvSpPr>
        <p:spPr>
          <a:xfrm>
            <a:off x="976045" y="3670071"/>
            <a:ext cx="91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502895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1000"/>
                                        <p:tgtEl>
                                          <p:spTgt spid="62"/>
                                        </p:tgtEl>
                                      </p:cBhvr>
                                    </p:animEffect>
                                    <p:anim calcmode="lin" valueType="num">
                                      <p:cBhvr>
                                        <p:cTn id="17" dur="1000" fill="hold"/>
                                        <p:tgtEl>
                                          <p:spTgt spid="62"/>
                                        </p:tgtEl>
                                        <p:attrNameLst>
                                          <p:attrName>ppt_x</p:attrName>
                                        </p:attrNameLst>
                                      </p:cBhvr>
                                      <p:tavLst>
                                        <p:tav tm="0">
                                          <p:val>
                                            <p:strVal val="#ppt_x"/>
                                          </p:val>
                                        </p:tav>
                                        <p:tav tm="100000">
                                          <p:val>
                                            <p:strVal val="#ppt_x"/>
                                          </p:val>
                                        </p:tav>
                                      </p:tavLst>
                                    </p:anim>
                                    <p:anim calcmode="lin" valueType="num">
                                      <p:cBhvr>
                                        <p:cTn id="18"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ppt_x"/>
                                          </p:val>
                                        </p:tav>
                                        <p:tav tm="100000">
                                          <p:val>
                                            <p:strVal val="#ppt_x"/>
                                          </p:val>
                                        </p:tav>
                                      </p:tavLst>
                                    </p:anim>
                                    <p:anim calcmode="lin" valueType="num">
                                      <p:cBhvr additive="base">
                                        <p:cTn id="4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ppt_x"/>
                                          </p:val>
                                        </p:tav>
                                        <p:tav tm="100000">
                                          <p:val>
                                            <p:strVal val="#ppt_x"/>
                                          </p:val>
                                        </p:tav>
                                      </p:tavLst>
                                    </p:anim>
                                    <p:anim calcmode="lin" valueType="num">
                                      <p:cBhvr additive="base">
                                        <p:cTn id="49"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additive="base">
                                        <p:cTn id="54" dur="500" fill="hold"/>
                                        <p:tgtEl>
                                          <p:spTgt spid="59"/>
                                        </p:tgtEl>
                                        <p:attrNameLst>
                                          <p:attrName>ppt_x</p:attrName>
                                        </p:attrNameLst>
                                      </p:cBhvr>
                                      <p:tavLst>
                                        <p:tav tm="0">
                                          <p:val>
                                            <p:strVal val="#ppt_x"/>
                                          </p:val>
                                        </p:tav>
                                        <p:tav tm="100000">
                                          <p:val>
                                            <p:strVal val="#ppt_x"/>
                                          </p:val>
                                        </p:tav>
                                      </p:tavLst>
                                    </p:anim>
                                    <p:anim calcmode="lin" valueType="num">
                                      <p:cBhvr additive="base">
                                        <p:cTn id="55"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 calcmode="lin" valueType="num">
                                      <p:cBhvr additive="base">
                                        <p:cTn id="60" dur="500" fill="hold"/>
                                        <p:tgtEl>
                                          <p:spTgt spid="60"/>
                                        </p:tgtEl>
                                        <p:attrNameLst>
                                          <p:attrName>ppt_x</p:attrName>
                                        </p:attrNameLst>
                                      </p:cBhvr>
                                      <p:tavLst>
                                        <p:tav tm="0">
                                          <p:val>
                                            <p:strVal val="#ppt_x"/>
                                          </p:val>
                                        </p:tav>
                                        <p:tav tm="100000">
                                          <p:val>
                                            <p:strVal val="#ppt_x"/>
                                          </p:val>
                                        </p:tav>
                                      </p:tavLst>
                                    </p:anim>
                                    <p:anim calcmode="lin" valueType="num">
                                      <p:cBhvr additive="base">
                                        <p:cTn id="61"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additive="base">
                                        <p:cTn id="66" dur="500" fill="hold"/>
                                        <p:tgtEl>
                                          <p:spTgt spid="61"/>
                                        </p:tgtEl>
                                        <p:attrNameLst>
                                          <p:attrName>ppt_x</p:attrName>
                                        </p:attrNameLst>
                                      </p:cBhvr>
                                      <p:tavLst>
                                        <p:tav tm="0">
                                          <p:val>
                                            <p:strVal val="#ppt_x"/>
                                          </p:val>
                                        </p:tav>
                                        <p:tav tm="100000">
                                          <p:val>
                                            <p:strVal val="#ppt_x"/>
                                          </p:val>
                                        </p:tav>
                                      </p:tavLst>
                                    </p:anim>
                                    <p:anim calcmode="lin" valueType="num">
                                      <p:cBhvr additive="base">
                                        <p:cTn id="67"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additive="base">
                                        <p:cTn id="72" dur="500" fill="hold"/>
                                        <p:tgtEl>
                                          <p:spTgt spid="63"/>
                                        </p:tgtEl>
                                        <p:attrNameLst>
                                          <p:attrName>ppt_x</p:attrName>
                                        </p:attrNameLst>
                                      </p:cBhvr>
                                      <p:tavLst>
                                        <p:tav tm="0">
                                          <p:val>
                                            <p:strVal val="#ppt_x"/>
                                          </p:val>
                                        </p:tav>
                                        <p:tav tm="100000">
                                          <p:val>
                                            <p:strVal val="#ppt_x"/>
                                          </p:val>
                                        </p:tav>
                                      </p:tavLst>
                                    </p:anim>
                                    <p:anim calcmode="lin" valueType="num">
                                      <p:cBhvr additive="base">
                                        <p:cTn id="73"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additive="base">
                                        <p:cTn id="90" dur="500" fill="hold"/>
                                        <p:tgtEl>
                                          <p:spTgt spid="66"/>
                                        </p:tgtEl>
                                        <p:attrNameLst>
                                          <p:attrName>ppt_x</p:attrName>
                                        </p:attrNameLst>
                                      </p:cBhvr>
                                      <p:tavLst>
                                        <p:tav tm="0">
                                          <p:val>
                                            <p:strVal val="#ppt_x"/>
                                          </p:val>
                                        </p:tav>
                                        <p:tav tm="100000">
                                          <p:val>
                                            <p:strVal val="#ppt_x"/>
                                          </p:val>
                                        </p:tav>
                                      </p:tavLst>
                                    </p:anim>
                                    <p:anim calcmode="lin" valueType="num">
                                      <p:cBhvr additive="base">
                                        <p:cTn id="9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additive="base">
                                        <p:cTn id="96" dur="500" fill="hold"/>
                                        <p:tgtEl>
                                          <p:spTgt spid="67"/>
                                        </p:tgtEl>
                                        <p:attrNameLst>
                                          <p:attrName>ppt_x</p:attrName>
                                        </p:attrNameLst>
                                      </p:cBhvr>
                                      <p:tavLst>
                                        <p:tav tm="0">
                                          <p:val>
                                            <p:strVal val="#ppt_x"/>
                                          </p:val>
                                        </p:tav>
                                        <p:tav tm="100000">
                                          <p:val>
                                            <p:strVal val="#ppt_x"/>
                                          </p:val>
                                        </p:tav>
                                      </p:tavLst>
                                    </p:anim>
                                    <p:anim calcmode="lin" valueType="num">
                                      <p:cBhvr additive="base">
                                        <p:cTn id="97"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68"/>
                                        </p:tgtEl>
                                        <p:attrNameLst>
                                          <p:attrName>style.visibility</p:attrName>
                                        </p:attrNameLst>
                                      </p:cBhvr>
                                      <p:to>
                                        <p:strVal val="visible"/>
                                      </p:to>
                                    </p:set>
                                    <p:anim calcmode="lin" valueType="num">
                                      <p:cBhvr additive="base">
                                        <p:cTn id="102" dur="500" fill="hold"/>
                                        <p:tgtEl>
                                          <p:spTgt spid="68"/>
                                        </p:tgtEl>
                                        <p:attrNameLst>
                                          <p:attrName>ppt_x</p:attrName>
                                        </p:attrNameLst>
                                      </p:cBhvr>
                                      <p:tavLst>
                                        <p:tav tm="0">
                                          <p:val>
                                            <p:strVal val="#ppt_x"/>
                                          </p:val>
                                        </p:tav>
                                        <p:tav tm="100000">
                                          <p:val>
                                            <p:strVal val="#ppt_x"/>
                                          </p:val>
                                        </p:tav>
                                      </p:tavLst>
                                    </p:anim>
                                    <p:anim calcmode="lin" valueType="num">
                                      <p:cBhvr additive="base">
                                        <p:cTn id="10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69"/>
                                        </p:tgtEl>
                                        <p:attrNameLst>
                                          <p:attrName>style.visibility</p:attrName>
                                        </p:attrNameLst>
                                      </p:cBhvr>
                                      <p:to>
                                        <p:strVal val="visible"/>
                                      </p:to>
                                    </p:set>
                                    <p:anim calcmode="lin" valueType="num">
                                      <p:cBhvr additive="base">
                                        <p:cTn id="108" dur="500" fill="hold"/>
                                        <p:tgtEl>
                                          <p:spTgt spid="69"/>
                                        </p:tgtEl>
                                        <p:attrNameLst>
                                          <p:attrName>ppt_x</p:attrName>
                                        </p:attrNameLst>
                                      </p:cBhvr>
                                      <p:tavLst>
                                        <p:tav tm="0">
                                          <p:val>
                                            <p:strVal val="#ppt_x"/>
                                          </p:val>
                                        </p:tav>
                                        <p:tav tm="100000">
                                          <p:val>
                                            <p:strVal val="#ppt_x"/>
                                          </p:val>
                                        </p:tav>
                                      </p:tavLst>
                                    </p:anim>
                                    <p:anim calcmode="lin" valueType="num">
                                      <p:cBhvr additive="base">
                                        <p:cTn id="10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36" grpId="0" animBg="1"/>
      <p:bldP spid="57" grpId="0" animBg="1"/>
      <p:bldP spid="58" grpId="0" animBg="1"/>
      <p:bldP spid="59" grpId="0" animBg="1"/>
      <p:bldP spid="60" grpId="0" animBg="1"/>
      <p:bldP spid="61" grpId="0" animBg="1"/>
      <p:bldP spid="63" grpId="0" animBg="1"/>
      <p:bldP spid="64" grpId="0" animBg="1"/>
      <p:bldP spid="65" grpId="0" animBg="1"/>
      <p:bldP spid="66" grpId="0" animBg="1"/>
      <p:bldP spid="67" grpId="0" animBg="1"/>
      <p:bldP spid="68" grpId="0" animBg="1"/>
      <p:bldP spid="6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156491"/>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sp>
        <p:nvSpPr>
          <p:cNvPr id="3" name="TextBox 2">
            <a:extLst>
              <a:ext uri="{FF2B5EF4-FFF2-40B4-BE49-F238E27FC236}">
                <a16:creationId xmlns:a16="http://schemas.microsoft.com/office/drawing/2014/main" id="{98C1F0A2-F901-4BAE-A7D4-11501A0A3F89}"/>
              </a:ext>
            </a:extLst>
          </p:cNvPr>
          <p:cNvSpPr txBox="1"/>
          <p:nvPr/>
        </p:nvSpPr>
        <p:spPr>
          <a:xfrm>
            <a:off x="768937" y="373912"/>
            <a:ext cx="63641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srgbClr val="FF2727"/>
                </a:solidFill>
                <a:latin typeface="Times New Roman" panose="02020603050405020304" pitchFamily="18" charset="0"/>
                <a:cs typeface="Times New Roman" panose="02020603050405020304" pitchFamily="18" charset="0"/>
              </a:rPr>
              <a:t>2.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Nêu</a:t>
            </a: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các</a:t>
            </a: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số</a:t>
            </a: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còn</a:t>
            </a: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thiếu</a:t>
            </a:r>
            <a:endPar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9D5AA5F6-38BA-4079-A503-7E0AC5CA66D9}"/>
              </a:ext>
            </a:extLst>
          </p:cNvPr>
          <p:cNvSpPr txBox="1"/>
          <p:nvPr/>
        </p:nvSpPr>
        <p:spPr>
          <a:xfrm>
            <a:off x="976045" y="1143000"/>
            <a:ext cx="91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p>
        </p:txBody>
      </p:sp>
      <p:sp>
        <p:nvSpPr>
          <p:cNvPr id="2" name="Rectangle 1">
            <a:extLst>
              <a:ext uri="{FF2B5EF4-FFF2-40B4-BE49-F238E27FC236}">
                <a16:creationId xmlns:a16="http://schemas.microsoft.com/office/drawing/2014/main" id="{D7CE6C26-1CE3-4051-B4CD-C14280747E91}"/>
              </a:ext>
            </a:extLst>
          </p:cNvPr>
          <p:cNvSpPr/>
          <p:nvPr/>
        </p:nvSpPr>
        <p:spPr>
          <a:xfrm>
            <a:off x="585627" y="1828800"/>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p:txBody>
      </p:sp>
      <p:sp>
        <p:nvSpPr>
          <p:cNvPr id="46" name="Rectangle 45">
            <a:extLst>
              <a:ext uri="{FF2B5EF4-FFF2-40B4-BE49-F238E27FC236}">
                <a16:creationId xmlns:a16="http://schemas.microsoft.com/office/drawing/2014/main" id="{A2559A6C-222D-417B-88AF-66E162F1267F}"/>
              </a:ext>
            </a:extLst>
          </p:cNvPr>
          <p:cNvSpPr/>
          <p:nvPr/>
        </p:nvSpPr>
        <p:spPr>
          <a:xfrm>
            <a:off x="1719766" y="1815812"/>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4</a:t>
            </a:r>
          </a:p>
        </p:txBody>
      </p:sp>
      <p:sp>
        <p:nvSpPr>
          <p:cNvPr id="48" name="Rectangle 47">
            <a:extLst>
              <a:ext uri="{FF2B5EF4-FFF2-40B4-BE49-F238E27FC236}">
                <a16:creationId xmlns:a16="http://schemas.microsoft.com/office/drawing/2014/main" id="{1EAA3DA3-549C-4EE2-B10C-9CB1EC501752}"/>
              </a:ext>
            </a:extLst>
          </p:cNvPr>
          <p:cNvSpPr/>
          <p:nvPr/>
        </p:nvSpPr>
        <p:spPr>
          <a:xfrm>
            <a:off x="2853905" y="1815812"/>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6</a:t>
            </a:r>
          </a:p>
        </p:txBody>
      </p:sp>
      <p:sp>
        <p:nvSpPr>
          <p:cNvPr id="49" name="Rectangle 48">
            <a:extLst>
              <a:ext uri="{FF2B5EF4-FFF2-40B4-BE49-F238E27FC236}">
                <a16:creationId xmlns:a16="http://schemas.microsoft.com/office/drawing/2014/main" id="{A02632B4-B077-4547-AAFC-79E02D6A1CE8}"/>
              </a:ext>
            </a:extLst>
          </p:cNvPr>
          <p:cNvSpPr/>
          <p:nvPr/>
        </p:nvSpPr>
        <p:spPr>
          <a:xfrm>
            <a:off x="3981537" y="1828800"/>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0" name="Rectangle 49">
            <a:extLst>
              <a:ext uri="{FF2B5EF4-FFF2-40B4-BE49-F238E27FC236}">
                <a16:creationId xmlns:a16="http://schemas.microsoft.com/office/drawing/2014/main" id="{3D50A1AE-893B-46FB-9E5E-5E2295319925}"/>
              </a:ext>
            </a:extLst>
          </p:cNvPr>
          <p:cNvSpPr/>
          <p:nvPr/>
        </p:nvSpPr>
        <p:spPr>
          <a:xfrm>
            <a:off x="5115675" y="1828800"/>
            <a:ext cx="909125"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1" name="Rectangle 50">
            <a:extLst>
              <a:ext uri="{FF2B5EF4-FFF2-40B4-BE49-F238E27FC236}">
                <a16:creationId xmlns:a16="http://schemas.microsoft.com/office/drawing/2014/main" id="{82EE9A8F-774B-4FBD-8E17-3B3047FD0D2F}"/>
              </a:ext>
            </a:extLst>
          </p:cNvPr>
          <p:cNvSpPr/>
          <p:nvPr/>
        </p:nvSpPr>
        <p:spPr>
          <a:xfrm>
            <a:off x="6247287" y="1828800"/>
            <a:ext cx="909124"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2" name="Rectangle 51">
            <a:extLst>
              <a:ext uri="{FF2B5EF4-FFF2-40B4-BE49-F238E27FC236}">
                <a16:creationId xmlns:a16="http://schemas.microsoft.com/office/drawing/2014/main" id="{1B326C34-1290-4C5A-9FB3-F2C0B83B82EB}"/>
              </a:ext>
            </a:extLst>
          </p:cNvPr>
          <p:cNvSpPr/>
          <p:nvPr/>
        </p:nvSpPr>
        <p:spPr>
          <a:xfrm>
            <a:off x="7368832" y="1828800"/>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14</a:t>
            </a:r>
          </a:p>
        </p:txBody>
      </p:sp>
      <p:sp>
        <p:nvSpPr>
          <p:cNvPr id="53" name="Rectangle 52">
            <a:extLst>
              <a:ext uri="{FF2B5EF4-FFF2-40B4-BE49-F238E27FC236}">
                <a16:creationId xmlns:a16="http://schemas.microsoft.com/office/drawing/2014/main" id="{F1C305F7-9266-4CFB-9D28-668D21567A6D}"/>
              </a:ext>
            </a:extLst>
          </p:cNvPr>
          <p:cNvSpPr/>
          <p:nvPr/>
        </p:nvSpPr>
        <p:spPr>
          <a:xfrm>
            <a:off x="8440070" y="1815811"/>
            <a:ext cx="909125"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4" name="Rectangle 53">
            <a:extLst>
              <a:ext uri="{FF2B5EF4-FFF2-40B4-BE49-F238E27FC236}">
                <a16:creationId xmlns:a16="http://schemas.microsoft.com/office/drawing/2014/main" id="{2C5E301B-72ED-4D66-8678-1CB168A1FB0B}"/>
              </a:ext>
            </a:extLst>
          </p:cNvPr>
          <p:cNvSpPr/>
          <p:nvPr/>
        </p:nvSpPr>
        <p:spPr>
          <a:xfrm>
            <a:off x="9609959" y="1806391"/>
            <a:ext cx="904083"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5" name="Rectangle 54">
            <a:extLst>
              <a:ext uri="{FF2B5EF4-FFF2-40B4-BE49-F238E27FC236}">
                <a16:creationId xmlns:a16="http://schemas.microsoft.com/office/drawing/2014/main" id="{508A1485-E6AB-4930-B179-D568747BE2F3}"/>
              </a:ext>
            </a:extLst>
          </p:cNvPr>
          <p:cNvSpPr/>
          <p:nvPr/>
        </p:nvSpPr>
        <p:spPr>
          <a:xfrm>
            <a:off x="10803603" y="1806392"/>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20</a:t>
            </a:r>
          </a:p>
        </p:txBody>
      </p:sp>
      <p:sp>
        <p:nvSpPr>
          <p:cNvPr id="56" name="Right Brace 55">
            <a:extLst>
              <a:ext uri="{FF2B5EF4-FFF2-40B4-BE49-F238E27FC236}">
                <a16:creationId xmlns:a16="http://schemas.microsoft.com/office/drawing/2014/main" id="{CD609A2B-A056-4A45-BE6E-9B061F5B70B0}"/>
              </a:ext>
            </a:extLst>
          </p:cNvPr>
          <p:cNvSpPr/>
          <p:nvPr/>
        </p:nvSpPr>
        <p:spPr>
          <a:xfrm rot="5400000">
            <a:off x="1360289" y="1845105"/>
            <a:ext cx="357798" cy="1907122"/>
          </a:xfrm>
          <a:prstGeom prst="rightBrace">
            <a:avLst>
              <a:gd name="adj1" fmla="val 4075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D4DEFEC7-CD22-4FE6-B2F9-88BB3862D092}"/>
              </a:ext>
            </a:extLst>
          </p:cNvPr>
          <p:cNvSpPr txBox="1"/>
          <p:nvPr/>
        </p:nvSpPr>
        <p:spPr>
          <a:xfrm>
            <a:off x="1326164" y="3048427"/>
            <a:ext cx="180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60" name="Right Brace 59">
            <a:extLst>
              <a:ext uri="{FF2B5EF4-FFF2-40B4-BE49-F238E27FC236}">
                <a16:creationId xmlns:a16="http://schemas.microsoft.com/office/drawing/2014/main" id="{2E085A73-06C8-40B6-8372-346259776818}"/>
              </a:ext>
            </a:extLst>
          </p:cNvPr>
          <p:cNvSpPr/>
          <p:nvPr/>
        </p:nvSpPr>
        <p:spPr>
          <a:xfrm rot="16200000">
            <a:off x="2484551" y="810519"/>
            <a:ext cx="340556" cy="1635678"/>
          </a:xfrm>
          <a:prstGeom prst="rightBrace">
            <a:avLst>
              <a:gd name="adj1" fmla="val 4075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9A19D2BB-A080-4548-AC17-A8664AD2D3B0}"/>
              </a:ext>
            </a:extLst>
          </p:cNvPr>
          <p:cNvSpPr txBox="1"/>
          <p:nvPr/>
        </p:nvSpPr>
        <p:spPr>
          <a:xfrm>
            <a:off x="2751390" y="1085314"/>
            <a:ext cx="180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7" name="Rectangle: Rounded Corners 6">
            <a:extLst>
              <a:ext uri="{FF2B5EF4-FFF2-40B4-BE49-F238E27FC236}">
                <a16:creationId xmlns:a16="http://schemas.microsoft.com/office/drawing/2014/main" id="{7EE80EF6-C1F0-4F27-9B29-A3D660A2F7DC}"/>
              </a:ext>
            </a:extLst>
          </p:cNvPr>
          <p:cNvSpPr/>
          <p:nvPr/>
        </p:nvSpPr>
        <p:spPr>
          <a:xfrm>
            <a:off x="4119937" y="1921267"/>
            <a:ext cx="603851" cy="585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8</a:t>
            </a:r>
          </a:p>
        </p:txBody>
      </p:sp>
      <p:sp>
        <p:nvSpPr>
          <p:cNvPr id="67" name="Rectangle: Rounded Corners 66">
            <a:extLst>
              <a:ext uri="{FF2B5EF4-FFF2-40B4-BE49-F238E27FC236}">
                <a16:creationId xmlns:a16="http://schemas.microsoft.com/office/drawing/2014/main" id="{25BEAE24-E710-4CEB-8C39-E8D2FED74172}"/>
              </a:ext>
            </a:extLst>
          </p:cNvPr>
          <p:cNvSpPr/>
          <p:nvPr/>
        </p:nvSpPr>
        <p:spPr>
          <a:xfrm>
            <a:off x="5144906" y="1953383"/>
            <a:ext cx="844579" cy="585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10</a:t>
            </a:r>
          </a:p>
        </p:txBody>
      </p:sp>
      <p:sp>
        <p:nvSpPr>
          <p:cNvPr id="68" name="Rectangle: Rounded Corners 67">
            <a:extLst>
              <a:ext uri="{FF2B5EF4-FFF2-40B4-BE49-F238E27FC236}">
                <a16:creationId xmlns:a16="http://schemas.microsoft.com/office/drawing/2014/main" id="{A3744F81-09B3-4DA7-AE07-6931380F452F}"/>
              </a:ext>
            </a:extLst>
          </p:cNvPr>
          <p:cNvSpPr/>
          <p:nvPr/>
        </p:nvSpPr>
        <p:spPr>
          <a:xfrm>
            <a:off x="6301767" y="1943108"/>
            <a:ext cx="844579" cy="585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12</a:t>
            </a:r>
          </a:p>
        </p:txBody>
      </p:sp>
      <p:sp>
        <p:nvSpPr>
          <p:cNvPr id="72" name="Rectangle: Rounded Corners 71">
            <a:extLst>
              <a:ext uri="{FF2B5EF4-FFF2-40B4-BE49-F238E27FC236}">
                <a16:creationId xmlns:a16="http://schemas.microsoft.com/office/drawing/2014/main" id="{3BD17E71-B7E1-4AEB-A9CC-13033E2C1E60}"/>
              </a:ext>
            </a:extLst>
          </p:cNvPr>
          <p:cNvSpPr/>
          <p:nvPr/>
        </p:nvSpPr>
        <p:spPr>
          <a:xfrm>
            <a:off x="8467668" y="1964950"/>
            <a:ext cx="844579" cy="585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16</a:t>
            </a:r>
          </a:p>
        </p:txBody>
      </p:sp>
      <p:sp>
        <p:nvSpPr>
          <p:cNvPr id="75" name="Rectangle: Rounded Corners 74">
            <a:extLst>
              <a:ext uri="{FF2B5EF4-FFF2-40B4-BE49-F238E27FC236}">
                <a16:creationId xmlns:a16="http://schemas.microsoft.com/office/drawing/2014/main" id="{D60F0AAD-3DD3-44A6-A984-000E98711296}"/>
              </a:ext>
            </a:extLst>
          </p:cNvPr>
          <p:cNvSpPr/>
          <p:nvPr/>
        </p:nvSpPr>
        <p:spPr>
          <a:xfrm>
            <a:off x="9669463" y="1944401"/>
            <a:ext cx="799903" cy="585627"/>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cs typeface="Times New Roman" panose="02020603050405020304" pitchFamily="18" charset="0"/>
              </a:rPr>
              <a:t>18</a:t>
            </a:r>
          </a:p>
        </p:txBody>
      </p:sp>
      <p:sp>
        <p:nvSpPr>
          <p:cNvPr id="86" name="TextBox 85">
            <a:extLst>
              <a:ext uri="{FF2B5EF4-FFF2-40B4-BE49-F238E27FC236}">
                <a16:creationId xmlns:a16="http://schemas.microsoft.com/office/drawing/2014/main" id="{CBFBE5DF-F21A-42D5-BC43-07759DBFB288}"/>
              </a:ext>
            </a:extLst>
          </p:cNvPr>
          <p:cNvSpPr txBox="1"/>
          <p:nvPr/>
        </p:nvSpPr>
        <p:spPr>
          <a:xfrm>
            <a:off x="518845" y="3532454"/>
            <a:ext cx="914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p>
        </p:txBody>
      </p:sp>
      <p:sp>
        <p:nvSpPr>
          <p:cNvPr id="94" name="Flowchart: Decision 93">
            <a:extLst>
              <a:ext uri="{FF2B5EF4-FFF2-40B4-BE49-F238E27FC236}">
                <a16:creationId xmlns:a16="http://schemas.microsoft.com/office/drawing/2014/main" id="{17E258FC-1167-40CD-B522-C2959E52BCE1}"/>
              </a:ext>
            </a:extLst>
          </p:cNvPr>
          <p:cNvSpPr/>
          <p:nvPr/>
        </p:nvSpPr>
        <p:spPr>
          <a:xfrm>
            <a:off x="-1" y="4428105"/>
            <a:ext cx="1152151"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20</a:t>
            </a:r>
          </a:p>
        </p:txBody>
      </p:sp>
      <p:sp>
        <p:nvSpPr>
          <p:cNvPr id="98" name="Flowchart: Decision 97">
            <a:extLst>
              <a:ext uri="{FF2B5EF4-FFF2-40B4-BE49-F238E27FC236}">
                <a16:creationId xmlns:a16="http://schemas.microsoft.com/office/drawing/2014/main" id="{BB348840-5837-41BE-A625-9C080A86CA07}"/>
              </a:ext>
            </a:extLst>
          </p:cNvPr>
          <p:cNvSpPr/>
          <p:nvPr/>
        </p:nvSpPr>
        <p:spPr>
          <a:xfrm>
            <a:off x="1152151"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18</a:t>
            </a:r>
          </a:p>
        </p:txBody>
      </p:sp>
      <p:sp>
        <p:nvSpPr>
          <p:cNvPr id="99" name="Flowchart: Decision 98">
            <a:extLst>
              <a:ext uri="{FF2B5EF4-FFF2-40B4-BE49-F238E27FC236}">
                <a16:creationId xmlns:a16="http://schemas.microsoft.com/office/drawing/2014/main" id="{74C928F7-2EE3-4859-8BBB-F45014A5762D}"/>
              </a:ext>
            </a:extLst>
          </p:cNvPr>
          <p:cNvSpPr/>
          <p:nvPr/>
        </p:nvSpPr>
        <p:spPr>
          <a:xfrm>
            <a:off x="2398249"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16</a:t>
            </a:r>
          </a:p>
        </p:txBody>
      </p:sp>
      <p:sp>
        <p:nvSpPr>
          <p:cNvPr id="100" name="Flowchart: Decision 99">
            <a:extLst>
              <a:ext uri="{FF2B5EF4-FFF2-40B4-BE49-F238E27FC236}">
                <a16:creationId xmlns:a16="http://schemas.microsoft.com/office/drawing/2014/main" id="{5D9AE431-13FC-4A9F-9ECF-CE25C516F4D7}"/>
              </a:ext>
            </a:extLst>
          </p:cNvPr>
          <p:cNvSpPr/>
          <p:nvPr/>
        </p:nvSpPr>
        <p:spPr>
          <a:xfrm>
            <a:off x="3644347"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101" name="Flowchart: Decision 100">
            <a:extLst>
              <a:ext uri="{FF2B5EF4-FFF2-40B4-BE49-F238E27FC236}">
                <a16:creationId xmlns:a16="http://schemas.microsoft.com/office/drawing/2014/main" id="{FFD11307-E350-440B-9BDE-937D610D6E89}"/>
              </a:ext>
            </a:extLst>
          </p:cNvPr>
          <p:cNvSpPr/>
          <p:nvPr/>
        </p:nvSpPr>
        <p:spPr>
          <a:xfrm>
            <a:off x="4890445"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102" name="Flowchart: Decision 101">
            <a:extLst>
              <a:ext uri="{FF2B5EF4-FFF2-40B4-BE49-F238E27FC236}">
                <a16:creationId xmlns:a16="http://schemas.microsoft.com/office/drawing/2014/main" id="{C2CEF3CF-5A8D-4694-85E5-587E5383DF77}"/>
              </a:ext>
            </a:extLst>
          </p:cNvPr>
          <p:cNvSpPr/>
          <p:nvPr/>
        </p:nvSpPr>
        <p:spPr>
          <a:xfrm>
            <a:off x="6136543"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10</a:t>
            </a:r>
          </a:p>
        </p:txBody>
      </p:sp>
      <p:sp>
        <p:nvSpPr>
          <p:cNvPr id="103" name="Flowchart: Decision 102">
            <a:extLst>
              <a:ext uri="{FF2B5EF4-FFF2-40B4-BE49-F238E27FC236}">
                <a16:creationId xmlns:a16="http://schemas.microsoft.com/office/drawing/2014/main" id="{10E4496D-001A-4717-B481-EB89AB7080AC}"/>
              </a:ext>
            </a:extLst>
          </p:cNvPr>
          <p:cNvSpPr/>
          <p:nvPr/>
        </p:nvSpPr>
        <p:spPr>
          <a:xfrm>
            <a:off x="7402220"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104" name="Flowchart: Decision 103">
            <a:extLst>
              <a:ext uri="{FF2B5EF4-FFF2-40B4-BE49-F238E27FC236}">
                <a16:creationId xmlns:a16="http://schemas.microsoft.com/office/drawing/2014/main" id="{D5394CCB-DD5C-40B6-B5A0-2A82B3E8E716}"/>
              </a:ext>
            </a:extLst>
          </p:cNvPr>
          <p:cNvSpPr/>
          <p:nvPr/>
        </p:nvSpPr>
        <p:spPr>
          <a:xfrm>
            <a:off x="8632343"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105" name="Flowchart: Decision 104">
            <a:extLst>
              <a:ext uri="{FF2B5EF4-FFF2-40B4-BE49-F238E27FC236}">
                <a16:creationId xmlns:a16="http://schemas.microsoft.com/office/drawing/2014/main" id="{7BE338E6-2541-4226-812F-B47FB6B505CB}"/>
              </a:ext>
            </a:extLst>
          </p:cNvPr>
          <p:cNvSpPr/>
          <p:nvPr/>
        </p:nvSpPr>
        <p:spPr>
          <a:xfrm>
            <a:off x="9862466" y="4428105"/>
            <a:ext cx="1246098" cy="1095154"/>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a:t>
            </a:r>
          </a:p>
        </p:txBody>
      </p:sp>
      <p:sp>
        <p:nvSpPr>
          <p:cNvPr id="106" name="Flowchart: Decision 105">
            <a:extLst>
              <a:ext uri="{FF2B5EF4-FFF2-40B4-BE49-F238E27FC236}">
                <a16:creationId xmlns:a16="http://schemas.microsoft.com/office/drawing/2014/main" id="{DA70705E-DC7C-43AB-AE8F-6462A7592D27}"/>
              </a:ext>
            </a:extLst>
          </p:cNvPr>
          <p:cNvSpPr/>
          <p:nvPr/>
        </p:nvSpPr>
        <p:spPr>
          <a:xfrm>
            <a:off x="11092589" y="4428105"/>
            <a:ext cx="1099411" cy="1004777"/>
          </a:xfrm>
          <a:prstGeom prst="flowChartDecision">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0070C0"/>
                  </a:solidFill>
                </a:ln>
                <a:solidFill>
                  <a:prstClr val="white"/>
                </a:solidFill>
                <a:effectLst/>
                <a:uLnTx/>
                <a:uFillTx/>
                <a:latin typeface="Times New Roman" panose="02020603050405020304" pitchFamily="18" charset="0"/>
                <a:cs typeface="Times New Roman" panose="02020603050405020304" pitchFamily="18" charset="0"/>
              </a:rPr>
              <a:t>2</a:t>
            </a:r>
          </a:p>
        </p:txBody>
      </p:sp>
      <p:sp>
        <p:nvSpPr>
          <p:cNvPr id="117" name="Right Brace 116">
            <a:extLst>
              <a:ext uri="{FF2B5EF4-FFF2-40B4-BE49-F238E27FC236}">
                <a16:creationId xmlns:a16="http://schemas.microsoft.com/office/drawing/2014/main" id="{3BA88C58-380A-4369-B3C6-630276BF9366}"/>
              </a:ext>
            </a:extLst>
          </p:cNvPr>
          <p:cNvSpPr/>
          <p:nvPr/>
        </p:nvSpPr>
        <p:spPr>
          <a:xfrm rot="5400000">
            <a:off x="1063649" y="4978457"/>
            <a:ext cx="156489" cy="1246097"/>
          </a:xfrm>
          <a:prstGeom prst="rightBrace">
            <a:avLst>
              <a:gd name="adj1" fmla="val 4075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8" name="TextBox 117">
            <a:extLst>
              <a:ext uri="{FF2B5EF4-FFF2-40B4-BE49-F238E27FC236}">
                <a16:creationId xmlns:a16="http://schemas.microsoft.com/office/drawing/2014/main" id="{A26B8BAC-DDF9-4D18-964E-94ECE3BAD3ED}"/>
              </a:ext>
            </a:extLst>
          </p:cNvPr>
          <p:cNvSpPr txBox="1"/>
          <p:nvPr/>
        </p:nvSpPr>
        <p:spPr>
          <a:xfrm>
            <a:off x="973680" y="5778614"/>
            <a:ext cx="180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119" name="Right Brace 118">
            <a:extLst>
              <a:ext uri="{FF2B5EF4-FFF2-40B4-BE49-F238E27FC236}">
                <a16:creationId xmlns:a16="http://schemas.microsoft.com/office/drawing/2014/main" id="{EB0C2BD6-6E3C-4B75-957A-D66F70DD9155}"/>
              </a:ext>
            </a:extLst>
          </p:cNvPr>
          <p:cNvSpPr/>
          <p:nvPr/>
        </p:nvSpPr>
        <p:spPr>
          <a:xfrm rot="16200000">
            <a:off x="2216229" y="3618394"/>
            <a:ext cx="344463" cy="1388308"/>
          </a:xfrm>
          <a:prstGeom prst="rightBrace">
            <a:avLst>
              <a:gd name="adj1" fmla="val 4075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20" name="TextBox 119">
            <a:extLst>
              <a:ext uri="{FF2B5EF4-FFF2-40B4-BE49-F238E27FC236}">
                <a16:creationId xmlns:a16="http://schemas.microsoft.com/office/drawing/2014/main" id="{9D988EFE-18A6-41B9-A41E-2184B77BF68C}"/>
              </a:ext>
            </a:extLst>
          </p:cNvPr>
          <p:cNvSpPr txBox="1"/>
          <p:nvPr/>
        </p:nvSpPr>
        <p:spPr>
          <a:xfrm>
            <a:off x="2055334" y="3623904"/>
            <a:ext cx="18097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p>
        </p:txBody>
      </p:sp>
      <p:sp>
        <p:nvSpPr>
          <p:cNvPr id="121" name="Rectangle: Rounded Corners 120">
            <a:extLst>
              <a:ext uri="{FF2B5EF4-FFF2-40B4-BE49-F238E27FC236}">
                <a16:creationId xmlns:a16="http://schemas.microsoft.com/office/drawing/2014/main" id="{667F49CE-D7B9-42E1-A7DF-489C9B48D27F}"/>
              </a:ext>
            </a:extLst>
          </p:cNvPr>
          <p:cNvSpPr/>
          <p:nvPr/>
        </p:nvSpPr>
        <p:spPr>
          <a:xfrm>
            <a:off x="3872568" y="4689907"/>
            <a:ext cx="757706" cy="585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14</a:t>
            </a:r>
          </a:p>
        </p:txBody>
      </p:sp>
      <p:sp>
        <p:nvSpPr>
          <p:cNvPr id="122" name="Rectangle: Rounded Corners 121">
            <a:extLst>
              <a:ext uri="{FF2B5EF4-FFF2-40B4-BE49-F238E27FC236}">
                <a16:creationId xmlns:a16="http://schemas.microsoft.com/office/drawing/2014/main" id="{A192A72F-7795-466B-A8B3-9E2F737344A0}"/>
              </a:ext>
            </a:extLst>
          </p:cNvPr>
          <p:cNvSpPr/>
          <p:nvPr/>
        </p:nvSpPr>
        <p:spPr>
          <a:xfrm>
            <a:off x="5126653" y="4694044"/>
            <a:ext cx="757706" cy="585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12</a:t>
            </a:r>
          </a:p>
        </p:txBody>
      </p:sp>
      <p:sp>
        <p:nvSpPr>
          <p:cNvPr id="123" name="Rectangle: Rounded Corners 122">
            <a:extLst>
              <a:ext uri="{FF2B5EF4-FFF2-40B4-BE49-F238E27FC236}">
                <a16:creationId xmlns:a16="http://schemas.microsoft.com/office/drawing/2014/main" id="{F63016FD-49F8-46F0-862F-EA463A276E60}"/>
              </a:ext>
            </a:extLst>
          </p:cNvPr>
          <p:cNvSpPr/>
          <p:nvPr/>
        </p:nvSpPr>
        <p:spPr>
          <a:xfrm>
            <a:off x="7704250" y="4736386"/>
            <a:ext cx="642039" cy="585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8</a:t>
            </a:r>
          </a:p>
        </p:txBody>
      </p:sp>
      <p:sp>
        <p:nvSpPr>
          <p:cNvPr id="124" name="Rectangle: Rounded Corners 123">
            <a:extLst>
              <a:ext uri="{FF2B5EF4-FFF2-40B4-BE49-F238E27FC236}">
                <a16:creationId xmlns:a16="http://schemas.microsoft.com/office/drawing/2014/main" id="{474231BB-F19F-4650-BE58-5A2185837680}"/>
              </a:ext>
            </a:extLst>
          </p:cNvPr>
          <p:cNvSpPr/>
          <p:nvPr/>
        </p:nvSpPr>
        <p:spPr>
          <a:xfrm>
            <a:off x="8918398" y="4689907"/>
            <a:ext cx="642039" cy="58562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6</a:t>
            </a:r>
          </a:p>
        </p:txBody>
      </p:sp>
      <p:sp>
        <p:nvSpPr>
          <p:cNvPr id="125" name="Rectangle: Rounded Corners 124">
            <a:extLst>
              <a:ext uri="{FF2B5EF4-FFF2-40B4-BE49-F238E27FC236}">
                <a16:creationId xmlns:a16="http://schemas.microsoft.com/office/drawing/2014/main" id="{4CCE1D23-6156-4222-9C7E-3BC1DECC0910}"/>
              </a:ext>
            </a:extLst>
          </p:cNvPr>
          <p:cNvSpPr/>
          <p:nvPr/>
        </p:nvSpPr>
        <p:spPr>
          <a:xfrm>
            <a:off x="10235424" y="4736386"/>
            <a:ext cx="567605" cy="51844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4</a:t>
            </a:r>
          </a:p>
        </p:txBody>
      </p:sp>
    </p:spTree>
    <p:extLst>
      <p:ext uri="{BB962C8B-B14F-4D97-AF65-F5344CB8AC3E}">
        <p14:creationId xmlns:p14="http://schemas.microsoft.com/office/powerpoint/2010/main" val="900123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1000"/>
                                        <p:tgtEl>
                                          <p:spTgt spid="48"/>
                                        </p:tgtEl>
                                      </p:cBhvr>
                                    </p:animEffect>
                                    <p:anim calcmode="lin" valueType="num">
                                      <p:cBhvr>
                                        <p:cTn id="23" dur="1000" fill="hold"/>
                                        <p:tgtEl>
                                          <p:spTgt spid="48"/>
                                        </p:tgtEl>
                                        <p:attrNameLst>
                                          <p:attrName>ppt_x</p:attrName>
                                        </p:attrNameLst>
                                      </p:cBhvr>
                                      <p:tavLst>
                                        <p:tav tm="0">
                                          <p:val>
                                            <p:strVal val="#ppt_x"/>
                                          </p:val>
                                        </p:tav>
                                        <p:tav tm="100000">
                                          <p:val>
                                            <p:strVal val="#ppt_x"/>
                                          </p:val>
                                        </p:tav>
                                      </p:tavLst>
                                    </p:anim>
                                    <p:anim calcmode="lin" valueType="num">
                                      <p:cBhvr>
                                        <p:cTn id="24" dur="100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1000"/>
                                        <p:tgtEl>
                                          <p:spTgt spid="52"/>
                                        </p:tgtEl>
                                      </p:cBhvr>
                                    </p:animEffect>
                                    <p:anim calcmode="lin" valueType="num">
                                      <p:cBhvr>
                                        <p:cTn id="43" dur="1000" fill="hold"/>
                                        <p:tgtEl>
                                          <p:spTgt spid="52"/>
                                        </p:tgtEl>
                                        <p:attrNameLst>
                                          <p:attrName>ppt_x</p:attrName>
                                        </p:attrNameLst>
                                      </p:cBhvr>
                                      <p:tavLst>
                                        <p:tav tm="0">
                                          <p:val>
                                            <p:strVal val="#ppt_x"/>
                                          </p:val>
                                        </p:tav>
                                        <p:tav tm="100000">
                                          <p:val>
                                            <p:strVal val="#ppt_x"/>
                                          </p:val>
                                        </p:tav>
                                      </p:tavLst>
                                    </p:anim>
                                    <p:anim calcmode="lin" valueType="num">
                                      <p:cBhvr>
                                        <p:cTn id="44" dur="1000" fill="hold"/>
                                        <p:tgtEl>
                                          <p:spTgt spid="5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1000" fill="hold"/>
                                        <p:tgtEl>
                                          <p:spTgt spid="5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fade">
                                      <p:cBhvr>
                                        <p:cTn id="57" dur="1000"/>
                                        <p:tgtEl>
                                          <p:spTgt spid="55"/>
                                        </p:tgtEl>
                                      </p:cBhvr>
                                    </p:animEffect>
                                    <p:anim calcmode="lin" valueType="num">
                                      <p:cBhvr>
                                        <p:cTn id="58" dur="1000" fill="hold"/>
                                        <p:tgtEl>
                                          <p:spTgt spid="55"/>
                                        </p:tgtEl>
                                        <p:attrNameLst>
                                          <p:attrName>ppt_x</p:attrName>
                                        </p:attrNameLst>
                                      </p:cBhvr>
                                      <p:tavLst>
                                        <p:tav tm="0">
                                          <p:val>
                                            <p:strVal val="#ppt_x"/>
                                          </p:val>
                                        </p:tav>
                                        <p:tav tm="100000">
                                          <p:val>
                                            <p:strVal val="#ppt_x"/>
                                          </p:val>
                                        </p:tav>
                                      </p:tavLst>
                                    </p:anim>
                                    <p:anim calcmode="lin" valueType="num">
                                      <p:cBhvr>
                                        <p:cTn id="5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fade">
                                      <p:cBhvr>
                                        <p:cTn id="64" dur="1000"/>
                                        <p:tgtEl>
                                          <p:spTgt spid="56"/>
                                        </p:tgtEl>
                                      </p:cBhvr>
                                    </p:animEffect>
                                    <p:anim calcmode="lin" valueType="num">
                                      <p:cBhvr>
                                        <p:cTn id="65" dur="1000" fill="hold"/>
                                        <p:tgtEl>
                                          <p:spTgt spid="56"/>
                                        </p:tgtEl>
                                        <p:attrNameLst>
                                          <p:attrName>ppt_x</p:attrName>
                                        </p:attrNameLst>
                                      </p:cBhvr>
                                      <p:tavLst>
                                        <p:tav tm="0">
                                          <p:val>
                                            <p:strVal val="#ppt_x"/>
                                          </p:val>
                                        </p:tav>
                                        <p:tav tm="100000">
                                          <p:val>
                                            <p:strVal val="#ppt_x"/>
                                          </p:val>
                                        </p:tav>
                                      </p:tavLst>
                                    </p:anim>
                                    <p:anim calcmode="lin" valueType="num">
                                      <p:cBhvr>
                                        <p:cTn id="66" dur="1000" fill="hold"/>
                                        <p:tgtEl>
                                          <p:spTgt spid="5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1000"/>
                                        <p:tgtEl>
                                          <p:spTgt spid="60"/>
                                        </p:tgtEl>
                                      </p:cBhvr>
                                    </p:animEffect>
                                    <p:anim calcmode="lin" valueType="num">
                                      <p:cBhvr>
                                        <p:cTn id="77" dur="1000" fill="hold"/>
                                        <p:tgtEl>
                                          <p:spTgt spid="60"/>
                                        </p:tgtEl>
                                        <p:attrNameLst>
                                          <p:attrName>ppt_x</p:attrName>
                                        </p:attrNameLst>
                                      </p:cBhvr>
                                      <p:tavLst>
                                        <p:tav tm="0">
                                          <p:val>
                                            <p:strVal val="#ppt_x"/>
                                          </p:val>
                                        </p:tav>
                                        <p:tav tm="100000">
                                          <p:val>
                                            <p:strVal val="#ppt_x"/>
                                          </p:val>
                                        </p:tav>
                                      </p:tavLst>
                                    </p:anim>
                                    <p:anim calcmode="lin" valueType="num">
                                      <p:cBhvr>
                                        <p:cTn id="78" dur="1000" fill="hold"/>
                                        <p:tgtEl>
                                          <p:spTgt spid="6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wipe(down)">
                                      <p:cBhvr>
                                        <p:cTn id="88" dur="500"/>
                                        <p:tgtEl>
                                          <p:spTgt spid="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down)">
                                      <p:cBhvr>
                                        <p:cTn id="93" dur="500"/>
                                        <p:tgtEl>
                                          <p:spTgt spid="6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68"/>
                                        </p:tgtEl>
                                        <p:attrNameLst>
                                          <p:attrName>style.visibility</p:attrName>
                                        </p:attrNameLst>
                                      </p:cBhvr>
                                      <p:to>
                                        <p:strVal val="visible"/>
                                      </p:to>
                                    </p:set>
                                    <p:animEffect transition="in" filter="wipe(down)">
                                      <p:cBhvr>
                                        <p:cTn id="98" dur="500"/>
                                        <p:tgtEl>
                                          <p:spTgt spid="6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down)">
                                      <p:cBhvr>
                                        <p:cTn id="103" dur="500"/>
                                        <p:tgtEl>
                                          <p:spTgt spid="72"/>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grpId="0" nodeType="click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wipe(down)">
                                      <p:cBhvr>
                                        <p:cTn id="108" dur="500"/>
                                        <p:tgtEl>
                                          <p:spTgt spid="75"/>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500"/>
                                        <p:tgtEl>
                                          <p:spTgt spid="86"/>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4"/>
                                        </p:tgtEl>
                                        <p:attrNameLst>
                                          <p:attrName>style.visibility</p:attrName>
                                        </p:attrNameLst>
                                      </p:cBhvr>
                                      <p:to>
                                        <p:strVal val="visible"/>
                                      </p:to>
                                    </p:set>
                                    <p:animEffect transition="in" filter="fade">
                                      <p:cBhvr>
                                        <p:cTn id="118" dur="500"/>
                                        <p:tgtEl>
                                          <p:spTgt spid="9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8"/>
                                        </p:tgtEl>
                                        <p:attrNameLst>
                                          <p:attrName>style.visibility</p:attrName>
                                        </p:attrNameLst>
                                      </p:cBhvr>
                                      <p:to>
                                        <p:strVal val="visible"/>
                                      </p:to>
                                    </p:set>
                                    <p:animEffect transition="in" filter="fade">
                                      <p:cBhvr>
                                        <p:cTn id="121" dur="500"/>
                                        <p:tgtEl>
                                          <p:spTgt spid="9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500"/>
                                        <p:tgtEl>
                                          <p:spTgt spid="9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fade">
                                      <p:cBhvr>
                                        <p:cTn id="127" dur="500"/>
                                        <p:tgtEl>
                                          <p:spTgt spid="10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01"/>
                                        </p:tgtEl>
                                        <p:attrNameLst>
                                          <p:attrName>style.visibility</p:attrName>
                                        </p:attrNameLst>
                                      </p:cBhvr>
                                      <p:to>
                                        <p:strVal val="visible"/>
                                      </p:to>
                                    </p:set>
                                    <p:animEffect transition="in" filter="fade">
                                      <p:cBhvr>
                                        <p:cTn id="130" dur="500"/>
                                        <p:tgtEl>
                                          <p:spTgt spid="10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02"/>
                                        </p:tgtEl>
                                        <p:attrNameLst>
                                          <p:attrName>style.visibility</p:attrName>
                                        </p:attrNameLst>
                                      </p:cBhvr>
                                      <p:to>
                                        <p:strVal val="visible"/>
                                      </p:to>
                                    </p:set>
                                    <p:animEffect transition="in" filter="fade">
                                      <p:cBhvr>
                                        <p:cTn id="133" dur="500"/>
                                        <p:tgtEl>
                                          <p:spTgt spid="10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fade">
                                      <p:cBhvr>
                                        <p:cTn id="136" dur="500"/>
                                        <p:tgtEl>
                                          <p:spTgt spid="10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fade">
                                      <p:cBhvr>
                                        <p:cTn id="139" dur="500"/>
                                        <p:tgtEl>
                                          <p:spTgt spid="10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fade">
                                      <p:cBhvr>
                                        <p:cTn id="142" dur="500"/>
                                        <p:tgtEl>
                                          <p:spTgt spid="10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6"/>
                                        </p:tgtEl>
                                        <p:attrNameLst>
                                          <p:attrName>style.visibility</p:attrName>
                                        </p:attrNameLst>
                                      </p:cBhvr>
                                      <p:to>
                                        <p:strVal val="visible"/>
                                      </p:to>
                                    </p:set>
                                    <p:animEffect transition="in" filter="fade">
                                      <p:cBhvr>
                                        <p:cTn id="145" dur="500"/>
                                        <p:tgtEl>
                                          <p:spTgt spid="106"/>
                                        </p:tgtEl>
                                      </p:cBhvr>
                                    </p:animEffect>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117"/>
                                        </p:tgtEl>
                                        <p:attrNameLst>
                                          <p:attrName>style.visibility</p:attrName>
                                        </p:attrNameLst>
                                      </p:cBhvr>
                                      <p:to>
                                        <p:strVal val="visible"/>
                                      </p:to>
                                    </p:set>
                                    <p:animEffect transition="in" filter="fade">
                                      <p:cBhvr>
                                        <p:cTn id="150" dur="1000"/>
                                        <p:tgtEl>
                                          <p:spTgt spid="117"/>
                                        </p:tgtEl>
                                      </p:cBhvr>
                                    </p:animEffect>
                                    <p:anim calcmode="lin" valueType="num">
                                      <p:cBhvr>
                                        <p:cTn id="151" dur="1000" fill="hold"/>
                                        <p:tgtEl>
                                          <p:spTgt spid="117"/>
                                        </p:tgtEl>
                                        <p:attrNameLst>
                                          <p:attrName>ppt_x</p:attrName>
                                        </p:attrNameLst>
                                      </p:cBhvr>
                                      <p:tavLst>
                                        <p:tav tm="0">
                                          <p:val>
                                            <p:strVal val="#ppt_x"/>
                                          </p:val>
                                        </p:tav>
                                        <p:tav tm="100000">
                                          <p:val>
                                            <p:strVal val="#ppt_x"/>
                                          </p:val>
                                        </p:tav>
                                      </p:tavLst>
                                    </p:anim>
                                    <p:anim calcmode="lin" valueType="num">
                                      <p:cBhvr>
                                        <p:cTn id="152" dur="1000" fill="hold"/>
                                        <p:tgtEl>
                                          <p:spTgt spid="117"/>
                                        </p:tgtEl>
                                        <p:attrNameLst>
                                          <p:attrName>ppt_y</p:attrName>
                                        </p:attrNameLst>
                                      </p:cBhvr>
                                      <p:tavLst>
                                        <p:tav tm="0">
                                          <p:val>
                                            <p:strVal val="#ppt_y+.1"/>
                                          </p:val>
                                        </p:tav>
                                        <p:tav tm="100000">
                                          <p:val>
                                            <p:strVal val="#ppt_y"/>
                                          </p:val>
                                        </p:tav>
                                      </p:tavLst>
                                    </p:anim>
                                  </p:childTnLst>
                                </p:cTn>
                              </p:par>
                              <p:par>
                                <p:cTn id="153" presetID="42" presetClass="entr" presetSubtype="0" fill="hold" grpId="0" nodeType="withEffect">
                                  <p:stCondLst>
                                    <p:cond delay="0"/>
                                  </p:stCondLst>
                                  <p:childTnLst>
                                    <p:set>
                                      <p:cBhvr>
                                        <p:cTn id="154" dur="1" fill="hold">
                                          <p:stCondLst>
                                            <p:cond delay="0"/>
                                          </p:stCondLst>
                                        </p:cTn>
                                        <p:tgtEl>
                                          <p:spTgt spid="118"/>
                                        </p:tgtEl>
                                        <p:attrNameLst>
                                          <p:attrName>style.visibility</p:attrName>
                                        </p:attrNameLst>
                                      </p:cBhvr>
                                      <p:to>
                                        <p:strVal val="visible"/>
                                      </p:to>
                                    </p:set>
                                    <p:animEffect transition="in" filter="fade">
                                      <p:cBhvr>
                                        <p:cTn id="155" dur="1000"/>
                                        <p:tgtEl>
                                          <p:spTgt spid="118"/>
                                        </p:tgtEl>
                                      </p:cBhvr>
                                    </p:animEffect>
                                    <p:anim calcmode="lin" valueType="num">
                                      <p:cBhvr>
                                        <p:cTn id="156" dur="1000" fill="hold"/>
                                        <p:tgtEl>
                                          <p:spTgt spid="118"/>
                                        </p:tgtEl>
                                        <p:attrNameLst>
                                          <p:attrName>ppt_x</p:attrName>
                                        </p:attrNameLst>
                                      </p:cBhvr>
                                      <p:tavLst>
                                        <p:tav tm="0">
                                          <p:val>
                                            <p:strVal val="#ppt_x"/>
                                          </p:val>
                                        </p:tav>
                                        <p:tav tm="100000">
                                          <p:val>
                                            <p:strVal val="#ppt_x"/>
                                          </p:val>
                                        </p:tav>
                                      </p:tavLst>
                                    </p:anim>
                                    <p:anim calcmode="lin" valueType="num">
                                      <p:cBhvr>
                                        <p:cTn id="157"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2" presetClass="entr" presetSubtype="0" fill="hold" grpId="0" nodeType="clickEffect">
                                  <p:stCondLst>
                                    <p:cond delay="0"/>
                                  </p:stCondLst>
                                  <p:childTnLst>
                                    <p:set>
                                      <p:cBhvr>
                                        <p:cTn id="161" dur="1" fill="hold">
                                          <p:stCondLst>
                                            <p:cond delay="0"/>
                                          </p:stCondLst>
                                        </p:cTn>
                                        <p:tgtEl>
                                          <p:spTgt spid="119"/>
                                        </p:tgtEl>
                                        <p:attrNameLst>
                                          <p:attrName>style.visibility</p:attrName>
                                        </p:attrNameLst>
                                      </p:cBhvr>
                                      <p:to>
                                        <p:strVal val="visible"/>
                                      </p:to>
                                    </p:set>
                                    <p:animEffect transition="in" filter="fade">
                                      <p:cBhvr>
                                        <p:cTn id="162" dur="1000"/>
                                        <p:tgtEl>
                                          <p:spTgt spid="119"/>
                                        </p:tgtEl>
                                      </p:cBhvr>
                                    </p:animEffect>
                                    <p:anim calcmode="lin" valueType="num">
                                      <p:cBhvr>
                                        <p:cTn id="163" dur="1000" fill="hold"/>
                                        <p:tgtEl>
                                          <p:spTgt spid="119"/>
                                        </p:tgtEl>
                                        <p:attrNameLst>
                                          <p:attrName>ppt_x</p:attrName>
                                        </p:attrNameLst>
                                      </p:cBhvr>
                                      <p:tavLst>
                                        <p:tav tm="0">
                                          <p:val>
                                            <p:strVal val="#ppt_x"/>
                                          </p:val>
                                        </p:tav>
                                        <p:tav tm="100000">
                                          <p:val>
                                            <p:strVal val="#ppt_x"/>
                                          </p:val>
                                        </p:tav>
                                      </p:tavLst>
                                    </p:anim>
                                    <p:anim calcmode="lin" valueType="num">
                                      <p:cBhvr>
                                        <p:cTn id="164" dur="1000" fill="hold"/>
                                        <p:tgtEl>
                                          <p:spTgt spid="119"/>
                                        </p:tgtEl>
                                        <p:attrNameLst>
                                          <p:attrName>ppt_y</p:attrName>
                                        </p:attrNameLst>
                                      </p:cBhvr>
                                      <p:tavLst>
                                        <p:tav tm="0">
                                          <p:val>
                                            <p:strVal val="#ppt_y+.1"/>
                                          </p:val>
                                        </p:tav>
                                        <p:tav tm="100000">
                                          <p:val>
                                            <p:strVal val="#ppt_y"/>
                                          </p:val>
                                        </p:tav>
                                      </p:tavLst>
                                    </p:anim>
                                  </p:childTnLst>
                                </p:cTn>
                              </p:par>
                              <p:par>
                                <p:cTn id="165" presetID="42"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1000"/>
                                        <p:tgtEl>
                                          <p:spTgt spid="120"/>
                                        </p:tgtEl>
                                      </p:cBhvr>
                                    </p:animEffect>
                                    <p:anim calcmode="lin" valueType="num">
                                      <p:cBhvr>
                                        <p:cTn id="168" dur="1000" fill="hold"/>
                                        <p:tgtEl>
                                          <p:spTgt spid="120"/>
                                        </p:tgtEl>
                                        <p:attrNameLst>
                                          <p:attrName>ppt_x</p:attrName>
                                        </p:attrNameLst>
                                      </p:cBhvr>
                                      <p:tavLst>
                                        <p:tav tm="0">
                                          <p:val>
                                            <p:strVal val="#ppt_x"/>
                                          </p:val>
                                        </p:tav>
                                        <p:tav tm="100000">
                                          <p:val>
                                            <p:strVal val="#ppt_x"/>
                                          </p:val>
                                        </p:tav>
                                      </p:tavLst>
                                    </p:anim>
                                    <p:anim calcmode="lin" valueType="num">
                                      <p:cBhvr>
                                        <p:cTn id="169"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grpId="0" nodeType="click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wipe(down)">
                                      <p:cBhvr>
                                        <p:cTn id="174" dur="500"/>
                                        <p:tgtEl>
                                          <p:spTgt spid="12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122"/>
                                        </p:tgtEl>
                                        <p:attrNameLst>
                                          <p:attrName>style.visibility</p:attrName>
                                        </p:attrNameLst>
                                      </p:cBhvr>
                                      <p:to>
                                        <p:strVal val="visible"/>
                                      </p:to>
                                    </p:set>
                                    <p:animEffect transition="in" filter="wipe(down)">
                                      <p:cBhvr>
                                        <p:cTn id="179" dur="500"/>
                                        <p:tgtEl>
                                          <p:spTgt spid="122"/>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4" fill="hold" grpId="0" nodeType="clickEffect">
                                  <p:stCondLst>
                                    <p:cond delay="0"/>
                                  </p:stCondLst>
                                  <p:childTnLst>
                                    <p:set>
                                      <p:cBhvr>
                                        <p:cTn id="183" dur="1" fill="hold">
                                          <p:stCondLst>
                                            <p:cond delay="0"/>
                                          </p:stCondLst>
                                        </p:cTn>
                                        <p:tgtEl>
                                          <p:spTgt spid="123"/>
                                        </p:tgtEl>
                                        <p:attrNameLst>
                                          <p:attrName>style.visibility</p:attrName>
                                        </p:attrNameLst>
                                      </p:cBhvr>
                                      <p:to>
                                        <p:strVal val="visible"/>
                                      </p:to>
                                    </p:set>
                                    <p:animEffect transition="in" filter="wipe(down)">
                                      <p:cBhvr>
                                        <p:cTn id="184" dur="500"/>
                                        <p:tgtEl>
                                          <p:spTgt spid="123"/>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grpId="0" nodeType="clickEffect">
                                  <p:stCondLst>
                                    <p:cond delay="0"/>
                                  </p:stCondLst>
                                  <p:childTnLst>
                                    <p:set>
                                      <p:cBhvr>
                                        <p:cTn id="188" dur="1" fill="hold">
                                          <p:stCondLst>
                                            <p:cond delay="0"/>
                                          </p:stCondLst>
                                        </p:cTn>
                                        <p:tgtEl>
                                          <p:spTgt spid="124"/>
                                        </p:tgtEl>
                                        <p:attrNameLst>
                                          <p:attrName>style.visibility</p:attrName>
                                        </p:attrNameLst>
                                      </p:cBhvr>
                                      <p:to>
                                        <p:strVal val="visible"/>
                                      </p:to>
                                    </p:set>
                                    <p:animEffect transition="in" filter="wipe(down)">
                                      <p:cBhvr>
                                        <p:cTn id="189" dur="500"/>
                                        <p:tgtEl>
                                          <p:spTgt spid="124"/>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125"/>
                                        </p:tgtEl>
                                        <p:attrNameLst>
                                          <p:attrName>style.visibility</p:attrName>
                                        </p:attrNameLst>
                                      </p:cBhvr>
                                      <p:to>
                                        <p:strVal val="visible"/>
                                      </p:to>
                                    </p:set>
                                    <p:animEffect transition="in" filter="wipe(down)">
                                      <p:cBhvr>
                                        <p:cTn id="194"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60" grpId="0" animBg="1"/>
      <p:bldP spid="61" grpId="0"/>
      <p:bldP spid="7" grpId="0" animBg="1"/>
      <p:bldP spid="67" grpId="0" animBg="1"/>
      <p:bldP spid="68" grpId="0" animBg="1"/>
      <p:bldP spid="72" grpId="0" animBg="1"/>
      <p:bldP spid="75" grpId="0" animBg="1"/>
      <p:bldP spid="86" grpId="0"/>
      <p:bldP spid="94"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17" grpId="0" animBg="1"/>
      <p:bldP spid="118" grpId="0"/>
      <p:bldP spid="119" grpId="0" animBg="1"/>
      <p:bldP spid="120" grpId="0"/>
      <p:bldP spid="121" grpId="0" animBg="1"/>
      <p:bldP spid="122" grpId="0" animBg="1"/>
      <p:bldP spid="123" grpId="0" animBg="1"/>
      <p:bldP spid="124" grpId="0" animBg="1"/>
      <p:bldP spid="1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CF70F470-167B-4D79-B2AB-BCF09A6BE1D5}"/>
              </a:ext>
            </a:extLst>
          </p:cNvPr>
          <p:cNvGrpSpPr/>
          <p:nvPr/>
        </p:nvGrpSpPr>
        <p:grpSpPr>
          <a:xfrm>
            <a:off x="0" y="0"/>
            <a:ext cx="12192000" cy="6858000"/>
            <a:chOff x="0" y="0"/>
            <a:chExt cx="12192000" cy="6858000"/>
          </a:xfrm>
        </p:grpSpPr>
        <p:pic>
          <p:nvPicPr>
            <p:cNvPr id="4" name="图片 3">
              <a:extLst>
                <a:ext uri="{FF2B5EF4-FFF2-40B4-BE49-F238E27FC236}">
                  <a16:creationId xmlns:a16="http://schemas.microsoft.com/office/drawing/2014/main" id="{2466431B-828A-4BBB-8C74-8CFB0981D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445000"/>
            </a:xfrm>
            <a:prstGeom prst="rect">
              <a:avLst/>
            </a:prstGeom>
          </p:spPr>
        </p:pic>
        <p:pic>
          <p:nvPicPr>
            <p:cNvPr id="5" name="图片 4">
              <a:extLst>
                <a:ext uri="{FF2B5EF4-FFF2-40B4-BE49-F238E27FC236}">
                  <a16:creationId xmlns:a16="http://schemas.microsoft.com/office/drawing/2014/main" id="{7BA13237-8147-4254-8241-47972B2C1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13000"/>
              <a:ext cx="12192000" cy="4445000"/>
            </a:xfrm>
            <a:prstGeom prst="rect">
              <a:avLst/>
            </a:prstGeom>
          </p:spPr>
        </p:pic>
      </p:grpSp>
      <p:sp>
        <p:nvSpPr>
          <p:cNvPr id="22" name="矩形: 圆角 7">
            <a:extLst>
              <a:ext uri="{FF2B5EF4-FFF2-40B4-BE49-F238E27FC236}">
                <a16:creationId xmlns:a16="http://schemas.microsoft.com/office/drawing/2014/main" id="{84A93AF5-1E2D-4B59-B4A7-57F89BA269D0}"/>
              </a:ext>
            </a:extLst>
          </p:cNvPr>
          <p:cNvSpPr/>
          <p:nvPr/>
        </p:nvSpPr>
        <p:spPr>
          <a:xfrm>
            <a:off x="289560" y="228600"/>
            <a:ext cx="11612880" cy="6400800"/>
          </a:xfrm>
          <a:prstGeom prst="roundRect">
            <a:avLst/>
          </a:prstGeom>
          <a:solidFill>
            <a:schemeClr val="bg1">
              <a:alpha val="90000"/>
            </a:schemeClr>
          </a:solidFill>
          <a:ln w="50800">
            <a:solidFill>
              <a:srgbClr val="FDB5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杨任东竹石体-Medium" panose="02000000000000000000" pitchFamily="2" charset="-122"/>
              <a:cs typeface="Times New Roman" panose="02020603050405020304" pitchFamily="18" charset="0"/>
            </a:endParaRPr>
          </a:p>
        </p:txBody>
      </p:sp>
      <p:pic>
        <p:nvPicPr>
          <p:cNvPr id="19458" name="Picture 2" descr="Compound adjectives | Baamboozle">
            <a:extLst>
              <a:ext uri="{FF2B5EF4-FFF2-40B4-BE49-F238E27FC236}">
                <a16:creationId xmlns:a16="http://schemas.microsoft.com/office/drawing/2014/main" id="{B4E2CA57-8287-414E-BD85-3620A3257F49}"/>
              </a:ext>
            </a:extLst>
          </p:cNvPr>
          <p:cNvPicPr>
            <a:picLocks noChangeAspect="1" noChangeArrowheads="1" noCrop="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9560" y="228600"/>
            <a:ext cx="1134139"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1F0A2-F901-4BAE-A7D4-11501A0A3F89}"/>
              </a:ext>
            </a:extLst>
          </p:cNvPr>
          <p:cNvSpPr txBox="1"/>
          <p:nvPr/>
        </p:nvSpPr>
        <p:spPr>
          <a:xfrm>
            <a:off x="1423699" y="301079"/>
            <a:ext cx="267635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rPr>
              <a:t>3. </a:t>
            </a:r>
            <a:r>
              <a:rPr kumimoji="0" lang="en-US" sz="4400" b="0" i="0" u="none" strike="noStrike" kern="1200" cap="none" spc="0" normalizeH="0" baseline="0" noProof="0" dirty="0" err="1">
                <a:ln>
                  <a:noFill/>
                </a:ln>
                <a:solidFill>
                  <a:srgbClr val="FF2727"/>
                </a:solidFill>
                <a:effectLst/>
                <a:uLnTx/>
                <a:uFillTx/>
                <a:latin typeface="Times New Roman" panose="02020603050405020304" pitchFamily="18" charset="0"/>
                <a:cs typeface="Times New Roman" panose="02020603050405020304" pitchFamily="18" charset="0"/>
              </a:rPr>
              <a:t>Số</a:t>
            </a:r>
            <a:endParaRPr kumimoji="0" lang="en-US" sz="4400" b="0"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DA1D93DD-A068-4B18-9C7B-B2DA53045539}"/>
              </a:ext>
            </a:extLst>
          </p:cNvPr>
          <p:cNvGrpSpPr/>
          <p:nvPr/>
        </p:nvGrpSpPr>
        <p:grpSpPr>
          <a:xfrm rot="21341746">
            <a:off x="7724495" y="-285652"/>
            <a:ext cx="4615927" cy="4572000"/>
            <a:chOff x="3096876" y="622300"/>
            <a:chExt cx="4156369" cy="4572000"/>
          </a:xfrm>
        </p:grpSpPr>
        <p:pic>
          <p:nvPicPr>
            <p:cNvPr id="13" name="Picture 12" descr="A picture containing text&#10;&#10;Description automatically generated">
              <a:extLst>
                <a:ext uri="{FF2B5EF4-FFF2-40B4-BE49-F238E27FC236}">
                  <a16:creationId xmlns:a16="http://schemas.microsoft.com/office/drawing/2014/main" id="{704A0F6C-3A46-4362-8A6B-BF44B2AB32A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3096876" y="622300"/>
              <a:ext cx="4156369" cy="4572000"/>
            </a:xfrm>
            <a:prstGeom prst="rect">
              <a:avLst/>
            </a:prstGeom>
          </p:spPr>
        </p:pic>
        <p:sp>
          <p:nvSpPr>
            <p:cNvPr id="52" name="TextBox 51">
              <a:extLst>
                <a:ext uri="{FF2B5EF4-FFF2-40B4-BE49-F238E27FC236}">
                  <a16:creationId xmlns:a16="http://schemas.microsoft.com/office/drawing/2014/main" id="{6EA50C5D-42BA-481F-8B2C-6DFFB6B28443}"/>
                </a:ext>
              </a:extLst>
            </p:cNvPr>
            <p:cNvSpPr txBox="1"/>
            <p:nvPr/>
          </p:nvSpPr>
          <p:spPr>
            <a:xfrm rot="258254">
              <a:off x="3699729" y="2185903"/>
              <a:ext cx="2935943" cy="166199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Ta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cần</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thực</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hiện</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phép</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tính</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nào</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 </a:t>
              </a:r>
              <a:r>
                <a:rPr kumimoji="0" lang="en-US" sz="3400" b="1" i="0" u="none" strike="noStrike" kern="1200" cap="none" spc="0" normalizeH="0" baseline="0" noProof="0" dirty="0" err="1">
                  <a:ln>
                    <a:noFill/>
                  </a:ln>
                  <a:solidFill>
                    <a:srgbClr val="2D9E4C"/>
                  </a:solidFill>
                  <a:effectLst/>
                  <a:uLnTx/>
                  <a:uFillTx/>
                  <a:latin typeface="Times New Roman" panose="02020603050405020304" pitchFamily="18" charset="0"/>
                  <a:cs typeface="Times New Roman" panose="02020603050405020304" pitchFamily="18" charset="0"/>
                </a:rPr>
                <a:t>trước</a:t>
              </a:r>
              <a:r>
                <a:rPr kumimoji="0" lang="en-US" sz="3400" b="1" i="0" u="none" strike="noStrike" kern="1200" cap="none" spc="0" normalizeH="0" baseline="0" noProof="0" dirty="0">
                  <a:ln>
                    <a:noFill/>
                  </a:ln>
                  <a:solidFill>
                    <a:srgbClr val="2D9E4C"/>
                  </a:solidFill>
                  <a:effectLst/>
                  <a:uLnTx/>
                  <a:uFillTx/>
                  <a:latin typeface="Times New Roman" panose="02020603050405020304" pitchFamily="18" charset="0"/>
                  <a:cs typeface="Times New Roman" panose="02020603050405020304" pitchFamily="18" charset="0"/>
                </a:rPr>
                <a:t>?</a:t>
              </a:r>
            </a:p>
          </p:txBody>
        </p:sp>
      </p:grpSp>
      <p:grpSp>
        <p:nvGrpSpPr>
          <p:cNvPr id="96" name="Group 95">
            <a:extLst>
              <a:ext uri="{FF2B5EF4-FFF2-40B4-BE49-F238E27FC236}">
                <a16:creationId xmlns:a16="http://schemas.microsoft.com/office/drawing/2014/main" id="{7EA0D5EE-49AE-47A5-B6B9-A241C43C54E2}"/>
              </a:ext>
            </a:extLst>
          </p:cNvPr>
          <p:cNvGrpSpPr/>
          <p:nvPr/>
        </p:nvGrpSpPr>
        <p:grpSpPr>
          <a:xfrm flipH="1">
            <a:off x="7754217" y="54860"/>
            <a:ext cx="3657600" cy="3657600"/>
            <a:chOff x="8031612" y="156491"/>
            <a:chExt cx="3657600" cy="3657600"/>
          </a:xfrm>
        </p:grpSpPr>
        <p:pic>
          <p:nvPicPr>
            <p:cNvPr id="97" name="Picture 96" descr="A picture containing light&#10;&#10;Description automatically generated">
              <a:extLst>
                <a:ext uri="{FF2B5EF4-FFF2-40B4-BE49-F238E27FC236}">
                  <a16:creationId xmlns:a16="http://schemas.microsoft.com/office/drawing/2014/main" id="{BB96E832-1B7E-4B42-99C8-51F00DDE9C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31612" y="156491"/>
              <a:ext cx="3657600" cy="3657600"/>
            </a:xfrm>
            <a:prstGeom prst="rect">
              <a:avLst/>
            </a:prstGeom>
          </p:spPr>
        </p:pic>
        <p:sp>
          <p:nvSpPr>
            <p:cNvPr id="98" name="TextBox 97">
              <a:extLst>
                <a:ext uri="{FF2B5EF4-FFF2-40B4-BE49-F238E27FC236}">
                  <a16:creationId xmlns:a16="http://schemas.microsoft.com/office/drawing/2014/main" id="{60591D6C-94FB-4FE7-8737-279B0C35A618}"/>
                </a:ext>
              </a:extLst>
            </p:cNvPr>
            <p:cNvSpPr txBox="1"/>
            <p:nvPr/>
          </p:nvSpPr>
          <p:spPr>
            <a:xfrm>
              <a:off x="8765379" y="1741402"/>
              <a:ext cx="2144600" cy="1138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err="1">
                  <a:ln>
                    <a:noFill/>
                  </a:ln>
                  <a:solidFill>
                    <a:srgbClr val="FF2727"/>
                  </a:solidFill>
                  <a:effectLst/>
                  <a:uLnTx/>
                  <a:uFillTx/>
                  <a:latin typeface="Times New Roman" panose="02020603050405020304" pitchFamily="18" charset="0"/>
                  <a:ea typeface="Calibri" panose="020F0502020204030204" pitchFamily="34" charset="0"/>
                  <a:cs typeface="Times New Roman" panose="02020603050405020304" pitchFamily="18" charset="0"/>
                </a:rPr>
                <a:t>Phép</a:t>
              </a:r>
              <a:r>
                <a:rPr kumimoji="0" lang="en-US" sz="3400" b="1" i="0" u="none" strike="noStrike" kern="1200" cap="none" spc="0" normalizeH="0" baseline="0" noProof="0" dirty="0">
                  <a:ln>
                    <a:noFill/>
                  </a:ln>
                  <a:solidFill>
                    <a:srgbClr val="FF2727"/>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00" b="1" i="0" u="none" strike="noStrike" kern="1200" cap="none" spc="0" normalizeH="0" baseline="0" noProof="0" dirty="0" err="1">
                  <a:ln>
                    <a:noFill/>
                  </a:ln>
                  <a:solidFill>
                    <a:srgbClr val="FF2727"/>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endParaRPr kumimoji="0" lang="en-US" sz="3400" b="1" i="0" u="none" strike="noStrike" kern="1200" cap="none" spc="0" normalizeH="0" baseline="0" noProof="0" dirty="0">
                <a:ln>
                  <a:noFill/>
                </a:ln>
                <a:solidFill>
                  <a:srgbClr val="FF2727"/>
                </a:solidFill>
                <a:effectLst/>
                <a:uLnTx/>
                <a:uFillTx/>
                <a:latin typeface="Times New Roman" panose="02020603050405020304" pitchFamily="18" charset="0"/>
                <a:cs typeface="Times New Roman" panose="02020603050405020304" pitchFamily="18" charset="0"/>
              </a:endParaRPr>
            </a:p>
          </p:txBody>
        </p:sp>
      </p:grpSp>
      <p:pic>
        <p:nvPicPr>
          <p:cNvPr id="26" name="Picture 25" descr="A couple of children's toys&#10;&#10;Description automatically generated with low confidence">
            <a:extLst>
              <a:ext uri="{FF2B5EF4-FFF2-40B4-BE49-F238E27FC236}">
                <a16:creationId xmlns:a16="http://schemas.microsoft.com/office/drawing/2014/main" id="{989FE0EA-A2F6-4011-813A-220A80F1401A}"/>
              </a:ext>
            </a:extLst>
          </p:cNvPr>
          <p:cNvPicPr>
            <a:picLocks noChangeAspect="1"/>
          </p:cNvPicPr>
          <p:nvPr/>
        </p:nvPicPr>
        <p:blipFill rotWithShape="1">
          <a:blip r:embed="rId6">
            <a:extLst>
              <a:ext uri="{28A0092B-C50C-407E-A947-70E740481C1C}">
                <a14:useLocalDpi xmlns:a14="http://schemas.microsoft.com/office/drawing/2010/main" val="0"/>
              </a:ext>
            </a:extLst>
          </a:blip>
          <a:srcRect l="13137" t="13605" r="10128" b="23342"/>
          <a:stretch/>
        </p:blipFill>
        <p:spPr>
          <a:xfrm>
            <a:off x="7453345" y="3190921"/>
            <a:ext cx="3914465" cy="3200400"/>
          </a:xfrm>
          <a:prstGeom prst="rect">
            <a:avLst/>
          </a:prstGeom>
        </p:spPr>
      </p:pic>
      <p:grpSp>
        <p:nvGrpSpPr>
          <p:cNvPr id="11" name="Group 10">
            <a:extLst>
              <a:ext uri="{FF2B5EF4-FFF2-40B4-BE49-F238E27FC236}">
                <a16:creationId xmlns:a16="http://schemas.microsoft.com/office/drawing/2014/main" id="{FE6695EF-A45B-4296-9F52-9498A3B0DE36}"/>
              </a:ext>
            </a:extLst>
          </p:cNvPr>
          <p:cNvGrpSpPr/>
          <p:nvPr/>
        </p:nvGrpSpPr>
        <p:grpSpPr>
          <a:xfrm>
            <a:off x="863885" y="2898533"/>
            <a:ext cx="5912599" cy="1112866"/>
            <a:chOff x="863885" y="2898533"/>
            <a:chExt cx="5912599" cy="1112866"/>
          </a:xfrm>
        </p:grpSpPr>
        <p:sp>
          <p:nvSpPr>
            <p:cNvPr id="25" name="Rectangle 24">
              <a:extLst>
                <a:ext uri="{FF2B5EF4-FFF2-40B4-BE49-F238E27FC236}">
                  <a16:creationId xmlns:a16="http://schemas.microsoft.com/office/drawing/2014/main" id="{A070C172-4402-4BB9-A8A8-860A59761A37}"/>
                </a:ext>
              </a:extLst>
            </p:cNvPr>
            <p:cNvSpPr/>
            <p:nvPr/>
          </p:nvSpPr>
          <p:spPr>
            <a:xfrm>
              <a:off x="863885" y="3176266"/>
              <a:ext cx="838072" cy="813375"/>
            </a:xfrm>
            <a:prstGeom prst="rect">
              <a:avLst/>
            </a:prstGeom>
            <a:ln w="28575">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a:t>
              </a:r>
            </a:p>
          </p:txBody>
        </p:sp>
        <p:cxnSp>
          <p:nvCxnSpPr>
            <p:cNvPr id="6" name="Straight Arrow Connector 5">
              <a:extLst>
                <a:ext uri="{FF2B5EF4-FFF2-40B4-BE49-F238E27FC236}">
                  <a16:creationId xmlns:a16="http://schemas.microsoft.com/office/drawing/2014/main" id="{7334641B-BDDF-43D2-8FA6-63E51A63D84D}"/>
                </a:ext>
              </a:extLst>
            </p:cNvPr>
            <p:cNvCxnSpPr>
              <a:stCxn id="25" idx="3"/>
            </p:cNvCxnSpPr>
            <p:nvPr/>
          </p:nvCxnSpPr>
          <p:spPr>
            <a:xfrm flipV="1">
              <a:off x="1701957" y="3566684"/>
              <a:ext cx="1381146" cy="162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80DA9178-F7AD-4529-BFAC-28582FF39E43}"/>
                </a:ext>
              </a:extLst>
            </p:cNvPr>
            <p:cNvSpPr/>
            <p:nvPr/>
          </p:nvSpPr>
          <p:spPr>
            <a:xfrm>
              <a:off x="3051504" y="3043912"/>
              <a:ext cx="1171917" cy="96748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cxnSp>
          <p:nvCxnSpPr>
            <p:cNvPr id="29" name="Straight Arrow Connector 28">
              <a:extLst>
                <a:ext uri="{FF2B5EF4-FFF2-40B4-BE49-F238E27FC236}">
                  <a16:creationId xmlns:a16="http://schemas.microsoft.com/office/drawing/2014/main" id="{490CB804-A7CF-49CB-8814-9A9E67AA8542}"/>
                </a:ext>
              </a:extLst>
            </p:cNvPr>
            <p:cNvCxnSpPr/>
            <p:nvPr/>
          </p:nvCxnSpPr>
          <p:spPr>
            <a:xfrm flipV="1">
              <a:off x="4223421" y="3547987"/>
              <a:ext cx="1381146" cy="1627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Isosceles Triangle 7">
              <a:extLst>
                <a:ext uri="{FF2B5EF4-FFF2-40B4-BE49-F238E27FC236}">
                  <a16:creationId xmlns:a16="http://schemas.microsoft.com/office/drawing/2014/main" id="{A783C1E4-A6D3-4DEE-AFA8-C15ED1D219D0}"/>
                </a:ext>
              </a:extLst>
            </p:cNvPr>
            <p:cNvSpPr/>
            <p:nvPr/>
          </p:nvSpPr>
          <p:spPr>
            <a:xfrm>
              <a:off x="5320184" y="2940251"/>
              <a:ext cx="1456300" cy="1025844"/>
            </a:xfrm>
            <a:prstGeom prst="triangle">
              <a:avLst/>
            </a:pr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051652B3-C4E2-481D-8F87-8E2ED729D679}"/>
                </a:ext>
              </a:extLst>
            </p:cNvPr>
            <p:cNvSpPr txBox="1"/>
            <p:nvPr/>
          </p:nvSpPr>
          <p:spPr>
            <a:xfrm>
              <a:off x="1984710" y="3022128"/>
              <a:ext cx="11462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X 6</a:t>
              </a:r>
            </a:p>
          </p:txBody>
        </p:sp>
        <p:sp>
          <p:nvSpPr>
            <p:cNvPr id="32" name="TextBox 31">
              <a:extLst>
                <a:ext uri="{FF2B5EF4-FFF2-40B4-BE49-F238E27FC236}">
                  <a16:creationId xmlns:a16="http://schemas.microsoft.com/office/drawing/2014/main" id="{9E012D72-88EA-4D4D-A92A-038E8EE6AA17}"/>
                </a:ext>
              </a:extLst>
            </p:cNvPr>
            <p:cNvSpPr txBox="1"/>
            <p:nvPr/>
          </p:nvSpPr>
          <p:spPr>
            <a:xfrm>
              <a:off x="4388658" y="2898533"/>
              <a:ext cx="11462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+ 9</a:t>
              </a:r>
            </a:p>
          </p:txBody>
        </p:sp>
      </p:grpSp>
      <p:sp>
        <p:nvSpPr>
          <p:cNvPr id="34" name="Oval 33">
            <a:extLst>
              <a:ext uri="{FF2B5EF4-FFF2-40B4-BE49-F238E27FC236}">
                <a16:creationId xmlns:a16="http://schemas.microsoft.com/office/drawing/2014/main" id="{A0B9853B-B996-4162-9CE1-F3540D3F4362}"/>
              </a:ext>
            </a:extLst>
          </p:cNvPr>
          <p:cNvSpPr/>
          <p:nvPr/>
        </p:nvSpPr>
        <p:spPr>
          <a:xfrm>
            <a:off x="3051504" y="3033066"/>
            <a:ext cx="1171917" cy="967487"/>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12</a:t>
            </a:r>
          </a:p>
        </p:txBody>
      </p:sp>
      <p:sp>
        <p:nvSpPr>
          <p:cNvPr id="36" name="Isosceles Triangle 35">
            <a:extLst>
              <a:ext uri="{FF2B5EF4-FFF2-40B4-BE49-F238E27FC236}">
                <a16:creationId xmlns:a16="http://schemas.microsoft.com/office/drawing/2014/main" id="{F0791711-DEAB-4621-8542-F8F146FA829F}"/>
              </a:ext>
            </a:extLst>
          </p:cNvPr>
          <p:cNvSpPr/>
          <p:nvPr/>
        </p:nvSpPr>
        <p:spPr>
          <a:xfrm>
            <a:off x="5328167" y="2938574"/>
            <a:ext cx="1456300" cy="1025844"/>
          </a:xfrm>
          <a:prstGeom prst="triangle">
            <a:avLst/>
          </a:prstGeom>
          <a:solidFill>
            <a:srgbClr val="FF66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21</a:t>
            </a:r>
          </a:p>
        </p:txBody>
      </p:sp>
    </p:spTree>
    <p:extLst>
      <p:ext uri="{BB962C8B-B14F-4D97-AF65-F5344CB8AC3E}">
        <p14:creationId xmlns:p14="http://schemas.microsoft.com/office/powerpoint/2010/main" val="337676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7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70000">
                                          <p:cBhvr additive="base">
                                            <p:cTn id="12" dur="1000" fill="hold"/>
                                            <p:tgtEl>
                                              <p:spTgt spid="26"/>
                                            </p:tgtEl>
                                            <p:attrNameLst>
                                              <p:attrName>ppt_x</p:attrName>
                                            </p:attrNameLst>
                                          </p:cBhvr>
                                          <p:tavLst>
                                            <p:tav tm="0">
                                              <p:val>
                                                <p:strVal val="#ppt_x"/>
                                              </p:val>
                                            </p:tav>
                                            <p:tav tm="100000">
                                              <p:val>
                                                <p:strVal val="#ppt_x"/>
                                              </p:val>
                                            </p:tav>
                                          </p:tavLst>
                                        </p:anim>
                                        <p:anim calcmode="lin" valueType="num" p14:bounceEnd="70000">
                                          <p:cBhvr additive="base">
                                            <p:cTn id="13" dur="1000" fill="hold"/>
                                            <p:tgtEl>
                                              <p:spTgt spid="26"/>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down)">
                                          <p:cBhvr>
                                            <p:cTn id="26" dur="5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000" fill="hold"/>
                                            <p:tgtEl>
                                              <p:spTgt spid="26"/>
                                            </p:tgtEl>
                                            <p:attrNameLst>
                                              <p:attrName>ppt_x</p:attrName>
                                            </p:attrNameLst>
                                          </p:cBhvr>
                                          <p:tavLst>
                                            <p:tav tm="0">
                                              <p:val>
                                                <p:strVal val="#ppt_x"/>
                                              </p:val>
                                            </p:tav>
                                            <p:tav tm="100000">
                                              <p:val>
                                                <p:strVal val="#ppt_x"/>
                                              </p:val>
                                            </p:tav>
                                          </p:tavLst>
                                        </p:anim>
                                        <p:anim calcmode="lin" valueType="num">
                                          <p:cBhvr additive="base">
                                            <p:cTn id="13" dur="1000" fill="hold"/>
                                            <p:tgtEl>
                                              <p:spTgt spid="26"/>
                                            </p:tgtEl>
                                            <p:attrNameLst>
                                              <p:attrName>ppt_y</p:attrName>
                                            </p:attrNameLst>
                                          </p:cBhvr>
                                          <p:tavLst>
                                            <p:tav tm="0">
                                              <p:val>
                                                <p:strVal val="1+#ppt_h/2"/>
                                              </p:val>
                                            </p:tav>
                                            <p:tav tm="100000">
                                              <p:val>
                                                <p:strVal val="#ppt_y"/>
                                              </p:val>
                                            </p:tav>
                                          </p:tavLst>
                                        </p:anim>
                                      </p:childTnLst>
                                    </p:cTn>
                                  </p:par>
                                  <p:par>
                                    <p:cTn id="14" presetID="22" presetClass="entr" presetSubtype="4"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22" presetClass="entr" presetSubtype="4"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Effect transition="in" filter="wipe(down)">
                                          <p:cBhvr>
                                            <p:cTn id="26" dur="5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fill="hold"/>
                                            <p:tgtEl>
                                              <p:spTgt spid="34"/>
                                            </p:tgtEl>
                                            <p:attrNameLst>
                                              <p:attrName>ppt_x</p:attrName>
                                            </p:attrNameLst>
                                          </p:cBhvr>
                                          <p:tavLst>
                                            <p:tav tm="0">
                                              <p:val>
                                                <p:strVal val="#ppt_x"/>
                                              </p:val>
                                            </p:tav>
                                            <p:tav tm="100000">
                                              <p:val>
                                                <p:strVal val="#ppt_x"/>
                                              </p:val>
                                            </p:tav>
                                          </p:tavLst>
                                        </p:anim>
                                        <p:anim calcmode="lin" valueType="num">
                                          <p:cBhvr additive="base">
                                            <p:cTn id="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TotalTime>
  <Words>449</Words>
  <Application>Microsoft Office PowerPoint</Application>
  <PresentationFormat>Widescreen</PresentationFormat>
  <Paragraphs>163</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.VnMemorandum</vt:lpstr>
      <vt:lpstr>Arial</vt:lpstr>
      <vt:lpstr>Calibri</vt:lpstr>
      <vt:lpstr>Calibri Light</vt:lpstr>
      <vt:lpstr>Coiny</vt:lpstr>
      <vt:lpstr>Times New Roman</vt:lpstr>
      <vt:lpstr>UVN Van Chuong Nang</vt:lpstr>
      <vt:lpstr>Zilla Slab</vt:lpstr>
      <vt:lpstr>杨任东竹石体-Medium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 Lã</dc:creator>
  <cp:lastModifiedBy>Lê Thị Khánh Ly (420000327)</cp:lastModifiedBy>
  <cp:revision>11</cp:revision>
  <dcterms:created xsi:type="dcterms:W3CDTF">2022-08-11T15:00:16Z</dcterms:created>
  <dcterms:modified xsi:type="dcterms:W3CDTF">2023-09-08T08:03:15Z</dcterms:modified>
</cp:coreProperties>
</file>