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2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1"/>
  </p:notesMasterIdLst>
  <p:sldIdLst>
    <p:sldId id="531" r:id="rId2"/>
    <p:sldId id="267" r:id="rId3"/>
    <p:sldId id="256" r:id="rId4"/>
    <p:sldId id="580" r:id="rId5"/>
    <p:sldId id="575" r:id="rId6"/>
    <p:sldId id="257" r:id="rId7"/>
    <p:sldId id="578" r:id="rId8"/>
    <p:sldId id="581" r:id="rId9"/>
    <p:sldId id="579" r:id="rId10"/>
  </p:sldIdLst>
  <p:sldSz cx="9144000" cy="5143500" type="screen16x9"/>
  <p:notesSz cx="6858000" cy="9144000"/>
  <p:embeddedFontLst>
    <p:embeddedFont>
      <p:font typeface="Baloo 2 Medium" panose="020B0604020202020204" charset="0"/>
      <p:regular r:id="rId12"/>
      <p:bold r:id="rId13"/>
    </p:embeddedFont>
    <p:embeddedFont>
      <p:font typeface="HP001 4 hàng" panose="020B0603050302020204" pitchFamily="34" charset="0"/>
      <p:regular r:id="rId14"/>
      <p:bold r:id="rId15"/>
    </p:embeddedFont>
    <p:embeddedFont>
      <p:font typeface="Itim" panose="020B0604020202020204" charset="-34"/>
      <p:regular r:id="rId16"/>
    </p:embeddedFont>
    <p:embeddedFont>
      <p:font typeface="Roboto Condensed Light" panose="020B0604020202020204" charset="0"/>
      <p:regular r:id="rId17"/>
      <p:italic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4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8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8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6.wmf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2.xml"/><Relationship Id="rId7" Type="http://schemas.openxmlformats.org/officeDocument/2006/relationships/image" Target="../media/image10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5752" y="1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lang="vi-VN" sz="2800" b="1" kern="1200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2444188" y="790202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50" kern="120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006" y="1482699"/>
            <a:ext cx="75506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vi-VN" sz="4050" b="1" kern="1200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4050" b="1" kern="1200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  <a:cs typeface="+mn-cs"/>
              </a:rPr>
              <a:t>Luyện</a:t>
            </a:r>
            <a:r>
              <a:rPr lang="en-US" sz="4050" b="1" kern="1200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lang="en-US" sz="4050" b="1" kern="1200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  <a:cs typeface="+mn-cs"/>
              </a:rPr>
              <a:t>tập</a:t>
            </a:r>
            <a:endParaRPr lang="vi-VN" sz="4050" b="1" kern="1200" dirty="0">
              <a:solidFill>
                <a:srgbClr val="5B9BD5">
                  <a:lumMod val="50000"/>
                </a:srgbClr>
              </a:solidFill>
              <a:latin typeface="HP001 4 hàng" panose="020B0603050302020204" pitchFamily="34" charset="0"/>
              <a:ea typeface="Zilla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7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4E0024-0190-4638-BA74-922EC76BC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25" y="1189996"/>
            <a:ext cx="7537484" cy="3192223"/>
          </a:xfrm>
        </p:spPr>
        <p:txBody>
          <a:bodyPr/>
          <a:lstStyle/>
          <a:p>
            <a:pPr marL="2286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nhẩm, giải các bài tập, bài toán thực tế liên quan đến bảng nhân 8, chia 8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giải các bài toán thực tập, bài toán có tình huống thực tế</a:t>
            </a:r>
            <a:endParaRPr lang="en-SG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 triển năng lực giao tiếp Toán 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2400" indent="0">
              <a:buNone/>
            </a:pPr>
            <a:endParaRPr lang="en-SG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31360-2D8E-468E-A369-33DEBF66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8579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589DAB-FA96-451A-AE6A-2F2067A409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77FDC8-2423-4148-9AA0-E58844C093E6}"/>
              </a:ext>
            </a:extLst>
          </p:cNvPr>
          <p:cNvSpPr/>
          <p:nvPr/>
        </p:nvSpPr>
        <p:spPr>
          <a:xfrm>
            <a:off x="4890839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6" name="TextBox1" r:id="rId2" imgW="771480" imgH="609480"/>
        </mc:Choice>
        <mc:Fallback>
          <p:control name="TextBox1" r:id="rId2" imgW="771480" imgH="6094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5" r:id="rId3" imgW="771480" imgH="609480"/>
        </mc:Choice>
        <mc:Fallback>
          <p:control name="TextBox5" r:id="rId3" imgW="771480" imgH="60948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E39985B4-4A5E-4541-A47B-75B887163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051359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8" name="TextBox6" r:id="rId4" imgW="771480" imgH="609480"/>
        </mc:Choice>
        <mc:Fallback>
          <p:control name="TextBox6" r:id="rId4" imgW="771480" imgH="60948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A805AFF-2EF9-4FD2-8D14-0E7E9CD014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718430" y="1124216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7" r:id="rId5" imgW="771480" imgH="609480"/>
        </mc:Choice>
        <mc:Fallback>
          <p:control name="TextBox7" r:id="rId5" imgW="771480" imgH="60948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FF37E9E0-725D-4C82-8D2A-37E6CBEB05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1134064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0" name="TextBox8" r:id="rId6" imgW="771480" imgH="609480"/>
        </mc:Choice>
        <mc:Fallback>
          <p:control name="TextBox8" r:id="rId6" imgW="771480" imgH="609480">
            <p:pic>
              <p:nvPicPr>
                <p:cNvPr id="67" name="TextBox8">
                  <a:extLst>
                    <a:ext uri="{FF2B5EF4-FFF2-40B4-BE49-F238E27FC236}">
                      <a16:creationId xmlns:a16="http://schemas.microsoft.com/office/drawing/2014/main" id="{52AE4F63-B305-4868-AF68-B62E127164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2292621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9" r:id="rId7" imgW="771480" imgH="609480"/>
        </mc:Choice>
        <mc:Fallback>
          <p:control name="TextBox9" r:id="rId7" imgW="771480" imgH="60948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BCD4C39E-C447-44BF-AD58-768F7BB18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876806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10" r:id="rId8" imgW="771480" imgH="609480"/>
        </mc:Choice>
        <mc:Fallback>
          <p:control name="TextBox10" r:id="rId8" imgW="771480" imgH="60948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6D2E10E2-D072-4982-AB13-D7FC5DBB2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554598" y="2318969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11" r:id="rId9" imgW="771480" imgH="609480"/>
        </mc:Choice>
        <mc:Fallback>
          <p:control name="TextBox11" r:id="rId9" imgW="771480" imgH="60948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677B1CBA-D474-4428-95BF-3CED55A599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2" r:id="rId10" imgW="819000" imgH="666720"/>
        </mc:Choice>
        <mc:Fallback>
          <p:control name="TextBox2" r:id="rId10" imgW="819000" imgH="666720">
            <p:pic>
              <p:nvPicPr>
                <p:cNvPr id="81" name="TextBox2">
                  <a:extLst>
                    <a:ext uri="{FF2B5EF4-FFF2-40B4-BE49-F238E27FC236}">
                      <a16:creationId xmlns:a16="http://schemas.microsoft.com/office/drawing/2014/main" id="{AE139830-7334-423A-AE51-60C2F89A50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60348" y="4196052"/>
                  <a:ext cx="823303" cy="666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3" r:id="rId11" imgW="657360" imgH="590400"/>
        </mc:Choice>
        <mc:Fallback>
          <p:control name="TextBox3" r:id="rId11" imgW="657360" imgH="590400">
            <p:pic>
              <p:nvPicPr>
                <p:cNvPr id="82" name="TextBox3">
                  <a:extLst>
                    <a:ext uri="{FF2B5EF4-FFF2-40B4-BE49-F238E27FC236}">
                      <a16:creationId xmlns:a16="http://schemas.microsoft.com/office/drawing/2014/main" id="{E1498DED-3481-4C2D-94DA-887D0CF83D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7264667" y="4196052"/>
                  <a:ext cx="658076" cy="588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5554442" y="2384963"/>
            <a:ext cx="266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4302359" y="1303542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3" name="TextBox1" r:id="rId2" imgW="5010120" imgH="523800"/>
        </mc:Choice>
        <mc:Fallback>
          <p:control name="TextBox1" r:id="rId2" imgW="5010120" imgH="52380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2910903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TextBox2" r:id="rId3" imgW="5010120" imgH="523800"/>
        </mc:Choice>
        <mc:Fallback>
          <p:control name="TextBox2" r:id="rId3" imgW="5010120" imgH="52380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C6172E3A-82D1-4523-AD0D-B094EE3503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4338555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3" r:id="rId4" imgW="5010120" imgH="523800"/>
        </mc:Choice>
        <mc:Fallback>
          <p:control name="TextBox3" r:id="rId4" imgW="5010120" imgH="523800">
            <p:pic>
              <p:nvPicPr>
                <p:cNvPr id="23" name="TextBox3">
                  <a:extLst>
                    <a:ext uri="{FF2B5EF4-FFF2-40B4-BE49-F238E27FC236}">
                      <a16:creationId xmlns:a16="http://schemas.microsoft.com/office/drawing/2014/main" id="{616DC025-414C-4A22-9F04-1128F360EC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3624729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4E0024-0190-4638-BA74-922EC76BC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25" y="1189996"/>
            <a:ext cx="7537484" cy="3192223"/>
          </a:xfrm>
        </p:spPr>
        <p:txBody>
          <a:bodyPr/>
          <a:lstStyle/>
          <a:p>
            <a:pPr marL="2286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nhẩm, giải các bài tập, bài toán thực tế liên quan đến bảng nhân 8, chia 8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giải các bài toán thực tập, bài toán có tình huống thực tế</a:t>
            </a:r>
            <a:endParaRPr lang="en-SG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 triển năng lực giao tiếp Toán 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vi-V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SG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2400" indent="0">
              <a:buNone/>
            </a:pPr>
            <a:endParaRPr lang="en-SG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31360-2D8E-468E-A369-33DEBF66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5515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277</Words>
  <Application>Microsoft Office PowerPoint</Application>
  <PresentationFormat>On-screen Show (16:9)</PresentationFormat>
  <Paragraphs>47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Itim</vt:lpstr>
      <vt:lpstr>Baloo 2 Medium</vt:lpstr>
      <vt:lpstr>Arial</vt:lpstr>
      <vt:lpstr>Roboto Condensed Light</vt:lpstr>
      <vt:lpstr>Coiny</vt:lpstr>
      <vt:lpstr>UVN Van Chuong Nang</vt:lpstr>
      <vt:lpstr>HP001 4 hàng</vt:lpstr>
      <vt:lpstr>Times New Roman</vt:lpstr>
      <vt:lpstr>UTM Avo</vt:lpstr>
      <vt:lpstr>Zilla Slab</vt:lpstr>
      <vt:lpstr>Tahoma</vt:lpstr>
      <vt:lpstr>Math Subject for Elementary - 5th Grade: Decimals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Yêu cầu cần đạt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Lê Thị Khánh Ly (420000327)</cp:lastModifiedBy>
  <cp:revision>17</cp:revision>
  <dcterms:modified xsi:type="dcterms:W3CDTF">2022-09-29T02:28:40Z</dcterms:modified>
</cp:coreProperties>
</file>