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1" r:id="rId2"/>
    <p:sldId id="256" r:id="rId3"/>
    <p:sldId id="532" r:id="rId4"/>
    <p:sldId id="257" r:id="rId5"/>
    <p:sldId id="258" r:id="rId6"/>
    <p:sldId id="259" r:id="rId7"/>
    <p:sldId id="260" r:id="rId8"/>
    <p:sldId id="261" r:id="rId9"/>
    <p:sldId id="5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258917" y="1053602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41" y="1976932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10: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7,bảng chia 7 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2)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7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011F-2F93-4C88-A5DB-70B245472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BDBA4-692D-4C99-A470-57772FB99254}"/>
              </a:ext>
            </a:extLst>
          </p:cNvPr>
          <p:cNvSpPr/>
          <p:nvPr/>
        </p:nvSpPr>
        <p:spPr>
          <a:xfrm>
            <a:off x="3708954" y="299439"/>
            <a:ext cx="4558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cầu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A9680-A2B1-4FA9-AB88-3F511D6EA5E2}"/>
              </a:ext>
            </a:extLst>
          </p:cNvPr>
          <p:cNvSpPr txBox="1"/>
          <p:nvPr/>
        </p:nvSpPr>
        <p:spPr>
          <a:xfrm>
            <a:off x="2595282" y="3419217"/>
            <a:ext cx="9304719" cy="115672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-5715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Sử dụng được bảng nhân, chia để tính được một số số phép nhân, phép chia trong bảng.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DB563-DA82-4D47-BF23-A199FD30F311}"/>
              </a:ext>
            </a:extLst>
          </p:cNvPr>
          <p:cNvSpPr txBox="1"/>
          <p:nvPr/>
        </p:nvSpPr>
        <p:spPr>
          <a:xfrm>
            <a:off x="917538" y="1338479"/>
            <a:ext cx="10141771" cy="175535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thành được bảng nhân 7, bảng chia 7.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Vận dụng vào tính nhẩm, giải các bài tập, bài toán thực tế liên quan đến bảng nhân 7, bảng chia 7.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65F99-879A-4E67-82F5-0148DE313EE6}"/>
              </a:ext>
            </a:extLst>
          </p:cNvPr>
          <p:cNvSpPr txBox="1"/>
          <p:nvPr/>
        </p:nvSpPr>
        <p:spPr>
          <a:xfrm>
            <a:off x="841785" y="5087331"/>
            <a:ext cx="9304719" cy="115672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2860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Phát triển năng lực lập luận, tư duy toán học và năng lực giao tiếp toán học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978AD-09C9-4EBB-9E1D-34CE74E1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BDBA4-692D-4C99-A470-57772FB99254}"/>
              </a:ext>
            </a:extLst>
          </p:cNvPr>
          <p:cNvSpPr/>
          <p:nvPr/>
        </p:nvSpPr>
        <p:spPr>
          <a:xfrm>
            <a:off x="3708954" y="299439"/>
            <a:ext cx="4558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cầu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đạt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A9680-A2B1-4FA9-AB88-3F511D6EA5E2}"/>
              </a:ext>
            </a:extLst>
          </p:cNvPr>
          <p:cNvSpPr txBox="1"/>
          <p:nvPr/>
        </p:nvSpPr>
        <p:spPr>
          <a:xfrm>
            <a:off x="2595282" y="3419217"/>
            <a:ext cx="9304719" cy="115672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-5715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Sử dụng được bảng nhân, chia để tính được một số số phép nhân, phép chia trong bảng.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DB563-DA82-4D47-BF23-A199FD30F311}"/>
              </a:ext>
            </a:extLst>
          </p:cNvPr>
          <p:cNvSpPr txBox="1"/>
          <p:nvPr/>
        </p:nvSpPr>
        <p:spPr>
          <a:xfrm>
            <a:off x="917538" y="1338479"/>
            <a:ext cx="10141771" cy="175535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thành được bảng nhân 7, bảng chia 7.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Vận dụng vào tính nhẩm, giải các bài tập, bài toán thực tế liên quan đến bảng nhân 7, bảng chia 7.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65F99-879A-4E67-82F5-0148DE313EE6}"/>
              </a:ext>
            </a:extLst>
          </p:cNvPr>
          <p:cNvSpPr txBox="1"/>
          <p:nvPr/>
        </p:nvSpPr>
        <p:spPr>
          <a:xfrm>
            <a:off x="841785" y="5087331"/>
            <a:ext cx="9304719" cy="115672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28600"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Phát triển năng lực lập luận, tư duy toán học và năng lực giao tiếp toán học</a:t>
            </a:r>
            <a:endParaRPr lang="en-S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289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Coiny</vt:lpstr>
      <vt:lpstr>HP001 4 hàng</vt:lpstr>
      <vt:lpstr>Times New Roman</vt:lpstr>
      <vt:lpstr>UVN Van Chuong Nang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Lê Thị Khánh Ly (420000327)</cp:lastModifiedBy>
  <cp:revision>2</cp:revision>
  <dcterms:created xsi:type="dcterms:W3CDTF">2022-07-21T08:51:09Z</dcterms:created>
  <dcterms:modified xsi:type="dcterms:W3CDTF">2022-09-29T02:18:43Z</dcterms:modified>
</cp:coreProperties>
</file>