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7" r:id="rId1"/>
    <p:sldMasterId id="2147483754" r:id="rId2"/>
  </p:sldMasterIdLst>
  <p:notesMasterIdLst>
    <p:notesMasterId r:id="rId26"/>
  </p:notesMasterIdLst>
  <p:sldIdLst>
    <p:sldId id="431" r:id="rId3"/>
    <p:sldId id="424" r:id="rId4"/>
    <p:sldId id="433" r:id="rId5"/>
    <p:sldId id="426" r:id="rId6"/>
    <p:sldId id="432" r:id="rId7"/>
    <p:sldId id="427" r:id="rId8"/>
    <p:sldId id="272" r:id="rId9"/>
    <p:sldId id="412" r:id="rId10"/>
    <p:sldId id="413" r:id="rId11"/>
    <p:sldId id="414" r:id="rId12"/>
    <p:sldId id="428" r:id="rId13"/>
    <p:sldId id="267" r:id="rId14"/>
    <p:sldId id="416" r:id="rId15"/>
    <p:sldId id="274" r:id="rId16"/>
    <p:sldId id="418" r:id="rId17"/>
    <p:sldId id="419" r:id="rId18"/>
    <p:sldId id="417" r:id="rId19"/>
    <p:sldId id="266" r:id="rId20"/>
    <p:sldId id="421" r:id="rId21"/>
    <p:sldId id="420" r:id="rId22"/>
    <p:sldId id="429" r:id="rId23"/>
    <p:sldId id="422" r:id="rId24"/>
    <p:sldId id="430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.VnMemorandum" panose="020B7200000000000000"/>
      <p:regular r:id="rId29"/>
    </p:embeddedFont>
    <p:embeddedFont>
      <p:font typeface=".VnTime" panose="020B720000000000000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Sigmar One" panose="020B0604020202020204" charset="0"/>
      <p:regular r:id="rId40"/>
    </p:embeddedFont>
    <p:embeddedFont>
      <p:font typeface="Tw Cen MT" panose="020B0602020104020603" pitchFamily="34" charset="0"/>
      <p:regular r:id="rId41"/>
      <p:bold r:id="rId42"/>
      <p:italic r:id="rId43"/>
      <p:boldItalic r:id="rId44"/>
    </p:embeddedFont>
    <p:embeddedFont>
      <p:font typeface="VNI-Bodon-Poster" panose="020B060402020202020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C2E"/>
    <a:srgbClr val="65DDD2"/>
    <a:srgbClr val="DAEDF3"/>
    <a:srgbClr val="EB9C5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13D9902C-91FD-4E20-852B-4C69C16F11D7}"/>
    <pc:docChg chg="custSel addSld delSld modSld">
      <pc:chgData name="Thao Phuong" userId="dd1b873d0ed009f0" providerId="LiveId" clId="{13D9902C-91FD-4E20-852B-4C69C16F11D7}" dt="2022-09-14T13:53:23.651" v="369" actId="47"/>
      <pc:docMkLst>
        <pc:docMk/>
      </pc:docMkLst>
      <pc:sldChg chg="addSp delSp modSp mod delAnim modAnim">
        <pc:chgData name="Thao Phuong" userId="dd1b873d0ed009f0" providerId="LiveId" clId="{13D9902C-91FD-4E20-852B-4C69C16F11D7}" dt="2022-09-14T13:47:44.520" v="21" actId="1076"/>
        <pc:sldMkLst>
          <pc:docMk/>
          <pc:sldMk cId="433650623" sldId="266"/>
        </pc:sldMkLst>
        <pc:spChg chg="del">
          <ac:chgData name="Thao Phuong" userId="dd1b873d0ed009f0" providerId="LiveId" clId="{13D9902C-91FD-4E20-852B-4C69C16F11D7}" dt="2022-09-14T13:45:24.009" v="2" actId="478"/>
          <ac:spMkLst>
            <pc:docMk/>
            <pc:sldMk cId="433650623" sldId="266"/>
            <ac:spMk id="3" creationId="{30E9013E-FFC4-18F9-D16D-F61C370FBC63}"/>
          </ac:spMkLst>
        </pc:spChg>
        <pc:spChg chg="del">
          <ac:chgData name="Thao Phuong" userId="dd1b873d0ed009f0" providerId="LiveId" clId="{13D9902C-91FD-4E20-852B-4C69C16F11D7}" dt="2022-09-14T13:45:27.147" v="3" actId="478"/>
          <ac:spMkLst>
            <pc:docMk/>
            <pc:sldMk cId="433650623" sldId="266"/>
            <ac:spMk id="5" creationId="{00000000-0000-0000-0000-000000000000}"/>
          </ac:spMkLst>
        </pc:spChg>
        <pc:spChg chg="del">
          <ac:chgData name="Thao Phuong" userId="dd1b873d0ed009f0" providerId="LiveId" clId="{13D9902C-91FD-4E20-852B-4C69C16F11D7}" dt="2022-09-14T13:45:32.779" v="4" actId="478"/>
          <ac:spMkLst>
            <pc:docMk/>
            <pc:sldMk cId="433650623" sldId="266"/>
            <ac:spMk id="7" creationId="{00000000-0000-0000-0000-000000000000}"/>
          </ac:spMkLst>
        </pc:spChg>
        <pc:cxnChg chg="add mod">
          <ac:chgData name="Thao Phuong" userId="dd1b873d0ed009f0" providerId="LiveId" clId="{13D9902C-91FD-4E20-852B-4C69C16F11D7}" dt="2022-09-14T13:46:54.994" v="10" actId="1582"/>
          <ac:cxnSpMkLst>
            <pc:docMk/>
            <pc:sldMk cId="433650623" sldId="266"/>
            <ac:cxnSpMk id="9" creationId="{71924782-5F58-1354-C777-6C0509791667}"/>
          </ac:cxnSpMkLst>
        </pc:cxnChg>
        <pc:cxnChg chg="add del">
          <ac:chgData name="Thao Phuong" userId="dd1b873d0ed009f0" providerId="LiveId" clId="{13D9902C-91FD-4E20-852B-4C69C16F11D7}" dt="2022-09-14T13:46:42.484" v="8" actId="478"/>
          <ac:cxnSpMkLst>
            <pc:docMk/>
            <pc:sldMk cId="433650623" sldId="266"/>
            <ac:cxnSpMk id="11" creationId="{1C9DE731-C602-6BF0-4610-FA03BA1A7E59}"/>
          </ac:cxnSpMkLst>
        </pc:cxnChg>
        <pc:cxnChg chg="add mod">
          <ac:chgData name="Thao Phuong" userId="dd1b873d0ed009f0" providerId="LiveId" clId="{13D9902C-91FD-4E20-852B-4C69C16F11D7}" dt="2022-09-14T13:47:25.374" v="17" actId="1076"/>
          <ac:cxnSpMkLst>
            <pc:docMk/>
            <pc:sldMk cId="433650623" sldId="266"/>
            <ac:cxnSpMk id="12" creationId="{EF5F3AF5-221F-BA70-1973-433528B1505C}"/>
          </ac:cxnSpMkLst>
        </pc:cxnChg>
        <pc:cxnChg chg="add mod">
          <ac:chgData name="Thao Phuong" userId="dd1b873d0ed009f0" providerId="LiveId" clId="{13D9902C-91FD-4E20-852B-4C69C16F11D7}" dt="2022-09-14T13:47:44.520" v="21" actId="1076"/>
          <ac:cxnSpMkLst>
            <pc:docMk/>
            <pc:sldMk cId="433650623" sldId="266"/>
            <ac:cxnSpMk id="14" creationId="{9BA56A72-F8C7-652A-5CD3-7870285E4B5C}"/>
          </ac:cxnSpMkLst>
        </pc:cxnChg>
      </pc:sldChg>
      <pc:sldChg chg="delSp mod">
        <pc:chgData name="Thao Phuong" userId="dd1b873d0ed009f0" providerId="LiveId" clId="{13D9902C-91FD-4E20-852B-4C69C16F11D7}" dt="2022-09-14T13:37:37.741" v="0" actId="478"/>
        <pc:sldMkLst>
          <pc:docMk/>
          <pc:sldMk cId="945761362" sldId="272"/>
        </pc:sldMkLst>
        <pc:spChg chg="del">
          <ac:chgData name="Thao Phuong" userId="dd1b873d0ed009f0" providerId="LiveId" clId="{13D9902C-91FD-4E20-852B-4C69C16F11D7}" dt="2022-09-14T13:37:37.741" v="0" actId="478"/>
          <ac:spMkLst>
            <pc:docMk/>
            <pc:sldMk cId="945761362" sldId="272"/>
            <ac:spMk id="2" creationId="{00000000-0000-0000-0000-000000000000}"/>
          </ac:spMkLst>
        </pc:spChg>
      </pc:sldChg>
      <pc:sldChg chg="del">
        <pc:chgData name="Thao Phuong" userId="dd1b873d0ed009f0" providerId="LiveId" clId="{13D9902C-91FD-4E20-852B-4C69C16F11D7}" dt="2022-09-14T13:43:03.810" v="1" actId="47"/>
        <pc:sldMkLst>
          <pc:docMk/>
          <pc:sldMk cId="2634986894" sldId="415"/>
        </pc:sldMkLst>
      </pc:sldChg>
      <pc:sldChg chg="addSp delSp modSp mod delAnim modAnim">
        <pc:chgData name="Thao Phuong" userId="dd1b873d0ed009f0" providerId="LiveId" clId="{13D9902C-91FD-4E20-852B-4C69C16F11D7}" dt="2022-09-14T13:52:05.894" v="317" actId="1076"/>
        <pc:sldMkLst>
          <pc:docMk/>
          <pc:sldMk cId="483646316" sldId="420"/>
        </pc:sldMkLst>
        <pc:spChg chg="del">
          <ac:chgData name="Thao Phuong" userId="dd1b873d0ed009f0" providerId="LiveId" clId="{13D9902C-91FD-4E20-852B-4C69C16F11D7}" dt="2022-09-14T13:51:14.895" v="307" actId="478"/>
          <ac:spMkLst>
            <pc:docMk/>
            <pc:sldMk cId="483646316" sldId="420"/>
            <ac:spMk id="2" creationId="{00000000-0000-0000-0000-000000000000}"/>
          </ac:spMkLst>
        </pc:spChg>
        <pc:spChg chg="del">
          <ac:chgData name="Thao Phuong" userId="dd1b873d0ed009f0" providerId="LiveId" clId="{13D9902C-91FD-4E20-852B-4C69C16F11D7}" dt="2022-09-14T13:48:25.391" v="22" actId="478"/>
          <ac:spMkLst>
            <pc:docMk/>
            <pc:sldMk cId="483646316" sldId="420"/>
            <ac:spMk id="3" creationId="{30E9013E-FFC4-18F9-D16D-F61C370FBC63}"/>
          </ac:spMkLst>
        </pc:spChg>
        <pc:spChg chg="del mod">
          <ac:chgData name="Thao Phuong" userId="dd1b873d0ed009f0" providerId="LiveId" clId="{13D9902C-91FD-4E20-852B-4C69C16F11D7}" dt="2022-09-14T13:51:02.467" v="305" actId="478"/>
          <ac:spMkLst>
            <pc:docMk/>
            <pc:sldMk cId="483646316" sldId="420"/>
            <ac:spMk id="9" creationId="{B57F5617-D333-DBE6-4A71-29F3BCB64198}"/>
          </ac:spMkLst>
        </pc:spChg>
        <pc:spChg chg="add del mod">
          <ac:chgData name="Thao Phuong" userId="dd1b873d0ed009f0" providerId="LiveId" clId="{13D9902C-91FD-4E20-852B-4C69C16F11D7}" dt="2022-09-14T13:51:23.818" v="308" actId="478"/>
          <ac:spMkLst>
            <pc:docMk/>
            <pc:sldMk cId="483646316" sldId="420"/>
            <ac:spMk id="10" creationId="{77DAD0F2-534E-E62A-DC07-7906D420D4C1}"/>
          </ac:spMkLst>
        </pc:spChg>
        <pc:spChg chg="add mod">
          <ac:chgData name="Thao Phuong" userId="dd1b873d0ed009f0" providerId="LiveId" clId="{13D9902C-91FD-4E20-852B-4C69C16F11D7}" dt="2022-09-14T13:51:54.725" v="315" actId="14100"/>
          <ac:spMkLst>
            <pc:docMk/>
            <pc:sldMk cId="483646316" sldId="420"/>
            <ac:spMk id="12" creationId="{0DE7574A-0E95-43A6-4E36-D018CE69DC3B}"/>
          </ac:spMkLst>
        </pc:spChg>
        <pc:picChg chg="mod">
          <ac:chgData name="Thao Phuong" userId="dd1b873d0ed009f0" providerId="LiveId" clId="{13D9902C-91FD-4E20-852B-4C69C16F11D7}" dt="2022-09-14T13:52:05.894" v="317" actId="1076"/>
          <ac:picMkLst>
            <pc:docMk/>
            <pc:sldMk cId="483646316" sldId="420"/>
            <ac:picMk id="7" creationId="{5BF04B94-F059-0F22-C0C3-4D6CE2C4EB43}"/>
          </ac:picMkLst>
        </pc:picChg>
        <pc:picChg chg="mod">
          <ac:chgData name="Thao Phuong" userId="dd1b873d0ed009f0" providerId="LiveId" clId="{13D9902C-91FD-4E20-852B-4C69C16F11D7}" dt="2022-09-14T13:51:51.304" v="314" actId="1076"/>
          <ac:picMkLst>
            <pc:docMk/>
            <pc:sldMk cId="483646316" sldId="420"/>
            <ac:picMk id="8" creationId="{7055063C-4265-1025-6B36-3C9066EFAD77}"/>
          </ac:picMkLst>
        </pc:picChg>
      </pc:sldChg>
      <pc:sldChg chg="delSp modSp mod">
        <pc:chgData name="Thao Phuong" userId="dd1b873d0ed009f0" providerId="LiveId" clId="{13D9902C-91FD-4E20-852B-4C69C16F11D7}" dt="2022-09-14T13:53:21.474" v="368"/>
        <pc:sldMkLst>
          <pc:docMk/>
          <pc:sldMk cId="2158924859" sldId="422"/>
        </pc:sldMkLst>
        <pc:spChg chg="del mod">
          <ac:chgData name="Thao Phuong" userId="dd1b873d0ed009f0" providerId="LiveId" clId="{13D9902C-91FD-4E20-852B-4C69C16F11D7}" dt="2022-09-14T13:53:21.474" v="368"/>
          <ac:spMkLst>
            <pc:docMk/>
            <pc:sldMk cId="2158924859" sldId="422"/>
            <ac:spMk id="8200" creationId="{00000000-0000-0000-0000-000000000000}"/>
          </ac:spMkLst>
        </pc:spChg>
        <pc:spChg chg="mod">
          <ac:chgData name="Thao Phuong" userId="dd1b873d0ed009f0" providerId="LiveId" clId="{13D9902C-91FD-4E20-852B-4C69C16F11D7}" dt="2022-09-14T13:52:59.848" v="366" actId="1076"/>
          <ac:spMkLst>
            <pc:docMk/>
            <pc:sldMk cId="2158924859" sldId="422"/>
            <ac:spMk id="89147" creationId="{00000000-0000-0000-0000-000000000000}"/>
          </ac:spMkLst>
        </pc:spChg>
      </pc:sldChg>
      <pc:sldChg chg="addSp delSp modSp new del mod modAnim">
        <pc:chgData name="Thao Phuong" userId="dd1b873d0ed009f0" providerId="LiveId" clId="{13D9902C-91FD-4E20-852B-4C69C16F11D7}" dt="2022-09-14T13:53:23.651" v="369" actId="47"/>
        <pc:sldMkLst>
          <pc:docMk/>
          <pc:sldMk cId="4257789205" sldId="434"/>
        </pc:sldMkLst>
        <pc:spChg chg="mod">
          <ac:chgData name="Thao Phuong" userId="dd1b873d0ed009f0" providerId="LiveId" clId="{13D9902C-91FD-4E20-852B-4C69C16F11D7}" dt="2022-09-14T13:49:55.232" v="129" actId="20577"/>
          <ac:spMkLst>
            <pc:docMk/>
            <pc:sldMk cId="4257789205" sldId="434"/>
            <ac:spMk id="2" creationId="{AE55390A-E06B-BA80-7F65-02AF660E4FC7}"/>
          </ac:spMkLst>
        </pc:spChg>
        <pc:spChg chg="del">
          <ac:chgData name="Thao Phuong" userId="dd1b873d0ed009f0" providerId="LiveId" clId="{13D9902C-91FD-4E20-852B-4C69C16F11D7}" dt="2022-09-14T13:49:20.794" v="81"/>
          <ac:spMkLst>
            <pc:docMk/>
            <pc:sldMk cId="4257789205" sldId="434"/>
            <ac:spMk id="3" creationId="{3768F7BE-FC7C-C415-F16B-F54E1C284D62}"/>
          </ac:spMkLst>
        </pc:spChg>
        <pc:spChg chg="add mod">
          <ac:chgData name="Thao Phuong" userId="dd1b873d0ed009f0" providerId="LiveId" clId="{13D9902C-91FD-4E20-852B-4C69C16F11D7}" dt="2022-09-14T13:50:06.460" v="130" actId="20577"/>
          <ac:spMkLst>
            <pc:docMk/>
            <pc:sldMk cId="4257789205" sldId="434"/>
            <ac:spMk id="4" creationId="{3DB62954-D1AD-126B-096C-8741D7CAE620}"/>
          </ac:spMkLst>
        </pc:spChg>
        <pc:spChg chg="add mod">
          <ac:chgData name="Thao Phuong" userId="dd1b873d0ed009f0" providerId="LiveId" clId="{13D9902C-91FD-4E20-852B-4C69C16F11D7}" dt="2022-09-14T13:50:54.201" v="304" actId="20577"/>
          <ac:spMkLst>
            <pc:docMk/>
            <pc:sldMk cId="4257789205" sldId="434"/>
            <ac:spMk id="6" creationId="{4E78831F-8449-5CB2-B3ED-CF5674AB9E10}"/>
          </ac:spMkLst>
        </pc:spChg>
      </pc:sldChg>
    </pc:docChg>
  </pc:docChgLst>
  <pc:docChgLst>
    <pc:chgData name="Thao Phuong" userId="dd1b873d0ed009f0" providerId="LiveId" clId="{422FD794-8D3C-4170-B6E9-AE8E548E12AA}"/>
    <pc:docChg chg="modSld">
      <pc:chgData name="Thao Phuong" userId="dd1b873d0ed009f0" providerId="LiveId" clId="{422FD794-8D3C-4170-B6E9-AE8E548E12AA}" dt="2023-09-11T00:55:11.719" v="11" actId="20577"/>
      <pc:docMkLst>
        <pc:docMk/>
      </pc:docMkLst>
      <pc:sldChg chg="modSp mod">
        <pc:chgData name="Thao Phuong" userId="dd1b873d0ed009f0" providerId="LiveId" clId="{422FD794-8D3C-4170-B6E9-AE8E548E12AA}" dt="2023-09-11T00:55:11.719" v="11" actId="20577"/>
        <pc:sldMkLst>
          <pc:docMk/>
          <pc:sldMk cId="128705659" sldId="431"/>
        </pc:sldMkLst>
        <pc:spChg chg="mod">
          <ac:chgData name="Thao Phuong" userId="dd1b873d0ed009f0" providerId="LiveId" clId="{422FD794-8D3C-4170-B6E9-AE8E548E12AA}" dt="2023-09-11T00:55:11.719" v="11" actId="20577"/>
          <ac:spMkLst>
            <pc:docMk/>
            <pc:sldMk cId="128705659" sldId="431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D205-B328-44B4-AB8B-7FF8D89F923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55E57-AB51-4C3D-8E93-CC42297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77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41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5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62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217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22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6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3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206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32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516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94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75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7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3BEB-D589-42A6-9106-E9F1B5935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A91E1-45BA-418E-899D-779842E74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1534B-E0E1-4B90-80E2-B09B77A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D6CF7-B6FF-458B-A838-F2C7CE781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BF549-F62B-41F5-A0DB-D9E534BE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268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3DF26-B216-48FF-BD8A-43FCE2C3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622AA-F56F-4EFA-9400-887685F85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A330E-7F5A-4E61-91F8-A506C9BC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43530-F675-4758-95C1-3997F7DC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D0451-2EBA-4C2F-B63A-BD23924E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13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18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1997-D65D-4050-83BB-6ABA968F3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534E4-741C-499D-BDD5-6C368F2F9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92D72-D961-4658-80F0-6BBA9866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61E72-F2C6-4B13-9FCA-69F4586F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15F3-3B51-42AA-9B35-69BCB80E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02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559E-B5BB-4E70-8F5B-D56CB9DD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35942-92F9-487D-9857-9887C9D69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53381-1383-4FBA-986B-E82A6496C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A3C86-4ED1-4226-8315-EF8C2D31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4B71C-0A07-4924-9B6D-84DBD3C06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3F6F2-559C-497A-BA2C-380229DC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127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899B1-1D8F-4C6B-BA82-51E87BA83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6391E-F0A4-458D-84DA-6F24C311A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CE831-204A-4C37-A258-3AFC27FF8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7B0F3-0FDA-4C56-BA7B-3B3CE2540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7494C-5E20-4D56-83EB-4FDD06727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3F178-D432-48D9-A485-E57A8498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5B5CC-65BA-4467-938C-B1502875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AEC90-1E32-4FBA-8478-96331513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18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0F3A-BE58-4ADA-9318-E14CE080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78D8E-7B5F-439A-B7F8-2F951B56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000D2-5928-4A1D-80A8-8DD578C8F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EADCF-05FA-40CA-B4BA-BEBE1D8C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52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EA89F-5032-407B-85EF-4BC70DC7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855FD-01B1-42ED-8EA7-1851167E2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AB7EA-7065-43E3-8D02-C202F0F6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27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9C4D-655F-4DED-97E2-76B68208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0A74F-F128-497A-845B-515719B4E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A191-453E-4C9E-9654-5843EBD35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FF318-22FE-4C9E-A844-F7EC6FBA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93124-7E2F-47DF-B848-698C3396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6D444-0969-4154-99B6-690ACCD3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32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9C9F-F0F4-4EF1-BF8F-15B7D7EE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5D7BCA-0448-456C-A3CC-428456D1E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4E91A-DD3D-4DE7-B0E4-8AACB2B7A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9A717-7DF6-47A8-924B-104443573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FEFF7-81BC-4C51-83AC-D1F29436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4024B-7C4F-4C7C-BC11-55AEDFEF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27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4FAFE-1285-4C46-9FBE-DC7D248E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B3AE2-3295-40FA-8797-415A77541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F035A-A110-4C0D-8B2B-6355C580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00B7B-FEDE-4575-943C-B5642F2C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C773-3C21-4F4E-B78A-F76FD644D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8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FC02D4-8193-4370-A338-775EA012EB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997343-2D1D-45E5-ABAD-4384FAC06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38FAC-1215-4E59-B52B-84E90B3F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310B0-4123-411E-903D-8FB838AC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AD859-DAEB-4CB2-98D3-8172D656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370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80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8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08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7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0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5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4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95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79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134EB-5B7B-4B2F-9BCB-B7855467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FB22B-558E-47C0-8829-CB92AD1C3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5C8DA-2F21-4D14-8459-CA74D73B6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3B0A5-01F2-4A0B-BF15-0619E8E70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B44CC-8D1C-4340-8049-DA547F621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02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61.png"/><Relationship Id="rId5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65.png"/><Relationship Id="rId5" Type="http://schemas.openxmlformats.org/officeDocument/2006/relationships/image" Target="../media/image27.png"/><Relationship Id="rId10" Type="http://schemas.openxmlformats.org/officeDocument/2006/relationships/image" Target="../media/image64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61.png"/><Relationship Id="rId5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7.emf"/><Relationship Id="rId3" Type="http://schemas.openxmlformats.org/officeDocument/2006/relationships/audio" Target="../media/audio3.wav"/><Relationship Id="rId7" Type="http://schemas.openxmlformats.org/officeDocument/2006/relationships/image" Target="../media/image71.emf"/><Relationship Id="rId12" Type="http://schemas.openxmlformats.org/officeDocument/2006/relationships/image" Target="../media/image76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11" Type="http://schemas.openxmlformats.org/officeDocument/2006/relationships/image" Target="../media/image75.emf"/><Relationship Id="rId5" Type="http://schemas.openxmlformats.org/officeDocument/2006/relationships/audio" Target="../media/audio5.wav"/><Relationship Id="rId15" Type="http://schemas.openxmlformats.org/officeDocument/2006/relationships/image" Target="../media/image79.emf"/><Relationship Id="rId10" Type="http://schemas.openxmlformats.org/officeDocument/2006/relationships/image" Target="../media/image74.emf"/><Relationship Id="rId4" Type="http://schemas.openxmlformats.org/officeDocument/2006/relationships/audio" Target="../media/audio4.wav"/><Relationship Id="rId9" Type="http://schemas.openxmlformats.org/officeDocument/2006/relationships/image" Target="../media/image73.emf"/><Relationship Id="rId14" Type="http://schemas.openxmlformats.org/officeDocument/2006/relationships/image" Target="../media/image7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0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50" y="1970448"/>
            <a:ext cx="11144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TOÁN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5: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Bảng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nhân</a:t>
            </a:r>
            <a:r>
              <a:rPr lang="en-US" sz="5400" b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3</a:t>
            </a:r>
            <a:endParaRPr lang="vi-VN" sz="5400" b="1" dirty="0">
              <a:solidFill>
                <a:srgbClr val="0070C0"/>
              </a:solidFill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62"/>
          <p:cNvGrpSpPr>
            <a:grpSpLocks/>
          </p:cNvGrpSpPr>
          <p:nvPr/>
        </p:nvGrpSpPr>
        <p:grpSpPr bwMode="auto">
          <a:xfrm>
            <a:off x="4419600" y="1447800"/>
            <a:ext cx="3733800" cy="4891088"/>
            <a:chOff x="1920" y="912"/>
            <a:chExt cx="2112" cy="3225"/>
          </a:xfrm>
        </p:grpSpPr>
        <p:sp>
          <p:nvSpPr>
            <p:cNvPr id="82988" name="Text Box 44"/>
            <p:cNvSpPr txBox="1">
              <a:spLocks noChangeArrowheads="1"/>
            </p:cNvSpPr>
            <p:nvPr/>
          </p:nvSpPr>
          <p:spPr bwMode="auto">
            <a:xfrm>
              <a:off x="1920" y="2500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6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18</a:t>
              </a:r>
            </a:p>
          </p:txBody>
        </p:sp>
        <p:sp>
          <p:nvSpPr>
            <p:cNvPr id="83000" name="Text Box 56"/>
            <p:cNvSpPr txBox="1">
              <a:spLocks noChangeArrowheads="1"/>
            </p:cNvSpPr>
            <p:nvPr/>
          </p:nvSpPr>
          <p:spPr bwMode="auto">
            <a:xfrm>
              <a:off x="1920" y="2814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7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21</a:t>
              </a:r>
            </a:p>
          </p:txBody>
        </p:sp>
        <p:sp>
          <p:nvSpPr>
            <p:cNvPr id="83001" name="Text Box 57"/>
            <p:cNvSpPr txBox="1">
              <a:spLocks noChangeArrowheads="1"/>
            </p:cNvSpPr>
            <p:nvPr/>
          </p:nvSpPr>
          <p:spPr bwMode="auto">
            <a:xfrm>
              <a:off x="1920" y="3127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8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24</a:t>
              </a:r>
            </a:p>
          </p:txBody>
        </p:sp>
        <p:sp>
          <p:nvSpPr>
            <p:cNvPr id="83002" name="Text Box 58"/>
            <p:cNvSpPr txBox="1">
              <a:spLocks noChangeArrowheads="1"/>
            </p:cNvSpPr>
            <p:nvPr/>
          </p:nvSpPr>
          <p:spPr bwMode="auto">
            <a:xfrm>
              <a:off x="1920" y="3441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9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27</a:t>
              </a:r>
            </a:p>
          </p:txBody>
        </p:sp>
        <p:sp>
          <p:nvSpPr>
            <p:cNvPr id="83003" name="Text Box 59"/>
            <p:cNvSpPr txBox="1">
              <a:spLocks noChangeArrowheads="1"/>
            </p:cNvSpPr>
            <p:nvPr/>
          </p:nvSpPr>
          <p:spPr bwMode="auto">
            <a:xfrm>
              <a:off x="1920" y="3755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 3</a:t>
              </a:r>
              <a:r>
                <a:rPr lang="en-US" sz="3200" b="1">
                  <a:latin typeface=".VnTime" pitchFamily="34" charset="0"/>
                </a:rPr>
                <a:t>   x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10</a:t>
              </a:r>
              <a:r>
                <a:rPr lang="en-US" sz="3200" b="1">
                  <a:latin typeface=".VnTime" pitchFamily="34" charset="0"/>
                </a:rPr>
                <a:t>  =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30</a:t>
              </a:r>
            </a:p>
          </p:txBody>
        </p:sp>
        <p:sp>
          <p:nvSpPr>
            <p:cNvPr id="82969" name="Text Box 25"/>
            <p:cNvSpPr txBox="1">
              <a:spLocks noChangeArrowheads="1"/>
            </p:cNvSpPr>
            <p:nvPr/>
          </p:nvSpPr>
          <p:spPr bwMode="auto">
            <a:xfrm>
              <a:off x="1920" y="931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1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82980" name="Text Box 36"/>
            <p:cNvSpPr txBox="1">
              <a:spLocks noChangeArrowheads="1"/>
            </p:cNvSpPr>
            <p:nvPr/>
          </p:nvSpPr>
          <p:spPr bwMode="auto">
            <a:xfrm>
              <a:off x="1920" y="1245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2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6</a:t>
              </a:r>
            </a:p>
          </p:txBody>
        </p:sp>
        <p:sp>
          <p:nvSpPr>
            <p:cNvPr id="82981" name="Text Box 37"/>
            <p:cNvSpPr txBox="1">
              <a:spLocks noChangeArrowheads="1"/>
            </p:cNvSpPr>
            <p:nvPr/>
          </p:nvSpPr>
          <p:spPr bwMode="auto">
            <a:xfrm>
              <a:off x="1920" y="1559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9</a:t>
              </a:r>
            </a:p>
          </p:txBody>
        </p:sp>
        <p:sp>
          <p:nvSpPr>
            <p:cNvPr id="82982" name="Text Box 38"/>
            <p:cNvSpPr txBox="1">
              <a:spLocks noChangeArrowheads="1"/>
            </p:cNvSpPr>
            <p:nvPr/>
          </p:nvSpPr>
          <p:spPr bwMode="auto">
            <a:xfrm>
              <a:off x="1920" y="1872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4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12</a:t>
              </a:r>
            </a:p>
          </p:txBody>
        </p:sp>
        <p:sp>
          <p:nvSpPr>
            <p:cNvPr id="82987" name="Text Box 43"/>
            <p:cNvSpPr txBox="1">
              <a:spLocks noChangeArrowheads="1"/>
            </p:cNvSpPr>
            <p:nvPr/>
          </p:nvSpPr>
          <p:spPr bwMode="auto">
            <a:xfrm>
              <a:off x="1920" y="2186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5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15</a:t>
              </a:r>
            </a:p>
          </p:txBody>
        </p:sp>
        <p:sp>
          <p:nvSpPr>
            <p:cNvPr id="4130" name="Rectangle 61" descr="Parchment"/>
            <p:cNvSpPr>
              <a:spLocks noChangeArrowheads="1"/>
            </p:cNvSpPr>
            <p:nvPr/>
          </p:nvSpPr>
          <p:spPr bwMode="auto">
            <a:xfrm>
              <a:off x="1920" y="912"/>
              <a:ext cx="2112" cy="32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99" name="Group 2"/>
          <p:cNvGrpSpPr>
            <a:grpSpLocks/>
          </p:cNvGrpSpPr>
          <p:nvPr/>
        </p:nvGrpSpPr>
        <p:grpSpPr bwMode="auto">
          <a:xfrm>
            <a:off x="1600200" y="0"/>
            <a:ext cx="8991600" cy="6796088"/>
            <a:chOff x="48" y="0"/>
            <a:chExt cx="5664" cy="4281"/>
          </a:xfrm>
        </p:grpSpPr>
        <p:sp>
          <p:nvSpPr>
            <p:cNvPr id="4110" name="Line 3"/>
            <p:cNvSpPr>
              <a:spLocks noChangeShapeType="1"/>
            </p:cNvSpPr>
            <p:nvPr/>
          </p:nvSpPr>
          <p:spPr bwMode="auto">
            <a:xfrm>
              <a:off x="288" y="96"/>
              <a:ext cx="5088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111" name="Picture 4" descr="Bellcol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9160">
              <a:off x="48" y="0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5" descr="Bellcol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0120">
              <a:off x="5337" y="6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96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Line 7"/>
            <p:cNvSpPr>
              <a:spLocks noChangeShapeType="1"/>
            </p:cNvSpPr>
            <p:nvPr/>
          </p:nvSpPr>
          <p:spPr bwMode="auto">
            <a:xfrm>
              <a:off x="5664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8"/>
            <p:cNvSpPr>
              <a:spLocks noEditPoints="1"/>
            </p:cNvSpPr>
            <p:nvPr/>
          </p:nvSpPr>
          <p:spPr bwMode="auto">
            <a:xfrm flipH="1" flipV="1">
              <a:off x="48" y="3831"/>
              <a:ext cx="432" cy="441"/>
            </a:xfrm>
            <a:custGeom>
              <a:avLst/>
              <a:gdLst>
                <a:gd name="T0" fmla="*/ 1 w 1242"/>
                <a:gd name="T1" fmla="*/ 0 h 1216"/>
                <a:gd name="T2" fmla="*/ 1 w 1242"/>
                <a:gd name="T3" fmla="*/ 0 h 1216"/>
                <a:gd name="T4" fmla="*/ 2 w 1242"/>
                <a:gd name="T5" fmla="*/ 0 h 1216"/>
                <a:gd name="T6" fmla="*/ 1 w 1242"/>
                <a:gd name="T7" fmla="*/ 0 h 1216"/>
                <a:gd name="T8" fmla="*/ 1 w 1242"/>
                <a:gd name="T9" fmla="*/ 0 h 1216"/>
                <a:gd name="T10" fmla="*/ 1 w 1242"/>
                <a:gd name="T11" fmla="*/ 0 h 1216"/>
                <a:gd name="T12" fmla="*/ 1 w 1242"/>
                <a:gd name="T13" fmla="*/ 0 h 1216"/>
                <a:gd name="T14" fmla="*/ 1 w 1242"/>
                <a:gd name="T15" fmla="*/ 0 h 1216"/>
                <a:gd name="T16" fmla="*/ 1 w 1242"/>
                <a:gd name="T17" fmla="*/ 0 h 1216"/>
                <a:gd name="T18" fmla="*/ 1 w 1242"/>
                <a:gd name="T19" fmla="*/ 0 h 1216"/>
                <a:gd name="T20" fmla="*/ 1 w 1242"/>
                <a:gd name="T21" fmla="*/ 0 h 1216"/>
                <a:gd name="T22" fmla="*/ 1 w 1242"/>
                <a:gd name="T23" fmla="*/ 1 h 1216"/>
                <a:gd name="T24" fmla="*/ 1 w 1242"/>
                <a:gd name="T25" fmla="*/ 0 h 1216"/>
                <a:gd name="T26" fmla="*/ 1 w 1242"/>
                <a:gd name="T27" fmla="*/ 0 h 1216"/>
                <a:gd name="T28" fmla="*/ 0 w 1242"/>
                <a:gd name="T29" fmla="*/ 0 h 1216"/>
                <a:gd name="T30" fmla="*/ 0 w 1242"/>
                <a:gd name="T31" fmla="*/ 0 h 1216"/>
                <a:gd name="T32" fmla="*/ 0 w 1242"/>
                <a:gd name="T33" fmla="*/ 0 h 1216"/>
                <a:gd name="T34" fmla="*/ 0 w 1242"/>
                <a:gd name="T35" fmla="*/ 0 h 1216"/>
                <a:gd name="T36" fmla="*/ 0 w 1242"/>
                <a:gd name="T37" fmla="*/ 0 h 1216"/>
                <a:gd name="T38" fmla="*/ 0 w 1242"/>
                <a:gd name="T39" fmla="*/ 0 h 1216"/>
                <a:gd name="T40" fmla="*/ 0 w 1242"/>
                <a:gd name="T41" fmla="*/ 0 h 1216"/>
                <a:gd name="T42" fmla="*/ 0 w 1242"/>
                <a:gd name="T43" fmla="*/ 0 h 1216"/>
                <a:gd name="T44" fmla="*/ 1 w 1242"/>
                <a:gd name="T45" fmla="*/ 0 h 1216"/>
                <a:gd name="T46" fmla="*/ 1 w 1242"/>
                <a:gd name="T47" fmla="*/ 0 h 1216"/>
                <a:gd name="T48" fmla="*/ 1 w 1242"/>
                <a:gd name="T49" fmla="*/ 1 h 1216"/>
                <a:gd name="T50" fmla="*/ 2 w 1242"/>
                <a:gd name="T51" fmla="*/ 0 h 1216"/>
                <a:gd name="T52" fmla="*/ 2 w 1242"/>
                <a:gd name="T53" fmla="*/ 1 h 1216"/>
                <a:gd name="T54" fmla="*/ 2 w 1242"/>
                <a:gd name="T55" fmla="*/ 0 h 1216"/>
                <a:gd name="T56" fmla="*/ 2 w 1242"/>
                <a:gd name="T57" fmla="*/ 0 h 1216"/>
                <a:gd name="T58" fmla="*/ 2 w 1242"/>
                <a:gd name="T59" fmla="*/ 0 h 1216"/>
                <a:gd name="T60" fmla="*/ 2 w 1242"/>
                <a:gd name="T61" fmla="*/ 0 h 1216"/>
                <a:gd name="T62" fmla="*/ 2 w 1242"/>
                <a:gd name="T63" fmla="*/ 0 h 1216"/>
                <a:gd name="T64" fmla="*/ 2 w 1242"/>
                <a:gd name="T65" fmla="*/ 0 h 1216"/>
                <a:gd name="T66" fmla="*/ 2 w 1242"/>
                <a:gd name="T67" fmla="*/ 0 h 1216"/>
                <a:gd name="T68" fmla="*/ 1 w 1242"/>
                <a:gd name="T69" fmla="*/ 1 h 1216"/>
                <a:gd name="T70" fmla="*/ 2 w 1242"/>
                <a:gd name="T71" fmla="*/ 1 h 1216"/>
                <a:gd name="T72" fmla="*/ 2 w 1242"/>
                <a:gd name="T73" fmla="*/ 1 h 1216"/>
                <a:gd name="T74" fmla="*/ 2 w 1242"/>
                <a:gd name="T75" fmla="*/ 1 h 1216"/>
                <a:gd name="T76" fmla="*/ 2 w 1242"/>
                <a:gd name="T77" fmla="*/ 1 h 1216"/>
                <a:gd name="T78" fmla="*/ 2 w 1242"/>
                <a:gd name="T79" fmla="*/ 2 h 1216"/>
                <a:gd name="T80" fmla="*/ 2 w 1242"/>
                <a:gd name="T81" fmla="*/ 1 h 1216"/>
                <a:gd name="T82" fmla="*/ 2 w 1242"/>
                <a:gd name="T83" fmla="*/ 2 h 1216"/>
                <a:gd name="T84" fmla="*/ 2 w 1242"/>
                <a:gd name="T85" fmla="*/ 2 h 1216"/>
                <a:gd name="T86" fmla="*/ 2 w 1242"/>
                <a:gd name="T87" fmla="*/ 3 h 1216"/>
                <a:gd name="T88" fmla="*/ 2 w 1242"/>
                <a:gd name="T89" fmla="*/ 3 h 1216"/>
                <a:gd name="T90" fmla="*/ 2 w 1242"/>
                <a:gd name="T91" fmla="*/ 3 h 1216"/>
                <a:gd name="T92" fmla="*/ 2 w 1242"/>
                <a:gd name="T93" fmla="*/ 3 h 1216"/>
                <a:gd name="T94" fmla="*/ 2 w 1242"/>
                <a:gd name="T95" fmla="*/ 3 h 1216"/>
                <a:gd name="T96" fmla="*/ 2 w 1242"/>
                <a:gd name="T97" fmla="*/ 2 h 1216"/>
                <a:gd name="T98" fmla="*/ 2 w 1242"/>
                <a:gd name="T99" fmla="*/ 1 h 1216"/>
                <a:gd name="T100" fmla="*/ 2 w 1242"/>
                <a:gd name="T101" fmla="*/ 2 h 1216"/>
                <a:gd name="T102" fmla="*/ 2 w 1242"/>
                <a:gd name="T103" fmla="*/ 2 h 1216"/>
                <a:gd name="T104" fmla="*/ 2 w 1242"/>
                <a:gd name="T105" fmla="*/ 1 h 1216"/>
                <a:gd name="T106" fmla="*/ 2 w 1242"/>
                <a:gd name="T107" fmla="*/ 1 h 1216"/>
                <a:gd name="T108" fmla="*/ 2 w 1242"/>
                <a:gd name="T109" fmla="*/ 1 h 1216"/>
                <a:gd name="T110" fmla="*/ 2 w 1242"/>
                <a:gd name="T111" fmla="*/ 1 h 1216"/>
                <a:gd name="T112" fmla="*/ 2 w 1242"/>
                <a:gd name="T113" fmla="*/ 1 h 1216"/>
                <a:gd name="T114" fmla="*/ 2 w 1242"/>
                <a:gd name="T115" fmla="*/ 1 h 1216"/>
                <a:gd name="T116" fmla="*/ 2 w 1242"/>
                <a:gd name="T117" fmla="*/ 1 h 1216"/>
                <a:gd name="T118" fmla="*/ 2 w 1242"/>
                <a:gd name="T119" fmla="*/ 1 h 1216"/>
                <a:gd name="T120" fmla="*/ 2 w 1242"/>
                <a:gd name="T121" fmla="*/ 2 h 1216"/>
                <a:gd name="T122" fmla="*/ 2 w 1242"/>
                <a:gd name="T123" fmla="*/ 2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2"/>
                <a:gd name="T187" fmla="*/ 0 h 1216"/>
                <a:gd name="T188" fmla="*/ 1242 w 1242"/>
                <a:gd name="T189" fmla="*/ 1216 h 12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6" name="Freeform 9"/>
            <p:cNvSpPr>
              <a:spLocks noEditPoints="1"/>
            </p:cNvSpPr>
            <p:nvPr/>
          </p:nvSpPr>
          <p:spPr bwMode="auto">
            <a:xfrm flipV="1">
              <a:off x="5280" y="3840"/>
              <a:ext cx="432" cy="441"/>
            </a:xfrm>
            <a:custGeom>
              <a:avLst/>
              <a:gdLst>
                <a:gd name="T0" fmla="*/ 1 w 1242"/>
                <a:gd name="T1" fmla="*/ 0 h 1216"/>
                <a:gd name="T2" fmla="*/ 1 w 1242"/>
                <a:gd name="T3" fmla="*/ 0 h 1216"/>
                <a:gd name="T4" fmla="*/ 2 w 1242"/>
                <a:gd name="T5" fmla="*/ 0 h 1216"/>
                <a:gd name="T6" fmla="*/ 1 w 1242"/>
                <a:gd name="T7" fmla="*/ 0 h 1216"/>
                <a:gd name="T8" fmla="*/ 1 w 1242"/>
                <a:gd name="T9" fmla="*/ 0 h 1216"/>
                <a:gd name="T10" fmla="*/ 1 w 1242"/>
                <a:gd name="T11" fmla="*/ 0 h 1216"/>
                <a:gd name="T12" fmla="*/ 1 w 1242"/>
                <a:gd name="T13" fmla="*/ 0 h 1216"/>
                <a:gd name="T14" fmla="*/ 1 w 1242"/>
                <a:gd name="T15" fmla="*/ 0 h 1216"/>
                <a:gd name="T16" fmla="*/ 1 w 1242"/>
                <a:gd name="T17" fmla="*/ 0 h 1216"/>
                <a:gd name="T18" fmla="*/ 1 w 1242"/>
                <a:gd name="T19" fmla="*/ 0 h 1216"/>
                <a:gd name="T20" fmla="*/ 1 w 1242"/>
                <a:gd name="T21" fmla="*/ 0 h 1216"/>
                <a:gd name="T22" fmla="*/ 1 w 1242"/>
                <a:gd name="T23" fmla="*/ 1 h 1216"/>
                <a:gd name="T24" fmla="*/ 1 w 1242"/>
                <a:gd name="T25" fmla="*/ 0 h 1216"/>
                <a:gd name="T26" fmla="*/ 1 w 1242"/>
                <a:gd name="T27" fmla="*/ 0 h 1216"/>
                <a:gd name="T28" fmla="*/ 0 w 1242"/>
                <a:gd name="T29" fmla="*/ 0 h 1216"/>
                <a:gd name="T30" fmla="*/ 0 w 1242"/>
                <a:gd name="T31" fmla="*/ 0 h 1216"/>
                <a:gd name="T32" fmla="*/ 0 w 1242"/>
                <a:gd name="T33" fmla="*/ 0 h 1216"/>
                <a:gd name="T34" fmla="*/ 0 w 1242"/>
                <a:gd name="T35" fmla="*/ 0 h 1216"/>
                <a:gd name="T36" fmla="*/ 0 w 1242"/>
                <a:gd name="T37" fmla="*/ 0 h 1216"/>
                <a:gd name="T38" fmla="*/ 0 w 1242"/>
                <a:gd name="T39" fmla="*/ 0 h 1216"/>
                <a:gd name="T40" fmla="*/ 0 w 1242"/>
                <a:gd name="T41" fmla="*/ 0 h 1216"/>
                <a:gd name="T42" fmla="*/ 0 w 1242"/>
                <a:gd name="T43" fmla="*/ 0 h 1216"/>
                <a:gd name="T44" fmla="*/ 1 w 1242"/>
                <a:gd name="T45" fmla="*/ 0 h 1216"/>
                <a:gd name="T46" fmla="*/ 1 w 1242"/>
                <a:gd name="T47" fmla="*/ 0 h 1216"/>
                <a:gd name="T48" fmla="*/ 1 w 1242"/>
                <a:gd name="T49" fmla="*/ 1 h 1216"/>
                <a:gd name="T50" fmla="*/ 2 w 1242"/>
                <a:gd name="T51" fmla="*/ 0 h 1216"/>
                <a:gd name="T52" fmla="*/ 2 w 1242"/>
                <a:gd name="T53" fmla="*/ 1 h 1216"/>
                <a:gd name="T54" fmla="*/ 2 w 1242"/>
                <a:gd name="T55" fmla="*/ 0 h 1216"/>
                <a:gd name="T56" fmla="*/ 2 w 1242"/>
                <a:gd name="T57" fmla="*/ 0 h 1216"/>
                <a:gd name="T58" fmla="*/ 2 w 1242"/>
                <a:gd name="T59" fmla="*/ 0 h 1216"/>
                <a:gd name="T60" fmla="*/ 2 w 1242"/>
                <a:gd name="T61" fmla="*/ 0 h 1216"/>
                <a:gd name="T62" fmla="*/ 2 w 1242"/>
                <a:gd name="T63" fmla="*/ 0 h 1216"/>
                <a:gd name="T64" fmla="*/ 2 w 1242"/>
                <a:gd name="T65" fmla="*/ 0 h 1216"/>
                <a:gd name="T66" fmla="*/ 2 w 1242"/>
                <a:gd name="T67" fmla="*/ 0 h 1216"/>
                <a:gd name="T68" fmla="*/ 1 w 1242"/>
                <a:gd name="T69" fmla="*/ 1 h 1216"/>
                <a:gd name="T70" fmla="*/ 2 w 1242"/>
                <a:gd name="T71" fmla="*/ 1 h 1216"/>
                <a:gd name="T72" fmla="*/ 2 w 1242"/>
                <a:gd name="T73" fmla="*/ 1 h 1216"/>
                <a:gd name="T74" fmla="*/ 2 w 1242"/>
                <a:gd name="T75" fmla="*/ 1 h 1216"/>
                <a:gd name="T76" fmla="*/ 2 w 1242"/>
                <a:gd name="T77" fmla="*/ 1 h 1216"/>
                <a:gd name="T78" fmla="*/ 2 w 1242"/>
                <a:gd name="T79" fmla="*/ 2 h 1216"/>
                <a:gd name="T80" fmla="*/ 2 w 1242"/>
                <a:gd name="T81" fmla="*/ 1 h 1216"/>
                <a:gd name="T82" fmla="*/ 2 w 1242"/>
                <a:gd name="T83" fmla="*/ 2 h 1216"/>
                <a:gd name="T84" fmla="*/ 2 w 1242"/>
                <a:gd name="T85" fmla="*/ 2 h 1216"/>
                <a:gd name="T86" fmla="*/ 2 w 1242"/>
                <a:gd name="T87" fmla="*/ 3 h 1216"/>
                <a:gd name="T88" fmla="*/ 2 w 1242"/>
                <a:gd name="T89" fmla="*/ 3 h 1216"/>
                <a:gd name="T90" fmla="*/ 2 w 1242"/>
                <a:gd name="T91" fmla="*/ 3 h 1216"/>
                <a:gd name="T92" fmla="*/ 2 w 1242"/>
                <a:gd name="T93" fmla="*/ 3 h 1216"/>
                <a:gd name="T94" fmla="*/ 2 w 1242"/>
                <a:gd name="T95" fmla="*/ 3 h 1216"/>
                <a:gd name="T96" fmla="*/ 2 w 1242"/>
                <a:gd name="T97" fmla="*/ 2 h 1216"/>
                <a:gd name="T98" fmla="*/ 2 w 1242"/>
                <a:gd name="T99" fmla="*/ 1 h 1216"/>
                <a:gd name="T100" fmla="*/ 2 w 1242"/>
                <a:gd name="T101" fmla="*/ 2 h 1216"/>
                <a:gd name="T102" fmla="*/ 2 w 1242"/>
                <a:gd name="T103" fmla="*/ 2 h 1216"/>
                <a:gd name="T104" fmla="*/ 2 w 1242"/>
                <a:gd name="T105" fmla="*/ 1 h 1216"/>
                <a:gd name="T106" fmla="*/ 2 w 1242"/>
                <a:gd name="T107" fmla="*/ 1 h 1216"/>
                <a:gd name="T108" fmla="*/ 2 w 1242"/>
                <a:gd name="T109" fmla="*/ 1 h 1216"/>
                <a:gd name="T110" fmla="*/ 2 w 1242"/>
                <a:gd name="T111" fmla="*/ 1 h 1216"/>
                <a:gd name="T112" fmla="*/ 2 w 1242"/>
                <a:gd name="T113" fmla="*/ 1 h 1216"/>
                <a:gd name="T114" fmla="*/ 2 w 1242"/>
                <a:gd name="T115" fmla="*/ 1 h 1216"/>
                <a:gd name="T116" fmla="*/ 2 w 1242"/>
                <a:gd name="T117" fmla="*/ 1 h 1216"/>
                <a:gd name="T118" fmla="*/ 2 w 1242"/>
                <a:gd name="T119" fmla="*/ 1 h 1216"/>
                <a:gd name="T120" fmla="*/ 2 w 1242"/>
                <a:gd name="T121" fmla="*/ 2 h 1216"/>
                <a:gd name="T122" fmla="*/ 2 w 1242"/>
                <a:gd name="T123" fmla="*/ 2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2"/>
                <a:gd name="T187" fmla="*/ 0 h 1216"/>
                <a:gd name="T188" fmla="*/ 1242 w 1242"/>
                <a:gd name="T189" fmla="*/ 1216 h 12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7" name="Line 10"/>
            <p:cNvSpPr>
              <a:spLocks noChangeShapeType="1"/>
            </p:cNvSpPr>
            <p:nvPr/>
          </p:nvSpPr>
          <p:spPr bwMode="auto">
            <a:xfrm>
              <a:off x="528" y="4224"/>
              <a:ext cx="470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Line 11"/>
            <p:cNvSpPr>
              <a:spLocks noChangeShapeType="1"/>
            </p:cNvSpPr>
            <p:nvPr/>
          </p:nvSpPr>
          <p:spPr bwMode="auto">
            <a:xfrm>
              <a:off x="96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Line 12"/>
            <p:cNvSpPr>
              <a:spLocks noChangeShapeType="1"/>
            </p:cNvSpPr>
            <p:nvPr/>
          </p:nvSpPr>
          <p:spPr bwMode="auto">
            <a:xfrm>
              <a:off x="5664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2970" name="Picture 26" descr="kitt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95600"/>
            <a:ext cx="977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27" descr="Asian l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514600"/>
            <a:ext cx="622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2" name="Picture 28" descr="CLIPART 058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981200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3" name="Picture 29" descr="CLIPART 067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86200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4" name="Picture 30" descr="CLIPART 05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29000"/>
            <a:ext cx="57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6" name="Picture 32" descr="kitt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2578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7" name="Picture 33" descr="CLIPART 058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419600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7" name="Picture 63" descr="CLIPART 067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0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8" name="Picture 64" descr="Asian l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76800"/>
            <a:ext cx="76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9" name="Picture 65" descr="CLIPART 05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791200"/>
            <a:ext cx="57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8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82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82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225201" y="557017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676400" y="2514600"/>
            <a:ext cx="9029700" cy="1366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5414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5243C-588C-5747-37C2-BFC4DA6E2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8534" l="1202" r="97463">
                        <a14:foregroundMark x1="4673" y1="11144" x2="29640" y2="34604"/>
                        <a14:foregroundMark x1="3204" y1="8211" x2="18291" y2="11144"/>
                        <a14:foregroundMark x1="6676" y1="3812" x2="3872" y2="10264"/>
                        <a14:foregroundMark x1="7877" y1="6452" x2="31375" y2="29326"/>
                        <a14:foregroundMark x1="30574" y1="20235" x2="21762" y2="31085"/>
                        <a14:foregroundMark x1="27503" y1="12317" x2="71429" y2="70674"/>
                        <a14:foregroundMark x1="71429" y1="70674" x2="72230" y2="72727"/>
                        <a14:foregroundMark x1="68160" y1="13272" x2="81976" y2="67155"/>
                        <a14:foregroundMark x1="81976" y1="67155" x2="73031" y2="81525"/>
                        <a14:foregroundMark x1="73031" y1="81525" x2="15621" y2="75953"/>
                        <a14:foregroundMark x1="43658" y1="30499" x2="49399" y2="82991"/>
                        <a14:foregroundMark x1="73965" y1="64516" x2="62216" y2="67742"/>
                        <a14:foregroundMark x1="62216" y1="67742" x2="25501" y2="51906"/>
                        <a14:foregroundMark x1="10147" y1="37243" x2="1202" y2="46628"/>
                        <a14:foregroundMark x1="14019" y1="40176" x2="4539" y2="63050"/>
                        <a14:foregroundMark x1="7610" y1="60117" x2="5340" y2="88563"/>
                        <a14:foregroundMark x1="6676" y1="91202" x2="27770" y2="94721"/>
                        <a14:foregroundMark x1="27770" y1="94721" x2="32176" y2="94721"/>
                        <a14:foregroundMark x1="36582" y1="93842" x2="65020" y2="95601"/>
                        <a14:foregroundMark x1="63284" y1="93548" x2="65554" y2="84457"/>
                        <a14:foregroundMark x1="42190" y1="91202" x2="42190" y2="80059"/>
                        <a14:foregroundMark x1="79172" y1="90029" x2="86382" y2="85337"/>
                        <a14:foregroundMark x1="79439" y1="51026" x2="86515" y2="56598"/>
                        <a14:foregroundMark x1="89720" y1="53666" x2="83044" y2="58358"/>
                        <a14:foregroundMark x1="83044" y1="53666" x2="95594" y2="68622"/>
                        <a14:foregroundMark x1="95594" y1="68622" x2="94526" y2="92082"/>
                        <a14:foregroundMark x1="94526" y1="92082" x2="89319" y2="95894"/>
                        <a14:foregroundMark x1="91188" y1="81818" x2="52203" y2="82111"/>
                        <a14:foregroundMark x1="92790" y1="74780" x2="40053" y2="75367"/>
                        <a14:foregroundMark x1="94793" y1="94721" x2="63284" y2="95894"/>
                        <a14:foregroundMark x1="89720" y1="53666" x2="96262" y2="53959"/>
                        <a14:foregroundMark x1="60347" y1="48387" x2="44726" y2="46628"/>
                        <a14:foregroundMark x1="14019" y1="26393" x2="3338" y2="25806"/>
                        <a14:foregroundMark x1="34446" y1="82111" x2="52603" y2="92669"/>
                        <a14:foregroundMark x1="60748" y1="50147" x2="80908" y2="51906"/>
                        <a14:foregroundMark x1="84112" y1="49560" x2="91055" y2="51320"/>
                        <a14:foregroundMark x1="93324" y1="51320" x2="96662" y2="51320"/>
                        <a14:foregroundMark x1="24566" y1="97361" x2="7477" y2="97654"/>
                        <a14:foregroundMark x1="94393" y1="98534" x2="97463" y2="96774"/>
                        <a14:backgroundMark x1="66889" y1="1173" x2="66756" y2="13196"/>
                        <a14:backgroundMark x1="71028" y1="2933" x2="93057" y2="7331"/>
                      </a14:backgroundRemoval>
                    </a14:imgEffect>
                  </a14:imgLayer>
                </a14:imgProps>
              </a:ext>
            </a:extLst>
          </a:blip>
          <a:srcRect l="5895" t="51669" r="2334" b="704"/>
          <a:stretch/>
        </p:blipFill>
        <p:spPr>
          <a:xfrm>
            <a:off x="1240971" y="2250974"/>
            <a:ext cx="10376598" cy="2399403"/>
          </a:xfrm>
          <a:prstGeom prst="snip1Rect">
            <a:avLst>
              <a:gd name="adj" fmla="val 2384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76" b="65953"/>
          <a:stretch/>
        </p:blipFill>
        <p:spPr>
          <a:xfrm>
            <a:off x="-108958" y="-101220"/>
            <a:ext cx="2363153" cy="110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0BD73-2354-1E01-FEF5-001F103DF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45" y="1145121"/>
            <a:ext cx="1615940" cy="616667"/>
          </a:xfrm>
          <a:prstGeom prst="rect">
            <a:avLst/>
          </a:prstGeom>
        </p:spPr>
      </p:pic>
      <p:pic>
        <p:nvPicPr>
          <p:cNvPr id="1026" name="Picture 2" descr="Trẻ Em Cậu Bé Và Cô Gái Học Toán Với Minh Họa Sách Mở Hình minh họa Sẵn có  - Tải xuống Hình ảnh Ngay bây giờ - iStock">
            <a:extLst>
              <a:ext uri="{FF2B5EF4-FFF2-40B4-BE49-F238E27FC236}">
                <a16:creationId xmlns:a16="http://schemas.microsoft.com/office/drawing/2014/main" id="{E948EFB6-1EFA-DDC5-BB08-160DCDFCE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1008"/>
          <a:stretch/>
        </p:blipFill>
        <p:spPr bwMode="auto">
          <a:xfrm>
            <a:off x="-108958" y="5439620"/>
            <a:ext cx="2385646" cy="147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4A29D-BECA-68FC-BDFC-785A88AE4F79}"/>
              </a:ext>
            </a:extLst>
          </p:cNvPr>
          <p:cNvSpPr txBox="1"/>
          <p:nvPr/>
        </p:nvSpPr>
        <p:spPr>
          <a:xfrm>
            <a:off x="3032761" y="549213"/>
            <a:ext cx="6005732" cy="1191816"/>
          </a:xfrm>
          <a:prstGeom prst="wedgeRoundRectCallout">
            <a:avLst/>
          </a:prstGeom>
          <a:solidFill>
            <a:srgbClr val="65DDD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tìm tích ta lấy thừa số nhân với thừa số.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5243C-588C-5747-37C2-BFC4DA6E2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8534" l="1202" r="97463">
                        <a14:foregroundMark x1="4673" y1="11144" x2="29640" y2="34604"/>
                        <a14:foregroundMark x1="3204" y1="8211" x2="18291" y2="11144"/>
                        <a14:foregroundMark x1="6676" y1="3812" x2="3872" y2="10264"/>
                        <a14:foregroundMark x1="7877" y1="6452" x2="31375" y2="29326"/>
                        <a14:foregroundMark x1="30574" y1="20235" x2="21762" y2="31085"/>
                        <a14:foregroundMark x1="27503" y1="12317" x2="71429" y2="70674"/>
                        <a14:foregroundMark x1="71429" y1="70674" x2="72230" y2="72727"/>
                        <a14:foregroundMark x1="68160" y1="13272" x2="81976" y2="67155"/>
                        <a14:foregroundMark x1="81976" y1="67155" x2="73031" y2="81525"/>
                        <a14:foregroundMark x1="73031" y1="81525" x2="15621" y2="75953"/>
                        <a14:foregroundMark x1="43658" y1="30499" x2="49399" y2="82991"/>
                        <a14:foregroundMark x1="73965" y1="64516" x2="62216" y2="67742"/>
                        <a14:foregroundMark x1="62216" y1="67742" x2="25501" y2="51906"/>
                        <a14:foregroundMark x1="10147" y1="37243" x2="1202" y2="46628"/>
                        <a14:foregroundMark x1="14019" y1="40176" x2="4539" y2="63050"/>
                        <a14:foregroundMark x1="7610" y1="60117" x2="5340" y2="88563"/>
                        <a14:foregroundMark x1="6676" y1="91202" x2="27770" y2="94721"/>
                        <a14:foregroundMark x1="27770" y1="94721" x2="32176" y2="94721"/>
                        <a14:foregroundMark x1="36582" y1="93842" x2="65020" y2="95601"/>
                        <a14:foregroundMark x1="63284" y1="93548" x2="65554" y2="84457"/>
                        <a14:foregroundMark x1="42190" y1="91202" x2="42190" y2="80059"/>
                        <a14:foregroundMark x1="79172" y1="90029" x2="86382" y2="85337"/>
                        <a14:foregroundMark x1="79439" y1="51026" x2="86515" y2="56598"/>
                        <a14:foregroundMark x1="89720" y1="53666" x2="83044" y2="58358"/>
                        <a14:foregroundMark x1="83044" y1="53666" x2="95594" y2="68622"/>
                        <a14:foregroundMark x1="95594" y1="68622" x2="94526" y2="92082"/>
                        <a14:foregroundMark x1="94526" y1="92082" x2="89319" y2="95894"/>
                        <a14:foregroundMark x1="91188" y1="81818" x2="52203" y2="82111"/>
                        <a14:foregroundMark x1="92790" y1="74780" x2="40053" y2="75367"/>
                        <a14:foregroundMark x1="94793" y1="94721" x2="63284" y2="95894"/>
                        <a14:foregroundMark x1="89720" y1="53666" x2="96262" y2="53959"/>
                        <a14:foregroundMark x1="60347" y1="48387" x2="44726" y2="46628"/>
                        <a14:foregroundMark x1="14019" y1="26393" x2="3338" y2="25806"/>
                        <a14:foregroundMark x1="34446" y1="82111" x2="52603" y2="92669"/>
                        <a14:foregroundMark x1="60748" y1="50147" x2="80908" y2="51906"/>
                        <a14:foregroundMark x1="84112" y1="49560" x2="91055" y2="51320"/>
                        <a14:foregroundMark x1="93324" y1="51320" x2="96662" y2="51320"/>
                        <a14:foregroundMark x1="24566" y1="97361" x2="7477" y2="97654"/>
                        <a14:foregroundMark x1="94393" y1="98534" x2="97463" y2="96774"/>
                        <a14:backgroundMark x1="66889" y1="1173" x2="66756" y2="13196"/>
                        <a14:backgroundMark x1="71028" y1="2933" x2="93057" y2="7331"/>
                      </a14:backgroundRemoval>
                    </a14:imgEffect>
                  </a14:imgLayer>
                </a14:imgProps>
              </a:ext>
            </a:extLst>
          </a:blip>
          <a:srcRect t="51669" r="2334"/>
          <a:stretch/>
        </p:blipFill>
        <p:spPr>
          <a:xfrm>
            <a:off x="195776" y="2661137"/>
            <a:ext cx="11043138" cy="2434883"/>
          </a:xfrm>
          <a:prstGeom prst="snip1Rect">
            <a:avLst>
              <a:gd name="adj" fmla="val 2384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76" b="65953"/>
          <a:stretch/>
        </p:blipFill>
        <p:spPr>
          <a:xfrm>
            <a:off x="-108958" y="-122511"/>
            <a:ext cx="2363153" cy="110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255D24-D97E-FAB8-421E-75F961B60677}"/>
              </a:ext>
            </a:extLst>
          </p:cNvPr>
          <p:cNvSpPr txBox="1"/>
          <p:nvPr/>
        </p:nvSpPr>
        <p:spPr>
          <a:xfrm>
            <a:off x="5371516" y="4102147"/>
            <a:ext cx="1005840" cy="735747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5FD99-B461-552F-8B20-6F8F5ACBA0EF}"/>
              </a:ext>
            </a:extLst>
          </p:cNvPr>
          <p:cNvSpPr txBox="1"/>
          <p:nvPr/>
        </p:nvSpPr>
        <p:spPr>
          <a:xfrm>
            <a:off x="6508658" y="4102146"/>
            <a:ext cx="1005840" cy="735747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78C31-A373-1F9E-0E27-2057F5C2B92A}"/>
              </a:ext>
            </a:extLst>
          </p:cNvPr>
          <p:cNvSpPr txBox="1"/>
          <p:nvPr/>
        </p:nvSpPr>
        <p:spPr>
          <a:xfrm>
            <a:off x="7736644" y="4102145"/>
            <a:ext cx="1005840" cy="735747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7AE69-CC60-4976-C24E-94D114E2E296}"/>
              </a:ext>
            </a:extLst>
          </p:cNvPr>
          <p:cNvSpPr txBox="1"/>
          <p:nvPr/>
        </p:nvSpPr>
        <p:spPr>
          <a:xfrm>
            <a:off x="8850342" y="4087025"/>
            <a:ext cx="1005840" cy="735747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D779D-156F-FDA2-1A1C-F33F75B5509B}"/>
              </a:ext>
            </a:extLst>
          </p:cNvPr>
          <p:cNvSpPr txBox="1"/>
          <p:nvPr/>
        </p:nvSpPr>
        <p:spPr>
          <a:xfrm>
            <a:off x="9992175" y="4087024"/>
            <a:ext cx="1005840" cy="735747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4E322-38BD-13EB-E97F-04EBB93FF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5710" r="9967" b="8483"/>
          <a:stretch/>
        </p:blipFill>
        <p:spPr>
          <a:xfrm>
            <a:off x="19996" y="1873349"/>
            <a:ext cx="12172004" cy="3433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0BD73-2354-1E01-FEF5-001F103DF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5" y="1145121"/>
            <a:ext cx="1615940" cy="616667"/>
          </a:xfrm>
          <a:prstGeom prst="rect">
            <a:avLst/>
          </a:prstGeom>
        </p:spPr>
      </p:pic>
      <p:pic>
        <p:nvPicPr>
          <p:cNvPr id="1026" name="Picture 2" descr="Trẻ Em Cậu Bé Và Cô Gái Học Toán Với Minh Họa Sách Mở Hình minh họa Sẵn có  - Tải xuống Hình ảnh Ngay bây giờ - iStock">
            <a:extLst>
              <a:ext uri="{FF2B5EF4-FFF2-40B4-BE49-F238E27FC236}">
                <a16:creationId xmlns:a16="http://schemas.microsoft.com/office/drawing/2014/main" id="{E948EFB6-1EFA-DDC5-BB08-160DCDFCE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1008"/>
          <a:stretch/>
        </p:blipFill>
        <p:spPr bwMode="auto">
          <a:xfrm>
            <a:off x="-108958" y="5439620"/>
            <a:ext cx="2385646" cy="147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4A29D-BECA-68FC-BDFC-785A88AE4F79}"/>
              </a:ext>
            </a:extLst>
          </p:cNvPr>
          <p:cNvSpPr txBox="1"/>
          <p:nvPr/>
        </p:nvSpPr>
        <p:spPr>
          <a:xfrm>
            <a:off x="3032761" y="549213"/>
            <a:ext cx="6005732" cy="1191816"/>
          </a:xfrm>
          <a:prstGeom prst="wedgeRoundRectCallout">
            <a:avLst/>
          </a:prstGeom>
          <a:solidFill>
            <a:srgbClr val="65DDD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tìm tích ta lấy thừa số nhân với thừa số.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0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5E77E6E4-FA42-1D22-1BFB-4DDA6AE6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3959" r="10123"/>
          <a:stretch/>
        </p:blipFill>
        <p:spPr>
          <a:xfrm>
            <a:off x="0" y="1105853"/>
            <a:ext cx="12129425" cy="486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70A49-D21B-6D07-743A-06AE42A6E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" t="5758" r="1712" b="4120"/>
          <a:stretch/>
        </p:blipFill>
        <p:spPr>
          <a:xfrm>
            <a:off x="732731" y="1683465"/>
            <a:ext cx="10760853" cy="36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E721A-C0FE-BD82-F373-795363FC3694}"/>
              </a:ext>
            </a:extLst>
          </p:cNvPr>
          <p:cNvSpPr txBox="1"/>
          <p:nvPr/>
        </p:nvSpPr>
        <p:spPr>
          <a:xfrm>
            <a:off x="3192830" y="103170"/>
            <a:ext cx="6094990" cy="919401"/>
          </a:xfrm>
          <a:prstGeom prst="wedgeRoundRectCallou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Đếm thêm 3 đơn vị hoặc đếm lùi 3 đơn vị rồi viết số còn thiếu vào ô trống.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185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30509" y="3102362"/>
            <a:ext cx="4065005" cy="19949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5400" b="1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NHÓM ĐÔI</a:t>
            </a:r>
            <a:endParaRPr lang="zh-CN" altLang="en-US" sz="5400" b="1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647250" y="56481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39" y="1530146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9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187874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4B7B57-9BC2-4689-9558-056AA9628B9B}"/>
              </a:ext>
            </a:extLst>
          </p:cNvPr>
          <p:cNvSpPr txBox="1"/>
          <p:nvPr/>
        </p:nvSpPr>
        <p:spPr>
          <a:xfrm>
            <a:off x="4555256" y="53067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21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3F62FA2E-B043-4DEC-A1CB-1F55B6CE6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86532527-8C05-4F9E-8481-243D325BD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79C5B69-4F07-4405-9D80-A2F84E48889A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2157B1E1-B4F7-475F-AD14-72AECF619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7C46E9-5C70-4BF5-B99A-9ED96623462E}"/>
                </a:ext>
              </a:extLst>
            </p:cNvPr>
            <p:cNvSpPr txBox="1"/>
            <p:nvPr/>
          </p:nvSpPr>
          <p:spPr>
            <a:xfrm>
              <a:off x="7918392" y="1999355"/>
              <a:ext cx="213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06425E-C6E3-4883-82D1-9686ACBACC6B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E062DA65-1B71-47D4-A826-0DD1AEBC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436100-6831-4063-AB3B-42AAD8D0B6E0}"/>
                </a:ext>
              </a:extLst>
            </p:cNvPr>
            <p:cNvSpPr txBox="1"/>
            <p:nvPr/>
          </p:nvSpPr>
          <p:spPr>
            <a:xfrm>
              <a:off x="2043666" y="1803231"/>
              <a:ext cx="2247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9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5E77E6E4-FA42-1D22-1BFB-4DDA6AE6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3959" r="10123"/>
          <a:stretch/>
        </p:blipFill>
        <p:spPr>
          <a:xfrm>
            <a:off x="0" y="1105853"/>
            <a:ext cx="12129425" cy="486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70A49-D21B-6D07-743A-06AE42A6E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" t="5758" r="1712" b="4120"/>
          <a:stretch/>
        </p:blipFill>
        <p:spPr>
          <a:xfrm>
            <a:off x="732731" y="1683465"/>
            <a:ext cx="10760853" cy="36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D1E9B9E-2C50-F29A-11AD-BCB54DD30249}"/>
              </a:ext>
            </a:extLst>
          </p:cNvPr>
          <p:cNvSpPr/>
          <p:nvPr/>
        </p:nvSpPr>
        <p:spPr>
          <a:xfrm>
            <a:off x="4750511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7296FF-18E6-0E93-9D59-8FA576E47730}"/>
              </a:ext>
            </a:extLst>
          </p:cNvPr>
          <p:cNvSpPr/>
          <p:nvPr/>
        </p:nvSpPr>
        <p:spPr>
          <a:xfrm>
            <a:off x="5734041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6A8615-3D4B-AC54-BC43-66BFEFE094D7}"/>
              </a:ext>
            </a:extLst>
          </p:cNvPr>
          <p:cNvSpPr/>
          <p:nvPr/>
        </p:nvSpPr>
        <p:spPr>
          <a:xfrm>
            <a:off x="7725260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222528-EB8C-8AFD-734B-15A71419DF42}"/>
              </a:ext>
            </a:extLst>
          </p:cNvPr>
          <p:cNvSpPr/>
          <p:nvPr/>
        </p:nvSpPr>
        <p:spPr>
          <a:xfrm>
            <a:off x="9716479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45FC3861-A103-950E-B6D4-2DC62AEE8731}"/>
              </a:ext>
            </a:extLst>
          </p:cNvPr>
          <p:cNvSpPr/>
          <p:nvPr/>
        </p:nvSpPr>
        <p:spPr>
          <a:xfrm>
            <a:off x="4595766" y="3772969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65B2A1B8-AC72-ECE3-9542-AAFF62E88BCB}"/>
              </a:ext>
            </a:extLst>
          </p:cNvPr>
          <p:cNvSpPr/>
          <p:nvPr/>
        </p:nvSpPr>
        <p:spPr>
          <a:xfrm>
            <a:off x="5636172" y="3794321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370F8D2-0127-A2B8-0776-66E733D1111F}"/>
              </a:ext>
            </a:extLst>
          </p:cNvPr>
          <p:cNvSpPr/>
          <p:nvPr/>
        </p:nvSpPr>
        <p:spPr>
          <a:xfrm>
            <a:off x="7556750" y="3828955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BB977D0D-D463-8961-D574-E6B79349DDCB}"/>
              </a:ext>
            </a:extLst>
          </p:cNvPr>
          <p:cNvSpPr/>
          <p:nvPr/>
        </p:nvSpPr>
        <p:spPr>
          <a:xfrm>
            <a:off x="9576406" y="3794321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E721A-C0FE-BD82-F373-795363FC3694}"/>
              </a:ext>
            </a:extLst>
          </p:cNvPr>
          <p:cNvSpPr txBox="1"/>
          <p:nvPr/>
        </p:nvSpPr>
        <p:spPr>
          <a:xfrm>
            <a:off x="3192830" y="103170"/>
            <a:ext cx="6094990" cy="919401"/>
          </a:xfrm>
          <a:prstGeom prst="wedgeRoundRectCallou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Đếm thêm 3 đơn vị hoặc đếm lùi 3 đơn vị rồi viết số còn thiếu vào ô trống.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3A4378-05A6-39B7-C958-573A994243F6}"/>
              </a:ext>
            </a:extLst>
          </p:cNvPr>
          <p:cNvSpPr txBox="1"/>
          <p:nvPr/>
        </p:nvSpPr>
        <p:spPr>
          <a:xfrm>
            <a:off x="2210742" y="211678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BC70E-EDE8-53D9-4AEA-D891C84819EE}"/>
              </a:ext>
            </a:extLst>
          </p:cNvPr>
          <p:cNvSpPr txBox="1"/>
          <p:nvPr/>
        </p:nvSpPr>
        <p:spPr>
          <a:xfrm>
            <a:off x="3206235" y="2071232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B8BA5C-91B8-25B3-955D-6A3BECA532BF}"/>
              </a:ext>
            </a:extLst>
          </p:cNvPr>
          <p:cNvSpPr txBox="1"/>
          <p:nvPr/>
        </p:nvSpPr>
        <p:spPr>
          <a:xfrm>
            <a:off x="4220296" y="2071233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ABF251-37D6-97D0-42FF-F8A3AAF33279}"/>
              </a:ext>
            </a:extLst>
          </p:cNvPr>
          <p:cNvSpPr txBox="1"/>
          <p:nvPr/>
        </p:nvSpPr>
        <p:spPr>
          <a:xfrm>
            <a:off x="2210742" y="493145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47DB1A-0E1D-6CC6-C163-DAFD25CE43E5}"/>
              </a:ext>
            </a:extLst>
          </p:cNvPr>
          <p:cNvSpPr txBox="1"/>
          <p:nvPr/>
        </p:nvSpPr>
        <p:spPr>
          <a:xfrm>
            <a:off x="3166860" y="493145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24A7D3-1485-7D8B-4EC0-622609166275}"/>
              </a:ext>
            </a:extLst>
          </p:cNvPr>
          <p:cNvSpPr txBox="1"/>
          <p:nvPr/>
        </p:nvSpPr>
        <p:spPr>
          <a:xfrm>
            <a:off x="4093666" y="4910105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FFCE7CDB-E073-A059-05E0-03867D702EA9}"/>
              </a:ext>
            </a:extLst>
          </p:cNvPr>
          <p:cNvSpPr/>
          <p:nvPr/>
        </p:nvSpPr>
        <p:spPr>
          <a:xfrm>
            <a:off x="2319443" y="2563528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24089475-9FA8-A0D7-1AA1-E5E5A6AE0200}"/>
              </a:ext>
            </a:extLst>
          </p:cNvPr>
          <p:cNvSpPr/>
          <p:nvPr/>
        </p:nvSpPr>
        <p:spPr>
          <a:xfrm>
            <a:off x="3368481" y="2549486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50E759A8-2C51-8F34-262D-14E6AA36A23F}"/>
              </a:ext>
            </a:extLst>
          </p:cNvPr>
          <p:cNvSpPr/>
          <p:nvPr/>
        </p:nvSpPr>
        <p:spPr>
          <a:xfrm>
            <a:off x="4299046" y="2563528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6" grpId="0" animBg="1"/>
      <p:bldP spid="17" grpId="0" animBg="1"/>
      <p:bldP spid="18" grpId="0" animBg="1"/>
      <p:bldP spid="19" grpId="0" animBg="1"/>
      <p:bldP spid="11" grpId="0" animBg="1"/>
      <p:bldP spid="12" grpId="0"/>
      <p:bldP spid="20" grpId="0"/>
      <p:bldP spid="21" grpId="0"/>
      <p:bldP spid="22" grpId="0"/>
      <p:bldP spid="23" grpId="0"/>
      <p:bldP spid="24" grpId="0"/>
      <p:bldP spid="2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55B6B-D22D-02FE-B7C5-B0EBB4AE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439616" y="0"/>
            <a:ext cx="1987062" cy="92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3BC5E-8634-A189-B0EA-DFE4F571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50" y="1971904"/>
            <a:ext cx="6836258" cy="351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5063C-4265-1025-6B36-3C9066EF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38" y="1266862"/>
            <a:ext cx="3514214" cy="3793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prstDash val="dashDot"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924782-5F58-1354-C777-6C0509791667}"/>
              </a:ext>
            </a:extLst>
          </p:cNvPr>
          <p:cNvCxnSpPr/>
          <p:nvPr/>
        </p:nvCxnSpPr>
        <p:spPr>
          <a:xfrm>
            <a:off x="2108718" y="3312367"/>
            <a:ext cx="501053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5F3AF5-221F-BA70-1973-433528B1505C}"/>
              </a:ext>
            </a:extLst>
          </p:cNvPr>
          <p:cNvCxnSpPr>
            <a:cxnSpLocks/>
          </p:cNvCxnSpPr>
          <p:nvPr/>
        </p:nvCxnSpPr>
        <p:spPr>
          <a:xfrm>
            <a:off x="2904931" y="4267200"/>
            <a:ext cx="399972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56A72-F8C7-652A-5CD3-7870285E4B5C}"/>
              </a:ext>
            </a:extLst>
          </p:cNvPr>
          <p:cNvCxnSpPr>
            <a:cxnSpLocks/>
          </p:cNvCxnSpPr>
          <p:nvPr/>
        </p:nvCxnSpPr>
        <p:spPr>
          <a:xfrm>
            <a:off x="2108718" y="5222033"/>
            <a:ext cx="324083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6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30509" y="3102362"/>
            <a:ext cx="4065005" cy="10230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5400" b="1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LÀM </a:t>
            </a:r>
            <a:r>
              <a:rPr lang="en-US" altLang="zh-CN" sz="5400" b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VỞ </a:t>
            </a:r>
            <a:endParaRPr lang="zh-CN" altLang="en-US" sz="5400" b="1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1286019" y="-39156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39" y="1530146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6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791056" y="-348806"/>
            <a:ext cx="8784908" cy="3422739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836052" cy="64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43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55B6B-D22D-02FE-B7C5-B0EBB4AE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439616" y="0"/>
            <a:ext cx="1987062" cy="92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3BC5E-8634-A189-B0EA-DFE4F571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458"/>
            <a:ext cx="5580185" cy="150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5063C-4265-1025-6B36-3C9066EF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2619" y="464929"/>
            <a:ext cx="2682593" cy="2895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prstDash val="dashDot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icture containing text, monitor, electronics, computer&#10;&#10;Description automatically generated">
            <a:extLst>
              <a:ext uri="{FF2B5EF4-FFF2-40B4-BE49-F238E27FC236}">
                <a16:creationId xmlns:a16="http://schemas.microsoft.com/office/drawing/2014/main" id="{5BF04B94-F059-0F22-C0C3-4D6CE2C4EB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4299" r="12028"/>
          <a:stretch/>
        </p:blipFill>
        <p:spPr>
          <a:xfrm>
            <a:off x="206788" y="2338506"/>
            <a:ext cx="8137337" cy="4307043"/>
          </a:xfrm>
          <a:prstGeom prst="rect">
            <a:avLst/>
          </a:prstGeom>
        </p:spPr>
      </p:pic>
      <p:sp>
        <p:nvSpPr>
          <p:cNvPr id="12" name="Text Box 60">
            <a:extLst>
              <a:ext uri="{FF2B5EF4-FFF2-40B4-BE49-F238E27FC236}">
                <a16:creationId xmlns:a16="http://schemas.microsoft.com/office/drawing/2014/main" id="{0DE7574A-0E95-43A6-4E36-D018CE69D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01351" y="3714288"/>
            <a:ext cx="1010660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6 = 18 (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46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196" descr="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45" y="-103188"/>
            <a:ext cx="12075825" cy="668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87291" y="2618721"/>
            <a:ext cx="5487539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47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2286000" y="1143000"/>
            <a:ext cx="1538288" cy="838200"/>
            <a:chOff x="480" y="612"/>
            <a:chExt cx="969" cy="684"/>
          </a:xfrm>
        </p:grpSpPr>
        <p:pic>
          <p:nvPicPr>
            <p:cNvPr id="8224" name="Picture 34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612"/>
              <a:ext cx="969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5" name="Oval 35"/>
            <p:cNvSpPr>
              <a:spLocks noChangeArrowheads="1"/>
            </p:cNvSpPr>
            <p:nvPr/>
          </p:nvSpPr>
          <p:spPr bwMode="auto">
            <a:xfrm>
              <a:off x="576" y="905"/>
              <a:ext cx="480" cy="29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</a:t>
              </a:r>
              <a:r>
                <a:rPr lang="en-US" altLang="en-US" sz="2800">
                  <a:latin typeface="VNI-Bodon-Poster" pitchFamily="2" charset="0"/>
                </a:rPr>
                <a:t>21</a:t>
              </a:r>
            </a:p>
          </p:txBody>
        </p:sp>
      </p:grp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2286000" y="5486400"/>
            <a:ext cx="1371600" cy="838200"/>
            <a:chOff x="480" y="3456"/>
            <a:chExt cx="969" cy="624"/>
          </a:xfrm>
        </p:grpSpPr>
        <p:pic>
          <p:nvPicPr>
            <p:cNvPr id="8222" name="Picture 52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456"/>
              <a:ext cx="96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3" name="Oval 71"/>
            <p:cNvSpPr>
              <a:spLocks noChangeArrowheads="1"/>
            </p:cNvSpPr>
            <p:nvPr/>
          </p:nvSpPr>
          <p:spPr bwMode="auto">
            <a:xfrm>
              <a:off x="605" y="3696"/>
              <a:ext cx="451" cy="295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=15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2286000" y="4425950"/>
            <a:ext cx="1295400" cy="831850"/>
            <a:chOff x="240" y="2788"/>
            <a:chExt cx="969" cy="620"/>
          </a:xfrm>
        </p:grpSpPr>
        <p:pic>
          <p:nvPicPr>
            <p:cNvPr id="8220" name="Picture 31" descr="Picture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88"/>
              <a:ext cx="969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1" name="Oval 72"/>
            <p:cNvSpPr>
              <a:spLocks noChangeArrowheads="1"/>
            </p:cNvSpPr>
            <p:nvPr/>
          </p:nvSpPr>
          <p:spPr bwMode="auto">
            <a:xfrm>
              <a:off x="336" y="3024"/>
              <a:ext cx="432" cy="29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3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2286000" y="3276600"/>
            <a:ext cx="1524000" cy="838200"/>
            <a:chOff x="240" y="2064"/>
            <a:chExt cx="1008" cy="672"/>
          </a:xfrm>
        </p:grpSpPr>
        <p:pic>
          <p:nvPicPr>
            <p:cNvPr id="8218" name="Picture 28" descr="Picture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64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" name="Oval 73"/>
            <p:cNvSpPr>
              <a:spLocks noChangeArrowheads="1"/>
            </p:cNvSpPr>
            <p:nvPr/>
          </p:nvSpPr>
          <p:spPr bwMode="auto">
            <a:xfrm>
              <a:off x="336" y="2345"/>
              <a:ext cx="480" cy="29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27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2286000" y="2209800"/>
            <a:ext cx="1538288" cy="762000"/>
            <a:chOff x="240" y="1344"/>
            <a:chExt cx="969" cy="624"/>
          </a:xfrm>
        </p:grpSpPr>
        <p:pic>
          <p:nvPicPr>
            <p:cNvPr id="8216" name="Picture 37" descr="Picture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44"/>
              <a:ext cx="96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Oval 74"/>
            <p:cNvSpPr>
              <a:spLocks noChangeArrowheads="1"/>
            </p:cNvSpPr>
            <p:nvPr/>
          </p:nvSpPr>
          <p:spPr bwMode="auto">
            <a:xfrm>
              <a:off x="336" y="1584"/>
              <a:ext cx="432" cy="295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</a:t>
              </a:r>
              <a:r>
                <a:rPr lang="en-US" altLang="en-US" sz="2800">
                  <a:latin typeface="VNI-Bodon-Poster" pitchFamily="2" charset="0"/>
                </a:rPr>
                <a:t>6</a:t>
              </a:r>
            </a:p>
          </p:txBody>
        </p:sp>
      </p:grpSp>
      <p:sp>
        <p:nvSpPr>
          <p:cNvPr id="89147" name="Text Box 59"/>
          <p:cNvSpPr txBox="1">
            <a:spLocks noChangeArrowheads="1"/>
          </p:cNvSpPr>
          <p:nvPr/>
        </p:nvSpPr>
        <p:spPr bwMode="auto">
          <a:xfrm>
            <a:off x="3055144" y="256912"/>
            <a:ext cx="57694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vi-VN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endParaRPr 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Group 82"/>
          <p:cNvGrpSpPr>
            <a:grpSpLocks/>
          </p:cNvGrpSpPr>
          <p:nvPr/>
        </p:nvGrpSpPr>
        <p:grpSpPr bwMode="auto">
          <a:xfrm>
            <a:off x="6705600" y="1219200"/>
            <a:ext cx="1828800" cy="1022350"/>
            <a:chOff x="3888" y="816"/>
            <a:chExt cx="1152" cy="644"/>
          </a:xfrm>
        </p:grpSpPr>
        <p:pic>
          <p:nvPicPr>
            <p:cNvPr id="8214" name="Picture 49" descr="j029718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816"/>
              <a:ext cx="1152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Rectangle 50"/>
            <p:cNvSpPr>
              <a:spLocks noChangeArrowheads="1"/>
            </p:cNvSpPr>
            <p:nvPr/>
          </p:nvSpPr>
          <p:spPr bwMode="auto">
            <a:xfrm>
              <a:off x="3888" y="1184"/>
              <a:ext cx="672" cy="2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2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2" name="Group 83"/>
          <p:cNvGrpSpPr>
            <a:grpSpLocks/>
          </p:cNvGrpSpPr>
          <p:nvPr/>
        </p:nvGrpSpPr>
        <p:grpSpPr bwMode="auto">
          <a:xfrm>
            <a:off x="6781800" y="2209800"/>
            <a:ext cx="1828800" cy="1016000"/>
            <a:chOff x="3888" y="1465"/>
            <a:chExt cx="1152" cy="640"/>
          </a:xfrm>
        </p:grpSpPr>
        <p:pic>
          <p:nvPicPr>
            <p:cNvPr id="8212" name="Picture 40" descr="j029718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1465"/>
              <a:ext cx="115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Rectangle 62"/>
            <p:cNvSpPr>
              <a:spLocks noChangeArrowheads="1"/>
            </p:cNvSpPr>
            <p:nvPr/>
          </p:nvSpPr>
          <p:spPr bwMode="auto">
            <a:xfrm>
              <a:off x="3888" y="1833"/>
              <a:ext cx="672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5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3" name="Group 84"/>
          <p:cNvGrpSpPr>
            <a:grpSpLocks/>
          </p:cNvGrpSpPr>
          <p:nvPr/>
        </p:nvGrpSpPr>
        <p:grpSpPr bwMode="auto">
          <a:xfrm>
            <a:off x="6781800" y="3200400"/>
            <a:ext cx="1752600" cy="1168400"/>
            <a:chOff x="3888" y="2105"/>
            <a:chExt cx="1152" cy="736"/>
          </a:xfrm>
        </p:grpSpPr>
        <p:pic>
          <p:nvPicPr>
            <p:cNvPr id="8210" name="Picture 55" descr="j029718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2105"/>
              <a:ext cx="1152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Rectangle 63"/>
            <p:cNvSpPr>
              <a:spLocks noChangeArrowheads="1"/>
            </p:cNvSpPr>
            <p:nvPr/>
          </p:nvSpPr>
          <p:spPr bwMode="auto">
            <a:xfrm>
              <a:off x="3888" y="2570"/>
              <a:ext cx="672" cy="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7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4" name="Group 85"/>
          <p:cNvGrpSpPr>
            <a:grpSpLocks/>
          </p:cNvGrpSpPr>
          <p:nvPr/>
        </p:nvGrpSpPr>
        <p:grpSpPr bwMode="auto">
          <a:xfrm>
            <a:off x="6629400" y="4572001"/>
            <a:ext cx="1828800" cy="1096963"/>
            <a:chOff x="3888" y="2887"/>
            <a:chExt cx="1152" cy="691"/>
          </a:xfrm>
        </p:grpSpPr>
        <p:pic>
          <p:nvPicPr>
            <p:cNvPr id="8208" name="Picture 43" descr="j029718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2887"/>
              <a:ext cx="115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Rectangle 64"/>
            <p:cNvSpPr>
              <a:spLocks noChangeArrowheads="1"/>
            </p:cNvSpPr>
            <p:nvPr/>
          </p:nvSpPr>
          <p:spPr bwMode="auto">
            <a:xfrm>
              <a:off x="3888" y="3301"/>
              <a:ext cx="672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1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5" name="Group 86"/>
          <p:cNvGrpSpPr>
            <a:grpSpLocks/>
          </p:cNvGrpSpPr>
          <p:nvPr/>
        </p:nvGrpSpPr>
        <p:grpSpPr bwMode="auto">
          <a:xfrm>
            <a:off x="6629400" y="5638801"/>
            <a:ext cx="1828800" cy="949325"/>
            <a:chOff x="3888" y="3578"/>
            <a:chExt cx="1152" cy="598"/>
          </a:xfrm>
        </p:grpSpPr>
        <p:pic>
          <p:nvPicPr>
            <p:cNvPr id="8206" name="Picture 46" descr="j029718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3578"/>
              <a:ext cx="1152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Rectangle 65"/>
            <p:cNvSpPr>
              <a:spLocks noChangeArrowheads="1"/>
            </p:cNvSpPr>
            <p:nvPr/>
          </p:nvSpPr>
          <p:spPr bwMode="auto">
            <a:xfrm>
              <a:off x="3888" y="3905"/>
              <a:ext cx="672" cy="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9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9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64 -0.0257 C -0.13984 -0.02361 -0.13476 -0.02246 -0.12331 -0.01898 C -0.11562 -0.01158 -0.10716 -0.01065 -0.09792 -0.00903 C -0.08424 0.00046 -0.06875 0.00301 -0.05364 0.00463 C -0.0418 0.00578 -0.0181 0.00787 -0.0181 0.0081 C 0.02149 0.00741 0.06133 0.00717 0.10091 0.00625 C 0.103 0.00625 0.10508 0.00509 0.10716 0.00463 C 0.11211 0.0037 0.12149 0.00347 0.12747 0.00116 C 0.13633 -0.00232 0.14375 -0.0081 0.15156 -0.01389 C 0.16914 -0.02662 0.18971 -0.04005 0.20586 -0.05625 C 0.21576 -0.06621 0.22669 -0.07709 0.2375 -0.08496 C 0.25482 -0.09769 0.27175 -0.10903 0.28945 -0.12037 C 0.29896 -0.12639 0.30716 -0.13449 0.31732 -0.13889 C 0.33216 -0.14514 0.34792 -0.14676 0.36289 -0.15209 C 0.378 -0.15 0.3957 -0.15023 0.41094 -0.14398 C 0.41524 -0.13959 0.41966 -0.13658 0.42487 -0.1338 C 0.42721 -0.13241 0.43242 -0.13056 0.43242 -0.13033 C 0.43711 -0.12431 0.44128 -0.12246 0.44779 -0.12037 C 0.45326 -0.11482 0.4599 -0.11134 0.46667 -0.10857 C 0.47669 -0.09931 0.49011 -0.09792 0.50091 -0.09005 C 0.51862 -0.07709 0.53451 -0.0544 0.55404 -0.04607 C 0.57122 -0.03102 0.58073 -0.00625 0.58945 0.01805 C 0.59102 0.02801 0.5957 0.03495 0.59701 0.04514 C 0.60013 0.06713 0.60117 0.08889 0.60352 0.11065 C 0.60482 0.16111 0.6056 0.16296 0.60352 0.21875 C 0.603 0.23217 0.59518 0.24305 0.59076 0.25416 C 0.58646 0.26528 0.58451 0.27129 0.57669 0.2794 C 0.57292 0.28842 0.56992 0.29328 0.56289 0.29791 C 0.5569 0.30972 0.56042 0.30578 0.55404 0.31157 C 0.55313 0.31319 0.55261 0.31528 0.55156 0.31666 C 0.55052 0.31805 0.54883 0.31828 0.54779 0.31991 C 0.54688 0.32129 0.54727 0.32361 0.54636 0.325 C 0.54544 0.32662 0.54388 0.32708 0.54271 0.32847 C 0.54128 0.33009 0.5405 0.33241 0.53893 0.33356 C 0.53646 0.33518 0.53125 0.3368 0.53125 0.33703 C 0.52695 0.34074 0.52188 0.3419 0.51732 0.34537 " pathEditMode="relative" rAng="0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5 -0.00023 C -0.12409 0.00116 -0.11628 0.00254 -0.1069 0.00648 C -0.10182 0.00856 -0.09141 0.01157 -0.09141 0.0118 C -0.06523 0.01041 -0.03919 0.00995 -0.01315 0.00833 C -0.00052 0.00764 0.00977 -0.00209 0.02122 -0.00695 C 0.02292 -0.00857 0.02435 -0.01065 0.0263 -0.01204 C 0.02747 -0.01297 0.02891 -0.01273 0.03008 -0.01366 C 0.03581 -0.01806 0.03997 -0.02431 0.04622 -0.02709 C 0.05143 -0.03403 0.05716 -0.04144 0.06172 -0.04908 C 0.07188 -0.06621 0.07031 -0.07315 0.08685 -0.08125 C 0.09154 -0.08056 0.09636 -0.08102 0.10091 -0.0794 C 0.10443 -0.07801 0.10729 -0.07408 0.11094 -0.07269 C 0.11263 -0.06991 0.11393 -0.06667 0.11589 -0.06435 C 0.11693 -0.0632 0.11875 -0.06389 0.11979 -0.0625 C 0.12266 -0.05857 0.12487 -0.05347 0.12747 -0.04908 C 0.12969 -0.04514 0.13516 -0.03889 0.13516 -0.03866 C 0.13685 -0.03334 0.13776 -0.02709 0.14011 -0.02199 C 0.14141 -0.01922 0.14297 -0.01667 0.14401 -0.01366 C 0.15039 0.00463 0.14427 -0.00486 0.15156 0.00486 C 0.153 0.01412 0.15651 0.02245 0.16042 0.03032 C 0.16198 0.04514 0.1655 0.05856 0.16927 0.07245 C 0.17057 0.08194 0.1724 0.08703 0.17435 0.09606 C 0.17734 0.11018 0.17813 0.12523 0.17943 0.13958 C 0.18047 0.16713 0.1832 0.19282 0.18945 0.21898 C 0.19102 0.23264 0.19154 0.25139 0.19714 0.26296 C 0.19831 0.26967 0.19935 0.27407 0.20208 0.27986 C 0.20391 0.29236 0.20547 0.31041 0.20977 0.32199 C 0.21146 0.32662 0.21432 0.33078 0.21602 0.33541 C 0.22214 0.35185 0.22734 0.3669 0.23633 0.38078 C 0.24089 0.38796 0.24167 0.3956 0.24766 0.40116 C 0.25026 0.4118 0.24662 0.40116 0.25261 0.40787 C 0.26042 0.41643 0.24974 0.41065 0.25912 0.41458 C 0.26484 0.42222 0.26901 0.42592 0.27669 0.42801 C 0.28893 0.43889 0.30104 0.44583 0.31589 0.44838 C 0.3332 0.45578 0.35104 0.46018 0.36927 0.4618 C 0.37591 0.46458 0.38268 0.46551 0.38945 0.4669 C 0.4 0.46643 0.41068 0.4662 0.42122 0.46528 C 0.42839 0.46458 0.43412 0.45578 0.44141 0.45347 C 0.45 0.44467 0.46237 0.43472 0.46927 0.42291 C 0.47734 0.40926 0.48464 0.39467 0.49206 0.38078 C 0.49583 0.37384 0.49583 0.36504 0.49831 0.35741 C 0.50039 0.35069 0.50287 0.34352 0.50599 0.33727 C 0.50755 0.32824 0.51029 0.32037 0.51237 0.3118 C 0.51589 0.29815 0.51745 0.28356 0.51979 0.26967 C 0.52122 0.26203 0.52448 0.25509 0.5263 0.24768 C 0.52734 0.23078 0.5306 0.21528 0.53386 0.19884 C 0.5349 0.19375 0.5375 0.18356 0.5375 0.18379 C 0.53802 0.17847 0.53828 0.17338 0.53893 0.16828 C 0.53945 0.16481 0.54102 0.1618 0.54141 0.15833 C 0.5431 0.14213 0.54271 0.13472 0.54518 0.12106 C 0.54636 0.10393 0.54779 0.08611 0.55026 0.06898 C 0.55104 0.05555 0.55234 0.04745 0.55404 0.03518 C 0.5556 -0.03264 0.55599 -0.025 0.55404 -0.10996 C 0.55391 -0.11667 0.55182 -0.12153 0.54779 -0.12477 C 0.54636 -0.13287 0.54479 -0.1382 0.54141 -0.14514 C 0.53724 -0.14144 0.53542 -0.13704 0.53125 -0.13334 C 0.52604 -0.12338 0.52865 -0.13033 0.52865 -0.10996 " pathEditMode="relative" rAng="0" ptsTypes="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92" y="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49 0.01736 C -0.08867 0.0206 -0.09661 0.02037 -0.05273 0.01736 C -0.04245 0.01551 -0.03932 0.01412 -0.03125 0.00717 C -0.02786 0.0044 -0.02096 -0.00116 -0.02096 -0.00093 C -0.01432 -0.0125 -0.00534 -0.01945 0.00299 -0.02824 C 0.00781 -0.03333 0.01224 -0.03982 0.01693 -0.04514 C 0.02174 -0.0507 0.02018 -0.0463 0.02448 -0.05347 C 0.03151 -0.06482 0.0375 -0.07708 0.04362 -0.08912 C 0.04766 -0.09722 0.04935 -0.10764 0.05247 -0.11597 C 0.05508 -0.12986 0.05755 -0.14421 0.06133 -0.15787 C 0.06276 -0.18982 0.06719 -0.21991 0.07266 -0.25093 C 0.07435 -0.27292 0.07969 -0.29375 0.08411 -0.31528 C 0.08568 -0.32292 0.08568 -0.33009 0.08906 -0.33681 C 0.09063 -0.34607 0.09219 -0.34792 0.09792 -0.3537 C 0.10078 -0.36505 0.10768 -0.36597 0.11445 -0.37037 C 0.11966 -0.37408 0.12435 -0.3787 0.12956 -0.38218 C 0.13372 -0.38495 0.13802 -0.38796 0.14219 -0.39074 C 0.14896 -0.39537 0.15807 -0.39676 0.1651 -0.4007 C 0.17708 -0.40741 0.18906 -0.41343 0.20182 -0.41759 C 0.20729 -0.42153 0.21198 -0.42269 0.21823 -0.42431 C 0.22448 -0.4287 0.22917 -0.4287 0.23594 -0.43125 C 0.24688 -0.43542 0.25417 -0.43889 0.2651 -0.4412 C 0.29792 -0.45648 0.27643 -0.44769 0.35469 -0.44306 C 0.35651 -0.44306 0.35716 -0.44028 0.35872 -0.43958 C 0.36602 -0.43588 0.375 -0.4331 0.38268 -0.43125 C 0.38997 -0.42639 0.39635 -0.42315 0.40443 -0.42107 C 0.41042 -0.41528 0.41719 -0.41273 0.42448 -0.41088 C 0.4332 -0.40347 0.4224 -0.41181 0.43724 -0.40579 C 0.43854 -0.40509 0.43958 -0.40324 0.44102 -0.40255 C 0.44518 -0.40046 0.45547 -0.39954 0.45872 -0.39908 C 0.46589 -0.39607 0.47135 -0.39074 0.47904 -0.38727 C 0.49831 -0.37847 0.51758 -0.37014 0.53594 -0.3588 C 0.54557 -0.35278 0.55495 -0.3456 0.5651 -0.3419 C 0.57161 -0.33542 0.5763 -0.33009 0.58151 -0.32199 C 0.58542 -0.31551 0.58646 -0.30926 0.59167 -0.30486 C 0.59727 -0.28542 0.60938 -0.26945 0.61445 -0.24908 C 0.61654 -0.24074 0.6207 -0.22384 0.6207 -0.22361 C 0.62214 -0.2081 0.62435 -0.19236 0.62708 -0.17662 C 0.62786 -0.16505 0.62799 -0.15509 0.63099 -0.14445 C 0.63112 -0.14329 0.63307 -0.12431 0.63333 -0.12269 C 0.63424 -0.11875 0.6362 -0.11505 0.63724 -0.11088 C 0.6388 -0.0956 0.64219 -0.08079 0.64479 -0.06528 C 0.64896 -0.00718 0.66133 0.06227 0.63594 0.11319 C 0.63464 0.11921 0.63281 0.12315 0.63099 0.12824 C 0.62852 0.13495 0.62747 0.14375 0.62591 0.15046 C 0.62435 0.15717 0.62005 0.16342 0.61693 0.16898 C 0.61432 0.17963 0.60456 0.1875 0.59792 0.19421 C 0.59466 0.20092 0.59258 0.20255 0.58646 0.20417 C 0.58099 0.21597 0.58789 0.20324 0.57904 0.21273 C 0.57786 0.21412 0.5776 0.21643 0.57643 0.21759 C 0.57422 0.22037 0.57135 0.22222 0.56875 0.22477 C 0.56706 0.22616 0.56549 0.22778 0.5638 0.2294 C 0.5625 0.23055 0.5599 0.23287 0.5599 0.23333 C 0.55547 0.24236 0.56016 0.23495 0.55365 0.23958 C 0.54323 0.24722 0.54349 0.25 0.53216 0.25347 C 0.52839 0.25671 0.52448 0.25833 0.5207 0.2618 C 0.52031 0.26342 0.52031 0.26574 0.51953 0.2669 C 0.51862 0.26805 0.51667 0.26736 0.51563 0.26852 C 0.51289 0.2713 0.51068 0.27523 0.50807 0.2787 C 0.50599 0.28148 0.50299 0.28866 0.50299 0.28912 C 0.50365 0.3037 0.50195 0.32778 0.51328 0.33773 C 0.51589 0.34861 0.51563 0.3581 0.51563 0.36967 " pathEditMode="relative" rAng="0" ptsTypes="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93 -0.04144 C -0.15912 -0.03449 -0.15 -0.02801 -0.13829 -0.02454 C -0.12722 -0.02523 -0.11641 -0.025 -0.10547 -0.02639 C -0.10196 -0.02685 -0.09545 -0.02963 -0.09545 -0.0294 C -0.08386 -0.04005 -0.06993 -0.04583 -0.0573 -0.05347 C -0.04402 -0.06134 -0.05456 -0.05648 -0.04584 -0.06019 C -0.04402 -0.06181 -0.04283 -0.06389 -0.04088 -0.06528 C -0.0392 -0.06644 -0.03724 -0.06597 -0.03568 -0.06713 C -0.03425 -0.06829 -0.0336 -0.07107 -0.03191 -0.07222 C -0.03021 -0.07361 -0.02422 -0.07593 -0.02201 -0.07708 C -0.01589 -0.0875 -0.00495 -0.09329 0.00339 -0.10046 C 0.01055 -0.10648 0.01758 -0.11621 0.0237 -0.12431 C 0.02618 -0.1382 0.02279 -0.12431 0.02891 -0.13611 C 0.03464 -0.14792 0.03685 -0.16296 0.04258 -0.17454 C 0.04454 -0.18727 0.04844 -0.20023 0.053 -0.21181 C 0.0556 -0.23496 0.0612 -0.25787 0.0642 -0.28102 C 0.06498 -0.2875 0.06706 -0.30625 0.0681 -0.30972 C 0.06889 -0.31296 0.07058 -0.31991 0.07058 -0.31968 C 0.07214 -0.3338 0.07553 -0.3419 0.078 -0.35509 C 0.08008 -0.36528 0.08112 -0.3757 0.08321 -0.38565 C 0.08568 -0.39537 0.08946 -0.40486 0.09206 -0.41458 C 0.09779 -0.43496 0.09623 -0.42963 0.09974 -0.44769 C 0.10027 -0.45162 0.10287 -0.4544 0.10469 -0.45787 C 0.10626 -0.46088 0.10612 -0.46482 0.10717 -0.46806 C 0.10821 -0.47107 0.11016 -0.47338 0.1112 -0.47639 C 0.11485 -0.48588 0.11797 -0.4963 0.12253 -0.50509 C 0.12487 -0.50949 0.12813 -0.51389 0.12995 -0.51875 C 0.13295 -0.52662 0.13477 -0.53195 0.13894 -0.53912 C 0.14219 -0.55093 0.15105 -0.56528 0.15925 -0.57269 C 0.16433 -0.58264 0.17435 -0.59259 0.18334 -0.5963 C 0.18946 -0.60232 0.1974 -0.60648 0.20456 -0.60972 C 0.21381 -0.61829 0.22566 -0.62037 0.23646 -0.625 C 0.24323 -0.63125 0.25352 -0.63171 0.26172 -0.63333 C 0.27318 -0.64121 0.28685 -0.64306 0.29961 -0.64514 C 0.31485 -0.65255 0.33321 -0.65301 0.34909 -0.65533 C 0.36954 -0.66134 0.3905 -0.66065 0.4112 -0.66389 C 0.42501 -0.6632 0.43907 -0.66296 0.45287 -0.66204 C 0.46107 -0.66134 0.46771 -0.65371 0.47579 -0.65208 C 0.47865 -0.6507 0.48152 -0.65 0.48451 -0.64861 C 0.49258 -0.64468 0.49297 -0.63912 0.50235 -0.63681 C 0.50443 -0.63519 0.50626 -0.6331 0.50847 -0.63171 C 0.51055 -0.63033 0.51303 -0.63009 0.51498 -0.62847 C 0.5237 -0.62153 0.51407 -0.62523 0.52266 -0.61991 C 0.52592 -0.61783 0.53256 -0.61482 0.53256 -0.61458 C 0.54219 -0.60208 0.55339 -0.5919 0.5642 -0.58102 C 0.5681 -0.5713 0.57487 -0.56852 0.5806 -0.56088 C 0.58217 -0.5588 0.58308 -0.55602 0.58464 -0.55417 C 0.58672 -0.55139 0.59219 -0.54746 0.59219 -0.54722 C 0.59688 -0.53773 0.60131 -0.52894 0.6086 -0.52199 C 0.61198 -0.5132 0.61667 -0.49699 0.62253 -0.49167 C 0.62696 -0.48357 0.62852 -0.47454 0.63256 -0.46644 C 0.63464 -0.45857 0.63724 -0.45093 0.63881 -0.44283 C 0.64271 -0.42408 0.64362 -0.40509 0.64532 -0.38565 C 0.6448 -0.34421 0.65287 -0.23565 0.63256 -0.17963 C 0.63139 -0.17199 0.62995 -0.16227 0.62748 -0.15486 C 0.62631 -0.15185 0.62487 -0.14931 0.62383 -0.1463 C 0.62292 -0.14421 0.62188 -0.14167 0.62123 -0.13935 C 0.61771 -0.12847 0.61615 -0.11713 0.61107 -0.10741 C 0.60964 -0.10208 0.60717 -0.09491 0.60456 -0.09051 C 0.60196 -0.08611 0.59584 -0.07894 0.59584 -0.07871 C 0.5931 -0.06713 0.58256 -0.05602 0.57579 -0.04838 C 0.57435 -0.04676 0.57331 -0.04468 0.57188 -0.04329 C 0.56941 -0.04074 0.5642 -0.03634 0.5642 -0.03611 C 0.56068 -0.0294 0.55547 -0.02454 0.55144 -0.01783 C 0.54987 -0.01482 0.54935 -0.01065 0.54779 -0.00764 C 0.54675 -0.00602 0.54519 -0.00579 0.54402 -0.0044 C 0.53998 1.48148E-6 0.5379 0.00602 0.53386 0.01065 C 0.53021 0.01481 0.52644 0.01852 0.52266 0.02245 C 0.52071 0.0243 0.51745 0.02754 0.51745 0.02778 C 0.51654 0.02917 0.51498 0.03264 0.51498 0.03287 " pathEditMode="relative" rAng="0" ptsTypes="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20" y="-2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12 -0.01921 C -0.1513 -0.01713 -0.15091 -0.01296 -0.14609 -0.01088 C -0.14102 -0.00393 -0.1401 -0.00648 -0.13464 -0.00255 C -0.12227 0.00695 -0.13151 0.00255 -0.12318 0.00579 C -0.12031 0.00857 -0.11862 0.0125 -0.11562 0.01458 C -0.11224 0.01713 -0.1056 0.01852 -0.10156 0.01945 C -0.06484 0.01852 -0.03099 0.01991 0.00469 0.01458 C 0.01641 0.00509 0.03177 0.0044 0.04271 -0.00787 C 0.04987 -0.01528 0.05521 -0.02592 0.06289 -0.03287 C 0.07396 -0.05532 0.06732 -0.04398 0.08438 -0.06667 C 0.0901 -0.0743 0.09766 -0.09005 0.10221 -0.09861 C 0.11094 -0.11505 0.11823 -0.12338 0.125 -0.14074 C 0.12617 -0.15231 0.12982 -0.1625 0.13125 -0.17454 C 0.13242 -0.18449 0.13307 -0.19792 0.13385 -0.2081 C 0.13516 -0.30324 0.13711 -0.39815 0.14271 -0.49305 C 0.1444 -0.5243 0.15104 -0.55648 0.15534 -0.5875 C 0.15573 -0.59375 0.15534 -0.60023 0.15651 -0.60625 C 0.15755 -0.61273 0.16159 -0.62477 0.16159 -0.62454 C 0.16354 -0.64028 0.16628 -0.65255 0.17174 -0.66667 C 0.17318 -0.67592 0.17526 -0.68217 0.17813 -0.69028 C 0.18229 -0.70231 0.17878 -0.70417 0.18698 -0.7125 C 0.18919 -0.71713 0.19323 -0.72824 0.19583 -0.73241 C 0.1987 -0.73727 0.20286 -0.73981 0.20586 -0.74444 C 0.21042 -0.75162 0.21641 -0.76296 0.2224 -0.76991 C 0.22591 -0.77407 0.23086 -0.77639 0.23385 -0.78148 C 0.23854 -0.79028 0.24375 -0.79167 0.25 -0.79838 C 0.25169 -0.8 0.25221 -0.80278 0.25391 -0.80347 C 0.25677 -0.80532 0.26003 -0.80532 0.26289 -0.80671 C 0.2651 -0.80764 0.26719 -0.8088 0.26914 -0.81018 C 0.29375 -0.82708 0.32135 -0.8331 0.34896 -0.83542 C 0.38906 -0.83495 0.42917 -0.83588 0.46927 -0.8338 C 0.47513 -0.83356 0.48932 -0.82639 0.49583 -0.82523 C 0.50482 -0.81736 0.50052 -0.81944 0.50846 -0.8169 C 0.51016 -0.81574 0.51172 -0.81412 0.51354 -0.81342 C 0.51563 -0.8125 0.51797 -0.81296 0.51992 -0.8118 C 0.52943 -0.80602 0.53672 -0.79653 0.54648 -0.79167 C 0.55026 -0.78773 0.55495 -0.78495 0.55781 -0.77986 C 0.55898 -0.77755 0.56003 -0.775 0.56159 -0.77292 C 0.56263 -0.77153 0.56419 -0.77106 0.56536 -0.76991 C 0.57474 -0.75972 0.58177 -0.74444 0.58568 -0.72917 C 0.58607 -0.72477 0.58607 -0.72014 0.58698 -0.71574 C 0.58724 -0.71366 0.58919 -0.71273 0.58945 -0.71065 C 0.59219 -0.69768 0.59323 -0.68611 0.59453 -0.67361 C 0.59492 -0.66551 0.59583 -0.65648 0.59583 -0.64815 C 0.59583 -0.62662 0.60013 -0.55903 0.58698 -0.52708 C 0.58255 -0.51643 0.57604 -0.50579 0.57031 -0.49653 C 0.56563 -0.48819 0.55482 -0.48287 0.54766 -0.47801 C 0.54375 -0.47268 0.53958 -0.46852 0.53503 -0.46435 C 0.53385 -0.46319 0.53125 -0.46134 0.53125 -0.46088 " pathEditMode="relative" rAng="0" ptsTypes="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0" y="-3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B1DCF-DC30-4B85-A4EF-CF11C789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5329" y="943498"/>
            <a:ext cx="7176247" cy="2746375"/>
          </a:xfrm>
        </p:spPr>
        <p:txBody>
          <a:bodyPr>
            <a:normAutofit/>
          </a:bodyPr>
          <a:lstStyle/>
          <a:p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bảng</a:t>
            </a:r>
            <a:r>
              <a:rPr lang="en-US" sz="4400" dirty="0"/>
              <a:t> </a:t>
            </a:r>
            <a:r>
              <a:rPr lang="en-US" sz="4400" dirty="0" err="1"/>
              <a:t>nhân</a:t>
            </a:r>
            <a:r>
              <a:rPr lang="en-US" sz="4400" dirty="0"/>
              <a:t> 5</a:t>
            </a:r>
          </a:p>
          <a:p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bảng</a:t>
            </a:r>
            <a:r>
              <a:rPr lang="en-US" sz="4400" dirty="0"/>
              <a:t> chia 5</a:t>
            </a:r>
            <a:endParaRPr lang="en-SG" sz="4400" dirty="0"/>
          </a:p>
        </p:txBody>
      </p:sp>
    </p:spTree>
    <p:extLst>
      <p:ext uri="{BB962C8B-B14F-4D97-AF65-F5344CB8AC3E}">
        <p14:creationId xmlns:p14="http://schemas.microsoft.com/office/powerpoint/2010/main" val="33366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65" y="1269864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1571113" y="1828680"/>
            <a:ext cx="7316638" cy="2423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Bảng NHÂN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2176830" y="913076"/>
            <a:ext cx="6455741" cy="16737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8492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23842-DF97-4A0D-8E66-1148C3EB3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YÊU CẦU CẦN ĐẠT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FADC2-38BF-49F5-BC1C-E566B5614B57}"/>
              </a:ext>
            </a:extLst>
          </p:cNvPr>
          <p:cNvSpPr txBox="1"/>
          <p:nvPr/>
        </p:nvSpPr>
        <p:spPr>
          <a:xfrm>
            <a:off x="1196786" y="1559810"/>
            <a:ext cx="95823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Hình thành bảng nhân 3.</a:t>
            </a:r>
            <a:endParaRPr lang="en-SG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2F605-29DE-43D6-AFF0-D60B32644CAF}"/>
              </a:ext>
            </a:extLst>
          </p:cNvPr>
          <p:cNvSpPr txBox="1"/>
          <p:nvPr/>
        </p:nvSpPr>
        <p:spPr>
          <a:xfrm>
            <a:off x="1196787" y="2431155"/>
            <a:ext cx="9582373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Vận dụng được vào tính nhẩm, giải bài tập, bài toán thực tế liên quan đến bảng nhân 3.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65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276758" y="1086678"/>
            <a:ext cx="8351485" cy="28757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4556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0C65E-81A3-1DA3-05C3-A3CCBC0C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109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0B1B1-40A0-9382-6A5F-812C2C6FA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62" y="629529"/>
            <a:ext cx="5972977" cy="5598942"/>
          </a:xfrm>
          <a:prstGeom prst="cloud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9" name="Picture 8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89198D7-4029-6789-2E7A-82605DDE46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0" y="3165956"/>
            <a:ext cx="2149678" cy="306251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F6C1139-F2B0-314A-7234-E53B1953D4CB}"/>
              </a:ext>
            </a:extLst>
          </p:cNvPr>
          <p:cNvSpPr/>
          <p:nvPr/>
        </p:nvSpPr>
        <p:spPr>
          <a:xfrm>
            <a:off x="384291" y="1171612"/>
            <a:ext cx="5972977" cy="1204909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 xe xích lô có 3 bánh xe. Hỏi 4 xe xích lô có bao nhiêu bánh xe?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9AC70-6046-03E6-6C0F-6755D3C0FD6D}"/>
              </a:ext>
            </a:extLst>
          </p:cNvPr>
          <p:cNvSpPr txBox="1"/>
          <p:nvPr/>
        </p:nvSpPr>
        <p:spPr>
          <a:xfrm>
            <a:off x="2630147" y="3104406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13303-4500-072E-54C7-C5054B196510}"/>
              </a:ext>
            </a:extLst>
          </p:cNvPr>
          <p:cNvSpPr txBox="1"/>
          <p:nvPr/>
        </p:nvSpPr>
        <p:spPr>
          <a:xfrm>
            <a:off x="2295525" y="3913500"/>
            <a:ext cx="2836985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+ 3 + 3 + 3 = 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3ED24-3AC4-AC9C-C649-2C106B6439CC}"/>
              </a:ext>
            </a:extLst>
          </p:cNvPr>
          <p:cNvSpPr txBox="1"/>
          <p:nvPr/>
        </p:nvSpPr>
        <p:spPr>
          <a:xfrm>
            <a:off x="2779026" y="4965979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 = 12</a:t>
            </a:r>
          </a:p>
        </p:txBody>
      </p:sp>
    </p:spTree>
    <p:extLst>
      <p:ext uri="{BB962C8B-B14F-4D97-AF65-F5344CB8AC3E}">
        <p14:creationId xmlns:p14="http://schemas.microsoft.com/office/powerpoint/2010/main" val="945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1EFED-7546-5C6E-31A9-F4A4BCFD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1095375"/>
          </a:xfrm>
          <a:prstGeom prst="rect">
            <a:avLst/>
          </a:prstGeom>
        </p:spPr>
      </p:pic>
      <p:pic>
        <p:nvPicPr>
          <p:cNvPr id="4" name="Picture 3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A8014C08-0A51-1661-08BE-CFA84384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-257809" y="4067684"/>
            <a:ext cx="2149678" cy="306251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71ACD5F-D066-2C96-669C-0829754B39F0}"/>
              </a:ext>
            </a:extLst>
          </p:cNvPr>
          <p:cNvSpPr/>
          <p:nvPr/>
        </p:nvSpPr>
        <p:spPr>
          <a:xfrm>
            <a:off x="58762" y="2410487"/>
            <a:ext cx="5514536" cy="1204909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 xe xích lô có 3 bánh xe. Hỏi 4 xe xích lô có bao nhiêu bánh?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E34CF-B79C-D748-1651-6DD573A4329C}"/>
              </a:ext>
            </a:extLst>
          </p:cNvPr>
          <p:cNvSpPr txBox="1"/>
          <p:nvPr/>
        </p:nvSpPr>
        <p:spPr>
          <a:xfrm>
            <a:off x="2212933" y="4067684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18C1D-20E4-7E70-1ECF-FAF2C4A6E6A8}"/>
              </a:ext>
            </a:extLst>
          </p:cNvPr>
          <p:cNvSpPr txBox="1"/>
          <p:nvPr/>
        </p:nvSpPr>
        <p:spPr>
          <a:xfrm>
            <a:off x="2100711" y="4793109"/>
            <a:ext cx="2836985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+ 3 + 3 + 3 = 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9BEC4-861A-718C-1477-7B20A21A8D00}"/>
              </a:ext>
            </a:extLst>
          </p:cNvPr>
          <p:cNvSpPr txBox="1"/>
          <p:nvPr/>
        </p:nvSpPr>
        <p:spPr>
          <a:xfrm>
            <a:off x="2100711" y="5615167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 = 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BA76B-7D28-8362-4C37-323BBEB19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114" y="1095375"/>
            <a:ext cx="5790495" cy="5610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487D28-DEF8-1A3B-E3C4-02D130993E92}"/>
              </a:ext>
            </a:extLst>
          </p:cNvPr>
          <p:cNvSpPr txBox="1"/>
          <p:nvPr/>
        </p:nvSpPr>
        <p:spPr>
          <a:xfrm>
            <a:off x="8062057" y="3126787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26026-CBED-8DCC-8694-2FC64138E883}"/>
              </a:ext>
            </a:extLst>
          </p:cNvPr>
          <p:cNvSpPr txBox="1"/>
          <p:nvPr/>
        </p:nvSpPr>
        <p:spPr>
          <a:xfrm>
            <a:off x="8062057" y="3588452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409E1-E3F3-D1C5-CA64-D7379ED9BD6F}"/>
              </a:ext>
            </a:extLst>
          </p:cNvPr>
          <p:cNvSpPr txBox="1"/>
          <p:nvPr/>
        </p:nvSpPr>
        <p:spPr>
          <a:xfrm>
            <a:off x="8062057" y="4050117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96A251-59ED-42A1-E765-7DE0B0DBF14D}"/>
              </a:ext>
            </a:extLst>
          </p:cNvPr>
          <p:cNvSpPr txBox="1"/>
          <p:nvPr/>
        </p:nvSpPr>
        <p:spPr>
          <a:xfrm>
            <a:off x="8062057" y="4460743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01EFC-0B79-E72B-3D20-4ABB4712522E}"/>
              </a:ext>
            </a:extLst>
          </p:cNvPr>
          <p:cNvSpPr txBox="1"/>
          <p:nvPr/>
        </p:nvSpPr>
        <p:spPr>
          <a:xfrm>
            <a:off x="8062057" y="4860483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D95035-6F12-7821-41A8-7E3A95E41C4F}"/>
              </a:ext>
            </a:extLst>
          </p:cNvPr>
          <p:cNvSpPr txBox="1"/>
          <p:nvPr/>
        </p:nvSpPr>
        <p:spPr>
          <a:xfrm>
            <a:off x="8062057" y="5271109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DAF0F-2416-07F1-5300-78ED83DF8DD9}"/>
              </a:ext>
            </a:extLst>
          </p:cNvPr>
          <p:cNvSpPr txBox="1"/>
          <p:nvPr/>
        </p:nvSpPr>
        <p:spPr>
          <a:xfrm>
            <a:off x="8062057" y="5757521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100711" y="1272399"/>
            <a:ext cx="8636001" cy="1371599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2"/>
          <p:cNvSpPr>
            <a:spLocks noChangeArrowheads="1"/>
          </p:cNvSpPr>
          <p:nvPr/>
        </p:nvSpPr>
        <p:spPr bwMode="auto">
          <a:xfrm>
            <a:off x="3062288" y="1371600"/>
            <a:ext cx="60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67000" y="1371600"/>
            <a:ext cx="83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419600" y="1371600"/>
            <a:ext cx="838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       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3505200" y="1371600"/>
            <a:ext cx="60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78" name="Rectangle 23"/>
          <p:cNvSpPr>
            <a:spLocks noChangeArrowheads="1"/>
          </p:cNvSpPr>
          <p:nvPr/>
        </p:nvSpPr>
        <p:spPr bwMode="auto">
          <a:xfrm>
            <a:off x="3962400" y="1371600"/>
            <a:ext cx="45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0967" name="AutoShape 71"/>
          <p:cNvSpPr>
            <a:spLocks noChangeArrowheads="1"/>
          </p:cNvSpPr>
          <p:nvPr/>
        </p:nvSpPr>
        <p:spPr bwMode="auto">
          <a:xfrm rot="10800000">
            <a:off x="6570661" y="2933700"/>
            <a:ext cx="3650874" cy="1295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4333 w 21600"/>
              <a:gd name="T13" fmla="*/ 10445 h 21600"/>
              <a:gd name="T14" fmla="*/ 17267 w 21600"/>
              <a:gd name="T15" fmla="*/ 206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595" y="7400"/>
                </a:lnTo>
                <a:lnTo>
                  <a:pt x="7256" y="7400"/>
                </a:lnTo>
                <a:lnTo>
                  <a:pt x="7256" y="10445"/>
                </a:lnTo>
                <a:lnTo>
                  <a:pt x="5141" y="10445"/>
                </a:lnTo>
                <a:lnTo>
                  <a:pt x="5141" y="9494"/>
                </a:lnTo>
                <a:lnTo>
                  <a:pt x="0" y="15547"/>
                </a:lnTo>
                <a:lnTo>
                  <a:pt x="5141" y="21600"/>
                </a:lnTo>
                <a:lnTo>
                  <a:pt x="5141" y="20648"/>
                </a:lnTo>
                <a:lnTo>
                  <a:pt x="16459" y="20648"/>
                </a:lnTo>
                <a:lnTo>
                  <a:pt x="16459" y="21600"/>
                </a:lnTo>
                <a:lnTo>
                  <a:pt x="21600" y="15547"/>
                </a:lnTo>
                <a:lnTo>
                  <a:pt x="16459" y="9494"/>
                </a:lnTo>
                <a:lnTo>
                  <a:pt x="16459" y="10445"/>
                </a:lnTo>
                <a:lnTo>
                  <a:pt x="14344" y="10445"/>
                </a:lnTo>
                <a:lnTo>
                  <a:pt x="14344" y="7400"/>
                </a:lnTo>
                <a:lnTo>
                  <a:pt x="15005" y="74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68" name="Oval 72"/>
          <p:cNvSpPr>
            <a:spLocks noChangeArrowheads="1"/>
          </p:cNvSpPr>
          <p:nvPr/>
        </p:nvSpPr>
        <p:spPr bwMode="auto">
          <a:xfrm>
            <a:off x="4926013" y="2876550"/>
            <a:ext cx="2008189" cy="914400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</a:p>
          <a:p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nhất</a:t>
            </a:r>
          </a:p>
        </p:txBody>
      </p:sp>
      <p:sp>
        <p:nvSpPr>
          <p:cNvPr id="80969" name="Oval 73"/>
          <p:cNvSpPr>
            <a:spLocks noChangeArrowheads="1"/>
          </p:cNvSpPr>
          <p:nvPr/>
        </p:nvSpPr>
        <p:spPr bwMode="auto">
          <a:xfrm>
            <a:off x="10221536" y="2876550"/>
            <a:ext cx="1765677" cy="838200"/>
          </a:xfrm>
          <a:prstGeom prst="ellipse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</a:p>
          <a:p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hai</a:t>
            </a:r>
          </a:p>
        </p:txBody>
      </p:sp>
      <p:sp>
        <p:nvSpPr>
          <p:cNvPr id="80970" name="Oval 74"/>
          <p:cNvSpPr>
            <a:spLocks noChangeArrowheads="1"/>
          </p:cNvSpPr>
          <p:nvPr/>
        </p:nvSpPr>
        <p:spPr bwMode="auto">
          <a:xfrm>
            <a:off x="7634098" y="4229100"/>
            <a:ext cx="1524000" cy="838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106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60"/>
                            </p:stCondLst>
                            <p:childTnLst>
                              <p:par>
                                <p:cTn id="1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20"/>
                            </p:stCondLst>
                            <p:childTnLst>
                              <p:par>
                                <p:cTn id="7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3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67" grpId="0" animBg="1"/>
      <p:bldP spid="80968" grpId="0" animBg="1"/>
      <p:bldP spid="80969" grpId="0" animBg="1"/>
      <p:bldP spid="80970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450</Words>
  <Application>Microsoft Office PowerPoint</Application>
  <PresentationFormat>Widescreen</PresentationFormat>
  <Paragraphs>147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SVN-SAF</vt:lpstr>
      <vt:lpstr>Arial</vt:lpstr>
      <vt:lpstr>.VnMemorandum</vt:lpstr>
      <vt:lpstr>.VnTime</vt:lpstr>
      <vt:lpstr>UVN Van Chuong Nang</vt:lpstr>
      <vt:lpstr>Zilla Slab</vt:lpstr>
      <vt:lpstr>Tw Cen MT</vt:lpstr>
      <vt:lpstr>等线</vt:lpstr>
      <vt:lpstr>Times New Roman</vt:lpstr>
      <vt:lpstr>Calibri Light</vt:lpstr>
      <vt:lpstr>Coiny</vt:lpstr>
      <vt:lpstr>VNI-Bodon-Poster</vt:lpstr>
      <vt:lpstr>Sigmar One</vt:lpstr>
      <vt:lpstr>Calibri</vt:lpstr>
      <vt:lpstr>Droplet</vt:lpstr>
      <vt:lpstr>Office Theme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Thao Phuong</cp:lastModifiedBy>
  <cp:revision>28</cp:revision>
  <dcterms:created xsi:type="dcterms:W3CDTF">2022-03-28T23:45:00Z</dcterms:created>
  <dcterms:modified xsi:type="dcterms:W3CDTF">2023-09-11T00:55:30Z</dcterms:modified>
</cp:coreProperties>
</file>