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531" r:id="rId3"/>
    <p:sldId id="256" r:id="rId4"/>
    <p:sldId id="532" r:id="rId5"/>
    <p:sldId id="288" r:id="rId6"/>
    <p:sldId id="278" r:id="rId7"/>
    <p:sldId id="298" r:id="rId8"/>
    <p:sldId id="275" r:id="rId9"/>
    <p:sldId id="281" r:id="rId10"/>
    <p:sldId id="265" r:id="rId11"/>
    <p:sldId id="282" r:id="rId12"/>
    <p:sldId id="284" r:id="rId13"/>
    <p:sldId id="307" r:id="rId14"/>
    <p:sldId id="30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93" y="1970448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Ôn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tập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về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học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1E9F9-A886-4EF0-ABE2-462772F9CC77}"/>
              </a:ext>
            </a:extLst>
          </p:cNvPr>
          <p:cNvSpPr/>
          <p:nvPr/>
        </p:nvSpPr>
        <p:spPr>
          <a:xfrm>
            <a:off x="3644951" y="417773"/>
            <a:ext cx="5418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3DDCD-B0CA-4C34-A68C-B03F4252CF5D}"/>
              </a:ext>
            </a:extLst>
          </p:cNvPr>
          <p:cNvSpPr txBox="1"/>
          <p:nvPr/>
        </p:nvSpPr>
        <p:spPr>
          <a:xfrm>
            <a:off x="1723914" y="1607455"/>
            <a:ext cx="9625404" cy="13396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-285750" algn="just">
              <a:lnSpc>
                <a:spcPct val="115000"/>
              </a:lnSpc>
              <a:spcAft>
                <a:spcPts val="0"/>
              </a:spcAft>
            </a:pP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Nhận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được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khối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ập phương, khối hộp chữ nhậ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khối t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rụ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khối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cầu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qua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hình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ảnh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đó vật và qua hình vẽ. Nhận biết được ba điểm thẳng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hàng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hình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tứ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giác.Tính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được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dài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đườ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gấp khúc.</a:t>
            </a:r>
            <a:endParaRPr lang="en-S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AABC4-B9AB-4869-B85F-F5342ACF435C}"/>
              </a:ext>
            </a:extLst>
          </p:cNvPr>
          <p:cNvSpPr txBox="1"/>
          <p:nvPr/>
        </p:nvSpPr>
        <p:spPr>
          <a:xfrm>
            <a:off x="1283298" y="3910884"/>
            <a:ext cx="9625404" cy="10565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-28575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được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bài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ực tế liên quan đến 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đo độ dài, kh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lượng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dung 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tích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389</Words>
  <Application>Microsoft Office PowerPoint</Application>
  <PresentationFormat>Widescreen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.VnAristote</vt:lpstr>
      <vt:lpstr>Arial</vt:lpstr>
      <vt:lpstr>Arial Black</vt:lpstr>
      <vt:lpstr>Calibri</vt:lpstr>
      <vt:lpstr>Cambria</vt:lpstr>
      <vt:lpstr>Coiny</vt:lpstr>
      <vt:lpstr>HP001 4 hàng</vt:lpstr>
      <vt:lpstr>Times New Roman</vt:lpstr>
      <vt:lpstr>UVN Van Chuong Nang</vt:lpstr>
      <vt:lpstr>Wingdings</vt:lpstr>
      <vt:lpstr>Zilla Slab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Lê Thị Khánh Ly (420000327)</cp:lastModifiedBy>
  <cp:revision>54</cp:revision>
  <dcterms:created xsi:type="dcterms:W3CDTF">2015-05-05T08:02:14Z</dcterms:created>
  <dcterms:modified xsi:type="dcterms:W3CDTF">2022-09-14T17:09:58Z</dcterms:modified>
</cp:coreProperties>
</file>