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8"/>
  </p:notesMasterIdLst>
  <p:sldIdLst>
    <p:sldId id="531" r:id="rId3"/>
    <p:sldId id="318" r:id="rId4"/>
    <p:sldId id="300" r:id="rId5"/>
    <p:sldId id="256" r:id="rId6"/>
    <p:sldId id="321" r:id="rId7"/>
    <p:sldId id="319" r:id="rId8"/>
    <p:sldId id="301" r:id="rId9"/>
    <p:sldId id="294" r:id="rId10"/>
    <p:sldId id="303" r:id="rId11"/>
    <p:sldId id="286" r:id="rId12"/>
    <p:sldId id="295" r:id="rId13"/>
    <p:sldId id="296" r:id="rId14"/>
    <p:sldId id="290" r:id="rId15"/>
    <p:sldId id="289" r:id="rId16"/>
    <p:sldId id="29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8F"/>
    <a:srgbClr val="D34CD6"/>
    <a:srgbClr val="FFFBCD"/>
    <a:srgbClr val="FFF789"/>
    <a:srgbClr val="FDDEEB"/>
    <a:srgbClr val="FFFAC2"/>
    <a:srgbClr val="FCDFDC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4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AD5-0BDE-43B1-B662-4F9E5C723D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9536-0F22-442A-BA6F-433FE9B83C6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86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1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35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5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56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02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70120-10E3-4427-9A02-3F0CB9E0B8B5}" type="datetimeFigureOut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AE39F-2699-433F-A23E-46330603E9A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751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48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07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72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12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680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7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02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67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27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88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6706A-4771-4236-A85D-5808BC549C30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320FC-D7EB-44DE-8CAB-2C551848F8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808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166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705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1580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64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39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410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244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866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2675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74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226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143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34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76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85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866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573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06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4229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816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122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139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27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98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42" Type="http://schemas.openxmlformats.org/officeDocument/2006/relationships/slideLayout" Target="../slideLayouts/slideLayout68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slideLayout" Target="../slideLayouts/slideLayout66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43" Type="http://schemas.openxmlformats.org/officeDocument/2006/relationships/slideLayout" Target="../slideLayouts/slideLayout69.xml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46.xml"/><Relationship Id="rId4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3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4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15693-E97C-4AF6-ABE5-4ABC82A73954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583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  <p:sldLayoutId id="2147483730" r:id="rId39"/>
    <p:sldLayoutId id="2147483731" r:id="rId40"/>
    <p:sldLayoutId id="2147483732" r:id="rId41"/>
    <p:sldLayoutId id="2147483733" r:id="rId42"/>
    <p:sldLayoutId id="2147483734" r:id="rId4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+mn-ea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193" y="1970448"/>
            <a:ext cx="10067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chia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Zilla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77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84222" y="196050"/>
            <a:ext cx="3390558" cy="13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722414"/>
            <a:ext cx="515372" cy="4816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26725" y="1722414"/>
            <a:ext cx="1246045" cy="953781"/>
            <a:chOff x="1870518" y="1440653"/>
            <a:chExt cx="1117914" cy="571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571910"/>
              <a:chOff x="1870518" y="1440654"/>
              <a:chExt cx="758382" cy="57191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0625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7790" cy="571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0134871"/>
                  </p:ext>
                </p:extLst>
              </p:nvPr>
            </p:nvGraphicFramePr>
            <p:xfrm>
              <a:off x="1826725" y="2886286"/>
              <a:ext cx="8329644" cy="2453124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85950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2352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350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9776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81508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5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28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150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15082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?</a:t>
                          </a:r>
                          <a:endParaRPr kumimoji="0" lang="vi-VN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0134871"/>
                  </p:ext>
                </p:extLst>
              </p:nvPr>
            </p:nvGraphicFramePr>
            <p:xfrm>
              <a:off x="1826725" y="2886286"/>
              <a:ext cx="8329644" cy="2453124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85950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2352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350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9776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81508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1" t="-2985" r="-367918" b="-70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28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150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?</a:t>
                          </a:r>
                          <a:endParaRPr kumimoji="0" lang="vi-VN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4785451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5821821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6952725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083629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F352A1-119B-0C88-CEA6-520A969BFA4B}"/>
              </a:ext>
            </a:extLst>
          </p:cNvPr>
          <p:cNvSpPr txBox="1"/>
          <p:nvPr/>
        </p:nvSpPr>
        <p:spPr>
          <a:xfrm>
            <a:off x="9214533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3054074" cy="118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1B029D7-124F-0C06-7496-86EC44D4FF38}"/>
              </a:ext>
            </a:extLst>
          </p:cNvPr>
          <p:cNvSpPr/>
          <p:nvPr/>
        </p:nvSpPr>
        <p:spPr>
          <a:xfrm>
            <a:off x="1066564" y="1722414"/>
            <a:ext cx="515372" cy="4816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57D99-2077-5C25-BEEE-C54D61E21636}"/>
              </a:ext>
            </a:extLst>
          </p:cNvPr>
          <p:cNvSpPr txBox="1"/>
          <p:nvPr/>
        </p:nvSpPr>
        <p:spPr>
          <a:xfrm>
            <a:off x="2673970" y="172241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BF418D-EEA3-96FC-CDB4-8598C865BEE1}"/>
              </a:ext>
            </a:extLst>
          </p:cNvPr>
          <p:cNvSpPr txBox="1"/>
          <p:nvPr/>
        </p:nvSpPr>
        <p:spPr>
          <a:xfrm>
            <a:off x="1763483" y="1584716"/>
            <a:ext cx="944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Toa tàu nào ghi phép tính có kết quả lớn nhất?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3B4B27F-B1FF-22DC-B6D9-F34B41C73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20" y="2756378"/>
            <a:ext cx="2414217" cy="24721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819554-9C26-0AE6-AF81-57FB90985E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"/>
          <a:stretch/>
        </p:blipFill>
        <p:spPr>
          <a:xfrm>
            <a:off x="768569" y="2368744"/>
            <a:ext cx="2263104" cy="31657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C9AEDE-6A55-D369-9AB8-62C9639F0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50" y="2756378"/>
            <a:ext cx="2414217" cy="24721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D390D9-2B66-B3D3-C03B-DEFC519A6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50" y="2756378"/>
            <a:ext cx="2414217" cy="24721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FA7BA78-1E2C-8289-B23A-E95DB7204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80" y="2756378"/>
            <a:ext cx="2414217" cy="247215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C67F1AA-E612-88AF-4AC8-DBD002245D66}"/>
              </a:ext>
            </a:extLst>
          </p:cNvPr>
          <p:cNvSpPr/>
          <p:nvPr/>
        </p:nvSpPr>
        <p:spPr>
          <a:xfrm>
            <a:off x="3358236" y="3380015"/>
            <a:ext cx="1670953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954118-4880-1F2A-C263-AA36CC8B5569}"/>
              </a:ext>
            </a:extLst>
          </p:cNvPr>
          <p:cNvSpPr/>
          <p:nvPr/>
        </p:nvSpPr>
        <p:spPr>
          <a:xfrm>
            <a:off x="5206385" y="3380015"/>
            <a:ext cx="1712678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: 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CABC6C-B426-8298-9A04-01F449CBB5FC}"/>
              </a:ext>
            </a:extLst>
          </p:cNvPr>
          <p:cNvSpPr/>
          <p:nvPr/>
        </p:nvSpPr>
        <p:spPr>
          <a:xfrm>
            <a:off x="7080227" y="3380015"/>
            <a:ext cx="1722066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: 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856FD6-D5BA-FDE5-A85A-EEC375E30DDF}"/>
              </a:ext>
            </a:extLst>
          </p:cNvPr>
          <p:cNvSpPr/>
          <p:nvPr/>
        </p:nvSpPr>
        <p:spPr>
          <a:xfrm>
            <a:off x="8952570" y="3380015"/>
            <a:ext cx="1722065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: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7FA2D3-73D2-B284-D8F9-9C4216DE997C}"/>
              </a:ext>
            </a:extLst>
          </p:cNvPr>
          <p:cNvSpPr txBox="1"/>
          <p:nvPr/>
        </p:nvSpPr>
        <p:spPr>
          <a:xfrm>
            <a:off x="3816872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95481A-3290-A352-9A9B-B3ABF0929EAF}"/>
              </a:ext>
            </a:extLst>
          </p:cNvPr>
          <p:cNvSpPr txBox="1"/>
          <p:nvPr/>
        </p:nvSpPr>
        <p:spPr>
          <a:xfrm>
            <a:off x="9546329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B1D5AA7-A080-5ACC-4C94-99EEFB33088A}"/>
              </a:ext>
            </a:extLst>
          </p:cNvPr>
          <p:cNvSpPr/>
          <p:nvPr/>
        </p:nvSpPr>
        <p:spPr>
          <a:xfrm>
            <a:off x="7441736" y="2467946"/>
            <a:ext cx="831313" cy="741553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CD139A-AB4F-5003-538A-7A2E9F73A386}"/>
              </a:ext>
            </a:extLst>
          </p:cNvPr>
          <p:cNvSpPr txBox="1"/>
          <p:nvPr/>
        </p:nvSpPr>
        <p:spPr>
          <a:xfrm>
            <a:off x="5759887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3A7BDF-C03A-0E28-AFB7-340960D93AD4}"/>
              </a:ext>
            </a:extLst>
          </p:cNvPr>
          <p:cNvSpPr txBox="1"/>
          <p:nvPr/>
        </p:nvSpPr>
        <p:spPr>
          <a:xfrm>
            <a:off x="7559786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7" grpId="0"/>
      <p:bldP spid="32" grpId="0" animBg="1"/>
      <p:bldP spid="33" grpId="0" animBg="1"/>
      <p:bldP spid="34" grpId="0" animBg="1"/>
      <p:bldP spid="35" grpId="0" animBg="1"/>
      <p:bldP spid="37" grpId="0"/>
      <p:bldP spid="40" grpId="0"/>
      <p:bldP spid="41" grpId="0" animBg="1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93" y="252253"/>
            <a:ext cx="2843491" cy="1097217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909962" y="1529416"/>
            <a:ext cx="549428" cy="6463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1527769" y="1529415"/>
            <a:ext cx="1206993" cy="666296"/>
            <a:chOff x="1870518" y="1421128"/>
            <a:chExt cx="1206993" cy="6516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632112"/>
              <a:chOff x="1870518" y="1440654"/>
              <a:chExt cx="758382" cy="632112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63211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59155" cy="63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97279" y="1421128"/>
              <a:ext cx="380232" cy="63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FE19124-57BC-413B-A05D-75F7B2699ADD}"/>
              </a:ext>
            </a:extLst>
          </p:cNvPr>
          <p:cNvSpPr txBox="1"/>
          <p:nvPr/>
        </p:nvSpPr>
        <p:spPr>
          <a:xfrm flipH="1">
            <a:off x="593851" y="2603053"/>
            <a:ext cx="54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A07B63-F68A-4286-8641-95E92C8993F0}"/>
              </a:ext>
            </a:extLst>
          </p:cNvPr>
          <p:cNvSpPr txBox="1"/>
          <p:nvPr/>
        </p:nvSpPr>
        <p:spPr>
          <a:xfrm>
            <a:off x="4228508" y="2444835"/>
            <a:ext cx="51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A41A33-55AF-19BF-FD83-A30483EF73B4}"/>
              </a:ext>
            </a:extLst>
          </p:cNvPr>
          <p:cNvSpPr/>
          <p:nvPr/>
        </p:nvSpPr>
        <p:spPr>
          <a:xfrm>
            <a:off x="1141607" y="284117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54ADDC-3C74-5BED-4FB8-A8B3850CEE45}"/>
              </a:ext>
            </a:extLst>
          </p:cNvPr>
          <p:cNvCxnSpPr>
            <a:stCxn id="3" idx="6"/>
          </p:cNvCxnSpPr>
          <p:nvPr/>
        </p:nvCxnSpPr>
        <p:spPr>
          <a:xfrm>
            <a:off x="2067464" y="330381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0DB5744-786D-B697-DE16-3E754A0832AB}"/>
              </a:ext>
            </a:extLst>
          </p:cNvPr>
          <p:cNvSpPr/>
          <p:nvPr/>
        </p:nvSpPr>
        <p:spPr>
          <a:xfrm>
            <a:off x="3199579" y="284117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912F470-72BA-98FD-FEC7-8D33C24D43D6}"/>
              </a:ext>
            </a:extLst>
          </p:cNvPr>
          <p:cNvSpPr/>
          <p:nvPr/>
        </p:nvSpPr>
        <p:spPr>
          <a:xfrm>
            <a:off x="4794614" y="278674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7EAB208-C0C0-8717-D377-E5107A37F7D9}"/>
              </a:ext>
            </a:extLst>
          </p:cNvPr>
          <p:cNvCxnSpPr>
            <a:stCxn id="36" idx="6"/>
          </p:cNvCxnSpPr>
          <p:nvPr/>
        </p:nvCxnSpPr>
        <p:spPr>
          <a:xfrm>
            <a:off x="5720471" y="324938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F79B3F7-A9F4-2DC6-626E-B3083A3FEC19}"/>
              </a:ext>
            </a:extLst>
          </p:cNvPr>
          <p:cNvSpPr/>
          <p:nvPr/>
        </p:nvSpPr>
        <p:spPr>
          <a:xfrm>
            <a:off x="6852586" y="278674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F4B6495-E61A-BED2-DE69-5F6C552146DC}"/>
              </a:ext>
            </a:extLst>
          </p:cNvPr>
          <p:cNvSpPr/>
          <p:nvPr/>
        </p:nvSpPr>
        <p:spPr>
          <a:xfrm>
            <a:off x="8236739" y="273231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024B967-1CCF-93C2-9582-ECFE111C7ADB}"/>
              </a:ext>
            </a:extLst>
          </p:cNvPr>
          <p:cNvCxnSpPr>
            <a:stCxn id="45" idx="6"/>
          </p:cNvCxnSpPr>
          <p:nvPr/>
        </p:nvCxnSpPr>
        <p:spPr>
          <a:xfrm>
            <a:off x="9162596" y="319495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1EB11E1-9868-463F-AC19-AFF16A83A1A6}"/>
              </a:ext>
            </a:extLst>
          </p:cNvPr>
          <p:cNvSpPr/>
          <p:nvPr/>
        </p:nvSpPr>
        <p:spPr>
          <a:xfrm>
            <a:off x="10294711" y="273231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7F8632-269B-759E-5482-BAD2A2254DF5}"/>
              </a:ext>
            </a:extLst>
          </p:cNvPr>
          <p:cNvSpPr txBox="1"/>
          <p:nvPr/>
        </p:nvSpPr>
        <p:spPr>
          <a:xfrm>
            <a:off x="7784389" y="2404344"/>
            <a:ext cx="51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A952DC-928F-06EB-3AE2-BFD6B3A5936B}"/>
              </a:ext>
            </a:extLst>
          </p:cNvPr>
          <p:cNvSpPr/>
          <p:nvPr/>
        </p:nvSpPr>
        <p:spPr>
          <a:xfrm>
            <a:off x="1194598" y="4397829"/>
            <a:ext cx="820998" cy="8164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E341814-481C-9479-D032-D6F7B1132CD9}"/>
              </a:ext>
            </a:extLst>
          </p:cNvPr>
          <p:cNvCxnSpPr/>
          <p:nvPr/>
        </p:nvCxnSpPr>
        <p:spPr>
          <a:xfrm>
            <a:off x="2011247" y="4806042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AF327AA9-C49B-B99A-149B-A3A03955801B}"/>
              </a:ext>
            </a:extLst>
          </p:cNvPr>
          <p:cNvSpPr/>
          <p:nvPr/>
        </p:nvSpPr>
        <p:spPr>
          <a:xfrm>
            <a:off x="3143361" y="4283527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029388F-8066-5B31-432E-FBBCEBB56C79}"/>
              </a:ext>
            </a:extLst>
          </p:cNvPr>
          <p:cNvSpPr/>
          <p:nvPr/>
        </p:nvSpPr>
        <p:spPr>
          <a:xfrm>
            <a:off x="4903822" y="4365176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63C9ADE-1559-2AD3-AB78-3A1DB6B5C79D}"/>
              </a:ext>
            </a:extLst>
          </p:cNvPr>
          <p:cNvCxnSpPr/>
          <p:nvPr/>
        </p:nvCxnSpPr>
        <p:spPr>
          <a:xfrm>
            <a:off x="5720471" y="4773389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14E4189C-DB42-DB19-33DE-4A6BC4D2C23B}"/>
              </a:ext>
            </a:extLst>
          </p:cNvPr>
          <p:cNvSpPr/>
          <p:nvPr/>
        </p:nvSpPr>
        <p:spPr>
          <a:xfrm>
            <a:off x="6852585" y="4250874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64026BA-8511-62B3-EF84-B17BBA3A4EED}"/>
              </a:ext>
            </a:extLst>
          </p:cNvPr>
          <p:cNvSpPr/>
          <p:nvPr/>
        </p:nvSpPr>
        <p:spPr>
          <a:xfrm>
            <a:off x="8345947" y="4343410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C3C3F25-4AAB-B7CA-9ABB-948AEC78D907}"/>
              </a:ext>
            </a:extLst>
          </p:cNvPr>
          <p:cNvCxnSpPr/>
          <p:nvPr/>
        </p:nvCxnSpPr>
        <p:spPr>
          <a:xfrm>
            <a:off x="9162596" y="4751623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1FE19EC-953B-2B0E-3C1B-7EFD59FAB5F2}"/>
              </a:ext>
            </a:extLst>
          </p:cNvPr>
          <p:cNvSpPr/>
          <p:nvPr/>
        </p:nvSpPr>
        <p:spPr>
          <a:xfrm>
            <a:off x="10294710" y="4229108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CA816F7-D358-AE98-93AB-3AB393834CDB}"/>
              </a:ext>
            </a:extLst>
          </p:cNvPr>
          <p:cNvSpPr/>
          <p:nvPr/>
        </p:nvSpPr>
        <p:spPr>
          <a:xfrm>
            <a:off x="1176643" y="4399227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922D0-0858-E325-9993-FB235D7CF99A}"/>
              </a:ext>
            </a:extLst>
          </p:cNvPr>
          <p:cNvSpPr txBox="1"/>
          <p:nvPr/>
        </p:nvSpPr>
        <p:spPr>
          <a:xfrm>
            <a:off x="2079568" y="2552386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C08A8F8-2117-4EAC-428F-2189D26A095D}"/>
              </a:ext>
            </a:extLst>
          </p:cNvPr>
          <p:cNvSpPr txBox="1"/>
          <p:nvPr/>
        </p:nvSpPr>
        <p:spPr>
          <a:xfrm>
            <a:off x="5770871" y="2527390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00EF6C7-FAF4-C3E3-8114-64B81B1FE45E}"/>
              </a:ext>
            </a:extLst>
          </p:cNvPr>
          <p:cNvSpPr txBox="1"/>
          <p:nvPr/>
        </p:nvSpPr>
        <p:spPr>
          <a:xfrm>
            <a:off x="9156280" y="2455721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BF59ABF-DFBF-FA49-1732-8C9CEFCDE52C}"/>
              </a:ext>
            </a:extLst>
          </p:cNvPr>
          <p:cNvSpPr txBox="1"/>
          <p:nvPr/>
        </p:nvSpPr>
        <p:spPr>
          <a:xfrm>
            <a:off x="2111840" y="3989457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F866DDF-1BCC-5E05-9DF9-24A8B44B4B06}"/>
              </a:ext>
            </a:extLst>
          </p:cNvPr>
          <p:cNvSpPr txBox="1"/>
          <p:nvPr/>
        </p:nvSpPr>
        <p:spPr>
          <a:xfrm>
            <a:off x="5819013" y="4005631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6901ECE-A9CE-1A01-0FB9-76556CD912EB}"/>
              </a:ext>
            </a:extLst>
          </p:cNvPr>
          <p:cNvSpPr txBox="1"/>
          <p:nvPr/>
        </p:nvSpPr>
        <p:spPr>
          <a:xfrm>
            <a:off x="9275891" y="3983865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B12984-86B8-25CF-0BA2-87BB2E1F0440}"/>
              </a:ext>
            </a:extLst>
          </p:cNvPr>
          <p:cNvSpPr txBox="1"/>
          <p:nvPr/>
        </p:nvSpPr>
        <p:spPr>
          <a:xfrm>
            <a:off x="3345262" y="2837486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E8267AB-031B-8F98-A02B-5CA6BCF8CE3B}"/>
              </a:ext>
            </a:extLst>
          </p:cNvPr>
          <p:cNvSpPr txBox="1"/>
          <p:nvPr/>
        </p:nvSpPr>
        <p:spPr>
          <a:xfrm>
            <a:off x="3367029" y="4285247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3FFFDA4-E84E-FF1B-462B-2D905BA33BC6}"/>
              </a:ext>
            </a:extLst>
          </p:cNvPr>
          <p:cNvSpPr txBox="1"/>
          <p:nvPr/>
        </p:nvSpPr>
        <p:spPr>
          <a:xfrm>
            <a:off x="6992009" y="2757308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47874C0-B6A4-2F51-2465-E630DD1229C8}"/>
              </a:ext>
            </a:extLst>
          </p:cNvPr>
          <p:cNvSpPr txBox="1"/>
          <p:nvPr/>
        </p:nvSpPr>
        <p:spPr>
          <a:xfrm>
            <a:off x="7085809" y="4250874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CEB9307-48BD-6E8F-CFE0-A4EF37863C15}"/>
              </a:ext>
            </a:extLst>
          </p:cNvPr>
          <p:cNvSpPr txBox="1"/>
          <p:nvPr/>
        </p:nvSpPr>
        <p:spPr>
          <a:xfrm>
            <a:off x="10457025" y="2717741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3844597-C25E-613E-9274-3545D6BF6408}"/>
              </a:ext>
            </a:extLst>
          </p:cNvPr>
          <p:cNvSpPr txBox="1"/>
          <p:nvPr/>
        </p:nvSpPr>
        <p:spPr>
          <a:xfrm>
            <a:off x="10507968" y="4250874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C7031D2-7A85-0EA4-A63A-C9731E075643}"/>
              </a:ext>
            </a:extLst>
          </p:cNvPr>
          <p:cNvSpPr txBox="1"/>
          <p:nvPr/>
        </p:nvSpPr>
        <p:spPr>
          <a:xfrm>
            <a:off x="3269290" y="288674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D871573-E6F0-7609-539A-C55BC6291185}"/>
              </a:ext>
            </a:extLst>
          </p:cNvPr>
          <p:cNvSpPr txBox="1"/>
          <p:nvPr/>
        </p:nvSpPr>
        <p:spPr>
          <a:xfrm>
            <a:off x="6927395" y="2821181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1F112BE-D52D-7C7A-9CD5-D79A6FCDECB4}"/>
              </a:ext>
            </a:extLst>
          </p:cNvPr>
          <p:cNvSpPr txBox="1"/>
          <p:nvPr/>
        </p:nvSpPr>
        <p:spPr>
          <a:xfrm>
            <a:off x="10298791" y="275730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2F644A5-06F2-98F9-03C5-0542812144DE}"/>
              </a:ext>
            </a:extLst>
          </p:cNvPr>
          <p:cNvSpPr txBox="1"/>
          <p:nvPr/>
        </p:nvSpPr>
        <p:spPr>
          <a:xfrm>
            <a:off x="10487818" y="4290719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FD52110-9369-29A0-5C7C-2976AC1747A8}"/>
              </a:ext>
            </a:extLst>
          </p:cNvPr>
          <p:cNvSpPr txBox="1"/>
          <p:nvPr/>
        </p:nvSpPr>
        <p:spPr>
          <a:xfrm>
            <a:off x="3354375" y="438678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01A89BB-18BC-423F-6256-78C8F16CD528}"/>
              </a:ext>
            </a:extLst>
          </p:cNvPr>
          <p:cNvSpPr txBox="1"/>
          <p:nvPr/>
        </p:nvSpPr>
        <p:spPr>
          <a:xfrm>
            <a:off x="7058453" y="433780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6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586929EC-FC82-477A-9443-E9AD6080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49081EC-AA8B-4BC4-8E78-4B05C0A55405}"/>
              </a:ext>
            </a:extLst>
          </p:cNvPr>
          <p:cNvSpPr/>
          <p:nvPr/>
        </p:nvSpPr>
        <p:spPr>
          <a:xfrm>
            <a:off x="953505" y="146410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CB496-9377-D15E-4D51-A36769B07831}"/>
              </a:ext>
            </a:extLst>
          </p:cNvPr>
          <p:cNvSpPr txBox="1"/>
          <p:nvPr/>
        </p:nvSpPr>
        <p:spPr>
          <a:xfrm>
            <a:off x="1480457" y="1372651"/>
            <a:ext cx="10029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Có 24 chiếc bánh chia vào các hộp, mỗi hộp 4 chiếc bánh. Hỏi được bao nhiêu hộp bánh như vậy?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6E1F9B-38E7-7D7B-0D2B-F3961833EEBD}"/>
              </a:ext>
            </a:extLst>
          </p:cNvPr>
          <p:cNvCxnSpPr/>
          <p:nvPr/>
        </p:nvCxnSpPr>
        <p:spPr>
          <a:xfrm>
            <a:off x="1665514" y="1861458"/>
            <a:ext cx="56170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0012BA-EE4B-CF3A-FFA7-90AC0C5D6BEF}"/>
              </a:ext>
            </a:extLst>
          </p:cNvPr>
          <p:cNvCxnSpPr>
            <a:cxnSpLocks/>
          </p:cNvCxnSpPr>
          <p:nvPr/>
        </p:nvCxnSpPr>
        <p:spPr>
          <a:xfrm>
            <a:off x="7634151" y="1891395"/>
            <a:ext cx="36929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EE8B26-D0B4-9155-FFFE-26A128E1C920}"/>
              </a:ext>
            </a:extLst>
          </p:cNvPr>
          <p:cNvCxnSpPr>
            <a:cxnSpLocks/>
          </p:cNvCxnSpPr>
          <p:nvPr/>
        </p:nvCxnSpPr>
        <p:spPr>
          <a:xfrm>
            <a:off x="4974771" y="2432454"/>
            <a:ext cx="3220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844806-EAEB-444B-737C-E2D2A8518DE2}"/>
              </a:ext>
            </a:extLst>
          </p:cNvPr>
          <p:cNvCxnSpPr>
            <a:cxnSpLocks/>
          </p:cNvCxnSpPr>
          <p:nvPr/>
        </p:nvCxnSpPr>
        <p:spPr>
          <a:xfrm>
            <a:off x="4963341" y="2546754"/>
            <a:ext cx="3231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D56C87-6381-71BE-A0B8-BB0B107D9578}"/>
              </a:ext>
            </a:extLst>
          </p:cNvPr>
          <p:cNvSpPr txBox="1"/>
          <p:nvPr/>
        </p:nvSpPr>
        <p:spPr>
          <a:xfrm>
            <a:off x="4392113" y="3020864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4C6F17-6AE0-5C12-8E66-E1C691902252}"/>
              </a:ext>
            </a:extLst>
          </p:cNvPr>
          <p:cNvSpPr txBox="1"/>
          <p:nvPr/>
        </p:nvSpPr>
        <p:spPr>
          <a:xfrm>
            <a:off x="3340281" y="3664915"/>
            <a:ext cx="6649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số hộp bánh là:</a:t>
            </a:r>
          </a:p>
          <a:p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24 : 4 = 6 (hộp bánh)</a:t>
            </a:r>
          </a:p>
          <a:p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Đáp số: 6 hộp bánh</a:t>
            </a:r>
          </a:p>
        </p:txBody>
      </p:sp>
    </p:spTree>
    <p:extLst>
      <p:ext uri="{BB962C8B-B14F-4D97-AF65-F5344CB8AC3E}">
        <p14:creationId xmlns:p14="http://schemas.microsoft.com/office/powerpoint/2010/main" val="4499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-7415" y="1349291"/>
            <a:ext cx="12037511" cy="5407793"/>
            <a:chOff x="868639" y="1278169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68639" y="1278169"/>
              <a:ext cx="10441858" cy="4703765"/>
              <a:chOff x="868639" y="1278169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68639" y="1278169"/>
                <a:ext cx="10441858" cy="4703765"/>
                <a:chOff x="868639" y="1278169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68639" y="1278169"/>
                  <a:ext cx="10441858" cy="4703765"/>
                  <a:chOff x="868639" y="1278169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8639" y="1278169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2" y="2682919"/>
                  <a:ext cx="2719510" cy="615728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4</a:t>
                  </a:r>
                  <a:r>
                    <a:rPr kumimoji="0" lang="en-US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x 4</a:t>
                  </a:r>
                  <a:r>
                    <a:rPr kumimoji="0" lang="vi-VN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vi-VN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= ?</a:t>
                  </a:r>
                  <a:endParaRPr kumimoji="0" lang="x-none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791317"/>
                <a:ext cx="2684269" cy="615728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 x 6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?</a:t>
                </a:r>
                <a:endPara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024693"/>
                <a:ext cx="2780276" cy="615728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x 8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?</a:t>
                </a:r>
                <a:endPara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4977091"/>
                <a:ext cx="2684269" cy="615728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 x 2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?</a:t>
                </a:r>
                <a:endPara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63176" y="1980059"/>
              <a:ext cx="800508" cy="508645"/>
              <a:chOff x="5663176" y="1980059"/>
              <a:chExt cx="800508" cy="50864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750448" y="1980059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08645"/>
              <a:chOff x="5619648" y="1963373"/>
              <a:chExt cx="713236" cy="50864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3" y="3836292"/>
              <a:ext cx="841615" cy="508645"/>
              <a:chOff x="5619647" y="1963373"/>
              <a:chExt cx="841615" cy="50864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7" y="1963373"/>
                <a:ext cx="841615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srgbClr val="EB54E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</a:t>
                </a:r>
                <a:r>
                  <a:rPr kumimoji="0" lang="en-US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srgbClr val="EB54E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24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EB54E9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59732" y="4896550"/>
              <a:ext cx="713236" cy="508645"/>
              <a:chOff x="5629405" y="2005124"/>
              <a:chExt cx="713236" cy="50864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29405" y="2005124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086026" y="187241"/>
            <a:ext cx="9697340" cy="1015659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 rot="2222361">
            <a:off x="4486374" y="5229407"/>
            <a:ext cx="1121731" cy="824711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6382980" y="3454063"/>
            <a:ext cx="1045291" cy="1328716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793825" y="2998982"/>
            <a:ext cx="1536361" cy="2711612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286175" y="2179057"/>
            <a:ext cx="920204" cy="1226511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81" y="2332220"/>
            <a:ext cx="184715" cy="384717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6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40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</a:t>
              </a:r>
              <a:r>
                <a:rPr lang="vi-VN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ĐỀ </a:t>
              </a:r>
              <a:r>
                <a:rPr lang="en-US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6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</a:t>
            </a: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CHIA </a:t>
            </a:r>
            <a:r>
              <a:rPr lang="en-US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4300CB-A45D-411D-9D1D-430B2D2A81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983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763491-5021-4369-9F25-B1C8E0454115}"/>
              </a:ext>
            </a:extLst>
          </p:cNvPr>
          <p:cNvSpPr/>
          <p:nvPr/>
        </p:nvSpPr>
        <p:spPr>
          <a:xfrm>
            <a:off x="2286000" y="3406140"/>
            <a:ext cx="9132570" cy="130302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Vận dụng vào tính nhẩm, giải bài tập, bài toán thực tế liên quan đến bảng chia 4.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1DB489-0C2F-4CD1-AFAD-3FD6C97A92A1}"/>
              </a:ext>
            </a:extLst>
          </p:cNvPr>
          <p:cNvSpPr/>
          <p:nvPr/>
        </p:nvSpPr>
        <p:spPr>
          <a:xfrm>
            <a:off x="1040130" y="1380231"/>
            <a:ext cx="9246870" cy="118872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chia 4.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A87B0E-9888-4CED-8205-6234FA684E28}"/>
              </a:ext>
            </a:extLst>
          </p:cNvPr>
          <p:cNvSpPr/>
          <p:nvPr/>
        </p:nvSpPr>
        <p:spPr>
          <a:xfrm>
            <a:off x="3238178" y="305395"/>
            <a:ext cx="54184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98262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340EF635-0DE5-95EC-0596-039F31F25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3031377" cy="11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0F39F1-9BA9-469A-C5F5-9AFA74DC95A5}"/>
              </a:ext>
            </a:extLst>
          </p:cNvPr>
          <p:cNvSpPr txBox="1"/>
          <p:nvPr/>
        </p:nvSpPr>
        <p:spPr>
          <a:xfrm>
            <a:off x="862924" y="164436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AF1937-9D4E-A313-8382-7F1F67E1C565}"/>
              </a:ext>
            </a:extLst>
          </p:cNvPr>
          <p:cNvSpPr/>
          <p:nvPr/>
        </p:nvSpPr>
        <p:spPr>
          <a:xfrm>
            <a:off x="3864428" y="991578"/>
            <a:ext cx="4191001" cy="32103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6B687-9F4D-25D1-37BE-2F055786870F}"/>
              </a:ext>
            </a:extLst>
          </p:cNvPr>
          <p:cNvSpPr/>
          <p:nvPr/>
        </p:nvSpPr>
        <p:spPr>
          <a:xfrm>
            <a:off x="5380019" y="1240971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5BA0D-F3F6-3970-F655-7E39E7CEDDDF}"/>
              </a:ext>
            </a:extLst>
          </p:cNvPr>
          <p:cNvSpPr/>
          <p:nvPr/>
        </p:nvSpPr>
        <p:spPr>
          <a:xfrm>
            <a:off x="6638581" y="1240971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45656-9027-00D7-BD52-CFA70D989FFA}"/>
              </a:ext>
            </a:extLst>
          </p:cNvPr>
          <p:cNvSpPr/>
          <p:nvPr/>
        </p:nvSpPr>
        <p:spPr>
          <a:xfrm>
            <a:off x="4100580" y="1240971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096C2D-A86F-3E71-E141-3CACDA3F72CD}"/>
              </a:ext>
            </a:extLst>
          </p:cNvPr>
          <p:cNvSpPr/>
          <p:nvPr/>
        </p:nvSpPr>
        <p:spPr>
          <a:xfrm>
            <a:off x="4100579" y="2634344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3B805-264D-4CE6-F5F5-0F78400F1F05}"/>
              </a:ext>
            </a:extLst>
          </p:cNvPr>
          <p:cNvSpPr/>
          <p:nvPr/>
        </p:nvSpPr>
        <p:spPr>
          <a:xfrm>
            <a:off x="5390132" y="2634343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708E1-7FCF-F2DF-36C7-46539C21B940}"/>
              </a:ext>
            </a:extLst>
          </p:cNvPr>
          <p:cNvSpPr/>
          <p:nvPr/>
        </p:nvSpPr>
        <p:spPr>
          <a:xfrm>
            <a:off x="6679685" y="2624044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E60FD6-4754-6235-BEC3-5856B08470D9}"/>
              </a:ext>
            </a:extLst>
          </p:cNvPr>
          <p:cNvSpPr/>
          <p:nvPr/>
        </p:nvSpPr>
        <p:spPr>
          <a:xfrm>
            <a:off x="4716761" y="1318734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45C38B-4286-3427-9BBF-653A962FB4C6}"/>
              </a:ext>
            </a:extLst>
          </p:cNvPr>
          <p:cNvSpPr/>
          <p:nvPr/>
        </p:nvSpPr>
        <p:spPr>
          <a:xfrm>
            <a:off x="4136973" y="1329621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0AE029-C285-F716-9C7E-42C5AA51D66A}"/>
              </a:ext>
            </a:extLst>
          </p:cNvPr>
          <p:cNvSpPr/>
          <p:nvPr/>
        </p:nvSpPr>
        <p:spPr>
          <a:xfrm>
            <a:off x="4725010" y="1884204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701970-8FB7-3A7B-2A24-64A0A514F198}"/>
              </a:ext>
            </a:extLst>
          </p:cNvPr>
          <p:cNvSpPr/>
          <p:nvPr/>
        </p:nvSpPr>
        <p:spPr>
          <a:xfrm>
            <a:off x="4145222" y="1895091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281C1A-85F2-73AE-8E5F-3E4A8D29FC75}"/>
              </a:ext>
            </a:extLst>
          </p:cNvPr>
          <p:cNvSpPr/>
          <p:nvPr/>
        </p:nvSpPr>
        <p:spPr>
          <a:xfrm>
            <a:off x="6014297" y="127063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64764C-F075-5AE2-DD1D-C2C7D14F38AB}"/>
              </a:ext>
            </a:extLst>
          </p:cNvPr>
          <p:cNvSpPr/>
          <p:nvPr/>
        </p:nvSpPr>
        <p:spPr>
          <a:xfrm>
            <a:off x="5434509" y="1281517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B9476F-4BF4-7879-FCFD-CDF14CC18765}"/>
              </a:ext>
            </a:extLst>
          </p:cNvPr>
          <p:cNvSpPr/>
          <p:nvPr/>
        </p:nvSpPr>
        <p:spPr>
          <a:xfrm>
            <a:off x="6000136" y="1869148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D763E28-CBC6-3E0A-6C92-5F39177E2AF7}"/>
              </a:ext>
            </a:extLst>
          </p:cNvPr>
          <p:cNvSpPr/>
          <p:nvPr/>
        </p:nvSpPr>
        <p:spPr>
          <a:xfrm>
            <a:off x="5420348" y="1880035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3FD34BA-0D18-54E0-52B3-2BE45EC974B9}"/>
              </a:ext>
            </a:extLst>
          </p:cNvPr>
          <p:cNvSpPr/>
          <p:nvPr/>
        </p:nvSpPr>
        <p:spPr>
          <a:xfrm>
            <a:off x="7263540" y="1302602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0354BF-DECB-6449-7091-78B26DB0DDB8}"/>
              </a:ext>
            </a:extLst>
          </p:cNvPr>
          <p:cNvSpPr/>
          <p:nvPr/>
        </p:nvSpPr>
        <p:spPr>
          <a:xfrm>
            <a:off x="6683752" y="1313489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6D5D16-A721-8B56-1AEB-36B0943AC87D}"/>
              </a:ext>
            </a:extLst>
          </p:cNvPr>
          <p:cNvSpPr/>
          <p:nvPr/>
        </p:nvSpPr>
        <p:spPr>
          <a:xfrm>
            <a:off x="7249958" y="1883816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6B87FD-80C8-8144-8370-3CD0DE12D237}"/>
              </a:ext>
            </a:extLst>
          </p:cNvPr>
          <p:cNvSpPr/>
          <p:nvPr/>
        </p:nvSpPr>
        <p:spPr>
          <a:xfrm>
            <a:off x="6670170" y="189470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985256-09D3-A6A1-DC5F-C71F53BF200D}"/>
              </a:ext>
            </a:extLst>
          </p:cNvPr>
          <p:cNvSpPr/>
          <p:nvPr/>
        </p:nvSpPr>
        <p:spPr>
          <a:xfrm>
            <a:off x="4726403" y="269597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B6F16A-4100-A670-0733-8BD01B4E3474}"/>
              </a:ext>
            </a:extLst>
          </p:cNvPr>
          <p:cNvSpPr/>
          <p:nvPr/>
        </p:nvSpPr>
        <p:spPr>
          <a:xfrm>
            <a:off x="4146615" y="270686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56DF49-7C16-50F6-55D0-2E986CC09FFA}"/>
              </a:ext>
            </a:extLst>
          </p:cNvPr>
          <p:cNvSpPr/>
          <p:nvPr/>
        </p:nvSpPr>
        <p:spPr>
          <a:xfrm>
            <a:off x="4734652" y="326144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DFEACF-8AA2-8A6F-C389-75065634F82E}"/>
              </a:ext>
            </a:extLst>
          </p:cNvPr>
          <p:cNvSpPr/>
          <p:nvPr/>
        </p:nvSpPr>
        <p:spPr>
          <a:xfrm>
            <a:off x="4154864" y="327233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CC606D7-A2D9-A310-7886-7BBF77AB1A94}"/>
              </a:ext>
            </a:extLst>
          </p:cNvPr>
          <p:cNvSpPr/>
          <p:nvPr/>
        </p:nvSpPr>
        <p:spPr>
          <a:xfrm>
            <a:off x="5995360" y="270686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9FF8868-D510-1B8E-FEEE-3823AF4CDB69}"/>
              </a:ext>
            </a:extLst>
          </p:cNvPr>
          <p:cNvSpPr/>
          <p:nvPr/>
        </p:nvSpPr>
        <p:spPr>
          <a:xfrm>
            <a:off x="5415572" y="2717747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AB689F-D842-C8D6-F46F-6669E86DF03E}"/>
              </a:ext>
            </a:extLst>
          </p:cNvPr>
          <p:cNvSpPr/>
          <p:nvPr/>
        </p:nvSpPr>
        <p:spPr>
          <a:xfrm>
            <a:off x="6003609" y="327233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5F5018-8221-B328-05C4-C20CEADC66DF}"/>
              </a:ext>
            </a:extLst>
          </p:cNvPr>
          <p:cNvSpPr/>
          <p:nvPr/>
        </p:nvSpPr>
        <p:spPr>
          <a:xfrm>
            <a:off x="5423821" y="3283217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956AF3D-6AD3-68AE-C89E-042F6E307994}"/>
              </a:ext>
            </a:extLst>
          </p:cNvPr>
          <p:cNvSpPr/>
          <p:nvPr/>
        </p:nvSpPr>
        <p:spPr>
          <a:xfrm>
            <a:off x="7308270" y="2662046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D79FC6-824A-9E17-8B09-AB91B55DBA83}"/>
              </a:ext>
            </a:extLst>
          </p:cNvPr>
          <p:cNvSpPr/>
          <p:nvPr/>
        </p:nvSpPr>
        <p:spPr>
          <a:xfrm>
            <a:off x="6728482" y="267293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7BA180C-390C-3F74-946D-574CF4D4F0CB}"/>
              </a:ext>
            </a:extLst>
          </p:cNvPr>
          <p:cNvSpPr/>
          <p:nvPr/>
        </p:nvSpPr>
        <p:spPr>
          <a:xfrm>
            <a:off x="7316519" y="3227516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00392D7-18F2-17C0-4937-88A8A98DEFDF}"/>
              </a:ext>
            </a:extLst>
          </p:cNvPr>
          <p:cNvSpPr/>
          <p:nvPr/>
        </p:nvSpPr>
        <p:spPr>
          <a:xfrm>
            <a:off x="6736731" y="323840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704E82-8E84-EC5A-B775-101FE2BE0663}"/>
              </a:ext>
            </a:extLst>
          </p:cNvPr>
          <p:cNvSpPr/>
          <p:nvPr/>
        </p:nvSpPr>
        <p:spPr>
          <a:xfrm>
            <a:off x="3251127" y="4967405"/>
            <a:ext cx="2358864" cy="7271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29FF77-B332-FD9A-83D3-A14F3F86A6C9}"/>
              </a:ext>
            </a:extLst>
          </p:cNvPr>
          <p:cNvSpPr txBox="1"/>
          <p:nvPr/>
        </p:nvSpPr>
        <p:spPr>
          <a:xfrm>
            <a:off x="3350969" y="4833389"/>
            <a:ext cx="2069797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x 6 =24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EC16093-3361-33A6-0B4D-C9E3CA43D69E}"/>
              </a:ext>
            </a:extLst>
          </p:cNvPr>
          <p:cNvSpPr/>
          <p:nvPr/>
        </p:nvSpPr>
        <p:spPr>
          <a:xfrm>
            <a:off x="6560383" y="4915191"/>
            <a:ext cx="2358864" cy="7271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ED5BC2-4521-2727-BE68-98031760A91D}"/>
              </a:ext>
            </a:extLst>
          </p:cNvPr>
          <p:cNvSpPr txBox="1"/>
          <p:nvPr/>
        </p:nvSpPr>
        <p:spPr>
          <a:xfrm>
            <a:off x="6660225" y="4781175"/>
            <a:ext cx="1968809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24 : 4 =6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E62A54-3BC6-B711-38AD-6033540796E2}"/>
              </a:ext>
            </a:extLst>
          </p:cNvPr>
          <p:cNvCxnSpPr>
            <a:stCxn id="37" idx="3"/>
          </p:cNvCxnSpPr>
          <p:nvPr/>
        </p:nvCxnSpPr>
        <p:spPr>
          <a:xfrm>
            <a:off x="5609991" y="5330970"/>
            <a:ext cx="950392" cy="73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1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257" y="2659559"/>
            <a:ext cx="345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4 x 9  =36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3857" y="2659559"/>
            <a:ext cx="383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36 : 4 = 9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833257" y="3087822"/>
            <a:ext cx="218440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0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200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Hoàn thành bảng 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091510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chia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</a:t>
                          </a:r>
                          <a:r>
                            <a:rPr lang="vi-VN" sz="2800" baseline="0"/>
                            <a:t> </a:t>
                          </a:r>
                          <a:r>
                            <a:rPr lang="en-US" sz="2800" baseline="0"/>
                            <a:t>4</a:t>
                          </a:r>
                          <a:r>
                            <a:rPr lang="vi-VN" sz="280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</a:t>
                          </a:r>
                          <a:r>
                            <a:rPr lang="vi-VN" sz="2800"/>
                            <a:t>=  </a:t>
                          </a:r>
                          <a:r>
                            <a:rPr lang="en-US" sz="2800"/>
                            <a:t>4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vi-VN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8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12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16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2</a:t>
                          </a:r>
                          <a:r>
                            <a:rPr lang="vi-VN" sz="2800"/>
                            <a:t>0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091510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chia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vi-VN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8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12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16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2</a:t>
                          </a:r>
                          <a:r>
                            <a:rPr lang="vi-VN" sz="2800"/>
                            <a:t>0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</a:t>
              </a:r>
              <a:r>
                <a:rPr lang="vi-VN" sz="2400" i="1"/>
                <a:t>chia </a:t>
              </a:r>
              <a:r>
                <a:rPr lang="en-US" sz="2400" i="1"/>
                <a:t>4</a:t>
              </a:r>
              <a:r>
                <a:rPr lang="vi-VN" sz="2400" i="1"/>
                <a:t> </a:t>
              </a:r>
              <a:r>
                <a:rPr lang="vi-VN" sz="2400" i="1" dirty="0"/>
                <a:t>từ bảng </a:t>
              </a:r>
              <a:r>
                <a:rPr lang="vi-VN" sz="2400" i="1"/>
                <a:t>nhân </a:t>
              </a:r>
              <a:r>
                <a:rPr lang="en-US" sz="2400" i="1"/>
                <a:t>4</a:t>
              </a:r>
              <a:r>
                <a:rPr lang="vi-VN" sz="2400" i="1"/>
                <a:t>.</a:t>
              </a:r>
              <a:endParaRPr lang="vi-VN" sz="2400" i="1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6455" y="246817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6455" y="305393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6455" y="359598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6455" y="417450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6455" y="473096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6455" y="528742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331597" y="3236258"/>
            <a:ext cx="143308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23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chia đều là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BB37676-4F5A-BD04-534F-918F380AAB8A}"/>
              </a:ext>
            </a:extLst>
          </p:cNvPr>
          <p:cNvSpPr/>
          <p:nvPr/>
        </p:nvSpPr>
        <p:spPr>
          <a:xfrm>
            <a:off x="10173637" y="5841653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635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4 : 4 =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9200" y="635000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78000"/>
            <a:ext cx="314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8 : 4 =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9200" y="165099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8242300" y="4829721"/>
            <a:ext cx="939800" cy="968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686" y="2917279"/>
            <a:ext cx="314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36 : 4 =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1579" y="5149401"/>
            <a:ext cx="353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32 : 4 =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3179" y="4060279"/>
            <a:ext cx="332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20 : 4 =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1700" y="685799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 28 : 4 =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59200" y="2997196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59200" y="406027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59200" y="5149401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43900" y="664120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en-US" sz="6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4100" y="1777999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12 : 4 =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43900" y="1778000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34100" y="2707278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24 : 4 =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43900" y="275063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6500" y="3818077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40 : 4 =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43900" y="367555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81700" y="4993290"/>
            <a:ext cx="216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16 : 4 =  </a:t>
            </a:r>
          </a:p>
        </p:txBody>
      </p:sp>
    </p:spTree>
    <p:extLst>
      <p:ext uri="{BB962C8B-B14F-4D97-AF65-F5344CB8AC3E}">
        <p14:creationId xmlns:p14="http://schemas.microsoft.com/office/powerpoint/2010/main" val="33759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505</Words>
  <Application>Microsoft Office PowerPoint</Application>
  <PresentationFormat>Widescreen</PresentationFormat>
  <Paragraphs>154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Cambria</vt:lpstr>
      <vt:lpstr>Cambria Math</vt:lpstr>
      <vt:lpstr>Coiny</vt:lpstr>
      <vt:lpstr>HP001 4 hàng</vt:lpstr>
      <vt:lpstr>Times New Roman</vt:lpstr>
      <vt:lpstr>Tw Cen MT</vt:lpstr>
      <vt:lpstr>UTM Cookies</vt:lpstr>
      <vt:lpstr>UVN Van Chuong Nang</vt:lpstr>
      <vt:lpstr>Zilla Slab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Thị Khánh Ly (420000327)</cp:lastModifiedBy>
  <cp:revision>177</cp:revision>
  <dcterms:created xsi:type="dcterms:W3CDTF">2021-06-02T01:34:28Z</dcterms:created>
  <dcterms:modified xsi:type="dcterms:W3CDTF">2022-09-14T17:05:11Z</dcterms:modified>
</cp:coreProperties>
</file>