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3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4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12" r:id="rId4"/>
    <p:sldMasterId id="2147483781" r:id="rId5"/>
  </p:sldMasterIdLst>
  <p:notesMasterIdLst>
    <p:notesMasterId r:id="rId29"/>
  </p:notesMasterIdLst>
  <p:sldIdLst>
    <p:sldId id="520" r:id="rId6"/>
    <p:sldId id="256" r:id="rId7"/>
    <p:sldId id="338" r:id="rId8"/>
    <p:sldId id="349" r:id="rId9"/>
    <p:sldId id="350" r:id="rId10"/>
    <p:sldId id="351" r:id="rId11"/>
    <p:sldId id="532" r:id="rId12"/>
    <p:sldId id="259" r:id="rId13"/>
    <p:sldId id="359" r:id="rId14"/>
    <p:sldId id="263" r:id="rId15"/>
    <p:sldId id="367" r:id="rId16"/>
    <p:sldId id="523" r:id="rId17"/>
    <p:sldId id="260" r:id="rId18"/>
    <p:sldId id="531" r:id="rId19"/>
    <p:sldId id="524" r:id="rId20"/>
    <p:sldId id="525" r:id="rId21"/>
    <p:sldId id="526" r:id="rId22"/>
    <p:sldId id="528" r:id="rId23"/>
    <p:sldId id="527" r:id="rId24"/>
    <p:sldId id="529" r:id="rId25"/>
    <p:sldId id="354" r:id="rId26"/>
    <p:sldId id="530" r:id="rId27"/>
    <p:sldId id="326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ags" Target="tags/tag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E13C8-8BB8-4A17-80F2-EEFDB59F3C1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C54AC-8D29-4752-974A-C9A7BE97B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88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689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821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1859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521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885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609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26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746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519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527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9978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733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8.png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8.png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8.png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8.png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8.png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8.png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8.png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8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676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80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399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974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403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189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553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403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689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858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25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076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31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719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20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803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828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4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500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081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591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265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313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030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769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618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879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462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411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95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346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387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259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333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578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19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801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153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847096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28873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124039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875926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870843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583069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88030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6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99931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38100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65772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52523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434299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46777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84586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66426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11919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74029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20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82617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46904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09487337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9069990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2163413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4977637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8510148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4871387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2810984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92813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51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0921646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1077348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7346622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50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76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25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43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71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34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19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870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67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68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45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46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26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95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05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31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4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03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95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2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2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79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18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27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11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46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91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780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617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445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4605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903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9226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2621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50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02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645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2498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936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310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xmlns="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xmlns="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xmlns="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xmlns="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3052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45390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091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54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19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0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76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5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99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98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837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65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42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30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17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48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28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22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13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47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5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081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3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09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42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53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17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67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9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34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74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97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05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27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28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96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57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3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0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54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15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73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50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280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0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28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8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1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811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348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214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005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604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90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697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577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6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401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6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9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7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56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8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35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7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45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13716000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13716000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13716000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3716000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13716000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1371600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3716000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13716000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13716000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13716000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6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13716000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13716000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13716000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3716000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13716000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1371600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3716000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13716000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13716000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13716000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7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13716000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13716000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13716000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3716000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13716000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1371600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3716000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13716000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13716000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13716000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1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13716000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13716000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13716000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3716000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13716000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1371600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3716000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13716000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13716000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13716000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1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13716000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13716000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13716000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3716000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13716000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1371600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3716000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13716000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13716000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13716000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1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13716000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13716000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13716000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3716000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13716000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1371600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3716000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13716000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13716000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13716000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8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13716000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13716000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13716000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3716000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13716000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1371600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3716000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13716000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13716000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13716000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8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13716000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13716000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13716000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3716000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13716000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1371600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3716000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13716000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13716000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13716000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2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848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225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9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42" Type="http://schemas.openxmlformats.org/officeDocument/2006/relationships/slideLayout" Target="../slideLayouts/slideLayout73.xml"/><Relationship Id="rId47" Type="http://schemas.openxmlformats.org/officeDocument/2006/relationships/slideLayout" Target="../slideLayouts/slideLayout78.xml"/><Relationship Id="rId50" Type="http://schemas.openxmlformats.org/officeDocument/2006/relationships/slideLayout" Target="../slideLayouts/slideLayout81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37" Type="http://schemas.openxmlformats.org/officeDocument/2006/relationships/slideLayout" Target="../slideLayouts/slideLayout68.xml"/><Relationship Id="rId40" Type="http://schemas.openxmlformats.org/officeDocument/2006/relationships/slideLayout" Target="../slideLayouts/slideLayout71.xml"/><Relationship Id="rId45" Type="http://schemas.openxmlformats.org/officeDocument/2006/relationships/slideLayout" Target="../slideLayouts/slideLayout76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4" Type="http://schemas.openxmlformats.org/officeDocument/2006/relationships/slideLayout" Target="../slideLayouts/slideLayout75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slideLayout" Target="../slideLayouts/slideLayout66.xml"/><Relationship Id="rId43" Type="http://schemas.openxmlformats.org/officeDocument/2006/relationships/slideLayout" Target="../slideLayouts/slideLayout74.xml"/><Relationship Id="rId48" Type="http://schemas.openxmlformats.org/officeDocument/2006/relationships/slideLayout" Target="../slideLayouts/slideLayout79.xml"/><Relationship Id="rId8" Type="http://schemas.openxmlformats.org/officeDocument/2006/relationships/slideLayout" Target="../slideLayouts/slideLayout39.xml"/><Relationship Id="rId51" Type="http://schemas.openxmlformats.org/officeDocument/2006/relationships/slideLayout" Target="../slideLayouts/slideLayout82.xml"/><Relationship Id="rId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38" Type="http://schemas.openxmlformats.org/officeDocument/2006/relationships/slideLayout" Target="../slideLayouts/slideLayout69.xml"/><Relationship Id="rId4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72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36" Type="http://schemas.openxmlformats.org/officeDocument/2006/relationships/slideLayout" Target="../slideLayouts/slideLayout67.xml"/><Relationship Id="rId49" Type="http://schemas.openxmlformats.org/officeDocument/2006/relationships/slideLayout" Target="../slideLayouts/slideLayout8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26" Type="http://schemas.openxmlformats.org/officeDocument/2006/relationships/slideLayout" Target="../slideLayouts/slideLayout108.xml"/><Relationship Id="rId39" Type="http://schemas.openxmlformats.org/officeDocument/2006/relationships/slideLayout" Target="../slideLayouts/slideLayout121.xml"/><Relationship Id="rId21" Type="http://schemas.openxmlformats.org/officeDocument/2006/relationships/slideLayout" Target="../slideLayouts/slideLayout103.xml"/><Relationship Id="rId34" Type="http://schemas.openxmlformats.org/officeDocument/2006/relationships/slideLayout" Target="../slideLayouts/slideLayout116.xml"/><Relationship Id="rId42" Type="http://schemas.openxmlformats.org/officeDocument/2006/relationships/slideLayout" Target="../slideLayouts/slideLayout124.xml"/><Relationship Id="rId47" Type="http://schemas.openxmlformats.org/officeDocument/2006/relationships/slideLayout" Target="../slideLayouts/slideLayout129.xml"/><Relationship Id="rId50" Type="http://schemas.openxmlformats.org/officeDocument/2006/relationships/slideLayout" Target="../slideLayouts/slideLayout132.xml"/><Relationship Id="rId55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9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32" Type="http://schemas.openxmlformats.org/officeDocument/2006/relationships/slideLayout" Target="../slideLayouts/slideLayout114.xml"/><Relationship Id="rId37" Type="http://schemas.openxmlformats.org/officeDocument/2006/relationships/slideLayout" Target="../slideLayouts/slideLayout119.xml"/><Relationship Id="rId40" Type="http://schemas.openxmlformats.org/officeDocument/2006/relationships/slideLayout" Target="../slideLayouts/slideLayout122.xml"/><Relationship Id="rId45" Type="http://schemas.openxmlformats.org/officeDocument/2006/relationships/slideLayout" Target="../slideLayouts/slideLayout127.xml"/><Relationship Id="rId53" Type="http://schemas.openxmlformats.org/officeDocument/2006/relationships/slideLayout" Target="../slideLayouts/slideLayout135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Relationship Id="rId27" Type="http://schemas.openxmlformats.org/officeDocument/2006/relationships/slideLayout" Target="../slideLayouts/slideLayout109.xml"/><Relationship Id="rId30" Type="http://schemas.openxmlformats.org/officeDocument/2006/relationships/slideLayout" Target="../slideLayouts/slideLayout112.xml"/><Relationship Id="rId35" Type="http://schemas.openxmlformats.org/officeDocument/2006/relationships/slideLayout" Target="../slideLayouts/slideLayout117.xml"/><Relationship Id="rId43" Type="http://schemas.openxmlformats.org/officeDocument/2006/relationships/slideLayout" Target="../slideLayouts/slideLayout125.xml"/><Relationship Id="rId48" Type="http://schemas.openxmlformats.org/officeDocument/2006/relationships/slideLayout" Target="../slideLayouts/slideLayout130.xml"/><Relationship Id="rId56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90.xml"/><Relationship Id="rId51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33" Type="http://schemas.openxmlformats.org/officeDocument/2006/relationships/slideLayout" Target="../slideLayouts/slideLayout115.xml"/><Relationship Id="rId38" Type="http://schemas.openxmlformats.org/officeDocument/2006/relationships/slideLayout" Target="../slideLayouts/slideLayout120.xml"/><Relationship Id="rId4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02.xml"/><Relationship Id="rId41" Type="http://schemas.openxmlformats.org/officeDocument/2006/relationships/slideLayout" Target="../slideLayouts/slideLayout123.xml"/><Relationship Id="rId54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28" Type="http://schemas.openxmlformats.org/officeDocument/2006/relationships/slideLayout" Target="../slideLayouts/slideLayout110.xml"/><Relationship Id="rId36" Type="http://schemas.openxmlformats.org/officeDocument/2006/relationships/slideLayout" Target="../slideLayouts/slideLayout118.xml"/><Relationship Id="rId49" Type="http://schemas.openxmlformats.org/officeDocument/2006/relationships/slideLayout" Target="../slideLayouts/slideLayout131.xml"/><Relationship Id="rId57" Type="http://schemas.openxmlformats.org/officeDocument/2006/relationships/theme" Target="../theme/theme3.xml"/><Relationship Id="rId10" Type="http://schemas.openxmlformats.org/officeDocument/2006/relationships/slideLayout" Target="../slideLayouts/slideLayout92.xml"/><Relationship Id="rId31" Type="http://schemas.openxmlformats.org/officeDocument/2006/relationships/slideLayout" Target="../slideLayouts/slideLayout113.xml"/><Relationship Id="rId44" Type="http://schemas.openxmlformats.org/officeDocument/2006/relationships/slideLayout" Target="../slideLayouts/slideLayout126.xml"/><Relationship Id="rId52" Type="http://schemas.openxmlformats.org/officeDocument/2006/relationships/slideLayout" Target="../slideLayouts/slideLayout1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1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17" Type="http://schemas.openxmlformats.org/officeDocument/2006/relationships/slideLayout" Target="../slideLayouts/slideLayout155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54.xml"/><Relationship Id="rId20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24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3.xml"/><Relationship Id="rId23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48.xml"/><Relationship Id="rId19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Relationship Id="rId22" Type="http://schemas.openxmlformats.org/officeDocument/2006/relationships/slideLayout" Target="../slideLayouts/slideLayout1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slideLayout" Target="../slideLayouts/slideLayout175.xml"/><Relationship Id="rId18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65.xml"/><Relationship Id="rId21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17" Type="http://schemas.openxmlformats.org/officeDocument/2006/relationships/slideLayout" Target="../slideLayouts/slideLayout179.xml"/><Relationship Id="rId25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64.xml"/><Relationship Id="rId16" Type="http://schemas.openxmlformats.org/officeDocument/2006/relationships/slideLayout" Target="../slideLayouts/slideLayout178.xml"/><Relationship Id="rId20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24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67.xml"/><Relationship Id="rId15" Type="http://schemas.openxmlformats.org/officeDocument/2006/relationships/slideLayout" Target="../slideLayouts/slideLayout177.xml"/><Relationship Id="rId23" Type="http://schemas.openxmlformats.org/officeDocument/2006/relationships/slideLayout" Target="../slideLayouts/slideLayout185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172.xml"/><Relationship Id="rId19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slideLayout" Target="../slideLayouts/slideLayout176.xml"/><Relationship Id="rId22" Type="http://schemas.openxmlformats.org/officeDocument/2006/relationships/slideLayout" Target="../slideLayouts/slideLayout184.xml"/><Relationship Id="rId27" Type="http://schemas.openxmlformats.org/officeDocument/2006/relationships/slideLayout" Target="../slideLayouts/slideLayout1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100D460A-61EA-4205-80D2-E0CCAE39AA69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688" y="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57" r:id="rId2"/>
    <p:sldLayoutId id="2147483728" r:id="rId3"/>
    <p:sldLayoutId id="2147483662" r:id="rId4"/>
    <p:sldLayoutId id="2147483845" r:id="rId5"/>
    <p:sldLayoutId id="2147483808" r:id="rId6"/>
    <p:sldLayoutId id="2147483807" r:id="rId7"/>
    <p:sldLayoutId id="2147483758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1" r:id="rId19"/>
    <p:sldLayoutId id="2147483729" r:id="rId20"/>
    <p:sldLayoutId id="2147483663" r:id="rId21"/>
    <p:sldLayoutId id="2147483664" r:id="rId22"/>
    <p:sldLayoutId id="2147483665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725" r:id="rId30"/>
    <p:sldLayoutId id="2147483726" r:id="rId3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25AD5-0BDE-43B1-B662-4F9E5C723DE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11D787E2-69F5-47EF-96C4-C3564137C643}"/>
              </a:ext>
            </a:extLst>
          </p:cNvPr>
          <p:cNvPicPr>
            <a:picLocks noChangeAspect="1"/>
          </p:cNvPicPr>
          <p:nvPr userDrawn="1"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688" y="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6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859" r:id="rId3"/>
    <p:sldLayoutId id="2147483858" r:id="rId4"/>
    <p:sldLayoutId id="2147483857" r:id="rId5"/>
    <p:sldLayoutId id="2147483856" r:id="rId6"/>
    <p:sldLayoutId id="2147483855" r:id="rId7"/>
    <p:sldLayoutId id="2147483854" r:id="rId8"/>
    <p:sldLayoutId id="2147483853" r:id="rId9"/>
    <p:sldLayoutId id="2147483852" r:id="rId10"/>
    <p:sldLayoutId id="2147483851" r:id="rId11"/>
    <p:sldLayoutId id="2147483850" r:id="rId12"/>
    <p:sldLayoutId id="2147483849" r:id="rId13"/>
    <p:sldLayoutId id="2147483848" r:id="rId14"/>
    <p:sldLayoutId id="2147483847" r:id="rId15"/>
    <p:sldLayoutId id="2147483846" r:id="rId16"/>
    <p:sldLayoutId id="2147483814" r:id="rId17"/>
    <p:sldLayoutId id="2147483813" r:id="rId18"/>
    <p:sldLayoutId id="2147483812" r:id="rId19"/>
    <p:sldLayoutId id="2147483811" r:id="rId20"/>
    <p:sldLayoutId id="2147483810" r:id="rId21"/>
    <p:sldLayoutId id="2147483809" r:id="rId22"/>
    <p:sldLayoutId id="2147483765" r:id="rId23"/>
    <p:sldLayoutId id="2147483764" r:id="rId24"/>
    <p:sldLayoutId id="2147483763" r:id="rId25"/>
    <p:sldLayoutId id="2147483762" r:id="rId26"/>
    <p:sldLayoutId id="2147483761" r:id="rId27"/>
    <p:sldLayoutId id="2147483760" r:id="rId28"/>
    <p:sldLayoutId id="2147483759" r:id="rId29"/>
    <p:sldLayoutId id="2147483744" r:id="rId30"/>
    <p:sldLayoutId id="2147483743" r:id="rId31"/>
    <p:sldLayoutId id="2147483742" r:id="rId32"/>
    <p:sldLayoutId id="2147483739" r:id="rId33"/>
    <p:sldLayoutId id="2147483738" r:id="rId34"/>
    <p:sldLayoutId id="2147483737" r:id="rId35"/>
    <p:sldLayoutId id="2147483736" r:id="rId36"/>
    <p:sldLayoutId id="2147483735" r:id="rId37"/>
    <p:sldLayoutId id="2147483734" r:id="rId38"/>
    <p:sldLayoutId id="2147483733" r:id="rId39"/>
    <p:sldLayoutId id="2147483732" r:id="rId40"/>
    <p:sldLayoutId id="2147483731" r:id="rId41"/>
    <p:sldLayoutId id="2147483730" r:id="rId42"/>
    <p:sldLayoutId id="2147483675" r:id="rId43"/>
    <p:sldLayoutId id="2147483676" r:id="rId44"/>
    <p:sldLayoutId id="2147483677" r:id="rId45"/>
    <p:sldLayoutId id="2147483678" r:id="rId46"/>
    <p:sldLayoutId id="2147483679" r:id="rId47"/>
    <p:sldLayoutId id="2147483680" r:id="rId48"/>
    <p:sldLayoutId id="2147483681" r:id="rId49"/>
    <p:sldLayoutId id="2147483682" r:id="rId50"/>
    <p:sldLayoutId id="2147483683" r:id="rId5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AF03B715-ED6F-412A-9B01-14F782563FA3}"/>
              </a:ext>
            </a:extLst>
          </p:cNvPr>
          <p:cNvPicPr>
            <a:picLocks noChangeAspect="1"/>
          </p:cNvPicPr>
          <p:nvPr userDrawn="1"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688" y="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6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861" r:id="rId4"/>
    <p:sldLayoutId id="2147483816" r:id="rId5"/>
    <p:sldLayoutId id="2147483766" r:id="rId6"/>
    <p:sldLayoutId id="2147483688" r:id="rId7"/>
    <p:sldLayoutId id="2147483871" r:id="rId8"/>
    <p:sldLayoutId id="2147483839" r:id="rId9"/>
    <p:sldLayoutId id="2147483828" r:id="rId10"/>
    <p:sldLayoutId id="2147483817" r:id="rId11"/>
    <p:sldLayoutId id="2147483777" r:id="rId12"/>
    <p:sldLayoutId id="2147483767" r:id="rId13"/>
    <p:sldLayoutId id="2147483745" r:id="rId14"/>
    <p:sldLayoutId id="2147483740" r:id="rId15"/>
    <p:sldLayoutId id="2147483689" r:id="rId16"/>
    <p:sldLayoutId id="2147483690" r:id="rId17"/>
    <p:sldLayoutId id="2147483873" r:id="rId18"/>
    <p:sldLayoutId id="2147483872" r:id="rId19"/>
    <p:sldLayoutId id="2147483869" r:id="rId20"/>
    <p:sldLayoutId id="2147483868" r:id="rId21"/>
    <p:sldLayoutId id="2147483866" r:id="rId22"/>
    <p:sldLayoutId id="2147483865" r:id="rId23"/>
    <p:sldLayoutId id="2147483863" r:id="rId24"/>
    <p:sldLayoutId id="2147483862" r:id="rId25"/>
    <p:sldLayoutId id="2147483844" r:id="rId26"/>
    <p:sldLayoutId id="2147483841" r:id="rId27"/>
    <p:sldLayoutId id="2147483840" r:id="rId28"/>
    <p:sldLayoutId id="2147483837" r:id="rId29"/>
    <p:sldLayoutId id="2147483836" r:id="rId30"/>
    <p:sldLayoutId id="2147483834" r:id="rId31"/>
    <p:sldLayoutId id="2147483833" r:id="rId32"/>
    <p:sldLayoutId id="2147483831" r:id="rId33"/>
    <p:sldLayoutId id="2147483830" r:id="rId34"/>
    <p:sldLayoutId id="2147483829" r:id="rId35"/>
    <p:sldLayoutId id="2147483826" r:id="rId36"/>
    <p:sldLayoutId id="2147483825" r:id="rId37"/>
    <p:sldLayoutId id="2147483823" r:id="rId38"/>
    <p:sldLayoutId id="2147483822" r:id="rId39"/>
    <p:sldLayoutId id="2147483821" r:id="rId40"/>
    <p:sldLayoutId id="2147483819" r:id="rId41"/>
    <p:sldLayoutId id="2147483818" r:id="rId42"/>
    <p:sldLayoutId id="2147483779" r:id="rId43"/>
    <p:sldLayoutId id="2147483778" r:id="rId44"/>
    <p:sldLayoutId id="2147483775" r:id="rId45"/>
    <p:sldLayoutId id="2147483773" r:id="rId46"/>
    <p:sldLayoutId id="2147483772" r:id="rId47"/>
    <p:sldLayoutId id="2147483771" r:id="rId48"/>
    <p:sldLayoutId id="2147483769" r:id="rId49"/>
    <p:sldLayoutId id="2147483768" r:id="rId50"/>
    <p:sldLayoutId id="2147483727" r:id="rId51"/>
    <p:sldLayoutId id="2147483874" r:id="rId52"/>
    <p:sldLayoutId id="2147483843" r:id="rId53"/>
    <p:sldLayoutId id="2147483842" r:id="rId54"/>
    <p:sldLayoutId id="2147483780" r:id="rId55"/>
    <p:sldLayoutId id="2147483756" r:id="rId5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94976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870" r:id="rId2"/>
    <p:sldLayoutId id="2147483867" r:id="rId3"/>
    <p:sldLayoutId id="2147483864" r:id="rId4"/>
    <p:sldLayoutId id="2147483838" r:id="rId5"/>
    <p:sldLayoutId id="2147483835" r:id="rId6"/>
    <p:sldLayoutId id="2147483832" r:id="rId7"/>
    <p:sldLayoutId id="2147483827" r:id="rId8"/>
    <p:sldLayoutId id="2147483824" r:id="rId9"/>
    <p:sldLayoutId id="2147483820" r:id="rId10"/>
    <p:sldLayoutId id="2147483776" r:id="rId11"/>
    <p:sldLayoutId id="2147483774" r:id="rId12"/>
    <p:sldLayoutId id="2147483770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2392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860" r:id="rId3"/>
    <p:sldLayoutId id="2147483815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  <p:sldLayoutId id="2147483798" r:id="rId19"/>
    <p:sldLayoutId id="2147483799" r:id="rId20"/>
    <p:sldLayoutId id="2147483800" r:id="rId21"/>
    <p:sldLayoutId id="2147483801" r:id="rId22"/>
    <p:sldLayoutId id="2147483802" r:id="rId23"/>
    <p:sldLayoutId id="2147483803" r:id="rId24"/>
    <p:sldLayoutId id="2147483804" r:id="rId25"/>
    <p:sldLayoutId id="2147483805" r:id="rId26"/>
    <p:sldLayoutId id="2147483806" r:id="rId2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9.xml"/><Relationship Id="rId5" Type="http://schemas.microsoft.com/office/2007/relationships/hdphoto" Target="../media/hdphoto21.wdp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.xml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33.xml"/><Relationship Id="rId10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microsoft.com/office/2007/relationships/hdphoto" Target="../media/hdphoto4.wdp"/><Relationship Id="rId12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11" Type="http://schemas.microsoft.com/office/2007/relationships/hdphoto" Target="../media/hdphoto6.wdp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46.png"/><Relationship Id="rId26" Type="http://schemas.openxmlformats.org/officeDocument/2006/relationships/image" Target="../media/image50.png"/><Relationship Id="rId3" Type="http://schemas.openxmlformats.org/officeDocument/2006/relationships/slideLayout" Target="../slideLayouts/slideLayout33.xml"/><Relationship Id="rId21" Type="http://schemas.microsoft.com/office/2007/relationships/hdphoto" Target="../media/hdphoto14.wdp"/><Relationship Id="rId34" Type="http://schemas.openxmlformats.org/officeDocument/2006/relationships/image" Target="../media/image54.png"/><Relationship Id="rId7" Type="http://schemas.microsoft.com/office/2007/relationships/hdphoto" Target="../media/hdphoto9.wdp"/><Relationship Id="rId12" Type="http://schemas.openxmlformats.org/officeDocument/2006/relationships/image" Target="../media/image38.png"/><Relationship Id="rId17" Type="http://schemas.microsoft.com/office/2007/relationships/hdphoto" Target="../media/hdphoto12.wdp"/><Relationship Id="rId25" Type="http://schemas.microsoft.com/office/2007/relationships/hdphoto" Target="../media/hdphoto16.wdp"/><Relationship Id="rId33" Type="http://schemas.microsoft.com/office/2007/relationships/hdphoto" Target="../media/hdphoto20.wdp"/><Relationship Id="rId2" Type="http://schemas.openxmlformats.org/officeDocument/2006/relationships/audio" Target="../media/media3.mp3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29" Type="http://schemas.microsoft.com/office/2007/relationships/hdphoto" Target="../media/hdphoto18.wdp"/><Relationship Id="rId1" Type="http://schemas.microsoft.com/office/2007/relationships/media" Target="../media/media3.mp3"/><Relationship Id="rId6" Type="http://schemas.openxmlformats.org/officeDocument/2006/relationships/image" Target="../media/image42.png"/><Relationship Id="rId11" Type="http://schemas.microsoft.com/office/2007/relationships/hdphoto" Target="../media/hdphoto11.wdp"/><Relationship Id="rId24" Type="http://schemas.openxmlformats.org/officeDocument/2006/relationships/image" Target="../media/image49.png"/><Relationship Id="rId32" Type="http://schemas.openxmlformats.org/officeDocument/2006/relationships/image" Target="../media/image53.png"/><Relationship Id="rId5" Type="http://schemas.microsoft.com/office/2007/relationships/hdphoto" Target="../media/hdphoto8.wdp"/><Relationship Id="rId15" Type="http://schemas.microsoft.com/office/2007/relationships/hdphoto" Target="../media/hdphoto1.wdp"/><Relationship Id="rId23" Type="http://schemas.microsoft.com/office/2007/relationships/hdphoto" Target="../media/hdphoto15.wdp"/><Relationship Id="rId28" Type="http://schemas.openxmlformats.org/officeDocument/2006/relationships/image" Target="../media/image51.png"/><Relationship Id="rId10" Type="http://schemas.openxmlformats.org/officeDocument/2006/relationships/image" Target="../media/image44.png"/><Relationship Id="rId19" Type="http://schemas.microsoft.com/office/2007/relationships/hdphoto" Target="../media/hdphoto13.wdp"/><Relationship Id="rId31" Type="http://schemas.microsoft.com/office/2007/relationships/hdphoto" Target="../media/hdphoto19.wdp"/><Relationship Id="rId4" Type="http://schemas.openxmlformats.org/officeDocument/2006/relationships/image" Target="../media/image41.png"/><Relationship Id="rId9" Type="http://schemas.microsoft.com/office/2007/relationships/hdphoto" Target="../media/hdphoto10.wdp"/><Relationship Id="rId14" Type="http://schemas.openxmlformats.org/officeDocument/2006/relationships/image" Target="../media/image33.png"/><Relationship Id="rId22" Type="http://schemas.openxmlformats.org/officeDocument/2006/relationships/image" Target="../media/image48.png"/><Relationship Id="rId27" Type="http://schemas.microsoft.com/office/2007/relationships/hdphoto" Target="../media/hdphoto17.wdp"/><Relationship Id="rId30" Type="http://schemas.openxmlformats.org/officeDocument/2006/relationships/image" Target="../media/image52.png"/><Relationship Id="rId8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10040" y="2357124"/>
            <a:ext cx="12305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 Tự nhiên và Xã hội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-1640264" y="0"/>
            <a:ext cx="1461155" cy="1485900"/>
          </a:xfrm>
          <a:prstGeom prst="rect">
            <a:avLst/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171910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2800" b="1" dirty="0" smtClean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1</a:t>
              </a:r>
              <a:r>
                <a:rPr lang="nl-NL" sz="2800" b="1" dirty="0" smtClean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 Quan 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sát các hình về gia đình Minh và cho </a:t>
              </a:r>
              <a:r>
                <a:rPr lang="nl-NL" sz="2800" b="1" dirty="0" smtClean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 sự 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kiện nào đã diễn ra.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BDDE237-81F0-4FBE-B43C-88228AE9B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25" y="1899920"/>
            <a:ext cx="5676960" cy="3297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CBAB3E-CCBC-43DF-86B7-2241A6EDD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962" y="1899920"/>
            <a:ext cx="5802038" cy="32973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99F4BCD-0A77-45A7-90F6-78AC3B5EF126}"/>
              </a:ext>
            </a:extLst>
          </p:cNvPr>
          <p:cNvSpPr txBox="1"/>
          <p:nvPr/>
        </p:nvSpPr>
        <p:spPr>
          <a:xfrm>
            <a:off x="380925" y="5402143"/>
            <a:ext cx="5786196" cy="1123712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Ngày khai giảng năm học mới, ngày Minh </a:t>
            </a:r>
            <a:r>
              <a:rPr lang="vi-VN" sz="3000" kern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chính t</a:t>
            </a:r>
            <a:r>
              <a:rPr lang="en-US" sz="3000" kern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h</a:t>
            </a:r>
            <a:r>
              <a:rPr lang="vi-VN" sz="3000" kern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ức </a:t>
            </a:r>
            <a:r>
              <a:rPr lang="vi-VN" sz="30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đi học.</a:t>
            </a:r>
            <a:endParaRPr kumimoji="0" lang="pt-BR" sz="3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54EAE8B-6D24-45E0-8639-DEC5076BF1AC}"/>
              </a:ext>
            </a:extLst>
          </p:cNvPr>
          <p:cNvSpPr txBox="1"/>
          <p:nvPr/>
        </p:nvSpPr>
        <p:spPr>
          <a:xfrm>
            <a:off x="6389962" y="5414676"/>
            <a:ext cx="5786196" cy="1123712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Gia đình Minh chào đón em bé ra đời (mẹ sinh em bé)</a:t>
            </a:r>
            <a:endParaRPr kumimoji="0" lang="pt-BR" sz="3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640264" y="0"/>
            <a:ext cx="1461155" cy="1485900"/>
          </a:xfrm>
          <a:prstGeom prst="rect">
            <a:avLst/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8287" y="6755748"/>
            <a:ext cx="9379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Sự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kiện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đó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là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sự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việc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có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ý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nghĩa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quan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trọng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đang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xảy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ra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có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ý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nghĩa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với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đời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sống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xã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hội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323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12677" y="512482"/>
              <a:ext cx="556899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2800" b="1" dirty="0" smtClean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2: 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 sát </a:t>
              </a:r>
              <a:r>
                <a:rPr lang="nl-NL" sz="28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thời gian về các sự kiện quan trọng 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của gia đình Minh và cho biết</a:t>
              </a:r>
              <a:r>
                <a:rPr lang="nl-NL" sz="28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AD418C6-4A4C-46E2-A76C-D5F956E32071}"/>
              </a:ext>
            </a:extLst>
          </p:cNvPr>
          <p:cNvSpPr txBox="1"/>
          <p:nvPr/>
        </p:nvSpPr>
        <p:spPr>
          <a:xfrm>
            <a:off x="1605280" y="1849120"/>
            <a:ext cx="9717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đó.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gian.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1E671C-BD34-487E-90FC-288AF2325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78" y="3280747"/>
            <a:ext cx="9669125" cy="2703493"/>
          </a:xfrm>
          <a:prstGeom prst="rect">
            <a:avLst/>
          </a:prstGeom>
        </p:spPr>
      </p:pic>
      <p:grpSp>
        <p:nvGrpSpPr>
          <p:cNvPr id="15" name="Google Shape;1023;p13">
            <a:extLst>
              <a:ext uri="{FF2B5EF4-FFF2-40B4-BE49-F238E27FC236}">
                <a16:creationId xmlns:a16="http://schemas.microsoft.com/office/drawing/2014/main" xmlns="" id="{B9658680-EE19-4348-9CFB-A90DE57A21E0}"/>
              </a:ext>
            </a:extLst>
          </p:cNvPr>
          <p:cNvGrpSpPr/>
          <p:nvPr/>
        </p:nvGrpSpPr>
        <p:grpSpPr>
          <a:xfrm>
            <a:off x="8869680" y="4531360"/>
            <a:ext cx="3697950" cy="2128520"/>
            <a:chOff x="5876916" y="975793"/>
            <a:chExt cx="4684259" cy="2641495"/>
          </a:xfrm>
        </p:grpSpPr>
        <p:grpSp>
          <p:nvGrpSpPr>
            <p:cNvPr id="21" name="Google Shape;1024;p13">
              <a:extLst>
                <a:ext uri="{FF2B5EF4-FFF2-40B4-BE49-F238E27FC236}">
                  <a16:creationId xmlns:a16="http://schemas.microsoft.com/office/drawing/2014/main" xmlns="" id="{01FD7ACA-8231-4757-A3CD-E8D26BBF0ADB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3" name="Google Shape;1025;p13" descr="2">
                <a:extLst>
                  <a:ext uri="{FF2B5EF4-FFF2-40B4-BE49-F238E27FC236}">
                    <a16:creationId xmlns:a16="http://schemas.microsoft.com/office/drawing/2014/main" xmlns="" id="{5521770F-D23F-422F-886F-7F5874140482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1026;p13" descr="1">
                <a:extLst>
                  <a:ext uri="{FF2B5EF4-FFF2-40B4-BE49-F238E27FC236}">
                    <a16:creationId xmlns:a16="http://schemas.microsoft.com/office/drawing/2014/main" xmlns="" id="{44D8ADA1-B0A3-403E-BE3B-1DA98BAD1739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027;p13" descr="3">
                <a:extLst>
                  <a:ext uri="{FF2B5EF4-FFF2-40B4-BE49-F238E27FC236}">
                    <a16:creationId xmlns:a16="http://schemas.microsoft.com/office/drawing/2014/main" xmlns="" id="{C0AF589D-40A5-4015-A427-C9BD4B63EEE3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" name="Google Shape;1028;p13">
              <a:extLst>
                <a:ext uri="{FF2B5EF4-FFF2-40B4-BE49-F238E27FC236}">
                  <a16:creationId xmlns:a16="http://schemas.microsoft.com/office/drawing/2014/main" xmlns="" id="{EB616FA5-ECD6-4EBD-8F37-E97EF10044E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-1640264" y="0"/>
            <a:ext cx="1461155" cy="1485900"/>
          </a:xfrm>
          <a:prstGeom prst="rect">
            <a:avLst/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0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19">
            <a:extLst>
              <a:ext uri="{FF2B5EF4-FFF2-40B4-BE49-F238E27FC236}">
                <a16:creationId xmlns:a16="http://schemas.microsoft.com/office/drawing/2014/main" xmlns="" id="{A9623BAF-00CA-463A-A646-40F506B4FBE8}"/>
              </a:ext>
            </a:extLst>
          </p:cNvPr>
          <p:cNvSpPr txBox="1"/>
          <p:nvPr/>
        </p:nvSpPr>
        <p:spPr>
          <a:xfrm>
            <a:off x="2436492" y="2420765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vi-VN" sz="360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2009: Đám cưới của bố mẹ Minh.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7720E4-1FEC-4E9B-AFCB-7C6559E76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629" y="23437"/>
            <a:ext cx="8052603" cy="2251513"/>
          </a:xfrm>
          <a:prstGeom prst="rect">
            <a:avLst/>
          </a:prstGeom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73E074D8-0EAB-497C-BC92-F8DBC8409CB1}"/>
              </a:ext>
            </a:extLst>
          </p:cNvPr>
          <p:cNvSpPr txBox="1"/>
          <p:nvPr/>
        </p:nvSpPr>
        <p:spPr>
          <a:xfrm>
            <a:off x="2436491" y="3429000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2014: Minh được sinh ra.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xmlns="" id="{444AF887-688E-42B7-A424-4301774CFFDA}"/>
              </a:ext>
            </a:extLst>
          </p:cNvPr>
          <p:cNvSpPr txBox="1"/>
          <p:nvPr/>
        </p:nvSpPr>
        <p:spPr>
          <a:xfrm>
            <a:off x="2436491" y="4437235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2018: Mẹ của Minh sinh em bé.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xmlns="" id="{1B041FAE-B5F4-4712-A0BE-C2CF245491DC}"/>
              </a:ext>
            </a:extLst>
          </p:cNvPr>
          <p:cNvSpPr txBox="1"/>
          <p:nvPr/>
        </p:nvSpPr>
        <p:spPr>
          <a:xfrm>
            <a:off x="2436491" y="5445470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2020: Minh bắt đầu học lớp 1.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640264" y="0"/>
            <a:ext cx="1461155" cy="1485900"/>
          </a:xfrm>
          <a:prstGeom prst="rect">
            <a:avLst/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80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640264" y="0"/>
            <a:ext cx="1461155" cy="1485900"/>
          </a:xfrm>
          <a:prstGeom prst="rect">
            <a:avLst/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802262" y="1799311"/>
            <a:ext cx="7517229" cy="1368762"/>
            <a:chOff x="595159" y="192870"/>
            <a:chExt cx="6473298" cy="1371600"/>
          </a:xfrm>
        </p:grpSpPr>
        <p:sp>
          <p:nvSpPr>
            <p:cNvPr id="7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>
                <a:defRPr/>
              </a:pPr>
              <a:r>
                <a:rPr lang="en-US" sz="60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 HÀNH </a:t>
              </a:r>
              <a:endPara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668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</a:t>
              </a:r>
              <a:r>
                <a:rPr lang="nl-NL" sz="3200" b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Kể về một ngày kỉ niệm hoặc sự kiện quan trọng của gia đình em.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76AB7BB2-6F38-43BF-BB68-018F103C4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077045" y="3467563"/>
            <a:ext cx="3862235" cy="361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8229E81-B530-496F-9A83-E23D13CD71CC}"/>
              </a:ext>
            </a:extLst>
          </p:cNvPr>
          <p:cNvGrpSpPr/>
          <p:nvPr/>
        </p:nvGrpSpPr>
        <p:grpSpPr>
          <a:xfrm>
            <a:off x="2387599" y="2001795"/>
            <a:ext cx="8493759" cy="1465768"/>
            <a:chOff x="6915255" y="-180163"/>
            <a:chExt cx="5266243" cy="2217897"/>
          </a:xfrm>
        </p:grpSpPr>
        <p:sp>
          <p:nvSpPr>
            <p:cNvPr id="14" name="Rounded Rectangular Callout 4">
              <a:extLst>
                <a:ext uri="{FF2B5EF4-FFF2-40B4-BE49-F238E27FC236}">
                  <a16:creationId xmlns:a16="http://schemas.microsoft.com/office/drawing/2014/main" xmlns="" id="{AEA89944-E0B2-4532-A09E-EE3682CD5E81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5" name="Rounded Rectangular Callout 18">
              <a:extLst>
                <a:ext uri="{FF2B5EF4-FFF2-40B4-BE49-F238E27FC236}">
                  <a16:creationId xmlns:a16="http://schemas.microsoft.com/office/drawing/2014/main" xmlns="" id="{1FA7AFA6-0519-4509-8181-1F2D9EACBB7B}"/>
                </a:ext>
              </a:extLst>
            </p:cNvPr>
            <p:cNvSpPr/>
            <p:nvPr/>
          </p:nvSpPr>
          <p:spPr>
            <a:xfrm>
              <a:off x="6915255" y="-180163"/>
              <a:ext cx="5266243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kiện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hay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kỉ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niệm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khiến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nhớ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-1640264" y="0"/>
            <a:ext cx="1461155" cy="1485900"/>
          </a:xfrm>
          <a:prstGeom prst="rect">
            <a:avLst/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68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5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nl-NL" sz="3200" b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Vẽ đường thời gian về một số sự kiện quan trọng của gia đình em.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grpSp>
        <p:nvGrpSpPr>
          <p:cNvPr id="10" name="Google Shape;1023;p13">
            <a:extLst>
              <a:ext uri="{FF2B5EF4-FFF2-40B4-BE49-F238E27FC236}">
                <a16:creationId xmlns:a16="http://schemas.microsoft.com/office/drawing/2014/main" xmlns="" id="{1D23A3EE-51F3-4155-B84A-449C468F35C4}"/>
              </a:ext>
            </a:extLst>
          </p:cNvPr>
          <p:cNvGrpSpPr/>
          <p:nvPr/>
        </p:nvGrpSpPr>
        <p:grpSpPr>
          <a:xfrm>
            <a:off x="243840" y="2281841"/>
            <a:ext cx="4581870" cy="2991199"/>
            <a:chOff x="5876916" y="975793"/>
            <a:chExt cx="4684259" cy="2641495"/>
          </a:xfrm>
        </p:grpSpPr>
        <p:grpSp>
          <p:nvGrpSpPr>
            <p:cNvPr id="11" name="Google Shape;1024;p13">
              <a:extLst>
                <a:ext uri="{FF2B5EF4-FFF2-40B4-BE49-F238E27FC236}">
                  <a16:creationId xmlns:a16="http://schemas.microsoft.com/office/drawing/2014/main" xmlns="" id="{F5F4B713-6715-40B9-9754-1DDA98921519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0" name="Google Shape;1025;p13" descr="2">
                <a:extLst>
                  <a:ext uri="{FF2B5EF4-FFF2-40B4-BE49-F238E27FC236}">
                    <a16:creationId xmlns:a16="http://schemas.microsoft.com/office/drawing/2014/main" xmlns="" id="{3AE34205-3DE0-48C6-AE85-6C50A96E9B9B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Google Shape;1026;p13" descr="1">
                <a:extLst>
                  <a:ext uri="{FF2B5EF4-FFF2-40B4-BE49-F238E27FC236}">
                    <a16:creationId xmlns:a16="http://schemas.microsoft.com/office/drawing/2014/main" xmlns="" id="{88992F97-66A1-4768-9FF5-64C6D8BE9C9E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1027;p13" descr="3">
                <a:extLst>
                  <a:ext uri="{FF2B5EF4-FFF2-40B4-BE49-F238E27FC236}">
                    <a16:creationId xmlns:a16="http://schemas.microsoft.com/office/drawing/2014/main" xmlns="" id="{8F4A4A68-D24C-4674-80E9-DA357FDEC236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" name="Google Shape;1028;p13">
              <a:extLst>
                <a:ext uri="{FF2B5EF4-FFF2-40B4-BE49-F238E27FC236}">
                  <a16:creationId xmlns:a16="http://schemas.microsoft.com/office/drawing/2014/main" xmlns="" id="{C0E4999F-B317-4D28-9C84-86E6647B2358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sp>
        <p:nvSpPr>
          <p:cNvPr id="23" name="Google Shape;1045;p15">
            <a:extLst>
              <a:ext uri="{FF2B5EF4-FFF2-40B4-BE49-F238E27FC236}">
                <a16:creationId xmlns:a16="http://schemas.microsoft.com/office/drawing/2014/main" xmlns="" id="{00EF275B-F78A-42D7-B782-010EC3119F52}"/>
              </a:ext>
            </a:extLst>
          </p:cNvPr>
          <p:cNvSpPr/>
          <p:nvPr/>
        </p:nvSpPr>
        <p:spPr>
          <a:xfrm>
            <a:off x="4761317" y="1924976"/>
            <a:ext cx="4443739" cy="1198060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đường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trọng.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1045;p15">
            <a:extLst>
              <a:ext uri="{FF2B5EF4-FFF2-40B4-BE49-F238E27FC236}">
                <a16:creationId xmlns:a16="http://schemas.microsoft.com/office/drawing/2014/main" xmlns="" id="{78086510-3FB5-46C8-A284-095831E6D3E7}"/>
              </a:ext>
            </a:extLst>
          </p:cNvPr>
          <p:cNvSpPr/>
          <p:nvPr/>
        </p:nvSpPr>
        <p:spPr>
          <a:xfrm>
            <a:off x="4761316" y="3405681"/>
            <a:ext cx="4443739" cy="1429219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Nhận xét sự thay đổi của gia đình em qua một số sự kiện theo thời gian.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640264" y="0"/>
            <a:ext cx="1461155" cy="1485900"/>
          </a:xfrm>
          <a:prstGeom prst="rect">
            <a:avLst/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936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72510" y="-132080"/>
            <a:ext cx="6090210" cy="1371600"/>
            <a:chOff x="595159" y="192870"/>
            <a:chExt cx="3662620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3114668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8" y="672288"/>
              <a:ext cx="2801590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 thời gian mẫu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596E92-B265-4D2E-935D-A8407B135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" y="2132731"/>
            <a:ext cx="10570210" cy="21835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640264" y="0"/>
            <a:ext cx="1461155" cy="1485900"/>
          </a:xfrm>
          <a:prstGeom prst="rect">
            <a:avLst/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905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7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9738E0-B68F-4582-998E-0E46AE3F974C}"/>
              </a:ext>
            </a:extLst>
          </p:cNvPr>
          <p:cNvSpPr txBox="1"/>
          <p:nvPr/>
        </p:nvSpPr>
        <p:spPr>
          <a:xfrm>
            <a:off x="-209511" y="4937649"/>
            <a:ext cx="91806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HÀNG VÀ NHỮNG NGÀY</a:t>
            </a:r>
          </a:p>
          <a:p>
            <a:pPr algn="ctr"/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KỈ NIỆM CỦA GIA ĐÌNH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1: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GIA ĐÌNH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xmlns="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xmlns="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xmlns="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xmlns="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xmlns="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xmlns="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xmlns="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xmlns="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xmlns="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xmlns="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xmlns="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xmlns="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xmlns="" id="{8AC655FA-2F9A-48C2-988A-6A43FEA949C1}"/>
              </a:ext>
            </a:extLst>
          </p:cNvPr>
          <p:cNvGrpSpPr/>
          <p:nvPr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xmlns="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xmlns="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xmlns="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xmlns="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xmlns="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xmlns="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xmlns="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xmlns="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xmlns="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xmlns="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xmlns="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xmlns="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xmlns="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xmlns="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xmlns="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xmlns="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xmlns="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xmlns="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xmlns="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xmlns="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xmlns="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xmlns="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xmlns="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xmlns="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xmlns="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xmlns="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xmlns="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xmlns="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xmlns="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xmlns="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xmlns="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xmlns="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xmlns="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xmlns="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xmlns="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xmlns="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xmlns="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xmlns="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xmlns="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xmlns="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xmlns="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xmlns="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xmlns="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xmlns="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xmlns="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xmlns="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xmlns="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xmlns="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xmlns="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xmlns="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xmlns="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xmlns="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xmlns="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xmlns="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xmlns="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xmlns="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xmlns="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xmlns="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xmlns="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xmlns="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381829-715A-D84B-BB57-5AC2B0404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314" y="1751103"/>
            <a:ext cx="5536627" cy="3403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9" name="Rectangle 78"/>
          <p:cNvSpPr/>
          <p:nvPr/>
        </p:nvSpPr>
        <p:spPr>
          <a:xfrm>
            <a:off x="-1640264" y="0"/>
            <a:ext cx="1461155" cy="1485900"/>
          </a:xfrm>
          <a:prstGeom prst="rect">
            <a:avLst/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2643827"/>
            <a:ext cx="7480270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文本框 18">
            <a:extLst>
              <a:ext uri="{FF2B5EF4-FFF2-40B4-BE49-F238E27FC236}">
                <a16:creationId xmlns:a16="http://schemas.microsoft.com/office/drawing/2014/main" xmlns="" id="{FC58D57D-2022-462C-B907-1C55ACA936B3}"/>
              </a:ext>
            </a:extLst>
          </p:cNvPr>
          <p:cNvSpPr txBox="1"/>
          <p:nvPr/>
        </p:nvSpPr>
        <p:spPr>
          <a:xfrm>
            <a:off x="2706761" y="3307893"/>
            <a:ext cx="6462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Vận</a:t>
            </a:r>
            <a:r>
              <a:rPr kumimoji="0" lang="en-US" altLang="zh-CN" sz="8000" b="1" i="0" u="none" strike="noStrike" kern="1200" cap="none" spc="0" normalizeH="0" noProof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 dụng</a:t>
            </a:r>
            <a:endParaRPr kumimoji="0" lang="zh-CN" altLang="en-US" sz="80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1640264" y="0"/>
            <a:ext cx="1461155" cy="1485900"/>
          </a:xfrm>
          <a:prstGeom prst="rect">
            <a:avLst/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2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9BAB016-5995-4B13-A645-41075CA07792}"/>
              </a:ext>
            </a:extLst>
          </p:cNvPr>
          <p:cNvGrpSpPr/>
          <p:nvPr/>
        </p:nvGrpSpPr>
        <p:grpSpPr>
          <a:xfrm>
            <a:off x="1468830" y="-71120"/>
            <a:ext cx="10276130" cy="1371600"/>
            <a:chOff x="595159" y="192870"/>
            <a:chExt cx="6180010" cy="1371600"/>
          </a:xfrm>
        </p:grpSpPr>
        <p:sp>
          <p:nvSpPr>
            <p:cNvPr id="12" name="Google Shape;1352;p29">
              <a:extLst>
                <a:ext uri="{FF2B5EF4-FFF2-40B4-BE49-F238E27FC236}">
                  <a16:creationId xmlns:a16="http://schemas.microsoft.com/office/drawing/2014/main" xmlns="" id="{54BD3816-AEF7-42FF-9239-33A5A2157711}"/>
                </a:ext>
              </a:extLst>
            </p:cNvPr>
            <p:cNvSpPr/>
            <p:nvPr/>
          </p:nvSpPr>
          <p:spPr>
            <a:xfrm>
              <a:off x="1143111" y="512482"/>
              <a:ext cx="5632058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Google Shape;697;p24">
              <a:extLst>
                <a:ext uri="{FF2B5EF4-FFF2-40B4-BE49-F238E27FC236}">
                  <a16:creationId xmlns:a16="http://schemas.microsoft.com/office/drawing/2014/main" xmlns="" id="{AC86D2C7-0CE5-4DE5-B966-FB5160E2EEF3}"/>
                </a:ext>
              </a:extLst>
            </p:cNvPr>
            <p:cNvSpPr txBox="1">
              <a:spLocks/>
            </p:cNvSpPr>
            <p:nvPr/>
          </p:nvSpPr>
          <p:spPr>
            <a:xfrm>
              <a:off x="1412688" y="512482"/>
              <a:ext cx="509290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28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Nếu em là bạn gái trong tình huống sau, em sẽ bày tỏ tình cảm và sự quan tâm đối với bố như thế nào?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24B15614-AA7C-4D11-B3A9-34AC8BDD3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508124-A268-4400-945F-F0ED78362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59" y="1823292"/>
            <a:ext cx="6928265" cy="4525328"/>
          </a:xfrm>
          <a:prstGeom prst="rect">
            <a:avLst/>
          </a:prstGeom>
        </p:spPr>
      </p:pic>
      <p:sp>
        <p:nvSpPr>
          <p:cNvPr id="17" name="Google Shape;1045;p15">
            <a:extLst>
              <a:ext uri="{FF2B5EF4-FFF2-40B4-BE49-F238E27FC236}">
                <a16:creationId xmlns:a16="http://schemas.microsoft.com/office/drawing/2014/main" xmlns="" id="{5BD83F93-3D00-4ADB-B8A0-C5C6F7AB5389}"/>
              </a:ext>
            </a:extLst>
          </p:cNvPr>
          <p:cNvSpPr/>
          <p:nvPr/>
        </p:nvSpPr>
        <p:spPr>
          <a:xfrm>
            <a:off x="7494357" y="1742096"/>
            <a:ext cx="4443739" cy="1198060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lvl="0" algn="just" defTabSz="914309"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Tuyệt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vời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quá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, con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chúc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mừng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bố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045;p15">
            <a:extLst>
              <a:ext uri="{FF2B5EF4-FFF2-40B4-BE49-F238E27FC236}">
                <a16:creationId xmlns:a16="http://schemas.microsoft.com/office/drawing/2014/main" xmlns="" id="{6261F10C-D8C8-4288-92AA-4FE328A4C337}"/>
              </a:ext>
            </a:extLst>
          </p:cNvPr>
          <p:cNvSpPr/>
          <p:nvPr/>
        </p:nvSpPr>
        <p:spPr>
          <a:xfrm>
            <a:off x="7494356" y="3222801"/>
            <a:ext cx="4443739" cy="1429219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lvl="0" algn="just" defTabSz="914309"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Vậy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bố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đã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2800" kern="0" dirty="0" err="1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ông</a:t>
            </a:r>
            <a:r>
              <a:rPr lang="en-US" sz="2800" kern="0" dirty="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việc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mới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, con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vui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lắm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. Con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chúc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mừng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bố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nhé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640264" y="0"/>
            <a:ext cx="1461155" cy="1485900"/>
          </a:xfrm>
          <a:prstGeom prst="rect">
            <a:avLst/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13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9402985-6BAD-463A-AAD4-CEC2EDC12D03}"/>
              </a:ext>
            </a:extLst>
          </p:cNvPr>
          <p:cNvSpPr/>
          <p:nvPr/>
        </p:nvSpPr>
        <p:spPr>
          <a:xfrm>
            <a:off x="3757735" y="103751"/>
            <a:ext cx="4998382" cy="1198858"/>
          </a:xfrm>
          <a:prstGeom prst="rect">
            <a:avLst/>
          </a:prstGeom>
          <a:solidFill>
            <a:srgbClr val="FDD000"/>
          </a:solidFill>
          <a:ln>
            <a:solidFill>
              <a:srgbClr val="FDD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005E9C0-7EDF-42CB-A452-1D2786AFC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40" t="7807"/>
          <a:stretch/>
        </p:blipFill>
        <p:spPr>
          <a:xfrm>
            <a:off x="3832587" y="-101157"/>
            <a:ext cx="5383751" cy="16899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CE7FD7-04BC-4BE4-9A04-4C7CE215C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83" y="1778018"/>
            <a:ext cx="11664633" cy="50799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640264" y="0"/>
            <a:ext cx="1461155" cy="1485900"/>
          </a:xfrm>
          <a:prstGeom prst="rect">
            <a:avLst/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6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xmlns="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xmlns="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xmlns="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xmlns="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-1640264" y="0"/>
            <a:ext cx="1461155" cy="1485900"/>
          </a:xfrm>
          <a:prstGeom prst="rect">
            <a:avLst/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D95E369-22E3-47BF-A4B6-6F6C7AEDEE5A}"/>
              </a:ext>
            </a:extLst>
          </p:cNvPr>
          <p:cNvGrpSpPr/>
          <p:nvPr/>
        </p:nvGrpSpPr>
        <p:grpSpPr>
          <a:xfrm>
            <a:off x="1022464" y="1669280"/>
            <a:ext cx="7476501" cy="4623685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90A94BE-1705-46B6-A274-580473BF97B9}"/>
                </a:ext>
              </a:extLst>
            </p:cNvPr>
            <p:cNvSpPr txBox="1"/>
            <p:nvPr/>
          </p:nvSpPr>
          <p:spPr>
            <a:xfrm>
              <a:off x="1954698" y="2800071"/>
              <a:ext cx="3745069" cy="1046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66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TIẾT 3</a:t>
              </a:r>
              <a:endParaRPr lang="en-US" sz="6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29" y="4522376"/>
            <a:ext cx="2497171" cy="17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35171F3-3B93-4135-A20C-19EEB07B37E5}"/>
              </a:ext>
            </a:extLst>
          </p:cNvPr>
          <p:cNvSpPr txBox="1"/>
          <p:nvPr/>
        </p:nvSpPr>
        <p:spPr>
          <a:xfrm>
            <a:off x="1022464" y="838283"/>
            <a:ext cx="2151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UTM Cookies" panose="02040603050506020204" pitchFamily="18" charset="0"/>
              </a:rPr>
              <a:t>BÀI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96FA8E6-AFAD-40F1-8C71-78F033E967CA}"/>
              </a:ext>
            </a:extLst>
          </p:cNvPr>
          <p:cNvSpPr txBox="1"/>
          <p:nvPr/>
        </p:nvSpPr>
        <p:spPr>
          <a:xfrm>
            <a:off x="3173993" y="365489"/>
            <a:ext cx="82983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 HÀNG VÀ NHỮNG NGÀY KỈ NIỆM CỦA GIA ĐÌNH</a:t>
            </a:r>
          </a:p>
        </p:txBody>
      </p:sp>
      <p:sp>
        <p:nvSpPr>
          <p:cNvPr id="8" name="Rectangle 7"/>
          <p:cNvSpPr/>
          <p:nvPr/>
        </p:nvSpPr>
        <p:spPr>
          <a:xfrm>
            <a:off x="-1640264" y="0"/>
            <a:ext cx="1461155" cy="1485900"/>
          </a:xfrm>
          <a:prstGeom prst="rect">
            <a:avLst/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08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8222"/>
          <a:stretch/>
        </p:blipFill>
        <p:spPr bwMode="auto">
          <a:xfrm>
            <a:off x="4091294" y="2498595"/>
            <a:ext cx="3505200" cy="427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90" y="3277840"/>
            <a:ext cx="2904773" cy="356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" b="93704" l="11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7596495" y="2551882"/>
            <a:ext cx="2819381" cy="430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3239952" y="105185"/>
            <a:ext cx="6469657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trai của bác (anh của bố) gọi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74820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99428" y="15240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Anh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81273" y="150495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4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3652595" y="2551882"/>
            <a:ext cx="3281605" cy="1600200"/>
          </a:xfrm>
          <a:prstGeom prst="wedgeEllipseCallout">
            <a:avLst>
              <a:gd name="adj1" fmla="val -60925"/>
              <a:gd name="adj2" fmla="val 77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4939978" y="4686496"/>
            <a:ext cx="2608627" cy="1197106"/>
          </a:xfrm>
          <a:prstGeom prst="wedgeEllipseCallout">
            <a:avLst>
              <a:gd name="adj1" fmla="val 75168"/>
              <a:gd name="adj2" fmla="val -952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1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239144"/>
            <a:ext cx="1522647" cy="164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-1640264" y="0"/>
            <a:ext cx="1461155" cy="1485900"/>
          </a:xfrm>
          <a:prstGeom prst="rect">
            <a:avLst/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3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0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C 0.00104 -0.00578 0.00339 -0.01134 0.00339 -0.01736 C 0.00235 -0.08171 0.00664 -0.17407 -0.01693 -0.23472 C -0.0194 -0.25138 -0.02318 -0.26759 -0.0289 -0.28125 C -0.03034 -0.28449 -0.03255 -0.28657 -0.03385 -0.29004 C -0.0362 -0.29513 -0.03763 -0.30578 -0.04062 -0.31018 C -0.05026 -0.32453 -0.06341 -0.33333 -0.07448 -0.34236 C -0.08372 -0.34907 -0.09245 -0.35763 -0.10156 -0.36551 C -0.1039 -0.36736 -0.10456 -0.37199 -0.10677 -0.37407 C -0.11328 -0.38055 -0.11849 -0.37963 -0.12526 -0.38263 C -0.15182 -0.39513 -0.17825 -0.40601 -0.20482 -0.41736 C -0.24414 -0.41574 -0.28229 -0.41203 -0.32148 -0.40879 C -0.33307 -0.40509 -0.34622 -0.4037 -0.35703 -0.39421 C -0.36289 -0.38935 -0.36771 -0.38333 -0.37396 -0.38009 C -0.37943 -0.35138 -0.37057 -0.39189 -0.38073 -0.36551 C -0.38854 -0.34513 -0.37617 -0.36157 -0.38568 -0.3449 C -0.39258 -0.3331 -0.39544 -0.33263 -0.39922 -0.3162 C -0.4112 -0.26551 -0.41771 -0.21342 -0.42135 -0.15949 C -0.42239 -0.12037 -0.42057 -0.10277 -0.4263 -0.07245 C -0.42838 -0.04051 -0.43398 -0.01365 -0.42812 0.02037 C -0.42734 0.025 -0.42239 0.02037 -0.41953 0.02037 " pathEditMode="relative" rAng="0" ptsTypes="AAAAAAAAAAAAAAAAAAAAA">
                                      <p:cBhvr>
                                        <p:cTn id="59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67" y="-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 animBg="1"/>
      <p:bldP spid="15" grpId="1" animBg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" b="99178" l="1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59" y="2000250"/>
            <a:ext cx="5397941" cy="485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1600" y="2743200"/>
            <a:ext cx="2913944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648" l="0" r="97857">
                        <a14:foregroundMark x1="36000" y1="21759" x2="38714" y2="31852"/>
                        <a14:foregroundMark x1="53714" y1="18241" x2="63857" y2="31389"/>
                        <a14:foregroundMark x1="44857" y1="54722" x2="51714" y2="71019"/>
                        <a14:foregroundMark x1="40857" y1="80278" x2="39429" y2="88148"/>
                        <a14:foregroundMark x1="57714" y1="78519" x2="66571" y2="89537"/>
                        <a14:foregroundMark x1="49000" y1="74537" x2="42143" y2="85185"/>
                        <a14:foregroundMark x1="42857" y1="76296" x2="39429" y2="86019"/>
                        <a14:foregroundMark x1="68000" y1="92593" x2="78143" y2="90833"/>
                        <a14:foregroundMark x1="23143" y1="90833" x2="42857" y2="9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570" y="2743200"/>
            <a:ext cx="2044830" cy="397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được bà ngoại sinh ra sau mẹ gọi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59426" y="1562100"/>
            <a:ext cx="211246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28913" y="1552989"/>
            <a:ext cx="2243245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11628" y="1552989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5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452" y="5068361"/>
            <a:ext cx="1596776" cy="159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Callout 16"/>
          <p:cNvSpPr/>
          <p:nvPr/>
        </p:nvSpPr>
        <p:spPr>
          <a:xfrm>
            <a:off x="4033611" y="3390900"/>
            <a:ext cx="2876550" cy="1600200"/>
          </a:xfrm>
          <a:prstGeom prst="wedgeEllipseCallout">
            <a:avLst>
              <a:gd name="adj1" fmla="val -70673"/>
              <a:gd name="adj2" fmla="val -219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6470902" y="2019300"/>
            <a:ext cx="2876550" cy="1600200"/>
          </a:xfrm>
          <a:prstGeom prst="wedgeEllipseCallout">
            <a:avLst>
              <a:gd name="adj1" fmla="val 28431"/>
              <a:gd name="adj2" fmla="val 957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</a:p>
        </p:txBody>
      </p:sp>
      <p:sp>
        <p:nvSpPr>
          <p:cNvPr id="2" name="Rectangle 1"/>
          <p:cNvSpPr/>
          <p:nvPr/>
        </p:nvSpPr>
        <p:spPr>
          <a:xfrm>
            <a:off x="-1640264" y="0"/>
            <a:ext cx="1461155" cy="1485900"/>
          </a:xfrm>
          <a:prstGeom prst="rect">
            <a:avLst/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4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0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4.44444E-6 C 0.01315 -0.05834 0.00521 -0.01436 0.0013 -0.16088 C 0.00052 -0.19607 -0.00547 -0.25718 -0.025 -0.27848 C -0.02656 -0.28635 -0.02825 -0.29422 -0.02982 -0.30209 C -0.03073 -0.30649 -0.03476 -0.30695 -0.03685 -0.30996 C -0.03932 -0.31343 -0.04101 -0.31899 -0.04401 -0.32176 C -0.05247 -0.3294 -0.06133 -0.32987 -0.07044 -0.33334 C -0.08568 -0.33912 -0.09792 -0.34537 -0.11341 -0.34908 C -0.14023 -0.36389 -0.16784 -0.37385 -0.19466 -0.38843 C -0.20976 -0.39676 -0.22643 -0.39422 -0.24232 -0.3963 C -0.275 -0.39491 -0.30768 -0.39468 -0.34049 -0.39237 C -0.3595 -0.39098 -0.37539 -0.37315 -0.39297 -0.36482 C -0.40273 -0.36019 -0.41549 -0.35834 -0.42396 -0.34908 C -0.43463 -0.3375 -0.44596 -0.32987 -0.45742 -0.32176 C -0.46068 -0.31945 -0.46393 -0.3169 -0.46706 -0.31389 C -0.46953 -0.31158 -0.47161 -0.30787 -0.47422 -0.30602 C -0.47877 -0.30255 -0.48424 -0.30278 -0.48854 -0.29815 C -0.52031 -0.2632 -0.47305 -0.31343 -0.50286 -0.28635 C -0.50794 -0.28172 -0.51732 -0.27061 -0.51732 -0.27037 C -0.52461 -0.25278 -0.52825 -0.23334 -0.53633 -0.21575 C -0.5414 -0.19121 -0.54114 -0.2007 -0.54114 -0.18843 " pathEditMode="relative" rAng="0" ptsTypes="AAAAAAAAAAAAAAAAAAAA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10" y="-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2228468" y="770247"/>
            <a:ext cx="3553898" cy="58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7767" y="1143001"/>
            <a:ext cx="3040394" cy="46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551" y="2892344"/>
            <a:ext cx="2999427" cy="46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" b="99231" l="3462" r="100000">
                        <a14:foregroundMark x1="49615" y1="8077" x2="27692" y2="77308"/>
                        <a14:foregroundMark x1="47308" y1="12308" x2="70769" y2="71923"/>
                        <a14:foregroundMark x1="52692" y1="19615" x2="58462" y2="40000"/>
                        <a14:foregroundMark x1="49615" y1="10385" x2="49231" y2="83077"/>
                        <a14:foregroundMark x1="51154" y1="18462" x2="60769" y2="90385"/>
                        <a14:foregroundMark x1="47692" y1="23846" x2="39231" y2="80385"/>
                        <a14:foregroundMark x1="43462" y1="25385" x2="31538" y2="83846"/>
                        <a14:foregroundMark x1="57308" y1="47692" x2="59615" y2="76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856" y="1708143"/>
            <a:ext cx="2386612" cy="149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8" y="1143000"/>
            <a:ext cx="4055609" cy="62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1890" y="2829139"/>
            <a:ext cx="3428271" cy="42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389" b="23611" l="8900" r="94000">
                        <a14:foregroundMark x1="22500" y1="13148" x2="60000" y2="2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0333" r="19265" b="77038"/>
          <a:stretch/>
        </p:blipFill>
        <p:spPr bwMode="auto">
          <a:xfrm>
            <a:off x="1524000" y="5410200"/>
            <a:ext cx="9144000" cy="19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4875266" y="4915406"/>
            <a:ext cx="2441469" cy="18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148" l="12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32"/>
          <a:stretch/>
        </p:blipFill>
        <p:spPr bwMode="auto">
          <a:xfrm>
            <a:off x="1570181" y="4648200"/>
            <a:ext cx="284108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481" b="100000" l="0" r="100000">
                        <a14:backgroundMark x1="31544" y1="3611" x2="14765" y2="2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 bwMode="auto">
          <a:xfrm flipH="1">
            <a:off x="4795219" y="6270003"/>
            <a:ext cx="484702" cy="64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481" b="84815" l="7400" r="91100">
                        <a14:foregroundMark x1="21900" y1="11759" x2="22100" y2="33796"/>
                        <a14:foregroundMark x1="47800" y1="13981" x2="50400" y2="35093"/>
                        <a14:foregroundMark x1="20800" y1="15556" x2="11700" y2="25648"/>
                        <a14:foregroundMark x1="22400" y1="13241" x2="29900" y2="26667"/>
                        <a14:foregroundMark x1="18600" y1="12037" x2="11200" y2="20185"/>
                        <a14:foregroundMark x1="10600" y1="25185" x2="20000" y2="39537"/>
                        <a14:foregroundMark x1="43800" y1="26389" x2="49600" y2="36759"/>
                        <a14:foregroundMark x1="21600" y1="52130" x2="20500" y2="82778"/>
                        <a14:foregroundMark x1="50700" y1="53148" x2="50200" y2="82778"/>
                        <a14:foregroundMark x1="46700" y1="58796" x2="43000" y2="72870"/>
                        <a14:foregroundMark x1="51200" y1="55370" x2="57400" y2="70185"/>
                        <a14:foregroundMark x1="49400" y1="53889" x2="45100" y2="59074"/>
                        <a14:foregroundMark x1="79300" y1="53148" x2="81400" y2="82593"/>
                        <a14:foregroundMark x1="78800" y1="57037" x2="7260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81" r="8476" b="15969"/>
          <a:stretch/>
        </p:blipFill>
        <p:spPr bwMode="auto">
          <a:xfrm flipH="1">
            <a:off x="6587965" y="6172290"/>
            <a:ext cx="1242337" cy="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9537" b="77593" l="23000" r="7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19551" r="16022" b="15912"/>
          <a:stretch/>
        </p:blipFill>
        <p:spPr bwMode="auto">
          <a:xfrm>
            <a:off x="3861821" y="5290225"/>
            <a:ext cx="1013445" cy="11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8650586" y="3726099"/>
            <a:ext cx="2262722" cy="34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65" y="5141342"/>
            <a:ext cx="1912782" cy="191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Happy-Birthday-To-You-English-h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-2286000" y="224063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545996" y="0"/>
            <a:ext cx="1470582" cy="1498862"/>
          </a:xfrm>
          <a:prstGeom prst="rect">
            <a:avLst/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9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9224" y="1"/>
            <a:ext cx="12219444" cy="685799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5" r="33277"/>
          <a:stretch/>
        </p:blipFill>
        <p:spPr>
          <a:xfrm>
            <a:off x="4787324" y="72352"/>
            <a:ext cx="6164211" cy="6262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2" y="1207020"/>
            <a:ext cx="2806582" cy="516530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23622" y="186462"/>
            <a:ext cx="2662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901486" y="780789"/>
            <a:ext cx="1148980" cy="5337362"/>
            <a:chOff x="5356238" y="1272076"/>
            <a:chExt cx="1148980" cy="473503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98419" y="1272076"/>
              <a:ext cx="1088770" cy="852665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416448" y="3288738"/>
              <a:ext cx="1088770" cy="85266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56238" y="5154450"/>
              <a:ext cx="1088770" cy="85266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E335F39-D71C-4E64-9616-333499BECB87}"/>
              </a:ext>
            </a:extLst>
          </p:cNvPr>
          <p:cNvSpPr txBox="1"/>
          <p:nvPr/>
        </p:nvSpPr>
        <p:spPr>
          <a:xfrm>
            <a:off x="4889689" y="735537"/>
            <a:ext cx="5885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 </a:t>
            </a:r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kỉ</a:t>
            </a:r>
            <a:r>
              <a:rPr lang="en-US" sz="2400" dirty="0"/>
              <a:t> </a:t>
            </a:r>
            <a:r>
              <a:rPr lang="en-US" sz="2400" dirty="0" err="1" smtClean="0"/>
              <a:t>niệm</a:t>
            </a:r>
            <a:r>
              <a:rPr lang="en-US" sz="2400" dirty="0" smtClean="0"/>
              <a:t> </a:t>
            </a:r>
            <a:r>
              <a:rPr lang="en-US" sz="2400" dirty="0"/>
              <a:t>hay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kiện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trọng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đình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thông</a:t>
            </a:r>
            <a:r>
              <a:rPr lang="en-US" sz="2400" dirty="0"/>
              <a:t> tin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liên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kiện</a:t>
            </a:r>
            <a:r>
              <a:rPr lang="en-US" sz="2400" dirty="0"/>
              <a:t>,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kỉ</a:t>
            </a:r>
            <a:r>
              <a:rPr lang="en-US" sz="2400" dirty="0"/>
              <a:t> </a:t>
            </a:r>
            <a:r>
              <a:rPr lang="en-US" sz="2400" dirty="0" err="1"/>
              <a:t>niệm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6C2347C-7CD6-457F-A84B-571712BA009F}"/>
              </a:ext>
            </a:extLst>
          </p:cNvPr>
          <p:cNvSpPr txBox="1"/>
          <p:nvPr/>
        </p:nvSpPr>
        <p:spPr>
          <a:xfrm>
            <a:off x="4772508" y="2681395"/>
            <a:ext cx="6120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+ </a:t>
            </a:r>
            <a:r>
              <a:rPr lang="en-US" sz="2400" dirty="0" smtClean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gian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kiện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,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mốc</a:t>
            </a:r>
            <a:r>
              <a:rPr lang="en-US" sz="2400" dirty="0"/>
              <a:t> </a:t>
            </a:r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gian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trọng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 smtClean="0"/>
              <a:t>đình</a:t>
            </a:r>
            <a:r>
              <a:rPr lang="en-US" sz="2400" dirty="0"/>
              <a:t> </a:t>
            </a:r>
            <a:r>
              <a:rPr lang="en-US" sz="2400" dirty="0" err="1" smtClean="0"/>
              <a:t>nhận</a:t>
            </a:r>
            <a:r>
              <a:rPr lang="en-US" sz="2400" dirty="0" smtClean="0"/>
              <a:t> </a:t>
            </a:r>
            <a:r>
              <a:rPr lang="en-US" sz="2400" dirty="0" err="1"/>
              <a:t>xét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thay</a:t>
            </a:r>
            <a:r>
              <a:rPr lang="en-US" sz="2400" dirty="0"/>
              <a:t> </a:t>
            </a:r>
            <a:r>
              <a:rPr lang="en-US" sz="2400" dirty="0" err="1"/>
              <a:t>đổi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đình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gian</a:t>
            </a:r>
            <a:r>
              <a:rPr lang="en-US" sz="24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29EEB7B-22DB-4258-BBB7-1D1EF50A78C9}"/>
              </a:ext>
            </a:extLst>
          </p:cNvPr>
          <p:cNvSpPr txBox="1"/>
          <p:nvPr/>
        </p:nvSpPr>
        <p:spPr>
          <a:xfrm>
            <a:off x="4889690" y="5087390"/>
            <a:ext cx="5885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- </a:t>
            </a:r>
            <a:r>
              <a:rPr lang="en-US" sz="2400" dirty="0" smtClean="0"/>
              <a:t>Y</a:t>
            </a:r>
            <a:r>
              <a:rPr lang="vi-VN" sz="2400" dirty="0" smtClean="0"/>
              <a:t>êu </a:t>
            </a:r>
            <a:r>
              <a:rPr lang="vi-VN" sz="2400" dirty="0"/>
              <a:t>quý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hiện</a:t>
            </a:r>
            <a:r>
              <a:rPr lang="en-US" sz="2400" dirty="0" smtClean="0"/>
              <a:t> </a:t>
            </a:r>
            <a:r>
              <a:rPr lang="en-US" sz="2400" dirty="0" err="1" smtClean="0"/>
              <a:t>tình</a:t>
            </a:r>
            <a:r>
              <a:rPr lang="en-US" sz="2400" dirty="0" smtClean="0"/>
              <a:t> </a:t>
            </a:r>
            <a:r>
              <a:rPr lang="en-US" sz="2400" dirty="0" err="1" smtClean="0"/>
              <a:t>cảm</a:t>
            </a:r>
            <a:r>
              <a:rPr lang="en-US" sz="2400" dirty="0" smtClean="0"/>
              <a:t> </a:t>
            </a:r>
            <a:r>
              <a:rPr lang="en-US" sz="2400" dirty="0" err="1" smtClean="0"/>
              <a:t>với</a:t>
            </a:r>
            <a:r>
              <a:rPr lang="en-US" sz="2400" dirty="0" smtClean="0"/>
              <a:t> </a:t>
            </a:r>
            <a:r>
              <a:rPr lang="vi-VN" sz="2400" dirty="0" smtClean="0"/>
              <a:t>những </a:t>
            </a:r>
            <a:r>
              <a:rPr lang="vi-VN" sz="2400" dirty="0"/>
              <a:t>người trong gia đình</a:t>
            </a:r>
            <a:r>
              <a:rPr lang="en-US" sz="2400" dirty="0"/>
              <a:t>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892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1717"/>
    </mc:Choice>
    <mc:Fallback xmlns="">
      <p:transition advTm="21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C548F95-26CC-4427-9217-81E9283DAC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0" y="2676525"/>
            <a:ext cx="4295775" cy="42957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119D7D9-A23A-4D85-A81B-B200134C8B0F}"/>
              </a:ext>
            </a:extLst>
          </p:cNvPr>
          <p:cNvSpPr/>
          <p:nvPr/>
        </p:nvSpPr>
        <p:spPr>
          <a:xfrm>
            <a:off x="3730528" y="778014"/>
            <a:ext cx="35445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BE5ED2C-9D5E-4982-8995-2C912038F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07" y="1511773"/>
            <a:ext cx="11205419" cy="14631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649691" y="0"/>
            <a:ext cx="1461155" cy="1485900"/>
          </a:xfrm>
          <a:prstGeom prst="rect">
            <a:avLst/>
          </a:prstGeom>
          <a:solidFill>
            <a:srgbClr val="E6E6E6"/>
          </a:solidFill>
          <a:ln>
            <a:solidFill>
              <a:schemeClr val="bg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9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2643827"/>
            <a:ext cx="7480270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文本框 18">
            <a:extLst>
              <a:ext uri="{FF2B5EF4-FFF2-40B4-BE49-F238E27FC236}">
                <a16:creationId xmlns:a16="http://schemas.microsoft.com/office/drawing/2014/main" xmlns="" id="{FC58D57D-2022-462C-B907-1C55ACA936B3}"/>
              </a:ext>
            </a:extLst>
          </p:cNvPr>
          <p:cNvSpPr txBox="1"/>
          <p:nvPr/>
        </p:nvSpPr>
        <p:spPr>
          <a:xfrm>
            <a:off x="2706761" y="3307893"/>
            <a:ext cx="6462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Khám</a:t>
            </a:r>
            <a:r>
              <a:rPr kumimoji="0" lang="en-US" altLang="zh-CN" sz="8000" b="1" i="0" u="none" strike="noStrike" kern="1200" cap="none" spc="0" normalizeH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phá</a:t>
            </a:r>
            <a:endParaRPr kumimoji="0" lang="zh-CN" altLang="en-US" sz="80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570182" y="0"/>
            <a:ext cx="1440873" cy="135774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73A0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71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5583155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558</Words>
  <Application>Microsoft Office PowerPoint</Application>
  <PresentationFormat>Widescreen</PresentationFormat>
  <Paragraphs>71</Paragraphs>
  <Slides>23</Slides>
  <Notes>14</Notes>
  <HiddenSlides>0</HiddenSlides>
  <MMClips>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宋体</vt:lpstr>
      <vt:lpstr>Arial</vt:lpstr>
      <vt:lpstr>Arial-Rounded</vt:lpstr>
      <vt:lpstr>Calibri</vt:lpstr>
      <vt:lpstr>Coiny</vt:lpstr>
      <vt:lpstr>Georgia</vt:lpstr>
      <vt:lpstr>Odibee Sans</vt:lpstr>
      <vt:lpstr>黑体</vt:lpstr>
      <vt:lpstr>Times New Roman</vt:lpstr>
      <vt:lpstr>UTM Avo</vt:lpstr>
      <vt:lpstr>UTM Cookies</vt:lpstr>
      <vt:lpstr>字魂17号-萌趣果冻体</vt:lpstr>
      <vt:lpstr>字魂27号-布丁体</vt:lpstr>
      <vt:lpstr>思源黑体 Medium</vt:lpstr>
      <vt:lpstr>站酷快乐体2016修订版</vt:lpstr>
      <vt:lpstr>等线</vt:lpstr>
      <vt:lpstr>1_Office Theme</vt:lpstr>
      <vt:lpstr>2_Office Theme</vt:lpstr>
      <vt:lpstr>1_Office 主题​​</vt:lpstr>
      <vt:lpstr>1_Simple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TỔ CHỨC SINH NHẬT</dc:title>
  <dc:creator>Thao Tran</dc:creator>
  <cp:lastModifiedBy>Microsoft account</cp:lastModifiedBy>
  <cp:revision>37</cp:revision>
  <dcterms:created xsi:type="dcterms:W3CDTF">2022-07-05T03:40:20Z</dcterms:created>
  <dcterms:modified xsi:type="dcterms:W3CDTF">2023-09-11T05:27:56Z</dcterms:modified>
</cp:coreProperties>
</file>