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76" r:id="rId2"/>
    <p:sldMasterId id="2147483681" r:id="rId3"/>
    <p:sldMasterId id="2147483693" r:id="rId4"/>
    <p:sldMasterId id="2147483705" r:id="rId5"/>
  </p:sldMasterIdLst>
  <p:notesMasterIdLst>
    <p:notesMasterId r:id="rId24"/>
  </p:notesMasterIdLst>
  <p:sldIdLst>
    <p:sldId id="363" r:id="rId6"/>
    <p:sldId id="364" r:id="rId7"/>
    <p:sldId id="349" r:id="rId8"/>
    <p:sldId id="311" r:id="rId9"/>
    <p:sldId id="360" r:id="rId10"/>
    <p:sldId id="358" r:id="rId11"/>
    <p:sldId id="351" r:id="rId12"/>
    <p:sldId id="361" r:id="rId13"/>
    <p:sldId id="309" r:id="rId14"/>
    <p:sldId id="352" r:id="rId15"/>
    <p:sldId id="362" r:id="rId16"/>
    <p:sldId id="314" r:id="rId17"/>
    <p:sldId id="287" r:id="rId18"/>
    <p:sldId id="297" r:id="rId19"/>
    <p:sldId id="298" r:id="rId20"/>
    <p:sldId id="299" r:id="rId21"/>
    <p:sldId id="296" r:id="rId22"/>
    <p:sldId id="359"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B079"/>
    <a:srgbClr val="FF0066"/>
    <a:srgbClr val="FFE890"/>
    <a:srgbClr val="FF6E1F"/>
    <a:srgbClr val="EBF5FF"/>
    <a:srgbClr val="FFF5D1"/>
    <a:srgbClr val="B4DE86"/>
    <a:srgbClr val="F3F9FF"/>
    <a:srgbClr val="5DBEB1"/>
    <a:srgbClr val="0B62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35" d="100"/>
          <a:sy n="35" d="100"/>
        </p:scale>
        <p:origin x="328" y="28"/>
      </p:cViewPr>
      <p:guideLst>
        <p:guide orient="horz" pos="2183"/>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20DDF2-7069-4176-97AD-04CED623B539}" type="datetimeFigureOut">
              <a:rPr lang="zh-CN" altLang="en-US" smtClean="0"/>
              <a:t>2023/9/22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01785F-E936-4274-9466-765217A1A1F2}" type="slidenum">
              <a:rPr lang="zh-CN" altLang="en-US" smtClean="0"/>
              <a:t>‹#›</a:t>
            </a:fld>
            <a:endParaRPr lang="zh-CN" altLang="en-US"/>
          </a:p>
        </p:txBody>
      </p:sp>
    </p:spTree>
    <p:extLst>
      <p:ext uri="{BB962C8B-B14F-4D97-AF65-F5344CB8AC3E}">
        <p14:creationId xmlns:p14="http://schemas.microsoft.com/office/powerpoint/2010/main" val="3968266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4322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9303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78599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98920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11949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01578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561564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71512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4" name="矩形 3">
              <a:extLst>
                <a:ext uri="{FF2B5EF4-FFF2-40B4-BE49-F238E27FC236}">
                  <a16:creationId xmlns=""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5" name="矩形 4">
              <a:extLst>
                <a:ext uri="{FF2B5EF4-FFF2-40B4-BE49-F238E27FC236}">
                  <a16:creationId xmlns=""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6" name="矩形 5">
              <a:extLst>
                <a:ext uri="{FF2B5EF4-FFF2-40B4-BE49-F238E27FC236}">
                  <a16:creationId xmlns=""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7" name="矩形 6">
              <a:extLst>
                <a:ext uri="{FF2B5EF4-FFF2-40B4-BE49-F238E27FC236}">
                  <a16:creationId xmlns=""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8" name="矩形 7">
              <a:extLst>
                <a:ext uri="{FF2B5EF4-FFF2-40B4-BE49-F238E27FC236}">
                  <a16:creationId xmlns=""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9" name="矩形 8">
              <a:extLst>
                <a:ext uri="{FF2B5EF4-FFF2-40B4-BE49-F238E27FC236}">
                  <a16:creationId xmlns=""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0" name="矩形 9">
              <a:extLst>
                <a:ext uri="{FF2B5EF4-FFF2-40B4-BE49-F238E27FC236}">
                  <a16:creationId xmlns=""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1" name="矩形 10">
              <a:extLst>
                <a:ext uri="{FF2B5EF4-FFF2-40B4-BE49-F238E27FC236}">
                  <a16:creationId xmlns=""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2" name="矩形 11">
              <a:extLst>
                <a:ext uri="{FF2B5EF4-FFF2-40B4-BE49-F238E27FC236}">
                  <a16:creationId xmlns=""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3" name="矩形 12">
              <a:extLst>
                <a:ext uri="{FF2B5EF4-FFF2-40B4-BE49-F238E27FC236}">
                  <a16:creationId xmlns=""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4" name="矩形 13">
              <a:extLst>
                <a:ext uri="{FF2B5EF4-FFF2-40B4-BE49-F238E27FC236}">
                  <a16:creationId xmlns=""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5" name="矩形 14">
              <a:extLst>
                <a:ext uri="{FF2B5EF4-FFF2-40B4-BE49-F238E27FC236}">
                  <a16:creationId xmlns=""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6" name="矩形 15">
              <a:extLst>
                <a:ext uri="{FF2B5EF4-FFF2-40B4-BE49-F238E27FC236}">
                  <a16:creationId xmlns=""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grpSp>
    </p:spTree>
    <p:extLst>
      <p:ext uri="{BB962C8B-B14F-4D97-AF65-F5344CB8AC3E}">
        <p14:creationId xmlns:p14="http://schemas.microsoft.com/office/powerpoint/2010/main" val="4082594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50F2E22-6BBE-4EB6-8074-5F27088EB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A415E4B-911A-4921-9D48-F2543C693BE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F7C45AF-554B-4C71-B123-7CC45FC1D9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A693BD40-E999-4736-AB89-48C33EAD25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32BDEE43-0B11-484D-BDD4-5DC6FE2AD9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6719720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8314EB4-3227-48F6-AF24-25A951405BA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BE56D06-AD18-4ED2-A1F0-FCE2B1C04F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42748614-ACBE-4EE3-82C7-02A9B81E3D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CA452A3B-FFD9-469A-83CB-8820DF0682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6B3BE0A4-2675-423F-B005-9861811FCB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2115580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258D311-064F-4E6C-AC99-8CEF5513505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C86CEE5-FFC2-4C40-8CA5-73EC41B80A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671C2A9E-E9A5-4982-8587-B178E0451B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59474F35-B8A5-495A-9DA7-6EFBC13E45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 xmlns:a16="http://schemas.microsoft.com/office/drawing/2014/main" id="{C1E47523-B8B1-4D13-A3C6-FF8CD1BD66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 xmlns:a16="http://schemas.microsoft.com/office/drawing/2014/main" id="{2FD258B8-2F8D-4764-8B95-8352ECD21A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634824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8D1AC69-E6FE-46FC-9F8F-C1C47A0E712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E5077EF-586B-4A7D-9C9E-49C06C64F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C9657D9E-B2DC-4642-9C69-7CD574861B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6DB62AD3-0CCF-4614-A209-77F7C792BB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03A2F4FC-1E5B-4B67-B127-7AC1DE87960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1348A755-9423-4C61-B9DC-5D4074AE15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 xmlns:a16="http://schemas.microsoft.com/office/drawing/2014/main" id="{8592AA9D-E4A0-4B82-A730-AB7FAA57D8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 xmlns:a16="http://schemas.microsoft.com/office/drawing/2014/main" id="{9DA8CE58-6A17-40F7-AC8B-EB4F38D876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3954359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11F3F25-81C1-4958-BEC8-178CEE88EE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1D5254D5-7882-40A6-89FB-FEA9F6FB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 xmlns:a16="http://schemas.microsoft.com/office/drawing/2014/main" id="{85A03006-AFF0-457A-B0AD-1CB7583F67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 xmlns:a16="http://schemas.microsoft.com/office/drawing/2014/main" id="{6964FFC0-3749-46CC-A788-81A041F16B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4926396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8D57B941-7A04-480A-AC18-E8F0898303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 xmlns:a16="http://schemas.microsoft.com/office/drawing/2014/main" id="{87FDF17C-E711-42FF-8B6A-29726260D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 xmlns:a16="http://schemas.microsoft.com/office/drawing/2014/main" id="{A245B24C-4202-4086-A9C1-F0BAC69DC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8940355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4D5E5EF-A6C2-4F80-B1FA-01478DBD1E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F7F5FF8C-E02E-4F72-A80F-2710C33D22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3E1414D5-9429-46FC-AF15-919EF80E6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003A8AA-CF42-4950-9E37-25E83C1DF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 xmlns:a16="http://schemas.microsoft.com/office/drawing/2014/main" id="{028923FA-38BA-4436-BAC5-33337D0499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 xmlns:a16="http://schemas.microsoft.com/office/drawing/2014/main" id="{C23662E9-EA04-4754-8FD8-9986E8470B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4691096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2BF9CE1-307D-452F-9186-A5B879AD68B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16391771-CDEC-4B46-9040-BC2F71AF7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063D27B9-2D69-4ABC-853C-2BF70C235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05B771AB-4974-49C6-AD9B-7A243ADB02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 xmlns:a16="http://schemas.microsoft.com/office/drawing/2014/main" id="{3838292E-D382-4F00-BF67-543FBFF14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 xmlns:a16="http://schemas.microsoft.com/office/drawing/2014/main" id="{5BD87C8D-2500-4291-9EAA-961F129D9F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3716634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7712A3B-2AD6-4D66-97ED-5DD2F5FABF8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BF4FC0CC-08E8-4A40-A441-A28F65B987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87F7BDF-35C4-4B5E-BD8D-BF7A1E9FBF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9434D321-437D-4D7D-9E6F-AAB4AE8F78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E88BB708-BA58-4F73-BAAA-1959AF420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3807285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EA6B035-532E-4A9F-9D17-6123BD1C57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8EB2EC9-EB1C-4147-8D45-FDBC782E343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763B71E-2D8D-43BD-A87E-625BA3B843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E3FC824D-6B9E-48D7-BA29-55B8FE15DB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C1FAB0C6-1121-47AB-8A80-5CCF87BF1C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9848701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197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D6EFF0AD-39B3-4D90-8037-AD92088F08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1432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321ACC7-9DAA-420E-A142-C363226952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3244F041-C749-471B-9BD0-A159C46C59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672F1D1D-3847-4855-A271-6F2447071D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1E3CB7BD-F513-4507-BAFB-BFD909DA2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71182962-FCBE-4F76-A822-E9FF4DBB49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935101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50F2E22-6BBE-4EB6-8074-5F27088EB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A415E4B-911A-4921-9D48-F2543C693BE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F7C45AF-554B-4C71-B123-7CC45FC1D9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A693BD40-E999-4736-AB89-48C33EAD25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32BDEE43-0B11-484D-BDD4-5DC6FE2AD9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1161230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8314EB4-3227-48F6-AF24-25A951405BA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BE56D06-AD18-4ED2-A1F0-FCE2B1C04F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42748614-ACBE-4EE3-82C7-02A9B81E3D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CA452A3B-FFD9-469A-83CB-8820DF0682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6B3BE0A4-2675-423F-B005-9861811FCB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950632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258D311-064F-4E6C-AC99-8CEF5513505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C86CEE5-FFC2-4C40-8CA5-73EC41B80A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671C2A9E-E9A5-4982-8587-B178E0451B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59474F35-B8A5-495A-9DA7-6EFBC13E45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 xmlns:a16="http://schemas.microsoft.com/office/drawing/2014/main" id="{C1E47523-B8B1-4D13-A3C6-FF8CD1BD66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 xmlns:a16="http://schemas.microsoft.com/office/drawing/2014/main" id="{2FD258B8-2F8D-4764-8B95-8352ECD21A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4361305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8D1AC69-E6FE-46FC-9F8F-C1C47A0E712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E5077EF-586B-4A7D-9C9E-49C06C64F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C9657D9E-B2DC-4642-9C69-7CD574861B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6DB62AD3-0CCF-4614-A209-77F7C792BB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03A2F4FC-1E5B-4B67-B127-7AC1DE87960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1348A755-9423-4C61-B9DC-5D4074AE15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 xmlns:a16="http://schemas.microsoft.com/office/drawing/2014/main" id="{8592AA9D-E4A0-4B82-A730-AB7FAA57D8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 xmlns:a16="http://schemas.microsoft.com/office/drawing/2014/main" id="{9DA8CE58-6A17-40F7-AC8B-EB4F38D876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1492932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11F3F25-81C1-4958-BEC8-178CEE88EE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1D5254D5-7882-40A6-89FB-FEA9F6FB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 xmlns:a16="http://schemas.microsoft.com/office/drawing/2014/main" id="{85A03006-AFF0-457A-B0AD-1CB7583F67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 xmlns:a16="http://schemas.microsoft.com/office/drawing/2014/main" id="{6964FFC0-3749-46CC-A788-81A041F16B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3249212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8D57B941-7A04-480A-AC18-E8F0898303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 xmlns:a16="http://schemas.microsoft.com/office/drawing/2014/main" id="{87FDF17C-E711-42FF-8B6A-29726260D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 xmlns:a16="http://schemas.microsoft.com/office/drawing/2014/main" id="{A245B24C-4202-4086-A9C1-F0BAC69DC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2172554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4D5E5EF-A6C2-4F80-B1FA-01478DBD1E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F7F5FF8C-E02E-4F72-A80F-2710C33D22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3E1414D5-9429-46FC-AF15-919EF80E6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003A8AA-CF42-4950-9E37-25E83C1DF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 xmlns:a16="http://schemas.microsoft.com/office/drawing/2014/main" id="{028923FA-38BA-4436-BAC5-33337D0499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 xmlns:a16="http://schemas.microsoft.com/office/drawing/2014/main" id="{C23662E9-EA04-4754-8FD8-9986E8470B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5879378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2BF9CE1-307D-452F-9186-A5B879AD68B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16391771-CDEC-4B46-9040-BC2F71AF7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063D27B9-2D69-4ABC-853C-2BF70C235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05B771AB-4974-49C6-AD9B-7A243ADB02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 xmlns:a16="http://schemas.microsoft.com/office/drawing/2014/main" id="{3838292E-D382-4F00-BF67-543FBFF14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 xmlns:a16="http://schemas.microsoft.com/office/drawing/2014/main" id="{5BD87C8D-2500-4291-9EAA-961F129D9F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899473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5130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7712A3B-2AD6-4D66-97ED-5DD2F5FABF8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BF4FC0CC-08E8-4A40-A441-A28F65B987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87F7BDF-35C4-4B5E-BD8D-BF7A1E9FBF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9434D321-437D-4D7D-9E6F-AAB4AE8F78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E88BB708-BA58-4F73-BAAA-1959AF420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1036416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EA6B035-532E-4A9F-9D17-6123BD1C57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8EB2EC9-EB1C-4147-8D45-FDBC782E343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763B71E-2D8D-43BD-A87E-625BA3B843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E3FC824D-6B9E-48D7-BA29-55B8FE15DB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C1FAB0C6-1121-47AB-8A80-5CCF87BF1C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9381002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9/22/2023</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8935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9/22/2023</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21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9/22/2023</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0652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9/22/2023</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5595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9/22/2023</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2842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049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4" name="矩形 3">
              <a:extLst>
                <a:ext uri="{FF2B5EF4-FFF2-40B4-BE49-F238E27FC236}">
                  <a16:creationId xmlns=""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5" name="矩形 4">
              <a:extLst>
                <a:ext uri="{FF2B5EF4-FFF2-40B4-BE49-F238E27FC236}">
                  <a16:creationId xmlns=""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6" name="矩形 5">
              <a:extLst>
                <a:ext uri="{FF2B5EF4-FFF2-40B4-BE49-F238E27FC236}">
                  <a16:creationId xmlns=""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7" name="矩形 6">
              <a:extLst>
                <a:ext uri="{FF2B5EF4-FFF2-40B4-BE49-F238E27FC236}">
                  <a16:creationId xmlns=""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8" name="矩形 7">
              <a:extLst>
                <a:ext uri="{FF2B5EF4-FFF2-40B4-BE49-F238E27FC236}">
                  <a16:creationId xmlns=""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9" name="矩形 8">
              <a:extLst>
                <a:ext uri="{FF2B5EF4-FFF2-40B4-BE49-F238E27FC236}">
                  <a16:creationId xmlns=""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0" name="矩形 9">
              <a:extLst>
                <a:ext uri="{FF2B5EF4-FFF2-40B4-BE49-F238E27FC236}">
                  <a16:creationId xmlns=""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1" name="矩形 10">
              <a:extLst>
                <a:ext uri="{FF2B5EF4-FFF2-40B4-BE49-F238E27FC236}">
                  <a16:creationId xmlns=""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2" name="矩形 11">
              <a:extLst>
                <a:ext uri="{FF2B5EF4-FFF2-40B4-BE49-F238E27FC236}">
                  <a16:creationId xmlns=""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3" name="矩形 12">
              <a:extLst>
                <a:ext uri="{FF2B5EF4-FFF2-40B4-BE49-F238E27FC236}">
                  <a16:creationId xmlns=""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4" name="矩形 13">
              <a:extLst>
                <a:ext uri="{FF2B5EF4-FFF2-40B4-BE49-F238E27FC236}">
                  <a16:creationId xmlns=""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5" name="矩形 14">
              <a:extLst>
                <a:ext uri="{FF2B5EF4-FFF2-40B4-BE49-F238E27FC236}">
                  <a16:creationId xmlns=""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6" name="矩形 15">
              <a:extLst>
                <a:ext uri="{FF2B5EF4-FFF2-40B4-BE49-F238E27FC236}">
                  <a16:creationId xmlns=""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grpSp>
    </p:spTree>
    <p:extLst>
      <p:ext uri="{BB962C8B-B14F-4D97-AF65-F5344CB8AC3E}">
        <p14:creationId xmlns:p14="http://schemas.microsoft.com/office/powerpoint/2010/main" val="3843724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079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217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863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321ACC7-9DAA-420E-A142-C363226952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3244F041-C749-471B-9BD0-A159C46C59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672F1D1D-3847-4855-A271-6F2447071D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1E3CB7BD-F513-4507-BAFB-BFD909DA2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71182962-FCBE-4F76-A822-E9FF4DBB49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374656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4.xml"/><Relationship Id="rId7" Type="http://schemas.openxmlformats.org/officeDocument/2006/relationships/tags" Target="../tags/tag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5.xml"/><Relationship Id="rId5" Type="http://schemas.openxmlformats.org/officeDocument/2006/relationships/slideLayout" Target="../slideLayouts/slideLayout36.xml"/><Relationship Id="rId10" Type="http://schemas.openxmlformats.org/officeDocument/2006/relationships/image" Target="../media/image1.png"/><Relationship Id="rId4" Type="http://schemas.openxmlformats.org/officeDocument/2006/relationships/slideLayout" Target="../slideLayouts/slideLayout35.xml"/><Relationship Id="rId9"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defTabSz="457200"/>
            <a:r>
              <a:rPr lang="zh-CN" altLang="en-US" sz="300" dirty="0">
                <a:solidFill>
                  <a:srgbClr val="FFFFFF">
                    <a:alpha val="0"/>
                  </a:srgbClr>
                </a:solidFill>
                <a:latin typeface="微软雅黑" panose="020B0503020204020204" pitchFamily="34" charset="-122"/>
                <a:sym typeface="+mn-ea"/>
              </a:rPr>
              <a:t>感谢您下载包图网平台上提供的</a:t>
            </a:r>
            <a:r>
              <a:rPr lang="en-US" altLang="zh-CN" sz="300" dirty="0">
                <a:solidFill>
                  <a:srgbClr val="FFFFFF">
                    <a:alpha val="0"/>
                  </a:srgbClr>
                </a:solidFill>
                <a:latin typeface="微软雅黑" panose="020B0503020204020204" pitchFamily="34" charset="-122"/>
                <a:sym typeface="+mn-ea"/>
              </a:rPr>
              <a:t>PPT</a:t>
            </a:r>
            <a:r>
              <a:rPr lang="zh-CN" altLang="en-US" sz="300" dirty="0">
                <a:solidFill>
                  <a:srgbClr val="FFFFFF">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457200"/>
            <a:r>
              <a:rPr lang="en-US" altLang="zh-CN" sz="600" dirty="0">
                <a:solidFill>
                  <a:srgbClr val="FFFFFF">
                    <a:alpha val="0"/>
                  </a:srgbClr>
                </a:solidFill>
                <a:latin typeface="微软雅黑" panose="020B0503020204020204" pitchFamily="34" charset="-122"/>
                <a:sym typeface="+mn-ea"/>
              </a:rPr>
              <a:t>ibaotu.com</a:t>
            </a:r>
          </a:p>
        </p:txBody>
      </p:sp>
      <p:grpSp>
        <p:nvGrpSpPr>
          <p:cNvPr id="3" name="组合 2">
            <a:extLst>
              <a:ext uri="{FF2B5EF4-FFF2-40B4-BE49-F238E27FC236}">
                <a16:creationId xmlns=""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5" name="矩形 4">
              <a:extLst>
                <a:ext uri="{FF2B5EF4-FFF2-40B4-BE49-F238E27FC236}">
                  <a16:creationId xmlns=""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6" name="矩形 5">
              <a:extLst>
                <a:ext uri="{FF2B5EF4-FFF2-40B4-BE49-F238E27FC236}">
                  <a16:creationId xmlns=""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7" name="矩形 6">
              <a:extLst>
                <a:ext uri="{FF2B5EF4-FFF2-40B4-BE49-F238E27FC236}">
                  <a16:creationId xmlns=""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8" name="矩形 7">
              <a:extLst>
                <a:ext uri="{FF2B5EF4-FFF2-40B4-BE49-F238E27FC236}">
                  <a16:creationId xmlns=""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9" name="矩形 8">
              <a:extLst>
                <a:ext uri="{FF2B5EF4-FFF2-40B4-BE49-F238E27FC236}">
                  <a16:creationId xmlns=""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0" name="矩形 9">
              <a:extLst>
                <a:ext uri="{FF2B5EF4-FFF2-40B4-BE49-F238E27FC236}">
                  <a16:creationId xmlns=""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1" name="矩形 10">
              <a:extLst>
                <a:ext uri="{FF2B5EF4-FFF2-40B4-BE49-F238E27FC236}">
                  <a16:creationId xmlns=""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2" name="矩形 11">
              <a:extLst>
                <a:ext uri="{FF2B5EF4-FFF2-40B4-BE49-F238E27FC236}">
                  <a16:creationId xmlns=""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3" name="矩形 12">
              <a:extLst>
                <a:ext uri="{FF2B5EF4-FFF2-40B4-BE49-F238E27FC236}">
                  <a16:creationId xmlns=""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4" name="矩形 13">
              <a:extLst>
                <a:ext uri="{FF2B5EF4-FFF2-40B4-BE49-F238E27FC236}">
                  <a16:creationId xmlns=""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5" name="矩形 14">
              <a:extLst>
                <a:ext uri="{FF2B5EF4-FFF2-40B4-BE49-F238E27FC236}">
                  <a16:creationId xmlns=""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6" name="矩形 15">
              <a:extLst>
                <a:ext uri="{FF2B5EF4-FFF2-40B4-BE49-F238E27FC236}">
                  <a16:creationId xmlns=""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7" name="矩形 16">
              <a:extLst>
                <a:ext uri="{FF2B5EF4-FFF2-40B4-BE49-F238E27FC236}">
                  <a16:creationId xmlns=""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grpSp>
      <p:pic>
        <p:nvPicPr>
          <p:cNvPr id="19" name="Picture 18" descr="Shape&#10;&#10;Description automatically generated with medium confidence">
            <a:extLst>
              <a:ext uri="{FF2B5EF4-FFF2-40B4-BE49-F238E27FC236}">
                <a16:creationId xmlns="" xmlns:a16="http://schemas.microsoft.com/office/drawing/2014/main" id="{3643E26D-D427-4E02-8FB7-8CFA1F2F04D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801" y="244928"/>
            <a:ext cx="1297587" cy="1297587"/>
          </a:xfrm>
          <a:prstGeom prst="rect">
            <a:avLst/>
          </a:prstGeom>
        </p:spPr>
      </p:pic>
    </p:spTree>
    <p:extLst>
      <p:ext uri="{BB962C8B-B14F-4D97-AF65-F5344CB8AC3E}">
        <p14:creationId xmlns:p14="http://schemas.microsoft.com/office/powerpoint/2010/main" val="392542536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defTabSz="457200"/>
            <a:r>
              <a:rPr lang="zh-CN" altLang="en-US" sz="300" dirty="0">
                <a:solidFill>
                  <a:srgbClr val="FFFFFF">
                    <a:alpha val="0"/>
                  </a:srgbClr>
                </a:solidFill>
                <a:latin typeface="微软雅黑" panose="020B0503020204020204" pitchFamily="34" charset="-122"/>
                <a:sym typeface="+mn-ea"/>
              </a:rPr>
              <a:t>感谢您下载包图网平台上提供的</a:t>
            </a:r>
            <a:r>
              <a:rPr lang="en-US" altLang="zh-CN" sz="300" dirty="0">
                <a:solidFill>
                  <a:srgbClr val="FFFFFF">
                    <a:alpha val="0"/>
                  </a:srgbClr>
                </a:solidFill>
                <a:latin typeface="微软雅黑" panose="020B0503020204020204" pitchFamily="34" charset="-122"/>
                <a:sym typeface="+mn-ea"/>
              </a:rPr>
              <a:t>PPT</a:t>
            </a:r>
            <a:r>
              <a:rPr lang="zh-CN" altLang="en-US" sz="300" dirty="0">
                <a:solidFill>
                  <a:srgbClr val="FFFFFF">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457200"/>
            <a:r>
              <a:rPr lang="en-US" altLang="zh-CN" sz="600" dirty="0">
                <a:solidFill>
                  <a:srgbClr val="FFFFFF">
                    <a:alpha val="0"/>
                  </a:srgbClr>
                </a:solidFill>
                <a:latin typeface="微软雅黑" panose="020B0503020204020204" pitchFamily="34" charset="-122"/>
                <a:sym typeface="+mn-ea"/>
              </a:rPr>
              <a:t>ibaotu.com</a:t>
            </a:r>
          </a:p>
        </p:txBody>
      </p:sp>
      <p:grpSp>
        <p:nvGrpSpPr>
          <p:cNvPr id="3" name="组合 2">
            <a:extLst>
              <a:ext uri="{FF2B5EF4-FFF2-40B4-BE49-F238E27FC236}">
                <a16:creationId xmlns=""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5" name="矩形 4">
              <a:extLst>
                <a:ext uri="{FF2B5EF4-FFF2-40B4-BE49-F238E27FC236}">
                  <a16:creationId xmlns=""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6" name="矩形 5">
              <a:extLst>
                <a:ext uri="{FF2B5EF4-FFF2-40B4-BE49-F238E27FC236}">
                  <a16:creationId xmlns=""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7" name="矩形 6">
              <a:extLst>
                <a:ext uri="{FF2B5EF4-FFF2-40B4-BE49-F238E27FC236}">
                  <a16:creationId xmlns=""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8" name="矩形 7">
              <a:extLst>
                <a:ext uri="{FF2B5EF4-FFF2-40B4-BE49-F238E27FC236}">
                  <a16:creationId xmlns=""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9" name="矩形 8">
              <a:extLst>
                <a:ext uri="{FF2B5EF4-FFF2-40B4-BE49-F238E27FC236}">
                  <a16:creationId xmlns=""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0" name="矩形 9">
              <a:extLst>
                <a:ext uri="{FF2B5EF4-FFF2-40B4-BE49-F238E27FC236}">
                  <a16:creationId xmlns=""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1" name="矩形 10">
              <a:extLst>
                <a:ext uri="{FF2B5EF4-FFF2-40B4-BE49-F238E27FC236}">
                  <a16:creationId xmlns=""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2" name="矩形 11">
              <a:extLst>
                <a:ext uri="{FF2B5EF4-FFF2-40B4-BE49-F238E27FC236}">
                  <a16:creationId xmlns=""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3" name="矩形 12">
              <a:extLst>
                <a:ext uri="{FF2B5EF4-FFF2-40B4-BE49-F238E27FC236}">
                  <a16:creationId xmlns=""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4" name="矩形 13">
              <a:extLst>
                <a:ext uri="{FF2B5EF4-FFF2-40B4-BE49-F238E27FC236}">
                  <a16:creationId xmlns=""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5" name="矩形 14">
              <a:extLst>
                <a:ext uri="{FF2B5EF4-FFF2-40B4-BE49-F238E27FC236}">
                  <a16:creationId xmlns=""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6" name="矩形 15">
              <a:extLst>
                <a:ext uri="{FF2B5EF4-FFF2-40B4-BE49-F238E27FC236}">
                  <a16:creationId xmlns=""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7" name="矩形 16">
              <a:extLst>
                <a:ext uri="{FF2B5EF4-FFF2-40B4-BE49-F238E27FC236}">
                  <a16:creationId xmlns=""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grpSp>
      <p:grpSp>
        <p:nvGrpSpPr>
          <p:cNvPr id="18" name="Group 4">
            <a:extLst>
              <a:ext uri="{FF2B5EF4-FFF2-40B4-BE49-F238E27FC236}">
                <a16:creationId xmlns=""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1" name="Freeform 6">
                <a:extLst>
                  <a:ext uri="{FF2B5EF4-FFF2-40B4-BE49-F238E27FC236}">
                    <a16:creationId xmlns=""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2" name="Rectangle 7">
                <a:extLst>
                  <a:ext uri="{FF2B5EF4-FFF2-40B4-BE49-F238E27FC236}">
                    <a16:creationId xmlns=""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3" name="Freeform 8">
                <a:extLst>
                  <a:ext uri="{FF2B5EF4-FFF2-40B4-BE49-F238E27FC236}">
                    <a16:creationId xmlns=""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4" name="Freeform 9">
                <a:extLst>
                  <a:ext uri="{FF2B5EF4-FFF2-40B4-BE49-F238E27FC236}">
                    <a16:creationId xmlns=""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5" name="Freeform 10">
                <a:extLst>
                  <a:ext uri="{FF2B5EF4-FFF2-40B4-BE49-F238E27FC236}">
                    <a16:creationId xmlns=""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6" name="Rectangle 11">
                <a:extLst>
                  <a:ext uri="{FF2B5EF4-FFF2-40B4-BE49-F238E27FC236}">
                    <a16:creationId xmlns=""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7" name="Freeform 12">
                <a:extLst>
                  <a:ext uri="{FF2B5EF4-FFF2-40B4-BE49-F238E27FC236}">
                    <a16:creationId xmlns=""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8" name="Freeform 13">
                <a:extLst>
                  <a:ext uri="{FF2B5EF4-FFF2-40B4-BE49-F238E27FC236}">
                    <a16:creationId xmlns=""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9" name="Freeform 14">
                <a:extLst>
                  <a:ext uri="{FF2B5EF4-FFF2-40B4-BE49-F238E27FC236}">
                    <a16:creationId xmlns=""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0" name="Rectangle 15">
                <a:extLst>
                  <a:ext uri="{FF2B5EF4-FFF2-40B4-BE49-F238E27FC236}">
                    <a16:creationId xmlns=""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1" name="Freeform 16">
                <a:extLst>
                  <a:ext uri="{FF2B5EF4-FFF2-40B4-BE49-F238E27FC236}">
                    <a16:creationId xmlns=""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2" name="Freeform 17">
                <a:extLst>
                  <a:ext uri="{FF2B5EF4-FFF2-40B4-BE49-F238E27FC236}">
                    <a16:creationId xmlns=""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3" name="Freeform 18">
                <a:extLst>
                  <a:ext uri="{FF2B5EF4-FFF2-40B4-BE49-F238E27FC236}">
                    <a16:creationId xmlns=""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4" name="Rectangle 19">
                <a:extLst>
                  <a:ext uri="{FF2B5EF4-FFF2-40B4-BE49-F238E27FC236}">
                    <a16:creationId xmlns=""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5" name="Freeform 20">
                <a:extLst>
                  <a:ext uri="{FF2B5EF4-FFF2-40B4-BE49-F238E27FC236}">
                    <a16:creationId xmlns=""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6" name="Freeform 21">
                <a:extLst>
                  <a:ext uri="{FF2B5EF4-FFF2-40B4-BE49-F238E27FC236}">
                    <a16:creationId xmlns=""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7" name="Freeform 22">
                <a:extLst>
                  <a:ext uri="{FF2B5EF4-FFF2-40B4-BE49-F238E27FC236}">
                    <a16:creationId xmlns=""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8" name="Rectangle 23">
                <a:extLst>
                  <a:ext uri="{FF2B5EF4-FFF2-40B4-BE49-F238E27FC236}">
                    <a16:creationId xmlns=""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9" name="Freeform 24">
                <a:extLst>
                  <a:ext uri="{FF2B5EF4-FFF2-40B4-BE49-F238E27FC236}">
                    <a16:creationId xmlns=""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0" name="Rectangle 25">
                <a:extLst>
                  <a:ext uri="{FF2B5EF4-FFF2-40B4-BE49-F238E27FC236}">
                    <a16:creationId xmlns=""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1" name="Oval 26">
                <a:extLst>
                  <a:ext uri="{FF2B5EF4-FFF2-40B4-BE49-F238E27FC236}">
                    <a16:creationId xmlns=""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2" name="Freeform 27">
                <a:extLst>
                  <a:ext uri="{FF2B5EF4-FFF2-40B4-BE49-F238E27FC236}">
                    <a16:creationId xmlns=""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3" name="Freeform 28">
                <a:extLst>
                  <a:ext uri="{FF2B5EF4-FFF2-40B4-BE49-F238E27FC236}">
                    <a16:creationId xmlns=""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4" name="Rectangle 29">
                <a:extLst>
                  <a:ext uri="{FF2B5EF4-FFF2-40B4-BE49-F238E27FC236}">
                    <a16:creationId xmlns=""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5" name="Oval 30">
                <a:extLst>
                  <a:ext uri="{FF2B5EF4-FFF2-40B4-BE49-F238E27FC236}">
                    <a16:creationId xmlns=""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6" name="Freeform 31">
                <a:extLst>
                  <a:ext uri="{FF2B5EF4-FFF2-40B4-BE49-F238E27FC236}">
                    <a16:creationId xmlns=""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7" name="Freeform 32">
                <a:extLst>
                  <a:ext uri="{FF2B5EF4-FFF2-40B4-BE49-F238E27FC236}">
                    <a16:creationId xmlns=""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8" name="Rectangle 33">
                <a:extLst>
                  <a:ext uri="{FF2B5EF4-FFF2-40B4-BE49-F238E27FC236}">
                    <a16:creationId xmlns=""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9" name="Oval 34">
                <a:extLst>
                  <a:ext uri="{FF2B5EF4-FFF2-40B4-BE49-F238E27FC236}">
                    <a16:creationId xmlns=""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0" name="Freeform 35">
                <a:extLst>
                  <a:ext uri="{FF2B5EF4-FFF2-40B4-BE49-F238E27FC236}">
                    <a16:creationId xmlns=""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1" name="Freeform 36">
                <a:extLst>
                  <a:ext uri="{FF2B5EF4-FFF2-40B4-BE49-F238E27FC236}">
                    <a16:creationId xmlns=""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2" name="Rectangle 37">
                <a:extLst>
                  <a:ext uri="{FF2B5EF4-FFF2-40B4-BE49-F238E27FC236}">
                    <a16:creationId xmlns=""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3" name="Oval 38">
                <a:extLst>
                  <a:ext uri="{FF2B5EF4-FFF2-40B4-BE49-F238E27FC236}">
                    <a16:creationId xmlns=""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4" name="Freeform 39">
                <a:extLst>
                  <a:ext uri="{FF2B5EF4-FFF2-40B4-BE49-F238E27FC236}">
                    <a16:creationId xmlns=""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5" name="Freeform 40">
                <a:extLst>
                  <a:ext uri="{FF2B5EF4-FFF2-40B4-BE49-F238E27FC236}">
                    <a16:creationId xmlns=""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6" name="Freeform 41">
                <a:extLst>
                  <a:ext uri="{FF2B5EF4-FFF2-40B4-BE49-F238E27FC236}">
                    <a16:creationId xmlns=""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7" name="Freeform 42">
                <a:extLst>
                  <a:ext uri="{FF2B5EF4-FFF2-40B4-BE49-F238E27FC236}">
                    <a16:creationId xmlns=""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8" name="Freeform 43">
                <a:extLst>
                  <a:ext uri="{FF2B5EF4-FFF2-40B4-BE49-F238E27FC236}">
                    <a16:creationId xmlns=""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9" name="Freeform 44">
                <a:extLst>
                  <a:ext uri="{FF2B5EF4-FFF2-40B4-BE49-F238E27FC236}">
                    <a16:creationId xmlns=""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0" name="Freeform 45">
                <a:extLst>
                  <a:ext uri="{FF2B5EF4-FFF2-40B4-BE49-F238E27FC236}">
                    <a16:creationId xmlns=""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1" name="Freeform 46">
                <a:extLst>
                  <a:ext uri="{FF2B5EF4-FFF2-40B4-BE49-F238E27FC236}">
                    <a16:creationId xmlns=""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2" name="Rectangle 47">
                <a:extLst>
                  <a:ext uri="{FF2B5EF4-FFF2-40B4-BE49-F238E27FC236}">
                    <a16:creationId xmlns=""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3" name="Oval 48">
                <a:extLst>
                  <a:ext uri="{FF2B5EF4-FFF2-40B4-BE49-F238E27FC236}">
                    <a16:creationId xmlns=""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4" name="Freeform 49">
                <a:extLst>
                  <a:ext uri="{FF2B5EF4-FFF2-40B4-BE49-F238E27FC236}">
                    <a16:creationId xmlns=""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5" name="Freeform 50">
                <a:extLst>
                  <a:ext uri="{FF2B5EF4-FFF2-40B4-BE49-F238E27FC236}">
                    <a16:creationId xmlns=""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6" name="Freeform 51">
                <a:extLst>
                  <a:ext uri="{FF2B5EF4-FFF2-40B4-BE49-F238E27FC236}">
                    <a16:creationId xmlns=""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7" name="Freeform 52">
                <a:extLst>
                  <a:ext uri="{FF2B5EF4-FFF2-40B4-BE49-F238E27FC236}">
                    <a16:creationId xmlns=""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8" name="Freeform 53">
                <a:extLst>
                  <a:ext uri="{FF2B5EF4-FFF2-40B4-BE49-F238E27FC236}">
                    <a16:creationId xmlns=""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9" name="Freeform 54">
                <a:extLst>
                  <a:ext uri="{FF2B5EF4-FFF2-40B4-BE49-F238E27FC236}">
                    <a16:creationId xmlns=""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0" name="Freeform 55">
                <a:extLst>
                  <a:ext uri="{FF2B5EF4-FFF2-40B4-BE49-F238E27FC236}">
                    <a16:creationId xmlns=""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1" name="Freeform 56">
                <a:extLst>
                  <a:ext uri="{FF2B5EF4-FFF2-40B4-BE49-F238E27FC236}">
                    <a16:creationId xmlns=""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2" name="Rectangle 57">
                <a:extLst>
                  <a:ext uri="{FF2B5EF4-FFF2-40B4-BE49-F238E27FC236}">
                    <a16:creationId xmlns=""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3" name="Oval 58">
                <a:extLst>
                  <a:ext uri="{FF2B5EF4-FFF2-40B4-BE49-F238E27FC236}">
                    <a16:creationId xmlns=""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4" name="Freeform 59">
                <a:extLst>
                  <a:ext uri="{FF2B5EF4-FFF2-40B4-BE49-F238E27FC236}">
                    <a16:creationId xmlns=""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5" name="Freeform 60">
                <a:extLst>
                  <a:ext uri="{FF2B5EF4-FFF2-40B4-BE49-F238E27FC236}">
                    <a16:creationId xmlns=""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6" name="Freeform 61">
                <a:extLst>
                  <a:ext uri="{FF2B5EF4-FFF2-40B4-BE49-F238E27FC236}">
                    <a16:creationId xmlns=""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7" name="Freeform 62">
                <a:extLst>
                  <a:ext uri="{FF2B5EF4-FFF2-40B4-BE49-F238E27FC236}">
                    <a16:creationId xmlns=""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8" name="Freeform 63">
                <a:extLst>
                  <a:ext uri="{FF2B5EF4-FFF2-40B4-BE49-F238E27FC236}">
                    <a16:creationId xmlns=""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9" name="Freeform 64">
                <a:extLst>
                  <a:ext uri="{FF2B5EF4-FFF2-40B4-BE49-F238E27FC236}">
                    <a16:creationId xmlns=""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0" name="Freeform 65">
                <a:extLst>
                  <a:ext uri="{FF2B5EF4-FFF2-40B4-BE49-F238E27FC236}">
                    <a16:creationId xmlns=""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1" name="Freeform 66">
                <a:extLst>
                  <a:ext uri="{FF2B5EF4-FFF2-40B4-BE49-F238E27FC236}">
                    <a16:creationId xmlns=""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2" name="Freeform 67">
                <a:extLst>
                  <a:ext uri="{FF2B5EF4-FFF2-40B4-BE49-F238E27FC236}">
                    <a16:creationId xmlns=""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3" name="Freeform 68">
                <a:extLst>
                  <a:ext uri="{FF2B5EF4-FFF2-40B4-BE49-F238E27FC236}">
                    <a16:creationId xmlns=""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4" name="Rectangle 69">
                <a:extLst>
                  <a:ext uri="{FF2B5EF4-FFF2-40B4-BE49-F238E27FC236}">
                    <a16:creationId xmlns=""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5" name="Freeform 70">
                <a:extLst>
                  <a:ext uri="{FF2B5EF4-FFF2-40B4-BE49-F238E27FC236}">
                    <a16:creationId xmlns=""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6" name="Freeform 71">
                <a:extLst>
                  <a:ext uri="{FF2B5EF4-FFF2-40B4-BE49-F238E27FC236}">
                    <a16:creationId xmlns=""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7" name="Freeform 72">
                <a:extLst>
                  <a:ext uri="{FF2B5EF4-FFF2-40B4-BE49-F238E27FC236}">
                    <a16:creationId xmlns=""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8" name="Freeform 73">
                <a:extLst>
                  <a:ext uri="{FF2B5EF4-FFF2-40B4-BE49-F238E27FC236}">
                    <a16:creationId xmlns=""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9" name="Freeform 74">
                <a:extLst>
                  <a:ext uri="{FF2B5EF4-FFF2-40B4-BE49-F238E27FC236}">
                    <a16:creationId xmlns=""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0" name="Freeform 75">
                <a:extLst>
                  <a:ext uri="{FF2B5EF4-FFF2-40B4-BE49-F238E27FC236}">
                    <a16:creationId xmlns=""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1" name="Freeform 76">
                <a:extLst>
                  <a:ext uri="{FF2B5EF4-FFF2-40B4-BE49-F238E27FC236}">
                    <a16:creationId xmlns=""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2" name="Freeform 77">
                <a:extLst>
                  <a:ext uri="{FF2B5EF4-FFF2-40B4-BE49-F238E27FC236}">
                    <a16:creationId xmlns=""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3" name="Freeform 78">
                <a:extLst>
                  <a:ext uri="{FF2B5EF4-FFF2-40B4-BE49-F238E27FC236}">
                    <a16:creationId xmlns=""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4" name="Freeform 79">
                <a:extLst>
                  <a:ext uri="{FF2B5EF4-FFF2-40B4-BE49-F238E27FC236}">
                    <a16:creationId xmlns=""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5" name="Freeform 80">
                <a:extLst>
                  <a:ext uri="{FF2B5EF4-FFF2-40B4-BE49-F238E27FC236}">
                    <a16:creationId xmlns=""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6" name="Freeform 81">
                <a:extLst>
                  <a:ext uri="{FF2B5EF4-FFF2-40B4-BE49-F238E27FC236}">
                    <a16:creationId xmlns=""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7" name="Freeform 82">
                <a:extLst>
                  <a:ext uri="{FF2B5EF4-FFF2-40B4-BE49-F238E27FC236}">
                    <a16:creationId xmlns=""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8" name="Freeform 83">
                <a:extLst>
                  <a:ext uri="{FF2B5EF4-FFF2-40B4-BE49-F238E27FC236}">
                    <a16:creationId xmlns=""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9" name="Freeform 84">
                <a:extLst>
                  <a:ext uri="{FF2B5EF4-FFF2-40B4-BE49-F238E27FC236}">
                    <a16:creationId xmlns=""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0" name="Freeform 85">
                <a:extLst>
                  <a:ext uri="{FF2B5EF4-FFF2-40B4-BE49-F238E27FC236}">
                    <a16:creationId xmlns=""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1" name="Freeform 86">
                <a:extLst>
                  <a:ext uri="{FF2B5EF4-FFF2-40B4-BE49-F238E27FC236}">
                    <a16:creationId xmlns=""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2" name="Freeform 87">
                <a:extLst>
                  <a:ext uri="{FF2B5EF4-FFF2-40B4-BE49-F238E27FC236}">
                    <a16:creationId xmlns=""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3" name="Freeform 88">
                <a:extLst>
                  <a:ext uri="{FF2B5EF4-FFF2-40B4-BE49-F238E27FC236}">
                    <a16:creationId xmlns=""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4" name="Rectangle 89">
                <a:extLst>
                  <a:ext uri="{FF2B5EF4-FFF2-40B4-BE49-F238E27FC236}">
                    <a16:creationId xmlns=""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5" name="Freeform 90">
                <a:extLst>
                  <a:ext uri="{FF2B5EF4-FFF2-40B4-BE49-F238E27FC236}">
                    <a16:creationId xmlns=""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6" name="Freeform 91">
                <a:extLst>
                  <a:ext uri="{FF2B5EF4-FFF2-40B4-BE49-F238E27FC236}">
                    <a16:creationId xmlns=""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7" name="Freeform 92">
                <a:extLst>
                  <a:ext uri="{FF2B5EF4-FFF2-40B4-BE49-F238E27FC236}">
                    <a16:creationId xmlns=""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8" name="Freeform 93">
                <a:extLst>
                  <a:ext uri="{FF2B5EF4-FFF2-40B4-BE49-F238E27FC236}">
                    <a16:creationId xmlns=""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9" name="Freeform 94">
                <a:extLst>
                  <a:ext uri="{FF2B5EF4-FFF2-40B4-BE49-F238E27FC236}">
                    <a16:creationId xmlns=""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0" name="Freeform 95">
                <a:extLst>
                  <a:ext uri="{FF2B5EF4-FFF2-40B4-BE49-F238E27FC236}">
                    <a16:creationId xmlns=""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1" name="Freeform 96">
                <a:extLst>
                  <a:ext uri="{FF2B5EF4-FFF2-40B4-BE49-F238E27FC236}">
                    <a16:creationId xmlns=""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2" name="Freeform 97">
                <a:extLst>
                  <a:ext uri="{FF2B5EF4-FFF2-40B4-BE49-F238E27FC236}">
                    <a16:creationId xmlns=""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3" name="Freeform 98">
                <a:extLst>
                  <a:ext uri="{FF2B5EF4-FFF2-40B4-BE49-F238E27FC236}">
                    <a16:creationId xmlns=""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4" name="Freeform 99">
                <a:extLst>
                  <a:ext uri="{FF2B5EF4-FFF2-40B4-BE49-F238E27FC236}">
                    <a16:creationId xmlns=""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5" name="Freeform 100">
                <a:extLst>
                  <a:ext uri="{FF2B5EF4-FFF2-40B4-BE49-F238E27FC236}">
                    <a16:creationId xmlns=""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6" name="Freeform 101">
                <a:extLst>
                  <a:ext uri="{FF2B5EF4-FFF2-40B4-BE49-F238E27FC236}">
                    <a16:creationId xmlns=""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7" name="Freeform 102">
                <a:extLst>
                  <a:ext uri="{FF2B5EF4-FFF2-40B4-BE49-F238E27FC236}">
                    <a16:creationId xmlns=""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8" name="Freeform 103">
                <a:extLst>
                  <a:ext uri="{FF2B5EF4-FFF2-40B4-BE49-F238E27FC236}">
                    <a16:creationId xmlns=""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9" name="Freeform 104">
                <a:extLst>
                  <a:ext uri="{FF2B5EF4-FFF2-40B4-BE49-F238E27FC236}">
                    <a16:creationId xmlns=""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0" name="Freeform 105">
                <a:extLst>
                  <a:ext uri="{FF2B5EF4-FFF2-40B4-BE49-F238E27FC236}">
                    <a16:creationId xmlns=""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1" name="Freeform 106">
                <a:extLst>
                  <a:ext uri="{FF2B5EF4-FFF2-40B4-BE49-F238E27FC236}">
                    <a16:creationId xmlns=""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2" name="Freeform 107">
                <a:extLst>
                  <a:ext uri="{FF2B5EF4-FFF2-40B4-BE49-F238E27FC236}">
                    <a16:creationId xmlns=""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3" name="Freeform 108">
                <a:extLst>
                  <a:ext uri="{FF2B5EF4-FFF2-40B4-BE49-F238E27FC236}">
                    <a16:creationId xmlns=""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4" name="Rectangle 109">
                <a:extLst>
                  <a:ext uri="{FF2B5EF4-FFF2-40B4-BE49-F238E27FC236}">
                    <a16:creationId xmlns=""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5" name="Freeform 110">
                <a:extLst>
                  <a:ext uri="{FF2B5EF4-FFF2-40B4-BE49-F238E27FC236}">
                    <a16:creationId xmlns=""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6" name="Freeform 111">
                <a:extLst>
                  <a:ext uri="{FF2B5EF4-FFF2-40B4-BE49-F238E27FC236}">
                    <a16:creationId xmlns=""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7" name="Freeform 112">
                <a:extLst>
                  <a:ext uri="{FF2B5EF4-FFF2-40B4-BE49-F238E27FC236}">
                    <a16:creationId xmlns=""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8" name="Freeform 113">
                <a:extLst>
                  <a:ext uri="{FF2B5EF4-FFF2-40B4-BE49-F238E27FC236}">
                    <a16:creationId xmlns=""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9" name="Freeform 114">
                <a:extLst>
                  <a:ext uri="{FF2B5EF4-FFF2-40B4-BE49-F238E27FC236}">
                    <a16:creationId xmlns=""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0" name="Freeform 115">
                <a:extLst>
                  <a:ext uri="{FF2B5EF4-FFF2-40B4-BE49-F238E27FC236}">
                    <a16:creationId xmlns=""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1" name="Freeform 116">
                <a:extLst>
                  <a:ext uri="{FF2B5EF4-FFF2-40B4-BE49-F238E27FC236}">
                    <a16:creationId xmlns=""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2" name="Freeform 117">
                <a:extLst>
                  <a:ext uri="{FF2B5EF4-FFF2-40B4-BE49-F238E27FC236}">
                    <a16:creationId xmlns=""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3" name="Freeform 118">
                <a:extLst>
                  <a:ext uri="{FF2B5EF4-FFF2-40B4-BE49-F238E27FC236}">
                    <a16:creationId xmlns=""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4" name="Freeform 119">
                <a:extLst>
                  <a:ext uri="{FF2B5EF4-FFF2-40B4-BE49-F238E27FC236}">
                    <a16:creationId xmlns=""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5" name="Freeform 120">
                <a:extLst>
                  <a:ext uri="{FF2B5EF4-FFF2-40B4-BE49-F238E27FC236}">
                    <a16:creationId xmlns=""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6" name="Freeform 121">
                <a:extLst>
                  <a:ext uri="{FF2B5EF4-FFF2-40B4-BE49-F238E27FC236}">
                    <a16:creationId xmlns=""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7" name="Freeform 122">
                <a:extLst>
                  <a:ext uri="{FF2B5EF4-FFF2-40B4-BE49-F238E27FC236}">
                    <a16:creationId xmlns=""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8" name="Freeform 123">
                <a:extLst>
                  <a:ext uri="{FF2B5EF4-FFF2-40B4-BE49-F238E27FC236}">
                    <a16:creationId xmlns=""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9" name="Freeform 124">
                <a:extLst>
                  <a:ext uri="{FF2B5EF4-FFF2-40B4-BE49-F238E27FC236}">
                    <a16:creationId xmlns=""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0" name="Freeform 125">
                <a:extLst>
                  <a:ext uri="{FF2B5EF4-FFF2-40B4-BE49-F238E27FC236}">
                    <a16:creationId xmlns=""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1" name="Freeform 126">
                <a:extLst>
                  <a:ext uri="{FF2B5EF4-FFF2-40B4-BE49-F238E27FC236}">
                    <a16:creationId xmlns=""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2" name="Freeform 127">
                <a:extLst>
                  <a:ext uri="{FF2B5EF4-FFF2-40B4-BE49-F238E27FC236}">
                    <a16:creationId xmlns=""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3" name="Freeform 128">
                <a:extLst>
                  <a:ext uri="{FF2B5EF4-FFF2-40B4-BE49-F238E27FC236}">
                    <a16:creationId xmlns=""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4" name="Freeform 129">
                <a:extLst>
                  <a:ext uri="{FF2B5EF4-FFF2-40B4-BE49-F238E27FC236}">
                    <a16:creationId xmlns=""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5" name="Freeform 130">
                <a:extLst>
                  <a:ext uri="{FF2B5EF4-FFF2-40B4-BE49-F238E27FC236}">
                    <a16:creationId xmlns=""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6" name="Freeform 131">
                <a:extLst>
                  <a:ext uri="{FF2B5EF4-FFF2-40B4-BE49-F238E27FC236}">
                    <a16:creationId xmlns=""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7" name="Freeform 132">
                <a:extLst>
                  <a:ext uri="{FF2B5EF4-FFF2-40B4-BE49-F238E27FC236}">
                    <a16:creationId xmlns=""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8" name="Freeform 133">
                <a:extLst>
                  <a:ext uri="{FF2B5EF4-FFF2-40B4-BE49-F238E27FC236}">
                    <a16:creationId xmlns=""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9" name="Freeform 134">
                <a:extLst>
                  <a:ext uri="{FF2B5EF4-FFF2-40B4-BE49-F238E27FC236}">
                    <a16:creationId xmlns=""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0" name="Freeform 135">
                <a:extLst>
                  <a:ext uri="{FF2B5EF4-FFF2-40B4-BE49-F238E27FC236}">
                    <a16:creationId xmlns=""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1" name="Freeform 136">
                <a:extLst>
                  <a:ext uri="{FF2B5EF4-FFF2-40B4-BE49-F238E27FC236}">
                    <a16:creationId xmlns=""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2" name="Freeform 137">
                <a:extLst>
                  <a:ext uri="{FF2B5EF4-FFF2-40B4-BE49-F238E27FC236}">
                    <a16:creationId xmlns=""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3" name="Freeform 138">
                <a:extLst>
                  <a:ext uri="{FF2B5EF4-FFF2-40B4-BE49-F238E27FC236}">
                    <a16:creationId xmlns=""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4" name="Freeform 139">
                <a:extLst>
                  <a:ext uri="{FF2B5EF4-FFF2-40B4-BE49-F238E27FC236}">
                    <a16:creationId xmlns=""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5" name="Freeform 140">
                <a:extLst>
                  <a:ext uri="{FF2B5EF4-FFF2-40B4-BE49-F238E27FC236}">
                    <a16:creationId xmlns=""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6" name="Freeform 141">
                <a:extLst>
                  <a:ext uri="{FF2B5EF4-FFF2-40B4-BE49-F238E27FC236}">
                    <a16:creationId xmlns=""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7" name="Freeform 142">
                <a:extLst>
                  <a:ext uri="{FF2B5EF4-FFF2-40B4-BE49-F238E27FC236}">
                    <a16:creationId xmlns=""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8" name="Freeform 143">
                <a:extLst>
                  <a:ext uri="{FF2B5EF4-FFF2-40B4-BE49-F238E27FC236}">
                    <a16:creationId xmlns=""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9" name="Freeform 144">
                <a:extLst>
                  <a:ext uri="{FF2B5EF4-FFF2-40B4-BE49-F238E27FC236}">
                    <a16:creationId xmlns=""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0" name="Freeform 145">
                <a:extLst>
                  <a:ext uri="{FF2B5EF4-FFF2-40B4-BE49-F238E27FC236}">
                    <a16:creationId xmlns=""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1" name="Freeform 146">
                <a:extLst>
                  <a:ext uri="{FF2B5EF4-FFF2-40B4-BE49-F238E27FC236}">
                    <a16:creationId xmlns=""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2" name="Freeform 147">
                <a:extLst>
                  <a:ext uri="{FF2B5EF4-FFF2-40B4-BE49-F238E27FC236}">
                    <a16:creationId xmlns=""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3" name="Freeform 148">
                <a:extLst>
                  <a:ext uri="{FF2B5EF4-FFF2-40B4-BE49-F238E27FC236}">
                    <a16:creationId xmlns=""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4" name="Freeform 149">
                <a:extLst>
                  <a:ext uri="{FF2B5EF4-FFF2-40B4-BE49-F238E27FC236}">
                    <a16:creationId xmlns=""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5" name="Freeform 150">
                <a:extLst>
                  <a:ext uri="{FF2B5EF4-FFF2-40B4-BE49-F238E27FC236}">
                    <a16:creationId xmlns=""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6" name="Freeform 151">
                <a:extLst>
                  <a:ext uri="{FF2B5EF4-FFF2-40B4-BE49-F238E27FC236}">
                    <a16:creationId xmlns=""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7" name="Freeform 152">
                <a:extLst>
                  <a:ext uri="{FF2B5EF4-FFF2-40B4-BE49-F238E27FC236}">
                    <a16:creationId xmlns=""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8" name="Freeform 153">
                <a:extLst>
                  <a:ext uri="{FF2B5EF4-FFF2-40B4-BE49-F238E27FC236}">
                    <a16:creationId xmlns=""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9" name="Freeform 154">
                <a:extLst>
                  <a:ext uri="{FF2B5EF4-FFF2-40B4-BE49-F238E27FC236}">
                    <a16:creationId xmlns=""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0" name="Freeform 155">
                <a:extLst>
                  <a:ext uri="{FF2B5EF4-FFF2-40B4-BE49-F238E27FC236}">
                    <a16:creationId xmlns=""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1" name="Freeform 156">
                <a:extLst>
                  <a:ext uri="{FF2B5EF4-FFF2-40B4-BE49-F238E27FC236}">
                    <a16:creationId xmlns=""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2" name="Freeform 157">
                <a:extLst>
                  <a:ext uri="{FF2B5EF4-FFF2-40B4-BE49-F238E27FC236}">
                    <a16:creationId xmlns=""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3" name="Freeform 158">
                <a:extLst>
                  <a:ext uri="{FF2B5EF4-FFF2-40B4-BE49-F238E27FC236}">
                    <a16:creationId xmlns=""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4" name="Freeform 159">
                <a:extLst>
                  <a:ext uri="{FF2B5EF4-FFF2-40B4-BE49-F238E27FC236}">
                    <a16:creationId xmlns=""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5" name="Freeform 160">
                <a:extLst>
                  <a:ext uri="{FF2B5EF4-FFF2-40B4-BE49-F238E27FC236}">
                    <a16:creationId xmlns=""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6" name="Freeform 161">
                <a:extLst>
                  <a:ext uri="{FF2B5EF4-FFF2-40B4-BE49-F238E27FC236}">
                    <a16:creationId xmlns=""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7" name="Freeform 162">
                <a:extLst>
                  <a:ext uri="{FF2B5EF4-FFF2-40B4-BE49-F238E27FC236}">
                    <a16:creationId xmlns=""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8" name="Freeform 163">
                <a:extLst>
                  <a:ext uri="{FF2B5EF4-FFF2-40B4-BE49-F238E27FC236}">
                    <a16:creationId xmlns=""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9" name="Freeform 164">
                <a:extLst>
                  <a:ext uri="{FF2B5EF4-FFF2-40B4-BE49-F238E27FC236}">
                    <a16:creationId xmlns=""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0" name="Freeform 165">
                <a:extLst>
                  <a:ext uri="{FF2B5EF4-FFF2-40B4-BE49-F238E27FC236}">
                    <a16:creationId xmlns=""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1" name="Freeform 166">
                <a:extLst>
                  <a:ext uri="{FF2B5EF4-FFF2-40B4-BE49-F238E27FC236}">
                    <a16:creationId xmlns=""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2" name="Freeform 167">
                <a:extLst>
                  <a:ext uri="{FF2B5EF4-FFF2-40B4-BE49-F238E27FC236}">
                    <a16:creationId xmlns=""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3" name="Freeform 168">
                <a:extLst>
                  <a:ext uri="{FF2B5EF4-FFF2-40B4-BE49-F238E27FC236}">
                    <a16:creationId xmlns=""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4" name="Freeform 169">
                <a:extLst>
                  <a:ext uri="{FF2B5EF4-FFF2-40B4-BE49-F238E27FC236}">
                    <a16:creationId xmlns=""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5" name="Freeform 170">
                <a:extLst>
                  <a:ext uri="{FF2B5EF4-FFF2-40B4-BE49-F238E27FC236}">
                    <a16:creationId xmlns=""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6" name="Freeform 171">
                <a:extLst>
                  <a:ext uri="{FF2B5EF4-FFF2-40B4-BE49-F238E27FC236}">
                    <a16:creationId xmlns=""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7" name="Freeform 172">
                <a:extLst>
                  <a:ext uri="{FF2B5EF4-FFF2-40B4-BE49-F238E27FC236}">
                    <a16:creationId xmlns=""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8" name="Freeform 173">
                <a:extLst>
                  <a:ext uri="{FF2B5EF4-FFF2-40B4-BE49-F238E27FC236}">
                    <a16:creationId xmlns=""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9" name="Freeform 174">
                <a:extLst>
                  <a:ext uri="{FF2B5EF4-FFF2-40B4-BE49-F238E27FC236}">
                    <a16:creationId xmlns=""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0" name="Freeform 175">
                <a:extLst>
                  <a:ext uri="{FF2B5EF4-FFF2-40B4-BE49-F238E27FC236}">
                    <a16:creationId xmlns=""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1" name="Freeform 176">
                <a:extLst>
                  <a:ext uri="{FF2B5EF4-FFF2-40B4-BE49-F238E27FC236}">
                    <a16:creationId xmlns=""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2" name="Freeform 177">
                <a:extLst>
                  <a:ext uri="{FF2B5EF4-FFF2-40B4-BE49-F238E27FC236}">
                    <a16:creationId xmlns=""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3" name="Freeform 178">
                <a:extLst>
                  <a:ext uri="{FF2B5EF4-FFF2-40B4-BE49-F238E27FC236}">
                    <a16:creationId xmlns=""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4" name="Freeform 179">
                <a:extLst>
                  <a:ext uri="{FF2B5EF4-FFF2-40B4-BE49-F238E27FC236}">
                    <a16:creationId xmlns=""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5" name="Freeform 180">
                <a:extLst>
                  <a:ext uri="{FF2B5EF4-FFF2-40B4-BE49-F238E27FC236}">
                    <a16:creationId xmlns=""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6" name="Freeform 181">
                <a:extLst>
                  <a:ext uri="{FF2B5EF4-FFF2-40B4-BE49-F238E27FC236}">
                    <a16:creationId xmlns=""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7" name="Freeform 182">
                <a:extLst>
                  <a:ext uri="{FF2B5EF4-FFF2-40B4-BE49-F238E27FC236}">
                    <a16:creationId xmlns=""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8" name="Freeform 183">
                <a:extLst>
                  <a:ext uri="{FF2B5EF4-FFF2-40B4-BE49-F238E27FC236}">
                    <a16:creationId xmlns=""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9" name="Freeform 184">
                <a:extLst>
                  <a:ext uri="{FF2B5EF4-FFF2-40B4-BE49-F238E27FC236}">
                    <a16:creationId xmlns=""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0" name="Freeform 185">
                <a:extLst>
                  <a:ext uri="{FF2B5EF4-FFF2-40B4-BE49-F238E27FC236}">
                    <a16:creationId xmlns=""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1" name="Freeform 186">
                <a:extLst>
                  <a:ext uri="{FF2B5EF4-FFF2-40B4-BE49-F238E27FC236}">
                    <a16:creationId xmlns=""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2" name="Freeform 187">
                <a:extLst>
                  <a:ext uri="{FF2B5EF4-FFF2-40B4-BE49-F238E27FC236}">
                    <a16:creationId xmlns=""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3" name="Freeform 188">
                <a:extLst>
                  <a:ext uri="{FF2B5EF4-FFF2-40B4-BE49-F238E27FC236}">
                    <a16:creationId xmlns=""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4" name="Freeform 189">
                <a:extLst>
                  <a:ext uri="{FF2B5EF4-FFF2-40B4-BE49-F238E27FC236}">
                    <a16:creationId xmlns=""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5" name="Freeform 190">
                <a:extLst>
                  <a:ext uri="{FF2B5EF4-FFF2-40B4-BE49-F238E27FC236}">
                    <a16:creationId xmlns=""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6" name="Freeform 191">
                <a:extLst>
                  <a:ext uri="{FF2B5EF4-FFF2-40B4-BE49-F238E27FC236}">
                    <a16:creationId xmlns=""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7" name="Freeform 192">
                <a:extLst>
                  <a:ext uri="{FF2B5EF4-FFF2-40B4-BE49-F238E27FC236}">
                    <a16:creationId xmlns=""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8" name="Freeform 193">
                <a:extLst>
                  <a:ext uri="{FF2B5EF4-FFF2-40B4-BE49-F238E27FC236}">
                    <a16:creationId xmlns=""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9" name="Freeform 194">
                <a:extLst>
                  <a:ext uri="{FF2B5EF4-FFF2-40B4-BE49-F238E27FC236}">
                    <a16:creationId xmlns=""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0" name="Freeform 195">
                <a:extLst>
                  <a:ext uri="{FF2B5EF4-FFF2-40B4-BE49-F238E27FC236}">
                    <a16:creationId xmlns=""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1" name="Freeform 196">
                <a:extLst>
                  <a:ext uri="{FF2B5EF4-FFF2-40B4-BE49-F238E27FC236}">
                    <a16:creationId xmlns=""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2" name="Freeform 197">
                <a:extLst>
                  <a:ext uri="{FF2B5EF4-FFF2-40B4-BE49-F238E27FC236}">
                    <a16:creationId xmlns=""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3" name="Freeform 198">
                <a:extLst>
                  <a:ext uri="{FF2B5EF4-FFF2-40B4-BE49-F238E27FC236}">
                    <a16:creationId xmlns=""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4" name="Freeform 199">
                <a:extLst>
                  <a:ext uri="{FF2B5EF4-FFF2-40B4-BE49-F238E27FC236}">
                    <a16:creationId xmlns=""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5" name="Freeform 200">
                <a:extLst>
                  <a:ext uri="{FF2B5EF4-FFF2-40B4-BE49-F238E27FC236}">
                    <a16:creationId xmlns=""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6" name="Freeform 201">
                <a:extLst>
                  <a:ext uri="{FF2B5EF4-FFF2-40B4-BE49-F238E27FC236}">
                    <a16:creationId xmlns=""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7" name="Freeform 202">
                <a:extLst>
                  <a:ext uri="{FF2B5EF4-FFF2-40B4-BE49-F238E27FC236}">
                    <a16:creationId xmlns=""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8" name="Freeform 203">
                <a:extLst>
                  <a:ext uri="{FF2B5EF4-FFF2-40B4-BE49-F238E27FC236}">
                    <a16:creationId xmlns=""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9" name="Freeform 204">
                <a:extLst>
                  <a:ext uri="{FF2B5EF4-FFF2-40B4-BE49-F238E27FC236}">
                    <a16:creationId xmlns=""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grpSp>
        <p:sp>
          <p:nvSpPr>
            <p:cNvPr id="20" name="Freeform 206">
              <a:extLst>
                <a:ext uri="{FF2B5EF4-FFF2-40B4-BE49-F238E27FC236}">
                  <a16:creationId xmlns=""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 name="Freeform 207">
              <a:extLst>
                <a:ext uri="{FF2B5EF4-FFF2-40B4-BE49-F238E27FC236}">
                  <a16:creationId xmlns=""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 name="Freeform 208">
              <a:extLst>
                <a:ext uri="{FF2B5EF4-FFF2-40B4-BE49-F238E27FC236}">
                  <a16:creationId xmlns=""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 name="Freeform 209">
              <a:extLst>
                <a:ext uri="{FF2B5EF4-FFF2-40B4-BE49-F238E27FC236}">
                  <a16:creationId xmlns=""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 name="Freeform 210">
              <a:extLst>
                <a:ext uri="{FF2B5EF4-FFF2-40B4-BE49-F238E27FC236}">
                  <a16:creationId xmlns=""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 name="Freeform 211">
              <a:extLst>
                <a:ext uri="{FF2B5EF4-FFF2-40B4-BE49-F238E27FC236}">
                  <a16:creationId xmlns=""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 name="Freeform 212">
              <a:extLst>
                <a:ext uri="{FF2B5EF4-FFF2-40B4-BE49-F238E27FC236}">
                  <a16:creationId xmlns=""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 name="Freeform 213">
              <a:extLst>
                <a:ext uri="{FF2B5EF4-FFF2-40B4-BE49-F238E27FC236}">
                  <a16:creationId xmlns=""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 name="Freeform 214">
              <a:extLst>
                <a:ext uri="{FF2B5EF4-FFF2-40B4-BE49-F238E27FC236}">
                  <a16:creationId xmlns=""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 name="Freeform 215">
              <a:extLst>
                <a:ext uri="{FF2B5EF4-FFF2-40B4-BE49-F238E27FC236}">
                  <a16:creationId xmlns=""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 name="Freeform 216">
              <a:extLst>
                <a:ext uri="{FF2B5EF4-FFF2-40B4-BE49-F238E27FC236}">
                  <a16:creationId xmlns=""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 name="Freeform 217">
              <a:extLst>
                <a:ext uri="{FF2B5EF4-FFF2-40B4-BE49-F238E27FC236}">
                  <a16:creationId xmlns=""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2" name="Freeform 218">
              <a:extLst>
                <a:ext uri="{FF2B5EF4-FFF2-40B4-BE49-F238E27FC236}">
                  <a16:creationId xmlns=""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3" name="Freeform 219">
              <a:extLst>
                <a:ext uri="{FF2B5EF4-FFF2-40B4-BE49-F238E27FC236}">
                  <a16:creationId xmlns=""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4" name="Freeform 220">
              <a:extLst>
                <a:ext uri="{FF2B5EF4-FFF2-40B4-BE49-F238E27FC236}">
                  <a16:creationId xmlns=""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5" name="Freeform 221">
              <a:extLst>
                <a:ext uri="{FF2B5EF4-FFF2-40B4-BE49-F238E27FC236}">
                  <a16:creationId xmlns=""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6" name="Freeform 222">
              <a:extLst>
                <a:ext uri="{FF2B5EF4-FFF2-40B4-BE49-F238E27FC236}">
                  <a16:creationId xmlns=""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7" name="Freeform 223">
              <a:extLst>
                <a:ext uri="{FF2B5EF4-FFF2-40B4-BE49-F238E27FC236}">
                  <a16:creationId xmlns=""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8" name="Freeform 224">
              <a:extLst>
                <a:ext uri="{FF2B5EF4-FFF2-40B4-BE49-F238E27FC236}">
                  <a16:creationId xmlns=""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9" name="Freeform 225">
              <a:extLst>
                <a:ext uri="{FF2B5EF4-FFF2-40B4-BE49-F238E27FC236}">
                  <a16:creationId xmlns=""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0" name="Freeform 226">
              <a:extLst>
                <a:ext uri="{FF2B5EF4-FFF2-40B4-BE49-F238E27FC236}">
                  <a16:creationId xmlns=""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1" name="Freeform 227">
              <a:extLst>
                <a:ext uri="{FF2B5EF4-FFF2-40B4-BE49-F238E27FC236}">
                  <a16:creationId xmlns=""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2" name="Freeform 228">
              <a:extLst>
                <a:ext uri="{FF2B5EF4-FFF2-40B4-BE49-F238E27FC236}">
                  <a16:creationId xmlns=""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3" name="Freeform 229">
              <a:extLst>
                <a:ext uri="{FF2B5EF4-FFF2-40B4-BE49-F238E27FC236}">
                  <a16:creationId xmlns=""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4" name="Freeform 230">
              <a:extLst>
                <a:ext uri="{FF2B5EF4-FFF2-40B4-BE49-F238E27FC236}">
                  <a16:creationId xmlns=""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5" name="Freeform 231">
              <a:extLst>
                <a:ext uri="{FF2B5EF4-FFF2-40B4-BE49-F238E27FC236}">
                  <a16:creationId xmlns=""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6" name="Freeform 232">
              <a:extLst>
                <a:ext uri="{FF2B5EF4-FFF2-40B4-BE49-F238E27FC236}">
                  <a16:creationId xmlns=""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7" name="Freeform 233">
              <a:extLst>
                <a:ext uri="{FF2B5EF4-FFF2-40B4-BE49-F238E27FC236}">
                  <a16:creationId xmlns=""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8" name="Freeform 234">
              <a:extLst>
                <a:ext uri="{FF2B5EF4-FFF2-40B4-BE49-F238E27FC236}">
                  <a16:creationId xmlns=""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9" name="Freeform 235">
              <a:extLst>
                <a:ext uri="{FF2B5EF4-FFF2-40B4-BE49-F238E27FC236}">
                  <a16:creationId xmlns=""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0" name="Freeform 236">
              <a:extLst>
                <a:ext uri="{FF2B5EF4-FFF2-40B4-BE49-F238E27FC236}">
                  <a16:creationId xmlns=""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1" name="Freeform 237">
              <a:extLst>
                <a:ext uri="{FF2B5EF4-FFF2-40B4-BE49-F238E27FC236}">
                  <a16:creationId xmlns=""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2" name="Freeform 238">
              <a:extLst>
                <a:ext uri="{FF2B5EF4-FFF2-40B4-BE49-F238E27FC236}">
                  <a16:creationId xmlns=""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3" name="Freeform 239">
              <a:extLst>
                <a:ext uri="{FF2B5EF4-FFF2-40B4-BE49-F238E27FC236}">
                  <a16:creationId xmlns=""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4" name="Freeform 240">
              <a:extLst>
                <a:ext uri="{FF2B5EF4-FFF2-40B4-BE49-F238E27FC236}">
                  <a16:creationId xmlns=""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5" name="Freeform 241">
              <a:extLst>
                <a:ext uri="{FF2B5EF4-FFF2-40B4-BE49-F238E27FC236}">
                  <a16:creationId xmlns=""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6" name="Freeform 242">
              <a:extLst>
                <a:ext uri="{FF2B5EF4-FFF2-40B4-BE49-F238E27FC236}">
                  <a16:creationId xmlns=""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7" name="Freeform 243">
              <a:extLst>
                <a:ext uri="{FF2B5EF4-FFF2-40B4-BE49-F238E27FC236}">
                  <a16:creationId xmlns=""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8" name="Freeform 244">
              <a:extLst>
                <a:ext uri="{FF2B5EF4-FFF2-40B4-BE49-F238E27FC236}">
                  <a16:creationId xmlns=""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9" name="Freeform 245">
              <a:extLst>
                <a:ext uri="{FF2B5EF4-FFF2-40B4-BE49-F238E27FC236}">
                  <a16:creationId xmlns=""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0" name="Freeform 246">
              <a:extLst>
                <a:ext uri="{FF2B5EF4-FFF2-40B4-BE49-F238E27FC236}">
                  <a16:creationId xmlns=""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1" name="Freeform 247">
              <a:extLst>
                <a:ext uri="{FF2B5EF4-FFF2-40B4-BE49-F238E27FC236}">
                  <a16:creationId xmlns=""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2" name="Freeform 248">
              <a:extLst>
                <a:ext uri="{FF2B5EF4-FFF2-40B4-BE49-F238E27FC236}">
                  <a16:creationId xmlns=""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3" name="Freeform 249">
              <a:extLst>
                <a:ext uri="{FF2B5EF4-FFF2-40B4-BE49-F238E27FC236}">
                  <a16:creationId xmlns=""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4" name="Freeform 250">
              <a:extLst>
                <a:ext uri="{FF2B5EF4-FFF2-40B4-BE49-F238E27FC236}">
                  <a16:creationId xmlns=""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5" name="Freeform 251">
              <a:extLst>
                <a:ext uri="{FF2B5EF4-FFF2-40B4-BE49-F238E27FC236}">
                  <a16:creationId xmlns=""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6" name="Freeform 252">
              <a:extLst>
                <a:ext uri="{FF2B5EF4-FFF2-40B4-BE49-F238E27FC236}">
                  <a16:creationId xmlns=""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7" name="Freeform 253">
              <a:extLst>
                <a:ext uri="{FF2B5EF4-FFF2-40B4-BE49-F238E27FC236}">
                  <a16:creationId xmlns=""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8" name="Freeform 254">
              <a:extLst>
                <a:ext uri="{FF2B5EF4-FFF2-40B4-BE49-F238E27FC236}">
                  <a16:creationId xmlns=""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9" name="Freeform 255">
              <a:extLst>
                <a:ext uri="{FF2B5EF4-FFF2-40B4-BE49-F238E27FC236}">
                  <a16:creationId xmlns=""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0" name="Freeform 256">
              <a:extLst>
                <a:ext uri="{FF2B5EF4-FFF2-40B4-BE49-F238E27FC236}">
                  <a16:creationId xmlns=""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1" name="Freeform 257">
              <a:extLst>
                <a:ext uri="{FF2B5EF4-FFF2-40B4-BE49-F238E27FC236}">
                  <a16:creationId xmlns=""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2" name="Freeform 258">
              <a:extLst>
                <a:ext uri="{FF2B5EF4-FFF2-40B4-BE49-F238E27FC236}">
                  <a16:creationId xmlns=""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3" name="Freeform 259">
              <a:extLst>
                <a:ext uri="{FF2B5EF4-FFF2-40B4-BE49-F238E27FC236}">
                  <a16:creationId xmlns=""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4" name="Freeform 260">
              <a:extLst>
                <a:ext uri="{FF2B5EF4-FFF2-40B4-BE49-F238E27FC236}">
                  <a16:creationId xmlns=""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5" name="Freeform 261">
              <a:extLst>
                <a:ext uri="{FF2B5EF4-FFF2-40B4-BE49-F238E27FC236}">
                  <a16:creationId xmlns=""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6" name="Freeform 262">
              <a:extLst>
                <a:ext uri="{FF2B5EF4-FFF2-40B4-BE49-F238E27FC236}">
                  <a16:creationId xmlns=""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7" name="Freeform 263">
              <a:extLst>
                <a:ext uri="{FF2B5EF4-FFF2-40B4-BE49-F238E27FC236}">
                  <a16:creationId xmlns=""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8" name="Freeform 264">
              <a:extLst>
                <a:ext uri="{FF2B5EF4-FFF2-40B4-BE49-F238E27FC236}">
                  <a16:creationId xmlns=""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9" name="Freeform 265">
              <a:extLst>
                <a:ext uri="{FF2B5EF4-FFF2-40B4-BE49-F238E27FC236}">
                  <a16:creationId xmlns=""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0" name="Freeform 266">
              <a:extLst>
                <a:ext uri="{FF2B5EF4-FFF2-40B4-BE49-F238E27FC236}">
                  <a16:creationId xmlns=""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1" name="Freeform 267">
              <a:extLst>
                <a:ext uri="{FF2B5EF4-FFF2-40B4-BE49-F238E27FC236}">
                  <a16:creationId xmlns=""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2" name="Freeform 268">
              <a:extLst>
                <a:ext uri="{FF2B5EF4-FFF2-40B4-BE49-F238E27FC236}">
                  <a16:creationId xmlns=""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3" name="Freeform 269">
              <a:extLst>
                <a:ext uri="{FF2B5EF4-FFF2-40B4-BE49-F238E27FC236}">
                  <a16:creationId xmlns=""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4" name="Freeform 270">
              <a:extLst>
                <a:ext uri="{FF2B5EF4-FFF2-40B4-BE49-F238E27FC236}">
                  <a16:creationId xmlns=""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5" name="Freeform 271">
              <a:extLst>
                <a:ext uri="{FF2B5EF4-FFF2-40B4-BE49-F238E27FC236}">
                  <a16:creationId xmlns=""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6" name="Freeform 272">
              <a:extLst>
                <a:ext uri="{FF2B5EF4-FFF2-40B4-BE49-F238E27FC236}">
                  <a16:creationId xmlns=""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7" name="Freeform 273">
              <a:extLst>
                <a:ext uri="{FF2B5EF4-FFF2-40B4-BE49-F238E27FC236}">
                  <a16:creationId xmlns=""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8" name="Freeform 274">
              <a:extLst>
                <a:ext uri="{FF2B5EF4-FFF2-40B4-BE49-F238E27FC236}">
                  <a16:creationId xmlns=""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9" name="Freeform 275">
              <a:extLst>
                <a:ext uri="{FF2B5EF4-FFF2-40B4-BE49-F238E27FC236}">
                  <a16:creationId xmlns=""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0" name="Freeform 276">
              <a:extLst>
                <a:ext uri="{FF2B5EF4-FFF2-40B4-BE49-F238E27FC236}">
                  <a16:creationId xmlns=""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1" name="Freeform 277">
              <a:extLst>
                <a:ext uri="{FF2B5EF4-FFF2-40B4-BE49-F238E27FC236}">
                  <a16:creationId xmlns=""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2" name="Freeform 278">
              <a:extLst>
                <a:ext uri="{FF2B5EF4-FFF2-40B4-BE49-F238E27FC236}">
                  <a16:creationId xmlns=""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3" name="Freeform 279">
              <a:extLst>
                <a:ext uri="{FF2B5EF4-FFF2-40B4-BE49-F238E27FC236}">
                  <a16:creationId xmlns=""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4" name="Freeform 280">
              <a:extLst>
                <a:ext uri="{FF2B5EF4-FFF2-40B4-BE49-F238E27FC236}">
                  <a16:creationId xmlns=""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5" name="Freeform 281">
              <a:extLst>
                <a:ext uri="{FF2B5EF4-FFF2-40B4-BE49-F238E27FC236}">
                  <a16:creationId xmlns=""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6" name="Freeform 282">
              <a:extLst>
                <a:ext uri="{FF2B5EF4-FFF2-40B4-BE49-F238E27FC236}">
                  <a16:creationId xmlns=""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7" name="Freeform 283">
              <a:extLst>
                <a:ext uri="{FF2B5EF4-FFF2-40B4-BE49-F238E27FC236}">
                  <a16:creationId xmlns=""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8" name="Freeform 284">
              <a:extLst>
                <a:ext uri="{FF2B5EF4-FFF2-40B4-BE49-F238E27FC236}">
                  <a16:creationId xmlns=""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9" name="Freeform 285">
              <a:extLst>
                <a:ext uri="{FF2B5EF4-FFF2-40B4-BE49-F238E27FC236}">
                  <a16:creationId xmlns=""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0" name="Freeform 286">
              <a:extLst>
                <a:ext uri="{FF2B5EF4-FFF2-40B4-BE49-F238E27FC236}">
                  <a16:creationId xmlns=""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1" name="Freeform 287">
              <a:extLst>
                <a:ext uri="{FF2B5EF4-FFF2-40B4-BE49-F238E27FC236}">
                  <a16:creationId xmlns=""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2" name="Freeform 288">
              <a:extLst>
                <a:ext uri="{FF2B5EF4-FFF2-40B4-BE49-F238E27FC236}">
                  <a16:creationId xmlns=""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3" name="Freeform 289">
              <a:extLst>
                <a:ext uri="{FF2B5EF4-FFF2-40B4-BE49-F238E27FC236}">
                  <a16:creationId xmlns=""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4" name="Freeform 290">
              <a:extLst>
                <a:ext uri="{FF2B5EF4-FFF2-40B4-BE49-F238E27FC236}">
                  <a16:creationId xmlns=""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5" name="Freeform 291">
              <a:extLst>
                <a:ext uri="{FF2B5EF4-FFF2-40B4-BE49-F238E27FC236}">
                  <a16:creationId xmlns=""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6" name="Freeform 292">
              <a:extLst>
                <a:ext uri="{FF2B5EF4-FFF2-40B4-BE49-F238E27FC236}">
                  <a16:creationId xmlns=""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7" name="Freeform 293">
              <a:extLst>
                <a:ext uri="{FF2B5EF4-FFF2-40B4-BE49-F238E27FC236}">
                  <a16:creationId xmlns=""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8" name="Freeform 294">
              <a:extLst>
                <a:ext uri="{FF2B5EF4-FFF2-40B4-BE49-F238E27FC236}">
                  <a16:creationId xmlns=""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9" name="Freeform 295">
              <a:extLst>
                <a:ext uri="{FF2B5EF4-FFF2-40B4-BE49-F238E27FC236}">
                  <a16:creationId xmlns=""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0" name="Freeform 296">
              <a:extLst>
                <a:ext uri="{FF2B5EF4-FFF2-40B4-BE49-F238E27FC236}">
                  <a16:creationId xmlns=""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1" name="Freeform 297">
              <a:extLst>
                <a:ext uri="{FF2B5EF4-FFF2-40B4-BE49-F238E27FC236}">
                  <a16:creationId xmlns=""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2" name="Freeform 298">
              <a:extLst>
                <a:ext uri="{FF2B5EF4-FFF2-40B4-BE49-F238E27FC236}">
                  <a16:creationId xmlns=""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3" name="Freeform 299">
              <a:extLst>
                <a:ext uri="{FF2B5EF4-FFF2-40B4-BE49-F238E27FC236}">
                  <a16:creationId xmlns=""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4" name="Freeform 300">
              <a:extLst>
                <a:ext uri="{FF2B5EF4-FFF2-40B4-BE49-F238E27FC236}">
                  <a16:creationId xmlns=""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5" name="Freeform 301">
              <a:extLst>
                <a:ext uri="{FF2B5EF4-FFF2-40B4-BE49-F238E27FC236}">
                  <a16:creationId xmlns=""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6" name="Freeform 302">
              <a:extLst>
                <a:ext uri="{FF2B5EF4-FFF2-40B4-BE49-F238E27FC236}">
                  <a16:creationId xmlns=""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7" name="Freeform 303">
              <a:extLst>
                <a:ext uri="{FF2B5EF4-FFF2-40B4-BE49-F238E27FC236}">
                  <a16:creationId xmlns=""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8" name="Freeform 304">
              <a:extLst>
                <a:ext uri="{FF2B5EF4-FFF2-40B4-BE49-F238E27FC236}">
                  <a16:creationId xmlns=""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9" name="Freeform 305">
              <a:extLst>
                <a:ext uri="{FF2B5EF4-FFF2-40B4-BE49-F238E27FC236}">
                  <a16:creationId xmlns=""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grpSp>
      <p:pic>
        <p:nvPicPr>
          <p:cNvPr id="320" name="Picture 319" descr="Shape&#10;&#10;Description automatically generated with medium confidence">
            <a:extLst>
              <a:ext uri="{FF2B5EF4-FFF2-40B4-BE49-F238E27FC236}">
                <a16:creationId xmlns="" xmlns:a16="http://schemas.microsoft.com/office/drawing/2014/main" id="{D61CB35E-9D33-4B80-8042-665E45FB027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801" y="244928"/>
            <a:ext cx="1297587" cy="1297587"/>
          </a:xfrm>
          <a:prstGeom prst="rect">
            <a:avLst/>
          </a:prstGeom>
        </p:spPr>
      </p:pic>
    </p:spTree>
    <p:extLst>
      <p:ext uri="{BB962C8B-B14F-4D97-AF65-F5344CB8AC3E}">
        <p14:creationId xmlns:p14="http://schemas.microsoft.com/office/powerpoint/2010/main" val="195239515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36E7A7E3-C052-4F26-8593-90A1661B9B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3163F2A-6CC8-4465-AB95-C19EDFDC0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6334D36-E394-4C6A-93FF-DC27BD554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47B6AA6E-F520-4171-BFB6-ECE7ABBD2B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44C87B62-9A7F-4CE4-A19B-E319C35670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descr="Shape&#10;&#10;Description automatically generated with medium confidence">
            <a:extLst>
              <a:ext uri="{FF2B5EF4-FFF2-40B4-BE49-F238E27FC236}">
                <a16:creationId xmlns="" xmlns:a16="http://schemas.microsoft.com/office/drawing/2014/main" id="{365A4AFA-CC58-4288-A41D-FCC7EB6822B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47801" y="244928"/>
            <a:ext cx="1297587" cy="1297587"/>
          </a:xfrm>
          <a:prstGeom prst="rect">
            <a:avLst/>
          </a:prstGeom>
        </p:spPr>
      </p:pic>
    </p:spTree>
    <p:extLst>
      <p:ext uri="{BB962C8B-B14F-4D97-AF65-F5344CB8AC3E}">
        <p14:creationId xmlns:p14="http://schemas.microsoft.com/office/powerpoint/2010/main" val="426910360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711" r:id="rId12"/>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36E7A7E3-C052-4F26-8593-90A1661B9B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3163F2A-6CC8-4465-AB95-C19EDFDC0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6334D36-E394-4C6A-93FF-DC27BD554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47B6AA6E-F520-4171-BFB6-ECE7ABBD2B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44C87B62-9A7F-4CE4-A19B-E319C35670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descr="Shape&#10;&#10;Description automatically generated with medium confidence">
            <a:extLst>
              <a:ext uri="{FF2B5EF4-FFF2-40B4-BE49-F238E27FC236}">
                <a16:creationId xmlns="" xmlns:a16="http://schemas.microsoft.com/office/drawing/2014/main" id="{E9FFABD0-B4BD-42A4-99B7-6BF83DB3904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7801" y="244928"/>
            <a:ext cx="1297587" cy="1297587"/>
          </a:xfrm>
          <a:prstGeom prst="rect">
            <a:avLst/>
          </a:prstGeom>
        </p:spPr>
      </p:pic>
    </p:spTree>
    <p:extLst>
      <p:ext uri="{BB962C8B-B14F-4D97-AF65-F5344CB8AC3E}">
        <p14:creationId xmlns:p14="http://schemas.microsoft.com/office/powerpoint/2010/main" val="194531952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DF8E821B-E229-4A79-B5FF-248E1AD7154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9/22/2023</a:t>
            </a:fld>
            <a:endParaRPr lang="en-US"/>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hape&#10;&#10;Description automatically generated with medium confidence">
            <a:extLst>
              <a:ext uri="{FF2B5EF4-FFF2-40B4-BE49-F238E27FC236}">
                <a16:creationId xmlns="" xmlns:a16="http://schemas.microsoft.com/office/drawing/2014/main" id="{29B31058-B765-4485-A2ED-BF42A579DD5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447801" y="244928"/>
            <a:ext cx="1297587" cy="1297587"/>
          </a:xfrm>
          <a:prstGeom prst="rect">
            <a:avLst/>
          </a:prstGeom>
        </p:spPr>
      </p:pic>
    </p:spTree>
    <p:extLst>
      <p:ext uri="{BB962C8B-B14F-4D97-AF65-F5344CB8AC3E}">
        <p14:creationId xmlns:p14="http://schemas.microsoft.com/office/powerpoint/2010/main" val="353022329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27.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28.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2.png"/><Relationship Id="rId3" Type="http://schemas.openxmlformats.org/officeDocument/2006/relationships/slideLayout" Target="../slideLayouts/slideLayout32.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37.emf"/><Relationship Id="rId17" Type="http://schemas.openxmlformats.org/officeDocument/2006/relationships/image" Target="../media/image41.png"/><Relationship Id="rId2" Type="http://schemas.openxmlformats.org/officeDocument/2006/relationships/audio" Target="../media/media2.mp3"/><Relationship Id="rId16" Type="http://schemas.openxmlformats.org/officeDocument/2006/relationships/image" Target="../media/image40.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6.png"/><Relationship Id="rId5" Type="http://schemas.openxmlformats.org/officeDocument/2006/relationships/audio" Target="../media/audio2.wav"/><Relationship Id="rId15" Type="http://schemas.openxmlformats.org/officeDocument/2006/relationships/image" Target="../media/image16.png"/><Relationship Id="rId23" Type="http://schemas.openxmlformats.org/officeDocument/2006/relationships/audio" Target="../media/audio4.wav"/><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34.emf"/><Relationship Id="rId14" Type="http://schemas.openxmlformats.org/officeDocument/2006/relationships/image" Target="../media/image39.png"/><Relationship Id="rId22" Type="http://schemas.openxmlformats.org/officeDocument/2006/relationships/audio" Target="../media/audio3.wav"/></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2.png"/><Relationship Id="rId3" Type="http://schemas.openxmlformats.org/officeDocument/2006/relationships/slideLayout" Target="../slideLayouts/slideLayout32.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37.emf"/><Relationship Id="rId17" Type="http://schemas.openxmlformats.org/officeDocument/2006/relationships/image" Target="../media/image41.png"/><Relationship Id="rId2" Type="http://schemas.openxmlformats.org/officeDocument/2006/relationships/audio" Target="../media/media2.mp3"/><Relationship Id="rId16" Type="http://schemas.openxmlformats.org/officeDocument/2006/relationships/image" Target="../media/image40.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6.png"/><Relationship Id="rId5" Type="http://schemas.openxmlformats.org/officeDocument/2006/relationships/audio" Target="../media/audio2.wav"/><Relationship Id="rId15" Type="http://schemas.openxmlformats.org/officeDocument/2006/relationships/image" Target="../media/image16.png"/><Relationship Id="rId23" Type="http://schemas.openxmlformats.org/officeDocument/2006/relationships/audio" Target="../media/audio4.wav"/><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34.emf"/><Relationship Id="rId14" Type="http://schemas.openxmlformats.org/officeDocument/2006/relationships/image" Target="../media/image39.png"/><Relationship Id="rId22" Type="http://schemas.openxmlformats.org/officeDocument/2006/relationships/audio" Target="../media/audio3.wav"/></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2.png"/><Relationship Id="rId3" Type="http://schemas.openxmlformats.org/officeDocument/2006/relationships/slideLayout" Target="../slideLayouts/slideLayout32.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37.emf"/><Relationship Id="rId17" Type="http://schemas.openxmlformats.org/officeDocument/2006/relationships/image" Target="../media/image41.png"/><Relationship Id="rId2" Type="http://schemas.openxmlformats.org/officeDocument/2006/relationships/audio" Target="../media/media2.mp3"/><Relationship Id="rId16" Type="http://schemas.openxmlformats.org/officeDocument/2006/relationships/image" Target="../media/image40.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6.png"/><Relationship Id="rId5" Type="http://schemas.openxmlformats.org/officeDocument/2006/relationships/audio" Target="../media/audio2.wav"/><Relationship Id="rId15" Type="http://schemas.openxmlformats.org/officeDocument/2006/relationships/image" Target="../media/image16.png"/><Relationship Id="rId23" Type="http://schemas.openxmlformats.org/officeDocument/2006/relationships/audio" Target="../media/audio4.wav"/><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34.emf"/><Relationship Id="rId14" Type="http://schemas.openxmlformats.org/officeDocument/2006/relationships/image" Target="../media/image39.png"/><Relationship Id="rId22" Type="http://schemas.openxmlformats.org/officeDocument/2006/relationships/audio" Target="../media/audio3.wav"/></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2.png"/><Relationship Id="rId3" Type="http://schemas.openxmlformats.org/officeDocument/2006/relationships/slideLayout" Target="../slideLayouts/slideLayout32.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37.emf"/><Relationship Id="rId17" Type="http://schemas.openxmlformats.org/officeDocument/2006/relationships/image" Target="../media/image41.png"/><Relationship Id="rId2" Type="http://schemas.openxmlformats.org/officeDocument/2006/relationships/audio" Target="../media/media2.mp3"/><Relationship Id="rId16" Type="http://schemas.openxmlformats.org/officeDocument/2006/relationships/image" Target="../media/image40.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6.png"/><Relationship Id="rId5" Type="http://schemas.openxmlformats.org/officeDocument/2006/relationships/audio" Target="../media/audio2.wav"/><Relationship Id="rId15" Type="http://schemas.openxmlformats.org/officeDocument/2006/relationships/image" Target="../media/image16.png"/><Relationship Id="rId23" Type="http://schemas.openxmlformats.org/officeDocument/2006/relationships/audio" Target="../media/audio4.wav"/><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34.emf"/><Relationship Id="rId14" Type="http://schemas.openxmlformats.org/officeDocument/2006/relationships/image" Target="../media/image39.png"/><Relationship Id="rId22" Type="http://schemas.openxmlformats.org/officeDocument/2006/relationships/audio" Target="../media/audio3.wav"/></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6.png"/><Relationship Id="rId3" Type="http://schemas.openxmlformats.org/officeDocument/2006/relationships/slideLayout" Target="../slideLayouts/slideLayout10.xml"/><Relationship Id="rId7" Type="http://schemas.openxmlformats.org/officeDocument/2006/relationships/image" Target="../media/image47.png"/><Relationship Id="rId12" Type="http://schemas.openxmlformats.org/officeDocument/2006/relationships/image" Target="../media/image5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23.png"/><Relationship Id="rId10" Type="http://schemas.openxmlformats.org/officeDocument/2006/relationships/image" Target="../media/image50.png"/><Relationship Id="rId4" Type="http://schemas.openxmlformats.org/officeDocument/2006/relationships/notesSlide" Target="../notesSlides/notesSlide8.xml"/><Relationship Id="rId9" Type="http://schemas.openxmlformats.org/officeDocument/2006/relationships/image" Target="../media/image49.png"/><Relationship Id="rId1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20.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 y="1241"/>
            <a:ext cx="12187592" cy="685552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6" y="1242"/>
            <a:ext cx="1090469" cy="1090469"/>
          </a:xfrm>
          <a:prstGeom prst="rect">
            <a:avLst/>
          </a:prstGeom>
        </p:spPr>
      </p:pic>
      <p:sp>
        <p:nvSpPr>
          <p:cNvPr id="6" name="TextBox 5"/>
          <p:cNvSpPr txBox="1"/>
          <p:nvPr/>
        </p:nvSpPr>
        <p:spPr>
          <a:xfrm>
            <a:off x="2475645" y="1242"/>
            <a:ext cx="8611884" cy="666545"/>
          </a:xfrm>
          <a:prstGeom prst="rect">
            <a:avLst/>
          </a:prstGeom>
          <a:noFill/>
        </p:spPr>
        <p:txBody>
          <a:bodyPr wrap="square" rtlCol="0">
            <a:spAutoFit/>
          </a:bodyPr>
          <a:lstStyle/>
          <a:p>
            <a:pPr defTabSz="914126">
              <a:defRPr/>
            </a:pPr>
            <a:r>
              <a:rPr lang="en-US" sz="3732" b="1" dirty="0">
                <a:solidFill>
                  <a:srgbClr val="70AD47">
                    <a:lumMod val="75000"/>
                  </a:srgbClr>
                </a:solidFill>
                <a:latin typeface="UVN Van Chuong Nang" panose="00000400000000000000" pitchFamily="2" charset="0"/>
              </a:rPr>
              <a:t>TRƯỜNG TIỂU HỌC PHÚC LỢI</a:t>
            </a:r>
            <a:endParaRPr lang="vi-VN" sz="3732" b="1" dirty="0">
              <a:solidFill>
                <a:srgbClr val="70AD47">
                  <a:lumMod val="75000"/>
                </a:srgbClr>
              </a:solidFill>
              <a:latin typeface="Arial" panose="020B0604020202020204" pitchFamily="34" charset="0"/>
            </a:endParaRPr>
          </a:p>
        </p:txBody>
      </p:sp>
      <p:sp>
        <p:nvSpPr>
          <p:cNvPr id="7" name="TextBox 6">
            <a:extLst>
              <a:ext uri="{FF2B5EF4-FFF2-40B4-BE49-F238E27FC236}">
                <a16:creationId xmlns="" xmlns:a16="http://schemas.microsoft.com/office/drawing/2014/main" id="{19C6FF74-A3CD-43E9-B936-B3D00B198B50}"/>
              </a:ext>
            </a:extLst>
          </p:cNvPr>
          <p:cNvSpPr txBox="1"/>
          <p:nvPr/>
        </p:nvSpPr>
        <p:spPr>
          <a:xfrm>
            <a:off x="3765370" y="1017211"/>
            <a:ext cx="4661259" cy="922996"/>
          </a:xfrm>
          <a:prstGeom prst="rect">
            <a:avLst/>
          </a:prstGeom>
          <a:noFill/>
        </p:spPr>
        <p:txBody>
          <a:bodyPr wrap="square" rtlCol="0">
            <a:spAutoFit/>
          </a:bodyPr>
          <a:lstStyle/>
          <a:p>
            <a:pPr algn="ctr" defTabSz="914126">
              <a:defRPr/>
            </a:pPr>
            <a:r>
              <a:rPr lang="en-US" sz="5398" spc="-151"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vi-VN" sz="5398" spc="-151"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4</a:t>
            </a:r>
            <a:endParaRPr lang="en-US" sz="5398" spc="-151"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0" y="1847074"/>
            <a:ext cx="11741727" cy="1753685"/>
          </a:xfrm>
          <a:prstGeom prst="rect">
            <a:avLst/>
          </a:prstGeom>
          <a:noFill/>
        </p:spPr>
        <p:txBody>
          <a:bodyPr wrap="square" rtlCol="0">
            <a:spAutoFit/>
          </a:bodyPr>
          <a:lstStyle/>
          <a:p>
            <a:pPr algn="ctr" defTabSz="914126">
              <a:defRPr/>
            </a:pPr>
            <a:r>
              <a:rPr lang="en-US" sz="5398" b="1" dirty="0" err="1">
                <a:solidFill>
                  <a:srgbClr val="FF0000"/>
                </a:solidFill>
                <a:latin typeface="Times New Roman" panose="02020603050405020304" pitchFamily="18" charset="0"/>
                <a:ea typeface="Zilla Slab" pitchFamily="2" charset="0"/>
                <a:cs typeface="Times New Roman" panose="02020603050405020304" pitchFamily="18" charset="0"/>
              </a:rPr>
              <a:t>Tự</a:t>
            </a:r>
            <a:r>
              <a:rPr lang="en-US" sz="5398"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5398" b="1" dirty="0" err="1">
                <a:solidFill>
                  <a:srgbClr val="FF0000"/>
                </a:solidFill>
                <a:latin typeface="Times New Roman" panose="02020603050405020304" pitchFamily="18" charset="0"/>
                <a:ea typeface="Zilla Slab" pitchFamily="2" charset="0"/>
                <a:cs typeface="Times New Roman" panose="02020603050405020304" pitchFamily="18" charset="0"/>
              </a:rPr>
              <a:t>nhiên</a:t>
            </a:r>
            <a:r>
              <a:rPr lang="en-US" sz="5398"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5398" b="1" dirty="0" err="1">
                <a:solidFill>
                  <a:srgbClr val="FF0000"/>
                </a:solidFill>
                <a:latin typeface="Times New Roman" panose="02020603050405020304" pitchFamily="18" charset="0"/>
                <a:ea typeface="Zilla Slab" pitchFamily="2" charset="0"/>
                <a:cs typeface="Times New Roman" panose="02020603050405020304" pitchFamily="18" charset="0"/>
              </a:rPr>
              <a:t>và</a:t>
            </a:r>
            <a:r>
              <a:rPr lang="en-US" sz="5398"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5398" b="1" dirty="0" err="1">
                <a:solidFill>
                  <a:srgbClr val="FF0000"/>
                </a:solidFill>
                <a:latin typeface="Times New Roman" panose="02020603050405020304" pitchFamily="18" charset="0"/>
                <a:ea typeface="Zilla Slab" pitchFamily="2" charset="0"/>
                <a:cs typeface="Times New Roman" panose="02020603050405020304" pitchFamily="18" charset="0"/>
              </a:rPr>
              <a:t>xã</a:t>
            </a:r>
            <a:r>
              <a:rPr lang="en-US" sz="5398"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5398" b="1" dirty="0" err="1">
                <a:solidFill>
                  <a:srgbClr val="FF0000"/>
                </a:solidFill>
                <a:latin typeface="Times New Roman" panose="02020603050405020304" pitchFamily="18" charset="0"/>
                <a:ea typeface="Zilla Slab" pitchFamily="2" charset="0"/>
                <a:cs typeface="Times New Roman" panose="02020603050405020304" pitchFamily="18" charset="0"/>
              </a:rPr>
              <a:t>hội</a:t>
            </a:r>
            <a:endParaRPr lang="en-US" sz="5398"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defTabSz="914126">
              <a:defRPr/>
            </a:pPr>
            <a:r>
              <a:rPr lang="en-US" sz="5398" b="1" dirty="0" err="1">
                <a:solidFill>
                  <a:srgbClr val="FF0000"/>
                </a:solidFill>
                <a:latin typeface="Times New Roman" panose="02020603050405020304" pitchFamily="18" charset="0"/>
                <a:ea typeface="Zilla Slab" pitchFamily="2" charset="0"/>
                <a:cs typeface="Times New Roman" panose="02020603050405020304" pitchFamily="18" charset="0"/>
              </a:rPr>
              <a:t>Bài</a:t>
            </a:r>
            <a:r>
              <a:rPr lang="en-US" sz="5398"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vi-VN" sz="5398" b="1" dirty="0" smtClean="0">
                <a:solidFill>
                  <a:srgbClr val="FF0000"/>
                </a:solidFill>
                <a:latin typeface="Times New Roman" panose="02020603050405020304" pitchFamily="18" charset="0"/>
                <a:ea typeface="Zilla Slab" pitchFamily="2" charset="0"/>
                <a:cs typeface="Times New Roman" panose="02020603050405020304" pitchFamily="18" charset="0"/>
              </a:rPr>
              <a:t>4</a:t>
            </a:r>
            <a:r>
              <a:rPr lang="en-US" sz="5398"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endParaRPr lang="en-US" sz="5398" b="1" dirty="0">
              <a:solidFill>
                <a:srgbClr val="FF0000"/>
              </a:solidFill>
              <a:latin typeface="Times New Roman" panose="02020603050405020304" pitchFamily="18" charset="0"/>
              <a:ea typeface="Zilla Slab" pitchFamily="2" charset="0"/>
              <a:cs typeface="Times New Roman" panose="02020603050405020304" pitchFamily="18" charset="0"/>
            </a:endParaRPr>
          </a:p>
        </p:txBody>
      </p:sp>
      <p:pic>
        <p:nvPicPr>
          <p:cNvPr id="9" name="Picture 8">
            <a:extLst>
              <a:ext uri="{FF2B5EF4-FFF2-40B4-BE49-F238E27FC236}">
                <a16:creationId xmlns="" xmlns:a16="http://schemas.microsoft.com/office/drawing/2014/main" id="{584120FE-01A3-4D44-96B0-99DCC2E452C8}"/>
              </a:ext>
            </a:extLst>
          </p:cNvPr>
          <p:cNvPicPr>
            <a:picLocks noChangeAspect="1"/>
          </p:cNvPicPr>
          <p:nvPr/>
        </p:nvPicPr>
        <p:blipFill>
          <a:blip r:embed="rId4"/>
          <a:stretch>
            <a:fillRect/>
          </a:stretch>
        </p:blipFill>
        <p:spPr>
          <a:xfrm>
            <a:off x="1092675" y="3429001"/>
            <a:ext cx="9870794" cy="2158171"/>
          </a:xfrm>
          <a:prstGeom prst="rect">
            <a:avLst/>
          </a:prstGeom>
        </p:spPr>
      </p:pic>
    </p:spTree>
    <p:extLst>
      <p:ext uri="{BB962C8B-B14F-4D97-AF65-F5344CB8AC3E}">
        <p14:creationId xmlns:p14="http://schemas.microsoft.com/office/powerpoint/2010/main" val="153240382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823B6630-D15D-437F-8FCE-73E7023BB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 xmlns:a16="http://schemas.microsoft.com/office/drawing/2014/main" id="{BF2FB1DD-BB2D-4824-BA33-653A974D3AB7}"/>
              </a:ext>
            </a:extLst>
          </p:cNvPr>
          <p:cNvSpPr/>
          <p:nvPr/>
        </p:nvSpPr>
        <p:spPr>
          <a:xfrm>
            <a:off x="533776" y="238125"/>
            <a:ext cx="11124448" cy="638175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3" name="图片 12">
            <a:extLst>
              <a:ext uri="{FF2B5EF4-FFF2-40B4-BE49-F238E27FC236}">
                <a16:creationId xmlns="" xmlns:a16="http://schemas.microsoft.com/office/drawing/2014/main" id="{2B8C2BC9-635B-413F-9C7C-E85317217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433" y="-309110"/>
            <a:ext cx="1189301" cy="2080333"/>
          </a:xfrm>
          <a:prstGeom prst="rect">
            <a:avLst/>
          </a:prstGeom>
        </p:spPr>
      </p:pic>
      <p:sp>
        <p:nvSpPr>
          <p:cNvPr id="11" name="Rounded Rectangle 10"/>
          <p:cNvSpPr/>
          <p:nvPr/>
        </p:nvSpPr>
        <p:spPr>
          <a:xfrm>
            <a:off x="552105" y="970518"/>
            <a:ext cx="6091445" cy="1736646"/>
          </a:xfrm>
          <a:prstGeom prst="roundRect">
            <a:avLst/>
          </a:prstGeom>
          <a:solidFill>
            <a:srgbClr val="70AD47">
              <a:lumMod val="20000"/>
              <a:lumOff val="80000"/>
            </a:srgbClr>
          </a:solidFill>
          <a:ln w="28575">
            <a:solidFill>
              <a:srgbClr val="70AD47">
                <a:lumMod val="75000"/>
              </a:srgbClr>
            </a:solidFill>
            <a:prstDash val="dash"/>
          </a:ln>
        </p:spPr>
        <p:txBody>
          <a:bodyPr wrap="square">
            <a:spAutoFit/>
          </a:bodyPr>
          <a:lstStyle/>
          <a:p>
            <a:r>
              <a:rPr lang="en-US" sz="3200" dirty="0">
                <a:latin typeface="Arial" panose="020B0604020202020204" pitchFamily="34" charset="0"/>
                <a:cs typeface="Arial" panose="020B0604020202020204" pitchFamily="34" charset="0"/>
              </a:rPr>
              <a:t>Hai </a:t>
            </a:r>
            <a:r>
              <a:rPr lang="en-US" sz="3200" dirty="0" err="1">
                <a:latin typeface="Arial" panose="020B0604020202020204" pitchFamily="34" charset="0"/>
                <a:cs typeface="Arial" panose="020B0604020202020204" pitchFamily="34" charset="0"/>
              </a:rPr>
              <a:t>bạn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nhỏ</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đang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đốt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sàn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cạnh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dễ</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cháy</a:t>
            </a:r>
            <a:r>
              <a:rPr lang="en-US" sz="3200" dirty="0">
                <a:latin typeface="Arial" panose="020B0604020202020204" pitchFamily="34" charset="0"/>
                <a:cs typeface="Arial" panose="020B0604020202020204" pitchFamily="34" charset="0"/>
              </a:rPr>
              <a:t> </a:t>
            </a:r>
          </a:p>
        </p:txBody>
      </p:sp>
      <p:sp>
        <p:nvSpPr>
          <p:cNvPr id="12" name="Rounded Rectangle 11"/>
          <p:cNvSpPr/>
          <p:nvPr/>
        </p:nvSpPr>
        <p:spPr>
          <a:xfrm>
            <a:off x="676511" y="2927088"/>
            <a:ext cx="5842631" cy="1191816"/>
          </a:xfrm>
          <a:prstGeom prst="roundRect">
            <a:avLst/>
          </a:prstGeom>
          <a:solidFill>
            <a:srgbClr val="FFE890"/>
          </a:solidFill>
          <a:ln w="28575">
            <a:solidFill>
              <a:srgbClr val="70AD47">
                <a:lumMod val="75000"/>
              </a:srgbClr>
            </a:solidFill>
            <a:prstDash val="dash"/>
          </a:ln>
        </p:spPr>
        <p:txBody>
          <a:bodyPr wrap="square">
            <a:spAutoFit/>
          </a:bodyPr>
          <a:lstStyle/>
          <a:p>
            <a:r>
              <a:rPr lang="en-US" sz="3200" dirty="0" err="1">
                <a:latin typeface="Arial" panose="020B0604020202020204" pitchFamily="34" charset="0"/>
                <a:cs typeface="Arial" panose="020B0604020202020204" pitchFamily="34" charset="0"/>
              </a:rPr>
              <a: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nên</a:t>
            </a:r>
            <a:r>
              <a:rPr lang="en-US" sz="3200" dirty="0">
                <a:latin typeface="Arial" panose="020B0604020202020204" pitchFamily="34" charset="0"/>
                <a:cs typeface="Arial" panose="020B0604020202020204" pitchFamily="34" charset="0"/>
              </a:rPr>
              <a:t>.</a:t>
            </a:r>
          </a:p>
        </p:txBody>
      </p:sp>
      <p:pic>
        <p:nvPicPr>
          <p:cNvPr id="15" name="Picture 14">
            <a:extLst>
              <a:ext uri="{FF2B5EF4-FFF2-40B4-BE49-F238E27FC236}">
                <a16:creationId xmlns="" xmlns:a16="http://schemas.microsoft.com/office/drawing/2014/main" id="{5AC63381-8CC8-4515-81D5-9C57CDBB754B}"/>
              </a:ext>
            </a:extLst>
          </p:cNvPr>
          <p:cNvPicPr>
            <a:picLocks noChangeAspect="1"/>
          </p:cNvPicPr>
          <p:nvPr/>
        </p:nvPicPr>
        <p:blipFill>
          <a:blip r:embed="rId5"/>
          <a:stretch>
            <a:fillRect/>
          </a:stretch>
        </p:blipFill>
        <p:spPr>
          <a:xfrm>
            <a:off x="6734173" y="1323754"/>
            <a:ext cx="4924051" cy="4210492"/>
          </a:xfrm>
          <a:prstGeom prst="rect">
            <a:avLst/>
          </a:prstGeom>
        </p:spPr>
      </p:pic>
      <p:sp>
        <p:nvSpPr>
          <p:cNvPr id="16" name="Rounded Rectangle 11">
            <a:extLst>
              <a:ext uri="{FF2B5EF4-FFF2-40B4-BE49-F238E27FC236}">
                <a16:creationId xmlns="" xmlns:a16="http://schemas.microsoft.com/office/drawing/2014/main" id="{A86A431A-F974-46FB-91D2-E5BA716B8D02}"/>
              </a:ext>
            </a:extLst>
          </p:cNvPr>
          <p:cNvSpPr/>
          <p:nvPr/>
        </p:nvSpPr>
        <p:spPr>
          <a:xfrm>
            <a:off x="673069" y="4387223"/>
            <a:ext cx="6186528" cy="2009061"/>
          </a:xfrm>
          <a:prstGeom prst="roundRect">
            <a:avLst/>
          </a:prstGeom>
          <a:solidFill>
            <a:srgbClr val="1BB079"/>
          </a:solidFill>
          <a:ln w="28575">
            <a:solidFill>
              <a:srgbClr val="70AD47">
                <a:lumMod val="75000"/>
              </a:srgbClr>
            </a:solidFill>
            <a:prstDash val="dash"/>
          </a:ln>
        </p:spPr>
        <p:txBody>
          <a:bodyPr wrap="square">
            <a:spAutoFit/>
          </a:bodyPr>
          <a:lstStyle/>
          <a:p>
            <a:pPr algn="just"/>
            <a:r>
              <a:rPr lang="en-US" sz="2800" b="1" dirty="0">
                <a:solidFill>
                  <a:schemeClr val="bg1"/>
                </a:solidFill>
                <a:latin typeface="Arial" panose="020B0604020202020204" pitchFamily="34" charset="0"/>
                <a:cs typeface="Arial" panose="020B0604020202020204" pitchFamily="34" charset="0"/>
              </a:rPr>
              <a:t>=&gt; </a:t>
            </a:r>
            <a:r>
              <a:rPr lang="vi-VN" sz="2800" b="1" dirty="0">
                <a:solidFill>
                  <a:schemeClr val="bg1"/>
                </a:solidFill>
                <a:latin typeface="Arial" panose="020B0604020202020204" pitchFamily="34" charset="0"/>
                <a:cs typeface="Arial" panose="020B0604020202020204" pitchFamily="34" charset="0"/>
              </a:rPr>
              <a:t>Em </a:t>
            </a:r>
            <a:r>
              <a:rPr lang="en-US" sz="2800" b="1" dirty="0" err="1">
                <a:solidFill>
                  <a:schemeClr val="bg1"/>
                </a:solidFill>
                <a:latin typeface="Arial" panose="020B0604020202020204" pitchFamily="34" charset="0"/>
                <a:cs typeface="Arial" panose="020B0604020202020204" pitchFamily="34" charset="0"/>
              </a:rPr>
              <a:t>nên</a:t>
            </a:r>
            <a:r>
              <a:rPr lang="en-US" sz="2800" b="1" dirty="0">
                <a:solidFill>
                  <a:schemeClr val="bg1"/>
                </a:solidFill>
                <a:latin typeface="Arial" panose="020B0604020202020204" pitchFamily="34" charset="0"/>
                <a:cs typeface="Arial" panose="020B0604020202020204" pitchFamily="34" charset="0"/>
              </a:rPr>
              <a:t> </a:t>
            </a:r>
            <a:r>
              <a:rPr lang="vi-VN" sz="2800" b="1" dirty="0">
                <a:solidFill>
                  <a:schemeClr val="bg1"/>
                </a:solidFill>
                <a:latin typeface="Arial" panose="020B0604020202020204" pitchFamily="34" charset="0"/>
                <a:cs typeface="Arial" panose="020B0604020202020204" pitchFamily="34" charset="0"/>
              </a:rPr>
              <a:t>nhắc nhở 2 bạn không được nghịch lửa ở gần nhà vì ngôi nhà của các bạn là nhà gỗ, rất dễ bén lửa. </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4730676"/>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7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823B6630-D15D-437F-8FCE-73E7023BB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 xmlns:a16="http://schemas.microsoft.com/office/drawing/2014/main" id="{BF2FB1DD-BB2D-4824-BA33-653A974D3AB7}"/>
              </a:ext>
            </a:extLst>
          </p:cNvPr>
          <p:cNvSpPr/>
          <p:nvPr/>
        </p:nvSpPr>
        <p:spPr>
          <a:xfrm>
            <a:off x="533776" y="238125"/>
            <a:ext cx="11124448" cy="638175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3" name="图片 12">
            <a:extLst>
              <a:ext uri="{FF2B5EF4-FFF2-40B4-BE49-F238E27FC236}">
                <a16:creationId xmlns="" xmlns:a16="http://schemas.microsoft.com/office/drawing/2014/main" id="{2B8C2BC9-635B-413F-9C7C-E85317217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433" y="-309110"/>
            <a:ext cx="1189301" cy="2080333"/>
          </a:xfrm>
          <a:prstGeom prst="rect">
            <a:avLst/>
          </a:prstGeom>
        </p:spPr>
      </p:pic>
      <p:sp>
        <p:nvSpPr>
          <p:cNvPr id="11" name="Rounded Rectangle 10"/>
          <p:cNvSpPr/>
          <p:nvPr/>
        </p:nvSpPr>
        <p:spPr>
          <a:xfrm>
            <a:off x="552105" y="970518"/>
            <a:ext cx="6487946" cy="1736646"/>
          </a:xfrm>
          <a:prstGeom prst="roundRect">
            <a:avLst/>
          </a:prstGeom>
          <a:solidFill>
            <a:srgbClr val="70AD47">
              <a:lumMod val="20000"/>
              <a:lumOff val="80000"/>
            </a:srgbClr>
          </a:solidFill>
          <a:ln w="28575">
            <a:solidFill>
              <a:srgbClr val="70AD47">
                <a:lumMod val="75000"/>
              </a:srgbClr>
            </a:solidFill>
            <a:prstDash val="dash"/>
          </a:ln>
        </p:spPr>
        <p:txBody>
          <a:bodyPr wrap="square">
            <a:spAutoFit/>
          </a:bodyPr>
          <a:lstStyle/>
          <a:p>
            <a:pPr lvl="0" algn="just"/>
            <a:r>
              <a:rPr lang="vi-VN" sz="3200" dirty="0">
                <a:solidFill>
                  <a:prstClr val="black"/>
                </a:solidFill>
                <a:cs typeface="Arial" panose="020B0604020202020204" pitchFamily="34" charset="0"/>
              </a:rPr>
              <a:t>Mẹ muốn con gái đi thăm một người họ hàng bị ốm, nhưng người con từ chối vì không thích.</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ounded Rectangle 11"/>
          <p:cNvSpPr/>
          <p:nvPr/>
        </p:nvSpPr>
        <p:spPr>
          <a:xfrm>
            <a:off x="676511" y="2927088"/>
            <a:ext cx="5842631" cy="1191816"/>
          </a:xfrm>
          <a:prstGeom prst="roundRect">
            <a:avLst/>
          </a:prstGeom>
          <a:solidFill>
            <a:srgbClr val="FFE890"/>
          </a:solidFill>
          <a:ln w="28575">
            <a:solidFill>
              <a:srgbClr val="70AD47">
                <a:lumMod val="75000"/>
              </a:srgbClr>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Hành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gái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nên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6" name="Rounded Rectangle 11">
            <a:extLst>
              <a:ext uri="{FF2B5EF4-FFF2-40B4-BE49-F238E27FC236}">
                <a16:creationId xmlns="" xmlns:a16="http://schemas.microsoft.com/office/drawing/2014/main" id="{A86A431A-F974-46FB-91D2-E5BA716B8D02}"/>
              </a:ext>
            </a:extLst>
          </p:cNvPr>
          <p:cNvSpPr/>
          <p:nvPr/>
        </p:nvSpPr>
        <p:spPr>
          <a:xfrm>
            <a:off x="673069" y="4387223"/>
            <a:ext cx="6186528" cy="2009061"/>
          </a:xfrm>
          <a:prstGeom prst="roundRect">
            <a:avLst/>
          </a:prstGeom>
          <a:solidFill>
            <a:srgbClr val="1BB079"/>
          </a:solidFill>
          <a:ln w="28575">
            <a:solidFill>
              <a:srgbClr val="70AD47">
                <a:lumMod val="75000"/>
              </a:srgbClr>
            </a:solidFill>
            <a:prstDash val="dash"/>
          </a:ln>
        </p:spPr>
        <p:txBody>
          <a:bodyPr wrap="square">
            <a:spAutoFit/>
          </a:bodyPr>
          <a:lstStyle/>
          <a:p>
            <a:pPr lvl="0" algn="just"/>
            <a:r>
              <a:rPr lang="en-US" sz="2800" b="1" dirty="0">
                <a:solidFill>
                  <a:prstClr val="white"/>
                </a:solidFill>
                <a:cs typeface="Arial" panose="020B0604020202020204" pitchFamily="34" charset="0"/>
              </a:rPr>
              <a:t>=&gt; </a:t>
            </a:r>
            <a:r>
              <a:rPr lang="vi-VN" sz="2800" b="1" dirty="0">
                <a:solidFill>
                  <a:prstClr val="white"/>
                </a:solidFill>
                <a:cs typeface="Arial" panose="020B0604020202020204" pitchFamily="34" charset="0"/>
              </a:rPr>
              <a:t>Em khuyên nhủ bạn nhỏ nên quan tâm đến dì của mình vì đó là cách thể hiện sự quan tâm đối với người thân của mình.</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 xmlns:a16="http://schemas.microsoft.com/office/drawing/2014/main" id="{575A1AFD-37F2-4D8D-8FFB-F34989F75520}"/>
              </a:ext>
            </a:extLst>
          </p:cNvPr>
          <p:cNvPicPr>
            <a:picLocks noChangeAspect="1"/>
          </p:cNvPicPr>
          <p:nvPr/>
        </p:nvPicPr>
        <p:blipFill>
          <a:blip r:embed="rId5"/>
          <a:stretch>
            <a:fillRect/>
          </a:stretch>
        </p:blipFill>
        <p:spPr>
          <a:xfrm>
            <a:off x="7040051" y="1578428"/>
            <a:ext cx="4678324" cy="4210492"/>
          </a:xfrm>
          <a:prstGeom prst="rect">
            <a:avLst/>
          </a:prstGeom>
        </p:spPr>
      </p:pic>
    </p:spTree>
    <p:extLst>
      <p:ext uri="{BB962C8B-B14F-4D97-AF65-F5344CB8AC3E}">
        <p14:creationId xmlns:p14="http://schemas.microsoft.com/office/powerpoint/2010/main" val="2401564956"/>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7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501B03D1-4EA1-40A3-ACAE-C8E36463DA06}"/>
              </a:ext>
            </a:extLst>
          </p:cNvPr>
          <p:cNvPicPr>
            <a:picLocks noChangeAspect="1"/>
          </p:cNvPicPr>
          <p:nvPr/>
        </p:nvPicPr>
        <p:blipFill>
          <a:blip r:embed="rId3"/>
          <a:stretch>
            <a:fillRect/>
          </a:stretch>
        </p:blipFill>
        <p:spPr>
          <a:xfrm>
            <a:off x="3274403" y="1069836"/>
            <a:ext cx="5673653" cy="3730568"/>
          </a:xfrm>
          <a:prstGeom prst="rect">
            <a:avLst/>
          </a:prstGeom>
        </p:spPr>
      </p:pic>
      <p:pic>
        <p:nvPicPr>
          <p:cNvPr id="5" name="Picture 4">
            <a:extLst>
              <a:ext uri="{FF2B5EF4-FFF2-40B4-BE49-F238E27FC236}">
                <a16:creationId xmlns="" xmlns:a16="http://schemas.microsoft.com/office/drawing/2014/main" id="{52F10E12-7721-411B-8754-5214BB2E3BF4}"/>
              </a:ext>
            </a:extLst>
          </p:cNvPr>
          <p:cNvPicPr>
            <a:picLocks noChangeAspect="1"/>
          </p:cNvPicPr>
          <p:nvPr/>
        </p:nvPicPr>
        <p:blipFill>
          <a:blip r:embed="rId4"/>
          <a:stretch>
            <a:fillRect/>
          </a:stretch>
        </p:blipFill>
        <p:spPr>
          <a:xfrm>
            <a:off x="3860388" y="1625782"/>
            <a:ext cx="2816596" cy="2517866"/>
          </a:xfrm>
          <a:prstGeom prst="rect">
            <a:avLst/>
          </a:prstGeom>
        </p:spPr>
      </p:pic>
    </p:spTree>
    <p:extLst>
      <p:ext uri="{BB962C8B-B14F-4D97-AF65-F5344CB8AC3E}">
        <p14:creationId xmlns:p14="http://schemas.microsoft.com/office/powerpoint/2010/main" val="1539584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 xmlns:a16="http://schemas.microsoft.com/office/drawing/2014/main" id="{74025C03-BBC1-4E41-924B-1D89C7CB42D3}"/>
                </a:ext>
              </a:extLst>
            </p:cNvPr>
            <p:cNvSpPr txBox="1"/>
            <p:nvPr/>
          </p:nvSpPr>
          <p:spPr>
            <a:xfrm>
              <a:off x="2674878" y="1458461"/>
              <a:ext cx="9029103" cy="603691"/>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Người phụ nữ sinh ra mẹ mình là ai?</a:t>
              </a:r>
              <a:endParaRPr lang="en-US" sz="3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6" name="Picture 5">
            <a:extLst>
              <a:ext uri="{FF2B5EF4-FFF2-40B4-BE49-F238E27FC236}">
                <a16:creationId xmlns=""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 xmlns:a16="http://schemas.microsoft.com/office/drawing/2014/main" id="{7974302B-8BF6-442B-A767-DCF07F5816C6}"/>
                </a:ext>
              </a:extLst>
            </p:cNvPr>
            <p:cNvSpPr txBox="1"/>
            <p:nvPr/>
          </p:nvSpPr>
          <p:spPr>
            <a:xfrm>
              <a:off x="4625985" y="3989903"/>
              <a:ext cx="512962"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Dì</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39" name="Group 38">
            <a:extLst>
              <a:ext uri="{FF2B5EF4-FFF2-40B4-BE49-F238E27FC236}">
                <a16:creationId xmlns=""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a:extLst>
                <a:ext uri="{FF2B5EF4-FFF2-40B4-BE49-F238E27FC236}">
                  <a16:creationId xmlns=""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 xmlns:a16="http://schemas.microsoft.com/office/drawing/2014/main" id="{30405B9B-8989-4F0C-8CCF-4509B3A6EECA}"/>
                </a:ext>
              </a:extLst>
            </p:cNvPr>
            <p:cNvSpPr txBox="1"/>
            <p:nvPr/>
          </p:nvSpPr>
          <p:spPr>
            <a:xfrm>
              <a:off x="8963389" y="3989903"/>
              <a:ext cx="1453924"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Bà</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nội</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40" name="Group 39">
            <a:extLst>
              <a:ext uri="{FF2B5EF4-FFF2-40B4-BE49-F238E27FC236}">
                <a16:creationId xmlns=""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0" name="Picture 19">
              <a:extLst>
                <a:ext uri="{FF2B5EF4-FFF2-40B4-BE49-F238E27FC236}">
                  <a16:creationId xmlns=""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 xmlns:a16="http://schemas.microsoft.com/office/drawing/2014/main" id="{37128BEF-07EE-4FEE-9225-7F18ADBAC7D5}"/>
                </a:ext>
              </a:extLst>
            </p:cNvPr>
            <p:cNvSpPr txBox="1"/>
            <p:nvPr/>
          </p:nvSpPr>
          <p:spPr>
            <a:xfrm>
              <a:off x="4440837" y="5635627"/>
              <a:ext cx="883255"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Bác</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41" name="Group 40">
            <a:extLst>
              <a:ext uri="{FF2B5EF4-FFF2-40B4-BE49-F238E27FC236}">
                <a16:creationId xmlns=""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1" name="Picture 20">
              <a:extLst>
                <a:ext uri="{FF2B5EF4-FFF2-40B4-BE49-F238E27FC236}">
                  <a16:creationId xmlns=""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 xmlns:a16="http://schemas.microsoft.com/office/drawing/2014/main" id="{DA81D0B3-76A8-47AE-B788-8A81D806EC61}"/>
                </a:ext>
              </a:extLst>
            </p:cNvPr>
            <p:cNvSpPr txBox="1"/>
            <p:nvPr/>
          </p:nvSpPr>
          <p:spPr>
            <a:xfrm>
              <a:off x="8678052" y="5635627"/>
              <a:ext cx="2024593"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Bà</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ngoại</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sp>
        <p:nvSpPr>
          <p:cNvPr id="15" name="Rectangle 14">
            <a:extLst>
              <a:ext uri="{FF2B5EF4-FFF2-40B4-BE49-F238E27FC236}">
                <a16:creationId xmlns="" xmlns:a16="http://schemas.microsoft.com/office/drawing/2014/main" id="{8368BB1B-92B6-4DE5-ACDE-179696214C55}"/>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43" name="Rectangle 42">
            <a:extLst>
              <a:ext uri="{FF2B5EF4-FFF2-40B4-BE49-F238E27FC236}">
                <a16:creationId xmlns="" xmlns:a16="http://schemas.microsoft.com/office/drawing/2014/main" id="{AC24F5DE-75CB-4900-959D-9E968A52D007}"/>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44" name="Rectangle 43">
            <a:extLst>
              <a:ext uri="{FF2B5EF4-FFF2-40B4-BE49-F238E27FC236}">
                <a16:creationId xmlns="" xmlns:a16="http://schemas.microsoft.com/office/drawing/2014/main" id="{43EE7E23-BC61-4045-9025-919F8F5553AA}"/>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121401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 xmlns:a16="http://schemas.microsoft.com/office/drawing/2014/main" id="{74025C03-BBC1-4E41-924B-1D89C7CB42D3}"/>
                </a:ext>
              </a:extLst>
            </p:cNvPr>
            <p:cNvSpPr txBox="1"/>
            <p:nvPr/>
          </p:nvSpPr>
          <p:spPr>
            <a:xfrm>
              <a:off x="2652834" y="968246"/>
              <a:ext cx="9029103" cy="1268489"/>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Người đàn ông được bà nội sinh ra sau bố mình là ai?</a:t>
              </a:r>
              <a:endParaRPr lang="en-US" sz="3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6" name="Picture 5">
            <a:extLst>
              <a:ext uri="{FF2B5EF4-FFF2-40B4-BE49-F238E27FC236}">
                <a16:creationId xmlns=""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 xmlns:a16="http://schemas.microsoft.com/office/drawing/2014/main" id="{7974302B-8BF6-442B-A767-DCF07F5816C6}"/>
                </a:ext>
              </a:extLst>
            </p:cNvPr>
            <p:cNvSpPr txBox="1"/>
            <p:nvPr/>
          </p:nvSpPr>
          <p:spPr>
            <a:xfrm>
              <a:off x="4411985" y="3989903"/>
              <a:ext cx="940963"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Chú</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39" name="Group 38">
            <a:extLst>
              <a:ext uri="{FF2B5EF4-FFF2-40B4-BE49-F238E27FC236}">
                <a16:creationId xmlns=""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a:extLst>
                <a:ext uri="{FF2B5EF4-FFF2-40B4-BE49-F238E27FC236}">
                  <a16:creationId xmlns=""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 xmlns:a16="http://schemas.microsoft.com/office/drawing/2014/main" id="{30405B9B-8989-4F0C-8CCF-4509B3A6EECA}"/>
                </a:ext>
              </a:extLst>
            </p:cNvPr>
            <p:cNvSpPr txBox="1"/>
            <p:nvPr/>
          </p:nvSpPr>
          <p:spPr>
            <a:xfrm>
              <a:off x="9219869" y="3989903"/>
              <a:ext cx="940963"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Cậu</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40" name="Group 39">
            <a:extLst>
              <a:ext uri="{FF2B5EF4-FFF2-40B4-BE49-F238E27FC236}">
                <a16:creationId xmlns=""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0" name="Picture 19">
              <a:extLst>
                <a:ext uri="{FF2B5EF4-FFF2-40B4-BE49-F238E27FC236}">
                  <a16:creationId xmlns=""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 xmlns:a16="http://schemas.microsoft.com/office/drawing/2014/main" id="{37128BEF-07EE-4FEE-9225-7F18ADBAC7D5}"/>
                </a:ext>
              </a:extLst>
            </p:cNvPr>
            <p:cNvSpPr txBox="1"/>
            <p:nvPr/>
          </p:nvSpPr>
          <p:spPr>
            <a:xfrm>
              <a:off x="4440837" y="5635627"/>
              <a:ext cx="883255"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Bác</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41" name="Group 40">
            <a:extLst>
              <a:ext uri="{FF2B5EF4-FFF2-40B4-BE49-F238E27FC236}">
                <a16:creationId xmlns=""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1" name="Picture 20">
              <a:extLst>
                <a:ext uri="{FF2B5EF4-FFF2-40B4-BE49-F238E27FC236}">
                  <a16:creationId xmlns=""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 xmlns:a16="http://schemas.microsoft.com/office/drawing/2014/main" id="{DA81D0B3-76A8-47AE-B788-8A81D806EC61}"/>
                </a:ext>
              </a:extLst>
            </p:cNvPr>
            <p:cNvSpPr txBox="1"/>
            <p:nvPr/>
          </p:nvSpPr>
          <p:spPr>
            <a:xfrm>
              <a:off x="8877624" y="5635627"/>
              <a:ext cx="1625446"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Em</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trai</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sp>
        <p:nvSpPr>
          <p:cNvPr id="29" name="Rectangle 28">
            <a:extLst>
              <a:ext uri="{FF2B5EF4-FFF2-40B4-BE49-F238E27FC236}">
                <a16:creationId xmlns="" xmlns:a16="http://schemas.microsoft.com/office/drawing/2014/main" id="{B792BB09-07F5-4F2A-A006-4A958E2892B1}"/>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30" name="Rectangle 29">
            <a:extLst>
              <a:ext uri="{FF2B5EF4-FFF2-40B4-BE49-F238E27FC236}">
                <a16:creationId xmlns="" xmlns:a16="http://schemas.microsoft.com/office/drawing/2014/main" id="{9E4113E9-F50F-44AF-B583-47ED78FBE603}"/>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31" name="Rectangle 30">
            <a:extLst>
              <a:ext uri="{FF2B5EF4-FFF2-40B4-BE49-F238E27FC236}">
                <a16:creationId xmlns="" xmlns:a16="http://schemas.microsoft.com/office/drawing/2014/main" id="{46DE6512-6432-405C-A619-64B28BB1F945}"/>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376315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 xmlns:a16="http://schemas.microsoft.com/office/drawing/2014/main" id="{74025C03-BBC1-4E41-924B-1D89C7CB42D3}"/>
                </a:ext>
              </a:extLst>
            </p:cNvPr>
            <p:cNvSpPr txBox="1"/>
            <p:nvPr/>
          </p:nvSpPr>
          <p:spPr>
            <a:xfrm>
              <a:off x="2674878" y="1458461"/>
              <a:ext cx="9029103" cy="1127553"/>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Người phụ nữ được bà ngoại sinh ra sau mẹ mình là ai?</a:t>
              </a:r>
              <a:endPar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6" name="Picture 5">
            <a:extLst>
              <a:ext uri="{FF2B5EF4-FFF2-40B4-BE49-F238E27FC236}">
                <a16:creationId xmlns=""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 xmlns:a16="http://schemas.microsoft.com/office/drawing/2014/main" id="{7974302B-8BF6-442B-A767-DCF07F5816C6}"/>
                </a:ext>
              </a:extLst>
            </p:cNvPr>
            <p:cNvSpPr txBox="1"/>
            <p:nvPr/>
          </p:nvSpPr>
          <p:spPr>
            <a:xfrm>
              <a:off x="4554652" y="3989903"/>
              <a:ext cx="655629"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Cô</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39" name="Group 38">
            <a:extLst>
              <a:ext uri="{FF2B5EF4-FFF2-40B4-BE49-F238E27FC236}">
                <a16:creationId xmlns=""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a:extLst>
                <a:ext uri="{FF2B5EF4-FFF2-40B4-BE49-F238E27FC236}">
                  <a16:creationId xmlns=""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 xmlns:a16="http://schemas.microsoft.com/office/drawing/2014/main" id="{30405B9B-8989-4F0C-8CCF-4509B3A6EECA}"/>
                </a:ext>
              </a:extLst>
            </p:cNvPr>
            <p:cNvSpPr txBox="1"/>
            <p:nvPr/>
          </p:nvSpPr>
          <p:spPr>
            <a:xfrm>
              <a:off x="9433869" y="3989903"/>
              <a:ext cx="512962"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Dì</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40" name="Group 39">
            <a:extLst>
              <a:ext uri="{FF2B5EF4-FFF2-40B4-BE49-F238E27FC236}">
                <a16:creationId xmlns=""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0" name="Picture 19">
              <a:extLst>
                <a:ext uri="{FF2B5EF4-FFF2-40B4-BE49-F238E27FC236}">
                  <a16:creationId xmlns=""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 xmlns:a16="http://schemas.microsoft.com/office/drawing/2014/main" id="{37128BEF-07EE-4FEE-9225-7F18ADBAC7D5}"/>
                </a:ext>
              </a:extLst>
            </p:cNvPr>
            <p:cNvSpPr txBox="1"/>
            <p:nvPr/>
          </p:nvSpPr>
          <p:spPr>
            <a:xfrm>
              <a:off x="4027263" y="5635627"/>
              <a:ext cx="1710405"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lumMod val="50000"/>
                      <a:lumOff val="50000"/>
                    </a:prstClr>
                  </a:solidFill>
                  <a:latin typeface="#9Slide02 Tieu de dai"/>
                </a:rPr>
                <a:t>Bác</a:t>
              </a:r>
              <a:r>
                <a:rPr lang="en-US" sz="4000" dirty="0">
                  <a:solidFill>
                    <a:prstClr val="black">
                      <a:lumMod val="50000"/>
                      <a:lumOff val="50000"/>
                    </a:prstClr>
                  </a:solidFill>
                  <a:latin typeface="#9Slide02 Tieu de dai"/>
                </a:rPr>
                <a:t> </a:t>
              </a:r>
              <a:r>
                <a:rPr lang="en-US" sz="4000" dirty="0" err="1">
                  <a:solidFill>
                    <a:prstClr val="black">
                      <a:lumMod val="50000"/>
                      <a:lumOff val="50000"/>
                    </a:prstClr>
                  </a:solidFill>
                  <a:latin typeface="#9Slide02 Tieu de dai"/>
                </a:rPr>
                <a:t>gái</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41" name="Group 40">
            <a:extLst>
              <a:ext uri="{FF2B5EF4-FFF2-40B4-BE49-F238E27FC236}">
                <a16:creationId xmlns=""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1" name="Picture 20">
              <a:extLst>
                <a:ext uri="{FF2B5EF4-FFF2-40B4-BE49-F238E27FC236}">
                  <a16:creationId xmlns=""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 xmlns:a16="http://schemas.microsoft.com/office/drawing/2014/main" id="{DA81D0B3-76A8-47AE-B788-8A81D806EC61}"/>
                </a:ext>
              </a:extLst>
            </p:cNvPr>
            <p:cNvSpPr txBox="1"/>
            <p:nvPr/>
          </p:nvSpPr>
          <p:spPr>
            <a:xfrm>
              <a:off x="8892050" y="5635627"/>
              <a:ext cx="1596592"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Em</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gái</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sp>
        <p:nvSpPr>
          <p:cNvPr id="29" name="Rectangle 28">
            <a:extLst>
              <a:ext uri="{FF2B5EF4-FFF2-40B4-BE49-F238E27FC236}">
                <a16:creationId xmlns="" xmlns:a16="http://schemas.microsoft.com/office/drawing/2014/main" id="{3E192980-6695-4603-9EB8-AB490E1EF696}"/>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30" name="Rectangle 29">
            <a:extLst>
              <a:ext uri="{FF2B5EF4-FFF2-40B4-BE49-F238E27FC236}">
                <a16:creationId xmlns="" xmlns:a16="http://schemas.microsoft.com/office/drawing/2014/main" id="{06AF0EEB-063F-498F-AD6D-8CFEB5BCE722}"/>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31" name="Rectangle 30">
            <a:extLst>
              <a:ext uri="{FF2B5EF4-FFF2-40B4-BE49-F238E27FC236}">
                <a16:creationId xmlns="" xmlns:a16="http://schemas.microsoft.com/office/drawing/2014/main" id="{239030A7-DCF8-428B-8110-D21F928FAF59}"/>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25946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 xmlns:a16="http://schemas.microsoft.com/office/drawing/2014/main" id="{74025C03-BBC1-4E41-924B-1D89C7CB42D3}"/>
                </a:ext>
              </a:extLst>
            </p:cNvPr>
            <p:cNvSpPr txBox="1"/>
            <p:nvPr/>
          </p:nvSpPr>
          <p:spPr>
            <a:xfrm>
              <a:off x="2674878" y="1458461"/>
              <a:ext cx="9029103" cy="1127553"/>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Người con gái của bác trai và bác gái thì ta gọi là gì?</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6" name="Picture 5">
            <a:extLst>
              <a:ext uri="{FF2B5EF4-FFF2-40B4-BE49-F238E27FC236}">
                <a16:creationId xmlns=""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 xmlns:a16="http://schemas.microsoft.com/office/drawing/2014/main" id="{7974302B-8BF6-442B-A767-DCF07F5816C6}"/>
                </a:ext>
              </a:extLst>
            </p:cNvPr>
            <p:cNvSpPr txBox="1"/>
            <p:nvPr/>
          </p:nvSpPr>
          <p:spPr>
            <a:xfrm>
              <a:off x="4069743" y="3989903"/>
              <a:ext cx="1625446"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Anh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họ</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39" name="Group 38">
            <a:extLst>
              <a:ext uri="{FF2B5EF4-FFF2-40B4-BE49-F238E27FC236}">
                <a16:creationId xmlns=""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a:extLst>
                <a:ext uri="{FF2B5EF4-FFF2-40B4-BE49-F238E27FC236}">
                  <a16:creationId xmlns=""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 xmlns:a16="http://schemas.microsoft.com/office/drawing/2014/main" id="{30405B9B-8989-4F0C-8CCF-4509B3A6EECA}"/>
                </a:ext>
              </a:extLst>
            </p:cNvPr>
            <p:cNvSpPr txBox="1"/>
            <p:nvPr/>
          </p:nvSpPr>
          <p:spPr>
            <a:xfrm>
              <a:off x="8948961" y="3989903"/>
              <a:ext cx="1482778"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Em</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họ</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40" name="Group 39">
            <a:extLst>
              <a:ext uri="{FF2B5EF4-FFF2-40B4-BE49-F238E27FC236}">
                <a16:creationId xmlns=""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0" name="Picture 19">
              <a:extLst>
                <a:ext uri="{FF2B5EF4-FFF2-40B4-BE49-F238E27FC236}">
                  <a16:creationId xmlns=""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 xmlns:a16="http://schemas.microsoft.com/office/drawing/2014/main" id="{37128BEF-07EE-4FEE-9225-7F18ADBAC7D5}"/>
                </a:ext>
              </a:extLst>
            </p:cNvPr>
            <p:cNvSpPr txBox="1"/>
            <p:nvPr/>
          </p:nvSpPr>
          <p:spPr>
            <a:xfrm>
              <a:off x="4141077" y="5635627"/>
              <a:ext cx="1482778"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Chị</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họ</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41" name="Group 40">
            <a:extLst>
              <a:ext uri="{FF2B5EF4-FFF2-40B4-BE49-F238E27FC236}">
                <a16:creationId xmlns=""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1" name="Picture 20">
              <a:extLst>
                <a:ext uri="{FF2B5EF4-FFF2-40B4-BE49-F238E27FC236}">
                  <a16:creationId xmlns=""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 xmlns:a16="http://schemas.microsoft.com/office/drawing/2014/main" id="{DA81D0B3-76A8-47AE-B788-8A81D806EC61}"/>
                </a:ext>
              </a:extLst>
            </p:cNvPr>
            <p:cNvSpPr txBox="1"/>
            <p:nvPr/>
          </p:nvSpPr>
          <p:spPr>
            <a:xfrm>
              <a:off x="8720530" y="5635627"/>
              <a:ext cx="1939634"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Cháu</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họ</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sp>
        <p:nvSpPr>
          <p:cNvPr id="29" name="Rectangle 28">
            <a:extLst>
              <a:ext uri="{FF2B5EF4-FFF2-40B4-BE49-F238E27FC236}">
                <a16:creationId xmlns="" xmlns:a16="http://schemas.microsoft.com/office/drawing/2014/main" id="{70F62BFA-5845-4A57-8223-547686DE1E96}"/>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30" name="Rectangle 29">
            <a:extLst>
              <a:ext uri="{FF2B5EF4-FFF2-40B4-BE49-F238E27FC236}">
                <a16:creationId xmlns="" xmlns:a16="http://schemas.microsoft.com/office/drawing/2014/main" id="{43E88DC6-643B-478B-BC5D-8FA7FE6F89F1}"/>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31" name="Rectangle 30">
            <a:extLst>
              <a:ext uri="{FF2B5EF4-FFF2-40B4-BE49-F238E27FC236}">
                <a16:creationId xmlns="" xmlns:a16="http://schemas.microsoft.com/office/drawing/2014/main" id="{448C7BAB-C2A1-4252-8ACD-8DBA2F2D7F49}"/>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295548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4" name="Picture 3">
            <a:extLst>
              <a:ext uri="{FF2B5EF4-FFF2-40B4-BE49-F238E27FC236}">
                <a16:creationId xmlns="" xmlns:a16="http://schemas.microsoft.com/office/drawing/2014/main"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2667" y="2133600"/>
            <a:ext cx="4246649" cy="4038600"/>
          </a:xfrm>
          <a:prstGeom prst="rect">
            <a:avLst/>
          </a:prstGeom>
        </p:spPr>
      </p:pic>
      <p:grpSp>
        <p:nvGrpSpPr>
          <p:cNvPr id="8" name="Group 7">
            <a:extLst>
              <a:ext uri="{FF2B5EF4-FFF2-40B4-BE49-F238E27FC236}">
                <a16:creationId xmlns="" xmlns:a16="http://schemas.microsoft.com/office/drawing/2014/main" id="{BE7F857E-D8AC-4887-8179-C951D8492FBD}"/>
              </a:ext>
            </a:extLst>
          </p:cNvPr>
          <p:cNvGrpSpPr/>
          <p:nvPr/>
        </p:nvGrpSpPr>
        <p:grpSpPr>
          <a:xfrm>
            <a:off x="4114800" y="685800"/>
            <a:ext cx="7901974" cy="2743200"/>
            <a:chOff x="4114800" y="685800"/>
            <a:chExt cx="7901974" cy="2743200"/>
          </a:xfrm>
        </p:grpSpPr>
        <p:sp>
          <p:nvSpPr>
            <p:cNvPr id="7" name="Speech Bubble: Rectangle with Corners Rounded 6">
              <a:extLst>
                <a:ext uri="{FF2B5EF4-FFF2-40B4-BE49-F238E27FC236}">
                  <a16:creationId xmlns=""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TextBox 4">
              <a:extLst>
                <a:ext uri="{FF2B5EF4-FFF2-40B4-BE49-F238E27FC236}">
                  <a16:creationId xmlns="" xmlns:a16="http://schemas.microsoft.com/office/drawing/2014/main" id="{DBE89296-2F1A-4013-90E9-A0295113DFA4}"/>
                </a:ext>
              </a:extLst>
            </p:cNvPr>
            <p:cNvSpPr txBox="1"/>
            <p:nvPr/>
          </p:nvSpPr>
          <p:spPr>
            <a:xfrm>
              <a:off x="4572000" y="1226403"/>
              <a:ext cx="7107715" cy="1661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D5565"/>
                  </a:solidFill>
                  <a:effectLst/>
                  <a:uLnTx/>
                  <a:uFillTx/>
                  <a:latin typeface="iCiel Cadena" panose="02000503000000020004" pitchFamily="50" charset="0"/>
                  <a:ea typeface="+mn-ea"/>
                  <a:cs typeface="+mn-cs"/>
                </a:rPr>
                <a:t>CẢM ƠN CÁC BẠN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D5565"/>
                  </a:solidFill>
                  <a:effectLst/>
                  <a:uLnTx/>
                  <a:uFillTx/>
                  <a:latin typeface="iCiel Cadena" panose="02000503000000020004" pitchFamily="50" charset="0"/>
                  <a:ea typeface="+mn-ea"/>
                  <a:cs typeface="+mn-cs"/>
                </a:rPr>
                <a:t>ĐÃ GIẢI CỨU CHÚNG TỚ!</a:t>
              </a:r>
            </a:p>
          </p:txBody>
        </p:sp>
      </p:grpSp>
    </p:spTree>
    <p:extLst>
      <p:ext uri="{BB962C8B-B14F-4D97-AF65-F5344CB8AC3E}">
        <p14:creationId xmlns:p14="http://schemas.microsoft.com/office/powerpoint/2010/main" val="272189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AB21530A-4E2F-4D0F-B7BC-6F1756A2CF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9">
            <a:extLst>
              <a:ext uri="{FF2B5EF4-FFF2-40B4-BE49-F238E27FC236}">
                <a16:creationId xmlns="" xmlns:a16="http://schemas.microsoft.com/office/drawing/2014/main" id="{E0EA86B1-1F3E-453E-AA28-15765CFAA81B}"/>
              </a:ext>
            </a:extLst>
          </p:cNvPr>
          <p:cNvSpPr/>
          <p:nvPr/>
        </p:nvSpPr>
        <p:spPr>
          <a:xfrm>
            <a:off x="813552" y="771297"/>
            <a:ext cx="10580162" cy="5295674"/>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2" name="图片 11">
            <a:extLst>
              <a:ext uri="{FF2B5EF4-FFF2-40B4-BE49-F238E27FC236}">
                <a16:creationId xmlns="" xmlns:a16="http://schemas.microsoft.com/office/drawing/2014/main" id="{AEFBE86B-C4F1-43EF-8966-4E40F0CDFC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7" y="3670248"/>
            <a:ext cx="1895550" cy="3124147"/>
          </a:xfrm>
          <a:prstGeom prst="rect">
            <a:avLst/>
          </a:prstGeom>
        </p:spPr>
      </p:pic>
      <p:pic>
        <p:nvPicPr>
          <p:cNvPr id="20" name="图片 19">
            <a:extLst>
              <a:ext uri="{FF2B5EF4-FFF2-40B4-BE49-F238E27FC236}">
                <a16:creationId xmlns="" xmlns:a16="http://schemas.microsoft.com/office/drawing/2014/main" id="{5189EF2C-2885-4DF6-85EC-34A6D3361C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3098" y="3189792"/>
            <a:ext cx="2729137" cy="3648476"/>
          </a:xfrm>
          <a:prstGeom prst="rect">
            <a:avLst/>
          </a:prstGeom>
        </p:spPr>
      </p:pic>
      <p:sp>
        <p:nvSpPr>
          <p:cNvPr id="22" name="矩形 21">
            <a:extLst>
              <a:ext uri="{FF2B5EF4-FFF2-40B4-BE49-F238E27FC236}">
                <a16:creationId xmlns="" xmlns:a16="http://schemas.microsoft.com/office/drawing/2014/main" id="{0E6FCF24-BB20-45BA-AA05-CFDC559BBF73}"/>
              </a:ext>
            </a:extLst>
          </p:cNvPr>
          <p:cNvSpPr/>
          <p:nvPr/>
        </p:nvSpPr>
        <p:spPr>
          <a:xfrm>
            <a:off x="629476" y="1094129"/>
            <a:ext cx="1030515" cy="549503"/>
          </a:xfrm>
          <a:prstGeom prst="rect">
            <a:avLst/>
          </a:prstGeom>
          <a:solidFill>
            <a:srgbClr val="7CA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1" name="矩形 20">
            <a:extLst>
              <a:ext uri="{FF2B5EF4-FFF2-40B4-BE49-F238E27FC236}">
                <a16:creationId xmlns="" xmlns:a16="http://schemas.microsoft.com/office/drawing/2014/main" id="{E63FF8A6-C4E9-45D2-9482-9C426BDD4485}"/>
              </a:ext>
            </a:extLst>
          </p:cNvPr>
          <p:cNvSpPr/>
          <p:nvPr/>
        </p:nvSpPr>
        <p:spPr>
          <a:xfrm>
            <a:off x="354867" y="952393"/>
            <a:ext cx="639657" cy="341085"/>
          </a:xfrm>
          <a:prstGeom prst="rect">
            <a:avLst/>
          </a:prstGeom>
          <a:solidFill>
            <a:srgbClr val="769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5" name="图片 34">
            <a:extLst>
              <a:ext uri="{FF2B5EF4-FFF2-40B4-BE49-F238E27FC236}">
                <a16:creationId xmlns="" xmlns:a16="http://schemas.microsoft.com/office/drawing/2014/main" id="{6DCC06D4-931A-4E57-9EA9-E4D3832E07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8240" y="0"/>
            <a:ext cx="1334192" cy="3209524"/>
          </a:xfrm>
          <a:prstGeom prst="rect">
            <a:avLst/>
          </a:prstGeom>
        </p:spPr>
      </p:pic>
      <p:pic>
        <p:nvPicPr>
          <p:cNvPr id="41" name="图片 40">
            <a:extLst>
              <a:ext uri="{FF2B5EF4-FFF2-40B4-BE49-F238E27FC236}">
                <a16:creationId xmlns="" xmlns:a16="http://schemas.microsoft.com/office/drawing/2014/main" id="{2E5B665D-AB42-4939-9DF0-6556C44C9B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368098" y="6217248"/>
            <a:ext cx="1407621" cy="598895"/>
          </a:xfrm>
          <a:prstGeom prst="rect">
            <a:avLst/>
          </a:prstGeom>
        </p:spPr>
      </p:pic>
      <p:sp>
        <p:nvSpPr>
          <p:cNvPr id="48" name="矩形 47">
            <a:extLst>
              <a:ext uri="{FF2B5EF4-FFF2-40B4-BE49-F238E27FC236}">
                <a16:creationId xmlns="" xmlns:a16="http://schemas.microsoft.com/office/drawing/2014/main" id="{3A82107F-4D07-4FB8-A8F4-2FC24DB0DC70}"/>
              </a:ext>
            </a:extLst>
          </p:cNvPr>
          <p:cNvSpPr/>
          <p:nvPr/>
        </p:nvSpPr>
        <p:spPr>
          <a:xfrm rot="10800000">
            <a:off x="44313" y="2006653"/>
            <a:ext cx="11754139" cy="3392606"/>
          </a:xfrm>
          <a:prstGeom prst="rect">
            <a:avLst/>
          </a:prstGeom>
          <a:blipFill dpi="0" rotWithShape="1">
            <a:blip r:embed="rId10">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9" name="图片 38">
            <a:extLst>
              <a:ext uri="{FF2B5EF4-FFF2-40B4-BE49-F238E27FC236}">
                <a16:creationId xmlns="" xmlns:a16="http://schemas.microsoft.com/office/drawing/2014/main" id="{16386649-0731-44C7-B9CE-7D5DA412C30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59795" y="6412567"/>
            <a:ext cx="591684" cy="403576"/>
          </a:xfrm>
          <a:prstGeom prst="rect">
            <a:avLst/>
          </a:prstGeom>
        </p:spPr>
      </p:pic>
      <p:grpSp>
        <p:nvGrpSpPr>
          <p:cNvPr id="42" name="组合 41">
            <a:extLst>
              <a:ext uri="{FF2B5EF4-FFF2-40B4-BE49-F238E27FC236}">
                <a16:creationId xmlns="" xmlns:a16="http://schemas.microsoft.com/office/drawing/2014/main" id="{9B05D16D-43E5-4F06-926F-66562A6D3898}"/>
              </a:ext>
            </a:extLst>
          </p:cNvPr>
          <p:cNvGrpSpPr/>
          <p:nvPr/>
        </p:nvGrpSpPr>
        <p:grpSpPr>
          <a:xfrm>
            <a:off x="3551479" y="-1149492"/>
            <a:ext cx="4121264" cy="1032133"/>
            <a:chOff x="3854337" y="1487133"/>
            <a:chExt cx="4121264" cy="1032133"/>
          </a:xfrm>
        </p:grpSpPr>
        <p:pic>
          <p:nvPicPr>
            <p:cNvPr id="25" name="图片 24">
              <a:extLst>
                <a:ext uri="{FF2B5EF4-FFF2-40B4-BE49-F238E27FC236}">
                  <a16:creationId xmlns="" xmlns:a16="http://schemas.microsoft.com/office/drawing/2014/main" id="{313EFC80-1982-4089-8B27-38E538F159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54337" y="1487133"/>
              <a:ext cx="4121264" cy="1032133"/>
            </a:xfrm>
            <a:prstGeom prst="rect">
              <a:avLst/>
            </a:prstGeom>
          </p:spPr>
        </p:pic>
        <p:sp>
          <p:nvSpPr>
            <p:cNvPr id="28" name="标题 1">
              <a:extLst>
                <a:ext uri="{FF2B5EF4-FFF2-40B4-BE49-F238E27FC236}">
                  <a16:creationId xmlns="" xmlns:a16="http://schemas.microsoft.com/office/drawing/2014/main" id="{F389331B-0A5E-4A37-A611-982CA5CEF253}"/>
                </a:ext>
              </a:extLst>
            </p:cNvPr>
            <p:cNvSpPr txBox="1">
              <a:spLocks/>
            </p:cNvSpPr>
            <p:nvPr/>
          </p:nvSpPr>
          <p:spPr>
            <a:xfrm>
              <a:off x="5407806" y="1831624"/>
              <a:ext cx="1417053" cy="439737"/>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44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义启紫水晶体" panose="02010601030101010101" pitchFamily="2" charset="-122"/>
                  <a:ea typeface="义启紫水晶体" panose="02010601030101010101" pitchFamily="2" charset="-122"/>
                  <a:cs typeface="+mj-cs"/>
                </a:rPr>
                <a:t>6.16</a:t>
              </a:r>
              <a:endParaRPr kumimoji="0" lang="zh-CN" altLang="en-US" sz="44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义启紫水晶体" panose="02010601030101010101" pitchFamily="2" charset="-122"/>
                <a:ea typeface="义启紫水晶体" panose="02010601030101010101" pitchFamily="2" charset="-122"/>
                <a:cs typeface="+mj-cs"/>
              </a:endParaRPr>
            </a:p>
          </p:txBody>
        </p:sp>
      </p:grpSp>
      <p:pic>
        <p:nvPicPr>
          <p:cNvPr id="19" name="5bfec640e9c6d">
            <a:hlinkClick r:id="" action="ppaction://media"/>
            <a:extLst>
              <a:ext uri="{FF2B5EF4-FFF2-40B4-BE49-F238E27FC236}">
                <a16:creationId xmlns="" xmlns:a16="http://schemas.microsoft.com/office/drawing/2014/main" id="{59E585AD-40A9-4DDF-9FB3-6F824390FB7C}"/>
              </a:ext>
            </a:extLst>
          </p:cNvPr>
          <p:cNvPicPr>
            <a:picLocks noChangeAspect="1"/>
          </p:cNvPicPr>
          <p:nvPr>
            <a:audioFile r:link="rId1"/>
            <p:extLst>
              <p:ext uri="{DAA4B4D4-6D71-4841-9C94-3DE7FCFB9230}">
                <p14:media xmlns:p14="http://schemas.microsoft.com/office/powerpoint/2010/main" r:embed="rId2">
                  <p14:trim st="1961"/>
                </p14:media>
              </p:ext>
            </p:extLst>
          </p:nvPr>
        </p:nvPicPr>
        <p:blipFill>
          <a:blip r:embed="rId13"/>
          <a:stretch>
            <a:fillRect/>
          </a:stretch>
        </p:blipFill>
        <p:spPr>
          <a:xfrm>
            <a:off x="939686" y="-1187710"/>
            <a:ext cx="609600" cy="609600"/>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7332" y="934154"/>
            <a:ext cx="14241611" cy="4099608"/>
          </a:xfrm>
          <a:prstGeom prst="rect">
            <a:avLst/>
          </a:prstGeom>
        </p:spPr>
      </p:pic>
    </p:spTree>
    <p:extLst>
      <p:ext uri="{BB962C8B-B14F-4D97-AF65-F5344CB8AC3E}">
        <p14:creationId xmlns:p14="http://schemas.microsoft.com/office/powerpoint/2010/main" val="118607317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388" fill="hold"/>
                                        <p:tgtEl>
                                          <p:spTgt spid="19"/>
                                        </p:tgtEl>
                                      </p:cBhvr>
                                    </p:cmd>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2000" fill="hold"/>
                                        <p:tgtEl>
                                          <p:spTgt spid="10"/>
                                        </p:tgtEl>
                                        <p:attrNameLst>
                                          <p:attrName>ppt_w</p:attrName>
                                        </p:attrNameLst>
                                      </p:cBhvr>
                                      <p:tavLst>
                                        <p:tav tm="0">
                                          <p:val>
                                            <p:fltVal val="0"/>
                                          </p:val>
                                        </p:tav>
                                        <p:tav tm="100000">
                                          <p:val>
                                            <p:strVal val="#ppt_w"/>
                                          </p:val>
                                        </p:tav>
                                      </p:tavLst>
                                    </p:anim>
                                    <p:anim calcmode="lin" valueType="num">
                                      <p:cBhvr>
                                        <p:cTn id="10" dur="2000" fill="hold"/>
                                        <p:tgtEl>
                                          <p:spTgt spid="10"/>
                                        </p:tgtEl>
                                        <p:attrNameLst>
                                          <p:attrName>ppt_h</p:attrName>
                                        </p:attrNameLst>
                                      </p:cBhvr>
                                      <p:tavLst>
                                        <p:tav tm="0">
                                          <p:val>
                                            <p:fltVal val="0"/>
                                          </p:val>
                                        </p:tav>
                                        <p:tav tm="100000">
                                          <p:val>
                                            <p:strVal val="#ppt_h"/>
                                          </p:val>
                                        </p:tav>
                                      </p:tavLst>
                                    </p:anim>
                                    <p:animEffect transition="in" filter="fade">
                                      <p:cBhvr>
                                        <p:cTn id="11" dur="2000"/>
                                        <p:tgtEl>
                                          <p:spTgt spid="10"/>
                                        </p:tgtEl>
                                      </p:cBhvr>
                                    </p:animEffect>
                                  </p:childTnLst>
                                </p:cTn>
                              </p:par>
                              <p:par>
                                <p:cTn id="12" presetID="2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20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2000" fill="hold"/>
                                        <p:tgtEl>
                                          <p:spTgt spid="41"/>
                                        </p:tgtEl>
                                        <p:attrNameLst>
                                          <p:attrName>ppt_w</p:attrName>
                                        </p:attrNameLst>
                                      </p:cBhvr>
                                      <p:tavLst>
                                        <p:tav tm="0">
                                          <p:val>
                                            <p:fltVal val="0"/>
                                          </p:val>
                                        </p:tav>
                                        <p:tav tm="100000">
                                          <p:val>
                                            <p:strVal val="#ppt_w"/>
                                          </p:val>
                                        </p:tav>
                                      </p:tavLst>
                                    </p:anim>
                                    <p:anim calcmode="lin" valueType="num">
                                      <p:cBhvr>
                                        <p:cTn id="18" dur="2000" fill="hold"/>
                                        <p:tgtEl>
                                          <p:spTgt spid="41"/>
                                        </p:tgtEl>
                                        <p:attrNameLst>
                                          <p:attrName>ppt_h</p:attrName>
                                        </p:attrNameLst>
                                      </p:cBhvr>
                                      <p:tavLst>
                                        <p:tav tm="0">
                                          <p:val>
                                            <p:fltVal val="0"/>
                                          </p:val>
                                        </p:tav>
                                        <p:tav tm="100000">
                                          <p:val>
                                            <p:strVal val="#ppt_h"/>
                                          </p:val>
                                        </p:tav>
                                      </p:tavLst>
                                    </p:anim>
                                    <p:animEffect transition="in" filter="fade">
                                      <p:cBhvr>
                                        <p:cTn id="19" dur="2000"/>
                                        <p:tgtEl>
                                          <p:spTgt spid="41"/>
                                        </p:tgtEl>
                                      </p:cBhvr>
                                    </p:animEffect>
                                  </p:childTnLst>
                                </p:cTn>
                              </p:par>
                              <p:par>
                                <p:cTn id="20" presetID="53" presetClass="entr" presetSubtype="16"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2000" fill="hold"/>
                                        <p:tgtEl>
                                          <p:spTgt spid="39"/>
                                        </p:tgtEl>
                                        <p:attrNameLst>
                                          <p:attrName>ppt_w</p:attrName>
                                        </p:attrNameLst>
                                      </p:cBhvr>
                                      <p:tavLst>
                                        <p:tav tm="0">
                                          <p:val>
                                            <p:fltVal val="0"/>
                                          </p:val>
                                        </p:tav>
                                        <p:tav tm="100000">
                                          <p:val>
                                            <p:strVal val="#ppt_w"/>
                                          </p:val>
                                        </p:tav>
                                      </p:tavLst>
                                    </p:anim>
                                    <p:anim calcmode="lin" valueType="num">
                                      <p:cBhvr>
                                        <p:cTn id="23" dur="2000" fill="hold"/>
                                        <p:tgtEl>
                                          <p:spTgt spid="39"/>
                                        </p:tgtEl>
                                        <p:attrNameLst>
                                          <p:attrName>ppt_h</p:attrName>
                                        </p:attrNameLst>
                                      </p:cBhvr>
                                      <p:tavLst>
                                        <p:tav tm="0">
                                          <p:val>
                                            <p:fltVal val="0"/>
                                          </p:val>
                                        </p:tav>
                                        <p:tav tm="100000">
                                          <p:val>
                                            <p:strVal val="#ppt_h"/>
                                          </p:val>
                                        </p:tav>
                                      </p:tavLst>
                                    </p:anim>
                                    <p:animEffect transition="in" filter="fade">
                                      <p:cBhvr>
                                        <p:cTn id="24" dur="2000"/>
                                        <p:tgtEl>
                                          <p:spTgt spid="39"/>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2000" fill="hold"/>
                                        <p:tgtEl>
                                          <p:spTgt spid="20"/>
                                        </p:tgtEl>
                                        <p:attrNameLst>
                                          <p:attrName>ppt_w</p:attrName>
                                        </p:attrNameLst>
                                      </p:cBhvr>
                                      <p:tavLst>
                                        <p:tav tm="0">
                                          <p:val>
                                            <p:fltVal val="0"/>
                                          </p:val>
                                        </p:tav>
                                        <p:tav tm="100000">
                                          <p:val>
                                            <p:strVal val="#ppt_w"/>
                                          </p:val>
                                        </p:tav>
                                      </p:tavLst>
                                    </p:anim>
                                    <p:anim calcmode="lin" valueType="num">
                                      <p:cBhvr>
                                        <p:cTn id="28" dur="2000" fill="hold"/>
                                        <p:tgtEl>
                                          <p:spTgt spid="20"/>
                                        </p:tgtEl>
                                        <p:attrNameLst>
                                          <p:attrName>ppt_h</p:attrName>
                                        </p:attrNameLst>
                                      </p:cBhvr>
                                      <p:tavLst>
                                        <p:tav tm="0">
                                          <p:val>
                                            <p:fltVal val="0"/>
                                          </p:val>
                                        </p:tav>
                                        <p:tav tm="100000">
                                          <p:val>
                                            <p:strVal val="#ppt_h"/>
                                          </p:val>
                                        </p:tav>
                                      </p:tavLst>
                                    </p:anim>
                                    <p:animEffect transition="in" filter="fade">
                                      <p:cBhvr>
                                        <p:cTn id="29" dur="2000"/>
                                        <p:tgtEl>
                                          <p:spTgt spid="20"/>
                                        </p:tgtEl>
                                      </p:cBhvr>
                                    </p:animEffect>
                                  </p:childTnLst>
                                </p:cTn>
                              </p:par>
                              <p:par>
                                <p:cTn id="30" presetID="22" presetClass="entr" presetSubtype="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2000"/>
                                        <p:tgtEl>
                                          <p:spTgt spid="35"/>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2000" fill="hold"/>
                                        <p:tgtEl>
                                          <p:spTgt spid="21"/>
                                        </p:tgtEl>
                                        <p:attrNameLst>
                                          <p:attrName>ppt_w</p:attrName>
                                        </p:attrNameLst>
                                      </p:cBhvr>
                                      <p:tavLst>
                                        <p:tav tm="0">
                                          <p:val>
                                            <p:fltVal val="0"/>
                                          </p:val>
                                        </p:tav>
                                        <p:tav tm="100000">
                                          <p:val>
                                            <p:strVal val="#ppt_w"/>
                                          </p:val>
                                        </p:tav>
                                      </p:tavLst>
                                    </p:anim>
                                    <p:anim calcmode="lin" valueType="num">
                                      <p:cBhvr>
                                        <p:cTn id="36" dur="2000" fill="hold"/>
                                        <p:tgtEl>
                                          <p:spTgt spid="21"/>
                                        </p:tgtEl>
                                        <p:attrNameLst>
                                          <p:attrName>ppt_h</p:attrName>
                                        </p:attrNameLst>
                                      </p:cBhvr>
                                      <p:tavLst>
                                        <p:tav tm="0">
                                          <p:val>
                                            <p:fltVal val="0"/>
                                          </p:val>
                                        </p:tav>
                                        <p:tav tm="100000">
                                          <p:val>
                                            <p:strVal val="#ppt_h"/>
                                          </p:val>
                                        </p:tav>
                                      </p:tavLst>
                                    </p:anim>
                                    <p:animEffect transition="in" filter="fade">
                                      <p:cBhvr>
                                        <p:cTn id="37" dur="2000"/>
                                        <p:tgtEl>
                                          <p:spTgt spid="21"/>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2000" fill="hold"/>
                                        <p:tgtEl>
                                          <p:spTgt spid="22"/>
                                        </p:tgtEl>
                                        <p:attrNameLst>
                                          <p:attrName>ppt_w</p:attrName>
                                        </p:attrNameLst>
                                      </p:cBhvr>
                                      <p:tavLst>
                                        <p:tav tm="0">
                                          <p:val>
                                            <p:fltVal val="0"/>
                                          </p:val>
                                        </p:tav>
                                        <p:tav tm="100000">
                                          <p:val>
                                            <p:strVal val="#ppt_w"/>
                                          </p:val>
                                        </p:tav>
                                      </p:tavLst>
                                    </p:anim>
                                    <p:anim calcmode="lin" valueType="num">
                                      <p:cBhvr>
                                        <p:cTn id="41" dur="2000" fill="hold"/>
                                        <p:tgtEl>
                                          <p:spTgt spid="22"/>
                                        </p:tgtEl>
                                        <p:attrNameLst>
                                          <p:attrName>ppt_h</p:attrName>
                                        </p:attrNameLst>
                                      </p:cBhvr>
                                      <p:tavLst>
                                        <p:tav tm="0">
                                          <p:val>
                                            <p:fltVal val="0"/>
                                          </p:val>
                                        </p:tav>
                                        <p:tav tm="100000">
                                          <p:val>
                                            <p:strVal val="#ppt_h"/>
                                          </p:val>
                                        </p:tav>
                                      </p:tavLst>
                                    </p:anim>
                                    <p:animEffect transition="in" filter="fade">
                                      <p:cBhvr>
                                        <p:cTn id="42" dur="2000"/>
                                        <p:tgtEl>
                                          <p:spTgt spid="22"/>
                                        </p:tgtEl>
                                      </p:cBhvr>
                                    </p:animEffect>
                                  </p:childTnLst>
                                </p:cTn>
                              </p:par>
                              <p:par>
                                <p:cTn id="43" presetID="16" presetClass="entr" presetSubtype="37"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barn(outVertical)">
                                      <p:cBhvr>
                                        <p:cTn id="45" dur="2000"/>
                                        <p:tgtEl>
                                          <p:spTgt spid="42"/>
                                        </p:tgtEl>
                                      </p:cBhvr>
                                    </p:animEffect>
                                  </p:childTnLst>
                                </p:cTn>
                              </p:par>
                              <p:par>
                                <p:cTn id="46" presetID="32" presetClass="emph" presetSubtype="0" repeatCount="5000" fill="hold" nodeType="withEffect">
                                  <p:stCondLst>
                                    <p:cond delay="0"/>
                                  </p:stCondLst>
                                  <p:childTnLst>
                                    <p:animRot by="120000">
                                      <p:cBhvr>
                                        <p:cTn id="47" dur="200" fill="hold">
                                          <p:stCondLst>
                                            <p:cond delay="0"/>
                                          </p:stCondLst>
                                        </p:cTn>
                                        <p:tgtEl>
                                          <p:spTgt spid="20"/>
                                        </p:tgtEl>
                                        <p:attrNameLst>
                                          <p:attrName>r</p:attrName>
                                        </p:attrNameLst>
                                      </p:cBhvr>
                                    </p:animRot>
                                    <p:animRot by="-240000">
                                      <p:cBhvr>
                                        <p:cTn id="48" dur="400" fill="hold">
                                          <p:stCondLst>
                                            <p:cond delay="400"/>
                                          </p:stCondLst>
                                        </p:cTn>
                                        <p:tgtEl>
                                          <p:spTgt spid="20"/>
                                        </p:tgtEl>
                                        <p:attrNameLst>
                                          <p:attrName>r</p:attrName>
                                        </p:attrNameLst>
                                      </p:cBhvr>
                                    </p:animRot>
                                    <p:animRot by="240000">
                                      <p:cBhvr>
                                        <p:cTn id="49" dur="400" fill="hold">
                                          <p:stCondLst>
                                            <p:cond delay="800"/>
                                          </p:stCondLst>
                                        </p:cTn>
                                        <p:tgtEl>
                                          <p:spTgt spid="20"/>
                                        </p:tgtEl>
                                        <p:attrNameLst>
                                          <p:attrName>r</p:attrName>
                                        </p:attrNameLst>
                                      </p:cBhvr>
                                    </p:animRot>
                                    <p:animRot by="-240000">
                                      <p:cBhvr>
                                        <p:cTn id="50" dur="400" fill="hold">
                                          <p:stCondLst>
                                            <p:cond delay="1200"/>
                                          </p:stCondLst>
                                        </p:cTn>
                                        <p:tgtEl>
                                          <p:spTgt spid="20"/>
                                        </p:tgtEl>
                                        <p:attrNameLst>
                                          <p:attrName>r</p:attrName>
                                        </p:attrNameLst>
                                      </p:cBhvr>
                                    </p:animRot>
                                    <p:animRot by="120000">
                                      <p:cBhvr>
                                        <p:cTn id="51" dur="400" fill="hold">
                                          <p:stCondLst>
                                            <p:cond delay="16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repeatCount="indefinite" fill="hold" display="0">
                  <p:stCondLst>
                    <p:cond delay="indefinite"/>
                  </p:stCondLst>
                  <p:endCondLst>
                    <p:cond evt="onStopAudio" delay="0">
                      <p:tgtEl>
                        <p:sldTgt/>
                      </p:tgtEl>
                    </p:cond>
                  </p:endCondLst>
                </p:cTn>
                <p:tgtEl>
                  <p:spTgt spid="19"/>
                </p:tgtEl>
              </p:cMediaNode>
            </p:audio>
          </p:childTnLst>
        </p:cTn>
      </p:par>
    </p:tnLst>
    <p:bldLst>
      <p:bldP spid="10" grpId="0" animBg="1"/>
      <p:bldP spid="22"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44" name="图片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2" name="背景音乐01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55015" y="-715069"/>
            <a:ext cx="609600" cy="609600"/>
          </a:xfrm>
          <a:prstGeom prst="rect">
            <a:avLst/>
          </a:prstGeom>
        </p:spPr>
      </p:pic>
      <p:sp>
        <p:nvSpPr>
          <p:cNvPr id="3" name="TextBox 2"/>
          <p:cNvSpPr txBox="1"/>
          <p:nvPr/>
        </p:nvSpPr>
        <p:spPr>
          <a:xfrm>
            <a:off x="1366231" y="499621"/>
            <a:ext cx="4478388" cy="1446550"/>
          </a:xfrm>
          <a:prstGeom prst="rect">
            <a:avLst/>
          </a:prstGeom>
          <a:noFill/>
        </p:spPr>
        <p:txBody>
          <a:bodyPr wrap="square" rtlCol="0">
            <a:spAutoFit/>
          </a:bodyPr>
          <a:lstStyle/>
          <a:p>
            <a:r>
              <a:rPr lang="en-US" sz="4400" dirty="0" err="1">
                <a:solidFill>
                  <a:srgbClr val="0070C0"/>
                </a:solidFill>
                <a:latin typeface="Coiny" panose="02000903060500060000" pitchFamily="2" charset="0"/>
              </a:rPr>
              <a:t>Yêu</a:t>
            </a:r>
            <a:r>
              <a:rPr lang="en-US" sz="4400" dirty="0">
                <a:solidFill>
                  <a:srgbClr val="0070C0"/>
                </a:solidFill>
                <a:latin typeface="Coiny" panose="02000903060500060000" pitchFamily="2" charset="0"/>
              </a:rPr>
              <a:t> </a:t>
            </a:r>
            <a:r>
              <a:rPr lang="en-US" sz="4400" dirty="0" err="1">
                <a:solidFill>
                  <a:srgbClr val="0070C0"/>
                </a:solidFill>
                <a:latin typeface="Coiny" panose="02000903060500060000" pitchFamily="2" charset="0"/>
              </a:rPr>
              <a:t>cầu</a:t>
            </a:r>
            <a:r>
              <a:rPr lang="en-US" sz="4400" dirty="0">
                <a:solidFill>
                  <a:srgbClr val="0070C0"/>
                </a:solidFill>
                <a:latin typeface="Coiny" panose="02000903060500060000" pitchFamily="2" charset="0"/>
              </a:rPr>
              <a:t> </a:t>
            </a:r>
            <a:r>
              <a:rPr lang="en-US" sz="4400" dirty="0" err="1">
                <a:solidFill>
                  <a:srgbClr val="0070C0"/>
                </a:solidFill>
                <a:latin typeface="Coiny" panose="02000903060500060000" pitchFamily="2" charset="0"/>
              </a:rPr>
              <a:t>cần</a:t>
            </a:r>
            <a:r>
              <a:rPr lang="en-US" sz="4400" dirty="0">
                <a:solidFill>
                  <a:srgbClr val="0070C0"/>
                </a:solidFill>
                <a:latin typeface="Coiny" panose="02000903060500060000" pitchFamily="2" charset="0"/>
              </a:rPr>
              <a:t> </a:t>
            </a:r>
            <a:r>
              <a:rPr lang="en-US" sz="4400" dirty="0" err="1">
                <a:solidFill>
                  <a:srgbClr val="0070C0"/>
                </a:solidFill>
                <a:latin typeface="Coiny" panose="02000903060500060000" pitchFamily="2" charset="0"/>
              </a:rPr>
              <a:t>đạt</a:t>
            </a:r>
            <a:endParaRPr lang="en-US" sz="4400" dirty="0">
              <a:solidFill>
                <a:srgbClr val="0070C0"/>
              </a:solidFill>
              <a:latin typeface="Coiny" panose="02000903060500060000" pitchFamily="2" charset="0"/>
            </a:endParaRPr>
          </a:p>
          <a:p>
            <a:endParaRPr lang="en-US" sz="4400" dirty="0"/>
          </a:p>
        </p:txBody>
      </p:sp>
      <p:sp>
        <p:nvSpPr>
          <p:cNvPr id="4" name="TextBox 3"/>
          <p:cNvSpPr txBox="1"/>
          <p:nvPr/>
        </p:nvSpPr>
        <p:spPr>
          <a:xfrm>
            <a:off x="1024423" y="1415600"/>
            <a:ext cx="10613674" cy="3046988"/>
          </a:xfrm>
          <a:prstGeom prst="rect">
            <a:avLst/>
          </a:prstGeom>
          <a:noFill/>
        </p:spPr>
        <p:txBody>
          <a:bodyPr wrap="square" rtlCol="0">
            <a:spAutoFit/>
          </a:bodyPr>
          <a:lstStyle/>
          <a:p>
            <a:r>
              <a:rPr lang="nl-NL" sz="3200" b="1" dirty="0"/>
              <a:t>- Hệ thống hóa được kiến thức đã học về chủ đề gia đình.</a:t>
            </a:r>
            <a:endParaRPr lang="en-US" sz="3200" b="1" dirty="0"/>
          </a:p>
          <a:p>
            <a:r>
              <a:rPr lang="nl-NL" sz="3200" b="1" dirty="0"/>
              <a:t>- Xử lý được một số tình huống giả định liên quan đến an toàn khi ở nhà và thể hiện tình cảm với họ hàng.</a:t>
            </a:r>
            <a:endParaRPr lang="en-US" sz="3200" b="1" dirty="0"/>
          </a:p>
          <a:p>
            <a:r>
              <a:rPr lang="nl-NL" sz="3200" b="1" dirty="0"/>
              <a:t>- Thể hiện tinh thần trách nhiệm, làm được một số việc để phòng tránh hỏa hoạn và giữ vệ sinh xung quanh nhà, chia sẻ các việc làm đó với bạn.</a:t>
            </a:r>
            <a:endParaRPr lang="en-US" sz="3200" b="1" dirty="0"/>
          </a:p>
        </p:txBody>
      </p:sp>
    </p:spTree>
    <p:extLst>
      <p:ext uri="{BB962C8B-B14F-4D97-AF65-F5344CB8AC3E}">
        <p14:creationId xmlns:p14="http://schemas.microsoft.com/office/powerpoint/2010/main" val="1199070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8" fill="hold" nodeType="withEffect">
                                  <p:stCondLst>
                                    <p:cond delay="530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900" fill="hold"/>
                                        <p:tgtEl>
                                          <p:spTgt spid="18"/>
                                        </p:tgtEl>
                                        <p:attrNameLst>
                                          <p:attrName>ppt_x</p:attrName>
                                        </p:attrNameLst>
                                      </p:cBhvr>
                                      <p:tavLst>
                                        <p:tav tm="0">
                                          <p:val>
                                            <p:strVal val="0-#ppt_w/2"/>
                                          </p:val>
                                        </p:tav>
                                        <p:tav tm="100000">
                                          <p:val>
                                            <p:strVal val="#ppt_x"/>
                                          </p:val>
                                        </p:tav>
                                      </p:tavLst>
                                    </p:anim>
                                    <p:anim calcmode="lin" valueType="num">
                                      <p:cBhvr additive="base">
                                        <p:cTn id="10" dur="1900" fill="hold"/>
                                        <p:tgtEl>
                                          <p:spTgt spid="18"/>
                                        </p:tgtEl>
                                        <p:attrNameLst>
                                          <p:attrName>ppt_y</p:attrName>
                                        </p:attrNameLst>
                                      </p:cBhvr>
                                      <p:tavLst>
                                        <p:tav tm="0">
                                          <p:val>
                                            <p:strVal val="#ppt_y"/>
                                          </p:val>
                                        </p:tav>
                                        <p:tav tm="100000">
                                          <p:val>
                                            <p:strVal val="#ppt_y"/>
                                          </p:val>
                                        </p:tav>
                                      </p:tavLst>
                                    </p:anim>
                                  </p:childTnLst>
                                </p:cTn>
                              </p:par>
                              <p:par>
                                <p:cTn id="11" presetID="32" presetClass="emph" presetSubtype="0" repeatCount="indefinite" fill="hold" nodeType="withEffect">
                                  <p:stCondLst>
                                    <p:cond delay="60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par>
                                <p:cTn id="17" presetID="10" presetClass="entr" presetSubtype="0" fill="hold" nodeType="withEffect">
                                  <p:stCondLst>
                                    <p:cond delay="13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par>
                                <p:cTn id="20" presetID="63" presetClass="path" presetSubtype="0" repeatCount="indefinite" autoRev="1" fill="hold" nodeType="withEffect">
                                  <p:stCondLst>
                                    <p:cond delay="1400"/>
                                  </p:stCondLst>
                                  <p:childTnLst>
                                    <p:animMotion origin="layout" path="M -2.08333E-6 2.22222E-6 L 0.09753 2.22222E-6 " pathEditMode="relative" rAng="0" ptsTypes="AA">
                                      <p:cBhvr>
                                        <p:cTn id="21"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rot="21410870">
            <a:off x="54405" y="3276236"/>
            <a:ext cx="3786728" cy="1021556"/>
          </a:xfrm>
          <a:prstGeom prst="wedgeRoundRectCallout">
            <a:avLst>
              <a:gd name="adj1" fmla="val -26627"/>
              <a:gd name="adj2" fmla="val 141840"/>
              <a:gd name="adj3" fmla="val 16667"/>
            </a:avLst>
          </a:prstGeom>
          <a:solidFill>
            <a:schemeClr val="accent3">
              <a:lumMod val="60000"/>
              <a:lumOff val="40000"/>
            </a:schemeClr>
          </a:solidFill>
          <a:ln w="38100">
            <a:solidFill>
              <a:schemeClr val="bg1"/>
            </a:solidFill>
          </a:ln>
          <a:effectLst>
            <a:outerShdw blurRad="50800" dist="38100" dir="2700000" algn="tl" rotWithShape="0">
              <a:prstClr val="black">
                <a:alpha val="40000"/>
              </a:prstClr>
            </a:outerShdw>
          </a:effectLst>
        </p:spPr>
        <p:txBody>
          <a:bodyPr wrap="square">
            <a:spAutoFit/>
          </a:bodyPr>
          <a:lstStyle/>
          <a:p>
            <a:pPr algn="ctr"/>
            <a:endParaRPr lang="en-US" dirty="0"/>
          </a:p>
          <a:p>
            <a:pPr algn="ctr"/>
            <a:endParaRPr lang="en-US" dirty="0"/>
          </a:p>
          <a:p>
            <a:pPr algn="ctr"/>
            <a:endParaRPr lang="en-US" dirty="0"/>
          </a:p>
        </p:txBody>
      </p:sp>
      <p:sp>
        <p:nvSpPr>
          <p:cNvPr id="5" name="TextBox 4"/>
          <p:cNvSpPr txBox="1"/>
          <p:nvPr/>
        </p:nvSpPr>
        <p:spPr>
          <a:xfrm rot="21371588">
            <a:off x="58585" y="3259972"/>
            <a:ext cx="3725209" cy="1009471"/>
          </a:xfrm>
          <a:prstGeom prst="roundRect">
            <a:avLst>
              <a:gd name="adj" fmla="val 9665"/>
            </a:avLst>
          </a:prstGeom>
          <a:noFill/>
          <a:ln>
            <a:noFill/>
          </a:ln>
        </p:spPr>
        <p:txBody>
          <a:bodyPr wrap="square" rtlCol="0">
            <a:spAutoFit/>
          </a:bodyPr>
          <a:lstStyle/>
          <a:p>
            <a:pPr algn="just"/>
            <a:r>
              <a:rPr lang="vi-VN" sz="2800" dirty="0">
                <a:solidFill>
                  <a:schemeClr val="bg1"/>
                </a:solidFill>
              </a:rPr>
              <a:t>Cùng hoàn thành sơ đồ</a:t>
            </a:r>
            <a:r>
              <a:rPr lang="en-US" sz="2800" dirty="0">
                <a:solidFill>
                  <a:schemeClr val="bg1"/>
                </a:solidFill>
              </a:rPr>
              <a:t> </a:t>
            </a:r>
            <a:r>
              <a:rPr lang="vi-VN" sz="2800" dirty="0">
                <a:solidFill>
                  <a:schemeClr val="bg1"/>
                </a:solidFill>
              </a:rPr>
              <a:t>theo gợi ý sau:</a:t>
            </a:r>
          </a:p>
        </p:txBody>
      </p:sp>
      <p:sp>
        <p:nvSpPr>
          <p:cNvPr id="9" name="Rounded Rectangle 8"/>
          <p:cNvSpPr/>
          <p:nvPr/>
        </p:nvSpPr>
        <p:spPr>
          <a:xfrm>
            <a:off x="1023726" y="184080"/>
            <a:ext cx="10034902" cy="646986"/>
          </a:xfrm>
          <a:prstGeom prst="roundRect">
            <a:avLst/>
          </a:prstGeom>
          <a:solidFill>
            <a:srgbClr val="70AD47">
              <a:lumMod val="20000"/>
              <a:lumOff val="80000"/>
            </a:srgbClr>
          </a:solidFill>
          <a:ln w="28575">
            <a:solidFill>
              <a:srgbClr val="70AD47">
                <a:lumMod val="75000"/>
              </a:srgbClr>
            </a:solidFill>
            <a:prstDash val="dash"/>
          </a:ln>
        </p:spPr>
        <p:txBody>
          <a:bodyPr wrap="square">
            <a:spAutoFit/>
          </a:bodyPr>
          <a:lstStyle/>
          <a:p>
            <a:pPr algn="ctr"/>
            <a:r>
              <a:rPr lang="en-US" sz="3200" b="1" dirty="0"/>
              <a:t>1. </a:t>
            </a:r>
            <a:r>
              <a:rPr lang="en-US" sz="3200" b="1" dirty="0" err="1"/>
              <a:t>Tìm</a:t>
            </a:r>
            <a:r>
              <a:rPr lang="en-US" sz="3200" b="1" dirty="0"/>
              <a:t> </a:t>
            </a:r>
            <a:r>
              <a:rPr lang="en-US" sz="3200" b="1" dirty="0" err="1"/>
              <a:t>hiểu</a:t>
            </a:r>
            <a:r>
              <a:rPr lang="en-US" sz="3200" b="1" dirty="0"/>
              <a:t> </a:t>
            </a:r>
            <a:r>
              <a:rPr lang="en-US" sz="3200" b="1" dirty="0" err="1"/>
              <a:t>về</a:t>
            </a:r>
            <a:r>
              <a:rPr lang="en-US" sz="3200" b="1" dirty="0"/>
              <a:t> </a:t>
            </a:r>
            <a:r>
              <a:rPr lang="en-US" sz="3200" b="1" dirty="0" err="1"/>
              <a:t>họ</a:t>
            </a:r>
            <a:r>
              <a:rPr lang="en-US" sz="3200" b="1" dirty="0"/>
              <a:t> </a:t>
            </a:r>
            <a:r>
              <a:rPr lang="en-US" sz="3200" b="1" dirty="0" err="1"/>
              <a:t>hàng</a:t>
            </a:r>
            <a:r>
              <a:rPr lang="en-US" sz="3200" b="1" dirty="0"/>
              <a:t> </a:t>
            </a:r>
            <a:r>
              <a:rPr lang="en-US" sz="3200" b="1" dirty="0" err="1"/>
              <a:t>bên</a:t>
            </a:r>
            <a:r>
              <a:rPr lang="en-US" sz="3200" b="1" dirty="0"/>
              <a:t> </a:t>
            </a:r>
            <a:r>
              <a:rPr lang="en-US" sz="3200" b="1" dirty="0" err="1"/>
              <a:t>nội</a:t>
            </a:r>
            <a:r>
              <a:rPr lang="en-US" sz="3200" b="1" dirty="0"/>
              <a:t>, </a:t>
            </a:r>
            <a:r>
              <a:rPr lang="en-US" sz="3200" b="1" dirty="0" err="1"/>
              <a:t>bên</a:t>
            </a:r>
            <a:r>
              <a:rPr lang="en-US" sz="3200" b="1" dirty="0"/>
              <a:t> </a:t>
            </a:r>
            <a:r>
              <a:rPr lang="en-US" sz="3200" b="1" dirty="0" err="1"/>
              <a:t>ngoại</a:t>
            </a:r>
            <a:r>
              <a:rPr lang="en-US" sz="3200" b="1" dirty="0"/>
              <a:t>.</a:t>
            </a:r>
          </a:p>
        </p:txBody>
      </p:sp>
      <p:grpSp>
        <p:nvGrpSpPr>
          <p:cNvPr id="2" name="Group 1">
            <a:extLst>
              <a:ext uri="{FF2B5EF4-FFF2-40B4-BE49-F238E27FC236}">
                <a16:creationId xmlns="" xmlns:a16="http://schemas.microsoft.com/office/drawing/2014/main" id="{0789494C-F9BE-4D93-A463-E01E6AF19770}"/>
              </a:ext>
            </a:extLst>
          </p:cNvPr>
          <p:cNvGrpSpPr/>
          <p:nvPr/>
        </p:nvGrpSpPr>
        <p:grpSpPr>
          <a:xfrm>
            <a:off x="341873" y="4533900"/>
            <a:ext cx="3656219" cy="1997436"/>
            <a:chOff x="341873" y="4533900"/>
            <a:chExt cx="3656219" cy="1997436"/>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6000" y1="66749" x2="21000" y2="86453"/>
                          <a14:foregroundMark x1="5125" y1="69951" x2="8000" y2="95320"/>
                          <a14:foregroundMark x1="10000" y1="61330" x2="16500" y2="66749"/>
                          <a14:foregroundMark x1="13625" y1="50493" x2="17500" y2="52463"/>
                          <a14:foregroundMark x1="5875" y1="57389" x2="3000" y2="34236"/>
                          <a14:foregroundMark x1="4625" y1="27833" x2="10750" y2="23892"/>
                          <a14:foregroundMark x1="14125" y1="18227" x2="23250" y2="33744"/>
                          <a14:foregroundMark x1="27000" y1="46552" x2="38375" y2="57635"/>
                          <a14:foregroundMark x1="44375" y1="42857" x2="45625" y2="60591"/>
                          <a14:foregroundMark x1="26875" y1="73153" x2="61000" y2="73892"/>
                          <a14:foregroundMark x1="14875" y1="95567" x2="84125" y2="97044"/>
                          <a14:foregroundMark x1="12250" y1="97044" x2="18000" y2="88916"/>
                          <a14:foregroundMark x1="26125" y1="85222" x2="34500" y2="83744"/>
                          <a14:foregroundMark x1="35375" y1="82512" x2="53875" y2="84236"/>
                          <a14:foregroundMark x1="29500" y1="98276" x2="42125" y2="97537"/>
                          <a14:foregroundMark x1="35500" y1="77833" x2="52375" y2="79557"/>
                          <a14:foregroundMark x1="37250" y1="66502" x2="50250" y2="66502"/>
                          <a14:foregroundMark x1="55375" y1="40640" x2="62875" y2="54187"/>
                          <a14:foregroundMark x1="60750" y1="33498" x2="63625" y2="35468"/>
                          <a14:foregroundMark x1="74250" y1="22167" x2="78500" y2="22414"/>
                          <a14:foregroundMark x1="76250" y1="73892" x2="81625" y2="79803"/>
                          <a14:foregroundMark x1="54750" y1="91626" x2="68000" y2="84483"/>
                          <a14:foregroundMark x1="83750" y1="84236" x2="92750" y2="80542"/>
                          <a14:foregroundMark x1="96500" y1="63054" x2="94750" y2="96798"/>
                          <a14:foregroundMark x1="67250" y1="52463" x2="74750" y2="43596"/>
                        </a14:backgroundRemoval>
                      </a14:imgEffect>
                    </a14:imgLayer>
                  </a14:imgProps>
                </a:ext>
                <a:ext uri="{28A0092B-C50C-407E-A947-70E740481C1C}">
                  <a14:useLocalDpi xmlns:a14="http://schemas.microsoft.com/office/drawing/2010/main" val="0"/>
                </a:ext>
              </a:extLst>
            </a:blip>
            <a:stretch>
              <a:fillRect/>
            </a:stretch>
          </p:blipFill>
          <p:spPr>
            <a:xfrm>
              <a:off x="341873" y="4533900"/>
              <a:ext cx="3656219" cy="1855531"/>
            </a:xfrm>
            <a:prstGeom prst="rect">
              <a:avLst/>
            </a:prstGeom>
          </p:spPr>
        </p:pic>
        <p:sp>
          <p:nvSpPr>
            <p:cNvPr id="11" name="TextBox 10"/>
            <p:cNvSpPr txBox="1"/>
            <p:nvPr/>
          </p:nvSpPr>
          <p:spPr>
            <a:xfrm>
              <a:off x="527018" y="5977755"/>
              <a:ext cx="3456561" cy="553581"/>
            </a:xfrm>
            <a:prstGeom prst="roundRect">
              <a:avLst>
                <a:gd name="adj" fmla="val 9665"/>
              </a:avLst>
            </a:prstGeom>
            <a:solidFill>
              <a:schemeClr val="bg1"/>
            </a:solidFill>
            <a:ln>
              <a:solidFill>
                <a:srgbClr val="5DBEB1"/>
              </a:solidFill>
            </a:ln>
          </p:spPr>
          <p:txBody>
            <a:bodyPr wrap="square" rtlCol="0">
              <a:spAutoFit/>
            </a:bodyPr>
            <a:lstStyle/>
            <a:p>
              <a:pPr algn="ctr">
                <a:spcAft>
                  <a:spcPts val="1200"/>
                </a:spcAft>
              </a:pPr>
              <a:r>
                <a:rPr lang="en-US" sz="2800" dirty="0" err="1">
                  <a:solidFill>
                    <a:prstClr val="black"/>
                  </a:solidFill>
                  <a:latin typeface="+mj-lt"/>
                </a:rPr>
                <a:t>Thảo</a:t>
              </a:r>
              <a:r>
                <a:rPr lang="en-US" sz="2800" dirty="0">
                  <a:solidFill>
                    <a:prstClr val="black"/>
                  </a:solidFill>
                  <a:latin typeface="+mj-lt"/>
                </a:rPr>
                <a:t> </a:t>
              </a:r>
              <a:r>
                <a:rPr lang="en-US" sz="2800" dirty="0" err="1">
                  <a:solidFill>
                    <a:prstClr val="black"/>
                  </a:solidFill>
                  <a:latin typeface="+mj-lt"/>
                </a:rPr>
                <a:t>luận</a:t>
              </a:r>
              <a:r>
                <a:rPr lang="en-US" sz="2800" dirty="0">
                  <a:solidFill>
                    <a:prstClr val="black"/>
                  </a:solidFill>
                  <a:latin typeface="+mj-lt"/>
                </a:rPr>
                <a:t> </a:t>
              </a:r>
              <a:r>
                <a:rPr lang="en-US" sz="2800" dirty="0" err="1">
                  <a:solidFill>
                    <a:prstClr val="black"/>
                  </a:solidFill>
                  <a:latin typeface="+mj-lt"/>
                </a:rPr>
                <a:t>nhóm</a:t>
              </a:r>
              <a:r>
                <a:rPr lang="en-US" sz="2800" dirty="0">
                  <a:solidFill>
                    <a:prstClr val="black"/>
                  </a:solidFill>
                  <a:latin typeface="+mj-lt"/>
                </a:rPr>
                <a:t> 4</a:t>
              </a:r>
            </a:p>
          </p:txBody>
        </p:sp>
      </p:grpSp>
      <p:pic>
        <p:nvPicPr>
          <p:cNvPr id="13" name="Picture 12">
            <a:extLst>
              <a:ext uri="{FF2B5EF4-FFF2-40B4-BE49-F238E27FC236}">
                <a16:creationId xmlns="" xmlns:a16="http://schemas.microsoft.com/office/drawing/2014/main" id="{79560B12-EDD0-466B-B5ED-107AD77EA18E}"/>
              </a:ext>
            </a:extLst>
          </p:cNvPr>
          <p:cNvPicPr>
            <a:picLocks noChangeAspect="1"/>
          </p:cNvPicPr>
          <p:nvPr/>
        </p:nvPicPr>
        <p:blipFill>
          <a:blip r:embed="rId4"/>
          <a:stretch>
            <a:fillRect/>
          </a:stretch>
        </p:blipFill>
        <p:spPr>
          <a:xfrm>
            <a:off x="4124537" y="1620048"/>
            <a:ext cx="7959674" cy="4911288"/>
          </a:xfrm>
          <a:prstGeom prst="rect">
            <a:avLst/>
          </a:prstGeom>
        </p:spPr>
      </p:pic>
    </p:spTree>
    <p:extLst>
      <p:ext uri="{BB962C8B-B14F-4D97-AF65-F5344CB8AC3E}">
        <p14:creationId xmlns:p14="http://schemas.microsoft.com/office/powerpoint/2010/main" val="405437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rot="391599">
            <a:off x="3962346" y="4025423"/>
            <a:ext cx="7157534" cy="646986"/>
          </a:xfrm>
          <a:prstGeom prst="roundRect">
            <a:avLst/>
          </a:prstGeom>
          <a:noFill/>
        </p:spPr>
        <p:txBody>
          <a:bodyPr wrap="square">
            <a:spAutoFit/>
          </a:bodyPr>
          <a:lstStyle/>
          <a:p>
            <a:pPr algn="ctr">
              <a:spcAft>
                <a:spcPts val="1200"/>
              </a:spcAft>
            </a:pPr>
            <a:endParaRPr lang="en-US" sz="3200" dirty="0">
              <a:solidFill>
                <a:prstClr val="black"/>
              </a:solidFill>
              <a:latin typeface="VNI-Avo" pitchFamily="2" charset="0"/>
            </a:endParaRPr>
          </a:p>
        </p:txBody>
      </p:sp>
      <p:pic>
        <p:nvPicPr>
          <p:cNvPr id="11" name="Picture 10"/>
          <p:cNvPicPr>
            <a:picLocks noChangeAspect="1"/>
          </p:cNvPicPr>
          <p:nvPr/>
        </p:nvPicPr>
        <p:blipFill>
          <a:blip r:embed="rId2">
            <a:clrChange>
              <a:clrFrom>
                <a:srgbClr val="FFFFFF"/>
              </a:clrFrom>
              <a:clrTo>
                <a:srgbClr val="FFFFFF">
                  <a:alpha val="0"/>
                </a:srgbClr>
              </a:clrTo>
            </a:clrChange>
          </a:blip>
          <a:stretch>
            <a:fillRect/>
          </a:stretch>
        </p:blipFill>
        <p:spPr>
          <a:xfrm>
            <a:off x="1243769" y="1569569"/>
            <a:ext cx="4447419" cy="507972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778" y="397498"/>
            <a:ext cx="3375781" cy="1389786"/>
          </a:xfrm>
          <a:prstGeom prst="rect">
            <a:avLst/>
          </a:prstGeom>
        </p:spPr>
      </p:pic>
      <p:pic>
        <p:nvPicPr>
          <p:cNvPr id="1026" name="Picture 2">
            <a:extLst>
              <a:ext uri="{FF2B5EF4-FFF2-40B4-BE49-F238E27FC236}">
                <a16:creationId xmlns="" xmlns:a16="http://schemas.microsoft.com/office/drawing/2014/main" id="{F60D221C-F0AE-444B-9D50-3B5EAA6980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1188" y="1951264"/>
            <a:ext cx="5575526" cy="3540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69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0F2F135B-B862-41F9-A212-8ADBE075FE9D}"/>
              </a:ext>
            </a:extLst>
          </p:cNvPr>
          <p:cNvGrpSpPr/>
          <p:nvPr/>
        </p:nvGrpSpPr>
        <p:grpSpPr>
          <a:xfrm>
            <a:off x="5246912" y="1828799"/>
            <a:ext cx="2416635" cy="2416635"/>
            <a:chOff x="4996542" y="1807027"/>
            <a:chExt cx="2416635" cy="2416635"/>
          </a:xfrm>
        </p:grpSpPr>
        <p:pic>
          <p:nvPicPr>
            <p:cNvPr id="3" name="Picture 2" descr="Icon&#10;&#10;Description automatically generated">
              <a:extLst>
                <a:ext uri="{FF2B5EF4-FFF2-40B4-BE49-F238E27FC236}">
                  <a16:creationId xmlns="" xmlns:a16="http://schemas.microsoft.com/office/drawing/2014/main" id="{F5683482-3F91-4BCF-BD1E-835824E9A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6542" y="1807027"/>
              <a:ext cx="2416635" cy="2416635"/>
            </a:xfrm>
            <a:prstGeom prst="rect">
              <a:avLst/>
            </a:prstGeom>
          </p:spPr>
        </p:pic>
        <p:sp>
          <p:nvSpPr>
            <p:cNvPr id="4" name="TextBox 3">
              <a:extLst>
                <a:ext uri="{FF2B5EF4-FFF2-40B4-BE49-F238E27FC236}">
                  <a16:creationId xmlns="" xmlns:a16="http://schemas.microsoft.com/office/drawing/2014/main" id="{C08C7D44-1998-40CB-82CC-0AC983DFA72B}"/>
                </a:ext>
              </a:extLst>
            </p:cNvPr>
            <p:cNvSpPr txBox="1"/>
            <p:nvPr/>
          </p:nvSpPr>
          <p:spPr>
            <a:xfrm>
              <a:off x="5431971" y="2928257"/>
              <a:ext cx="1567543" cy="461665"/>
            </a:xfrm>
            <a:prstGeom prst="rect">
              <a:avLst/>
            </a:prstGeom>
            <a:noFill/>
          </p:spPr>
          <p:txBody>
            <a:bodyPr wrap="square" rtlCol="0">
              <a:spAutoFit/>
            </a:bodyPr>
            <a:lstStyle/>
            <a:p>
              <a:pPr algn="ctr"/>
              <a:r>
                <a:rPr lang="en-US" sz="2400" b="1" dirty="0"/>
                <a:t>Gia </a:t>
              </a:r>
              <a:r>
                <a:rPr lang="en-US" sz="2400" b="1" dirty="0" err="1"/>
                <a:t>đình</a:t>
              </a:r>
              <a:endParaRPr lang="en-US" sz="2400" b="1" dirty="0"/>
            </a:p>
          </p:txBody>
        </p:sp>
      </p:grpSp>
      <p:sp>
        <p:nvSpPr>
          <p:cNvPr id="6" name="Arrow: Bent 5">
            <a:extLst>
              <a:ext uri="{FF2B5EF4-FFF2-40B4-BE49-F238E27FC236}">
                <a16:creationId xmlns="" xmlns:a16="http://schemas.microsoft.com/office/drawing/2014/main" id="{503617BA-A76C-48D9-B216-B09F21061F01}"/>
              </a:ext>
            </a:extLst>
          </p:cNvPr>
          <p:cNvSpPr/>
          <p:nvPr/>
        </p:nvSpPr>
        <p:spPr>
          <a:xfrm>
            <a:off x="6819898" y="968829"/>
            <a:ext cx="310244" cy="1513114"/>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3" name="Arrow: Bent 12">
            <a:extLst>
              <a:ext uri="{FF2B5EF4-FFF2-40B4-BE49-F238E27FC236}">
                <a16:creationId xmlns="" xmlns:a16="http://schemas.microsoft.com/office/drawing/2014/main" id="{DEB1CDB8-4DFA-4791-99BB-030B20FD6534}"/>
              </a:ext>
            </a:extLst>
          </p:cNvPr>
          <p:cNvSpPr/>
          <p:nvPr/>
        </p:nvSpPr>
        <p:spPr>
          <a:xfrm flipH="1">
            <a:off x="5711589" y="968829"/>
            <a:ext cx="321816" cy="1513114"/>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7" name="Rectangle: Rounded Corners 6">
            <a:extLst>
              <a:ext uri="{FF2B5EF4-FFF2-40B4-BE49-F238E27FC236}">
                <a16:creationId xmlns="" xmlns:a16="http://schemas.microsoft.com/office/drawing/2014/main" id="{66742F85-F930-4719-807D-A1A92DE80235}"/>
              </a:ext>
            </a:extLst>
          </p:cNvPr>
          <p:cNvSpPr/>
          <p:nvPr/>
        </p:nvSpPr>
        <p:spPr>
          <a:xfrm>
            <a:off x="3135085" y="642257"/>
            <a:ext cx="2547256" cy="151311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THÀNH VIÊN GIA ĐÌNH HỌ NỘI, HỌ NGOẠI CỦA EM</a:t>
            </a:r>
          </a:p>
        </p:txBody>
      </p:sp>
      <p:sp>
        <p:nvSpPr>
          <p:cNvPr id="14" name="Rectangle: Rounded Corners 13">
            <a:extLst>
              <a:ext uri="{FF2B5EF4-FFF2-40B4-BE49-F238E27FC236}">
                <a16:creationId xmlns="" xmlns:a16="http://schemas.microsoft.com/office/drawing/2014/main" id="{96FF133C-1C8A-44AA-AD8B-C127F73459E1}"/>
              </a:ext>
            </a:extLst>
          </p:cNvPr>
          <p:cNvSpPr/>
          <p:nvPr/>
        </p:nvSpPr>
        <p:spPr>
          <a:xfrm>
            <a:off x="7130142" y="751114"/>
            <a:ext cx="2764972" cy="1513114"/>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CÁC NGÀY KỶ NIỆM VÀ SỰ KIỆN QUAN TRỌNG CỦA GIA ĐÌNH</a:t>
            </a:r>
          </a:p>
        </p:txBody>
      </p:sp>
      <p:sp>
        <p:nvSpPr>
          <p:cNvPr id="15" name="Arrow: Bent 14">
            <a:extLst>
              <a:ext uri="{FF2B5EF4-FFF2-40B4-BE49-F238E27FC236}">
                <a16:creationId xmlns="" xmlns:a16="http://schemas.microsoft.com/office/drawing/2014/main" id="{8A7D5F95-FCB2-4D48-938A-05D2A788F77D}"/>
              </a:ext>
            </a:extLst>
          </p:cNvPr>
          <p:cNvSpPr/>
          <p:nvPr/>
        </p:nvSpPr>
        <p:spPr>
          <a:xfrm flipH="1" flipV="1">
            <a:off x="5682341" y="3961534"/>
            <a:ext cx="321816" cy="1503971"/>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6" name="Arrow: Bent 15">
            <a:extLst>
              <a:ext uri="{FF2B5EF4-FFF2-40B4-BE49-F238E27FC236}">
                <a16:creationId xmlns="" xmlns:a16="http://schemas.microsoft.com/office/drawing/2014/main" id="{79811DFE-79F3-42B8-A11E-45352872E22F}"/>
              </a:ext>
            </a:extLst>
          </p:cNvPr>
          <p:cNvSpPr/>
          <p:nvPr/>
        </p:nvSpPr>
        <p:spPr>
          <a:xfrm flipV="1">
            <a:off x="6937609" y="3954246"/>
            <a:ext cx="321817" cy="1503971"/>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7" name="Rectangle: Rounded Corners 16">
            <a:extLst>
              <a:ext uri="{FF2B5EF4-FFF2-40B4-BE49-F238E27FC236}">
                <a16:creationId xmlns="" xmlns:a16="http://schemas.microsoft.com/office/drawing/2014/main" id="{B091E8B1-2CE4-400F-AB0C-53FE8B1DEC03}"/>
              </a:ext>
            </a:extLst>
          </p:cNvPr>
          <p:cNvSpPr/>
          <p:nvPr/>
        </p:nvSpPr>
        <p:spPr>
          <a:xfrm>
            <a:off x="3135084" y="4822371"/>
            <a:ext cx="2492831" cy="1513114"/>
          </a:xfrm>
          <a:prstGeom prst="round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CÁCH PHÒNG TRÁNH HỎA HOẠN KHI Ở NHÀ</a:t>
            </a:r>
          </a:p>
        </p:txBody>
      </p:sp>
      <p:sp>
        <p:nvSpPr>
          <p:cNvPr id="18" name="Rectangle: Rounded Corners 17">
            <a:extLst>
              <a:ext uri="{FF2B5EF4-FFF2-40B4-BE49-F238E27FC236}">
                <a16:creationId xmlns="" xmlns:a16="http://schemas.microsoft.com/office/drawing/2014/main" id="{E71317A5-5F21-4B6A-BF28-4DB63B76CB06}"/>
              </a:ext>
            </a:extLst>
          </p:cNvPr>
          <p:cNvSpPr/>
          <p:nvPr/>
        </p:nvSpPr>
        <p:spPr>
          <a:xfrm>
            <a:off x="7249884" y="4822371"/>
            <a:ext cx="2645230" cy="1513114"/>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NHỮNG VIỆC LÀM ĐỂ GIỮ VỆ SINH XUNG QUANH NHÀ Ở</a:t>
            </a:r>
          </a:p>
        </p:txBody>
      </p:sp>
      <p:cxnSp>
        <p:nvCxnSpPr>
          <p:cNvPr id="9" name="Straight Connector 8">
            <a:extLst>
              <a:ext uri="{FF2B5EF4-FFF2-40B4-BE49-F238E27FC236}">
                <a16:creationId xmlns="" xmlns:a16="http://schemas.microsoft.com/office/drawing/2014/main" id="{7F302F4A-6E91-4F1F-8E5F-64FAC8B06A21}"/>
              </a:ext>
            </a:extLst>
          </p:cNvPr>
          <p:cNvCxnSpPr>
            <a:cxnSpLocks/>
            <a:stCxn id="7" idx="1"/>
            <a:endCxn id="20" idx="2"/>
          </p:cNvCxnSpPr>
          <p:nvPr/>
        </p:nvCxnSpPr>
        <p:spPr>
          <a:xfrm flipH="1">
            <a:off x="2813956" y="1398814"/>
            <a:ext cx="32112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Right Bracket 19">
            <a:extLst>
              <a:ext uri="{FF2B5EF4-FFF2-40B4-BE49-F238E27FC236}">
                <a16:creationId xmlns="" xmlns:a16="http://schemas.microsoft.com/office/drawing/2014/main" id="{555CC762-B64C-4978-987B-63D697DB5C1C}"/>
              </a:ext>
            </a:extLst>
          </p:cNvPr>
          <p:cNvSpPr/>
          <p:nvPr/>
        </p:nvSpPr>
        <p:spPr>
          <a:xfrm>
            <a:off x="2677885" y="800101"/>
            <a:ext cx="136071" cy="1197425"/>
          </a:xfrm>
          <a:prstGeom prst="righ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Rounded Corners 20">
            <a:extLst>
              <a:ext uri="{FF2B5EF4-FFF2-40B4-BE49-F238E27FC236}">
                <a16:creationId xmlns="" xmlns:a16="http://schemas.microsoft.com/office/drawing/2014/main" id="{6D95F321-4C54-4D1F-AFC4-F1EBF2299755}"/>
              </a:ext>
            </a:extLst>
          </p:cNvPr>
          <p:cNvSpPr/>
          <p:nvPr/>
        </p:nvSpPr>
        <p:spPr>
          <a:xfrm>
            <a:off x="1785258" y="413657"/>
            <a:ext cx="892628" cy="7293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HỌ NỘI</a:t>
            </a:r>
          </a:p>
        </p:txBody>
      </p:sp>
      <p:sp>
        <p:nvSpPr>
          <p:cNvPr id="23" name="Rectangle: Rounded Corners 22">
            <a:extLst>
              <a:ext uri="{FF2B5EF4-FFF2-40B4-BE49-F238E27FC236}">
                <a16:creationId xmlns="" xmlns:a16="http://schemas.microsoft.com/office/drawing/2014/main" id="{C873F492-0C34-4AB2-883C-B0D6DA6BC0D1}"/>
              </a:ext>
            </a:extLst>
          </p:cNvPr>
          <p:cNvSpPr/>
          <p:nvPr/>
        </p:nvSpPr>
        <p:spPr>
          <a:xfrm>
            <a:off x="1785257" y="1752602"/>
            <a:ext cx="1028700" cy="7293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HỌ NGOẠI</a:t>
            </a:r>
          </a:p>
        </p:txBody>
      </p:sp>
      <p:cxnSp>
        <p:nvCxnSpPr>
          <p:cNvPr id="25" name="Straight Connector 24">
            <a:extLst>
              <a:ext uri="{FF2B5EF4-FFF2-40B4-BE49-F238E27FC236}">
                <a16:creationId xmlns="" xmlns:a16="http://schemas.microsoft.com/office/drawing/2014/main" id="{BBC330C0-A334-44DA-A1A5-76B2E74A3AAA}"/>
              </a:ext>
            </a:extLst>
          </p:cNvPr>
          <p:cNvCxnSpPr>
            <a:cxnSpLocks/>
          </p:cNvCxnSpPr>
          <p:nvPr/>
        </p:nvCxnSpPr>
        <p:spPr>
          <a:xfrm flipH="1">
            <a:off x="979714" y="794658"/>
            <a:ext cx="80554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1" name="Right Bracket 30">
            <a:extLst>
              <a:ext uri="{FF2B5EF4-FFF2-40B4-BE49-F238E27FC236}">
                <a16:creationId xmlns="" xmlns:a16="http://schemas.microsoft.com/office/drawing/2014/main" id="{ADDAFE5C-CD14-4DFD-BC60-76A5BC89E7B7}"/>
              </a:ext>
            </a:extLst>
          </p:cNvPr>
          <p:cNvSpPr/>
          <p:nvPr/>
        </p:nvSpPr>
        <p:spPr>
          <a:xfrm>
            <a:off x="1251853" y="234044"/>
            <a:ext cx="136071" cy="1197425"/>
          </a:xfrm>
          <a:prstGeom prst="righ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Rounded Corners 31">
            <a:extLst>
              <a:ext uri="{FF2B5EF4-FFF2-40B4-BE49-F238E27FC236}">
                <a16:creationId xmlns="" xmlns:a16="http://schemas.microsoft.com/office/drawing/2014/main" id="{55581140-E3BE-41CC-B737-BCE42FC1C411}"/>
              </a:ext>
            </a:extLst>
          </p:cNvPr>
          <p:cNvSpPr/>
          <p:nvPr/>
        </p:nvSpPr>
        <p:spPr>
          <a:xfrm>
            <a:off x="63605" y="1"/>
            <a:ext cx="1158999" cy="56605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ÔNG BÀ NỘI</a:t>
            </a:r>
          </a:p>
        </p:txBody>
      </p:sp>
      <p:sp>
        <p:nvSpPr>
          <p:cNvPr id="33" name="Rectangle: Rounded Corners 32">
            <a:extLst>
              <a:ext uri="{FF2B5EF4-FFF2-40B4-BE49-F238E27FC236}">
                <a16:creationId xmlns="" xmlns:a16="http://schemas.microsoft.com/office/drawing/2014/main" id="{9ACC3451-ED0A-4D63-8E5E-4BA4D9755E1F}"/>
              </a:ext>
            </a:extLst>
          </p:cNvPr>
          <p:cNvSpPr/>
          <p:nvPr/>
        </p:nvSpPr>
        <p:spPr>
          <a:xfrm>
            <a:off x="0" y="631371"/>
            <a:ext cx="1251852" cy="40821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BÁC GÁI</a:t>
            </a:r>
          </a:p>
        </p:txBody>
      </p:sp>
      <p:sp>
        <p:nvSpPr>
          <p:cNvPr id="34" name="Rectangle: Rounded Corners 33">
            <a:extLst>
              <a:ext uri="{FF2B5EF4-FFF2-40B4-BE49-F238E27FC236}">
                <a16:creationId xmlns="" xmlns:a16="http://schemas.microsoft.com/office/drawing/2014/main" id="{8AB971AB-15C5-446C-BC7C-E1E9D4828859}"/>
              </a:ext>
            </a:extLst>
          </p:cNvPr>
          <p:cNvSpPr/>
          <p:nvPr/>
        </p:nvSpPr>
        <p:spPr>
          <a:xfrm>
            <a:off x="63605" y="1121234"/>
            <a:ext cx="1188247" cy="3918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CHÚ</a:t>
            </a:r>
          </a:p>
        </p:txBody>
      </p:sp>
      <p:cxnSp>
        <p:nvCxnSpPr>
          <p:cNvPr id="35" name="Straight Connector 34">
            <a:extLst>
              <a:ext uri="{FF2B5EF4-FFF2-40B4-BE49-F238E27FC236}">
                <a16:creationId xmlns="" xmlns:a16="http://schemas.microsoft.com/office/drawing/2014/main" id="{99F6A7DE-0936-49A0-996C-8B20857439E0}"/>
              </a:ext>
            </a:extLst>
          </p:cNvPr>
          <p:cNvCxnSpPr>
            <a:cxnSpLocks/>
          </p:cNvCxnSpPr>
          <p:nvPr/>
        </p:nvCxnSpPr>
        <p:spPr>
          <a:xfrm flipH="1">
            <a:off x="979713" y="2155372"/>
            <a:ext cx="80554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6" name="Right Bracket 35">
            <a:extLst>
              <a:ext uri="{FF2B5EF4-FFF2-40B4-BE49-F238E27FC236}">
                <a16:creationId xmlns="" xmlns:a16="http://schemas.microsoft.com/office/drawing/2014/main" id="{17BBFBD3-556B-45B1-9582-CB16717019E3}"/>
              </a:ext>
            </a:extLst>
          </p:cNvPr>
          <p:cNvSpPr/>
          <p:nvPr/>
        </p:nvSpPr>
        <p:spPr>
          <a:xfrm>
            <a:off x="1270908" y="1725386"/>
            <a:ext cx="136071" cy="1197425"/>
          </a:xfrm>
          <a:prstGeom prst="righ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ectangle: Rounded Corners 36">
            <a:extLst>
              <a:ext uri="{FF2B5EF4-FFF2-40B4-BE49-F238E27FC236}">
                <a16:creationId xmlns="" xmlns:a16="http://schemas.microsoft.com/office/drawing/2014/main" id="{4741F32D-69FF-4591-BD6A-BBF2CB91A8AC}"/>
              </a:ext>
            </a:extLst>
          </p:cNvPr>
          <p:cNvSpPr/>
          <p:nvPr/>
        </p:nvSpPr>
        <p:spPr>
          <a:xfrm>
            <a:off x="105438" y="1605645"/>
            <a:ext cx="1158999" cy="56605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ÔNG BÀ NGOẠI</a:t>
            </a:r>
          </a:p>
        </p:txBody>
      </p:sp>
      <p:sp>
        <p:nvSpPr>
          <p:cNvPr id="38" name="Rectangle: Rounded Corners 37">
            <a:extLst>
              <a:ext uri="{FF2B5EF4-FFF2-40B4-BE49-F238E27FC236}">
                <a16:creationId xmlns="" xmlns:a16="http://schemas.microsoft.com/office/drawing/2014/main" id="{51A50059-2138-4C8D-92BF-549183F078F4}"/>
              </a:ext>
            </a:extLst>
          </p:cNvPr>
          <p:cNvSpPr/>
          <p:nvPr/>
        </p:nvSpPr>
        <p:spPr>
          <a:xfrm>
            <a:off x="134685" y="2237016"/>
            <a:ext cx="1158999" cy="34834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DÌ</a:t>
            </a:r>
          </a:p>
        </p:txBody>
      </p:sp>
      <p:sp>
        <p:nvSpPr>
          <p:cNvPr id="39" name="Rectangle: Rounded Corners 38">
            <a:extLst>
              <a:ext uri="{FF2B5EF4-FFF2-40B4-BE49-F238E27FC236}">
                <a16:creationId xmlns="" xmlns:a16="http://schemas.microsoft.com/office/drawing/2014/main" id="{7311CCEC-9237-4BCE-855F-2005A215B11D}"/>
              </a:ext>
            </a:extLst>
          </p:cNvPr>
          <p:cNvSpPr/>
          <p:nvPr/>
        </p:nvSpPr>
        <p:spPr>
          <a:xfrm>
            <a:off x="134685" y="2705100"/>
            <a:ext cx="1188247" cy="3918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CẬU</a:t>
            </a:r>
          </a:p>
        </p:txBody>
      </p:sp>
      <p:cxnSp>
        <p:nvCxnSpPr>
          <p:cNvPr id="40" name="Straight Connector 39">
            <a:extLst>
              <a:ext uri="{FF2B5EF4-FFF2-40B4-BE49-F238E27FC236}">
                <a16:creationId xmlns="" xmlns:a16="http://schemas.microsoft.com/office/drawing/2014/main" id="{E251849C-1C3A-41CD-AF50-1567963167EF}"/>
              </a:ext>
            </a:extLst>
          </p:cNvPr>
          <p:cNvCxnSpPr>
            <a:cxnSpLocks/>
          </p:cNvCxnSpPr>
          <p:nvPr/>
        </p:nvCxnSpPr>
        <p:spPr>
          <a:xfrm flipH="1">
            <a:off x="9895115" y="1502228"/>
            <a:ext cx="85997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4" name="Right Bracket 43">
            <a:extLst>
              <a:ext uri="{FF2B5EF4-FFF2-40B4-BE49-F238E27FC236}">
                <a16:creationId xmlns="" xmlns:a16="http://schemas.microsoft.com/office/drawing/2014/main" id="{F27B5538-4358-47B5-B2C7-51447927B0FE}"/>
              </a:ext>
            </a:extLst>
          </p:cNvPr>
          <p:cNvSpPr/>
          <p:nvPr/>
        </p:nvSpPr>
        <p:spPr>
          <a:xfrm rot="10800000">
            <a:off x="10319657" y="952502"/>
            <a:ext cx="136071" cy="1197425"/>
          </a:xfrm>
          <a:prstGeom prst="righ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Rounded Corners 45">
            <a:extLst>
              <a:ext uri="{FF2B5EF4-FFF2-40B4-BE49-F238E27FC236}">
                <a16:creationId xmlns="" xmlns:a16="http://schemas.microsoft.com/office/drawing/2014/main" id="{C46909BE-D2D6-44EF-B380-A17C329CD66C}"/>
              </a:ext>
            </a:extLst>
          </p:cNvPr>
          <p:cNvSpPr/>
          <p:nvPr/>
        </p:nvSpPr>
        <p:spPr>
          <a:xfrm>
            <a:off x="10455728" y="576942"/>
            <a:ext cx="1672667" cy="566056"/>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NGÀY CƯỚI CỦA BỐ MẸ</a:t>
            </a:r>
          </a:p>
        </p:txBody>
      </p:sp>
      <p:sp>
        <p:nvSpPr>
          <p:cNvPr id="47" name="Rectangle: Rounded Corners 46">
            <a:extLst>
              <a:ext uri="{FF2B5EF4-FFF2-40B4-BE49-F238E27FC236}">
                <a16:creationId xmlns="" xmlns:a16="http://schemas.microsoft.com/office/drawing/2014/main" id="{3BA02621-4B1C-45F3-A2B3-A2CA4AEAF282}"/>
              </a:ext>
            </a:extLst>
          </p:cNvPr>
          <p:cNvSpPr/>
          <p:nvPr/>
        </p:nvSpPr>
        <p:spPr>
          <a:xfrm>
            <a:off x="10477498" y="1230090"/>
            <a:ext cx="1672667" cy="566056"/>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NGÀY EM ĐƯỢC SINH RA</a:t>
            </a:r>
          </a:p>
        </p:txBody>
      </p:sp>
      <p:sp>
        <p:nvSpPr>
          <p:cNvPr id="48" name="Rectangle: Rounded Corners 47">
            <a:extLst>
              <a:ext uri="{FF2B5EF4-FFF2-40B4-BE49-F238E27FC236}">
                <a16:creationId xmlns="" xmlns:a16="http://schemas.microsoft.com/office/drawing/2014/main" id="{4C7464EF-0383-48C2-B672-A66B1758AF8E}"/>
              </a:ext>
            </a:extLst>
          </p:cNvPr>
          <p:cNvSpPr/>
          <p:nvPr/>
        </p:nvSpPr>
        <p:spPr>
          <a:xfrm>
            <a:off x="10455727" y="1907721"/>
            <a:ext cx="1672667" cy="566056"/>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NGÀY EM VÀO LỚP 1</a:t>
            </a:r>
          </a:p>
        </p:txBody>
      </p:sp>
      <p:cxnSp>
        <p:nvCxnSpPr>
          <p:cNvPr id="49" name="Straight Connector 48">
            <a:extLst>
              <a:ext uri="{FF2B5EF4-FFF2-40B4-BE49-F238E27FC236}">
                <a16:creationId xmlns="" xmlns:a16="http://schemas.microsoft.com/office/drawing/2014/main" id="{BDFCBF9C-6D28-4955-9B2A-6321FC7EBB56}"/>
              </a:ext>
            </a:extLst>
          </p:cNvPr>
          <p:cNvCxnSpPr>
            <a:cxnSpLocks/>
          </p:cNvCxnSpPr>
          <p:nvPr/>
        </p:nvCxnSpPr>
        <p:spPr>
          <a:xfrm flipH="1">
            <a:off x="2503714" y="5736773"/>
            <a:ext cx="6368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0" name="Right Bracket 49">
            <a:extLst>
              <a:ext uri="{FF2B5EF4-FFF2-40B4-BE49-F238E27FC236}">
                <a16:creationId xmlns="" xmlns:a16="http://schemas.microsoft.com/office/drawing/2014/main" id="{18D91F2B-0F77-4471-ADF1-D06E3622C758}"/>
              </a:ext>
            </a:extLst>
          </p:cNvPr>
          <p:cNvSpPr/>
          <p:nvPr/>
        </p:nvSpPr>
        <p:spPr>
          <a:xfrm>
            <a:off x="2683327" y="5138060"/>
            <a:ext cx="136071" cy="1197425"/>
          </a:xfrm>
          <a:prstGeom prst="righ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Rectangle: Rounded Corners 51">
            <a:extLst>
              <a:ext uri="{FF2B5EF4-FFF2-40B4-BE49-F238E27FC236}">
                <a16:creationId xmlns="" xmlns:a16="http://schemas.microsoft.com/office/drawing/2014/main" id="{B633DD00-2524-4CE8-A378-1B63F9C76F9E}"/>
              </a:ext>
            </a:extLst>
          </p:cNvPr>
          <p:cNvSpPr/>
          <p:nvPr/>
        </p:nvSpPr>
        <p:spPr>
          <a:xfrm>
            <a:off x="47639" y="4694466"/>
            <a:ext cx="2630246" cy="63681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KHÔNG VỪA CẮM PIN VỪA CHƠI ĐIỆN THOẠI</a:t>
            </a:r>
          </a:p>
        </p:txBody>
      </p:sp>
      <p:sp>
        <p:nvSpPr>
          <p:cNvPr id="53" name="Rectangle: Rounded Corners 52">
            <a:extLst>
              <a:ext uri="{FF2B5EF4-FFF2-40B4-BE49-F238E27FC236}">
                <a16:creationId xmlns="" xmlns:a16="http://schemas.microsoft.com/office/drawing/2014/main" id="{5CFA51E0-5375-439F-8BFB-3B735D49D737}"/>
              </a:ext>
            </a:extLst>
          </p:cNvPr>
          <p:cNvSpPr/>
          <p:nvPr/>
        </p:nvSpPr>
        <p:spPr>
          <a:xfrm>
            <a:off x="-1345" y="5434696"/>
            <a:ext cx="2630246" cy="63681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KHÔNG ĐỂ CÁC VẬT LIỆU DỄ CHÁY GẦN BẾP</a:t>
            </a:r>
          </a:p>
        </p:txBody>
      </p:sp>
      <p:sp>
        <p:nvSpPr>
          <p:cNvPr id="54" name="Rectangle: Rounded Corners 53">
            <a:extLst>
              <a:ext uri="{FF2B5EF4-FFF2-40B4-BE49-F238E27FC236}">
                <a16:creationId xmlns="" xmlns:a16="http://schemas.microsoft.com/office/drawing/2014/main" id="{142E267C-4627-4B6D-901A-D6F3FC856605}"/>
              </a:ext>
            </a:extLst>
          </p:cNvPr>
          <p:cNvSpPr/>
          <p:nvPr/>
        </p:nvSpPr>
        <p:spPr>
          <a:xfrm>
            <a:off x="91856" y="6136825"/>
            <a:ext cx="2630246" cy="63681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CHÚ Ý KHI NẤU ĂN</a:t>
            </a:r>
          </a:p>
        </p:txBody>
      </p:sp>
      <p:cxnSp>
        <p:nvCxnSpPr>
          <p:cNvPr id="55" name="Straight Connector 54">
            <a:extLst>
              <a:ext uri="{FF2B5EF4-FFF2-40B4-BE49-F238E27FC236}">
                <a16:creationId xmlns="" xmlns:a16="http://schemas.microsoft.com/office/drawing/2014/main" id="{19CA8DCD-E34D-48D9-9324-06CB958A2988}"/>
              </a:ext>
            </a:extLst>
          </p:cNvPr>
          <p:cNvCxnSpPr>
            <a:cxnSpLocks/>
          </p:cNvCxnSpPr>
          <p:nvPr/>
        </p:nvCxnSpPr>
        <p:spPr>
          <a:xfrm flipH="1">
            <a:off x="9892392" y="5489126"/>
            <a:ext cx="85997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6" name="Right Bracket 55">
            <a:extLst>
              <a:ext uri="{FF2B5EF4-FFF2-40B4-BE49-F238E27FC236}">
                <a16:creationId xmlns="" xmlns:a16="http://schemas.microsoft.com/office/drawing/2014/main" id="{8AAC795F-D47E-4700-B199-92B3E3F2DC18}"/>
              </a:ext>
            </a:extLst>
          </p:cNvPr>
          <p:cNvSpPr/>
          <p:nvPr/>
        </p:nvSpPr>
        <p:spPr>
          <a:xfrm rot="10800000">
            <a:off x="10316934" y="4939400"/>
            <a:ext cx="136071" cy="1197425"/>
          </a:xfrm>
          <a:prstGeom prst="righ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Rectangle: Rounded Corners 58">
            <a:extLst>
              <a:ext uri="{FF2B5EF4-FFF2-40B4-BE49-F238E27FC236}">
                <a16:creationId xmlns="" xmlns:a16="http://schemas.microsoft.com/office/drawing/2014/main" id="{7A677EDE-AAA7-42A1-BD02-99C92EF7B284}"/>
              </a:ext>
            </a:extLst>
          </p:cNvPr>
          <p:cNvSpPr/>
          <p:nvPr/>
        </p:nvSpPr>
        <p:spPr>
          <a:xfrm>
            <a:off x="10477499" y="4667251"/>
            <a:ext cx="1672667" cy="5660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QUÉT SÂN</a:t>
            </a:r>
          </a:p>
        </p:txBody>
      </p:sp>
      <p:sp>
        <p:nvSpPr>
          <p:cNvPr id="60" name="Rectangle: Rounded Corners 59">
            <a:extLst>
              <a:ext uri="{FF2B5EF4-FFF2-40B4-BE49-F238E27FC236}">
                <a16:creationId xmlns="" xmlns:a16="http://schemas.microsoft.com/office/drawing/2014/main" id="{D7645ACC-5232-4A6C-9AB5-F36FBC3C54F6}"/>
              </a:ext>
            </a:extLst>
          </p:cNvPr>
          <p:cNvSpPr/>
          <p:nvPr/>
        </p:nvSpPr>
        <p:spPr>
          <a:xfrm>
            <a:off x="10499269" y="5320399"/>
            <a:ext cx="1672667" cy="5660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VỨT RÁC ĐÚNG NƠI </a:t>
            </a:r>
          </a:p>
        </p:txBody>
      </p:sp>
      <p:sp>
        <p:nvSpPr>
          <p:cNvPr id="61" name="Rectangle: Rounded Corners 60">
            <a:extLst>
              <a:ext uri="{FF2B5EF4-FFF2-40B4-BE49-F238E27FC236}">
                <a16:creationId xmlns="" xmlns:a16="http://schemas.microsoft.com/office/drawing/2014/main" id="{253F57CD-7F2A-4B27-81F2-15ADAAB27055}"/>
              </a:ext>
            </a:extLst>
          </p:cNvPr>
          <p:cNvSpPr/>
          <p:nvPr/>
        </p:nvSpPr>
        <p:spPr>
          <a:xfrm>
            <a:off x="10477498" y="5998030"/>
            <a:ext cx="1672667" cy="5660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DỌN DẸP CHUỒNG TRẠI</a:t>
            </a:r>
          </a:p>
        </p:txBody>
      </p:sp>
    </p:spTree>
    <p:extLst>
      <p:ext uri="{BB962C8B-B14F-4D97-AF65-F5344CB8AC3E}">
        <p14:creationId xmlns:p14="http://schemas.microsoft.com/office/powerpoint/2010/main" val="339671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barn(inVertical)">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fade">
                                      <p:cBhvr>
                                        <p:cTn id="89" dur="500"/>
                                        <p:tgtEl>
                                          <p:spTgt spid="35"/>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barn(inVertical)">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500"/>
                                        <p:tgtEl>
                                          <p:spTgt spid="37"/>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fade">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500"/>
                                        <p:tgtEl>
                                          <p:spTgt spid="39"/>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40"/>
                                        </p:tgtEl>
                                        <p:attrNameLst>
                                          <p:attrName>style.visibility</p:attrName>
                                        </p:attrNameLst>
                                      </p:cBhvr>
                                      <p:to>
                                        <p:strVal val="visible"/>
                                      </p:to>
                                    </p:set>
                                    <p:animEffect transition="in" filter="fade">
                                      <p:cBhvr>
                                        <p:cTn id="114" dur="500"/>
                                        <p:tgtEl>
                                          <p:spTgt spid="40"/>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44"/>
                                        </p:tgtEl>
                                        <p:attrNameLst>
                                          <p:attrName>style.visibility</p:attrName>
                                        </p:attrNameLst>
                                      </p:cBhvr>
                                      <p:to>
                                        <p:strVal val="visible"/>
                                      </p:to>
                                    </p:set>
                                    <p:animEffect transition="in" filter="barn(inVertical)">
                                      <p:cBhvr>
                                        <p:cTn id="119" dur="500"/>
                                        <p:tgtEl>
                                          <p:spTgt spid="44"/>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fade">
                                      <p:cBhvr>
                                        <p:cTn id="124" dur="500"/>
                                        <p:tgtEl>
                                          <p:spTgt spid="46"/>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47"/>
                                        </p:tgtEl>
                                        <p:attrNameLst>
                                          <p:attrName>style.visibility</p:attrName>
                                        </p:attrNameLst>
                                      </p:cBhvr>
                                      <p:to>
                                        <p:strVal val="visible"/>
                                      </p:to>
                                    </p:set>
                                    <p:animEffect transition="in" filter="fade">
                                      <p:cBhvr>
                                        <p:cTn id="129" dur="500"/>
                                        <p:tgtEl>
                                          <p:spTgt spid="47"/>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48"/>
                                        </p:tgtEl>
                                        <p:attrNameLst>
                                          <p:attrName>style.visibility</p:attrName>
                                        </p:attrNameLst>
                                      </p:cBhvr>
                                      <p:to>
                                        <p:strVal val="visible"/>
                                      </p:to>
                                    </p:set>
                                    <p:animEffect transition="in" filter="fade">
                                      <p:cBhvr>
                                        <p:cTn id="134" dur="500"/>
                                        <p:tgtEl>
                                          <p:spTgt spid="48"/>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49"/>
                                        </p:tgtEl>
                                        <p:attrNameLst>
                                          <p:attrName>style.visibility</p:attrName>
                                        </p:attrNameLst>
                                      </p:cBhvr>
                                      <p:to>
                                        <p:strVal val="visible"/>
                                      </p:to>
                                    </p:set>
                                    <p:animEffect transition="in" filter="fade">
                                      <p:cBhvr>
                                        <p:cTn id="139" dur="500"/>
                                        <p:tgtEl>
                                          <p:spTgt spid="49"/>
                                        </p:tgtEl>
                                      </p:cBhvr>
                                    </p:animEffect>
                                  </p:childTnLst>
                                </p:cTn>
                              </p:par>
                            </p:childTnLst>
                          </p:cTn>
                        </p:par>
                      </p:childTnLst>
                    </p:cTn>
                  </p:par>
                  <p:par>
                    <p:cTn id="140" fill="hold">
                      <p:stCondLst>
                        <p:cond delay="indefinite"/>
                      </p:stCondLst>
                      <p:childTnLst>
                        <p:par>
                          <p:cTn id="141" fill="hold">
                            <p:stCondLst>
                              <p:cond delay="0"/>
                            </p:stCondLst>
                            <p:childTnLst>
                              <p:par>
                                <p:cTn id="142" presetID="16" presetClass="entr" presetSubtype="21" fill="hold" grpId="0" nodeType="clickEffect">
                                  <p:stCondLst>
                                    <p:cond delay="0"/>
                                  </p:stCondLst>
                                  <p:childTnLst>
                                    <p:set>
                                      <p:cBhvr>
                                        <p:cTn id="143" dur="1" fill="hold">
                                          <p:stCondLst>
                                            <p:cond delay="0"/>
                                          </p:stCondLst>
                                        </p:cTn>
                                        <p:tgtEl>
                                          <p:spTgt spid="50"/>
                                        </p:tgtEl>
                                        <p:attrNameLst>
                                          <p:attrName>style.visibility</p:attrName>
                                        </p:attrNameLst>
                                      </p:cBhvr>
                                      <p:to>
                                        <p:strVal val="visible"/>
                                      </p:to>
                                    </p:set>
                                    <p:animEffect transition="in" filter="barn(inVertical)">
                                      <p:cBhvr>
                                        <p:cTn id="144" dur="500"/>
                                        <p:tgtEl>
                                          <p:spTgt spid="50"/>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52"/>
                                        </p:tgtEl>
                                        <p:attrNameLst>
                                          <p:attrName>style.visibility</p:attrName>
                                        </p:attrNameLst>
                                      </p:cBhvr>
                                      <p:to>
                                        <p:strVal val="visible"/>
                                      </p:to>
                                    </p:set>
                                    <p:animEffect transition="in" filter="fade">
                                      <p:cBhvr>
                                        <p:cTn id="149" dur="500"/>
                                        <p:tgtEl>
                                          <p:spTgt spid="52"/>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53"/>
                                        </p:tgtEl>
                                        <p:attrNameLst>
                                          <p:attrName>style.visibility</p:attrName>
                                        </p:attrNameLst>
                                      </p:cBhvr>
                                      <p:to>
                                        <p:strVal val="visible"/>
                                      </p:to>
                                    </p:set>
                                    <p:animEffect transition="in" filter="fade">
                                      <p:cBhvr>
                                        <p:cTn id="154" dur="500"/>
                                        <p:tgtEl>
                                          <p:spTgt spid="53"/>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54"/>
                                        </p:tgtEl>
                                        <p:attrNameLst>
                                          <p:attrName>style.visibility</p:attrName>
                                        </p:attrNameLst>
                                      </p:cBhvr>
                                      <p:to>
                                        <p:strVal val="visible"/>
                                      </p:to>
                                    </p:set>
                                    <p:animEffect transition="in" filter="fade">
                                      <p:cBhvr>
                                        <p:cTn id="159" dur="500"/>
                                        <p:tgtEl>
                                          <p:spTgt spid="54"/>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55"/>
                                        </p:tgtEl>
                                        <p:attrNameLst>
                                          <p:attrName>style.visibility</p:attrName>
                                        </p:attrNameLst>
                                      </p:cBhvr>
                                      <p:to>
                                        <p:strVal val="visible"/>
                                      </p:to>
                                    </p:set>
                                    <p:animEffect transition="in" filter="fade">
                                      <p:cBhvr>
                                        <p:cTn id="164" dur="500"/>
                                        <p:tgtEl>
                                          <p:spTgt spid="55"/>
                                        </p:tgtEl>
                                      </p:cBhvr>
                                    </p:animEffect>
                                  </p:childTnLst>
                                </p:cTn>
                              </p:par>
                            </p:childTnLst>
                          </p:cTn>
                        </p:par>
                      </p:childTnLst>
                    </p:cTn>
                  </p:par>
                  <p:par>
                    <p:cTn id="165" fill="hold">
                      <p:stCondLst>
                        <p:cond delay="indefinite"/>
                      </p:stCondLst>
                      <p:childTnLst>
                        <p:par>
                          <p:cTn id="166" fill="hold">
                            <p:stCondLst>
                              <p:cond delay="0"/>
                            </p:stCondLst>
                            <p:childTnLst>
                              <p:par>
                                <p:cTn id="167" presetID="16" presetClass="entr" presetSubtype="21" fill="hold" grpId="0" nodeType="clickEffect">
                                  <p:stCondLst>
                                    <p:cond delay="0"/>
                                  </p:stCondLst>
                                  <p:childTnLst>
                                    <p:set>
                                      <p:cBhvr>
                                        <p:cTn id="168" dur="1" fill="hold">
                                          <p:stCondLst>
                                            <p:cond delay="0"/>
                                          </p:stCondLst>
                                        </p:cTn>
                                        <p:tgtEl>
                                          <p:spTgt spid="56"/>
                                        </p:tgtEl>
                                        <p:attrNameLst>
                                          <p:attrName>style.visibility</p:attrName>
                                        </p:attrNameLst>
                                      </p:cBhvr>
                                      <p:to>
                                        <p:strVal val="visible"/>
                                      </p:to>
                                    </p:set>
                                    <p:animEffect transition="in" filter="barn(inVertical)">
                                      <p:cBhvr>
                                        <p:cTn id="169" dur="500"/>
                                        <p:tgtEl>
                                          <p:spTgt spid="56"/>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59"/>
                                        </p:tgtEl>
                                        <p:attrNameLst>
                                          <p:attrName>style.visibility</p:attrName>
                                        </p:attrNameLst>
                                      </p:cBhvr>
                                      <p:to>
                                        <p:strVal val="visible"/>
                                      </p:to>
                                    </p:set>
                                    <p:animEffect transition="in" filter="fade">
                                      <p:cBhvr>
                                        <p:cTn id="174" dur="500"/>
                                        <p:tgtEl>
                                          <p:spTgt spid="59"/>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60"/>
                                        </p:tgtEl>
                                        <p:attrNameLst>
                                          <p:attrName>style.visibility</p:attrName>
                                        </p:attrNameLst>
                                      </p:cBhvr>
                                      <p:to>
                                        <p:strVal val="visible"/>
                                      </p:to>
                                    </p:set>
                                    <p:animEffect transition="in" filter="fade">
                                      <p:cBhvr>
                                        <p:cTn id="179" dur="500"/>
                                        <p:tgtEl>
                                          <p:spTgt spid="60"/>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ntr" presetSubtype="0" fill="hold" grpId="0" nodeType="clickEffect">
                                  <p:stCondLst>
                                    <p:cond delay="0"/>
                                  </p:stCondLst>
                                  <p:childTnLst>
                                    <p:set>
                                      <p:cBhvr>
                                        <p:cTn id="183" dur="1" fill="hold">
                                          <p:stCondLst>
                                            <p:cond delay="0"/>
                                          </p:stCondLst>
                                        </p:cTn>
                                        <p:tgtEl>
                                          <p:spTgt spid="61"/>
                                        </p:tgtEl>
                                        <p:attrNameLst>
                                          <p:attrName>style.visibility</p:attrName>
                                        </p:attrNameLst>
                                      </p:cBhvr>
                                      <p:to>
                                        <p:strVal val="visible"/>
                                      </p:to>
                                    </p:set>
                                    <p:animEffect transition="in" filter="fade">
                                      <p:cBhvr>
                                        <p:cTn id="18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7" grpId="0" animBg="1"/>
      <p:bldP spid="14" grpId="0" animBg="1"/>
      <p:bldP spid="15" grpId="0" animBg="1"/>
      <p:bldP spid="16" grpId="0" animBg="1"/>
      <p:bldP spid="17" grpId="0" animBg="1"/>
      <p:bldP spid="18" grpId="0" animBg="1"/>
      <p:bldP spid="20" grpId="0" animBg="1"/>
      <p:bldP spid="21" grpId="0" animBg="1"/>
      <p:bldP spid="23" grpId="0" animBg="1"/>
      <p:bldP spid="31" grpId="0" animBg="1"/>
      <p:bldP spid="32" grpId="0" animBg="1"/>
      <p:bldP spid="33" grpId="0" animBg="1"/>
      <p:bldP spid="34" grpId="0" animBg="1"/>
      <p:bldP spid="36" grpId="0" animBg="1"/>
      <p:bldP spid="37" grpId="0" animBg="1"/>
      <p:bldP spid="38" grpId="0" animBg="1"/>
      <p:bldP spid="39" grpId="0" animBg="1"/>
      <p:bldP spid="44" grpId="0" animBg="1"/>
      <p:bldP spid="46" grpId="0" animBg="1"/>
      <p:bldP spid="47" grpId="0" animBg="1"/>
      <p:bldP spid="48" grpId="0" animBg="1"/>
      <p:bldP spid="50" grpId="0" animBg="1"/>
      <p:bldP spid="52" grpId="0" animBg="1"/>
      <p:bldP spid="53" grpId="0" animBg="1"/>
      <p:bldP spid="54" grpId="0" animBg="1"/>
      <p:bldP spid="56" grpId="0" animBg="1"/>
      <p:bldP spid="59" grpId="0" animBg="1"/>
      <p:bldP spid="60"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823B6630-D15D-437F-8FCE-73E7023BB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 xmlns:a16="http://schemas.microsoft.com/office/drawing/2014/main" id="{BF2FB1DD-BB2D-4824-BA33-653A974D3AB7}"/>
              </a:ext>
            </a:extLst>
          </p:cNvPr>
          <p:cNvSpPr/>
          <p:nvPr/>
        </p:nvSpPr>
        <p:spPr>
          <a:xfrm>
            <a:off x="533776" y="486000"/>
            <a:ext cx="11124448" cy="588600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3" name="图片 12">
            <a:extLst>
              <a:ext uri="{FF2B5EF4-FFF2-40B4-BE49-F238E27FC236}">
                <a16:creationId xmlns="" xmlns:a16="http://schemas.microsoft.com/office/drawing/2014/main" id="{2B8C2BC9-635B-413F-9C7C-E85317217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6" y="-338138"/>
            <a:ext cx="1189301" cy="2080333"/>
          </a:xfrm>
          <a:prstGeom prst="rect">
            <a:avLst/>
          </a:prstGeom>
        </p:spPr>
      </p:pic>
      <p:pic>
        <p:nvPicPr>
          <p:cNvPr id="6" name="图片 5">
            <a:extLst>
              <a:ext uri="{FF2B5EF4-FFF2-40B4-BE49-F238E27FC236}">
                <a16:creationId xmlns="" xmlns:a16="http://schemas.microsoft.com/office/drawing/2014/main" id="{3B2E1574-CA7A-4213-BC0F-A78310C3A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881" y="2000427"/>
            <a:ext cx="5718154" cy="419299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 xmlns:a16="http://schemas.microsoft.com/office/drawing/2014/main" id="{F0D35B95-18A7-4B3D-8E8B-DF2481874EB8}"/>
              </a:ext>
            </a:extLst>
          </p:cNvPr>
          <p:cNvPicPr>
            <a:picLocks noChangeAspect="1"/>
          </p:cNvPicPr>
          <p:nvPr/>
        </p:nvPicPr>
        <p:blipFill>
          <a:blip r:embed="rId6"/>
          <a:stretch>
            <a:fillRect/>
          </a:stretch>
        </p:blipFill>
        <p:spPr>
          <a:xfrm>
            <a:off x="1871106" y="664582"/>
            <a:ext cx="8449788" cy="1499746"/>
          </a:xfrm>
          <a:prstGeom prst="rect">
            <a:avLst/>
          </a:prstGeom>
        </p:spPr>
      </p:pic>
    </p:spTree>
    <p:extLst>
      <p:ext uri="{BB962C8B-B14F-4D97-AF65-F5344CB8AC3E}">
        <p14:creationId xmlns:p14="http://schemas.microsoft.com/office/powerpoint/2010/main" val="1275545514"/>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par>
                                <p:cTn id="13" presetID="3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750" fill="hold"/>
                                        <p:tgtEl>
                                          <p:spTgt spid="6"/>
                                        </p:tgtEl>
                                        <p:attrNameLst>
                                          <p:attrName>ppt_w</p:attrName>
                                        </p:attrNameLst>
                                      </p:cBhvr>
                                      <p:tavLst>
                                        <p:tav tm="0">
                                          <p:val>
                                            <p:fltVal val="0"/>
                                          </p:val>
                                        </p:tav>
                                        <p:tav tm="100000">
                                          <p:val>
                                            <p:strVal val="#ppt_w"/>
                                          </p:val>
                                        </p:tav>
                                      </p:tavLst>
                                    </p:anim>
                                    <p:anim calcmode="lin" valueType="num">
                                      <p:cBhvr>
                                        <p:cTn id="16" dur="750" fill="hold"/>
                                        <p:tgtEl>
                                          <p:spTgt spid="6"/>
                                        </p:tgtEl>
                                        <p:attrNameLst>
                                          <p:attrName>ppt_h</p:attrName>
                                        </p:attrNameLst>
                                      </p:cBhvr>
                                      <p:tavLst>
                                        <p:tav tm="0">
                                          <p:val>
                                            <p:fltVal val="0"/>
                                          </p:val>
                                        </p:tav>
                                        <p:tav tm="100000">
                                          <p:val>
                                            <p:strVal val="#ppt_h"/>
                                          </p:val>
                                        </p:tav>
                                      </p:tavLst>
                                    </p:anim>
                                    <p:anim calcmode="lin" valueType="num">
                                      <p:cBhvr>
                                        <p:cTn id="17" dur="750" fill="hold"/>
                                        <p:tgtEl>
                                          <p:spTgt spid="6"/>
                                        </p:tgtEl>
                                        <p:attrNameLst>
                                          <p:attrName>style.rotation</p:attrName>
                                        </p:attrNameLst>
                                      </p:cBhvr>
                                      <p:tavLst>
                                        <p:tav tm="0">
                                          <p:val>
                                            <p:fltVal val="90"/>
                                          </p:val>
                                        </p:tav>
                                        <p:tav tm="100000">
                                          <p:val>
                                            <p:fltVal val="0"/>
                                          </p:val>
                                        </p:tav>
                                      </p:tavLst>
                                    </p:anim>
                                    <p:animEffect transition="in" filter="fade">
                                      <p:cBhvr>
                                        <p:cTn id="18" dur="7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823B6630-D15D-437F-8FCE-73E7023BB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 xmlns:a16="http://schemas.microsoft.com/office/drawing/2014/main" id="{BF2FB1DD-BB2D-4824-BA33-653A974D3AB7}"/>
              </a:ext>
            </a:extLst>
          </p:cNvPr>
          <p:cNvSpPr/>
          <p:nvPr/>
        </p:nvSpPr>
        <p:spPr>
          <a:xfrm>
            <a:off x="533776" y="238125"/>
            <a:ext cx="11124448" cy="638175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B0604020202020204" charset="-122"/>
              <a:cs typeface="Arial" panose="020B0604020202020204" pitchFamily="34" charset="0"/>
            </a:endParaRPr>
          </a:p>
        </p:txBody>
      </p:sp>
      <p:sp>
        <p:nvSpPr>
          <p:cNvPr id="30" name="Rounded Rectangle 8">
            <a:extLst>
              <a:ext uri="{FF2B5EF4-FFF2-40B4-BE49-F238E27FC236}">
                <a16:creationId xmlns="" xmlns:a16="http://schemas.microsoft.com/office/drawing/2014/main" id="{61A893B2-13E1-4056-8BBD-6D0C1D9AE6C5}"/>
              </a:ext>
            </a:extLst>
          </p:cNvPr>
          <p:cNvSpPr/>
          <p:nvPr/>
        </p:nvSpPr>
        <p:spPr>
          <a:xfrm>
            <a:off x="1023726" y="184080"/>
            <a:ext cx="10034902" cy="1191816"/>
          </a:xfrm>
          <a:prstGeom prst="roundRect">
            <a:avLst/>
          </a:prstGeom>
          <a:solidFill>
            <a:srgbClr val="70AD47">
              <a:lumMod val="20000"/>
              <a:lumOff val="80000"/>
            </a:srgbClr>
          </a:solidFill>
          <a:ln w="28575">
            <a:solidFill>
              <a:srgbClr val="70AD47">
                <a:lumMod val="75000"/>
              </a:srgbClr>
            </a:solidFill>
            <a:prstDash val="dash"/>
          </a:ln>
        </p:spPr>
        <p:txBody>
          <a:bodyPr wrap="square">
            <a:spAutoFit/>
          </a:bodyPr>
          <a:lstStyle/>
          <a:p>
            <a:pPr algn="ctr"/>
            <a:r>
              <a:rPr lang="vi-VN" sz="3200" b="1" dirty="0"/>
              <a:t> </a:t>
            </a:r>
            <a:r>
              <a:rPr lang="en-US" sz="3200" b="1" dirty="0"/>
              <a:t>1. </a:t>
            </a:r>
            <a:r>
              <a:rPr lang="vi-VN" sz="3200" b="1" dirty="0"/>
              <a:t>Nếu gặp tình huống sau, em ứng xử như thế nào? Vì sao?</a:t>
            </a:r>
            <a:endParaRPr lang="en-US" sz="3200" b="1" dirty="0"/>
          </a:p>
        </p:txBody>
      </p:sp>
      <p:pic>
        <p:nvPicPr>
          <p:cNvPr id="7" name="Picture 6">
            <a:extLst>
              <a:ext uri="{FF2B5EF4-FFF2-40B4-BE49-F238E27FC236}">
                <a16:creationId xmlns="" xmlns:a16="http://schemas.microsoft.com/office/drawing/2014/main" id="{CB9A0293-BC36-4FBB-9D4F-E69974E46A0C}"/>
              </a:ext>
            </a:extLst>
          </p:cNvPr>
          <p:cNvPicPr>
            <a:picLocks noChangeAspect="1"/>
          </p:cNvPicPr>
          <p:nvPr/>
        </p:nvPicPr>
        <p:blipFill>
          <a:blip r:embed="rId4"/>
          <a:stretch>
            <a:fillRect/>
          </a:stretch>
        </p:blipFill>
        <p:spPr>
          <a:xfrm>
            <a:off x="611323" y="1905000"/>
            <a:ext cx="5040730" cy="4210492"/>
          </a:xfrm>
          <a:prstGeom prst="rect">
            <a:avLst/>
          </a:prstGeom>
        </p:spPr>
      </p:pic>
      <p:pic>
        <p:nvPicPr>
          <p:cNvPr id="14" name="Picture 13">
            <a:extLst>
              <a:ext uri="{FF2B5EF4-FFF2-40B4-BE49-F238E27FC236}">
                <a16:creationId xmlns="" xmlns:a16="http://schemas.microsoft.com/office/drawing/2014/main" id="{7802DC2F-B5F4-4026-ABDB-1021BBED6357}"/>
              </a:ext>
            </a:extLst>
          </p:cNvPr>
          <p:cNvPicPr>
            <a:picLocks noChangeAspect="1"/>
          </p:cNvPicPr>
          <p:nvPr/>
        </p:nvPicPr>
        <p:blipFill>
          <a:blip r:embed="rId5"/>
          <a:stretch>
            <a:fillRect/>
          </a:stretch>
        </p:blipFill>
        <p:spPr>
          <a:xfrm>
            <a:off x="5924362" y="1905000"/>
            <a:ext cx="4678324" cy="4210492"/>
          </a:xfrm>
          <a:prstGeom prst="rect">
            <a:avLst/>
          </a:prstGeom>
        </p:spPr>
      </p:pic>
    </p:spTree>
    <p:extLst>
      <p:ext uri="{BB962C8B-B14F-4D97-AF65-F5344CB8AC3E}">
        <p14:creationId xmlns:p14="http://schemas.microsoft.com/office/powerpoint/2010/main" val="602045232"/>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823B6630-D15D-437F-8FCE-73E7023BB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 xmlns:a16="http://schemas.microsoft.com/office/drawing/2014/main" id="{BF2FB1DD-BB2D-4824-BA33-653A974D3AB7}"/>
              </a:ext>
            </a:extLst>
          </p:cNvPr>
          <p:cNvSpPr/>
          <p:nvPr/>
        </p:nvSpPr>
        <p:spPr>
          <a:xfrm>
            <a:off x="533776" y="238125"/>
            <a:ext cx="11124448" cy="638175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B0604020202020204" charset="-122"/>
              <a:cs typeface="Arial" panose="020B0604020202020204" pitchFamily="34" charset="0"/>
            </a:endParaRPr>
          </a:p>
        </p:txBody>
      </p:sp>
      <p:pic>
        <p:nvPicPr>
          <p:cNvPr id="8" name="Picture 7">
            <a:extLst>
              <a:ext uri="{FF2B5EF4-FFF2-40B4-BE49-F238E27FC236}">
                <a16:creationId xmlns="" xmlns:a16="http://schemas.microsoft.com/office/drawing/2014/main" id="{3536DAEA-AA63-4557-83B1-B3EABB786F00}"/>
              </a:ext>
            </a:extLst>
          </p:cNvPr>
          <p:cNvPicPr>
            <a:picLocks noChangeAspect="1"/>
          </p:cNvPicPr>
          <p:nvPr/>
        </p:nvPicPr>
        <p:blipFill>
          <a:blip r:embed="rId4"/>
          <a:stretch>
            <a:fillRect/>
          </a:stretch>
        </p:blipFill>
        <p:spPr>
          <a:xfrm>
            <a:off x="689798" y="1864369"/>
            <a:ext cx="3376800" cy="2741906"/>
          </a:xfrm>
          <a:prstGeom prst="rect">
            <a:avLst/>
          </a:prstGeom>
        </p:spPr>
      </p:pic>
      <p:sp>
        <p:nvSpPr>
          <p:cNvPr id="9" name="Rounded Rectangle 10">
            <a:extLst>
              <a:ext uri="{FF2B5EF4-FFF2-40B4-BE49-F238E27FC236}">
                <a16:creationId xmlns="" xmlns:a16="http://schemas.microsoft.com/office/drawing/2014/main" id="{240E174A-C9B2-4731-BB4D-CAE02EC69F30}"/>
              </a:ext>
            </a:extLst>
          </p:cNvPr>
          <p:cNvSpPr/>
          <p:nvPr/>
        </p:nvSpPr>
        <p:spPr>
          <a:xfrm>
            <a:off x="4043005" y="628106"/>
            <a:ext cx="7619794" cy="1123712"/>
          </a:xfrm>
          <a:prstGeom prst="roundRect">
            <a:avLst/>
          </a:prstGeom>
          <a:solidFill>
            <a:srgbClr val="70AD47">
              <a:lumMod val="20000"/>
              <a:lumOff val="80000"/>
            </a:srgbClr>
          </a:solidFill>
          <a:ln w="28575">
            <a:solidFill>
              <a:srgbClr val="70AD47">
                <a:lumMod val="75000"/>
              </a:srgbClr>
            </a:solidFill>
            <a:prstDash val="dash"/>
          </a:ln>
        </p:spPr>
        <p:txBody>
          <a:bodyPr wrap="square">
            <a:spAutoFit/>
          </a:bodyPr>
          <a:lstStyle/>
          <a:p>
            <a:r>
              <a:rPr lang="en-US" sz="3000" dirty="0">
                <a:latin typeface="Arial" panose="020B0604020202020204" pitchFamily="34" charset="0"/>
                <a:cs typeface="Arial" panose="020B0604020202020204" pitchFamily="34" charset="0"/>
              </a:rPr>
              <a:t>Quan </a:t>
            </a:r>
            <a:r>
              <a:rPr lang="en-US" sz="3000" dirty="0" err="1">
                <a:latin typeface="Arial" panose="020B0604020202020204" pitchFamily="34" charset="0"/>
                <a:cs typeface="Arial" panose="020B0604020202020204" pitchFamily="34" charset="0"/>
              </a:rPr>
              <a:t>sát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thông</a:t>
            </a:r>
            <a:r>
              <a:rPr lang="en-US" sz="3000" dirty="0">
                <a:latin typeface="Arial" panose="020B0604020202020204" pitchFamily="34" charset="0"/>
                <a:cs typeface="Arial" panose="020B0604020202020204" pitchFamily="34" charset="0"/>
              </a:rPr>
              <a:t> tin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huống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gì</a:t>
            </a:r>
            <a:r>
              <a:rPr lang="en-US" sz="3000" dirty="0">
                <a:latin typeface="Arial" panose="020B0604020202020204" pitchFamily="34" charset="0"/>
                <a:cs typeface="Arial" panose="020B0604020202020204" pitchFamily="34" charset="0"/>
              </a:rPr>
              <a:t>? </a:t>
            </a:r>
          </a:p>
        </p:txBody>
      </p:sp>
      <p:sp>
        <p:nvSpPr>
          <p:cNvPr id="11" name="Rounded Rectangle 10">
            <a:extLst>
              <a:ext uri="{FF2B5EF4-FFF2-40B4-BE49-F238E27FC236}">
                <a16:creationId xmlns="" xmlns:a16="http://schemas.microsoft.com/office/drawing/2014/main" id="{A8E3012A-6784-4CC2-AEB7-3208AEE64A39}"/>
              </a:ext>
            </a:extLst>
          </p:cNvPr>
          <p:cNvSpPr/>
          <p:nvPr/>
        </p:nvSpPr>
        <p:spPr>
          <a:xfrm>
            <a:off x="4222620" y="2164098"/>
            <a:ext cx="7435604" cy="1123712"/>
          </a:xfrm>
          <a:prstGeom prst="roundRect">
            <a:avLst/>
          </a:prstGeom>
          <a:solidFill>
            <a:srgbClr val="70AD47">
              <a:lumMod val="20000"/>
              <a:lumOff val="80000"/>
            </a:srgbClr>
          </a:solidFill>
          <a:ln w="28575">
            <a:solidFill>
              <a:srgbClr val="70AD47">
                <a:lumMod val="75000"/>
              </a:srgbClr>
            </a:solidFill>
            <a:prstDash val="dash"/>
          </a:ln>
        </p:spPr>
        <p:txBody>
          <a:bodyPr wrap="square">
            <a:spAutoFit/>
          </a:bodyPr>
          <a:lstStyle/>
          <a:p>
            <a:r>
              <a:rPr lang="en-US" sz="3000" dirty="0" err="1">
                <a:latin typeface="Arial" panose="020B0604020202020204" pitchFamily="34" charset="0"/>
                <a:cs typeface="Arial" panose="020B0604020202020204" pitchFamily="34" charset="0"/>
              </a:rPr>
              <a: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nói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nhỏ</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hay </a:t>
            </a:r>
            <a:r>
              <a:rPr lang="en-US" sz="3000" dirty="0" err="1">
                <a:latin typeface="Arial" panose="020B0604020202020204" pitchFamily="34" charset="0"/>
                <a:cs typeface="Arial" panose="020B0604020202020204" pitchFamily="34" charset="0"/>
              </a:rPr>
              <a:t>không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a:t>
            </a:r>
          </a:p>
        </p:txBody>
      </p:sp>
      <p:sp>
        <p:nvSpPr>
          <p:cNvPr id="12" name="Rounded Rectangle 10">
            <a:extLst>
              <a:ext uri="{FF2B5EF4-FFF2-40B4-BE49-F238E27FC236}">
                <a16:creationId xmlns="" xmlns:a16="http://schemas.microsoft.com/office/drawing/2014/main" id="{E3E9D12C-7C0D-4D76-B6BF-BF2A2C0B4B31}"/>
              </a:ext>
            </a:extLst>
          </p:cNvPr>
          <p:cNvSpPr/>
          <p:nvPr/>
        </p:nvSpPr>
        <p:spPr>
          <a:xfrm>
            <a:off x="4066598" y="3700090"/>
            <a:ext cx="7435604" cy="1634490"/>
          </a:xfrm>
          <a:prstGeom prst="roundRect">
            <a:avLst/>
          </a:prstGeom>
          <a:solidFill>
            <a:srgbClr val="70AD47">
              <a:lumMod val="20000"/>
              <a:lumOff val="80000"/>
            </a:srgbClr>
          </a:solidFill>
          <a:ln w="28575">
            <a:solidFill>
              <a:srgbClr val="70AD47">
                <a:lumMod val="75000"/>
              </a:srgbClr>
            </a:solidFill>
            <a:prstDash val="dash"/>
          </a:ln>
        </p:spPr>
        <p:txBody>
          <a:bodyPr wrap="square">
            <a:spAutoFit/>
          </a:bodyPr>
          <a:lstStyle/>
          <a:p>
            <a:r>
              <a:rPr lang="en-US" sz="3000" dirty="0" err="1">
                <a:latin typeface="Arial" panose="020B0604020202020204" pitchFamily="34" charset="0"/>
                <a:cs typeface="Arial" panose="020B0604020202020204" pitchFamily="34" charset="0"/>
              </a:rPr>
              <a:t>Tình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huống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dẫn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gì</a:t>
            </a:r>
            <a:r>
              <a:rPr lang="en-US" sz="3000" dirty="0">
                <a:latin typeface="Arial" panose="020B0604020202020204" pitchFamily="34" charset="0"/>
                <a:cs typeface="Arial" panose="020B0604020202020204" pitchFamily="34" charset="0"/>
              </a:rPr>
              <a:t> hay </a:t>
            </a:r>
            <a:r>
              <a:rPr lang="en-US" sz="3000" dirty="0" err="1">
                <a:latin typeface="Arial" panose="020B0604020202020204" pitchFamily="34" charset="0"/>
                <a:cs typeface="Arial" panose="020B0604020202020204" pitchFamily="34" charset="0"/>
              </a:rPr>
              <a:t>thể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Nêu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từng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huống</a:t>
            </a:r>
            <a:r>
              <a:rPr lang="en-US" sz="3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945895"/>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rot="368258">
            <a:off x="4653607" y="731282"/>
            <a:ext cx="6683757" cy="1463040"/>
          </a:xfrm>
          <a:prstGeom prst="wedgeRoundRectCallout">
            <a:avLst>
              <a:gd name="adj1" fmla="val -40258"/>
              <a:gd name="adj2" fmla="val 89738"/>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27916" y="2659576"/>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7" name="TextBox 6"/>
          <p:cNvSpPr txBox="1"/>
          <p:nvPr/>
        </p:nvSpPr>
        <p:spPr>
          <a:xfrm rot="316489">
            <a:off x="4790117" y="789692"/>
            <a:ext cx="6516790" cy="106343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4D67"/>
                </a:solidFill>
                <a:effectLst/>
                <a:uLnTx/>
                <a:uFillTx/>
                <a:latin typeface="Arial"/>
                <a:ea typeface="微软雅黑"/>
                <a:cs typeface="+mn-cs"/>
              </a:rPr>
              <a:t>Chia </a:t>
            </a:r>
            <a:r>
              <a:rPr kumimoji="0" lang="en-US" sz="4800" b="1" i="0" u="none" strike="noStrike" kern="1200" cap="none" spc="0" normalizeH="0" baseline="0" noProof="0" dirty="0" err="1">
                <a:ln>
                  <a:noFill/>
                </a:ln>
                <a:solidFill>
                  <a:srgbClr val="FF4D67"/>
                </a:solidFill>
                <a:effectLst/>
                <a:uLnTx/>
                <a:uFillTx/>
                <a:latin typeface="Arial"/>
                <a:ea typeface="微软雅黑"/>
                <a:cs typeface="+mn-cs"/>
              </a:rPr>
              <a:t>sẻ</a:t>
            </a:r>
            <a:r>
              <a:rPr kumimoji="0" lang="en-US" sz="4800" b="1" i="0" u="none" strike="noStrike" kern="1200" cap="none" spc="0" normalizeH="0" noProof="0" dirty="0">
                <a:ln>
                  <a:noFill/>
                </a:ln>
                <a:solidFill>
                  <a:srgbClr val="FF4D67"/>
                </a:solidFill>
                <a:effectLst/>
                <a:uLnTx/>
                <a:uFillTx/>
                <a:latin typeface="Arial"/>
                <a:ea typeface="微软雅黑"/>
                <a:cs typeface="+mn-cs"/>
              </a:rPr>
              <a:t> </a:t>
            </a:r>
            <a:r>
              <a:rPr kumimoji="0" lang="en-US" sz="4800" b="1" i="0" u="none" strike="noStrike" kern="1200" cap="none" spc="0" normalizeH="0" noProof="0" dirty="0" err="1">
                <a:ln>
                  <a:noFill/>
                </a:ln>
                <a:solidFill>
                  <a:srgbClr val="FF4D67"/>
                </a:solidFill>
                <a:effectLst/>
                <a:uLnTx/>
                <a:uFillTx/>
                <a:latin typeface="Arial"/>
                <a:ea typeface="微软雅黑"/>
                <a:cs typeface="+mn-cs"/>
              </a:rPr>
              <a:t>trước</a:t>
            </a:r>
            <a:r>
              <a:rPr kumimoji="0" lang="en-US" sz="4800" b="1" i="0" u="none" strike="noStrike" kern="1200" cap="none" spc="0" normalizeH="0" noProof="0" dirty="0">
                <a:ln>
                  <a:noFill/>
                </a:ln>
                <a:solidFill>
                  <a:srgbClr val="FF4D67"/>
                </a:solidFill>
                <a:effectLst/>
                <a:uLnTx/>
                <a:uFillTx/>
                <a:latin typeface="Arial"/>
                <a:ea typeface="微软雅黑"/>
                <a:cs typeface="+mn-cs"/>
              </a:rPr>
              <a:t> </a:t>
            </a:r>
            <a:r>
              <a:rPr kumimoji="0" lang="en-US" sz="4800" b="1" i="0" u="none" strike="noStrike" kern="1200" cap="none" spc="0" normalizeH="0" noProof="0" dirty="0" err="1">
                <a:ln>
                  <a:noFill/>
                </a:ln>
                <a:solidFill>
                  <a:srgbClr val="FF4D67"/>
                </a:solidFill>
                <a:effectLst/>
                <a:uLnTx/>
                <a:uFillTx/>
                <a:latin typeface="Arial"/>
                <a:ea typeface="微软雅黑"/>
                <a:cs typeface="+mn-cs"/>
              </a:rPr>
              <a:t>lớp</a:t>
            </a:r>
            <a:endParaRPr kumimoji="0" lang="en-US" sz="4800" b="1" i="0" u="none" strike="noStrike" kern="1200" cap="none" spc="0" normalizeH="0" baseline="0" noProof="0" dirty="0">
              <a:ln>
                <a:noFill/>
              </a:ln>
              <a:solidFill>
                <a:srgbClr val="FF4D67"/>
              </a:solidFill>
              <a:effectLst/>
              <a:uLnTx/>
              <a:uFillTx/>
              <a:latin typeface="Arial"/>
              <a:ea typeface="微软雅黑"/>
              <a:cs typeface="+mn-cs"/>
            </a:endParaRPr>
          </a:p>
        </p:txBody>
      </p:sp>
    </p:spTree>
    <p:extLst>
      <p:ext uri="{BB962C8B-B14F-4D97-AF65-F5344CB8AC3E}">
        <p14:creationId xmlns:p14="http://schemas.microsoft.com/office/powerpoint/2010/main" val="144405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三年级上册PPT课件范本-爱什么颜色"/>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2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1071</TotalTime>
  <Words>719</Words>
  <Application>Microsoft Office PowerPoint</Application>
  <PresentationFormat>Widescreen</PresentationFormat>
  <Paragraphs>88</Paragraphs>
  <Slides>18</Slides>
  <Notes>8</Notes>
  <HiddenSlides>0</HiddenSlides>
  <MMClips>6</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18</vt:i4>
      </vt:variant>
    </vt:vector>
  </HeadingPairs>
  <TitlesOfParts>
    <vt:vector size="37" baseType="lpstr">
      <vt:lpstr>微软雅黑</vt:lpstr>
      <vt:lpstr>#9Slide02 Noi dung dai</vt:lpstr>
      <vt:lpstr>#9Slide02 Tieu de dai</vt:lpstr>
      <vt:lpstr>Arial</vt:lpstr>
      <vt:lpstr>Coiny</vt:lpstr>
      <vt:lpstr>iCiel Cadena</vt:lpstr>
      <vt:lpstr>LNTH-Kids  Chinese Font 1</vt:lpstr>
      <vt:lpstr>Times New Roman</vt:lpstr>
      <vt:lpstr>UVN Van Chuong Nang</vt:lpstr>
      <vt:lpstr>VNI-Avo</vt:lpstr>
      <vt:lpstr>Zilla Slab</vt:lpstr>
      <vt:lpstr>义启紫水晶体</vt:lpstr>
      <vt:lpstr>等线</vt:lpstr>
      <vt:lpstr>等线 Light</vt:lpstr>
      <vt:lpstr>1_包图主题2</vt:lpstr>
      <vt:lpstr>2_包图主题2</vt:lpstr>
      <vt:lpstr>1_Office 主题​​</vt:lpstr>
      <vt:lpstr>2_Office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视频</dc:title>
  <dc:creator>lxl</dc:creator>
  <cp:lastModifiedBy>Microsoft account</cp:lastModifiedBy>
  <cp:revision>122</cp:revision>
  <dcterms:created xsi:type="dcterms:W3CDTF">2017-09-15T02:25:26Z</dcterms:created>
  <dcterms:modified xsi:type="dcterms:W3CDTF">2023-09-22T08:13:43Z</dcterms:modified>
</cp:coreProperties>
</file>